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9" r:id="rId3"/>
    <p:sldId id="261" r:id="rId4"/>
    <p:sldId id="258" r:id="rId5"/>
    <p:sldId id="257" r:id="rId6"/>
    <p:sldId id="260" r:id="rId7"/>
    <p:sldId id="262" r:id="rId8"/>
    <p:sldId id="263" r:id="rId9"/>
    <p:sldId id="284" r:id="rId10"/>
    <p:sldId id="285" r:id="rId11"/>
    <p:sldId id="288" r:id="rId12"/>
    <p:sldId id="265" r:id="rId13"/>
    <p:sldId id="268" r:id="rId14"/>
    <p:sldId id="272" r:id="rId15"/>
    <p:sldId id="289" r:id="rId16"/>
    <p:sldId id="264" r:id="rId17"/>
    <p:sldId id="266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Do Hyeon" panose="020B0604020202020204" charset="-127"/>
      <p:regular r:id="rId21"/>
    </p:embeddedFont>
    <p:embeddedFont>
      <p:font typeface="Berlin Sans FB" panose="020E0602020502020306" pitchFamily="34" charset="0"/>
      <p:regular r:id="rId22"/>
      <p:bold r:id="rId23"/>
    </p:embeddedFont>
    <p:embeddedFont>
      <p:font typeface="Arial Black" panose="020B0A04020102020204" pitchFamily="34" charset="0"/>
      <p:bold r:id="rId24"/>
    </p:embeddedFont>
    <p:embeddedFont>
      <p:font typeface="Didact Gothic" panose="020B0604020202020204" charset="0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2142430-B1FD-4040-A62B-6926807CB2E0}">
  <a:tblStyle styleId="{E2142430-B1FD-4040-A62B-6926807CB2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61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950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b19371b85b_0_3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b19371b85b_0_3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71b85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71b85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19371b85b_0_3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19371b85b_0_3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de839ad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de839ad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de839ad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de839ad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b19371b85b_0_3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b19371b85b_0_3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7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09563" y="19506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7" r:id="rId13"/>
    <p:sldLayoutId id="2147483668" r:id="rId14"/>
    <p:sldLayoutId id="2147483670" r:id="rId15"/>
    <p:sldLayoutId id="2147483672" r:id="rId16"/>
    <p:sldLayoutId id="2147483674" r:id="rId17"/>
    <p:sldLayoutId id="2147483675" r:id="rId18"/>
    <p:sldLayoutId id="214748367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cMmVx1YQ_9tcmFLW_2qGtcFOv70jTTtG7_VOqVEq1mg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Program Pengubah Suara Menjadi Teks</a:t>
            </a:r>
            <a:br>
              <a:rPr lang="en" sz="4000" dirty="0" smtClean="0"/>
            </a:b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553" name="Google Shape;553;p33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 Black" pitchFamily="34" charset="0"/>
              </a:rPr>
              <a:t>Project Artificial Intellegenc 4 Youth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Black" pitchFamily="34" charset="0"/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62"/>
          <p:cNvSpPr txBox="1">
            <a:spLocks noGrp="1"/>
          </p:cNvSpPr>
          <p:nvPr>
            <p:ph type="title"/>
          </p:nvPr>
        </p:nvSpPr>
        <p:spPr>
          <a:xfrm>
            <a:off x="304800" y="22514"/>
            <a:ext cx="5269200" cy="1012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Tahapan Projek</a:t>
            </a:r>
            <a:endParaRPr sz="5400" dirty="0"/>
          </a:p>
        </p:txBody>
      </p:sp>
      <p:sp>
        <p:nvSpPr>
          <p:cNvPr id="2014" name="Google Shape;2014;p62"/>
          <p:cNvSpPr txBox="1">
            <a:spLocks noGrp="1"/>
          </p:cNvSpPr>
          <p:nvPr>
            <p:ph type="subTitle" idx="1"/>
          </p:nvPr>
        </p:nvSpPr>
        <p:spPr>
          <a:xfrm>
            <a:off x="527748" y="1032477"/>
            <a:ext cx="5831982" cy="410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latin typeface="Do Hyeon" panose="020B0604020202020204" charset="-127"/>
                <a:ea typeface="Do Hyeon" panose="020B0604020202020204" charset="-127"/>
              </a:rPr>
              <a:t>Tahapan pertama : mengumpulkan data yang dibutuhkan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2015" name="Google Shape;2015;p62"/>
          <p:cNvGrpSpPr/>
          <p:nvPr/>
        </p:nvGrpSpPr>
        <p:grpSpPr>
          <a:xfrm>
            <a:off x="6189419" y="1336654"/>
            <a:ext cx="2611358" cy="2629722"/>
            <a:chOff x="-6047275" y="-6567575"/>
            <a:chExt cx="7193825" cy="6805700"/>
          </a:xfrm>
        </p:grpSpPr>
        <p:sp>
          <p:nvSpPr>
            <p:cNvPr id="2016" name="Google Shape;2016;p62"/>
            <p:cNvSpPr/>
            <p:nvPr/>
          </p:nvSpPr>
          <p:spPr>
            <a:xfrm>
              <a:off x="-4751400" y="-6469075"/>
              <a:ext cx="4220150" cy="3115350"/>
            </a:xfrm>
            <a:custGeom>
              <a:avLst/>
              <a:gdLst/>
              <a:ahLst/>
              <a:cxnLst/>
              <a:rect l="l" t="t" r="r" b="b"/>
              <a:pathLst>
                <a:path w="168806" h="124614" extrusionOk="0">
                  <a:moveTo>
                    <a:pt x="89321" y="10116"/>
                  </a:moveTo>
                  <a:lnTo>
                    <a:pt x="90009" y="10131"/>
                  </a:lnTo>
                  <a:lnTo>
                    <a:pt x="90689" y="10138"/>
                  </a:lnTo>
                  <a:lnTo>
                    <a:pt x="91369" y="10160"/>
                  </a:lnTo>
                  <a:lnTo>
                    <a:pt x="92049" y="10182"/>
                  </a:lnTo>
                  <a:lnTo>
                    <a:pt x="92729" y="10212"/>
                  </a:lnTo>
                  <a:lnTo>
                    <a:pt x="93409" y="10249"/>
                  </a:lnTo>
                  <a:lnTo>
                    <a:pt x="94090" y="10285"/>
                  </a:lnTo>
                  <a:lnTo>
                    <a:pt x="94762" y="10337"/>
                  </a:lnTo>
                  <a:lnTo>
                    <a:pt x="95442" y="10388"/>
                  </a:lnTo>
                  <a:lnTo>
                    <a:pt x="96115" y="10447"/>
                  </a:lnTo>
                  <a:lnTo>
                    <a:pt x="96795" y="10513"/>
                  </a:lnTo>
                  <a:lnTo>
                    <a:pt x="97467" y="10579"/>
                  </a:lnTo>
                  <a:lnTo>
                    <a:pt x="98140" y="10660"/>
                  </a:lnTo>
                  <a:lnTo>
                    <a:pt x="98805" y="10741"/>
                  </a:lnTo>
                  <a:lnTo>
                    <a:pt x="99477" y="10837"/>
                  </a:lnTo>
                  <a:lnTo>
                    <a:pt x="100142" y="10932"/>
                  </a:lnTo>
                  <a:lnTo>
                    <a:pt x="100807" y="11043"/>
                  </a:lnTo>
                  <a:lnTo>
                    <a:pt x="101472" y="11153"/>
                  </a:lnTo>
                  <a:lnTo>
                    <a:pt x="102137" y="11278"/>
                  </a:lnTo>
                  <a:lnTo>
                    <a:pt x="102794" y="11403"/>
                  </a:lnTo>
                  <a:lnTo>
                    <a:pt x="103451" y="11542"/>
                  </a:lnTo>
                  <a:lnTo>
                    <a:pt x="104108" y="11682"/>
                  </a:lnTo>
                  <a:lnTo>
                    <a:pt x="104758" y="11836"/>
                  </a:lnTo>
                  <a:lnTo>
                    <a:pt x="105407" y="11998"/>
                  </a:lnTo>
                  <a:lnTo>
                    <a:pt x="106057" y="12167"/>
                  </a:lnTo>
                  <a:lnTo>
                    <a:pt x="106699" y="12344"/>
                  </a:lnTo>
                  <a:lnTo>
                    <a:pt x="107341" y="12535"/>
                  </a:lnTo>
                  <a:lnTo>
                    <a:pt x="107983" y="12726"/>
                  </a:lnTo>
                  <a:lnTo>
                    <a:pt x="108617" y="12932"/>
                  </a:lnTo>
                  <a:lnTo>
                    <a:pt x="109251" y="13145"/>
                  </a:lnTo>
                  <a:lnTo>
                    <a:pt x="109878" y="13366"/>
                  </a:lnTo>
                  <a:lnTo>
                    <a:pt x="110505" y="13601"/>
                  </a:lnTo>
                  <a:lnTo>
                    <a:pt x="111131" y="13843"/>
                  </a:lnTo>
                  <a:lnTo>
                    <a:pt x="111750" y="14093"/>
                  </a:lnTo>
                  <a:lnTo>
                    <a:pt x="112369" y="14358"/>
                  </a:lnTo>
                  <a:lnTo>
                    <a:pt x="112981" y="14630"/>
                  </a:lnTo>
                  <a:lnTo>
                    <a:pt x="113592" y="14909"/>
                  </a:lnTo>
                  <a:lnTo>
                    <a:pt x="114196" y="15203"/>
                  </a:lnTo>
                  <a:lnTo>
                    <a:pt x="114792" y="15505"/>
                  </a:lnTo>
                  <a:lnTo>
                    <a:pt x="115396" y="15821"/>
                  </a:lnTo>
                  <a:lnTo>
                    <a:pt x="115984" y="16144"/>
                  </a:lnTo>
                  <a:lnTo>
                    <a:pt x="116572" y="16482"/>
                  </a:lnTo>
                  <a:lnTo>
                    <a:pt x="117161" y="16828"/>
                  </a:lnTo>
                  <a:lnTo>
                    <a:pt x="117742" y="17188"/>
                  </a:lnTo>
                  <a:lnTo>
                    <a:pt x="118315" y="17556"/>
                  </a:lnTo>
                  <a:lnTo>
                    <a:pt x="118888" y="17938"/>
                  </a:lnTo>
                  <a:lnTo>
                    <a:pt x="119454" y="18335"/>
                  </a:lnTo>
                  <a:lnTo>
                    <a:pt x="120050" y="18761"/>
                  </a:lnTo>
                  <a:lnTo>
                    <a:pt x="120630" y="19202"/>
                  </a:lnTo>
                  <a:lnTo>
                    <a:pt x="121211" y="19644"/>
                  </a:lnTo>
                  <a:lnTo>
                    <a:pt x="121777" y="20099"/>
                  </a:lnTo>
                  <a:lnTo>
                    <a:pt x="122335" y="20562"/>
                  </a:lnTo>
                  <a:lnTo>
                    <a:pt x="122885" y="21033"/>
                  </a:lnTo>
                  <a:lnTo>
                    <a:pt x="123427" y="21511"/>
                  </a:lnTo>
                  <a:lnTo>
                    <a:pt x="123962" y="21996"/>
                  </a:lnTo>
                  <a:lnTo>
                    <a:pt x="124482" y="22489"/>
                  </a:lnTo>
                  <a:lnTo>
                    <a:pt x="125002" y="22988"/>
                  </a:lnTo>
                  <a:lnTo>
                    <a:pt x="125506" y="23496"/>
                  </a:lnTo>
                  <a:lnTo>
                    <a:pt x="126003" y="24010"/>
                  </a:lnTo>
                  <a:lnTo>
                    <a:pt x="126492" y="24532"/>
                  </a:lnTo>
                  <a:lnTo>
                    <a:pt x="126973" y="25062"/>
                  </a:lnTo>
                  <a:lnTo>
                    <a:pt x="127447" y="25598"/>
                  </a:lnTo>
                  <a:lnTo>
                    <a:pt x="127906" y="26142"/>
                  </a:lnTo>
                  <a:lnTo>
                    <a:pt x="128364" y="26694"/>
                  </a:lnTo>
                  <a:lnTo>
                    <a:pt x="128807" y="27245"/>
                  </a:lnTo>
                  <a:lnTo>
                    <a:pt x="129243" y="27804"/>
                  </a:lnTo>
                  <a:lnTo>
                    <a:pt x="129671" y="28377"/>
                  </a:lnTo>
                  <a:lnTo>
                    <a:pt x="130099" y="28950"/>
                  </a:lnTo>
                  <a:lnTo>
                    <a:pt x="130512" y="29524"/>
                  </a:lnTo>
                  <a:lnTo>
                    <a:pt x="130917" y="30112"/>
                  </a:lnTo>
                  <a:lnTo>
                    <a:pt x="131314" y="30700"/>
                  </a:lnTo>
                  <a:lnTo>
                    <a:pt x="131696" y="31295"/>
                  </a:lnTo>
                  <a:lnTo>
                    <a:pt x="132078" y="31898"/>
                  </a:lnTo>
                  <a:lnTo>
                    <a:pt x="132453" y="32501"/>
                  </a:lnTo>
                  <a:lnTo>
                    <a:pt x="132819" y="33111"/>
                  </a:lnTo>
                  <a:lnTo>
                    <a:pt x="133171" y="33729"/>
                  </a:lnTo>
                  <a:lnTo>
                    <a:pt x="133522" y="34346"/>
                  </a:lnTo>
                  <a:lnTo>
                    <a:pt x="133866" y="34971"/>
                  </a:lnTo>
                  <a:lnTo>
                    <a:pt x="134195" y="35596"/>
                  </a:lnTo>
                  <a:lnTo>
                    <a:pt x="134524" y="36228"/>
                  </a:lnTo>
                  <a:lnTo>
                    <a:pt x="134845" y="36868"/>
                  </a:lnTo>
                  <a:lnTo>
                    <a:pt x="135150" y="37507"/>
                  </a:lnTo>
                  <a:lnTo>
                    <a:pt x="135456" y="38154"/>
                  </a:lnTo>
                  <a:lnTo>
                    <a:pt x="135754" y="38801"/>
                  </a:lnTo>
                  <a:lnTo>
                    <a:pt x="136037" y="39448"/>
                  </a:lnTo>
                  <a:lnTo>
                    <a:pt x="136319" y="40102"/>
                  </a:lnTo>
                  <a:lnTo>
                    <a:pt x="136595" y="40764"/>
                  </a:lnTo>
                  <a:lnTo>
                    <a:pt x="136862" y="41418"/>
                  </a:lnTo>
                  <a:lnTo>
                    <a:pt x="137114" y="42087"/>
                  </a:lnTo>
                  <a:lnTo>
                    <a:pt x="137366" y="42749"/>
                  </a:lnTo>
                  <a:lnTo>
                    <a:pt x="137611" y="43418"/>
                  </a:lnTo>
                  <a:lnTo>
                    <a:pt x="137848" y="44094"/>
                  </a:lnTo>
                  <a:lnTo>
                    <a:pt x="138077" y="44763"/>
                  </a:lnTo>
                  <a:lnTo>
                    <a:pt x="138306" y="45439"/>
                  </a:lnTo>
                  <a:lnTo>
                    <a:pt x="138520" y="46116"/>
                  </a:lnTo>
                  <a:lnTo>
                    <a:pt x="138727" y="46799"/>
                  </a:lnTo>
                  <a:lnTo>
                    <a:pt x="138933" y="47476"/>
                  </a:lnTo>
                  <a:lnTo>
                    <a:pt x="139124" y="48159"/>
                  </a:lnTo>
                  <a:lnTo>
                    <a:pt x="139315" y="48843"/>
                  </a:lnTo>
                  <a:lnTo>
                    <a:pt x="139499" y="49534"/>
                  </a:lnTo>
                  <a:lnTo>
                    <a:pt x="139674" y="50218"/>
                  </a:lnTo>
                  <a:lnTo>
                    <a:pt x="139842" y="50901"/>
                  </a:lnTo>
                  <a:lnTo>
                    <a:pt x="140003" y="51593"/>
                  </a:lnTo>
                  <a:lnTo>
                    <a:pt x="140156" y="52284"/>
                  </a:lnTo>
                  <a:lnTo>
                    <a:pt x="140309" y="52975"/>
                  </a:lnTo>
                  <a:lnTo>
                    <a:pt x="140446" y="53666"/>
                  </a:lnTo>
                  <a:lnTo>
                    <a:pt x="140584" y="54357"/>
                  </a:lnTo>
                  <a:lnTo>
                    <a:pt x="140714" y="55040"/>
                  </a:lnTo>
                  <a:lnTo>
                    <a:pt x="140836" y="55731"/>
                  </a:lnTo>
                  <a:lnTo>
                    <a:pt x="140951" y="56422"/>
                  </a:lnTo>
                  <a:lnTo>
                    <a:pt x="141065" y="57113"/>
                  </a:lnTo>
                  <a:lnTo>
                    <a:pt x="141080" y="57268"/>
                  </a:lnTo>
                  <a:lnTo>
                    <a:pt x="141088" y="57422"/>
                  </a:lnTo>
                  <a:lnTo>
                    <a:pt x="141080" y="57569"/>
                  </a:lnTo>
                  <a:lnTo>
                    <a:pt x="141058" y="57709"/>
                  </a:lnTo>
                  <a:lnTo>
                    <a:pt x="141027" y="57848"/>
                  </a:lnTo>
                  <a:lnTo>
                    <a:pt x="140989" y="57981"/>
                  </a:lnTo>
                  <a:lnTo>
                    <a:pt x="140935" y="58113"/>
                  </a:lnTo>
                  <a:lnTo>
                    <a:pt x="140882" y="58238"/>
                  </a:lnTo>
                  <a:lnTo>
                    <a:pt x="140989" y="58334"/>
                  </a:lnTo>
                  <a:lnTo>
                    <a:pt x="141080" y="58437"/>
                  </a:lnTo>
                  <a:lnTo>
                    <a:pt x="141172" y="58540"/>
                  </a:lnTo>
                  <a:lnTo>
                    <a:pt x="141249" y="58657"/>
                  </a:lnTo>
                  <a:lnTo>
                    <a:pt x="141317" y="58775"/>
                  </a:lnTo>
                  <a:lnTo>
                    <a:pt x="141378" y="58900"/>
                  </a:lnTo>
                  <a:lnTo>
                    <a:pt x="141424" y="59025"/>
                  </a:lnTo>
                  <a:lnTo>
                    <a:pt x="141470" y="59157"/>
                  </a:lnTo>
                  <a:lnTo>
                    <a:pt x="141501" y="59289"/>
                  </a:lnTo>
                  <a:lnTo>
                    <a:pt x="141524" y="59429"/>
                  </a:lnTo>
                  <a:lnTo>
                    <a:pt x="141539" y="59561"/>
                  </a:lnTo>
                  <a:lnTo>
                    <a:pt x="141547" y="59701"/>
                  </a:lnTo>
                  <a:lnTo>
                    <a:pt x="141539" y="59841"/>
                  </a:lnTo>
                  <a:lnTo>
                    <a:pt x="141524" y="59973"/>
                  </a:lnTo>
                  <a:lnTo>
                    <a:pt x="141501" y="60113"/>
                  </a:lnTo>
                  <a:lnTo>
                    <a:pt x="141470" y="60245"/>
                  </a:lnTo>
                  <a:lnTo>
                    <a:pt x="141432" y="60377"/>
                  </a:lnTo>
                  <a:lnTo>
                    <a:pt x="141378" y="60510"/>
                  </a:lnTo>
                  <a:lnTo>
                    <a:pt x="141317" y="60627"/>
                  </a:lnTo>
                  <a:lnTo>
                    <a:pt x="141249" y="60752"/>
                  </a:lnTo>
                  <a:lnTo>
                    <a:pt x="141172" y="60863"/>
                  </a:lnTo>
                  <a:lnTo>
                    <a:pt x="141088" y="60973"/>
                  </a:lnTo>
                  <a:lnTo>
                    <a:pt x="140989" y="61076"/>
                  </a:lnTo>
                  <a:lnTo>
                    <a:pt x="140882" y="61171"/>
                  </a:lnTo>
                  <a:lnTo>
                    <a:pt x="140767" y="61252"/>
                  </a:lnTo>
                  <a:lnTo>
                    <a:pt x="140637" y="61333"/>
                  </a:lnTo>
                  <a:lnTo>
                    <a:pt x="140507" y="61399"/>
                  </a:lnTo>
                  <a:lnTo>
                    <a:pt x="140362" y="61458"/>
                  </a:lnTo>
                  <a:lnTo>
                    <a:pt x="140209" y="61502"/>
                  </a:lnTo>
                  <a:lnTo>
                    <a:pt x="140041" y="61539"/>
                  </a:lnTo>
                  <a:lnTo>
                    <a:pt x="139873" y="61561"/>
                  </a:lnTo>
                  <a:lnTo>
                    <a:pt x="139690" y="61576"/>
                  </a:lnTo>
                  <a:lnTo>
                    <a:pt x="132949" y="61693"/>
                  </a:lnTo>
                  <a:lnTo>
                    <a:pt x="126201" y="61833"/>
                  </a:lnTo>
                  <a:lnTo>
                    <a:pt x="119461" y="61973"/>
                  </a:lnTo>
                  <a:lnTo>
                    <a:pt x="112721" y="62127"/>
                  </a:lnTo>
                  <a:lnTo>
                    <a:pt x="105981" y="62289"/>
                  </a:lnTo>
                  <a:lnTo>
                    <a:pt x="99240" y="62458"/>
                  </a:lnTo>
                  <a:lnTo>
                    <a:pt x="85752" y="62789"/>
                  </a:lnTo>
                  <a:lnTo>
                    <a:pt x="72272" y="63127"/>
                  </a:lnTo>
                  <a:lnTo>
                    <a:pt x="65531" y="63281"/>
                  </a:lnTo>
                  <a:lnTo>
                    <a:pt x="58791" y="63443"/>
                  </a:lnTo>
                  <a:lnTo>
                    <a:pt x="52051" y="63583"/>
                  </a:lnTo>
                  <a:lnTo>
                    <a:pt x="45311" y="63722"/>
                  </a:lnTo>
                  <a:lnTo>
                    <a:pt x="38563" y="63847"/>
                  </a:lnTo>
                  <a:lnTo>
                    <a:pt x="31822" y="63957"/>
                  </a:lnTo>
                  <a:lnTo>
                    <a:pt x="31685" y="63957"/>
                  </a:lnTo>
                  <a:lnTo>
                    <a:pt x="31555" y="63943"/>
                  </a:lnTo>
                  <a:lnTo>
                    <a:pt x="31433" y="63921"/>
                  </a:lnTo>
                  <a:lnTo>
                    <a:pt x="31318" y="63891"/>
                  </a:lnTo>
                  <a:lnTo>
                    <a:pt x="31211" y="63855"/>
                  </a:lnTo>
                  <a:lnTo>
                    <a:pt x="31112" y="63803"/>
                  </a:lnTo>
                  <a:lnTo>
                    <a:pt x="31020" y="63752"/>
                  </a:lnTo>
                  <a:lnTo>
                    <a:pt x="30944" y="63693"/>
                  </a:lnTo>
                  <a:lnTo>
                    <a:pt x="30867" y="63619"/>
                  </a:lnTo>
                  <a:lnTo>
                    <a:pt x="30798" y="63546"/>
                  </a:lnTo>
                  <a:lnTo>
                    <a:pt x="30737" y="63465"/>
                  </a:lnTo>
                  <a:lnTo>
                    <a:pt x="30684" y="63384"/>
                  </a:lnTo>
                  <a:lnTo>
                    <a:pt x="30638" y="63296"/>
                  </a:lnTo>
                  <a:lnTo>
                    <a:pt x="30600" y="63200"/>
                  </a:lnTo>
                  <a:lnTo>
                    <a:pt x="30561" y="63105"/>
                  </a:lnTo>
                  <a:lnTo>
                    <a:pt x="30539" y="63009"/>
                  </a:lnTo>
                  <a:lnTo>
                    <a:pt x="30439" y="62950"/>
                  </a:lnTo>
                  <a:lnTo>
                    <a:pt x="30347" y="62892"/>
                  </a:lnTo>
                  <a:lnTo>
                    <a:pt x="30256" y="62811"/>
                  </a:lnTo>
                  <a:lnTo>
                    <a:pt x="30179" y="62730"/>
                  </a:lnTo>
                  <a:lnTo>
                    <a:pt x="30103" y="62634"/>
                  </a:lnTo>
                  <a:lnTo>
                    <a:pt x="30034" y="62524"/>
                  </a:lnTo>
                  <a:lnTo>
                    <a:pt x="29973" y="62406"/>
                  </a:lnTo>
                  <a:lnTo>
                    <a:pt x="29920" y="62281"/>
                  </a:lnTo>
                  <a:lnTo>
                    <a:pt x="29683" y="61546"/>
                  </a:lnTo>
                  <a:lnTo>
                    <a:pt x="29453" y="60818"/>
                  </a:lnTo>
                  <a:lnTo>
                    <a:pt x="29247" y="60091"/>
                  </a:lnTo>
                  <a:lnTo>
                    <a:pt x="29048" y="59370"/>
                  </a:lnTo>
                  <a:lnTo>
                    <a:pt x="28873" y="58657"/>
                  </a:lnTo>
                  <a:lnTo>
                    <a:pt x="28704" y="57951"/>
                  </a:lnTo>
                  <a:lnTo>
                    <a:pt x="28552" y="57246"/>
                  </a:lnTo>
                  <a:lnTo>
                    <a:pt x="28414" y="56547"/>
                  </a:lnTo>
                  <a:lnTo>
                    <a:pt x="28292" y="55849"/>
                  </a:lnTo>
                  <a:lnTo>
                    <a:pt x="28177" y="55158"/>
                  </a:lnTo>
                  <a:lnTo>
                    <a:pt x="28085" y="54474"/>
                  </a:lnTo>
                  <a:lnTo>
                    <a:pt x="28001" y="53798"/>
                  </a:lnTo>
                  <a:lnTo>
                    <a:pt x="27933" y="53122"/>
                  </a:lnTo>
                  <a:lnTo>
                    <a:pt x="27871" y="52453"/>
                  </a:lnTo>
                  <a:lnTo>
                    <a:pt x="27826" y="51791"/>
                  </a:lnTo>
                  <a:lnTo>
                    <a:pt x="27795" y="51129"/>
                  </a:lnTo>
                  <a:lnTo>
                    <a:pt x="27780" y="50475"/>
                  </a:lnTo>
                  <a:lnTo>
                    <a:pt x="27780" y="49821"/>
                  </a:lnTo>
                  <a:lnTo>
                    <a:pt x="27787" y="49181"/>
                  </a:lnTo>
                  <a:lnTo>
                    <a:pt x="27803" y="48542"/>
                  </a:lnTo>
                  <a:lnTo>
                    <a:pt x="27841" y="47909"/>
                  </a:lnTo>
                  <a:lnTo>
                    <a:pt x="27879" y="47277"/>
                  </a:lnTo>
                  <a:lnTo>
                    <a:pt x="27940" y="46652"/>
                  </a:lnTo>
                  <a:lnTo>
                    <a:pt x="28009" y="46035"/>
                  </a:lnTo>
                  <a:lnTo>
                    <a:pt x="28093" y="45417"/>
                  </a:lnTo>
                  <a:lnTo>
                    <a:pt x="28185" y="44807"/>
                  </a:lnTo>
                  <a:lnTo>
                    <a:pt x="28292" y="44204"/>
                  </a:lnTo>
                  <a:lnTo>
                    <a:pt x="28406" y="43609"/>
                  </a:lnTo>
                  <a:lnTo>
                    <a:pt x="28536" y="43013"/>
                  </a:lnTo>
                  <a:lnTo>
                    <a:pt x="28674" y="42425"/>
                  </a:lnTo>
                  <a:lnTo>
                    <a:pt x="28827" y="41845"/>
                  </a:lnTo>
                  <a:lnTo>
                    <a:pt x="28987" y="41264"/>
                  </a:lnTo>
                  <a:lnTo>
                    <a:pt x="29155" y="40690"/>
                  </a:lnTo>
                  <a:lnTo>
                    <a:pt x="29339" y="40124"/>
                  </a:lnTo>
                  <a:lnTo>
                    <a:pt x="29537" y="39558"/>
                  </a:lnTo>
                  <a:lnTo>
                    <a:pt x="29744" y="39000"/>
                  </a:lnTo>
                  <a:lnTo>
                    <a:pt x="29958" y="38448"/>
                  </a:lnTo>
                  <a:lnTo>
                    <a:pt x="30179" y="37904"/>
                  </a:lnTo>
                  <a:lnTo>
                    <a:pt x="30416" y="37360"/>
                  </a:lnTo>
                  <a:lnTo>
                    <a:pt x="30668" y="36824"/>
                  </a:lnTo>
                  <a:lnTo>
                    <a:pt x="30921" y="36287"/>
                  </a:lnTo>
                  <a:lnTo>
                    <a:pt x="31188" y="35765"/>
                  </a:lnTo>
                  <a:lnTo>
                    <a:pt x="31463" y="35243"/>
                  </a:lnTo>
                  <a:lnTo>
                    <a:pt x="31746" y="34721"/>
                  </a:lnTo>
                  <a:lnTo>
                    <a:pt x="32044" y="34214"/>
                  </a:lnTo>
                  <a:lnTo>
                    <a:pt x="32350" y="33707"/>
                  </a:lnTo>
                  <a:lnTo>
                    <a:pt x="32663" y="33207"/>
                  </a:lnTo>
                  <a:lnTo>
                    <a:pt x="32984" y="32714"/>
                  </a:lnTo>
                  <a:lnTo>
                    <a:pt x="33320" y="32222"/>
                  </a:lnTo>
                  <a:lnTo>
                    <a:pt x="33656" y="31737"/>
                  </a:lnTo>
                  <a:lnTo>
                    <a:pt x="34008" y="31259"/>
                  </a:lnTo>
                  <a:lnTo>
                    <a:pt x="34367" y="30781"/>
                  </a:lnTo>
                  <a:lnTo>
                    <a:pt x="34734" y="30310"/>
                  </a:lnTo>
                  <a:lnTo>
                    <a:pt x="35108" y="29847"/>
                  </a:lnTo>
                  <a:lnTo>
                    <a:pt x="35491" y="29391"/>
                  </a:lnTo>
                  <a:lnTo>
                    <a:pt x="35888" y="28936"/>
                  </a:lnTo>
                  <a:lnTo>
                    <a:pt x="36285" y="28487"/>
                  </a:lnTo>
                  <a:lnTo>
                    <a:pt x="36690" y="28046"/>
                  </a:lnTo>
                  <a:lnTo>
                    <a:pt x="37111" y="27605"/>
                  </a:lnTo>
                  <a:lnTo>
                    <a:pt x="37531" y="27179"/>
                  </a:lnTo>
                  <a:lnTo>
                    <a:pt x="37967" y="26745"/>
                  </a:lnTo>
                  <a:lnTo>
                    <a:pt x="38402" y="26326"/>
                  </a:lnTo>
                  <a:lnTo>
                    <a:pt x="38845" y="25914"/>
                  </a:lnTo>
                  <a:lnTo>
                    <a:pt x="39304" y="25503"/>
                  </a:lnTo>
                  <a:lnTo>
                    <a:pt x="39762" y="25091"/>
                  </a:lnTo>
                  <a:lnTo>
                    <a:pt x="40229" y="24694"/>
                  </a:lnTo>
                  <a:lnTo>
                    <a:pt x="40702" y="24297"/>
                  </a:lnTo>
                  <a:lnTo>
                    <a:pt x="41184" y="23907"/>
                  </a:lnTo>
                  <a:lnTo>
                    <a:pt x="41673" y="23525"/>
                  </a:lnTo>
                  <a:lnTo>
                    <a:pt x="42162" y="23143"/>
                  </a:lnTo>
                  <a:lnTo>
                    <a:pt x="42666" y="22775"/>
                  </a:lnTo>
                  <a:lnTo>
                    <a:pt x="43171" y="22408"/>
                  </a:lnTo>
                  <a:lnTo>
                    <a:pt x="43683" y="22040"/>
                  </a:lnTo>
                  <a:lnTo>
                    <a:pt x="44202" y="21687"/>
                  </a:lnTo>
                  <a:lnTo>
                    <a:pt x="44730" y="21334"/>
                  </a:lnTo>
                  <a:lnTo>
                    <a:pt x="45257" y="20989"/>
                  </a:lnTo>
                  <a:lnTo>
                    <a:pt x="45792" y="20643"/>
                  </a:lnTo>
                  <a:lnTo>
                    <a:pt x="46335" y="20313"/>
                  </a:lnTo>
                  <a:lnTo>
                    <a:pt x="46885" y="19982"/>
                  </a:lnTo>
                  <a:lnTo>
                    <a:pt x="47435" y="19658"/>
                  </a:lnTo>
                  <a:lnTo>
                    <a:pt x="47993" y="19335"/>
                  </a:lnTo>
                  <a:lnTo>
                    <a:pt x="48551" y="19019"/>
                  </a:lnTo>
                  <a:lnTo>
                    <a:pt x="49124" y="18710"/>
                  </a:lnTo>
                  <a:lnTo>
                    <a:pt x="49697" y="18409"/>
                  </a:lnTo>
                  <a:lnTo>
                    <a:pt x="50270" y="18114"/>
                  </a:lnTo>
                  <a:lnTo>
                    <a:pt x="50851" y="17820"/>
                  </a:lnTo>
                  <a:lnTo>
                    <a:pt x="51439" y="17534"/>
                  </a:lnTo>
                  <a:lnTo>
                    <a:pt x="52028" y="17254"/>
                  </a:lnTo>
                  <a:lnTo>
                    <a:pt x="52624" y="16975"/>
                  </a:lnTo>
                  <a:lnTo>
                    <a:pt x="53220" y="16710"/>
                  </a:lnTo>
                  <a:lnTo>
                    <a:pt x="53824" y="16446"/>
                  </a:lnTo>
                  <a:lnTo>
                    <a:pt x="54428" y="16181"/>
                  </a:lnTo>
                  <a:lnTo>
                    <a:pt x="55039" y="15931"/>
                  </a:lnTo>
                  <a:lnTo>
                    <a:pt x="55650" y="15681"/>
                  </a:lnTo>
                  <a:lnTo>
                    <a:pt x="56269" y="15439"/>
                  </a:lnTo>
                  <a:lnTo>
                    <a:pt x="56888" y="15203"/>
                  </a:lnTo>
                  <a:lnTo>
                    <a:pt x="57515" y="14975"/>
                  </a:lnTo>
                  <a:lnTo>
                    <a:pt x="58142" y="14748"/>
                  </a:lnTo>
                  <a:lnTo>
                    <a:pt x="58768" y="14527"/>
                  </a:lnTo>
                  <a:lnTo>
                    <a:pt x="59402" y="14314"/>
                  </a:lnTo>
                  <a:lnTo>
                    <a:pt x="60037" y="14101"/>
                  </a:lnTo>
                  <a:lnTo>
                    <a:pt x="60679" y="13902"/>
                  </a:lnTo>
                  <a:lnTo>
                    <a:pt x="61313" y="13704"/>
                  </a:lnTo>
                  <a:lnTo>
                    <a:pt x="61963" y="13505"/>
                  </a:lnTo>
                  <a:lnTo>
                    <a:pt x="62604" y="13321"/>
                  </a:lnTo>
                  <a:lnTo>
                    <a:pt x="63254" y="13138"/>
                  </a:lnTo>
                  <a:lnTo>
                    <a:pt x="63904" y="12969"/>
                  </a:lnTo>
                  <a:lnTo>
                    <a:pt x="64553" y="12792"/>
                  </a:lnTo>
                  <a:lnTo>
                    <a:pt x="65203" y="12630"/>
                  </a:lnTo>
                  <a:lnTo>
                    <a:pt x="65860" y="12476"/>
                  </a:lnTo>
                  <a:lnTo>
                    <a:pt x="66517" y="12322"/>
                  </a:lnTo>
                  <a:lnTo>
                    <a:pt x="67174" y="12175"/>
                  </a:lnTo>
                  <a:lnTo>
                    <a:pt x="67832" y="12028"/>
                  </a:lnTo>
                  <a:lnTo>
                    <a:pt x="68489" y="11895"/>
                  </a:lnTo>
                  <a:lnTo>
                    <a:pt x="69154" y="11763"/>
                  </a:lnTo>
                  <a:lnTo>
                    <a:pt x="69811" y="11638"/>
                  </a:lnTo>
                  <a:lnTo>
                    <a:pt x="70476" y="11520"/>
                  </a:lnTo>
                  <a:lnTo>
                    <a:pt x="71141" y="11410"/>
                  </a:lnTo>
                  <a:lnTo>
                    <a:pt x="71805" y="11300"/>
                  </a:lnTo>
                  <a:lnTo>
                    <a:pt x="72470" y="11197"/>
                  </a:lnTo>
                  <a:lnTo>
                    <a:pt x="73135" y="11101"/>
                  </a:lnTo>
                  <a:lnTo>
                    <a:pt x="73800" y="11013"/>
                  </a:lnTo>
                  <a:lnTo>
                    <a:pt x="74465" y="10925"/>
                  </a:lnTo>
                  <a:lnTo>
                    <a:pt x="75130" y="10844"/>
                  </a:lnTo>
                  <a:lnTo>
                    <a:pt x="75787" y="10771"/>
                  </a:lnTo>
                  <a:lnTo>
                    <a:pt x="76452" y="10704"/>
                  </a:lnTo>
                  <a:lnTo>
                    <a:pt x="77117" y="10646"/>
                  </a:lnTo>
                  <a:lnTo>
                    <a:pt x="77782" y="10587"/>
                  </a:lnTo>
                  <a:lnTo>
                    <a:pt x="79127" y="10484"/>
                  </a:lnTo>
                  <a:lnTo>
                    <a:pt x="80479" y="10388"/>
                  </a:lnTo>
                  <a:lnTo>
                    <a:pt x="81832" y="10307"/>
                  </a:lnTo>
                  <a:lnTo>
                    <a:pt x="83192" y="10241"/>
                  </a:lnTo>
                  <a:lnTo>
                    <a:pt x="84552" y="10190"/>
                  </a:lnTo>
                  <a:lnTo>
                    <a:pt x="85913" y="10146"/>
                  </a:lnTo>
                  <a:lnTo>
                    <a:pt x="87281" y="10124"/>
                  </a:lnTo>
                  <a:lnTo>
                    <a:pt x="87961" y="10116"/>
                  </a:lnTo>
                  <a:close/>
                  <a:moveTo>
                    <a:pt x="31303" y="86386"/>
                  </a:moveTo>
                  <a:lnTo>
                    <a:pt x="31616" y="86401"/>
                  </a:lnTo>
                  <a:lnTo>
                    <a:pt x="31922" y="86431"/>
                  </a:lnTo>
                  <a:lnTo>
                    <a:pt x="32227" y="86467"/>
                  </a:lnTo>
                  <a:lnTo>
                    <a:pt x="32533" y="86519"/>
                  </a:lnTo>
                  <a:lnTo>
                    <a:pt x="32839" y="86585"/>
                  </a:lnTo>
                  <a:lnTo>
                    <a:pt x="33144" y="86666"/>
                  </a:lnTo>
                  <a:lnTo>
                    <a:pt x="33442" y="86754"/>
                  </a:lnTo>
                  <a:lnTo>
                    <a:pt x="33741" y="86857"/>
                  </a:lnTo>
                  <a:lnTo>
                    <a:pt x="34031" y="86975"/>
                  </a:lnTo>
                  <a:lnTo>
                    <a:pt x="34321" y="87107"/>
                  </a:lnTo>
                  <a:lnTo>
                    <a:pt x="34604" y="87247"/>
                  </a:lnTo>
                  <a:lnTo>
                    <a:pt x="34879" y="87408"/>
                  </a:lnTo>
                  <a:lnTo>
                    <a:pt x="35154" y="87577"/>
                  </a:lnTo>
                  <a:lnTo>
                    <a:pt x="35300" y="87673"/>
                  </a:lnTo>
                  <a:lnTo>
                    <a:pt x="35437" y="87776"/>
                  </a:lnTo>
                  <a:lnTo>
                    <a:pt x="35575" y="87879"/>
                  </a:lnTo>
                  <a:lnTo>
                    <a:pt x="35712" y="87982"/>
                  </a:lnTo>
                  <a:lnTo>
                    <a:pt x="35964" y="88202"/>
                  </a:lnTo>
                  <a:lnTo>
                    <a:pt x="36201" y="88430"/>
                  </a:lnTo>
                  <a:lnTo>
                    <a:pt x="36431" y="88673"/>
                  </a:lnTo>
                  <a:lnTo>
                    <a:pt x="36637" y="88915"/>
                  </a:lnTo>
                  <a:lnTo>
                    <a:pt x="36836" y="89173"/>
                  </a:lnTo>
                  <a:lnTo>
                    <a:pt x="37011" y="89437"/>
                  </a:lnTo>
                  <a:lnTo>
                    <a:pt x="37172" y="89709"/>
                  </a:lnTo>
                  <a:lnTo>
                    <a:pt x="37325" y="89981"/>
                  </a:lnTo>
                  <a:lnTo>
                    <a:pt x="37455" y="90268"/>
                  </a:lnTo>
                  <a:lnTo>
                    <a:pt x="37569" y="90555"/>
                  </a:lnTo>
                  <a:lnTo>
                    <a:pt x="37676" y="90849"/>
                  </a:lnTo>
                  <a:lnTo>
                    <a:pt x="37760" y="91143"/>
                  </a:lnTo>
                  <a:lnTo>
                    <a:pt x="37829" y="91444"/>
                  </a:lnTo>
                  <a:lnTo>
                    <a:pt x="37890" y="91753"/>
                  </a:lnTo>
                  <a:lnTo>
                    <a:pt x="37928" y="92054"/>
                  </a:lnTo>
                  <a:lnTo>
                    <a:pt x="37951" y="92363"/>
                  </a:lnTo>
                  <a:lnTo>
                    <a:pt x="37967" y="92679"/>
                  </a:lnTo>
                  <a:lnTo>
                    <a:pt x="37959" y="92988"/>
                  </a:lnTo>
                  <a:lnTo>
                    <a:pt x="37936" y="93297"/>
                  </a:lnTo>
                  <a:lnTo>
                    <a:pt x="37905" y="93613"/>
                  </a:lnTo>
                  <a:lnTo>
                    <a:pt x="37852" y="93922"/>
                  </a:lnTo>
                  <a:lnTo>
                    <a:pt x="37791" y="94230"/>
                  </a:lnTo>
                  <a:lnTo>
                    <a:pt x="37707" y="94539"/>
                  </a:lnTo>
                  <a:lnTo>
                    <a:pt x="37615" y="94848"/>
                  </a:lnTo>
                  <a:lnTo>
                    <a:pt x="37508" y="95149"/>
                  </a:lnTo>
                  <a:lnTo>
                    <a:pt x="37378" y="95451"/>
                  </a:lnTo>
                  <a:lnTo>
                    <a:pt x="37241" y="95745"/>
                  </a:lnTo>
                  <a:lnTo>
                    <a:pt x="37088" y="96039"/>
                  </a:lnTo>
                  <a:lnTo>
                    <a:pt x="36920" y="96325"/>
                  </a:lnTo>
                  <a:lnTo>
                    <a:pt x="36736" y="96605"/>
                  </a:lnTo>
                  <a:lnTo>
                    <a:pt x="36538" y="96884"/>
                  </a:lnTo>
                  <a:lnTo>
                    <a:pt x="36324" y="97149"/>
                  </a:lnTo>
                  <a:lnTo>
                    <a:pt x="36102" y="97406"/>
                  </a:lnTo>
                  <a:lnTo>
                    <a:pt x="35865" y="97656"/>
                  </a:lnTo>
                  <a:lnTo>
                    <a:pt x="35628" y="97891"/>
                  </a:lnTo>
                  <a:lnTo>
                    <a:pt x="35376" y="98112"/>
                  </a:lnTo>
                  <a:lnTo>
                    <a:pt x="35116" y="98318"/>
                  </a:lnTo>
                  <a:lnTo>
                    <a:pt x="34841" y="98516"/>
                  </a:lnTo>
                  <a:lnTo>
                    <a:pt x="34566" y="98700"/>
                  </a:lnTo>
                  <a:lnTo>
                    <a:pt x="34283" y="98869"/>
                  </a:lnTo>
                  <a:lnTo>
                    <a:pt x="33993" y="99031"/>
                  </a:lnTo>
                  <a:lnTo>
                    <a:pt x="33695" y="99170"/>
                  </a:lnTo>
                  <a:lnTo>
                    <a:pt x="33389" y="99303"/>
                  </a:lnTo>
                  <a:lnTo>
                    <a:pt x="33083" y="99413"/>
                  </a:lnTo>
                  <a:lnTo>
                    <a:pt x="32770" y="99516"/>
                  </a:lnTo>
                  <a:lnTo>
                    <a:pt x="32457" y="99604"/>
                  </a:lnTo>
                  <a:lnTo>
                    <a:pt x="32136" y="99670"/>
                  </a:lnTo>
                  <a:lnTo>
                    <a:pt x="31815" y="99729"/>
                  </a:lnTo>
                  <a:lnTo>
                    <a:pt x="31486" y="99766"/>
                  </a:lnTo>
                  <a:lnTo>
                    <a:pt x="31158" y="99788"/>
                  </a:lnTo>
                  <a:lnTo>
                    <a:pt x="30829" y="99795"/>
                  </a:lnTo>
                  <a:lnTo>
                    <a:pt x="30500" y="99788"/>
                  </a:lnTo>
                  <a:lnTo>
                    <a:pt x="30172" y="99766"/>
                  </a:lnTo>
                  <a:lnTo>
                    <a:pt x="29843" y="99722"/>
                  </a:lnTo>
                  <a:lnTo>
                    <a:pt x="29514" y="99663"/>
                  </a:lnTo>
                  <a:lnTo>
                    <a:pt x="29186" y="99582"/>
                  </a:lnTo>
                  <a:lnTo>
                    <a:pt x="29025" y="99538"/>
                  </a:lnTo>
                  <a:lnTo>
                    <a:pt x="28857" y="99494"/>
                  </a:lnTo>
                  <a:lnTo>
                    <a:pt x="28697" y="99435"/>
                  </a:lnTo>
                  <a:lnTo>
                    <a:pt x="28536" y="99376"/>
                  </a:lnTo>
                  <a:lnTo>
                    <a:pt x="28376" y="99317"/>
                  </a:lnTo>
                  <a:lnTo>
                    <a:pt x="28215" y="99251"/>
                  </a:lnTo>
                  <a:lnTo>
                    <a:pt x="28063" y="99178"/>
                  </a:lnTo>
                  <a:lnTo>
                    <a:pt x="27902" y="99097"/>
                  </a:lnTo>
                  <a:lnTo>
                    <a:pt x="27742" y="99016"/>
                  </a:lnTo>
                  <a:lnTo>
                    <a:pt x="27589" y="98928"/>
                  </a:lnTo>
                  <a:lnTo>
                    <a:pt x="27436" y="98840"/>
                  </a:lnTo>
                  <a:lnTo>
                    <a:pt x="27283" y="98744"/>
                  </a:lnTo>
                  <a:lnTo>
                    <a:pt x="27061" y="98590"/>
                  </a:lnTo>
                  <a:lnTo>
                    <a:pt x="26840" y="98421"/>
                  </a:lnTo>
                  <a:lnTo>
                    <a:pt x="26611" y="98222"/>
                  </a:lnTo>
                  <a:lnTo>
                    <a:pt x="26389" y="98016"/>
                  </a:lnTo>
                  <a:lnTo>
                    <a:pt x="26167" y="97788"/>
                  </a:lnTo>
                  <a:lnTo>
                    <a:pt x="25946" y="97546"/>
                  </a:lnTo>
                  <a:lnTo>
                    <a:pt x="25724" y="97296"/>
                  </a:lnTo>
                  <a:lnTo>
                    <a:pt x="25518" y="97024"/>
                  </a:lnTo>
                  <a:lnTo>
                    <a:pt x="25311" y="96744"/>
                  </a:lnTo>
                  <a:lnTo>
                    <a:pt x="25113" y="96458"/>
                  </a:lnTo>
                  <a:lnTo>
                    <a:pt x="24922" y="96156"/>
                  </a:lnTo>
                  <a:lnTo>
                    <a:pt x="24738" y="95848"/>
                  </a:lnTo>
                  <a:lnTo>
                    <a:pt x="24570" y="95531"/>
                  </a:lnTo>
                  <a:lnTo>
                    <a:pt x="24410" y="95215"/>
                  </a:lnTo>
                  <a:lnTo>
                    <a:pt x="24264" y="94892"/>
                  </a:lnTo>
                  <a:lnTo>
                    <a:pt x="24135" y="94561"/>
                  </a:lnTo>
                  <a:lnTo>
                    <a:pt x="24020" y="94230"/>
                  </a:lnTo>
                  <a:lnTo>
                    <a:pt x="23921" y="93899"/>
                  </a:lnTo>
                  <a:lnTo>
                    <a:pt x="23836" y="93569"/>
                  </a:lnTo>
                  <a:lnTo>
                    <a:pt x="23806" y="93407"/>
                  </a:lnTo>
                  <a:lnTo>
                    <a:pt x="23775" y="93238"/>
                  </a:lnTo>
                  <a:lnTo>
                    <a:pt x="23752" y="93076"/>
                  </a:lnTo>
                  <a:lnTo>
                    <a:pt x="23737" y="92914"/>
                  </a:lnTo>
                  <a:lnTo>
                    <a:pt x="23722" y="92753"/>
                  </a:lnTo>
                  <a:lnTo>
                    <a:pt x="23714" y="92591"/>
                  </a:lnTo>
                  <a:lnTo>
                    <a:pt x="23714" y="92437"/>
                  </a:lnTo>
                  <a:lnTo>
                    <a:pt x="23722" y="92275"/>
                  </a:lnTo>
                  <a:lnTo>
                    <a:pt x="23729" y="92120"/>
                  </a:lnTo>
                  <a:lnTo>
                    <a:pt x="23745" y="91966"/>
                  </a:lnTo>
                  <a:lnTo>
                    <a:pt x="23768" y="91812"/>
                  </a:lnTo>
                  <a:lnTo>
                    <a:pt x="23798" y="91665"/>
                  </a:lnTo>
                  <a:lnTo>
                    <a:pt x="23836" y="91510"/>
                  </a:lnTo>
                  <a:lnTo>
                    <a:pt x="23875" y="91363"/>
                  </a:lnTo>
                  <a:lnTo>
                    <a:pt x="23928" y="91224"/>
                  </a:lnTo>
                  <a:lnTo>
                    <a:pt x="23982" y="91084"/>
                  </a:lnTo>
                  <a:lnTo>
                    <a:pt x="24043" y="90944"/>
                  </a:lnTo>
                  <a:lnTo>
                    <a:pt x="24119" y="90805"/>
                  </a:lnTo>
                  <a:lnTo>
                    <a:pt x="24196" y="90672"/>
                  </a:lnTo>
                  <a:lnTo>
                    <a:pt x="24280" y="90547"/>
                  </a:lnTo>
                  <a:lnTo>
                    <a:pt x="24371" y="90422"/>
                  </a:lnTo>
                  <a:lnTo>
                    <a:pt x="24478" y="90297"/>
                  </a:lnTo>
                  <a:lnTo>
                    <a:pt x="24585" y="90180"/>
                  </a:lnTo>
                  <a:lnTo>
                    <a:pt x="24700" y="90062"/>
                  </a:lnTo>
                  <a:lnTo>
                    <a:pt x="24830" y="89952"/>
                  </a:lnTo>
                  <a:lnTo>
                    <a:pt x="24960" y="89849"/>
                  </a:lnTo>
                  <a:lnTo>
                    <a:pt x="25052" y="89790"/>
                  </a:lnTo>
                  <a:lnTo>
                    <a:pt x="25151" y="89746"/>
                  </a:lnTo>
                  <a:lnTo>
                    <a:pt x="25250" y="89702"/>
                  </a:lnTo>
                  <a:lnTo>
                    <a:pt x="25350" y="89665"/>
                  </a:lnTo>
                  <a:lnTo>
                    <a:pt x="25464" y="89636"/>
                  </a:lnTo>
                  <a:lnTo>
                    <a:pt x="25579" y="89614"/>
                  </a:lnTo>
                  <a:lnTo>
                    <a:pt x="25693" y="89592"/>
                  </a:lnTo>
                  <a:lnTo>
                    <a:pt x="25816" y="89584"/>
                  </a:lnTo>
                  <a:lnTo>
                    <a:pt x="25778" y="89467"/>
                  </a:lnTo>
                  <a:lnTo>
                    <a:pt x="25755" y="89342"/>
                  </a:lnTo>
                  <a:lnTo>
                    <a:pt x="25747" y="89217"/>
                  </a:lnTo>
                  <a:lnTo>
                    <a:pt x="25755" y="89158"/>
                  </a:lnTo>
                  <a:lnTo>
                    <a:pt x="25762" y="89092"/>
                  </a:lnTo>
                  <a:lnTo>
                    <a:pt x="25778" y="89026"/>
                  </a:lnTo>
                  <a:lnTo>
                    <a:pt x="25800" y="88959"/>
                  </a:lnTo>
                  <a:lnTo>
                    <a:pt x="25823" y="88901"/>
                  </a:lnTo>
                  <a:lnTo>
                    <a:pt x="25854" y="88834"/>
                  </a:lnTo>
                  <a:lnTo>
                    <a:pt x="25892" y="88768"/>
                  </a:lnTo>
                  <a:lnTo>
                    <a:pt x="25938" y="88702"/>
                  </a:lnTo>
                  <a:lnTo>
                    <a:pt x="25984" y="88636"/>
                  </a:lnTo>
                  <a:lnTo>
                    <a:pt x="26045" y="88570"/>
                  </a:lnTo>
                  <a:lnTo>
                    <a:pt x="26259" y="88342"/>
                  </a:lnTo>
                  <a:lnTo>
                    <a:pt x="26488" y="88121"/>
                  </a:lnTo>
                  <a:lnTo>
                    <a:pt x="26725" y="87915"/>
                  </a:lnTo>
                  <a:lnTo>
                    <a:pt x="26977" y="87724"/>
                  </a:lnTo>
                  <a:lnTo>
                    <a:pt x="27230" y="87548"/>
                  </a:lnTo>
                  <a:lnTo>
                    <a:pt x="27489" y="87379"/>
                  </a:lnTo>
                  <a:lnTo>
                    <a:pt x="27757" y="87224"/>
                  </a:lnTo>
                  <a:lnTo>
                    <a:pt x="28032" y="87085"/>
                  </a:lnTo>
                  <a:lnTo>
                    <a:pt x="28307" y="86960"/>
                  </a:lnTo>
                  <a:lnTo>
                    <a:pt x="28590" y="86842"/>
                  </a:lnTo>
                  <a:lnTo>
                    <a:pt x="28880" y="86739"/>
                  </a:lnTo>
                  <a:lnTo>
                    <a:pt x="29178" y="86651"/>
                  </a:lnTo>
                  <a:lnTo>
                    <a:pt x="29476" y="86578"/>
                  </a:lnTo>
                  <a:lnTo>
                    <a:pt x="29774" y="86511"/>
                  </a:lnTo>
                  <a:lnTo>
                    <a:pt x="30072" y="86460"/>
                  </a:lnTo>
                  <a:lnTo>
                    <a:pt x="30378" y="86423"/>
                  </a:lnTo>
                  <a:lnTo>
                    <a:pt x="30691" y="86401"/>
                  </a:lnTo>
                  <a:lnTo>
                    <a:pt x="30997" y="86386"/>
                  </a:lnTo>
                  <a:close/>
                  <a:moveTo>
                    <a:pt x="145054" y="87621"/>
                  </a:moveTo>
                  <a:lnTo>
                    <a:pt x="145284" y="87629"/>
                  </a:lnTo>
                  <a:lnTo>
                    <a:pt x="145513" y="87643"/>
                  </a:lnTo>
                  <a:lnTo>
                    <a:pt x="145742" y="87658"/>
                  </a:lnTo>
                  <a:lnTo>
                    <a:pt x="145964" y="87688"/>
                  </a:lnTo>
                  <a:lnTo>
                    <a:pt x="146193" y="87717"/>
                  </a:lnTo>
                  <a:lnTo>
                    <a:pt x="146415" y="87761"/>
                  </a:lnTo>
                  <a:lnTo>
                    <a:pt x="146636" y="87805"/>
                  </a:lnTo>
                  <a:lnTo>
                    <a:pt x="146858" y="87857"/>
                  </a:lnTo>
                  <a:lnTo>
                    <a:pt x="147079" y="87915"/>
                  </a:lnTo>
                  <a:lnTo>
                    <a:pt x="147293" y="87982"/>
                  </a:lnTo>
                  <a:lnTo>
                    <a:pt x="147507" y="88055"/>
                  </a:lnTo>
                  <a:lnTo>
                    <a:pt x="147714" y="88129"/>
                  </a:lnTo>
                  <a:lnTo>
                    <a:pt x="147920" y="88217"/>
                  </a:lnTo>
                  <a:lnTo>
                    <a:pt x="148126" y="88305"/>
                  </a:lnTo>
                  <a:lnTo>
                    <a:pt x="148325" y="88401"/>
                  </a:lnTo>
                  <a:lnTo>
                    <a:pt x="148524" y="88504"/>
                  </a:lnTo>
                  <a:lnTo>
                    <a:pt x="148692" y="88599"/>
                  </a:lnTo>
                  <a:lnTo>
                    <a:pt x="148852" y="88695"/>
                  </a:lnTo>
                  <a:lnTo>
                    <a:pt x="149013" y="88798"/>
                  </a:lnTo>
                  <a:lnTo>
                    <a:pt x="149166" y="88901"/>
                  </a:lnTo>
                  <a:lnTo>
                    <a:pt x="149311" y="89003"/>
                  </a:lnTo>
                  <a:lnTo>
                    <a:pt x="149456" y="89114"/>
                  </a:lnTo>
                  <a:lnTo>
                    <a:pt x="149594" y="89231"/>
                  </a:lnTo>
                  <a:lnTo>
                    <a:pt x="149724" y="89349"/>
                  </a:lnTo>
                  <a:lnTo>
                    <a:pt x="149854" y="89467"/>
                  </a:lnTo>
                  <a:lnTo>
                    <a:pt x="149976" y="89592"/>
                  </a:lnTo>
                  <a:lnTo>
                    <a:pt x="150090" y="89717"/>
                  </a:lnTo>
                  <a:lnTo>
                    <a:pt x="150205" y="89842"/>
                  </a:lnTo>
                  <a:lnTo>
                    <a:pt x="150320" y="89974"/>
                  </a:lnTo>
                  <a:lnTo>
                    <a:pt x="150419" y="90106"/>
                  </a:lnTo>
                  <a:lnTo>
                    <a:pt x="150518" y="90239"/>
                  </a:lnTo>
                  <a:lnTo>
                    <a:pt x="150618" y="90378"/>
                  </a:lnTo>
                  <a:lnTo>
                    <a:pt x="150702" y="90518"/>
                  </a:lnTo>
                  <a:lnTo>
                    <a:pt x="150786" y="90658"/>
                  </a:lnTo>
                  <a:lnTo>
                    <a:pt x="150870" y="90805"/>
                  </a:lnTo>
                  <a:lnTo>
                    <a:pt x="150946" y="90952"/>
                  </a:lnTo>
                  <a:lnTo>
                    <a:pt x="151015" y="91099"/>
                  </a:lnTo>
                  <a:lnTo>
                    <a:pt x="151084" y="91246"/>
                  </a:lnTo>
                  <a:lnTo>
                    <a:pt x="151145" y="91393"/>
                  </a:lnTo>
                  <a:lnTo>
                    <a:pt x="151198" y="91547"/>
                  </a:lnTo>
                  <a:lnTo>
                    <a:pt x="151252" y="91701"/>
                  </a:lnTo>
                  <a:lnTo>
                    <a:pt x="151298" y="91856"/>
                  </a:lnTo>
                  <a:lnTo>
                    <a:pt x="151344" y="92010"/>
                  </a:lnTo>
                  <a:lnTo>
                    <a:pt x="151374" y="92172"/>
                  </a:lnTo>
                  <a:lnTo>
                    <a:pt x="151412" y="92326"/>
                  </a:lnTo>
                  <a:lnTo>
                    <a:pt x="151435" y="92488"/>
                  </a:lnTo>
                  <a:lnTo>
                    <a:pt x="151466" y="92642"/>
                  </a:lnTo>
                  <a:lnTo>
                    <a:pt x="151481" y="92804"/>
                  </a:lnTo>
                  <a:lnTo>
                    <a:pt x="151497" y="92966"/>
                  </a:lnTo>
                  <a:lnTo>
                    <a:pt x="151504" y="93128"/>
                  </a:lnTo>
                  <a:lnTo>
                    <a:pt x="151512" y="93289"/>
                  </a:lnTo>
                  <a:lnTo>
                    <a:pt x="151512" y="93451"/>
                  </a:lnTo>
                  <a:lnTo>
                    <a:pt x="151497" y="93782"/>
                  </a:lnTo>
                  <a:lnTo>
                    <a:pt x="151466" y="94105"/>
                  </a:lnTo>
                  <a:lnTo>
                    <a:pt x="151420" y="94429"/>
                  </a:lnTo>
                  <a:lnTo>
                    <a:pt x="151351" y="94760"/>
                  </a:lnTo>
                  <a:lnTo>
                    <a:pt x="151267" y="95076"/>
                  </a:lnTo>
                  <a:lnTo>
                    <a:pt x="151160" y="95399"/>
                  </a:lnTo>
                  <a:lnTo>
                    <a:pt x="151038" y="95715"/>
                  </a:lnTo>
                  <a:lnTo>
                    <a:pt x="150900" y="96031"/>
                  </a:lnTo>
                  <a:lnTo>
                    <a:pt x="150824" y="96186"/>
                  </a:lnTo>
                  <a:lnTo>
                    <a:pt x="150740" y="96333"/>
                  </a:lnTo>
                  <a:lnTo>
                    <a:pt x="150656" y="96487"/>
                  </a:lnTo>
                  <a:lnTo>
                    <a:pt x="150564" y="96634"/>
                  </a:lnTo>
                  <a:lnTo>
                    <a:pt x="150473" y="96789"/>
                  </a:lnTo>
                  <a:lnTo>
                    <a:pt x="150373" y="96936"/>
                  </a:lnTo>
                  <a:lnTo>
                    <a:pt x="150274" y="97075"/>
                  </a:lnTo>
                  <a:lnTo>
                    <a:pt x="150167" y="97222"/>
                  </a:lnTo>
                  <a:lnTo>
                    <a:pt x="150052" y="97362"/>
                  </a:lnTo>
                  <a:lnTo>
                    <a:pt x="149938" y="97502"/>
                  </a:lnTo>
                  <a:lnTo>
                    <a:pt x="149815" y="97634"/>
                  </a:lnTo>
                  <a:lnTo>
                    <a:pt x="149693" y="97774"/>
                  </a:lnTo>
                  <a:lnTo>
                    <a:pt x="149555" y="97906"/>
                  </a:lnTo>
                  <a:lnTo>
                    <a:pt x="149418" y="98038"/>
                  </a:lnTo>
                  <a:lnTo>
                    <a:pt x="149280" y="98171"/>
                  </a:lnTo>
                  <a:lnTo>
                    <a:pt x="149143" y="98296"/>
                  </a:lnTo>
                  <a:lnTo>
                    <a:pt x="148998" y="98421"/>
                  </a:lnTo>
                  <a:lnTo>
                    <a:pt x="148845" y="98538"/>
                  </a:lnTo>
                  <a:lnTo>
                    <a:pt x="148700" y="98648"/>
                  </a:lnTo>
                  <a:lnTo>
                    <a:pt x="148547" y="98759"/>
                  </a:lnTo>
                  <a:lnTo>
                    <a:pt x="148386" y="98862"/>
                  </a:lnTo>
                  <a:lnTo>
                    <a:pt x="148233" y="98965"/>
                  </a:lnTo>
                  <a:lnTo>
                    <a:pt x="148073" y="99067"/>
                  </a:lnTo>
                  <a:lnTo>
                    <a:pt x="147912" y="99156"/>
                  </a:lnTo>
                  <a:lnTo>
                    <a:pt x="147744" y="99244"/>
                  </a:lnTo>
                  <a:lnTo>
                    <a:pt x="147584" y="99332"/>
                  </a:lnTo>
                  <a:lnTo>
                    <a:pt x="147416" y="99413"/>
                  </a:lnTo>
                  <a:lnTo>
                    <a:pt x="147248" y="99494"/>
                  </a:lnTo>
                  <a:lnTo>
                    <a:pt x="147079" y="99560"/>
                  </a:lnTo>
                  <a:lnTo>
                    <a:pt x="146911" y="99634"/>
                  </a:lnTo>
                  <a:lnTo>
                    <a:pt x="146736" y="99700"/>
                  </a:lnTo>
                  <a:lnTo>
                    <a:pt x="146560" y="99758"/>
                  </a:lnTo>
                  <a:lnTo>
                    <a:pt x="146384" y="99810"/>
                  </a:lnTo>
                  <a:lnTo>
                    <a:pt x="146208" y="99861"/>
                  </a:lnTo>
                  <a:lnTo>
                    <a:pt x="146032" y="99913"/>
                  </a:lnTo>
                  <a:lnTo>
                    <a:pt x="145857" y="99950"/>
                  </a:lnTo>
                  <a:lnTo>
                    <a:pt x="145681" y="99994"/>
                  </a:lnTo>
                  <a:lnTo>
                    <a:pt x="145505" y="100023"/>
                  </a:lnTo>
                  <a:lnTo>
                    <a:pt x="145322" y="100053"/>
                  </a:lnTo>
                  <a:lnTo>
                    <a:pt x="145146" y="100082"/>
                  </a:lnTo>
                  <a:lnTo>
                    <a:pt x="144963" y="100097"/>
                  </a:lnTo>
                  <a:lnTo>
                    <a:pt x="144787" y="100111"/>
                  </a:lnTo>
                  <a:lnTo>
                    <a:pt x="144603" y="100126"/>
                  </a:lnTo>
                  <a:lnTo>
                    <a:pt x="144428" y="100133"/>
                  </a:lnTo>
                  <a:lnTo>
                    <a:pt x="144244" y="100133"/>
                  </a:lnTo>
                  <a:lnTo>
                    <a:pt x="144068" y="100126"/>
                  </a:lnTo>
                  <a:lnTo>
                    <a:pt x="143885" y="100119"/>
                  </a:lnTo>
                  <a:lnTo>
                    <a:pt x="143709" y="100111"/>
                  </a:lnTo>
                  <a:lnTo>
                    <a:pt x="143534" y="100089"/>
                  </a:lnTo>
                  <a:lnTo>
                    <a:pt x="143358" y="100067"/>
                  </a:lnTo>
                  <a:lnTo>
                    <a:pt x="143174" y="100045"/>
                  </a:lnTo>
                  <a:lnTo>
                    <a:pt x="142999" y="100008"/>
                  </a:lnTo>
                  <a:lnTo>
                    <a:pt x="142830" y="99972"/>
                  </a:lnTo>
                  <a:lnTo>
                    <a:pt x="142655" y="99935"/>
                  </a:lnTo>
                  <a:lnTo>
                    <a:pt x="142479" y="99883"/>
                  </a:lnTo>
                  <a:lnTo>
                    <a:pt x="142311" y="99832"/>
                  </a:lnTo>
                  <a:lnTo>
                    <a:pt x="142143" y="99773"/>
                  </a:lnTo>
                  <a:lnTo>
                    <a:pt x="141967" y="99714"/>
                  </a:lnTo>
                  <a:lnTo>
                    <a:pt x="141806" y="99648"/>
                  </a:lnTo>
                  <a:lnTo>
                    <a:pt x="141638" y="99575"/>
                  </a:lnTo>
                  <a:lnTo>
                    <a:pt x="141478" y="99501"/>
                  </a:lnTo>
                  <a:lnTo>
                    <a:pt x="141310" y="99413"/>
                  </a:lnTo>
                  <a:lnTo>
                    <a:pt x="141149" y="99332"/>
                  </a:lnTo>
                  <a:lnTo>
                    <a:pt x="140996" y="99237"/>
                  </a:lnTo>
                  <a:lnTo>
                    <a:pt x="140836" y="99141"/>
                  </a:lnTo>
                  <a:lnTo>
                    <a:pt x="140683" y="99038"/>
                  </a:lnTo>
                  <a:lnTo>
                    <a:pt x="140538" y="98928"/>
                  </a:lnTo>
                  <a:lnTo>
                    <a:pt x="140385" y="98810"/>
                  </a:lnTo>
                  <a:lnTo>
                    <a:pt x="140240" y="98693"/>
                  </a:lnTo>
                  <a:lnTo>
                    <a:pt x="140095" y="98568"/>
                  </a:lnTo>
                  <a:lnTo>
                    <a:pt x="139957" y="98435"/>
                  </a:lnTo>
                  <a:lnTo>
                    <a:pt x="139820" y="98303"/>
                  </a:lnTo>
                  <a:lnTo>
                    <a:pt x="139682" y="98163"/>
                  </a:lnTo>
                  <a:lnTo>
                    <a:pt x="139552" y="98016"/>
                  </a:lnTo>
                  <a:lnTo>
                    <a:pt x="139422" y="97862"/>
                  </a:lnTo>
                  <a:lnTo>
                    <a:pt x="139300" y="97707"/>
                  </a:lnTo>
                  <a:lnTo>
                    <a:pt x="139094" y="97428"/>
                  </a:lnTo>
                  <a:lnTo>
                    <a:pt x="138910" y="97141"/>
                  </a:lnTo>
                  <a:lnTo>
                    <a:pt x="138742" y="96855"/>
                  </a:lnTo>
                  <a:lnTo>
                    <a:pt x="138589" y="96553"/>
                  </a:lnTo>
                  <a:lnTo>
                    <a:pt x="138444" y="96245"/>
                  </a:lnTo>
                  <a:lnTo>
                    <a:pt x="138322" y="95936"/>
                  </a:lnTo>
                  <a:lnTo>
                    <a:pt x="138215" y="95620"/>
                  </a:lnTo>
                  <a:lnTo>
                    <a:pt x="138115" y="95304"/>
                  </a:lnTo>
                  <a:lnTo>
                    <a:pt x="138039" y="94980"/>
                  </a:lnTo>
                  <a:lnTo>
                    <a:pt x="137978" y="94657"/>
                  </a:lnTo>
                  <a:lnTo>
                    <a:pt x="137932" y="94326"/>
                  </a:lnTo>
                  <a:lnTo>
                    <a:pt x="137894" y="94002"/>
                  </a:lnTo>
                  <a:lnTo>
                    <a:pt x="137878" y="93672"/>
                  </a:lnTo>
                  <a:lnTo>
                    <a:pt x="137878" y="93341"/>
                  </a:lnTo>
                  <a:lnTo>
                    <a:pt x="137886" y="93017"/>
                  </a:lnTo>
                  <a:lnTo>
                    <a:pt x="137917" y="92687"/>
                  </a:lnTo>
                  <a:lnTo>
                    <a:pt x="137963" y="92363"/>
                  </a:lnTo>
                  <a:lnTo>
                    <a:pt x="138024" y="92040"/>
                  </a:lnTo>
                  <a:lnTo>
                    <a:pt x="138092" y="91716"/>
                  </a:lnTo>
                  <a:lnTo>
                    <a:pt x="138184" y="91400"/>
                  </a:lnTo>
                  <a:lnTo>
                    <a:pt x="138291" y="91091"/>
                  </a:lnTo>
                  <a:lnTo>
                    <a:pt x="138406" y="90783"/>
                  </a:lnTo>
                  <a:lnTo>
                    <a:pt x="138543" y="90488"/>
                  </a:lnTo>
                  <a:lnTo>
                    <a:pt x="138696" y="90194"/>
                  </a:lnTo>
                  <a:lnTo>
                    <a:pt x="138857" y="89908"/>
                  </a:lnTo>
                  <a:lnTo>
                    <a:pt x="139040" y="89628"/>
                  </a:lnTo>
                  <a:lnTo>
                    <a:pt x="139239" y="89356"/>
                  </a:lnTo>
                  <a:lnTo>
                    <a:pt x="139445" y="89092"/>
                  </a:lnTo>
                  <a:lnTo>
                    <a:pt x="139560" y="88967"/>
                  </a:lnTo>
                  <a:lnTo>
                    <a:pt x="139674" y="88842"/>
                  </a:lnTo>
                  <a:lnTo>
                    <a:pt x="139797" y="88717"/>
                  </a:lnTo>
                  <a:lnTo>
                    <a:pt x="139919" y="88599"/>
                  </a:lnTo>
                  <a:lnTo>
                    <a:pt x="140041" y="88482"/>
                  </a:lnTo>
                  <a:lnTo>
                    <a:pt x="140171" y="88371"/>
                  </a:lnTo>
                  <a:lnTo>
                    <a:pt x="140309" y="88254"/>
                  </a:lnTo>
                  <a:lnTo>
                    <a:pt x="140446" y="88151"/>
                  </a:lnTo>
                  <a:lnTo>
                    <a:pt x="140530" y="88092"/>
                  </a:lnTo>
                  <a:lnTo>
                    <a:pt x="140614" y="88040"/>
                  </a:lnTo>
                  <a:lnTo>
                    <a:pt x="140698" y="88011"/>
                  </a:lnTo>
                  <a:lnTo>
                    <a:pt x="140782" y="87982"/>
                  </a:lnTo>
                  <a:lnTo>
                    <a:pt x="140866" y="87974"/>
                  </a:lnTo>
                  <a:lnTo>
                    <a:pt x="140951" y="87974"/>
                  </a:lnTo>
                  <a:lnTo>
                    <a:pt x="141035" y="87982"/>
                  </a:lnTo>
                  <a:lnTo>
                    <a:pt x="141111" y="87996"/>
                  </a:lnTo>
                  <a:lnTo>
                    <a:pt x="141187" y="88026"/>
                  </a:lnTo>
                  <a:lnTo>
                    <a:pt x="141264" y="88055"/>
                  </a:lnTo>
                  <a:lnTo>
                    <a:pt x="141333" y="88099"/>
                  </a:lnTo>
                  <a:lnTo>
                    <a:pt x="141394" y="88143"/>
                  </a:lnTo>
                  <a:lnTo>
                    <a:pt x="141455" y="88202"/>
                  </a:lnTo>
                  <a:lnTo>
                    <a:pt x="141508" y="88261"/>
                  </a:lnTo>
                  <a:lnTo>
                    <a:pt x="141554" y="88320"/>
                  </a:lnTo>
                  <a:lnTo>
                    <a:pt x="141592" y="88393"/>
                  </a:lnTo>
                  <a:lnTo>
                    <a:pt x="141791" y="88290"/>
                  </a:lnTo>
                  <a:lnTo>
                    <a:pt x="141990" y="88202"/>
                  </a:lnTo>
                  <a:lnTo>
                    <a:pt x="142189" y="88114"/>
                  </a:lnTo>
                  <a:lnTo>
                    <a:pt x="142395" y="88040"/>
                  </a:lnTo>
                  <a:lnTo>
                    <a:pt x="142609" y="87967"/>
                  </a:lnTo>
                  <a:lnTo>
                    <a:pt x="142823" y="87901"/>
                  </a:lnTo>
                  <a:lnTo>
                    <a:pt x="143037" y="87849"/>
                  </a:lnTo>
                  <a:lnTo>
                    <a:pt x="143258" y="87798"/>
                  </a:lnTo>
                  <a:lnTo>
                    <a:pt x="143480" y="87746"/>
                  </a:lnTo>
                  <a:lnTo>
                    <a:pt x="143702" y="87710"/>
                  </a:lnTo>
                  <a:lnTo>
                    <a:pt x="143923" y="87680"/>
                  </a:lnTo>
                  <a:lnTo>
                    <a:pt x="144145" y="87651"/>
                  </a:lnTo>
                  <a:lnTo>
                    <a:pt x="144374" y="87636"/>
                  </a:lnTo>
                  <a:lnTo>
                    <a:pt x="144603" y="87621"/>
                  </a:lnTo>
                  <a:close/>
                  <a:moveTo>
                    <a:pt x="92936" y="104677"/>
                  </a:moveTo>
                  <a:lnTo>
                    <a:pt x="97383" y="104684"/>
                  </a:lnTo>
                  <a:lnTo>
                    <a:pt x="101831" y="104706"/>
                  </a:lnTo>
                  <a:lnTo>
                    <a:pt x="101923" y="104706"/>
                  </a:lnTo>
                  <a:lnTo>
                    <a:pt x="102022" y="104713"/>
                  </a:lnTo>
                  <a:lnTo>
                    <a:pt x="102106" y="104728"/>
                  </a:lnTo>
                  <a:lnTo>
                    <a:pt x="102198" y="104743"/>
                  </a:lnTo>
                  <a:lnTo>
                    <a:pt x="102282" y="104765"/>
                  </a:lnTo>
                  <a:lnTo>
                    <a:pt x="102358" y="104787"/>
                  </a:lnTo>
                  <a:lnTo>
                    <a:pt x="102511" y="104846"/>
                  </a:lnTo>
                  <a:lnTo>
                    <a:pt x="102656" y="104912"/>
                  </a:lnTo>
                  <a:lnTo>
                    <a:pt x="102786" y="105000"/>
                  </a:lnTo>
                  <a:lnTo>
                    <a:pt x="102901" y="105096"/>
                  </a:lnTo>
                  <a:lnTo>
                    <a:pt x="103000" y="105198"/>
                  </a:lnTo>
                  <a:lnTo>
                    <a:pt x="103092" y="105316"/>
                  </a:lnTo>
                  <a:lnTo>
                    <a:pt x="103176" y="105434"/>
                  </a:lnTo>
                  <a:lnTo>
                    <a:pt x="103245" y="105566"/>
                  </a:lnTo>
                  <a:lnTo>
                    <a:pt x="103298" y="105698"/>
                  </a:lnTo>
                  <a:lnTo>
                    <a:pt x="103336" y="105838"/>
                  </a:lnTo>
                  <a:lnTo>
                    <a:pt x="103367" y="105978"/>
                  </a:lnTo>
                  <a:lnTo>
                    <a:pt x="103390" y="106125"/>
                  </a:lnTo>
                  <a:lnTo>
                    <a:pt x="103398" y="106272"/>
                  </a:lnTo>
                  <a:lnTo>
                    <a:pt x="103390" y="106419"/>
                  </a:lnTo>
                  <a:lnTo>
                    <a:pt x="103367" y="106558"/>
                  </a:lnTo>
                  <a:lnTo>
                    <a:pt x="103336" y="106706"/>
                  </a:lnTo>
                  <a:lnTo>
                    <a:pt x="103298" y="106845"/>
                  </a:lnTo>
                  <a:lnTo>
                    <a:pt x="103245" y="106978"/>
                  </a:lnTo>
                  <a:lnTo>
                    <a:pt x="103176" y="107102"/>
                  </a:lnTo>
                  <a:lnTo>
                    <a:pt x="103092" y="107227"/>
                  </a:lnTo>
                  <a:lnTo>
                    <a:pt x="103000" y="107338"/>
                  </a:lnTo>
                  <a:lnTo>
                    <a:pt x="102901" y="107448"/>
                  </a:lnTo>
                  <a:lnTo>
                    <a:pt x="102786" y="107544"/>
                  </a:lnTo>
                  <a:lnTo>
                    <a:pt x="102656" y="107624"/>
                  </a:lnTo>
                  <a:lnTo>
                    <a:pt x="102511" y="107698"/>
                  </a:lnTo>
                  <a:lnTo>
                    <a:pt x="102358" y="107757"/>
                  </a:lnTo>
                  <a:lnTo>
                    <a:pt x="102282" y="107779"/>
                  </a:lnTo>
                  <a:lnTo>
                    <a:pt x="102198" y="107801"/>
                  </a:lnTo>
                  <a:lnTo>
                    <a:pt x="102106" y="107816"/>
                  </a:lnTo>
                  <a:lnTo>
                    <a:pt x="102022" y="107823"/>
                  </a:lnTo>
                  <a:lnTo>
                    <a:pt x="101923" y="107830"/>
                  </a:lnTo>
                  <a:lnTo>
                    <a:pt x="101831" y="107838"/>
                  </a:lnTo>
                  <a:lnTo>
                    <a:pt x="97383" y="107860"/>
                  </a:lnTo>
                  <a:lnTo>
                    <a:pt x="92936" y="107867"/>
                  </a:lnTo>
                  <a:lnTo>
                    <a:pt x="90712" y="107867"/>
                  </a:lnTo>
                  <a:lnTo>
                    <a:pt x="88488" y="107860"/>
                  </a:lnTo>
                  <a:lnTo>
                    <a:pt x="86264" y="107852"/>
                  </a:lnTo>
                  <a:lnTo>
                    <a:pt x="84040" y="107830"/>
                  </a:lnTo>
                  <a:lnTo>
                    <a:pt x="81809" y="107801"/>
                  </a:lnTo>
                  <a:lnTo>
                    <a:pt x="79585" y="107764"/>
                  </a:lnTo>
                  <a:lnTo>
                    <a:pt x="77361" y="107720"/>
                  </a:lnTo>
                  <a:lnTo>
                    <a:pt x="75137" y="107661"/>
                  </a:lnTo>
                  <a:lnTo>
                    <a:pt x="72921" y="107595"/>
                  </a:lnTo>
                  <a:lnTo>
                    <a:pt x="70697" y="107507"/>
                  </a:lnTo>
                  <a:lnTo>
                    <a:pt x="68481" y="107419"/>
                  </a:lnTo>
                  <a:lnTo>
                    <a:pt x="66265" y="107308"/>
                  </a:lnTo>
                  <a:lnTo>
                    <a:pt x="66135" y="107294"/>
                  </a:lnTo>
                  <a:lnTo>
                    <a:pt x="66020" y="107272"/>
                  </a:lnTo>
                  <a:lnTo>
                    <a:pt x="65906" y="107242"/>
                  </a:lnTo>
                  <a:lnTo>
                    <a:pt x="65806" y="107205"/>
                  </a:lnTo>
                  <a:lnTo>
                    <a:pt x="65707" y="107154"/>
                  </a:lnTo>
                  <a:lnTo>
                    <a:pt x="65623" y="107095"/>
                  </a:lnTo>
                  <a:lnTo>
                    <a:pt x="65547" y="107036"/>
                  </a:lnTo>
                  <a:lnTo>
                    <a:pt x="65478" y="106963"/>
                  </a:lnTo>
                  <a:lnTo>
                    <a:pt x="65417" y="106889"/>
                  </a:lnTo>
                  <a:lnTo>
                    <a:pt x="65363" y="106808"/>
                  </a:lnTo>
                  <a:lnTo>
                    <a:pt x="65317" y="106728"/>
                  </a:lnTo>
                  <a:lnTo>
                    <a:pt x="65279" y="106639"/>
                  </a:lnTo>
                  <a:lnTo>
                    <a:pt x="65249" y="106551"/>
                  </a:lnTo>
                  <a:lnTo>
                    <a:pt x="65233" y="106456"/>
                  </a:lnTo>
                  <a:lnTo>
                    <a:pt x="65218" y="106367"/>
                  </a:lnTo>
                  <a:lnTo>
                    <a:pt x="65218" y="106272"/>
                  </a:lnTo>
                  <a:lnTo>
                    <a:pt x="65218" y="106176"/>
                  </a:lnTo>
                  <a:lnTo>
                    <a:pt x="65233" y="106081"/>
                  </a:lnTo>
                  <a:lnTo>
                    <a:pt x="65249" y="105992"/>
                  </a:lnTo>
                  <a:lnTo>
                    <a:pt x="65279" y="105904"/>
                  </a:lnTo>
                  <a:lnTo>
                    <a:pt x="65317" y="105816"/>
                  </a:lnTo>
                  <a:lnTo>
                    <a:pt x="65363" y="105728"/>
                  </a:lnTo>
                  <a:lnTo>
                    <a:pt x="65417" y="105647"/>
                  </a:lnTo>
                  <a:lnTo>
                    <a:pt x="65478" y="105573"/>
                  </a:lnTo>
                  <a:lnTo>
                    <a:pt x="65547" y="105507"/>
                  </a:lnTo>
                  <a:lnTo>
                    <a:pt x="65623" y="105441"/>
                  </a:lnTo>
                  <a:lnTo>
                    <a:pt x="65707" y="105390"/>
                  </a:lnTo>
                  <a:lnTo>
                    <a:pt x="65806" y="105338"/>
                  </a:lnTo>
                  <a:lnTo>
                    <a:pt x="65906" y="105294"/>
                  </a:lnTo>
                  <a:lnTo>
                    <a:pt x="66020" y="105265"/>
                  </a:lnTo>
                  <a:lnTo>
                    <a:pt x="66135" y="105243"/>
                  </a:lnTo>
                  <a:lnTo>
                    <a:pt x="66265" y="105235"/>
                  </a:lnTo>
                  <a:lnTo>
                    <a:pt x="68481" y="105125"/>
                  </a:lnTo>
                  <a:lnTo>
                    <a:pt x="70697" y="105037"/>
                  </a:lnTo>
                  <a:lnTo>
                    <a:pt x="72921" y="104956"/>
                  </a:lnTo>
                  <a:lnTo>
                    <a:pt x="75137" y="104890"/>
                  </a:lnTo>
                  <a:lnTo>
                    <a:pt x="77361" y="104831"/>
                  </a:lnTo>
                  <a:lnTo>
                    <a:pt x="79585" y="104787"/>
                  </a:lnTo>
                  <a:lnTo>
                    <a:pt x="81809" y="104750"/>
                  </a:lnTo>
                  <a:lnTo>
                    <a:pt x="84040" y="104721"/>
                  </a:lnTo>
                  <a:lnTo>
                    <a:pt x="86264" y="104699"/>
                  </a:lnTo>
                  <a:lnTo>
                    <a:pt x="88488" y="104684"/>
                  </a:lnTo>
                  <a:lnTo>
                    <a:pt x="90712" y="104677"/>
                  </a:lnTo>
                  <a:close/>
                  <a:moveTo>
                    <a:pt x="128410" y="1"/>
                  </a:moveTo>
                  <a:lnTo>
                    <a:pt x="123848" y="8"/>
                  </a:lnTo>
                  <a:lnTo>
                    <a:pt x="119278" y="8"/>
                  </a:lnTo>
                  <a:lnTo>
                    <a:pt x="114715" y="23"/>
                  </a:lnTo>
                  <a:lnTo>
                    <a:pt x="110153" y="38"/>
                  </a:lnTo>
                  <a:lnTo>
                    <a:pt x="105591" y="60"/>
                  </a:lnTo>
                  <a:lnTo>
                    <a:pt x="101021" y="82"/>
                  </a:lnTo>
                  <a:lnTo>
                    <a:pt x="96459" y="111"/>
                  </a:lnTo>
                  <a:lnTo>
                    <a:pt x="91896" y="140"/>
                  </a:lnTo>
                  <a:lnTo>
                    <a:pt x="87326" y="177"/>
                  </a:lnTo>
                  <a:lnTo>
                    <a:pt x="82764" y="221"/>
                  </a:lnTo>
                  <a:lnTo>
                    <a:pt x="78202" y="265"/>
                  </a:lnTo>
                  <a:lnTo>
                    <a:pt x="73632" y="317"/>
                  </a:lnTo>
                  <a:lnTo>
                    <a:pt x="69070" y="376"/>
                  </a:lnTo>
                  <a:lnTo>
                    <a:pt x="64507" y="435"/>
                  </a:lnTo>
                  <a:lnTo>
                    <a:pt x="59945" y="501"/>
                  </a:lnTo>
                  <a:lnTo>
                    <a:pt x="55375" y="567"/>
                  </a:lnTo>
                  <a:lnTo>
                    <a:pt x="50813" y="640"/>
                  </a:lnTo>
                  <a:lnTo>
                    <a:pt x="46251" y="721"/>
                  </a:lnTo>
                  <a:lnTo>
                    <a:pt x="41681" y="809"/>
                  </a:lnTo>
                  <a:lnTo>
                    <a:pt x="37118" y="898"/>
                  </a:lnTo>
                  <a:lnTo>
                    <a:pt x="32556" y="986"/>
                  </a:lnTo>
                  <a:lnTo>
                    <a:pt x="27986" y="1081"/>
                  </a:lnTo>
                  <a:lnTo>
                    <a:pt x="23424" y="1184"/>
                  </a:lnTo>
                  <a:lnTo>
                    <a:pt x="18862" y="1295"/>
                  </a:lnTo>
                  <a:lnTo>
                    <a:pt x="18403" y="1302"/>
                  </a:lnTo>
                  <a:lnTo>
                    <a:pt x="17922" y="1295"/>
                  </a:lnTo>
                  <a:lnTo>
                    <a:pt x="17402" y="1280"/>
                  </a:lnTo>
                  <a:lnTo>
                    <a:pt x="16859" y="1265"/>
                  </a:lnTo>
                  <a:lnTo>
                    <a:pt x="15698" y="1214"/>
                  </a:lnTo>
                  <a:lnTo>
                    <a:pt x="14460" y="1148"/>
                  </a:lnTo>
                  <a:lnTo>
                    <a:pt x="13161" y="1096"/>
                  </a:lnTo>
                  <a:lnTo>
                    <a:pt x="12496" y="1067"/>
                  </a:lnTo>
                  <a:lnTo>
                    <a:pt x="11823" y="1052"/>
                  </a:lnTo>
                  <a:lnTo>
                    <a:pt x="11151" y="1045"/>
                  </a:lnTo>
                  <a:lnTo>
                    <a:pt x="10471" y="1037"/>
                  </a:lnTo>
                  <a:lnTo>
                    <a:pt x="9790" y="1045"/>
                  </a:lnTo>
                  <a:lnTo>
                    <a:pt x="9110" y="1067"/>
                  </a:lnTo>
                  <a:lnTo>
                    <a:pt x="8445" y="1096"/>
                  </a:lnTo>
                  <a:lnTo>
                    <a:pt x="7781" y="1148"/>
                  </a:lnTo>
                  <a:lnTo>
                    <a:pt x="7452" y="1177"/>
                  </a:lnTo>
                  <a:lnTo>
                    <a:pt x="7131" y="1206"/>
                  </a:lnTo>
                  <a:lnTo>
                    <a:pt x="6810" y="1243"/>
                  </a:lnTo>
                  <a:lnTo>
                    <a:pt x="6489" y="1287"/>
                  </a:lnTo>
                  <a:lnTo>
                    <a:pt x="6176" y="1331"/>
                  </a:lnTo>
                  <a:lnTo>
                    <a:pt x="5870" y="1383"/>
                  </a:lnTo>
                  <a:lnTo>
                    <a:pt x="5564" y="1442"/>
                  </a:lnTo>
                  <a:lnTo>
                    <a:pt x="5266" y="1508"/>
                  </a:lnTo>
                  <a:lnTo>
                    <a:pt x="4968" y="1574"/>
                  </a:lnTo>
                  <a:lnTo>
                    <a:pt x="4678" y="1647"/>
                  </a:lnTo>
                  <a:lnTo>
                    <a:pt x="4395" y="1728"/>
                  </a:lnTo>
                  <a:lnTo>
                    <a:pt x="4120" y="1817"/>
                  </a:lnTo>
                  <a:lnTo>
                    <a:pt x="3853" y="1905"/>
                  </a:lnTo>
                  <a:lnTo>
                    <a:pt x="3585" y="2000"/>
                  </a:lnTo>
                  <a:lnTo>
                    <a:pt x="3325" y="2111"/>
                  </a:lnTo>
                  <a:lnTo>
                    <a:pt x="3081" y="2221"/>
                  </a:lnTo>
                  <a:lnTo>
                    <a:pt x="2836" y="2339"/>
                  </a:lnTo>
                  <a:lnTo>
                    <a:pt x="2607" y="2463"/>
                  </a:lnTo>
                  <a:lnTo>
                    <a:pt x="2378" y="2596"/>
                  </a:lnTo>
                  <a:lnTo>
                    <a:pt x="2164" y="2743"/>
                  </a:lnTo>
                  <a:lnTo>
                    <a:pt x="1957" y="2890"/>
                  </a:lnTo>
                  <a:lnTo>
                    <a:pt x="1759" y="3044"/>
                  </a:lnTo>
                  <a:lnTo>
                    <a:pt x="1568" y="3213"/>
                  </a:lnTo>
                  <a:lnTo>
                    <a:pt x="1392" y="3382"/>
                  </a:lnTo>
                  <a:lnTo>
                    <a:pt x="1224" y="3566"/>
                  </a:lnTo>
                  <a:lnTo>
                    <a:pt x="1063" y="3757"/>
                  </a:lnTo>
                  <a:lnTo>
                    <a:pt x="918" y="3956"/>
                  </a:lnTo>
                  <a:lnTo>
                    <a:pt x="780" y="4162"/>
                  </a:lnTo>
                  <a:lnTo>
                    <a:pt x="696" y="4316"/>
                  </a:lnTo>
                  <a:lnTo>
                    <a:pt x="612" y="4478"/>
                  </a:lnTo>
                  <a:lnTo>
                    <a:pt x="536" y="4654"/>
                  </a:lnTo>
                  <a:lnTo>
                    <a:pt x="467" y="4831"/>
                  </a:lnTo>
                  <a:lnTo>
                    <a:pt x="406" y="5022"/>
                  </a:lnTo>
                  <a:lnTo>
                    <a:pt x="345" y="5228"/>
                  </a:lnTo>
                  <a:lnTo>
                    <a:pt x="291" y="5433"/>
                  </a:lnTo>
                  <a:lnTo>
                    <a:pt x="246" y="5654"/>
                  </a:lnTo>
                  <a:lnTo>
                    <a:pt x="200" y="5875"/>
                  </a:lnTo>
                  <a:lnTo>
                    <a:pt x="161" y="6110"/>
                  </a:lnTo>
                  <a:lnTo>
                    <a:pt x="131" y="6352"/>
                  </a:lnTo>
                  <a:lnTo>
                    <a:pt x="100" y="6602"/>
                  </a:lnTo>
                  <a:lnTo>
                    <a:pt x="70" y="6852"/>
                  </a:lnTo>
                  <a:lnTo>
                    <a:pt x="54" y="7117"/>
                  </a:lnTo>
                  <a:lnTo>
                    <a:pt x="16" y="7654"/>
                  </a:lnTo>
                  <a:lnTo>
                    <a:pt x="1" y="8220"/>
                  </a:lnTo>
                  <a:lnTo>
                    <a:pt x="1" y="8800"/>
                  </a:lnTo>
                  <a:lnTo>
                    <a:pt x="9" y="9403"/>
                  </a:lnTo>
                  <a:lnTo>
                    <a:pt x="32" y="10013"/>
                  </a:lnTo>
                  <a:lnTo>
                    <a:pt x="62" y="10638"/>
                  </a:lnTo>
                  <a:lnTo>
                    <a:pt x="108" y="11278"/>
                  </a:lnTo>
                  <a:lnTo>
                    <a:pt x="154" y="11917"/>
                  </a:lnTo>
                  <a:lnTo>
                    <a:pt x="215" y="12564"/>
                  </a:lnTo>
                  <a:lnTo>
                    <a:pt x="276" y="13211"/>
                  </a:lnTo>
                  <a:lnTo>
                    <a:pt x="337" y="13858"/>
                  </a:lnTo>
                  <a:lnTo>
                    <a:pt x="482" y="15137"/>
                  </a:lnTo>
                  <a:lnTo>
                    <a:pt x="773" y="17585"/>
                  </a:lnTo>
                  <a:lnTo>
                    <a:pt x="903" y="18710"/>
                  </a:lnTo>
                  <a:lnTo>
                    <a:pt x="1010" y="19732"/>
                  </a:lnTo>
                  <a:lnTo>
                    <a:pt x="1056" y="20210"/>
                  </a:lnTo>
                  <a:lnTo>
                    <a:pt x="1086" y="20643"/>
                  </a:lnTo>
                  <a:lnTo>
                    <a:pt x="1109" y="21055"/>
                  </a:lnTo>
                  <a:lnTo>
                    <a:pt x="1124" y="21423"/>
                  </a:lnTo>
                  <a:lnTo>
                    <a:pt x="1308" y="30494"/>
                  </a:lnTo>
                  <a:lnTo>
                    <a:pt x="1346" y="30582"/>
                  </a:lnTo>
                  <a:lnTo>
                    <a:pt x="1377" y="30663"/>
                  </a:lnTo>
                  <a:lnTo>
                    <a:pt x="1399" y="30751"/>
                  </a:lnTo>
                  <a:lnTo>
                    <a:pt x="1422" y="30840"/>
                  </a:lnTo>
                  <a:lnTo>
                    <a:pt x="1438" y="30928"/>
                  </a:lnTo>
                  <a:lnTo>
                    <a:pt x="1453" y="31016"/>
                  </a:lnTo>
                  <a:lnTo>
                    <a:pt x="1468" y="31193"/>
                  </a:lnTo>
                  <a:lnTo>
                    <a:pt x="1461" y="31376"/>
                  </a:lnTo>
                  <a:lnTo>
                    <a:pt x="1445" y="31553"/>
                  </a:lnTo>
                  <a:lnTo>
                    <a:pt x="1407" y="31737"/>
                  </a:lnTo>
                  <a:lnTo>
                    <a:pt x="1354" y="31906"/>
                  </a:lnTo>
                  <a:lnTo>
                    <a:pt x="1835" y="55944"/>
                  </a:lnTo>
                  <a:lnTo>
                    <a:pt x="1881" y="58076"/>
                  </a:lnTo>
                  <a:lnTo>
                    <a:pt x="1934" y="60208"/>
                  </a:lnTo>
                  <a:lnTo>
                    <a:pt x="1996" y="62348"/>
                  </a:lnTo>
                  <a:lnTo>
                    <a:pt x="2064" y="64487"/>
                  </a:lnTo>
                  <a:lnTo>
                    <a:pt x="2217" y="68773"/>
                  </a:lnTo>
                  <a:lnTo>
                    <a:pt x="2378" y="73073"/>
                  </a:lnTo>
                  <a:lnTo>
                    <a:pt x="2546" y="77374"/>
                  </a:lnTo>
                  <a:lnTo>
                    <a:pt x="2706" y="81682"/>
                  </a:lnTo>
                  <a:lnTo>
                    <a:pt x="2859" y="85989"/>
                  </a:lnTo>
                  <a:lnTo>
                    <a:pt x="2928" y="88151"/>
                  </a:lnTo>
                  <a:lnTo>
                    <a:pt x="2997" y="90305"/>
                  </a:lnTo>
                  <a:lnTo>
                    <a:pt x="3050" y="92459"/>
                  </a:lnTo>
                  <a:lnTo>
                    <a:pt x="3096" y="94613"/>
                  </a:lnTo>
                  <a:lnTo>
                    <a:pt x="3142" y="96766"/>
                  </a:lnTo>
                  <a:lnTo>
                    <a:pt x="3172" y="98920"/>
                  </a:lnTo>
                  <a:lnTo>
                    <a:pt x="3188" y="101074"/>
                  </a:lnTo>
                  <a:lnTo>
                    <a:pt x="3195" y="103228"/>
                  </a:lnTo>
                  <a:lnTo>
                    <a:pt x="3195" y="105375"/>
                  </a:lnTo>
                  <a:lnTo>
                    <a:pt x="3180" y="107522"/>
                  </a:lnTo>
                  <a:lnTo>
                    <a:pt x="3142" y="109668"/>
                  </a:lnTo>
                  <a:lnTo>
                    <a:pt x="3096" y="111815"/>
                  </a:lnTo>
                  <a:lnTo>
                    <a:pt x="3035" y="113954"/>
                  </a:lnTo>
                  <a:lnTo>
                    <a:pt x="2951" y="116093"/>
                  </a:lnTo>
                  <a:lnTo>
                    <a:pt x="2905" y="117159"/>
                  </a:lnTo>
                  <a:lnTo>
                    <a:pt x="2851" y="118225"/>
                  </a:lnTo>
                  <a:lnTo>
                    <a:pt x="2798" y="119291"/>
                  </a:lnTo>
                  <a:lnTo>
                    <a:pt x="2729" y="120357"/>
                  </a:lnTo>
                  <a:lnTo>
                    <a:pt x="2668" y="121423"/>
                  </a:lnTo>
                  <a:lnTo>
                    <a:pt x="2592" y="122489"/>
                  </a:lnTo>
                  <a:lnTo>
                    <a:pt x="2515" y="123547"/>
                  </a:lnTo>
                  <a:lnTo>
                    <a:pt x="2431" y="124613"/>
                  </a:lnTo>
                  <a:lnTo>
                    <a:pt x="4961" y="124481"/>
                  </a:lnTo>
                  <a:lnTo>
                    <a:pt x="7490" y="124356"/>
                  </a:lnTo>
                  <a:lnTo>
                    <a:pt x="10020" y="124238"/>
                  </a:lnTo>
                  <a:lnTo>
                    <a:pt x="12549" y="124128"/>
                  </a:lnTo>
                  <a:lnTo>
                    <a:pt x="15079" y="124018"/>
                  </a:lnTo>
                  <a:lnTo>
                    <a:pt x="17616" y="123915"/>
                  </a:lnTo>
                  <a:lnTo>
                    <a:pt x="20145" y="123819"/>
                  </a:lnTo>
                  <a:lnTo>
                    <a:pt x="22683" y="123731"/>
                  </a:lnTo>
                  <a:lnTo>
                    <a:pt x="25212" y="123643"/>
                  </a:lnTo>
                  <a:lnTo>
                    <a:pt x="27749" y="123555"/>
                  </a:lnTo>
                  <a:lnTo>
                    <a:pt x="30286" y="123481"/>
                  </a:lnTo>
                  <a:lnTo>
                    <a:pt x="32823" y="123408"/>
                  </a:lnTo>
                  <a:lnTo>
                    <a:pt x="37898" y="123275"/>
                  </a:lnTo>
                  <a:lnTo>
                    <a:pt x="42980" y="123158"/>
                  </a:lnTo>
                  <a:lnTo>
                    <a:pt x="48054" y="123055"/>
                  </a:lnTo>
                  <a:lnTo>
                    <a:pt x="53136" y="122967"/>
                  </a:lnTo>
                  <a:lnTo>
                    <a:pt x="58218" y="122893"/>
                  </a:lnTo>
                  <a:lnTo>
                    <a:pt x="63308" y="122827"/>
                  </a:lnTo>
                  <a:lnTo>
                    <a:pt x="68389" y="122783"/>
                  </a:lnTo>
                  <a:lnTo>
                    <a:pt x="73479" y="122739"/>
                  </a:lnTo>
                  <a:lnTo>
                    <a:pt x="78569" y="122709"/>
                  </a:lnTo>
                  <a:lnTo>
                    <a:pt x="83651" y="122695"/>
                  </a:lnTo>
                  <a:lnTo>
                    <a:pt x="88740" y="122680"/>
                  </a:lnTo>
                  <a:lnTo>
                    <a:pt x="93830" y="122673"/>
                  </a:lnTo>
                  <a:lnTo>
                    <a:pt x="98919" y="122673"/>
                  </a:lnTo>
                  <a:lnTo>
                    <a:pt x="104001" y="122680"/>
                  </a:lnTo>
                  <a:lnTo>
                    <a:pt x="114173" y="122695"/>
                  </a:lnTo>
                  <a:lnTo>
                    <a:pt x="124344" y="122724"/>
                  </a:lnTo>
                  <a:lnTo>
                    <a:pt x="134501" y="122753"/>
                  </a:lnTo>
                  <a:lnTo>
                    <a:pt x="144657" y="122776"/>
                  </a:lnTo>
                  <a:lnTo>
                    <a:pt x="154798" y="122776"/>
                  </a:lnTo>
                  <a:lnTo>
                    <a:pt x="159865" y="122768"/>
                  </a:lnTo>
                  <a:lnTo>
                    <a:pt x="164924" y="122761"/>
                  </a:lnTo>
                  <a:lnTo>
                    <a:pt x="165138" y="122768"/>
                  </a:lnTo>
                  <a:lnTo>
                    <a:pt x="165336" y="122790"/>
                  </a:lnTo>
                  <a:lnTo>
                    <a:pt x="165520" y="122827"/>
                  </a:lnTo>
                  <a:lnTo>
                    <a:pt x="165688" y="122886"/>
                  </a:lnTo>
                  <a:lnTo>
                    <a:pt x="165848" y="122952"/>
                  </a:lnTo>
                  <a:lnTo>
                    <a:pt x="166001" y="123033"/>
                  </a:lnTo>
                  <a:lnTo>
                    <a:pt x="166131" y="123121"/>
                  </a:lnTo>
                  <a:lnTo>
                    <a:pt x="166261" y="123224"/>
                  </a:lnTo>
                  <a:lnTo>
                    <a:pt x="166368" y="123342"/>
                  </a:lnTo>
                  <a:lnTo>
                    <a:pt x="166467" y="123459"/>
                  </a:lnTo>
                  <a:lnTo>
                    <a:pt x="166559" y="123592"/>
                  </a:lnTo>
                  <a:lnTo>
                    <a:pt x="166635" y="123724"/>
                  </a:lnTo>
                  <a:lnTo>
                    <a:pt x="166704" y="123871"/>
                  </a:lnTo>
                  <a:lnTo>
                    <a:pt x="166758" y="124018"/>
                  </a:lnTo>
                  <a:lnTo>
                    <a:pt x="166804" y="124172"/>
                  </a:lnTo>
                  <a:lnTo>
                    <a:pt x="166834" y="124327"/>
                  </a:lnTo>
                  <a:lnTo>
                    <a:pt x="166911" y="124319"/>
                  </a:lnTo>
                  <a:lnTo>
                    <a:pt x="166956" y="124312"/>
                  </a:lnTo>
                  <a:lnTo>
                    <a:pt x="166995" y="124305"/>
                  </a:lnTo>
                  <a:lnTo>
                    <a:pt x="167400" y="124290"/>
                  </a:lnTo>
                  <a:lnTo>
                    <a:pt x="167636" y="124283"/>
                  </a:lnTo>
                  <a:lnTo>
                    <a:pt x="167881" y="124275"/>
                  </a:lnTo>
                  <a:lnTo>
                    <a:pt x="168133" y="124253"/>
                  </a:lnTo>
                  <a:lnTo>
                    <a:pt x="168370" y="124224"/>
                  </a:lnTo>
                  <a:lnTo>
                    <a:pt x="168492" y="124209"/>
                  </a:lnTo>
                  <a:lnTo>
                    <a:pt x="168599" y="124187"/>
                  </a:lnTo>
                  <a:lnTo>
                    <a:pt x="168706" y="124158"/>
                  </a:lnTo>
                  <a:lnTo>
                    <a:pt x="168806" y="124128"/>
                  </a:lnTo>
                  <a:lnTo>
                    <a:pt x="168798" y="124077"/>
                  </a:lnTo>
                  <a:lnTo>
                    <a:pt x="168783" y="124033"/>
                  </a:lnTo>
                  <a:lnTo>
                    <a:pt x="168768" y="123989"/>
                  </a:lnTo>
                  <a:lnTo>
                    <a:pt x="168760" y="123930"/>
                  </a:lnTo>
                  <a:lnTo>
                    <a:pt x="168683" y="122004"/>
                  </a:lnTo>
                  <a:lnTo>
                    <a:pt x="168615" y="120078"/>
                  </a:lnTo>
                  <a:lnTo>
                    <a:pt x="168561" y="118152"/>
                  </a:lnTo>
                  <a:lnTo>
                    <a:pt x="168508" y="116226"/>
                  </a:lnTo>
                  <a:lnTo>
                    <a:pt x="168462" y="114299"/>
                  </a:lnTo>
                  <a:lnTo>
                    <a:pt x="168424" y="112373"/>
                  </a:lnTo>
                  <a:lnTo>
                    <a:pt x="168393" y="110440"/>
                  </a:lnTo>
                  <a:lnTo>
                    <a:pt x="168370" y="108514"/>
                  </a:lnTo>
                  <a:lnTo>
                    <a:pt x="168355" y="106588"/>
                  </a:lnTo>
                  <a:lnTo>
                    <a:pt x="168340" y="104654"/>
                  </a:lnTo>
                  <a:lnTo>
                    <a:pt x="168324" y="100795"/>
                  </a:lnTo>
                  <a:lnTo>
                    <a:pt x="168317" y="96936"/>
                  </a:lnTo>
                  <a:lnTo>
                    <a:pt x="168332" y="93076"/>
                  </a:lnTo>
                  <a:lnTo>
                    <a:pt x="168362" y="85357"/>
                  </a:lnTo>
                  <a:lnTo>
                    <a:pt x="168385" y="81498"/>
                  </a:lnTo>
                  <a:lnTo>
                    <a:pt x="168401" y="77638"/>
                  </a:lnTo>
                  <a:lnTo>
                    <a:pt x="168408" y="73779"/>
                  </a:lnTo>
                  <a:lnTo>
                    <a:pt x="168401" y="69927"/>
                  </a:lnTo>
                  <a:lnTo>
                    <a:pt x="168385" y="66067"/>
                  </a:lnTo>
                  <a:lnTo>
                    <a:pt x="168370" y="64141"/>
                  </a:lnTo>
                  <a:lnTo>
                    <a:pt x="168347" y="62215"/>
                  </a:lnTo>
                  <a:lnTo>
                    <a:pt x="168332" y="60348"/>
                  </a:lnTo>
                  <a:lnTo>
                    <a:pt x="168332" y="58466"/>
                  </a:lnTo>
                  <a:lnTo>
                    <a:pt x="168340" y="56569"/>
                  </a:lnTo>
                  <a:lnTo>
                    <a:pt x="168355" y="54651"/>
                  </a:lnTo>
                  <a:lnTo>
                    <a:pt x="168378" y="52725"/>
                  </a:lnTo>
                  <a:lnTo>
                    <a:pt x="168408" y="50784"/>
                  </a:lnTo>
                  <a:lnTo>
                    <a:pt x="168477" y="46873"/>
                  </a:lnTo>
                  <a:lnTo>
                    <a:pt x="168554" y="42933"/>
                  </a:lnTo>
                  <a:lnTo>
                    <a:pt x="168584" y="40948"/>
                  </a:lnTo>
                  <a:lnTo>
                    <a:pt x="168607" y="38956"/>
                  </a:lnTo>
                  <a:lnTo>
                    <a:pt x="168622" y="36963"/>
                  </a:lnTo>
                  <a:lnTo>
                    <a:pt x="168638" y="34971"/>
                  </a:lnTo>
                  <a:lnTo>
                    <a:pt x="168638" y="32979"/>
                  </a:lnTo>
                  <a:lnTo>
                    <a:pt x="168622" y="30979"/>
                  </a:lnTo>
                  <a:lnTo>
                    <a:pt x="168599" y="28987"/>
                  </a:lnTo>
                  <a:lnTo>
                    <a:pt x="168554" y="26995"/>
                  </a:lnTo>
                  <a:lnTo>
                    <a:pt x="168531" y="26002"/>
                  </a:lnTo>
                  <a:lnTo>
                    <a:pt x="168500" y="25010"/>
                  </a:lnTo>
                  <a:lnTo>
                    <a:pt x="168462" y="24018"/>
                  </a:lnTo>
                  <a:lnTo>
                    <a:pt x="168416" y="23025"/>
                  </a:lnTo>
                  <a:lnTo>
                    <a:pt x="168370" y="22040"/>
                  </a:lnTo>
                  <a:lnTo>
                    <a:pt x="168317" y="21048"/>
                  </a:lnTo>
                  <a:lnTo>
                    <a:pt x="168263" y="20063"/>
                  </a:lnTo>
                  <a:lnTo>
                    <a:pt x="168194" y="19085"/>
                  </a:lnTo>
                  <a:lnTo>
                    <a:pt x="168126" y="18100"/>
                  </a:lnTo>
                  <a:lnTo>
                    <a:pt x="168049" y="17122"/>
                  </a:lnTo>
                  <a:lnTo>
                    <a:pt x="167965" y="16144"/>
                  </a:lnTo>
                  <a:lnTo>
                    <a:pt x="167881" y="15174"/>
                  </a:lnTo>
                  <a:lnTo>
                    <a:pt x="167782" y="14204"/>
                  </a:lnTo>
                  <a:lnTo>
                    <a:pt x="167675" y="13233"/>
                  </a:lnTo>
                  <a:lnTo>
                    <a:pt x="167568" y="12270"/>
                  </a:lnTo>
                  <a:lnTo>
                    <a:pt x="167445" y="11307"/>
                  </a:lnTo>
                  <a:lnTo>
                    <a:pt x="167323" y="10351"/>
                  </a:lnTo>
                  <a:lnTo>
                    <a:pt x="167186" y="9396"/>
                  </a:lnTo>
                  <a:lnTo>
                    <a:pt x="167040" y="8440"/>
                  </a:lnTo>
                  <a:lnTo>
                    <a:pt x="166888" y="7499"/>
                  </a:lnTo>
                  <a:lnTo>
                    <a:pt x="166727" y="6551"/>
                  </a:lnTo>
                  <a:lnTo>
                    <a:pt x="166559" y="5617"/>
                  </a:lnTo>
                  <a:lnTo>
                    <a:pt x="166383" y="4684"/>
                  </a:lnTo>
                  <a:lnTo>
                    <a:pt x="166192" y="3750"/>
                  </a:lnTo>
                  <a:lnTo>
                    <a:pt x="165993" y="2824"/>
                  </a:lnTo>
                  <a:lnTo>
                    <a:pt x="165787" y="1905"/>
                  </a:lnTo>
                  <a:lnTo>
                    <a:pt x="165566" y="993"/>
                  </a:lnTo>
                  <a:lnTo>
                    <a:pt x="165344" y="82"/>
                  </a:lnTo>
                  <a:lnTo>
                    <a:pt x="165237" y="104"/>
                  </a:lnTo>
                  <a:lnTo>
                    <a:pt x="165145" y="126"/>
                  </a:lnTo>
                  <a:lnTo>
                    <a:pt x="165038" y="140"/>
                  </a:lnTo>
                  <a:lnTo>
                    <a:pt x="164924" y="148"/>
                  </a:lnTo>
                  <a:lnTo>
                    <a:pt x="155799" y="82"/>
                  </a:lnTo>
                  <a:lnTo>
                    <a:pt x="146667" y="38"/>
                  </a:lnTo>
                  <a:lnTo>
                    <a:pt x="137542" y="15"/>
                  </a:lnTo>
                  <a:lnTo>
                    <a:pt x="128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-458475" y="-5621450"/>
              <a:ext cx="298825" cy="1631650"/>
            </a:xfrm>
            <a:custGeom>
              <a:avLst/>
              <a:gdLst/>
              <a:ahLst/>
              <a:cxnLst/>
              <a:rect l="l" t="t" r="r" b="b"/>
              <a:pathLst>
                <a:path w="11953" h="65266" extrusionOk="0">
                  <a:moveTo>
                    <a:pt x="4578" y="0"/>
                  </a:moveTo>
                  <a:lnTo>
                    <a:pt x="4211" y="8"/>
                  </a:lnTo>
                  <a:lnTo>
                    <a:pt x="3852" y="15"/>
                  </a:lnTo>
                  <a:lnTo>
                    <a:pt x="3111" y="52"/>
                  </a:lnTo>
                  <a:lnTo>
                    <a:pt x="2369" y="88"/>
                  </a:lnTo>
                  <a:lnTo>
                    <a:pt x="1613" y="132"/>
                  </a:lnTo>
                  <a:lnTo>
                    <a:pt x="856" y="155"/>
                  </a:lnTo>
                  <a:lnTo>
                    <a:pt x="474" y="162"/>
                  </a:lnTo>
                  <a:lnTo>
                    <a:pt x="92" y="169"/>
                  </a:lnTo>
                  <a:lnTo>
                    <a:pt x="54" y="162"/>
                  </a:lnTo>
                  <a:lnTo>
                    <a:pt x="0" y="147"/>
                  </a:lnTo>
                  <a:lnTo>
                    <a:pt x="77" y="3132"/>
                  </a:lnTo>
                  <a:lnTo>
                    <a:pt x="146" y="6124"/>
                  </a:lnTo>
                  <a:lnTo>
                    <a:pt x="214" y="9108"/>
                  </a:lnTo>
                  <a:lnTo>
                    <a:pt x="275" y="12100"/>
                  </a:lnTo>
                  <a:lnTo>
                    <a:pt x="329" y="15085"/>
                  </a:lnTo>
                  <a:lnTo>
                    <a:pt x="382" y="18070"/>
                  </a:lnTo>
                  <a:lnTo>
                    <a:pt x="421" y="21062"/>
                  </a:lnTo>
                  <a:lnTo>
                    <a:pt x="459" y="24046"/>
                  </a:lnTo>
                  <a:lnTo>
                    <a:pt x="528" y="29134"/>
                  </a:lnTo>
                  <a:lnTo>
                    <a:pt x="596" y="34228"/>
                  </a:lnTo>
                  <a:lnTo>
                    <a:pt x="658" y="39330"/>
                  </a:lnTo>
                  <a:lnTo>
                    <a:pt x="711" y="44439"/>
                  </a:lnTo>
                  <a:lnTo>
                    <a:pt x="734" y="46990"/>
                  </a:lnTo>
                  <a:lnTo>
                    <a:pt x="749" y="49548"/>
                  </a:lnTo>
                  <a:lnTo>
                    <a:pt x="765" y="52099"/>
                  </a:lnTo>
                  <a:lnTo>
                    <a:pt x="765" y="54650"/>
                  </a:lnTo>
                  <a:lnTo>
                    <a:pt x="757" y="57208"/>
                  </a:lnTo>
                  <a:lnTo>
                    <a:pt x="749" y="59759"/>
                  </a:lnTo>
                  <a:lnTo>
                    <a:pt x="726" y="62310"/>
                  </a:lnTo>
                  <a:lnTo>
                    <a:pt x="688" y="64861"/>
                  </a:lnTo>
                  <a:lnTo>
                    <a:pt x="2209" y="64993"/>
                  </a:lnTo>
                  <a:lnTo>
                    <a:pt x="3600" y="65118"/>
                  </a:lnTo>
                  <a:lnTo>
                    <a:pt x="4249" y="65170"/>
                  </a:lnTo>
                  <a:lnTo>
                    <a:pt x="4868" y="65207"/>
                  </a:lnTo>
                  <a:lnTo>
                    <a:pt x="5457" y="65243"/>
                  </a:lnTo>
                  <a:lnTo>
                    <a:pt x="6022" y="65258"/>
                  </a:lnTo>
                  <a:lnTo>
                    <a:pt x="6550" y="65265"/>
                  </a:lnTo>
                  <a:lnTo>
                    <a:pt x="6809" y="65258"/>
                  </a:lnTo>
                  <a:lnTo>
                    <a:pt x="7054" y="65251"/>
                  </a:lnTo>
                  <a:lnTo>
                    <a:pt x="7298" y="65236"/>
                  </a:lnTo>
                  <a:lnTo>
                    <a:pt x="7528" y="65221"/>
                  </a:lnTo>
                  <a:lnTo>
                    <a:pt x="7757" y="65192"/>
                  </a:lnTo>
                  <a:lnTo>
                    <a:pt x="7979" y="65162"/>
                  </a:lnTo>
                  <a:lnTo>
                    <a:pt x="8193" y="65126"/>
                  </a:lnTo>
                  <a:lnTo>
                    <a:pt x="8399" y="65089"/>
                  </a:lnTo>
                  <a:lnTo>
                    <a:pt x="8598" y="65037"/>
                  </a:lnTo>
                  <a:lnTo>
                    <a:pt x="8796" y="64986"/>
                  </a:lnTo>
                  <a:lnTo>
                    <a:pt x="8980" y="64920"/>
                  </a:lnTo>
                  <a:lnTo>
                    <a:pt x="9163" y="64854"/>
                  </a:lnTo>
                  <a:lnTo>
                    <a:pt x="9339" y="64780"/>
                  </a:lnTo>
                  <a:lnTo>
                    <a:pt x="9507" y="64692"/>
                  </a:lnTo>
                  <a:lnTo>
                    <a:pt x="9667" y="64604"/>
                  </a:lnTo>
                  <a:lnTo>
                    <a:pt x="9828" y="64501"/>
                  </a:lnTo>
                  <a:lnTo>
                    <a:pt x="9973" y="64398"/>
                  </a:lnTo>
                  <a:lnTo>
                    <a:pt x="10118" y="64280"/>
                  </a:lnTo>
                  <a:lnTo>
                    <a:pt x="10256" y="64155"/>
                  </a:lnTo>
                  <a:lnTo>
                    <a:pt x="10393" y="64016"/>
                  </a:lnTo>
                  <a:lnTo>
                    <a:pt x="10516" y="63876"/>
                  </a:lnTo>
                  <a:lnTo>
                    <a:pt x="10638" y="63722"/>
                  </a:lnTo>
                  <a:lnTo>
                    <a:pt x="10753" y="63560"/>
                  </a:lnTo>
                  <a:lnTo>
                    <a:pt x="10860" y="63383"/>
                  </a:lnTo>
                  <a:lnTo>
                    <a:pt x="10967" y="63200"/>
                  </a:lnTo>
                  <a:lnTo>
                    <a:pt x="11066" y="63001"/>
                  </a:lnTo>
                  <a:lnTo>
                    <a:pt x="11158" y="62795"/>
                  </a:lnTo>
                  <a:lnTo>
                    <a:pt x="11242" y="62582"/>
                  </a:lnTo>
                  <a:lnTo>
                    <a:pt x="11326" y="62354"/>
                  </a:lnTo>
                  <a:lnTo>
                    <a:pt x="11402" y="62112"/>
                  </a:lnTo>
                  <a:lnTo>
                    <a:pt x="11471" y="61854"/>
                  </a:lnTo>
                  <a:lnTo>
                    <a:pt x="11540" y="61590"/>
                  </a:lnTo>
                  <a:lnTo>
                    <a:pt x="11601" y="61318"/>
                  </a:lnTo>
                  <a:lnTo>
                    <a:pt x="11654" y="61024"/>
                  </a:lnTo>
                  <a:lnTo>
                    <a:pt x="11708" y="60722"/>
                  </a:lnTo>
                  <a:lnTo>
                    <a:pt x="11754" y="60406"/>
                  </a:lnTo>
                  <a:lnTo>
                    <a:pt x="11792" y="60075"/>
                  </a:lnTo>
                  <a:lnTo>
                    <a:pt x="11830" y="59730"/>
                  </a:lnTo>
                  <a:lnTo>
                    <a:pt x="11861" y="59370"/>
                  </a:lnTo>
                  <a:lnTo>
                    <a:pt x="11891" y="59002"/>
                  </a:lnTo>
                  <a:lnTo>
                    <a:pt x="11914" y="58612"/>
                  </a:lnTo>
                  <a:lnTo>
                    <a:pt x="11930" y="58215"/>
                  </a:lnTo>
                  <a:lnTo>
                    <a:pt x="11945" y="57796"/>
                  </a:lnTo>
                  <a:lnTo>
                    <a:pt x="11952" y="57363"/>
                  </a:lnTo>
                  <a:lnTo>
                    <a:pt x="11952" y="56451"/>
                  </a:lnTo>
                  <a:lnTo>
                    <a:pt x="11945" y="53768"/>
                  </a:lnTo>
                  <a:lnTo>
                    <a:pt x="11930" y="51085"/>
                  </a:lnTo>
                  <a:lnTo>
                    <a:pt x="11907" y="48401"/>
                  </a:lnTo>
                  <a:lnTo>
                    <a:pt x="11884" y="45718"/>
                  </a:lnTo>
                  <a:lnTo>
                    <a:pt x="11853" y="43035"/>
                  </a:lnTo>
                  <a:lnTo>
                    <a:pt x="11815" y="40352"/>
                  </a:lnTo>
                  <a:lnTo>
                    <a:pt x="11777" y="37661"/>
                  </a:lnTo>
                  <a:lnTo>
                    <a:pt x="11723" y="34978"/>
                  </a:lnTo>
                  <a:lnTo>
                    <a:pt x="11662" y="32030"/>
                  </a:lnTo>
                  <a:lnTo>
                    <a:pt x="11593" y="29075"/>
                  </a:lnTo>
                  <a:lnTo>
                    <a:pt x="11509" y="26127"/>
                  </a:lnTo>
                  <a:lnTo>
                    <a:pt x="11425" y="23172"/>
                  </a:lnTo>
                  <a:lnTo>
                    <a:pt x="11326" y="20224"/>
                  </a:lnTo>
                  <a:lnTo>
                    <a:pt x="11226" y="17268"/>
                  </a:lnTo>
                  <a:lnTo>
                    <a:pt x="11127" y="14313"/>
                  </a:lnTo>
                  <a:lnTo>
                    <a:pt x="11012" y="11358"/>
                  </a:lnTo>
                  <a:lnTo>
                    <a:pt x="11012" y="11167"/>
                  </a:lnTo>
                  <a:lnTo>
                    <a:pt x="11005" y="10961"/>
                  </a:lnTo>
                  <a:lnTo>
                    <a:pt x="11012" y="10505"/>
                  </a:lnTo>
                  <a:lnTo>
                    <a:pt x="11035" y="9991"/>
                  </a:lnTo>
                  <a:lnTo>
                    <a:pt x="11058" y="9432"/>
                  </a:lnTo>
                  <a:lnTo>
                    <a:pt x="11127" y="8226"/>
                  </a:lnTo>
                  <a:lnTo>
                    <a:pt x="11150" y="7587"/>
                  </a:lnTo>
                  <a:lnTo>
                    <a:pt x="11173" y="6955"/>
                  </a:lnTo>
                  <a:lnTo>
                    <a:pt x="11181" y="6315"/>
                  </a:lnTo>
                  <a:lnTo>
                    <a:pt x="11181" y="5697"/>
                  </a:lnTo>
                  <a:lnTo>
                    <a:pt x="11173" y="5396"/>
                  </a:lnTo>
                  <a:lnTo>
                    <a:pt x="11158" y="5095"/>
                  </a:lnTo>
                  <a:lnTo>
                    <a:pt x="11135" y="4808"/>
                  </a:lnTo>
                  <a:lnTo>
                    <a:pt x="11112" y="4529"/>
                  </a:lnTo>
                  <a:lnTo>
                    <a:pt x="11074" y="4264"/>
                  </a:lnTo>
                  <a:lnTo>
                    <a:pt x="11035" y="4007"/>
                  </a:lnTo>
                  <a:lnTo>
                    <a:pt x="10990" y="3764"/>
                  </a:lnTo>
                  <a:lnTo>
                    <a:pt x="10936" y="3536"/>
                  </a:lnTo>
                  <a:lnTo>
                    <a:pt x="10875" y="3323"/>
                  </a:lnTo>
                  <a:lnTo>
                    <a:pt x="10799" y="3132"/>
                  </a:lnTo>
                  <a:lnTo>
                    <a:pt x="10714" y="2955"/>
                  </a:lnTo>
                  <a:lnTo>
                    <a:pt x="10676" y="2867"/>
                  </a:lnTo>
                  <a:lnTo>
                    <a:pt x="10623" y="2794"/>
                  </a:lnTo>
                  <a:lnTo>
                    <a:pt x="10508" y="2617"/>
                  </a:lnTo>
                  <a:lnTo>
                    <a:pt x="10393" y="2448"/>
                  </a:lnTo>
                  <a:lnTo>
                    <a:pt x="10279" y="2286"/>
                  </a:lnTo>
                  <a:lnTo>
                    <a:pt x="10157" y="2132"/>
                  </a:lnTo>
                  <a:lnTo>
                    <a:pt x="10034" y="1985"/>
                  </a:lnTo>
                  <a:lnTo>
                    <a:pt x="9904" y="1845"/>
                  </a:lnTo>
                  <a:lnTo>
                    <a:pt x="9774" y="1713"/>
                  </a:lnTo>
                  <a:lnTo>
                    <a:pt x="9645" y="1588"/>
                  </a:lnTo>
                  <a:lnTo>
                    <a:pt x="9515" y="1463"/>
                  </a:lnTo>
                  <a:lnTo>
                    <a:pt x="9385" y="1345"/>
                  </a:lnTo>
                  <a:lnTo>
                    <a:pt x="9247" y="1235"/>
                  </a:lnTo>
                  <a:lnTo>
                    <a:pt x="9110" y="1132"/>
                  </a:lnTo>
                  <a:lnTo>
                    <a:pt x="8964" y="1037"/>
                  </a:lnTo>
                  <a:lnTo>
                    <a:pt x="8827" y="941"/>
                  </a:lnTo>
                  <a:lnTo>
                    <a:pt x="8682" y="860"/>
                  </a:lnTo>
                  <a:lnTo>
                    <a:pt x="8536" y="772"/>
                  </a:lnTo>
                  <a:lnTo>
                    <a:pt x="8384" y="699"/>
                  </a:lnTo>
                  <a:lnTo>
                    <a:pt x="8238" y="625"/>
                  </a:lnTo>
                  <a:lnTo>
                    <a:pt x="8086" y="559"/>
                  </a:lnTo>
                  <a:lnTo>
                    <a:pt x="7933" y="500"/>
                  </a:lnTo>
                  <a:lnTo>
                    <a:pt x="7780" y="441"/>
                  </a:lnTo>
                  <a:lnTo>
                    <a:pt x="7619" y="382"/>
                  </a:lnTo>
                  <a:lnTo>
                    <a:pt x="7306" y="287"/>
                  </a:lnTo>
                  <a:lnTo>
                    <a:pt x="6985" y="213"/>
                  </a:lnTo>
                  <a:lnTo>
                    <a:pt x="6657" y="147"/>
                  </a:lnTo>
                  <a:lnTo>
                    <a:pt x="6320" y="96"/>
                  </a:lnTo>
                  <a:lnTo>
                    <a:pt x="5976" y="59"/>
                  </a:lnTo>
                  <a:lnTo>
                    <a:pt x="5633" y="30"/>
                  </a:lnTo>
                  <a:lnTo>
                    <a:pt x="5289" y="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-5093375" y="-5647000"/>
              <a:ext cx="295575" cy="1527250"/>
            </a:xfrm>
            <a:custGeom>
              <a:avLst/>
              <a:gdLst/>
              <a:ahLst/>
              <a:cxnLst/>
              <a:rect l="l" t="t" r="r" b="b"/>
              <a:pathLst>
                <a:path w="11823" h="61090" extrusionOk="0">
                  <a:moveTo>
                    <a:pt x="7811" y="0"/>
                  </a:moveTo>
                  <a:lnTo>
                    <a:pt x="7337" y="8"/>
                  </a:lnTo>
                  <a:lnTo>
                    <a:pt x="6879" y="15"/>
                  </a:lnTo>
                  <a:lnTo>
                    <a:pt x="6435" y="37"/>
                  </a:lnTo>
                  <a:lnTo>
                    <a:pt x="6007" y="74"/>
                  </a:lnTo>
                  <a:lnTo>
                    <a:pt x="5602" y="118"/>
                  </a:lnTo>
                  <a:lnTo>
                    <a:pt x="5205" y="177"/>
                  </a:lnTo>
                  <a:lnTo>
                    <a:pt x="5014" y="214"/>
                  </a:lnTo>
                  <a:lnTo>
                    <a:pt x="4823" y="250"/>
                  </a:lnTo>
                  <a:lnTo>
                    <a:pt x="4639" y="294"/>
                  </a:lnTo>
                  <a:lnTo>
                    <a:pt x="4456" y="346"/>
                  </a:lnTo>
                  <a:lnTo>
                    <a:pt x="4280" y="397"/>
                  </a:lnTo>
                  <a:lnTo>
                    <a:pt x="4105" y="456"/>
                  </a:lnTo>
                  <a:lnTo>
                    <a:pt x="3936" y="522"/>
                  </a:lnTo>
                  <a:lnTo>
                    <a:pt x="3768" y="588"/>
                  </a:lnTo>
                  <a:lnTo>
                    <a:pt x="3608" y="662"/>
                  </a:lnTo>
                  <a:lnTo>
                    <a:pt x="3447" y="743"/>
                  </a:lnTo>
                  <a:lnTo>
                    <a:pt x="3294" y="824"/>
                  </a:lnTo>
                  <a:lnTo>
                    <a:pt x="3142" y="919"/>
                  </a:lnTo>
                  <a:lnTo>
                    <a:pt x="2996" y="1015"/>
                  </a:lnTo>
                  <a:lnTo>
                    <a:pt x="2851" y="1118"/>
                  </a:lnTo>
                  <a:lnTo>
                    <a:pt x="2706" y="1228"/>
                  </a:lnTo>
                  <a:lnTo>
                    <a:pt x="2576" y="1346"/>
                  </a:lnTo>
                  <a:lnTo>
                    <a:pt x="2439" y="1463"/>
                  </a:lnTo>
                  <a:lnTo>
                    <a:pt x="2309" y="1596"/>
                  </a:lnTo>
                  <a:lnTo>
                    <a:pt x="2186" y="1735"/>
                  </a:lnTo>
                  <a:lnTo>
                    <a:pt x="2064" y="1882"/>
                  </a:lnTo>
                  <a:lnTo>
                    <a:pt x="1942" y="2037"/>
                  </a:lnTo>
                  <a:lnTo>
                    <a:pt x="1827" y="2191"/>
                  </a:lnTo>
                  <a:lnTo>
                    <a:pt x="1720" y="2360"/>
                  </a:lnTo>
                  <a:lnTo>
                    <a:pt x="1613" y="2537"/>
                  </a:lnTo>
                  <a:lnTo>
                    <a:pt x="1506" y="2728"/>
                  </a:lnTo>
                  <a:lnTo>
                    <a:pt x="1407" y="2919"/>
                  </a:lnTo>
                  <a:lnTo>
                    <a:pt x="1308" y="3125"/>
                  </a:lnTo>
                  <a:lnTo>
                    <a:pt x="1216" y="3330"/>
                  </a:lnTo>
                  <a:lnTo>
                    <a:pt x="1124" y="3558"/>
                  </a:lnTo>
                  <a:lnTo>
                    <a:pt x="1040" y="3786"/>
                  </a:lnTo>
                  <a:lnTo>
                    <a:pt x="956" y="4022"/>
                  </a:lnTo>
                  <a:lnTo>
                    <a:pt x="880" y="4271"/>
                  </a:lnTo>
                  <a:lnTo>
                    <a:pt x="803" y="4536"/>
                  </a:lnTo>
                  <a:lnTo>
                    <a:pt x="727" y="4801"/>
                  </a:lnTo>
                  <a:lnTo>
                    <a:pt x="658" y="5080"/>
                  </a:lnTo>
                  <a:lnTo>
                    <a:pt x="597" y="5374"/>
                  </a:lnTo>
                  <a:lnTo>
                    <a:pt x="536" y="5676"/>
                  </a:lnTo>
                  <a:lnTo>
                    <a:pt x="475" y="5984"/>
                  </a:lnTo>
                  <a:lnTo>
                    <a:pt x="421" y="6308"/>
                  </a:lnTo>
                  <a:lnTo>
                    <a:pt x="368" y="6639"/>
                  </a:lnTo>
                  <a:lnTo>
                    <a:pt x="306" y="7138"/>
                  </a:lnTo>
                  <a:lnTo>
                    <a:pt x="245" y="7638"/>
                  </a:lnTo>
                  <a:lnTo>
                    <a:pt x="192" y="8138"/>
                  </a:lnTo>
                  <a:lnTo>
                    <a:pt x="146" y="8646"/>
                  </a:lnTo>
                  <a:lnTo>
                    <a:pt x="108" y="9153"/>
                  </a:lnTo>
                  <a:lnTo>
                    <a:pt x="77" y="9667"/>
                  </a:lnTo>
                  <a:lnTo>
                    <a:pt x="54" y="10182"/>
                  </a:lnTo>
                  <a:lnTo>
                    <a:pt x="31" y="10697"/>
                  </a:lnTo>
                  <a:lnTo>
                    <a:pt x="16" y="11211"/>
                  </a:lnTo>
                  <a:lnTo>
                    <a:pt x="8" y="11733"/>
                  </a:lnTo>
                  <a:lnTo>
                    <a:pt x="1" y="12770"/>
                  </a:lnTo>
                  <a:lnTo>
                    <a:pt x="8" y="13821"/>
                  </a:lnTo>
                  <a:lnTo>
                    <a:pt x="31" y="14865"/>
                  </a:lnTo>
                  <a:lnTo>
                    <a:pt x="62" y="15916"/>
                  </a:lnTo>
                  <a:lnTo>
                    <a:pt x="108" y="16967"/>
                  </a:lnTo>
                  <a:lnTo>
                    <a:pt x="199" y="19048"/>
                  </a:lnTo>
                  <a:lnTo>
                    <a:pt x="284" y="21106"/>
                  </a:lnTo>
                  <a:lnTo>
                    <a:pt x="322" y="22128"/>
                  </a:lnTo>
                  <a:lnTo>
                    <a:pt x="345" y="23128"/>
                  </a:lnTo>
                  <a:lnTo>
                    <a:pt x="375" y="24282"/>
                  </a:lnTo>
                  <a:lnTo>
                    <a:pt x="413" y="25436"/>
                  </a:lnTo>
                  <a:lnTo>
                    <a:pt x="459" y="26590"/>
                  </a:lnTo>
                  <a:lnTo>
                    <a:pt x="505" y="27744"/>
                  </a:lnTo>
                  <a:lnTo>
                    <a:pt x="566" y="28898"/>
                  </a:lnTo>
                  <a:lnTo>
                    <a:pt x="627" y="30053"/>
                  </a:lnTo>
                  <a:lnTo>
                    <a:pt x="696" y="31207"/>
                  </a:lnTo>
                  <a:lnTo>
                    <a:pt x="773" y="32361"/>
                  </a:lnTo>
                  <a:lnTo>
                    <a:pt x="933" y="34677"/>
                  </a:lnTo>
                  <a:lnTo>
                    <a:pt x="1101" y="36985"/>
                  </a:lnTo>
                  <a:lnTo>
                    <a:pt x="1445" y="41616"/>
                  </a:lnTo>
                  <a:lnTo>
                    <a:pt x="1613" y="43925"/>
                  </a:lnTo>
                  <a:lnTo>
                    <a:pt x="1766" y="46240"/>
                  </a:lnTo>
                  <a:lnTo>
                    <a:pt x="1842" y="47394"/>
                  </a:lnTo>
                  <a:lnTo>
                    <a:pt x="1911" y="48556"/>
                  </a:lnTo>
                  <a:lnTo>
                    <a:pt x="1972" y="49710"/>
                  </a:lnTo>
                  <a:lnTo>
                    <a:pt x="2026" y="50864"/>
                  </a:lnTo>
                  <a:lnTo>
                    <a:pt x="2079" y="52018"/>
                  </a:lnTo>
                  <a:lnTo>
                    <a:pt x="2118" y="53173"/>
                  </a:lnTo>
                  <a:lnTo>
                    <a:pt x="2156" y="54334"/>
                  </a:lnTo>
                  <a:lnTo>
                    <a:pt x="2179" y="55488"/>
                  </a:lnTo>
                  <a:lnTo>
                    <a:pt x="2194" y="56642"/>
                  </a:lnTo>
                  <a:lnTo>
                    <a:pt x="2202" y="57797"/>
                  </a:lnTo>
                  <a:lnTo>
                    <a:pt x="2202" y="58943"/>
                  </a:lnTo>
                  <a:lnTo>
                    <a:pt x="2186" y="60098"/>
                  </a:lnTo>
                  <a:lnTo>
                    <a:pt x="2171" y="60215"/>
                  </a:lnTo>
                  <a:lnTo>
                    <a:pt x="2148" y="60318"/>
                  </a:lnTo>
                  <a:lnTo>
                    <a:pt x="2110" y="60414"/>
                  </a:lnTo>
                  <a:lnTo>
                    <a:pt x="2064" y="60509"/>
                  </a:lnTo>
                  <a:lnTo>
                    <a:pt x="2003" y="60590"/>
                  </a:lnTo>
                  <a:lnTo>
                    <a:pt x="1934" y="60664"/>
                  </a:lnTo>
                  <a:lnTo>
                    <a:pt x="1850" y="60730"/>
                  </a:lnTo>
                  <a:lnTo>
                    <a:pt x="1766" y="60781"/>
                  </a:lnTo>
                  <a:lnTo>
                    <a:pt x="1766" y="60781"/>
                  </a:lnTo>
                  <a:lnTo>
                    <a:pt x="2393" y="60767"/>
                  </a:lnTo>
                  <a:lnTo>
                    <a:pt x="3019" y="60759"/>
                  </a:lnTo>
                  <a:lnTo>
                    <a:pt x="4280" y="60759"/>
                  </a:lnTo>
                  <a:lnTo>
                    <a:pt x="4907" y="60767"/>
                  </a:lnTo>
                  <a:lnTo>
                    <a:pt x="5541" y="60781"/>
                  </a:lnTo>
                  <a:lnTo>
                    <a:pt x="6802" y="60811"/>
                  </a:lnTo>
                  <a:lnTo>
                    <a:pt x="8063" y="60862"/>
                  </a:lnTo>
                  <a:lnTo>
                    <a:pt x="9324" y="60928"/>
                  </a:lnTo>
                  <a:lnTo>
                    <a:pt x="10577" y="61009"/>
                  </a:lnTo>
                  <a:lnTo>
                    <a:pt x="11823" y="61090"/>
                  </a:lnTo>
                  <a:lnTo>
                    <a:pt x="11792" y="59112"/>
                  </a:lnTo>
                  <a:lnTo>
                    <a:pt x="11769" y="57135"/>
                  </a:lnTo>
                  <a:lnTo>
                    <a:pt x="11739" y="53180"/>
                  </a:lnTo>
                  <a:lnTo>
                    <a:pt x="11724" y="49225"/>
                  </a:lnTo>
                  <a:lnTo>
                    <a:pt x="11708" y="45270"/>
                  </a:lnTo>
                  <a:lnTo>
                    <a:pt x="11693" y="41322"/>
                  </a:lnTo>
                  <a:lnTo>
                    <a:pt x="11670" y="37382"/>
                  </a:lnTo>
                  <a:lnTo>
                    <a:pt x="11655" y="35412"/>
                  </a:lnTo>
                  <a:lnTo>
                    <a:pt x="11632" y="33449"/>
                  </a:lnTo>
                  <a:lnTo>
                    <a:pt x="11601" y="31486"/>
                  </a:lnTo>
                  <a:lnTo>
                    <a:pt x="11571" y="29531"/>
                  </a:lnTo>
                  <a:lnTo>
                    <a:pt x="11418" y="22165"/>
                  </a:lnTo>
                  <a:lnTo>
                    <a:pt x="11265" y="14799"/>
                  </a:lnTo>
                  <a:lnTo>
                    <a:pt x="11120" y="7433"/>
                  </a:lnTo>
                  <a:lnTo>
                    <a:pt x="10967" y="67"/>
                  </a:lnTo>
                  <a:lnTo>
                    <a:pt x="9851" y="37"/>
                  </a:lnTo>
                  <a:lnTo>
                    <a:pt x="8797" y="8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-3968275" y="-6030000"/>
              <a:ext cx="1069150" cy="1092600"/>
            </a:xfrm>
            <a:custGeom>
              <a:avLst/>
              <a:gdLst/>
              <a:ahLst/>
              <a:cxnLst/>
              <a:rect l="l" t="t" r="r" b="b"/>
              <a:pathLst>
                <a:path w="42766" h="43704" extrusionOk="0">
                  <a:moveTo>
                    <a:pt x="30737" y="0"/>
                  </a:moveTo>
                  <a:lnTo>
                    <a:pt x="29820" y="287"/>
                  </a:lnTo>
                  <a:lnTo>
                    <a:pt x="28903" y="581"/>
                  </a:lnTo>
                  <a:lnTo>
                    <a:pt x="28001" y="890"/>
                  </a:lnTo>
                  <a:lnTo>
                    <a:pt x="27099" y="1206"/>
                  </a:lnTo>
                  <a:lnTo>
                    <a:pt x="26205" y="1537"/>
                  </a:lnTo>
                  <a:lnTo>
                    <a:pt x="25326" y="1882"/>
                  </a:lnTo>
                  <a:lnTo>
                    <a:pt x="24455" y="2235"/>
                  </a:lnTo>
                  <a:lnTo>
                    <a:pt x="23592" y="2603"/>
                  </a:lnTo>
                  <a:lnTo>
                    <a:pt x="22736" y="2985"/>
                  </a:lnTo>
                  <a:lnTo>
                    <a:pt x="21887" y="3374"/>
                  </a:lnTo>
                  <a:lnTo>
                    <a:pt x="21054" y="3779"/>
                  </a:lnTo>
                  <a:lnTo>
                    <a:pt x="20237" y="4190"/>
                  </a:lnTo>
                  <a:lnTo>
                    <a:pt x="19419" y="4617"/>
                  </a:lnTo>
                  <a:lnTo>
                    <a:pt x="18624" y="5058"/>
                  </a:lnTo>
                  <a:lnTo>
                    <a:pt x="17830" y="5506"/>
                  </a:lnTo>
                  <a:lnTo>
                    <a:pt x="17058" y="5969"/>
                  </a:lnTo>
                  <a:lnTo>
                    <a:pt x="16293" y="6447"/>
                  </a:lnTo>
                  <a:lnTo>
                    <a:pt x="15537" y="6932"/>
                  </a:lnTo>
                  <a:lnTo>
                    <a:pt x="15170" y="7182"/>
                  </a:lnTo>
                  <a:lnTo>
                    <a:pt x="14803" y="7432"/>
                  </a:lnTo>
                  <a:lnTo>
                    <a:pt x="14436" y="7690"/>
                  </a:lnTo>
                  <a:lnTo>
                    <a:pt x="14077" y="7947"/>
                  </a:lnTo>
                  <a:lnTo>
                    <a:pt x="13718" y="8212"/>
                  </a:lnTo>
                  <a:lnTo>
                    <a:pt x="13367" y="8476"/>
                  </a:lnTo>
                  <a:lnTo>
                    <a:pt x="13015" y="8741"/>
                  </a:lnTo>
                  <a:lnTo>
                    <a:pt x="12671" y="9013"/>
                  </a:lnTo>
                  <a:lnTo>
                    <a:pt x="12327" y="9285"/>
                  </a:lnTo>
                  <a:lnTo>
                    <a:pt x="11991" y="9564"/>
                  </a:lnTo>
                  <a:lnTo>
                    <a:pt x="11655" y="9844"/>
                  </a:lnTo>
                  <a:lnTo>
                    <a:pt x="11319" y="10123"/>
                  </a:lnTo>
                  <a:lnTo>
                    <a:pt x="10998" y="10410"/>
                  </a:lnTo>
                  <a:lnTo>
                    <a:pt x="10669" y="10704"/>
                  </a:lnTo>
                  <a:lnTo>
                    <a:pt x="10348" y="10998"/>
                  </a:lnTo>
                  <a:lnTo>
                    <a:pt x="10035" y="11292"/>
                  </a:lnTo>
                  <a:lnTo>
                    <a:pt x="9721" y="11593"/>
                  </a:lnTo>
                  <a:lnTo>
                    <a:pt x="9416" y="11895"/>
                  </a:lnTo>
                  <a:lnTo>
                    <a:pt x="9110" y="12196"/>
                  </a:lnTo>
                  <a:lnTo>
                    <a:pt x="8812" y="12505"/>
                  </a:lnTo>
                  <a:lnTo>
                    <a:pt x="8514" y="12821"/>
                  </a:lnTo>
                  <a:lnTo>
                    <a:pt x="8223" y="13137"/>
                  </a:lnTo>
                  <a:lnTo>
                    <a:pt x="7941" y="13453"/>
                  </a:lnTo>
                  <a:lnTo>
                    <a:pt x="7658" y="13777"/>
                  </a:lnTo>
                  <a:lnTo>
                    <a:pt x="7375" y="14100"/>
                  </a:lnTo>
                  <a:lnTo>
                    <a:pt x="7100" y="14431"/>
                  </a:lnTo>
                  <a:lnTo>
                    <a:pt x="6833" y="14762"/>
                  </a:lnTo>
                  <a:lnTo>
                    <a:pt x="6565" y="15100"/>
                  </a:lnTo>
                  <a:lnTo>
                    <a:pt x="6305" y="15438"/>
                  </a:lnTo>
                  <a:lnTo>
                    <a:pt x="6053" y="15776"/>
                  </a:lnTo>
                  <a:lnTo>
                    <a:pt x="5801" y="16122"/>
                  </a:lnTo>
                  <a:lnTo>
                    <a:pt x="5556" y="16467"/>
                  </a:lnTo>
                  <a:lnTo>
                    <a:pt x="5312" y="16820"/>
                  </a:lnTo>
                  <a:lnTo>
                    <a:pt x="5075" y="17180"/>
                  </a:lnTo>
                  <a:lnTo>
                    <a:pt x="4846" y="17533"/>
                  </a:lnTo>
                  <a:lnTo>
                    <a:pt x="4616" y="17893"/>
                  </a:lnTo>
                  <a:lnTo>
                    <a:pt x="4395" y="18261"/>
                  </a:lnTo>
                  <a:lnTo>
                    <a:pt x="4173" y="18628"/>
                  </a:lnTo>
                  <a:lnTo>
                    <a:pt x="3959" y="19003"/>
                  </a:lnTo>
                  <a:lnTo>
                    <a:pt x="3753" y="19378"/>
                  </a:lnTo>
                  <a:lnTo>
                    <a:pt x="3554" y="19753"/>
                  </a:lnTo>
                  <a:lnTo>
                    <a:pt x="3356" y="20135"/>
                  </a:lnTo>
                  <a:lnTo>
                    <a:pt x="3164" y="20525"/>
                  </a:lnTo>
                  <a:lnTo>
                    <a:pt x="2973" y="20915"/>
                  </a:lnTo>
                  <a:lnTo>
                    <a:pt x="2790" y="21304"/>
                  </a:lnTo>
                  <a:lnTo>
                    <a:pt x="2614" y="21701"/>
                  </a:lnTo>
                  <a:lnTo>
                    <a:pt x="2446" y="22098"/>
                  </a:lnTo>
                  <a:lnTo>
                    <a:pt x="2278" y="22503"/>
                  </a:lnTo>
                  <a:lnTo>
                    <a:pt x="2117" y="22907"/>
                  </a:lnTo>
                  <a:lnTo>
                    <a:pt x="1965" y="23319"/>
                  </a:lnTo>
                  <a:lnTo>
                    <a:pt x="1812" y="23730"/>
                  </a:lnTo>
                  <a:lnTo>
                    <a:pt x="1674" y="24142"/>
                  </a:lnTo>
                  <a:lnTo>
                    <a:pt x="1537" y="24561"/>
                  </a:lnTo>
                  <a:lnTo>
                    <a:pt x="1399" y="24987"/>
                  </a:lnTo>
                  <a:lnTo>
                    <a:pt x="1277" y="25414"/>
                  </a:lnTo>
                  <a:lnTo>
                    <a:pt x="1155" y="25840"/>
                  </a:lnTo>
                  <a:lnTo>
                    <a:pt x="1040" y="26274"/>
                  </a:lnTo>
                  <a:lnTo>
                    <a:pt x="925" y="26715"/>
                  </a:lnTo>
                  <a:lnTo>
                    <a:pt x="826" y="27156"/>
                  </a:lnTo>
                  <a:lnTo>
                    <a:pt x="727" y="27597"/>
                  </a:lnTo>
                  <a:lnTo>
                    <a:pt x="635" y="28046"/>
                  </a:lnTo>
                  <a:lnTo>
                    <a:pt x="551" y="28494"/>
                  </a:lnTo>
                  <a:lnTo>
                    <a:pt x="467" y="28950"/>
                  </a:lnTo>
                  <a:lnTo>
                    <a:pt x="398" y="29413"/>
                  </a:lnTo>
                  <a:lnTo>
                    <a:pt x="329" y="29869"/>
                  </a:lnTo>
                  <a:lnTo>
                    <a:pt x="268" y="30339"/>
                  </a:lnTo>
                  <a:lnTo>
                    <a:pt x="207" y="30810"/>
                  </a:lnTo>
                  <a:lnTo>
                    <a:pt x="161" y="31280"/>
                  </a:lnTo>
                  <a:lnTo>
                    <a:pt x="115" y="31758"/>
                  </a:lnTo>
                  <a:lnTo>
                    <a:pt x="85" y="32236"/>
                  </a:lnTo>
                  <a:lnTo>
                    <a:pt x="54" y="32714"/>
                  </a:lnTo>
                  <a:lnTo>
                    <a:pt x="31" y="33206"/>
                  </a:lnTo>
                  <a:lnTo>
                    <a:pt x="16" y="33691"/>
                  </a:lnTo>
                  <a:lnTo>
                    <a:pt x="1" y="34191"/>
                  </a:lnTo>
                  <a:lnTo>
                    <a:pt x="1" y="34684"/>
                  </a:lnTo>
                  <a:lnTo>
                    <a:pt x="1" y="35184"/>
                  </a:lnTo>
                  <a:lnTo>
                    <a:pt x="8" y="35691"/>
                  </a:lnTo>
                  <a:lnTo>
                    <a:pt x="24" y="36198"/>
                  </a:lnTo>
                  <a:lnTo>
                    <a:pt x="47" y="36713"/>
                  </a:lnTo>
                  <a:lnTo>
                    <a:pt x="77" y="37227"/>
                  </a:lnTo>
                  <a:lnTo>
                    <a:pt x="115" y="37749"/>
                  </a:lnTo>
                  <a:lnTo>
                    <a:pt x="161" y="38271"/>
                  </a:lnTo>
                  <a:lnTo>
                    <a:pt x="207" y="38793"/>
                  </a:lnTo>
                  <a:lnTo>
                    <a:pt x="268" y="39330"/>
                  </a:lnTo>
                  <a:lnTo>
                    <a:pt x="329" y="39859"/>
                  </a:lnTo>
                  <a:lnTo>
                    <a:pt x="398" y="40396"/>
                  </a:lnTo>
                  <a:lnTo>
                    <a:pt x="482" y="40940"/>
                  </a:lnTo>
                  <a:lnTo>
                    <a:pt x="566" y="41484"/>
                  </a:lnTo>
                  <a:lnTo>
                    <a:pt x="658" y="42035"/>
                  </a:lnTo>
                  <a:lnTo>
                    <a:pt x="757" y="42586"/>
                  </a:lnTo>
                  <a:lnTo>
                    <a:pt x="864" y="43145"/>
                  </a:lnTo>
                  <a:lnTo>
                    <a:pt x="979" y="43704"/>
                  </a:lnTo>
                  <a:lnTo>
                    <a:pt x="4785" y="43454"/>
                  </a:lnTo>
                  <a:lnTo>
                    <a:pt x="8590" y="43219"/>
                  </a:lnTo>
                  <a:lnTo>
                    <a:pt x="12396" y="42991"/>
                  </a:lnTo>
                  <a:lnTo>
                    <a:pt x="16209" y="42785"/>
                  </a:lnTo>
                  <a:lnTo>
                    <a:pt x="20015" y="42586"/>
                  </a:lnTo>
                  <a:lnTo>
                    <a:pt x="23828" y="42395"/>
                  </a:lnTo>
                  <a:lnTo>
                    <a:pt x="27642" y="42219"/>
                  </a:lnTo>
                  <a:lnTo>
                    <a:pt x="31448" y="42050"/>
                  </a:lnTo>
                  <a:lnTo>
                    <a:pt x="31417" y="41675"/>
                  </a:lnTo>
                  <a:lnTo>
                    <a:pt x="31386" y="41307"/>
                  </a:lnTo>
                  <a:lnTo>
                    <a:pt x="31371" y="40940"/>
                  </a:lnTo>
                  <a:lnTo>
                    <a:pt x="31364" y="40580"/>
                  </a:lnTo>
                  <a:lnTo>
                    <a:pt x="31364" y="40227"/>
                  </a:lnTo>
                  <a:lnTo>
                    <a:pt x="31371" y="39874"/>
                  </a:lnTo>
                  <a:lnTo>
                    <a:pt x="31386" y="39528"/>
                  </a:lnTo>
                  <a:lnTo>
                    <a:pt x="31409" y="39190"/>
                  </a:lnTo>
                  <a:lnTo>
                    <a:pt x="31448" y="38852"/>
                  </a:lnTo>
                  <a:lnTo>
                    <a:pt x="31486" y="38514"/>
                  </a:lnTo>
                  <a:lnTo>
                    <a:pt x="31532" y="38183"/>
                  </a:lnTo>
                  <a:lnTo>
                    <a:pt x="31593" y="37860"/>
                  </a:lnTo>
                  <a:lnTo>
                    <a:pt x="31654" y="37536"/>
                  </a:lnTo>
                  <a:lnTo>
                    <a:pt x="31730" y="37220"/>
                  </a:lnTo>
                  <a:lnTo>
                    <a:pt x="31807" y="36911"/>
                  </a:lnTo>
                  <a:lnTo>
                    <a:pt x="31898" y="36602"/>
                  </a:lnTo>
                  <a:lnTo>
                    <a:pt x="31990" y="36294"/>
                  </a:lnTo>
                  <a:lnTo>
                    <a:pt x="32090" y="35992"/>
                  </a:lnTo>
                  <a:lnTo>
                    <a:pt x="32204" y="35698"/>
                  </a:lnTo>
                  <a:lnTo>
                    <a:pt x="32319" y="35404"/>
                  </a:lnTo>
                  <a:lnTo>
                    <a:pt x="32441" y="35118"/>
                  </a:lnTo>
                  <a:lnTo>
                    <a:pt x="32571" y="34838"/>
                  </a:lnTo>
                  <a:lnTo>
                    <a:pt x="32709" y="34559"/>
                  </a:lnTo>
                  <a:lnTo>
                    <a:pt x="32846" y="34287"/>
                  </a:lnTo>
                  <a:lnTo>
                    <a:pt x="32999" y="34015"/>
                  </a:lnTo>
                  <a:lnTo>
                    <a:pt x="33152" y="33750"/>
                  </a:lnTo>
                  <a:lnTo>
                    <a:pt x="33312" y="33486"/>
                  </a:lnTo>
                  <a:lnTo>
                    <a:pt x="33480" y="33228"/>
                  </a:lnTo>
                  <a:lnTo>
                    <a:pt x="33656" y="32971"/>
                  </a:lnTo>
                  <a:lnTo>
                    <a:pt x="33840" y="32721"/>
                  </a:lnTo>
                  <a:lnTo>
                    <a:pt x="34023" y="32478"/>
                  </a:lnTo>
                  <a:lnTo>
                    <a:pt x="34214" y="32236"/>
                  </a:lnTo>
                  <a:lnTo>
                    <a:pt x="34413" y="32001"/>
                  </a:lnTo>
                  <a:lnTo>
                    <a:pt x="34619" y="31773"/>
                  </a:lnTo>
                  <a:lnTo>
                    <a:pt x="34825" y="31537"/>
                  </a:lnTo>
                  <a:lnTo>
                    <a:pt x="35039" y="31317"/>
                  </a:lnTo>
                  <a:lnTo>
                    <a:pt x="35261" y="31096"/>
                  </a:lnTo>
                  <a:lnTo>
                    <a:pt x="35483" y="30883"/>
                  </a:lnTo>
                  <a:lnTo>
                    <a:pt x="35712" y="30670"/>
                  </a:lnTo>
                  <a:lnTo>
                    <a:pt x="35949" y="30464"/>
                  </a:lnTo>
                  <a:lnTo>
                    <a:pt x="36186" y="30258"/>
                  </a:lnTo>
                  <a:lnTo>
                    <a:pt x="36430" y="30060"/>
                  </a:lnTo>
                  <a:lnTo>
                    <a:pt x="36675" y="29869"/>
                  </a:lnTo>
                  <a:lnTo>
                    <a:pt x="36927" y="29678"/>
                  </a:lnTo>
                  <a:lnTo>
                    <a:pt x="37187" y="29494"/>
                  </a:lnTo>
                  <a:lnTo>
                    <a:pt x="37447" y="29310"/>
                  </a:lnTo>
                  <a:lnTo>
                    <a:pt x="37714" y="29134"/>
                  </a:lnTo>
                  <a:lnTo>
                    <a:pt x="37982" y="28957"/>
                  </a:lnTo>
                  <a:lnTo>
                    <a:pt x="38257" y="28788"/>
                  </a:lnTo>
                  <a:lnTo>
                    <a:pt x="38532" y="28626"/>
                  </a:lnTo>
                  <a:lnTo>
                    <a:pt x="38815" y="28465"/>
                  </a:lnTo>
                  <a:lnTo>
                    <a:pt x="39097" y="28303"/>
                  </a:lnTo>
                  <a:lnTo>
                    <a:pt x="39388" y="28156"/>
                  </a:lnTo>
                  <a:lnTo>
                    <a:pt x="39678" y="28001"/>
                  </a:lnTo>
                  <a:lnTo>
                    <a:pt x="39976" y="27862"/>
                  </a:lnTo>
                  <a:lnTo>
                    <a:pt x="40274" y="27722"/>
                  </a:lnTo>
                  <a:lnTo>
                    <a:pt x="40572" y="27582"/>
                  </a:lnTo>
                  <a:lnTo>
                    <a:pt x="40878" y="27450"/>
                  </a:lnTo>
                  <a:lnTo>
                    <a:pt x="41184" y="27325"/>
                  </a:lnTo>
                  <a:lnTo>
                    <a:pt x="41497" y="27200"/>
                  </a:lnTo>
                  <a:lnTo>
                    <a:pt x="41810" y="27082"/>
                  </a:lnTo>
                  <a:lnTo>
                    <a:pt x="42124" y="26965"/>
                  </a:lnTo>
                  <a:lnTo>
                    <a:pt x="42444" y="26855"/>
                  </a:lnTo>
                  <a:lnTo>
                    <a:pt x="42765" y="26752"/>
                  </a:lnTo>
                  <a:lnTo>
                    <a:pt x="42299" y="26009"/>
                  </a:lnTo>
                  <a:lnTo>
                    <a:pt x="41841" y="25259"/>
                  </a:lnTo>
                  <a:lnTo>
                    <a:pt x="41382" y="24502"/>
                  </a:lnTo>
                  <a:lnTo>
                    <a:pt x="40931" y="23745"/>
                  </a:lnTo>
                  <a:lnTo>
                    <a:pt x="40480" y="22973"/>
                  </a:lnTo>
                  <a:lnTo>
                    <a:pt x="40037" y="22201"/>
                  </a:lnTo>
                  <a:lnTo>
                    <a:pt x="39602" y="21422"/>
                  </a:lnTo>
                  <a:lnTo>
                    <a:pt x="39174" y="20643"/>
                  </a:lnTo>
                  <a:lnTo>
                    <a:pt x="38746" y="19849"/>
                  </a:lnTo>
                  <a:lnTo>
                    <a:pt x="38318" y="19062"/>
                  </a:lnTo>
                  <a:lnTo>
                    <a:pt x="37905" y="18261"/>
                  </a:lnTo>
                  <a:lnTo>
                    <a:pt x="37492" y="17460"/>
                  </a:lnTo>
                  <a:lnTo>
                    <a:pt x="37087" y="16658"/>
                  </a:lnTo>
                  <a:lnTo>
                    <a:pt x="36690" y="15850"/>
                  </a:lnTo>
                  <a:lnTo>
                    <a:pt x="36293" y="15034"/>
                  </a:lnTo>
                  <a:lnTo>
                    <a:pt x="35903" y="14225"/>
                  </a:lnTo>
                  <a:lnTo>
                    <a:pt x="35521" y="13402"/>
                  </a:lnTo>
                  <a:lnTo>
                    <a:pt x="35146" y="12586"/>
                  </a:lnTo>
                  <a:lnTo>
                    <a:pt x="34780" y="11762"/>
                  </a:lnTo>
                  <a:lnTo>
                    <a:pt x="34420" y="10939"/>
                  </a:lnTo>
                  <a:lnTo>
                    <a:pt x="34061" y="10116"/>
                  </a:lnTo>
                  <a:lnTo>
                    <a:pt x="33717" y="9292"/>
                  </a:lnTo>
                  <a:lnTo>
                    <a:pt x="33373" y="8462"/>
                  </a:lnTo>
                  <a:lnTo>
                    <a:pt x="33045" y="7631"/>
                  </a:lnTo>
                  <a:lnTo>
                    <a:pt x="32716" y="6807"/>
                  </a:lnTo>
                  <a:lnTo>
                    <a:pt x="32395" y="5977"/>
                  </a:lnTo>
                  <a:lnTo>
                    <a:pt x="32082" y="5146"/>
                  </a:lnTo>
                  <a:lnTo>
                    <a:pt x="31784" y="4323"/>
                  </a:lnTo>
                  <a:lnTo>
                    <a:pt x="31486" y="3492"/>
                  </a:lnTo>
                  <a:lnTo>
                    <a:pt x="31195" y="2661"/>
                  </a:lnTo>
                  <a:lnTo>
                    <a:pt x="30920" y="1838"/>
                  </a:lnTo>
                  <a:lnTo>
                    <a:pt x="30645" y="1015"/>
                  </a:lnTo>
                  <a:lnTo>
                    <a:pt x="30607" y="875"/>
                  </a:lnTo>
                  <a:lnTo>
                    <a:pt x="30584" y="735"/>
                  </a:lnTo>
                  <a:lnTo>
                    <a:pt x="30576" y="603"/>
                  </a:lnTo>
                  <a:lnTo>
                    <a:pt x="30584" y="471"/>
                  </a:lnTo>
                  <a:lnTo>
                    <a:pt x="30607" y="346"/>
                  </a:lnTo>
                  <a:lnTo>
                    <a:pt x="30638" y="228"/>
                  </a:lnTo>
                  <a:lnTo>
                    <a:pt x="30683" y="110"/>
                  </a:lnTo>
                  <a:lnTo>
                    <a:pt x="3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2"/>
            <p:cNvSpPr/>
            <p:nvPr/>
          </p:nvSpPr>
          <p:spPr>
            <a:xfrm>
              <a:off x="417500" y="-2616600"/>
              <a:ext cx="582725" cy="594375"/>
            </a:xfrm>
            <a:custGeom>
              <a:avLst/>
              <a:gdLst/>
              <a:ahLst/>
              <a:cxnLst/>
              <a:rect l="l" t="t" r="r" b="b"/>
              <a:pathLst>
                <a:path w="23309" h="23775" extrusionOk="0">
                  <a:moveTo>
                    <a:pt x="5693" y="1"/>
                  </a:moveTo>
                  <a:lnTo>
                    <a:pt x="5479" y="809"/>
                  </a:lnTo>
                  <a:lnTo>
                    <a:pt x="5258" y="1603"/>
                  </a:lnTo>
                  <a:lnTo>
                    <a:pt x="5036" y="2397"/>
                  </a:lnTo>
                  <a:lnTo>
                    <a:pt x="4807" y="3176"/>
                  </a:lnTo>
                  <a:lnTo>
                    <a:pt x="4578" y="3948"/>
                  </a:lnTo>
                  <a:lnTo>
                    <a:pt x="4341" y="4713"/>
                  </a:lnTo>
                  <a:lnTo>
                    <a:pt x="4096" y="5463"/>
                  </a:lnTo>
                  <a:lnTo>
                    <a:pt x="3852" y="6205"/>
                  </a:lnTo>
                  <a:lnTo>
                    <a:pt x="3599" y="6940"/>
                  </a:lnTo>
                  <a:lnTo>
                    <a:pt x="3340" y="7661"/>
                  </a:lnTo>
                  <a:lnTo>
                    <a:pt x="3080" y="8374"/>
                  </a:lnTo>
                  <a:lnTo>
                    <a:pt x="2812" y="9072"/>
                  </a:lnTo>
                  <a:lnTo>
                    <a:pt x="2537" y="9763"/>
                  </a:lnTo>
                  <a:lnTo>
                    <a:pt x="2262" y="10440"/>
                  </a:lnTo>
                  <a:lnTo>
                    <a:pt x="1987" y="11108"/>
                  </a:lnTo>
                  <a:lnTo>
                    <a:pt x="1697" y="11763"/>
                  </a:lnTo>
                  <a:lnTo>
                    <a:pt x="1651" y="11873"/>
                  </a:lnTo>
                  <a:lnTo>
                    <a:pt x="1590" y="11976"/>
                  </a:lnTo>
                  <a:lnTo>
                    <a:pt x="1528" y="12064"/>
                  </a:lnTo>
                  <a:lnTo>
                    <a:pt x="1467" y="12145"/>
                  </a:lnTo>
                  <a:lnTo>
                    <a:pt x="1391" y="12226"/>
                  </a:lnTo>
                  <a:lnTo>
                    <a:pt x="1322" y="12292"/>
                  </a:lnTo>
                  <a:lnTo>
                    <a:pt x="1238" y="12351"/>
                  </a:lnTo>
                  <a:lnTo>
                    <a:pt x="1162" y="12410"/>
                  </a:lnTo>
                  <a:lnTo>
                    <a:pt x="1070" y="12454"/>
                  </a:lnTo>
                  <a:lnTo>
                    <a:pt x="986" y="12498"/>
                  </a:lnTo>
                  <a:lnTo>
                    <a:pt x="894" y="12527"/>
                  </a:lnTo>
                  <a:lnTo>
                    <a:pt x="802" y="12557"/>
                  </a:lnTo>
                  <a:lnTo>
                    <a:pt x="703" y="12579"/>
                  </a:lnTo>
                  <a:lnTo>
                    <a:pt x="611" y="12593"/>
                  </a:lnTo>
                  <a:lnTo>
                    <a:pt x="512" y="12601"/>
                  </a:lnTo>
                  <a:lnTo>
                    <a:pt x="329" y="12601"/>
                  </a:lnTo>
                  <a:lnTo>
                    <a:pt x="245" y="12593"/>
                  </a:lnTo>
                  <a:lnTo>
                    <a:pt x="69" y="12564"/>
                  </a:lnTo>
                  <a:lnTo>
                    <a:pt x="0" y="13160"/>
                  </a:lnTo>
                  <a:lnTo>
                    <a:pt x="84" y="13167"/>
                  </a:lnTo>
                  <a:lnTo>
                    <a:pt x="161" y="13182"/>
                  </a:lnTo>
                  <a:lnTo>
                    <a:pt x="237" y="13189"/>
                  </a:lnTo>
                  <a:lnTo>
                    <a:pt x="321" y="13204"/>
                  </a:lnTo>
                  <a:lnTo>
                    <a:pt x="1016" y="13307"/>
                  </a:lnTo>
                  <a:lnTo>
                    <a:pt x="1704" y="13424"/>
                  </a:lnTo>
                  <a:lnTo>
                    <a:pt x="2384" y="13564"/>
                  </a:lnTo>
                  <a:lnTo>
                    <a:pt x="3072" y="13718"/>
                  </a:lnTo>
                  <a:lnTo>
                    <a:pt x="3752" y="13887"/>
                  </a:lnTo>
                  <a:lnTo>
                    <a:pt x="4425" y="14071"/>
                  </a:lnTo>
                  <a:lnTo>
                    <a:pt x="5097" y="14277"/>
                  </a:lnTo>
                  <a:lnTo>
                    <a:pt x="5762" y="14490"/>
                  </a:lnTo>
                  <a:lnTo>
                    <a:pt x="6419" y="14718"/>
                  </a:lnTo>
                  <a:lnTo>
                    <a:pt x="7077" y="14968"/>
                  </a:lnTo>
                  <a:lnTo>
                    <a:pt x="7726" y="15225"/>
                  </a:lnTo>
                  <a:lnTo>
                    <a:pt x="8368" y="15497"/>
                  </a:lnTo>
                  <a:lnTo>
                    <a:pt x="9002" y="15791"/>
                  </a:lnTo>
                  <a:lnTo>
                    <a:pt x="9629" y="16093"/>
                  </a:lnTo>
                  <a:lnTo>
                    <a:pt x="10248" y="16409"/>
                  </a:lnTo>
                  <a:lnTo>
                    <a:pt x="10859" y="16740"/>
                  </a:lnTo>
                  <a:lnTo>
                    <a:pt x="11455" y="17085"/>
                  </a:lnTo>
                  <a:lnTo>
                    <a:pt x="12052" y="17445"/>
                  </a:lnTo>
                  <a:lnTo>
                    <a:pt x="12632" y="17813"/>
                  </a:lnTo>
                  <a:lnTo>
                    <a:pt x="13205" y="18195"/>
                  </a:lnTo>
                  <a:lnTo>
                    <a:pt x="13763" y="18600"/>
                  </a:lnTo>
                  <a:lnTo>
                    <a:pt x="14321" y="19004"/>
                  </a:lnTo>
                  <a:lnTo>
                    <a:pt x="14856" y="19430"/>
                  </a:lnTo>
                  <a:lnTo>
                    <a:pt x="15383" y="19864"/>
                  </a:lnTo>
                  <a:lnTo>
                    <a:pt x="15903" y="20312"/>
                  </a:lnTo>
                  <a:lnTo>
                    <a:pt x="16407" y="20768"/>
                  </a:lnTo>
                  <a:lnTo>
                    <a:pt x="16897" y="21246"/>
                  </a:lnTo>
                  <a:lnTo>
                    <a:pt x="17370" y="21724"/>
                  </a:lnTo>
                  <a:lnTo>
                    <a:pt x="17607" y="21974"/>
                  </a:lnTo>
                  <a:lnTo>
                    <a:pt x="17837" y="22224"/>
                  </a:lnTo>
                  <a:lnTo>
                    <a:pt x="18058" y="22474"/>
                  </a:lnTo>
                  <a:lnTo>
                    <a:pt x="18280" y="22724"/>
                  </a:lnTo>
                  <a:lnTo>
                    <a:pt x="18501" y="22981"/>
                  </a:lnTo>
                  <a:lnTo>
                    <a:pt x="18715" y="23246"/>
                  </a:lnTo>
                  <a:lnTo>
                    <a:pt x="18929" y="23510"/>
                  </a:lnTo>
                  <a:lnTo>
                    <a:pt x="19136" y="23775"/>
                  </a:lnTo>
                  <a:lnTo>
                    <a:pt x="19120" y="23679"/>
                  </a:lnTo>
                  <a:lnTo>
                    <a:pt x="19113" y="23591"/>
                  </a:lnTo>
                  <a:lnTo>
                    <a:pt x="19105" y="23495"/>
                  </a:lnTo>
                  <a:lnTo>
                    <a:pt x="19105" y="23407"/>
                  </a:lnTo>
                  <a:lnTo>
                    <a:pt x="19113" y="23312"/>
                  </a:lnTo>
                  <a:lnTo>
                    <a:pt x="19128" y="23216"/>
                  </a:lnTo>
                  <a:lnTo>
                    <a:pt x="19151" y="23121"/>
                  </a:lnTo>
                  <a:lnTo>
                    <a:pt x="19182" y="23025"/>
                  </a:lnTo>
                  <a:lnTo>
                    <a:pt x="19502" y="21841"/>
                  </a:lnTo>
                  <a:lnTo>
                    <a:pt x="19816" y="20658"/>
                  </a:lnTo>
                  <a:lnTo>
                    <a:pt x="20129" y="19474"/>
                  </a:lnTo>
                  <a:lnTo>
                    <a:pt x="20427" y="18291"/>
                  </a:lnTo>
                  <a:lnTo>
                    <a:pt x="20710" y="17100"/>
                  </a:lnTo>
                  <a:lnTo>
                    <a:pt x="20993" y="15909"/>
                  </a:lnTo>
                  <a:lnTo>
                    <a:pt x="21268" y="14718"/>
                  </a:lnTo>
                  <a:lnTo>
                    <a:pt x="21528" y="13527"/>
                  </a:lnTo>
                  <a:lnTo>
                    <a:pt x="21787" y="12336"/>
                  </a:lnTo>
                  <a:lnTo>
                    <a:pt x="22032" y="11138"/>
                  </a:lnTo>
                  <a:lnTo>
                    <a:pt x="22269" y="9947"/>
                  </a:lnTo>
                  <a:lnTo>
                    <a:pt x="22498" y="8749"/>
                  </a:lnTo>
                  <a:lnTo>
                    <a:pt x="22712" y="7550"/>
                  </a:lnTo>
                  <a:lnTo>
                    <a:pt x="22926" y="6352"/>
                  </a:lnTo>
                  <a:lnTo>
                    <a:pt x="23125" y="5154"/>
                  </a:lnTo>
                  <a:lnTo>
                    <a:pt x="23308" y="3956"/>
                  </a:lnTo>
                  <a:lnTo>
                    <a:pt x="22192" y="3823"/>
                  </a:lnTo>
                  <a:lnTo>
                    <a:pt x="21077" y="3676"/>
                  </a:lnTo>
                  <a:lnTo>
                    <a:pt x="19953" y="3522"/>
                  </a:lnTo>
                  <a:lnTo>
                    <a:pt x="18838" y="3345"/>
                  </a:lnTo>
                  <a:lnTo>
                    <a:pt x="17714" y="3162"/>
                  </a:lnTo>
                  <a:lnTo>
                    <a:pt x="16599" y="2956"/>
                  </a:lnTo>
                  <a:lnTo>
                    <a:pt x="15475" y="2743"/>
                  </a:lnTo>
                  <a:lnTo>
                    <a:pt x="14367" y="2507"/>
                  </a:lnTo>
                  <a:lnTo>
                    <a:pt x="13251" y="2257"/>
                  </a:lnTo>
                  <a:lnTo>
                    <a:pt x="12701" y="2125"/>
                  </a:lnTo>
                  <a:lnTo>
                    <a:pt x="12151" y="1985"/>
                  </a:lnTo>
                  <a:lnTo>
                    <a:pt x="11601" y="1846"/>
                  </a:lnTo>
                  <a:lnTo>
                    <a:pt x="11050" y="1706"/>
                  </a:lnTo>
                  <a:lnTo>
                    <a:pt x="10508" y="1552"/>
                  </a:lnTo>
                  <a:lnTo>
                    <a:pt x="9958" y="1397"/>
                  </a:lnTo>
                  <a:lnTo>
                    <a:pt x="9415" y="1243"/>
                  </a:lnTo>
                  <a:lnTo>
                    <a:pt x="8880" y="1081"/>
                  </a:lnTo>
                  <a:lnTo>
                    <a:pt x="8337" y="912"/>
                  </a:lnTo>
                  <a:lnTo>
                    <a:pt x="7803" y="743"/>
                  </a:lnTo>
                  <a:lnTo>
                    <a:pt x="7275" y="559"/>
                  </a:lnTo>
                  <a:lnTo>
                    <a:pt x="6740" y="383"/>
                  </a:lnTo>
                  <a:lnTo>
                    <a:pt x="6213" y="192"/>
                  </a:lnTo>
                  <a:lnTo>
                    <a:pt x="5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569575" y="-2962300"/>
              <a:ext cx="472675" cy="387075"/>
            </a:xfrm>
            <a:custGeom>
              <a:avLst/>
              <a:gdLst/>
              <a:ahLst/>
              <a:cxnLst/>
              <a:rect l="l" t="t" r="r" b="b"/>
              <a:pathLst>
                <a:path w="18907" h="15483" extrusionOk="0">
                  <a:moveTo>
                    <a:pt x="3217" y="1"/>
                  </a:moveTo>
                  <a:lnTo>
                    <a:pt x="2178" y="15"/>
                  </a:lnTo>
                  <a:lnTo>
                    <a:pt x="2079" y="809"/>
                  </a:lnTo>
                  <a:lnTo>
                    <a:pt x="1972" y="1603"/>
                  </a:lnTo>
                  <a:lnTo>
                    <a:pt x="1857" y="2397"/>
                  </a:lnTo>
                  <a:lnTo>
                    <a:pt x="1742" y="3184"/>
                  </a:lnTo>
                  <a:lnTo>
                    <a:pt x="1620" y="3963"/>
                  </a:lnTo>
                  <a:lnTo>
                    <a:pt x="1498" y="4742"/>
                  </a:lnTo>
                  <a:lnTo>
                    <a:pt x="1368" y="5522"/>
                  </a:lnTo>
                  <a:lnTo>
                    <a:pt x="1230" y="6286"/>
                  </a:lnTo>
                  <a:lnTo>
                    <a:pt x="1093" y="7058"/>
                  </a:lnTo>
                  <a:lnTo>
                    <a:pt x="948" y="7815"/>
                  </a:lnTo>
                  <a:lnTo>
                    <a:pt x="802" y="8572"/>
                  </a:lnTo>
                  <a:lnTo>
                    <a:pt x="650" y="9330"/>
                  </a:lnTo>
                  <a:lnTo>
                    <a:pt x="497" y="10072"/>
                  </a:lnTo>
                  <a:lnTo>
                    <a:pt x="336" y="10815"/>
                  </a:lnTo>
                  <a:lnTo>
                    <a:pt x="168" y="11550"/>
                  </a:lnTo>
                  <a:lnTo>
                    <a:pt x="0" y="12285"/>
                  </a:lnTo>
                  <a:lnTo>
                    <a:pt x="2186" y="12748"/>
                  </a:lnTo>
                  <a:lnTo>
                    <a:pt x="4371" y="13196"/>
                  </a:lnTo>
                  <a:lnTo>
                    <a:pt x="6557" y="13637"/>
                  </a:lnTo>
                  <a:lnTo>
                    <a:pt x="7650" y="13851"/>
                  </a:lnTo>
                  <a:lnTo>
                    <a:pt x="8743" y="14057"/>
                  </a:lnTo>
                  <a:lnTo>
                    <a:pt x="9835" y="14262"/>
                  </a:lnTo>
                  <a:lnTo>
                    <a:pt x="10928" y="14461"/>
                  </a:lnTo>
                  <a:lnTo>
                    <a:pt x="12021" y="14652"/>
                  </a:lnTo>
                  <a:lnTo>
                    <a:pt x="13121" y="14836"/>
                  </a:lnTo>
                  <a:lnTo>
                    <a:pt x="14222" y="15005"/>
                  </a:lnTo>
                  <a:lnTo>
                    <a:pt x="15330" y="15174"/>
                  </a:lnTo>
                  <a:lnTo>
                    <a:pt x="16438" y="15336"/>
                  </a:lnTo>
                  <a:lnTo>
                    <a:pt x="17554" y="15483"/>
                  </a:lnTo>
                  <a:lnTo>
                    <a:pt x="17676" y="14586"/>
                  </a:lnTo>
                  <a:lnTo>
                    <a:pt x="17798" y="13682"/>
                  </a:lnTo>
                  <a:lnTo>
                    <a:pt x="17913" y="12777"/>
                  </a:lnTo>
                  <a:lnTo>
                    <a:pt x="18020" y="11873"/>
                  </a:lnTo>
                  <a:lnTo>
                    <a:pt x="18119" y="10976"/>
                  </a:lnTo>
                  <a:lnTo>
                    <a:pt x="18219" y="10072"/>
                  </a:lnTo>
                  <a:lnTo>
                    <a:pt x="18310" y="9168"/>
                  </a:lnTo>
                  <a:lnTo>
                    <a:pt x="18402" y="8264"/>
                  </a:lnTo>
                  <a:lnTo>
                    <a:pt x="18479" y="7359"/>
                  </a:lnTo>
                  <a:lnTo>
                    <a:pt x="18555" y="6455"/>
                  </a:lnTo>
                  <a:lnTo>
                    <a:pt x="18624" y="5551"/>
                  </a:lnTo>
                  <a:lnTo>
                    <a:pt x="18692" y="4647"/>
                  </a:lnTo>
                  <a:lnTo>
                    <a:pt x="18754" y="3743"/>
                  </a:lnTo>
                  <a:lnTo>
                    <a:pt x="18807" y="2838"/>
                  </a:lnTo>
                  <a:lnTo>
                    <a:pt x="18861" y="1934"/>
                  </a:lnTo>
                  <a:lnTo>
                    <a:pt x="18906" y="1030"/>
                  </a:lnTo>
                  <a:lnTo>
                    <a:pt x="18853" y="1030"/>
                  </a:lnTo>
                  <a:lnTo>
                    <a:pt x="18799" y="1037"/>
                  </a:lnTo>
                  <a:lnTo>
                    <a:pt x="18738" y="1045"/>
                  </a:lnTo>
                  <a:lnTo>
                    <a:pt x="18677" y="1052"/>
                  </a:lnTo>
                  <a:lnTo>
                    <a:pt x="17630" y="927"/>
                  </a:lnTo>
                  <a:lnTo>
                    <a:pt x="16591" y="809"/>
                  </a:lnTo>
                  <a:lnTo>
                    <a:pt x="15559" y="699"/>
                  </a:lnTo>
                  <a:lnTo>
                    <a:pt x="14528" y="596"/>
                  </a:lnTo>
                  <a:lnTo>
                    <a:pt x="13496" y="501"/>
                  </a:lnTo>
                  <a:lnTo>
                    <a:pt x="12472" y="405"/>
                  </a:lnTo>
                  <a:lnTo>
                    <a:pt x="11440" y="324"/>
                  </a:lnTo>
                  <a:lnTo>
                    <a:pt x="10416" y="251"/>
                  </a:lnTo>
                  <a:lnTo>
                    <a:pt x="9392" y="185"/>
                  </a:lnTo>
                  <a:lnTo>
                    <a:pt x="8368" y="126"/>
                  </a:lnTo>
                  <a:lnTo>
                    <a:pt x="7344" y="82"/>
                  </a:lnTo>
                  <a:lnTo>
                    <a:pt x="6312" y="45"/>
                  </a:lnTo>
                  <a:lnTo>
                    <a:pt x="5281" y="15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629175" y="-3375800"/>
              <a:ext cx="417075" cy="385600"/>
            </a:xfrm>
            <a:custGeom>
              <a:avLst/>
              <a:gdLst/>
              <a:ahLst/>
              <a:cxnLst/>
              <a:rect l="l" t="t" r="r" b="b"/>
              <a:pathLst>
                <a:path w="16683" h="15424" extrusionOk="0">
                  <a:moveTo>
                    <a:pt x="574" y="0"/>
                  </a:moveTo>
                  <a:lnTo>
                    <a:pt x="596" y="919"/>
                  </a:lnTo>
                  <a:lnTo>
                    <a:pt x="612" y="1845"/>
                  </a:lnTo>
                  <a:lnTo>
                    <a:pt x="612" y="2764"/>
                  </a:lnTo>
                  <a:lnTo>
                    <a:pt x="612" y="3691"/>
                  </a:lnTo>
                  <a:lnTo>
                    <a:pt x="604" y="4610"/>
                  </a:lnTo>
                  <a:lnTo>
                    <a:pt x="589" y="5528"/>
                  </a:lnTo>
                  <a:lnTo>
                    <a:pt x="558" y="6447"/>
                  </a:lnTo>
                  <a:lnTo>
                    <a:pt x="528" y="7366"/>
                  </a:lnTo>
                  <a:lnTo>
                    <a:pt x="489" y="8278"/>
                  </a:lnTo>
                  <a:lnTo>
                    <a:pt x="436" y="9197"/>
                  </a:lnTo>
                  <a:lnTo>
                    <a:pt x="382" y="10108"/>
                  </a:lnTo>
                  <a:lnTo>
                    <a:pt x="321" y="11020"/>
                  </a:lnTo>
                  <a:lnTo>
                    <a:pt x="253" y="11924"/>
                  </a:lnTo>
                  <a:lnTo>
                    <a:pt x="176" y="12828"/>
                  </a:lnTo>
                  <a:lnTo>
                    <a:pt x="92" y="13733"/>
                  </a:lnTo>
                  <a:lnTo>
                    <a:pt x="0" y="14629"/>
                  </a:lnTo>
                  <a:lnTo>
                    <a:pt x="1040" y="14563"/>
                  </a:lnTo>
                  <a:lnTo>
                    <a:pt x="2079" y="14512"/>
                  </a:lnTo>
                  <a:lnTo>
                    <a:pt x="3126" y="14468"/>
                  </a:lnTo>
                  <a:lnTo>
                    <a:pt x="4173" y="14438"/>
                  </a:lnTo>
                  <a:lnTo>
                    <a:pt x="5212" y="14424"/>
                  </a:lnTo>
                  <a:lnTo>
                    <a:pt x="6259" y="14431"/>
                  </a:lnTo>
                  <a:lnTo>
                    <a:pt x="7306" y="14446"/>
                  </a:lnTo>
                  <a:lnTo>
                    <a:pt x="8353" y="14482"/>
                  </a:lnTo>
                  <a:lnTo>
                    <a:pt x="9400" y="14534"/>
                  </a:lnTo>
                  <a:lnTo>
                    <a:pt x="9920" y="14571"/>
                  </a:lnTo>
                  <a:lnTo>
                    <a:pt x="10439" y="14607"/>
                  </a:lnTo>
                  <a:lnTo>
                    <a:pt x="10959" y="14644"/>
                  </a:lnTo>
                  <a:lnTo>
                    <a:pt x="11479" y="14696"/>
                  </a:lnTo>
                  <a:lnTo>
                    <a:pt x="11991" y="14747"/>
                  </a:lnTo>
                  <a:lnTo>
                    <a:pt x="12510" y="14798"/>
                  </a:lnTo>
                  <a:lnTo>
                    <a:pt x="13022" y="14857"/>
                  </a:lnTo>
                  <a:lnTo>
                    <a:pt x="13534" y="14923"/>
                  </a:lnTo>
                  <a:lnTo>
                    <a:pt x="14046" y="14997"/>
                  </a:lnTo>
                  <a:lnTo>
                    <a:pt x="14558" y="15070"/>
                  </a:lnTo>
                  <a:lnTo>
                    <a:pt x="15070" y="15151"/>
                  </a:lnTo>
                  <a:lnTo>
                    <a:pt x="15575" y="15240"/>
                  </a:lnTo>
                  <a:lnTo>
                    <a:pt x="16087" y="15328"/>
                  </a:lnTo>
                  <a:lnTo>
                    <a:pt x="16591" y="15423"/>
                  </a:lnTo>
                  <a:lnTo>
                    <a:pt x="16622" y="14468"/>
                  </a:lnTo>
                  <a:lnTo>
                    <a:pt x="16645" y="13512"/>
                  </a:lnTo>
                  <a:lnTo>
                    <a:pt x="16660" y="12556"/>
                  </a:lnTo>
                  <a:lnTo>
                    <a:pt x="16675" y="11601"/>
                  </a:lnTo>
                  <a:lnTo>
                    <a:pt x="16683" y="10645"/>
                  </a:lnTo>
                  <a:lnTo>
                    <a:pt x="16683" y="9689"/>
                  </a:lnTo>
                  <a:lnTo>
                    <a:pt x="16675" y="8734"/>
                  </a:lnTo>
                  <a:lnTo>
                    <a:pt x="16660" y="7778"/>
                  </a:lnTo>
                  <a:lnTo>
                    <a:pt x="16645" y="6822"/>
                  </a:lnTo>
                  <a:lnTo>
                    <a:pt x="16614" y="5867"/>
                  </a:lnTo>
                  <a:lnTo>
                    <a:pt x="16584" y="4911"/>
                  </a:lnTo>
                  <a:lnTo>
                    <a:pt x="16545" y="3955"/>
                  </a:lnTo>
                  <a:lnTo>
                    <a:pt x="16500" y="3000"/>
                  </a:lnTo>
                  <a:lnTo>
                    <a:pt x="16454" y="2044"/>
                  </a:lnTo>
                  <a:lnTo>
                    <a:pt x="16400" y="1088"/>
                  </a:lnTo>
                  <a:lnTo>
                    <a:pt x="16339" y="133"/>
                  </a:lnTo>
                  <a:lnTo>
                    <a:pt x="16286" y="133"/>
                  </a:lnTo>
                  <a:lnTo>
                    <a:pt x="16263" y="140"/>
                  </a:lnTo>
                  <a:lnTo>
                    <a:pt x="16247" y="155"/>
                  </a:lnTo>
                  <a:lnTo>
                    <a:pt x="15766" y="191"/>
                  </a:lnTo>
                  <a:lnTo>
                    <a:pt x="15284" y="228"/>
                  </a:lnTo>
                  <a:lnTo>
                    <a:pt x="14795" y="258"/>
                  </a:lnTo>
                  <a:lnTo>
                    <a:pt x="14314" y="287"/>
                  </a:lnTo>
                  <a:lnTo>
                    <a:pt x="13832" y="309"/>
                  </a:lnTo>
                  <a:lnTo>
                    <a:pt x="13343" y="324"/>
                  </a:lnTo>
                  <a:lnTo>
                    <a:pt x="12365" y="346"/>
                  </a:lnTo>
                  <a:lnTo>
                    <a:pt x="11387" y="353"/>
                  </a:lnTo>
                  <a:lnTo>
                    <a:pt x="10401" y="346"/>
                  </a:lnTo>
                  <a:lnTo>
                    <a:pt x="9423" y="331"/>
                  </a:lnTo>
                  <a:lnTo>
                    <a:pt x="8437" y="309"/>
                  </a:lnTo>
                  <a:lnTo>
                    <a:pt x="7451" y="272"/>
                  </a:lnTo>
                  <a:lnTo>
                    <a:pt x="6458" y="235"/>
                  </a:lnTo>
                  <a:lnTo>
                    <a:pt x="4486" y="155"/>
                  </a:lnTo>
                  <a:lnTo>
                    <a:pt x="2522" y="66"/>
                  </a:lnTo>
                  <a:lnTo>
                    <a:pt x="1544" y="3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593075" y="-3894075"/>
              <a:ext cx="440575" cy="473625"/>
            </a:xfrm>
            <a:custGeom>
              <a:avLst/>
              <a:gdLst/>
              <a:ahLst/>
              <a:cxnLst/>
              <a:rect l="l" t="t" r="r" b="b"/>
              <a:pathLst>
                <a:path w="17623" h="18945" extrusionOk="0">
                  <a:moveTo>
                    <a:pt x="14864" y="0"/>
                  </a:moveTo>
                  <a:lnTo>
                    <a:pt x="14803" y="37"/>
                  </a:lnTo>
                  <a:lnTo>
                    <a:pt x="14742" y="81"/>
                  </a:lnTo>
                  <a:lnTo>
                    <a:pt x="14680" y="111"/>
                  </a:lnTo>
                  <a:lnTo>
                    <a:pt x="14612" y="133"/>
                  </a:lnTo>
                  <a:lnTo>
                    <a:pt x="10974" y="971"/>
                  </a:lnTo>
                  <a:lnTo>
                    <a:pt x="9148" y="1390"/>
                  </a:lnTo>
                  <a:lnTo>
                    <a:pt x="7321" y="1802"/>
                  </a:lnTo>
                  <a:lnTo>
                    <a:pt x="5495" y="2206"/>
                  </a:lnTo>
                  <a:lnTo>
                    <a:pt x="3661" y="2603"/>
                  </a:lnTo>
                  <a:lnTo>
                    <a:pt x="2744" y="2794"/>
                  </a:lnTo>
                  <a:lnTo>
                    <a:pt x="1834" y="2978"/>
                  </a:lnTo>
                  <a:lnTo>
                    <a:pt x="917" y="3162"/>
                  </a:lnTo>
                  <a:lnTo>
                    <a:pt x="0" y="3338"/>
                  </a:lnTo>
                  <a:lnTo>
                    <a:pt x="199" y="4286"/>
                  </a:lnTo>
                  <a:lnTo>
                    <a:pt x="390" y="5242"/>
                  </a:lnTo>
                  <a:lnTo>
                    <a:pt x="566" y="6198"/>
                  </a:lnTo>
                  <a:lnTo>
                    <a:pt x="734" y="7161"/>
                  </a:lnTo>
                  <a:lnTo>
                    <a:pt x="894" y="8131"/>
                  </a:lnTo>
                  <a:lnTo>
                    <a:pt x="1039" y="9101"/>
                  </a:lnTo>
                  <a:lnTo>
                    <a:pt x="1177" y="10072"/>
                  </a:lnTo>
                  <a:lnTo>
                    <a:pt x="1299" y="11050"/>
                  </a:lnTo>
                  <a:lnTo>
                    <a:pt x="1414" y="12027"/>
                  </a:lnTo>
                  <a:lnTo>
                    <a:pt x="1521" y="13005"/>
                  </a:lnTo>
                  <a:lnTo>
                    <a:pt x="1613" y="13990"/>
                  </a:lnTo>
                  <a:lnTo>
                    <a:pt x="1704" y="14982"/>
                  </a:lnTo>
                  <a:lnTo>
                    <a:pt x="1781" y="15968"/>
                  </a:lnTo>
                  <a:lnTo>
                    <a:pt x="1842" y="16960"/>
                  </a:lnTo>
                  <a:lnTo>
                    <a:pt x="1903" y="17945"/>
                  </a:lnTo>
                  <a:lnTo>
                    <a:pt x="1949" y="18945"/>
                  </a:lnTo>
                  <a:lnTo>
                    <a:pt x="2919" y="18908"/>
                  </a:lnTo>
                  <a:lnTo>
                    <a:pt x="3897" y="18864"/>
                  </a:lnTo>
                  <a:lnTo>
                    <a:pt x="5861" y="18776"/>
                  </a:lnTo>
                  <a:lnTo>
                    <a:pt x="7833" y="18695"/>
                  </a:lnTo>
                  <a:lnTo>
                    <a:pt x="8827" y="18658"/>
                  </a:lnTo>
                  <a:lnTo>
                    <a:pt x="9812" y="18621"/>
                  </a:lnTo>
                  <a:lnTo>
                    <a:pt x="10798" y="18599"/>
                  </a:lnTo>
                  <a:lnTo>
                    <a:pt x="11776" y="18585"/>
                  </a:lnTo>
                  <a:lnTo>
                    <a:pt x="12762" y="18585"/>
                  </a:lnTo>
                  <a:lnTo>
                    <a:pt x="13740" y="18592"/>
                  </a:lnTo>
                  <a:lnTo>
                    <a:pt x="14719" y="18614"/>
                  </a:lnTo>
                  <a:lnTo>
                    <a:pt x="15689" y="18651"/>
                  </a:lnTo>
                  <a:lnTo>
                    <a:pt x="16171" y="18680"/>
                  </a:lnTo>
                  <a:lnTo>
                    <a:pt x="16660" y="18710"/>
                  </a:lnTo>
                  <a:lnTo>
                    <a:pt x="17141" y="18746"/>
                  </a:lnTo>
                  <a:lnTo>
                    <a:pt x="17623" y="18783"/>
                  </a:lnTo>
                  <a:lnTo>
                    <a:pt x="17523" y="17607"/>
                  </a:lnTo>
                  <a:lnTo>
                    <a:pt x="17409" y="16431"/>
                  </a:lnTo>
                  <a:lnTo>
                    <a:pt x="17294" y="15254"/>
                  </a:lnTo>
                  <a:lnTo>
                    <a:pt x="17164" y="14071"/>
                  </a:lnTo>
                  <a:lnTo>
                    <a:pt x="17026" y="12895"/>
                  </a:lnTo>
                  <a:lnTo>
                    <a:pt x="16881" y="11718"/>
                  </a:lnTo>
                  <a:lnTo>
                    <a:pt x="16721" y="10542"/>
                  </a:lnTo>
                  <a:lnTo>
                    <a:pt x="16553" y="9373"/>
                  </a:lnTo>
                  <a:lnTo>
                    <a:pt x="16377" y="8197"/>
                  </a:lnTo>
                  <a:lnTo>
                    <a:pt x="16186" y="7021"/>
                  </a:lnTo>
                  <a:lnTo>
                    <a:pt x="15995" y="5852"/>
                  </a:lnTo>
                  <a:lnTo>
                    <a:pt x="15788" y="4676"/>
                  </a:lnTo>
                  <a:lnTo>
                    <a:pt x="15575" y="3507"/>
                  </a:lnTo>
                  <a:lnTo>
                    <a:pt x="15345" y="2338"/>
                  </a:lnTo>
                  <a:lnTo>
                    <a:pt x="15108" y="1169"/>
                  </a:lnTo>
                  <a:lnTo>
                    <a:pt x="14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469650" y="-4337725"/>
              <a:ext cx="481850" cy="483000"/>
            </a:xfrm>
            <a:custGeom>
              <a:avLst/>
              <a:gdLst/>
              <a:ahLst/>
              <a:cxnLst/>
              <a:rect l="l" t="t" r="r" b="b"/>
              <a:pathLst>
                <a:path w="19274" h="19320" extrusionOk="0">
                  <a:moveTo>
                    <a:pt x="14757" y="0"/>
                  </a:moveTo>
                  <a:lnTo>
                    <a:pt x="13802" y="331"/>
                  </a:lnTo>
                  <a:lnTo>
                    <a:pt x="12854" y="655"/>
                  </a:lnTo>
                  <a:lnTo>
                    <a:pt x="11914" y="985"/>
                  </a:lnTo>
                  <a:lnTo>
                    <a:pt x="10982" y="1331"/>
                  </a:lnTo>
                  <a:lnTo>
                    <a:pt x="10050" y="1676"/>
                  </a:lnTo>
                  <a:lnTo>
                    <a:pt x="9125" y="2029"/>
                  </a:lnTo>
                  <a:lnTo>
                    <a:pt x="8208" y="2397"/>
                  </a:lnTo>
                  <a:lnTo>
                    <a:pt x="7291" y="2772"/>
                  </a:lnTo>
                  <a:lnTo>
                    <a:pt x="6381" y="3161"/>
                  </a:lnTo>
                  <a:lnTo>
                    <a:pt x="5472" y="3558"/>
                  </a:lnTo>
                  <a:lnTo>
                    <a:pt x="4570" y="3977"/>
                  </a:lnTo>
                  <a:lnTo>
                    <a:pt x="3668" y="4411"/>
                  </a:lnTo>
                  <a:lnTo>
                    <a:pt x="2774" y="4860"/>
                  </a:lnTo>
                  <a:lnTo>
                    <a:pt x="2331" y="5087"/>
                  </a:lnTo>
                  <a:lnTo>
                    <a:pt x="1888" y="5323"/>
                  </a:lnTo>
                  <a:lnTo>
                    <a:pt x="1445" y="5565"/>
                  </a:lnTo>
                  <a:lnTo>
                    <a:pt x="1001" y="5808"/>
                  </a:lnTo>
                  <a:lnTo>
                    <a:pt x="558" y="6058"/>
                  </a:lnTo>
                  <a:lnTo>
                    <a:pt x="115" y="6315"/>
                  </a:lnTo>
                  <a:lnTo>
                    <a:pt x="92" y="6330"/>
                  </a:lnTo>
                  <a:lnTo>
                    <a:pt x="69" y="6337"/>
                  </a:lnTo>
                  <a:lnTo>
                    <a:pt x="39" y="6345"/>
                  </a:lnTo>
                  <a:lnTo>
                    <a:pt x="0" y="6359"/>
                  </a:lnTo>
                  <a:lnTo>
                    <a:pt x="359" y="7116"/>
                  </a:lnTo>
                  <a:lnTo>
                    <a:pt x="703" y="7881"/>
                  </a:lnTo>
                  <a:lnTo>
                    <a:pt x="1040" y="8653"/>
                  </a:lnTo>
                  <a:lnTo>
                    <a:pt x="1368" y="9439"/>
                  </a:lnTo>
                  <a:lnTo>
                    <a:pt x="1689" y="10226"/>
                  </a:lnTo>
                  <a:lnTo>
                    <a:pt x="1995" y="11020"/>
                  </a:lnTo>
                  <a:lnTo>
                    <a:pt x="2293" y="11821"/>
                  </a:lnTo>
                  <a:lnTo>
                    <a:pt x="2583" y="12630"/>
                  </a:lnTo>
                  <a:lnTo>
                    <a:pt x="2858" y="13446"/>
                  </a:lnTo>
                  <a:lnTo>
                    <a:pt x="3126" y="14269"/>
                  </a:lnTo>
                  <a:lnTo>
                    <a:pt x="3386" y="15093"/>
                  </a:lnTo>
                  <a:lnTo>
                    <a:pt x="3630" y="15931"/>
                  </a:lnTo>
                  <a:lnTo>
                    <a:pt x="3867" y="16769"/>
                  </a:lnTo>
                  <a:lnTo>
                    <a:pt x="4096" y="17614"/>
                  </a:lnTo>
                  <a:lnTo>
                    <a:pt x="4318" y="18460"/>
                  </a:lnTo>
                  <a:lnTo>
                    <a:pt x="4524" y="19320"/>
                  </a:lnTo>
                  <a:lnTo>
                    <a:pt x="6305" y="18805"/>
                  </a:lnTo>
                  <a:lnTo>
                    <a:pt x="8093" y="18305"/>
                  </a:lnTo>
                  <a:lnTo>
                    <a:pt x="9889" y="17820"/>
                  </a:lnTo>
                  <a:lnTo>
                    <a:pt x="11685" y="17342"/>
                  </a:lnTo>
                  <a:lnTo>
                    <a:pt x="13481" y="16872"/>
                  </a:lnTo>
                  <a:lnTo>
                    <a:pt x="15277" y="16408"/>
                  </a:lnTo>
                  <a:lnTo>
                    <a:pt x="18861" y="15497"/>
                  </a:lnTo>
                  <a:lnTo>
                    <a:pt x="18975" y="15475"/>
                  </a:lnTo>
                  <a:lnTo>
                    <a:pt x="19075" y="15460"/>
                  </a:lnTo>
                  <a:lnTo>
                    <a:pt x="19174" y="15468"/>
                  </a:lnTo>
                  <a:lnTo>
                    <a:pt x="19273" y="15475"/>
                  </a:lnTo>
                  <a:lnTo>
                    <a:pt x="19052" y="14497"/>
                  </a:lnTo>
                  <a:lnTo>
                    <a:pt x="18815" y="13519"/>
                  </a:lnTo>
                  <a:lnTo>
                    <a:pt x="18570" y="12549"/>
                  </a:lnTo>
                  <a:lnTo>
                    <a:pt x="18326" y="11571"/>
                  </a:lnTo>
                  <a:lnTo>
                    <a:pt x="18066" y="10594"/>
                  </a:lnTo>
                  <a:lnTo>
                    <a:pt x="17806" y="9623"/>
                  </a:lnTo>
                  <a:lnTo>
                    <a:pt x="17531" y="8653"/>
                  </a:lnTo>
                  <a:lnTo>
                    <a:pt x="17256" y="7682"/>
                  </a:lnTo>
                  <a:lnTo>
                    <a:pt x="16973" y="6712"/>
                  </a:lnTo>
                  <a:lnTo>
                    <a:pt x="16675" y="5749"/>
                  </a:lnTo>
                  <a:lnTo>
                    <a:pt x="16377" y="4786"/>
                  </a:lnTo>
                  <a:lnTo>
                    <a:pt x="16071" y="3823"/>
                  </a:lnTo>
                  <a:lnTo>
                    <a:pt x="15751" y="2860"/>
                  </a:lnTo>
                  <a:lnTo>
                    <a:pt x="15430" y="1904"/>
                  </a:lnTo>
                  <a:lnTo>
                    <a:pt x="15093" y="956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232175" y="-4915925"/>
              <a:ext cx="582925" cy="694750"/>
            </a:xfrm>
            <a:custGeom>
              <a:avLst/>
              <a:gdLst/>
              <a:ahLst/>
              <a:cxnLst/>
              <a:rect l="l" t="t" r="r" b="b"/>
              <a:pathLst>
                <a:path w="23317" h="27790" extrusionOk="0">
                  <a:moveTo>
                    <a:pt x="11127" y="1"/>
                  </a:moveTo>
                  <a:lnTo>
                    <a:pt x="10500" y="1001"/>
                  </a:lnTo>
                  <a:lnTo>
                    <a:pt x="9874" y="2001"/>
                  </a:lnTo>
                  <a:lnTo>
                    <a:pt x="9232" y="3000"/>
                  </a:lnTo>
                  <a:lnTo>
                    <a:pt x="8590" y="4000"/>
                  </a:lnTo>
                  <a:lnTo>
                    <a:pt x="7948" y="4993"/>
                  </a:lnTo>
                  <a:lnTo>
                    <a:pt x="7298" y="5992"/>
                  </a:lnTo>
                  <a:lnTo>
                    <a:pt x="6641" y="6977"/>
                  </a:lnTo>
                  <a:lnTo>
                    <a:pt x="5976" y="7970"/>
                  </a:lnTo>
                  <a:lnTo>
                    <a:pt x="5311" y="8955"/>
                  </a:lnTo>
                  <a:lnTo>
                    <a:pt x="4647" y="9940"/>
                  </a:lnTo>
                  <a:lnTo>
                    <a:pt x="3974" y="10918"/>
                  </a:lnTo>
                  <a:lnTo>
                    <a:pt x="3294" y="11895"/>
                  </a:lnTo>
                  <a:lnTo>
                    <a:pt x="2614" y="12866"/>
                  </a:lnTo>
                  <a:lnTo>
                    <a:pt x="1934" y="13836"/>
                  </a:lnTo>
                  <a:lnTo>
                    <a:pt x="1246" y="14799"/>
                  </a:lnTo>
                  <a:lnTo>
                    <a:pt x="550" y="15762"/>
                  </a:lnTo>
                  <a:lnTo>
                    <a:pt x="489" y="15836"/>
                  </a:lnTo>
                  <a:lnTo>
                    <a:pt x="428" y="15902"/>
                  </a:lnTo>
                  <a:lnTo>
                    <a:pt x="359" y="15961"/>
                  </a:lnTo>
                  <a:lnTo>
                    <a:pt x="291" y="16012"/>
                  </a:lnTo>
                  <a:lnTo>
                    <a:pt x="222" y="16056"/>
                  </a:lnTo>
                  <a:lnTo>
                    <a:pt x="153" y="16086"/>
                  </a:lnTo>
                  <a:lnTo>
                    <a:pt x="77" y="16115"/>
                  </a:lnTo>
                  <a:lnTo>
                    <a:pt x="0" y="16137"/>
                  </a:lnTo>
                  <a:lnTo>
                    <a:pt x="329" y="16446"/>
                  </a:lnTo>
                  <a:lnTo>
                    <a:pt x="650" y="16762"/>
                  </a:lnTo>
                  <a:lnTo>
                    <a:pt x="963" y="17078"/>
                  </a:lnTo>
                  <a:lnTo>
                    <a:pt x="1284" y="17402"/>
                  </a:lnTo>
                  <a:lnTo>
                    <a:pt x="1590" y="17725"/>
                  </a:lnTo>
                  <a:lnTo>
                    <a:pt x="1895" y="18056"/>
                  </a:lnTo>
                  <a:lnTo>
                    <a:pt x="2201" y="18387"/>
                  </a:lnTo>
                  <a:lnTo>
                    <a:pt x="2499" y="18725"/>
                  </a:lnTo>
                  <a:lnTo>
                    <a:pt x="2797" y="19063"/>
                  </a:lnTo>
                  <a:lnTo>
                    <a:pt x="3088" y="19409"/>
                  </a:lnTo>
                  <a:lnTo>
                    <a:pt x="3378" y="19754"/>
                  </a:lnTo>
                  <a:lnTo>
                    <a:pt x="3668" y="20100"/>
                  </a:lnTo>
                  <a:lnTo>
                    <a:pt x="3951" y="20460"/>
                  </a:lnTo>
                  <a:lnTo>
                    <a:pt x="4226" y="20813"/>
                  </a:lnTo>
                  <a:lnTo>
                    <a:pt x="4501" y="21173"/>
                  </a:lnTo>
                  <a:lnTo>
                    <a:pt x="4777" y="21540"/>
                  </a:lnTo>
                  <a:lnTo>
                    <a:pt x="5044" y="21908"/>
                  </a:lnTo>
                  <a:lnTo>
                    <a:pt x="5304" y="22276"/>
                  </a:lnTo>
                  <a:lnTo>
                    <a:pt x="5571" y="22650"/>
                  </a:lnTo>
                  <a:lnTo>
                    <a:pt x="5823" y="23025"/>
                  </a:lnTo>
                  <a:lnTo>
                    <a:pt x="6083" y="23408"/>
                  </a:lnTo>
                  <a:lnTo>
                    <a:pt x="6328" y="23790"/>
                  </a:lnTo>
                  <a:lnTo>
                    <a:pt x="6580" y="24180"/>
                  </a:lnTo>
                  <a:lnTo>
                    <a:pt x="6825" y="24569"/>
                  </a:lnTo>
                  <a:lnTo>
                    <a:pt x="7298" y="25356"/>
                  </a:lnTo>
                  <a:lnTo>
                    <a:pt x="7765" y="26157"/>
                  </a:lnTo>
                  <a:lnTo>
                    <a:pt x="8215" y="26966"/>
                  </a:lnTo>
                  <a:lnTo>
                    <a:pt x="8651" y="27789"/>
                  </a:lnTo>
                  <a:lnTo>
                    <a:pt x="9499" y="27252"/>
                  </a:lnTo>
                  <a:lnTo>
                    <a:pt x="10363" y="26723"/>
                  </a:lnTo>
                  <a:lnTo>
                    <a:pt x="11234" y="26201"/>
                  </a:lnTo>
                  <a:lnTo>
                    <a:pt x="12113" y="25687"/>
                  </a:lnTo>
                  <a:lnTo>
                    <a:pt x="12999" y="25187"/>
                  </a:lnTo>
                  <a:lnTo>
                    <a:pt x="13901" y="24694"/>
                  </a:lnTo>
                  <a:lnTo>
                    <a:pt x="14811" y="24216"/>
                  </a:lnTo>
                  <a:lnTo>
                    <a:pt x="15728" y="23746"/>
                  </a:lnTo>
                  <a:lnTo>
                    <a:pt x="16652" y="23290"/>
                  </a:lnTo>
                  <a:lnTo>
                    <a:pt x="17585" y="22856"/>
                  </a:lnTo>
                  <a:lnTo>
                    <a:pt x="18051" y="22643"/>
                  </a:lnTo>
                  <a:lnTo>
                    <a:pt x="18525" y="22437"/>
                  </a:lnTo>
                  <a:lnTo>
                    <a:pt x="18991" y="22231"/>
                  </a:lnTo>
                  <a:lnTo>
                    <a:pt x="19465" y="22033"/>
                  </a:lnTo>
                  <a:lnTo>
                    <a:pt x="19946" y="21834"/>
                  </a:lnTo>
                  <a:lnTo>
                    <a:pt x="20420" y="21643"/>
                  </a:lnTo>
                  <a:lnTo>
                    <a:pt x="20901" y="21460"/>
                  </a:lnTo>
                  <a:lnTo>
                    <a:pt x="21383" y="21283"/>
                  </a:lnTo>
                  <a:lnTo>
                    <a:pt x="21864" y="21107"/>
                  </a:lnTo>
                  <a:lnTo>
                    <a:pt x="22346" y="20938"/>
                  </a:lnTo>
                  <a:lnTo>
                    <a:pt x="22827" y="20776"/>
                  </a:lnTo>
                  <a:lnTo>
                    <a:pt x="23316" y="20614"/>
                  </a:lnTo>
                  <a:lnTo>
                    <a:pt x="23026" y="19901"/>
                  </a:lnTo>
                  <a:lnTo>
                    <a:pt x="22735" y="19195"/>
                  </a:lnTo>
                  <a:lnTo>
                    <a:pt x="22445" y="18490"/>
                  </a:lnTo>
                  <a:lnTo>
                    <a:pt x="22139" y="17791"/>
                  </a:lnTo>
                  <a:lnTo>
                    <a:pt x="21834" y="17093"/>
                  </a:lnTo>
                  <a:lnTo>
                    <a:pt x="21520" y="16402"/>
                  </a:lnTo>
                  <a:lnTo>
                    <a:pt x="21199" y="15711"/>
                  </a:lnTo>
                  <a:lnTo>
                    <a:pt x="20878" y="15020"/>
                  </a:lnTo>
                  <a:lnTo>
                    <a:pt x="20550" y="14336"/>
                  </a:lnTo>
                  <a:lnTo>
                    <a:pt x="20213" y="13660"/>
                  </a:lnTo>
                  <a:lnTo>
                    <a:pt x="19870" y="12983"/>
                  </a:lnTo>
                  <a:lnTo>
                    <a:pt x="19518" y="12314"/>
                  </a:lnTo>
                  <a:lnTo>
                    <a:pt x="19159" y="11646"/>
                  </a:lnTo>
                  <a:lnTo>
                    <a:pt x="18800" y="10984"/>
                  </a:lnTo>
                  <a:lnTo>
                    <a:pt x="18433" y="10330"/>
                  </a:lnTo>
                  <a:lnTo>
                    <a:pt x="18058" y="9675"/>
                  </a:lnTo>
                  <a:lnTo>
                    <a:pt x="17676" y="9028"/>
                  </a:lnTo>
                  <a:lnTo>
                    <a:pt x="17287" y="8389"/>
                  </a:lnTo>
                  <a:lnTo>
                    <a:pt x="16889" y="7749"/>
                  </a:lnTo>
                  <a:lnTo>
                    <a:pt x="16492" y="7117"/>
                  </a:lnTo>
                  <a:lnTo>
                    <a:pt x="16087" y="6492"/>
                  </a:lnTo>
                  <a:lnTo>
                    <a:pt x="15666" y="5875"/>
                  </a:lnTo>
                  <a:lnTo>
                    <a:pt x="15246" y="5257"/>
                  </a:lnTo>
                  <a:lnTo>
                    <a:pt x="14818" y="4647"/>
                  </a:lnTo>
                  <a:lnTo>
                    <a:pt x="14383" y="4044"/>
                  </a:lnTo>
                  <a:lnTo>
                    <a:pt x="13939" y="3449"/>
                  </a:lnTo>
                  <a:lnTo>
                    <a:pt x="13488" y="2861"/>
                  </a:lnTo>
                  <a:lnTo>
                    <a:pt x="13030" y="2273"/>
                  </a:lnTo>
                  <a:lnTo>
                    <a:pt x="12571" y="1692"/>
                  </a:lnTo>
                  <a:lnTo>
                    <a:pt x="12098" y="1126"/>
                  </a:lnTo>
                  <a:lnTo>
                    <a:pt x="11616" y="56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-93575" y="-5286225"/>
              <a:ext cx="557525" cy="749475"/>
            </a:xfrm>
            <a:custGeom>
              <a:avLst/>
              <a:gdLst/>
              <a:ahLst/>
              <a:cxnLst/>
              <a:rect l="l" t="t" r="r" b="b"/>
              <a:pathLst>
                <a:path w="22301" h="29979" extrusionOk="0">
                  <a:moveTo>
                    <a:pt x="1" y="0"/>
                  </a:moveTo>
                  <a:lnTo>
                    <a:pt x="108" y="2911"/>
                  </a:lnTo>
                  <a:lnTo>
                    <a:pt x="199" y="5830"/>
                  </a:lnTo>
                  <a:lnTo>
                    <a:pt x="291" y="8741"/>
                  </a:lnTo>
                  <a:lnTo>
                    <a:pt x="367" y="11652"/>
                  </a:lnTo>
                  <a:lnTo>
                    <a:pt x="444" y="14570"/>
                  </a:lnTo>
                  <a:lnTo>
                    <a:pt x="505" y="17482"/>
                  </a:lnTo>
                  <a:lnTo>
                    <a:pt x="566" y="20393"/>
                  </a:lnTo>
                  <a:lnTo>
                    <a:pt x="620" y="23311"/>
                  </a:lnTo>
                  <a:lnTo>
                    <a:pt x="1025" y="23458"/>
                  </a:lnTo>
                  <a:lnTo>
                    <a:pt x="1422" y="23613"/>
                  </a:lnTo>
                  <a:lnTo>
                    <a:pt x="1819" y="23767"/>
                  </a:lnTo>
                  <a:lnTo>
                    <a:pt x="2209" y="23929"/>
                  </a:lnTo>
                  <a:lnTo>
                    <a:pt x="2599" y="24098"/>
                  </a:lnTo>
                  <a:lnTo>
                    <a:pt x="2981" y="24267"/>
                  </a:lnTo>
                  <a:lnTo>
                    <a:pt x="3363" y="24443"/>
                  </a:lnTo>
                  <a:lnTo>
                    <a:pt x="3745" y="24620"/>
                  </a:lnTo>
                  <a:lnTo>
                    <a:pt x="4120" y="24796"/>
                  </a:lnTo>
                  <a:lnTo>
                    <a:pt x="4494" y="24987"/>
                  </a:lnTo>
                  <a:lnTo>
                    <a:pt x="4861" y="25178"/>
                  </a:lnTo>
                  <a:lnTo>
                    <a:pt x="5228" y="25370"/>
                  </a:lnTo>
                  <a:lnTo>
                    <a:pt x="5587" y="25568"/>
                  </a:lnTo>
                  <a:lnTo>
                    <a:pt x="5946" y="25766"/>
                  </a:lnTo>
                  <a:lnTo>
                    <a:pt x="6305" y="25972"/>
                  </a:lnTo>
                  <a:lnTo>
                    <a:pt x="6657" y="26178"/>
                  </a:lnTo>
                  <a:lnTo>
                    <a:pt x="7008" y="26391"/>
                  </a:lnTo>
                  <a:lnTo>
                    <a:pt x="7352" y="26605"/>
                  </a:lnTo>
                  <a:lnTo>
                    <a:pt x="7696" y="26825"/>
                  </a:lnTo>
                  <a:lnTo>
                    <a:pt x="8032" y="27046"/>
                  </a:lnTo>
                  <a:lnTo>
                    <a:pt x="8376" y="27274"/>
                  </a:lnTo>
                  <a:lnTo>
                    <a:pt x="8705" y="27501"/>
                  </a:lnTo>
                  <a:lnTo>
                    <a:pt x="9041" y="27737"/>
                  </a:lnTo>
                  <a:lnTo>
                    <a:pt x="9362" y="27972"/>
                  </a:lnTo>
                  <a:lnTo>
                    <a:pt x="10012" y="28457"/>
                  </a:lnTo>
                  <a:lnTo>
                    <a:pt x="10646" y="28950"/>
                  </a:lnTo>
                  <a:lnTo>
                    <a:pt x="11273" y="29457"/>
                  </a:lnTo>
                  <a:lnTo>
                    <a:pt x="11884" y="29979"/>
                  </a:lnTo>
                  <a:lnTo>
                    <a:pt x="11922" y="29817"/>
                  </a:lnTo>
                  <a:lnTo>
                    <a:pt x="11945" y="29744"/>
                  </a:lnTo>
                  <a:lnTo>
                    <a:pt x="11976" y="29663"/>
                  </a:lnTo>
                  <a:lnTo>
                    <a:pt x="12579" y="28597"/>
                  </a:lnTo>
                  <a:lnTo>
                    <a:pt x="13191" y="27531"/>
                  </a:lnTo>
                  <a:lnTo>
                    <a:pt x="13810" y="26465"/>
                  </a:lnTo>
                  <a:lnTo>
                    <a:pt x="14436" y="25399"/>
                  </a:lnTo>
                  <a:lnTo>
                    <a:pt x="15063" y="24333"/>
                  </a:lnTo>
                  <a:lnTo>
                    <a:pt x="15697" y="23274"/>
                  </a:lnTo>
                  <a:lnTo>
                    <a:pt x="16339" y="22208"/>
                  </a:lnTo>
                  <a:lnTo>
                    <a:pt x="16981" y="21150"/>
                  </a:lnTo>
                  <a:lnTo>
                    <a:pt x="17631" y="20099"/>
                  </a:lnTo>
                  <a:lnTo>
                    <a:pt x="18288" y="19040"/>
                  </a:lnTo>
                  <a:lnTo>
                    <a:pt x="18945" y="17996"/>
                  </a:lnTo>
                  <a:lnTo>
                    <a:pt x="19610" y="16945"/>
                  </a:lnTo>
                  <a:lnTo>
                    <a:pt x="20275" y="15901"/>
                  </a:lnTo>
                  <a:lnTo>
                    <a:pt x="20947" y="14864"/>
                  </a:lnTo>
                  <a:lnTo>
                    <a:pt x="21620" y="13835"/>
                  </a:lnTo>
                  <a:lnTo>
                    <a:pt x="22300" y="12806"/>
                  </a:lnTo>
                  <a:lnTo>
                    <a:pt x="21757" y="12255"/>
                  </a:lnTo>
                  <a:lnTo>
                    <a:pt x="21200" y="11711"/>
                  </a:lnTo>
                  <a:lnTo>
                    <a:pt x="20634" y="11181"/>
                  </a:lnTo>
                  <a:lnTo>
                    <a:pt x="20061" y="10659"/>
                  </a:lnTo>
                  <a:lnTo>
                    <a:pt x="19480" y="10145"/>
                  </a:lnTo>
                  <a:lnTo>
                    <a:pt x="18892" y="9638"/>
                  </a:lnTo>
                  <a:lnTo>
                    <a:pt x="18288" y="9138"/>
                  </a:lnTo>
                  <a:lnTo>
                    <a:pt x="17677" y="8645"/>
                  </a:lnTo>
                  <a:lnTo>
                    <a:pt x="17058" y="8167"/>
                  </a:lnTo>
                  <a:lnTo>
                    <a:pt x="16431" y="7697"/>
                  </a:lnTo>
                  <a:lnTo>
                    <a:pt x="15789" y="7234"/>
                  </a:lnTo>
                  <a:lnTo>
                    <a:pt x="15139" y="6785"/>
                  </a:lnTo>
                  <a:lnTo>
                    <a:pt x="14482" y="6344"/>
                  </a:lnTo>
                  <a:lnTo>
                    <a:pt x="13817" y="5911"/>
                  </a:lnTo>
                  <a:lnTo>
                    <a:pt x="13137" y="5491"/>
                  </a:lnTo>
                  <a:lnTo>
                    <a:pt x="12449" y="5080"/>
                  </a:lnTo>
                  <a:lnTo>
                    <a:pt x="11754" y="4675"/>
                  </a:lnTo>
                  <a:lnTo>
                    <a:pt x="11043" y="4286"/>
                  </a:lnTo>
                  <a:lnTo>
                    <a:pt x="10325" y="3904"/>
                  </a:lnTo>
                  <a:lnTo>
                    <a:pt x="9591" y="3536"/>
                  </a:lnTo>
                  <a:lnTo>
                    <a:pt x="8858" y="3176"/>
                  </a:lnTo>
                  <a:lnTo>
                    <a:pt x="8101" y="2830"/>
                  </a:lnTo>
                  <a:lnTo>
                    <a:pt x="7345" y="2492"/>
                  </a:lnTo>
                  <a:lnTo>
                    <a:pt x="6573" y="2169"/>
                  </a:lnTo>
                  <a:lnTo>
                    <a:pt x="5786" y="1853"/>
                  </a:lnTo>
                  <a:lnTo>
                    <a:pt x="4998" y="1551"/>
                  </a:lnTo>
                  <a:lnTo>
                    <a:pt x="4188" y="1264"/>
                  </a:lnTo>
                  <a:lnTo>
                    <a:pt x="3378" y="985"/>
                  </a:lnTo>
                  <a:lnTo>
                    <a:pt x="2545" y="720"/>
                  </a:lnTo>
                  <a:lnTo>
                    <a:pt x="1712" y="471"/>
                  </a:lnTo>
                  <a:lnTo>
                    <a:pt x="8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-3142350" y="-6118400"/>
              <a:ext cx="1819400" cy="1108600"/>
            </a:xfrm>
            <a:custGeom>
              <a:avLst/>
              <a:gdLst/>
              <a:ahLst/>
              <a:cxnLst/>
              <a:rect l="l" t="t" r="r" b="b"/>
              <a:pathLst>
                <a:path w="72776" h="44344" extrusionOk="0">
                  <a:moveTo>
                    <a:pt x="22605" y="0"/>
                  </a:moveTo>
                  <a:lnTo>
                    <a:pt x="21329" y="15"/>
                  </a:lnTo>
                  <a:lnTo>
                    <a:pt x="20053" y="44"/>
                  </a:lnTo>
                  <a:lnTo>
                    <a:pt x="18784" y="96"/>
                  </a:lnTo>
                  <a:lnTo>
                    <a:pt x="17508" y="155"/>
                  </a:lnTo>
                  <a:lnTo>
                    <a:pt x="16239" y="235"/>
                  </a:lnTo>
                  <a:lnTo>
                    <a:pt x="14971" y="331"/>
                  </a:lnTo>
                  <a:lnTo>
                    <a:pt x="13702" y="449"/>
                  </a:lnTo>
                  <a:lnTo>
                    <a:pt x="12434" y="581"/>
                  </a:lnTo>
                  <a:lnTo>
                    <a:pt x="11799" y="654"/>
                  </a:lnTo>
                  <a:lnTo>
                    <a:pt x="11165" y="728"/>
                  </a:lnTo>
                  <a:lnTo>
                    <a:pt x="10538" y="809"/>
                  </a:lnTo>
                  <a:lnTo>
                    <a:pt x="9904" y="897"/>
                  </a:lnTo>
                  <a:lnTo>
                    <a:pt x="9278" y="985"/>
                  </a:lnTo>
                  <a:lnTo>
                    <a:pt x="8643" y="1081"/>
                  </a:lnTo>
                  <a:lnTo>
                    <a:pt x="8017" y="1184"/>
                  </a:lnTo>
                  <a:lnTo>
                    <a:pt x="7390" y="1287"/>
                  </a:lnTo>
                  <a:lnTo>
                    <a:pt x="6763" y="1390"/>
                  </a:lnTo>
                  <a:lnTo>
                    <a:pt x="6144" y="1507"/>
                  </a:lnTo>
                  <a:lnTo>
                    <a:pt x="5518" y="1625"/>
                  </a:lnTo>
                  <a:lnTo>
                    <a:pt x="4899" y="1742"/>
                  </a:lnTo>
                  <a:lnTo>
                    <a:pt x="4280" y="1867"/>
                  </a:lnTo>
                  <a:lnTo>
                    <a:pt x="3661" y="2000"/>
                  </a:lnTo>
                  <a:lnTo>
                    <a:pt x="3049" y="2132"/>
                  </a:lnTo>
                  <a:lnTo>
                    <a:pt x="2430" y="2272"/>
                  </a:lnTo>
                  <a:lnTo>
                    <a:pt x="1819" y="2419"/>
                  </a:lnTo>
                  <a:lnTo>
                    <a:pt x="1208" y="2566"/>
                  </a:lnTo>
                  <a:lnTo>
                    <a:pt x="604" y="2713"/>
                  </a:lnTo>
                  <a:lnTo>
                    <a:pt x="0" y="2875"/>
                  </a:lnTo>
                  <a:lnTo>
                    <a:pt x="130" y="2977"/>
                  </a:lnTo>
                  <a:lnTo>
                    <a:pt x="191" y="3036"/>
                  </a:lnTo>
                  <a:lnTo>
                    <a:pt x="252" y="3095"/>
                  </a:lnTo>
                  <a:lnTo>
                    <a:pt x="306" y="3161"/>
                  </a:lnTo>
                  <a:lnTo>
                    <a:pt x="359" y="3227"/>
                  </a:lnTo>
                  <a:lnTo>
                    <a:pt x="413" y="3301"/>
                  </a:lnTo>
                  <a:lnTo>
                    <a:pt x="459" y="3382"/>
                  </a:lnTo>
                  <a:lnTo>
                    <a:pt x="1215" y="4999"/>
                  </a:lnTo>
                  <a:lnTo>
                    <a:pt x="1972" y="6624"/>
                  </a:lnTo>
                  <a:lnTo>
                    <a:pt x="2721" y="8248"/>
                  </a:lnTo>
                  <a:lnTo>
                    <a:pt x="3462" y="9880"/>
                  </a:lnTo>
                  <a:lnTo>
                    <a:pt x="4203" y="11520"/>
                  </a:lnTo>
                  <a:lnTo>
                    <a:pt x="4929" y="13159"/>
                  </a:lnTo>
                  <a:lnTo>
                    <a:pt x="5655" y="14806"/>
                  </a:lnTo>
                  <a:lnTo>
                    <a:pt x="6381" y="16452"/>
                  </a:lnTo>
                  <a:lnTo>
                    <a:pt x="7092" y="18107"/>
                  </a:lnTo>
                  <a:lnTo>
                    <a:pt x="7803" y="19753"/>
                  </a:lnTo>
                  <a:lnTo>
                    <a:pt x="8506" y="21407"/>
                  </a:lnTo>
                  <a:lnTo>
                    <a:pt x="9201" y="23069"/>
                  </a:lnTo>
                  <a:lnTo>
                    <a:pt x="9889" y="24723"/>
                  </a:lnTo>
                  <a:lnTo>
                    <a:pt x="10569" y="26377"/>
                  </a:lnTo>
                  <a:lnTo>
                    <a:pt x="11242" y="28038"/>
                  </a:lnTo>
                  <a:lnTo>
                    <a:pt x="11906" y="29692"/>
                  </a:lnTo>
                  <a:lnTo>
                    <a:pt x="12564" y="29545"/>
                  </a:lnTo>
                  <a:lnTo>
                    <a:pt x="13236" y="29413"/>
                  </a:lnTo>
                  <a:lnTo>
                    <a:pt x="13901" y="29303"/>
                  </a:lnTo>
                  <a:lnTo>
                    <a:pt x="14581" y="29207"/>
                  </a:lnTo>
                  <a:lnTo>
                    <a:pt x="15254" y="29126"/>
                  </a:lnTo>
                  <a:lnTo>
                    <a:pt x="15934" y="29060"/>
                  </a:lnTo>
                  <a:lnTo>
                    <a:pt x="16614" y="29016"/>
                  </a:lnTo>
                  <a:lnTo>
                    <a:pt x="17294" y="28979"/>
                  </a:lnTo>
                  <a:lnTo>
                    <a:pt x="17974" y="28964"/>
                  </a:lnTo>
                  <a:lnTo>
                    <a:pt x="18654" y="28964"/>
                  </a:lnTo>
                  <a:lnTo>
                    <a:pt x="19334" y="28986"/>
                  </a:lnTo>
                  <a:lnTo>
                    <a:pt x="20007" y="29016"/>
                  </a:lnTo>
                  <a:lnTo>
                    <a:pt x="20679" y="29067"/>
                  </a:lnTo>
                  <a:lnTo>
                    <a:pt x="21344" y="29134"/>
                  </a:lnTo>
                  <a:lnTo>
                    <a:pt x="22009" y="29214"/>
                  </a:lnTo>
                  <a:lnTo>
                    <a:pt x="22666" y="29317"/>
                  </a:lnTo>
                  <a:lnTo>
                    <a:pt x="23186" y="29406"/>
                  </a:lnTo>
                  <a:lnTo>
                    <a:pt x="23713" y="29501"/>
                  </a:lnTo>
                  <a:lnTo>
                    <a:pt x="24241" y="29611"/>
                  </a:lnTo>
                  <a:lnTo>
                    <a:pt x="24768" y="29736"/>
                  </a:lnTo>
                  <a:lnTo>
                    <a:pt x="25303" y="29869"/>
                  </a:lnTo>
                  <a:lnTo>
                    <a:pt x="25830" y="30016"/>
                  </a:lnTo>
                  <a:lnTo>
                    <a:pt x="26365" y="30170"/>
                  </a:lnTo>
                  <a:lnTo>
                    <a:pt x="26892" y="30339"/>
                  </a:lnTo>
                  <a:lnTo>
                    <a:pt x="27420" y="30516"/>
                  </a:lnTo>
                  <a:lnTo>
                    <a:pt x="27947" y="30714"/>
                  </a:lnTo>
                  <a:lnTo>
                    <a:pt x="28467" y="30913"/>
                  </a:lnTo>
                  <a:lnTo>
                    <a:pt x="28986" y="31133"/>
                  </a:lnTo>
                  <a:lnTo>
                    <a:pt x="29498" y="31361"/>
                  </a:lnTo>
                  <a:lnTo>
                    <a:pt x="30003" y="31604"/>
                  </a:lnTo>
                  <a:lnTo>
                    <a:pt x="30499" y="31854"/>
                  </a:lnTo>
                  <a:lnTo>
                    <a:pt x="30989" y="32126"/>
                  </a:lnTo>
                  <a:lnTo>
                    <a:pt x="31470" y="32405"/>
                  </a:lnTo>
                  <a:lnTo>
                    <a:pt x="31936" y="32699"/>
                  </a:lnTo>
                  <a:lnTo>
                    <a:pt x="32395" y="33000"/>
                  </a:lnTo>
                  <a:lnTo>
                    <a:pt x="32846" y="33324"/>
                  </a:lnTo>
                  <a:lnTo>
                    <a:pt x="33060" y="33486"/>
                  </a:lnTo>
                  <a:lnTo>
                    <a:pt x="33281" y="33655"/>
                  </a:lnTo>
                  <a:lnTo>
                    <a:pt x="33488" y="33824"/>
                  </a:lnTo>
                  <a:lnTo>
                    <a:pt x="33701" y="34000"/>
                  </a:lnTo>
                  <a:lnTo>
                    <a:pt x="33908" y="34177"/>
                  </a:lnTo>
                  <a:lnTo>
                    <a:pt x="34107" y="34353"/>
                  </a:lnTo>
                  <a:lnTo>
                    <a:pt x="34305" y="34544"/>
                  </a:lnTo>
                  <a:lnTo>
                    <a:pt x="34496" y="34728"/>
                  </a:lnTo>
                  <a:lnTo>
                    <a:pt x="34687" y="34919"/>
                  </a:lnTo>
                  <a:lnTo>
                    <a:pt x="34878" y="35118"/>
                  </a:lnTo>
                  <a:lnTo>
                    <a:pt x="35054" y="35316"/>
                  </a:lnTo>
                  <a:lnTo>
                    <a:pt x="35238" y="35514"/>
                  </a:lnTo>
                  <a:lnTo>
                    <a:pt x="35406" y="35720"/>
                  </a:lnTo>
                  <a:lnTo>
                    <a:pt x="35574" y="35926"/>
                  </a:lnTo>
                  <a:lnTo>
                    <a:pt x="35742" y="36139"/>
                  </a:lnTo>
                  <a:lnTo>
                    <a:pt x="35895" y="36353"/>
                  </a:lnTo>
                  <a:lnTo>
                    <a:pt x="36055" y="36573"/>
                  </a:lnTo>
                  <a:lnTo>
                    <a:pt x="36200" y="36801"/>
                  </a:lnTo>
                  <a:lnTo>
                    <a:pt x="36346" y="37022"/>
                  </a:lnTo>
                  <a:lnTo>
                    <a:pt x="36483" y="37257"/>
                  </a:lnTo>
                  <a:lnTo>
                    <a:pt x="36621" y="37485"/>
                  </a:lnTo>
                  <a:lnTo>
                    <a:pt x="36743" y="37727"/>
                  </a:lnTo>
                  <a:lnTo>
                    <a:pt x="36865" y="37962"/>
                  </a:lnTo>
                  <a:lnTo>
                    <a:pt x="36988" y="38212"/>
                  </a:lnTo>
                  <a:lnTo>
                    <a:pt x="37156" y="38609"/>
                  </a:lnTo>
                  <a:lnTo>
                    <a:pt x="37316" y="39014"/>
                  </a:lnTo>
                  <a:lnTo>
                    <a:pt x="37461" y="39433"/>
                  </a:lnTo>
                  <a:lnTo>
                    <a:pt x="37522" y="39646"/>
                  </a:lnTo>
                  <a:lnTo>
                    <a:pt x="37584" y="39859"/>
                  </a:lnTo>
                  <a:lnTo>
                    <a:pt x="37645" y="40072"/>
                  </a:lnTo>
                  <a:lnTo>
                    <a:pt x="37698" y="40286"/>
                  </a:lnTo>
                  <a:lnTo>
                    <a:pt x="37744" y="40499"/>
                  </a:lnTo>
                  <a:lnTo>
                    <a:pt x="37782" y="40712"/>
                  </a:lnTo>
                  <a:lnTo>
                    <a:pt x="37813" y="40925"/>
                  </a:lnTo>
                  <a:lnTo>
                    <a:pt x="37843" y="41138"/>
                  </a:lnTo>
                  <a:lnTo>
                    <a:pt x="37866" y="41351"/>
                  </a:lnTo>
                  <a:lnTo>
                    <a:pt x="37874" y="41557"/>
                  </a:lnTo>
                  <a:lnTo>
                    <a:pt x="37882" y="41763"/>
                  </a:lnTo>
                  <a:lnTo>
                    <a:pt x="37882" y="41969"/>
                  </a:lnTo>
                  <a:lnTo>
                    <a:pt x="37874" y="42175"/>
                  </a:lnTo>
                  <a:lnTo>
                    <a:pt x="37859" y="42373"/>
                  </a:lnTo>
                  <a:lnTo>
                    <a:pt x="37828" y="42564"/>
                  </a:lnTo>
                  <a:lnTo>
                    <a:pt x="37798" y="42756"/>
                  </a:lnTo>
                  <a:lnTo>
                    <a:pt x="37752" y="42939"/>
                  </a:lnTo>
                  <a:lnTo>
                    <a:pt x="37698" y="43123"/>
                  </a:lnTo>
                  <a:lnTo>
                    <a:pt x="37637" y="43300"/>
                  </a:lnTo>
                  <a:lnTo>
                    <a:pt x="37561" y="43469"/>
                  </a:lnTo>
                  <a:lnTo>
                    <a:pt x="37477" y="43630"/>
                  </a:lnTo>
                  <a:lnTo>
                    <a:pt x="37385" y="43785"/>
                  </a:lnTo>
                  <a:lnTo>
                    <a:pt x="37278" y="43939"/>
                  </a:lnTo>
                  <a:lnTo>
                    <a:pt x="37163" y="44079"/>
                  </a:lnTo>
                  <a:lnTo>
                    <a:pt x="37033" y="44218"/>
                  </a:lnTo>
                  <a:lnTo>
                    <a:pt x="36896" y="44343"/>
                  </a:lnTo>
                  <a:lnTo>
                    <a:pt x="41382" y="44255"/>
                  </a:lnTo>
                  <a:lnTo>
                    <a:pt x="45875" y="44167"/>
                  </a:lnTo>
                  <a:lnTo>
                    <a:pt x="50361" y="44093"/>
                  </a:lnTo>
                  <a:lnTo>
                    <a:pt x="54847" y="44020"/>
                  </a:lnTo>
                  <a:lnTo>
                    <a:pt x="59333" y="43961"/>
                  </a:lnTo>
                  <a:lnTo>
                    <a:pt x="63811" y="43910"/>
                  </a:lnTo>
                  <a:lnTo>
                    <a:pt x="68297" y="43858"/>
                  </a:lnTo>
                  <a:lnTo>
                    <a:pt x="72775" y="43814"/>
                  </a:lnTo>
                  <a:lnTo>
                    <a:pt x="72576" y="42689"/>
                  </a:lnTo>
                  <a:lnTo>
                    <a:pt x="72362" y="41565"/>
                  </a:lnTo>
                  <a:lnTo>
                    <a:pt x="72126" y="40440"/>
                  </a:lnTo>
                  <a:lnTo>
                    <a:pt x="71881" y="39322"/>
                  </a:lnTo>
                  <a:lnTo>
                    <a:pt x="71621" y="38198"/>
                  </a:lnTo>
                  <a:lnTo>
                    <a:pt x="71346" y="37080"/>
                  </a:lnTo>
                  <a:lnTo>
                    <a:pt x="71056" y="35970"/>
                  </a:lnTo>
                  <a:lnTo>
                    <a:pt x="70742" y="34860"/>
                  </a:lnTo>
                  <a:lnTo>
                    <a:pt x="70414" y="33758"/>
                  </a:lnTo>
                  <a:lnTo>
                    <a:pt x="70246" y="33206"/>
                  </a:lnTo>
                  <a:lnTo>
                    <a:pt x="70070" y="32655"/>
                  </a:lnTo>
                  <a:lnTo>
                    <a:pt x="69894" y="32103"/>
                  </a:lnTo>
                  <a:lnTo>
                    <a:pt x="69711" y="31559"/>
                  </a:lnTo>
                  <a:lnTo>
                    <a:pt x="69520" y="31015"/>
                  </a:lnTo>
                  <a:lnTo>
                    <a:pt x="69329" y="30471"/>
                  </a:lnTo>
                  <a:lnTo>
                    <a:pt x="69130" y="29935"/>
                  </a:lnTo>
                  <a:lnTo>
                    <a:pt x="68931" y="29391"/>
                  </a:lnTo>
                  <a:lnTo>
                    <a:pt x="68725" y="28854"/>
                  </a:lnTo>
                  <a:lnTo>
                    <a:pt x="68511" y="28325"/>
                  </a:lnTo>
                  <a:lnTo>
                    <a:pt x="68289" y="27788"/>
                  </a:lnTo>
                  <a:lnTo>
                    <a:pt x="68068" y="27259"/>
                  </a:lnTo>
                  <a:lnTo>
                    <a:pt x="67846" y="26730"/>
                  </a:lnTo>
                  <a:lnTo>
                    <a:pt x="67609" y="26200"/>
                  </a:lnTo>
                  <a:lnTo>
                    <a:pt x="67372" y="25678"/>
                  </a:lnTo>
                  <a:lnTo>
                    <a:pt x="67128" y="25156"/>
                  </a:lnTo>
                  <a:lnTo>
                    <a:pt x="66883" y="24642"/>
                  </a:lnTo>
                  <a:lnTo>
                    <a:pt x="66631" y="24120"/>
                  </a:lnTo>
                  <a:lnTo>
                    <a:pt x="66371" y="23613"/>
                  </a:lnTo>
                  <a:lnTo>
                    <a:pt x="66104" y="23098"/>
                  </a:lnTo>
                  <a:lnTo>
                    <a:pt x="65836" y="22591"/>
                  </a:lnTo>
                  <a:lnTo>
                    <a:pt x="65561" y="22084"/>
                  </a:lnTo>
                  <a:lnTo>
                    <a:pt x="65278" y="21584"/>
                  </a:lnTo>
                  <a:lnTo>
                    <a:pt x="64988" y="21084"/>
                  </a:lnTo>
                  <a:lnTo>
                    <a:pt x="64698" y="20591"/>
                  </a:lnTo>
                  <a:lnTo>
                    <a:pt x="64399" y="20099"/>
                  </a:lnTo>
                  <a:lnTo>
                    <a:pt x="64094" y="19606"/>
                  </a:lnTo>
                  <a:lnTo>
                    <a:pt x="63780" y="19121"/>
                  </a:lnTo>
                  <a:lnTo>
                    <a:pt x="63467" y="18636"/>
                  </a:lnTo>
                  <a:lnTo>
                    <a:pt x="63146" y="18158"/>
                  </a:lnTo>
                  <a:lnTo>
                    <a:pt x="62818" y="17687"/>
                  </a:lnTo>
                  <a:lnTo>
                    <a:pt x="62481" y="17210"/>
                  </a:lnTo>
                  <a:lnTo>
                    <a:pt x="62137" y="16747"/>
                  </a:lnTo>
                  <a:lnTo>
                    <a:pt x="61794" y="16283"/>
                  </a:lnTo>
                  <a:lnTo>
                    <a:pt x="61434" y="15820"/>
                  </a:lnTo>
                  <a:lnTo>
                    <a:pt x="61075" y="15364"/>
                  </a:lnTo>
                  <a:lnTo>
                    <a:pt x="60708" y="14916"/>
                  </a:lnTo>
                  <a:lnTo>
                    <a:pt x="60334" y="14468"/>
                  </a:lnTo>
                  <a:lnTo>
                    <a:pt x="59959" y="14019"/>
                  </a:lnTo>
                  <a:lnTo>
                    <a:pt x="59570" y="13585"/>
                  </a:lnTo>
                  <a:lnTo>
                    <a:pt x="59180" y="13144"/>
                  </a:lnTo>
                  <a:lnTo>
                    <a:pt x="58775" y="12718"/>
                  </a:lnTo>
                  <a:lnTo>
                    <a:pt x="58370" y="12292"/>
                  </a:lnTo>
                  <a:lnTo>
                    <a:pt x="57957" y="11865"/>
                  </a:lnTo>
                  <a:lnTo>
                    <a:pt x="57537" y="11454"/>
                  </a:lnTo>
                  <a:lnTo>
                    <a:pt x="57109" y="11042"/>
                  </a:lnTo>
                  <a:lnTo>
                    <a:pt x="56628" y="10593"/>
                  </a:lnTo>
                  <a:lnTo>
                    <a:pt x="56146" y="10167"/>
                  </a:lnTo>
                  <a:lnTo>
                    <a:pt x="55665" y="9741"/>
                  </a:lnTo>
                  <a:lnTo>
                    <a:pt x="55176" y="9336"/>
                  </a:lnTo>
                  <a:lnTo>
                    <a:pt x="54679" y="8932"/>
                  </a:lnTo>
                  <a:lnTo>
                    <a:pt x="54182" y="8542"/>
                  </a:lnTo>
                  <a:lnTo>
                    <a:pt x="53678" y="8167"/>
                  </a:lnTo>
                  <a:lnTo>
                    <a:pt x="53166" y="7800"/>
                  </a:lnTo>
                  <a:lnTo>
                    <a:pt x="52654" y="7447"/>
                  </a:lnTo>
                  <a:lnTo>
                    <a:pt x="52142" y="7094"/>
                  </a:lnTo>
                  <a:lnTo>
                    <a:pt x="51622" y="6763"/>
                  </a:lnTo>
                  <a:lnTo>
                    <a:pt x="51095" y="6433"/>
                  </a:lnTo>
                  <a:lnTo>
                    <a:pt x="50567" y="6116"/>
                  </a:lnTo>
                  <a:lnTo>
                    <a:pt x="50040" y="5808"/>
                  </a:lnTo>
                  <a:lnTo>
                    <a:pt x="49505" y="5514"/>
                  </a:lnTo>
                  <a:lnTo>
                    <a:pt x="48963" y="5227"/>
                  </a:lnTo>
                  <a:lnTo>
                    <a:pt x="48420" y="4948"/>
                  </a:lnTo>
                  <a:lnTo>
                    <a:pt x="47877" y="4676"/>
                  </a:lnTo>
                  <a:lnTo>
                    <a:pt x="47327" y="4418"/>
                  </a:lnTo>
                  <a:lnTo>
                    <a:pt x="46777" y="4168"/>
                  </a:lnTo>
                  <a:lnTo>
                    <a:pt x="46219" y="3926"/>
                  </a:lnTo>
                  <a:lnTo>
                    <a:pt x="45661" y="3691"/>
                  </a:lnTo>
                  <a:lnTo>
                    <a:pt x="45096" y="3463"/>
                  </a:lnTo>
                  <a:lnTo>
                    <a:pt x="44530" y="3249"/>
                  </a:lnTo>
                  <a:lnTo>
                    <a:pt x="43957" y="3036"/>
                  </a:lnTo>
                  <a:lnTo>
                    <a:pt x="43392" y="2838"/>
                  </a:lnTo>
                  <a:lnTo>
                    <a:pt x="42811" y="2647"/>
                  </a:lnTo>
                  <a:lnTo>
                    <a:pt x="42238" y="2463"/>
                  </a:lnTo>
                  <a:lnTo>
                    <a:pt x="41657" y="2286"/>
                  </a:lnTo>
                  <a:lnTo>
                    <a:pt x="41068" y="2117"/>
                  </a:lnTo>
                  <a:lnTo>
                    <a:pt x="40488" y="1956"/>
                  </a:lnTo>
                  <a:lnTo>
                    <a:pt x="39899" y="1801"/>
                  </a:lnTo>
                  <a:lnTo>
                    <a:pt x="39303" y="1654"/>
                  </a:lnTo>
                  <a:lnTo>
                    <a:pt x="38707" y="1515"/>
                  </a:lnTo>
                  <a:lnTo>
                    <a:pt x="38111" y="1382"/>
                  </a:lnTo>
                  <a:lnTo>
                    <a:pt x="37515" y="1257"/>
                  </a:lnTo>
                  <a:lnTo>
                    <a:pt x="36911" y="1140"/>
                  </a:lnTo>
                  <a:lnTo>
                    <a:pt x="36307" y="1029"/>
                  </a:lnTo>
                  <a:lnTo>
                    <a:pt x="35704" y="926"/>
                  </a:lnTo>
                  <a:lnTo>
                    <a:pt x="35100" y="823"/>
                  </a:lnTo>
                  <a:lnTo>
                    <a:pt x="34489" y="735"/>
                  </a:lnTo>
                  <a:lnTo>
                    <a:pt x="33877" y="647"/>
                  </a:lnTo>
                  <a:lnTo>
                    <a:pt x="33266" y="566"/>
                  </a:lnTo>
                  <a:lnTo>
                    <a:pt x="32647" y="493"/>
                  </a:lnTo>
                  <a:lnTo>
                    <a:pt x="32028" y="427"/>
                  </a:lnTo>
                  <a:lnTo>
                    <a:pt x="31409" y="360"/>
                  </a:lnTo>
                  <a:lnTo>
                    <a:pt x="30790" y="302"/>
                  </a:lnTo>
                  <a:lnTo>
                    <a:pt x="30171" y="250"/>
                  </a:lnTo>
                  <a:lnTo>
                    <a:pt x="29544" y="206"/>
                  </a:lnTo>
                  <a:lnTo>
                    <a:pt x="28918" y="162"/>
                  </a:lnTo>
                  <a:lnTo>
                    <a:pt x="28291" y="125"/>
                  </a:lnTo>
                  <a:lnTo>
                    <a:pt x="27664" y="96"/>
                  </a:lnTo>
                  <a:lnTo>
                    <a:pt x="27038" y="66"/>
                  </a:lnTo>
                  <a:lnTo>
                    <a:pt x="26403" y="44"/>
                  </a:lnTo>
                  <a:lnTo>
                    <a:pt x="25777" y="30"/>
                  </a:lnTo>
                  <a:lnTo>
                    <a:pt x="25142" y="15"/>
                  </a:lnTo>
                  <a:lnTo>
                    <a:pt x="238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-6047275" y="-6567575"/>
              <a:ext cx="7193825" cy="6805700"/>
            </a:xfrm>
            <a:custGeom>
              <a:avLst/>
              <a:gdLst/>
              <a:ahLst/>
              <a:cxnLst/>
              <a:rect l="l" t="t" r="r" b="b"/>
              <a:pathLst>
                <a:path w="287753" h="272228" extrusionOk="0">
                  <a:moveTo>
                    <a:pt x="238149" y="51254"/>
                  </a:moveTo>
                  <a:lnTo>
                    <a:pt x="239005" y="51482"/>
                  </a:lnTo>
                  <a:lnTo>
                    <a:pt x="239860" y="51725"/>
                  </a:lnTo>
                  <a:lnTo>
                    <a:pt x="240693" y="51974"/>
                  </a:lnTo>
                  <a:lnTo>
                    <a:pt x="241526" y="52239"/>
                  </a:lnTo>
                  <a:lnTo>
                    <a:pt x="242336" y="52518"/>
                  </a:lnTo>
                  <a:lnTo>
                    <a:pt x="243146" y="52805"/>
                  </a:lnTo>
                  <a:lnTo>
                    <a:pt x="243934" y="53107"/>
                  </a:lnTo>
                  <a:lnTo>
                    <a:pt x="244721" y="53423"/>
                  </a:lnTo>
                  <a:lnTo>
                    <a:pt x="245493" y="53746"/>
                  </a:lnTo>
                  <a:lnTo>
                    <a:pt x="246249" y="54084"/>
                  </a:lnTo>
                  <a:lnTo>
                    <a:pt x="247006" y="54430"/>
                  </a:lnTo>
                  <a:lnTo>
                    <a:pt x="247739" y="54790"/>
                  </a:lnTo>
                  <a:lnTo>
                    <a:pt x="248473" y="55158"/>
                  </a:lnTo>
                  <a:lnTo>
                    <a:pt x="249191" y="55540"/>
                  </a:lnTo>
                  <a:lnTo>
                    <a:pt x="249902" y="55929"/>
                  </a:lnTo>
                  <a:lnTo>
                    <a:pt x="250597" y="56334"/>
                  </a:lnTo>
                  <a:lnTo>
                    <a:pt x="251285" y="56745"/>
                  </a:lnTo>
                  <a:lnTo>
                    <a:pt x="251965" y="57165"/>
                  </a:lnTo>
                  <a:lnTo>
                    <a:pt x="252630" y="57598"/>
                  </a:lnTo>
                  <a:lnTo>
                    <a:pt x="253287" y="58039"/>
                  </a:lnTo>
                  <a:lnTo>
                    <a:pt x="253937" y="58488"/>
                  </a:lnTo>
                  <a:lnTo>
                    <a:pt x="254579" y="58951"/>
                  </a:lnTo>
                  <a:lnTo>
                    <a:pt x="255206" y="59421"/>
                  </a:lnTo>
                  <a:lnTo>
                    <a:pt x="255825" y="59899"/>
                  </a:lnTo>
                  <a:lnTo>
                    <a:pt x="256436" y="60392"/>
                  </a:lnTo>
                  <a:lnTo>
                    <a:pt x="257040" y="60892"/>
                  </a:lnTo>
                  <a:lnTo>
                    <a:pt x="257628" y="61399"/>
                  </a:lnTo>
                  <a:lnTo>
                    <a:pt x="258209" y="61913"/>
                  </a:lnTo>
                  <a:lnTo>
                    <a:pt x="258782" y="62435"/>
                  </a:lnTo>
                  <a:lnTo>
                    <a:pt x="259348" y="62965"/>
                  </a:lnTo>
                  <a:lnTo>
                    <a:pt x="259905" y="63509"/>
                  </a:lnTo>
                  <a:lnTo>
                    <a:pt x="260448" y="64060"/>
                  </a:lnTo>
                  <a:lnTo>
                    <a:pt x="259768" y="65089"/>
                  </a:lnTo>
                  <a:lnTo>
                    <a:pt x="259095" y="66118"/>
                  </a:lnTo>
                  <a:lnTo>
                    <a:pt x="258423" y="67155"/>
                  </a:lnTo>
                  <a:lnTo>
                    <a:pt x="257758" y="68199"/>
                  </a:lnTo>
                  <a:lnTo>
                    <a:pt x="257093" y="69250"/>
                  </a:lnTo>
                  <a:lnTo>
                    <a:pt x="256436" y="70294"/>
                  </a:lnTo>
                  <a:lnTo>
                    <a:pt x="255779" y="71353"/>
                  </a:lnTo>
                  <a:lnTo>
                    <a:pt x="255129" y="72404"/>
                  </a:lnTo>
                  <a:lnTo>
                    <a:pt x="254487" y="73462"/>
                  </a:lnTo>
                  <a:lnTo>
                    <a:pt x="253845" y="74528"/>
                  </a:lnTo>
                  <a:lnTo>
                    <a:pt x="253211" y="75587"/>
                  </a:lnTo>
                  <a:lnTo>
                    <a:pt x="252584" y="76653"/>
                  </a:lnTo>
                  <a:lnTo>
                    <a:pt x="251958" y="77719"/>
                  </a:lnTo>
                  <a:lnTo>
                    <a:pt x="251339" y="78785"/>
                  </a:lnTo>
                  <a:lnTo>
                    <a:pt x="250727" y="79851"/>
                  </a:lnTo>
                  <a:lnTo>
                    <a:pt x="250124" y="80917"/>
                  </a:lnTo>
                  <a:lnTo>
                    <a:pt x="250093" y="80998"/>
                  </a:lnTo>
                  <a:lnTo>
                    <a:pt x="250070" y="81071"/>
                  </a:lnTo>
                  <a:lnTo>
                    <a:pt x="250032" y="81233"/>
                  </a:lnTo>
                  <a:lnTo>
                    <a:pt x="249421" y="80711"/>
                  </a:lnTo>
                  <a:lnTo>
                    <a:pt x="248794" y="80204"/>
                  </a:lnTo>
                  <a:lnTo>
                    <a:pt x="248160" y="79711"/>
                  </a:lnTo>
                  <a:lnTo>
                    <a:pt x="247510" y="79226"/>
                  </a:lnTo>
                  <a:lnTo>
                    <a:pt x="247189" y="78991"/>
                  </a:lnTo>
                  <a:lnTo>
                    <a:pt x="246853" y="78755"/>
                  </a:lnTo>
                  <a:lnTo>
                    <a:pt x="246524" y="78528"/>
                  </a:lnTo>
                  <a:lnTo>
                    <a:pt x="246180" y="78300"/>
                  </a:lnTo>
                  <a:lnTo>
                    <a:pt x="245844" y="78079"/>
                  </a:lnTo>
                  <a:lnTo>
                    <a:pt x="245500" y="77859"/>
                  </a:lnTo>
                  <a:lnTo>
                    <a:pt x="245156" y="77645"/>
                  </a:lnTo>
                  <a:lnTo>
                    <a:pt x="244805" y="77432"/>
                  </a:lnTo>
                  <a:lnTo>
                    <a:pt x="244453" y="77226"/>
                  </a:lnTo>
                  <a:lnTo>
                    <a:pt x="244094" y="77020"/>
                  </a:lnTo>
                  <a:lnTo>
                    <a:pt x="243735" y="76822"/>
                  </a:lnTo>
                  <a:lnTo>
                    <a:pt x="243376" y="76624"/>
                  </a:lnTo>
                  <a:lnTo>
                    <a:pt x="243009" y="76432"/>
                  </a:lnTo>
                  <a:lnTo>
                    <a:pt x="242642" y="76241"/>
                  </a:lnTo>
                  <a:lnTo>
                    <a:pt x="242268" y="76050"/>
                  </a:lnTo>
                  <a:lnTo>
                    <a:pt x="241893" y="75874"/>
                  </a:lnTo>
                  <a:lnTo>
                    <a:pt x="241511" y="75697"/>
                  </a:lnTo>
                  <a:lnTo>
                    <a:pt x="241129" y="75521"/>
                  </a:lnTo>
                  <a:lnTo>
                    <a:pt x="240747" y="75352"/>
                  </a:lnTo>
                  <a:lnTo>
                    <a:pt x="240357" y="75183"/>
                  </a:lnTo>
                  <a:lnTo>
                    <a:pt x="239967" y="75021"/>
                  </a:lnTo>
                  <a:lnTo>
                    <a:pt x="239570" y="74867"/>
                  </a:lnTo>
                  <a:lnTo>
                    <a:pt x="239173" y="74712"/>
                  </a:lnTo>
                  <a:lnTo>
                    <a:pt x="238768" y="74565"/>
                  </a:lnTo>
                  <a:lnTo>
                    <a:pt x="238714" y="71647"/>
                  </a:lnTo>
                  <a:lnTo>
                    <a:pt x="238653" y="68736"/>
                  </a:lnTo>
                  <a:lnTo>
                    <a:pt x="238592" y="65824"/>
                  </a:lnTo>
                  <a:lnTo>
                    <a:pt x="238515" y="62906"/>
                  </a:lnTo>
                  <a:lnTo>
                    <a:pt x="238439" y="59995"/>
                  </a:lnTo>
                  <a:lnTo>
                    <a:pt x="238347" y="57084"/>
                  </a:lnTo>
                  <a:lnTo>
                    <a:pt x="238256" y="54165"/>
                  </a:lnTo>
                  <a:lnTo>
                    <a:pt x="238149" y="51254"/>
                  </a:lnTo>
                  <a:close/>
                  <a:moveTo>
                    <a:pt x="34512" y="57326"/>
                  </a:moveTo>
                  <a:lnTo>
                    <a:pt x="34504" y="58995"/>
                  </a:lnTo>
                  <a:lnTo>
                    <a:pt x="34512" y="60664"/>
                  </a:lnTo>
                  <a:lnTo>
                    <a:pt x="34527" y="62332"/>
                  </a:lnTo>
                  <a:lnTo>
                    <a:pt x="34557" y="64009"/>
                  </a:lnTo>
                  <a:lnTo>
                    <a:pt x="34596" y="65677"/>
                  </a:lnTo>
                  <a:lnTo>
                    <a:pt x="34649" y="67346"/>
                  </a:lnTo>
                  <a:lnTo>
                    <a:pt x="34710" y="69022"/>
                  </a:lnTo>
                  <a:lnTo>
                    <a:pt x="34787" y="70684"/>
                  </a:lnTo>
                  <a:lnTo>
                    <a:pt x="34878" y="72352"/>
                  </a:lnTo>
                  <a:lnTo>
                    <a:pt x="34985" y="74014"/>
                  </a:lnTo>
                  <a:lnTo>
                    <a:pt x="35108" y="75675"/>
                  </a:lnTo>
                  <a:lnTo>
                    <a:pt x="35253" y="77329"/>
                  </a:lnTo>
                  <a:lnTo>
                    <a:pt x="35406" y="78983"/>
                  </a:lnTo>
                  <a:lnTo>
                    <a:pt x="35490" y="79807"/>
                  </a:lnTo>
                  <a:lnTo>
                    <a:pt x="35581" y="80623"/>
                  </a:lnTo>
                  <a:lnTo>
                    <a:pt x="35673" y="81446"/>
                  </a:lnTo>
                  <a:lnTo>
                    <a:pt x="35772" y="82269"/>
                  </a:lnTo>
                  <a:lnTo>
                    <a:pt x="35872" y="83085"/>
                  </a:lnTo>
                  <a:lnTo>
                    <a:pt x="35979" y="83901"/>
                  </a:lnTo>
                  <a:lnTo>
                    <a:pt x="35551" y="84122"/>
                  </a:lnTo>
                  <a:lnTo>
                    <a:pt x="35131" y="84350"/>
                  </a:lnTo>
                  <a:lnTo>
                    <a:pt x="34718" y="84585"/>
                  </a:lnTo>
                  <a:lnTo>
                    <a:pt x="34305" y="84828"/>
                  </a:lnTo>
                  <a:lnTo>
                    <a:pt x="32349" y="82857"/>
                  </a:lnTo>
                  <a:lnTo>
                    <a:pt x="31355" y="81872"/>
                  </a:lnTo>
                  <a:lnTo>
                    <a:pt x="30362" y="80887"/>
                  </a:lnTo>
                  <a:lnTo>
                    <a:pt x="29361" y="79902"/>
                  </a:lnTo>
                  <a:lnTo>
                    <a:pt x="28352" y="78917"/>
                  </a:lnTo>
                  <a:lnTo>
                    <a:pt x="27343" y="77947"/>
                  </a:lnTo>
                  <a:lnTo>
                    <a:pt x="26319" y="76969"/>
                  </a:lnTo>
                  <a:lnTo>
                    <a:pt x="25295" y="76006"/>
                  </a:lnTo>
                  <a:lnTo>
                    <a:pt x="24264" y="75043"/>
                  </a:lnTo>
                  <a:lnTo>
                    <a:pt x="23224" y="74095"/>
                  </a:lnTo>
                  <a:lnTo>
                    <a:pt x="22185" y="73146"/>
                  </a:lnTo>
                  <a:lnTo>
                    <a:pt x="21130" y="72213"/>
                  </a:lnTo>
                  <a:lnTo>
                    <a:pt x="20076" y="71286"/>
                  </a:lnTo>
                  <a:lnTo>
                    <a:pt x="19013" y="70368"/>
                  </a:lnTo>
                  <a:lnTo>
                    <a:pt x="17944" y="69463"/>
                  </a:lnTo>
                  <a:lnTo>
                    <a:pt x="18341" y="68971"/>
                  </a:lnTo>
                  <a:lnTo>
                    <a:pt x="18738" y="68486"/>
                  </a:lnTo>
                  <a:lnTo>
                    <a:pt x="19143" y="68000"/>
                  </a:lnTo>
                  <a:lnTo>
                    <a:pt x="19564" y="67530"/>
                  </a:lnTo>
                  <a:lnTo>
                    <a:pt x="19984" y="67059"/>
                  </a:lnTo>
                  <a:lnTo>
                    <a:pt x="20412" y="66596"/>
                  </a:lnTo>
                  <a:lnTo>
                    <a:pt x="20855" y="66140"/>
                  </a:lnTo>
                  <a:lnTo>
                    <a:pt x="21298" y="65699"/>
                  </a:lnTo>
                  <a:lnTo>
                    <a:pt x="21749" y="65258"/>
                  </a:lnTo>
                  <a:lnTo>
                    <a:pt x="22215" y="64825"/>
                  </a:lnTo>
                  <a:lnTo>
                    <a:pt x="22682" y="64398"/>
                  </a:lnTo>
                  <a:lnTo>
                    <a:pt x="23163" y="63979"/>
                  </a:lnTo>
                  <a:lnTo>
                    <a:pt x="23645" y="63568"/>
                  </a:lnTo>
                  <a:lnTo>
                    <a:pt x="24141" y="63163"/>
                  </a:lnTo>
                  <a:lnTo>
                    <a:pt x="24638" y="62766"/>
                  </a:lnTo>
                  <a:lnTo>
                    <a:pt x="25150" y="62377"/>
                  </a:lnTo>
                  <a:lnTo>
                    <a:pt x="25670" y="61994"/>
                  </a:lnTo>
                  <a:lnTo>
                    <a:pt x="26197" y="61627"/>
                  </a:lnTo>
                  <a:lnTo>
                    <a:pt x="26732" y="61259"/>
                  </a:lnTo>
                  <a:lnTo>
                    <a:pt x="27282" y="60906"/>
                  </a:lnTo>
                  <a:lnTo>
                    <a:pt x="27832" y="60553"/>
                  </a:lnTo>
                  <a:lnTo>
                    <a:pt x="28390" y="60215"/>
                  </a:lnTo>
                  <a:lnTo>
                    <a:pt x="28963" y="59884"/>
                  </a:lnTo>
                  <a:lnTo>
                    <a:pt x="29544" y="59568"/>
                  </a:lnTo>
                  <a:lnTo>
                    <a:pt x="30133" y="59252"/>
                  </a:lnTo>
                  <a:lnTo>
                    <a:pt x="30729" y="58951"/>
                  </a:lnTo>
                  <a:lnTo>
                    <a:pt x="31340" y="58657"/>
                  </a:lnTo>
                  <a:lnTo>
                    <a:pt x="31951" y="58370"/>
                  </a:lnTo>
                  <a:lnTo>
                    <a:pt x="32578" y="58098"/>
                  </a:lnTo>
                  <a:lnTo>
                    <a:pt x="33212" y="57826"/>
                  </a:lnTo>
                  <a:lnTo>
                    <a:pt x="33854" y="57569"/>
                  </a:lnTo>
                  <a:lnTo>
                    <a:pt x="34512" y="57326"/>
                  </a:lnTo>
                  <a:close/>
                  <a:moveTo>
                    <a:pt x="262305" y="66067"/>
                  </a:moveTo>
                  <a:lnTo>
                    <a:pt x="262794" y="66626"/>
                  </a:lnTo>
                  <a:lnTo>
                    <a:pt x="263276" y="67192"/>
                  </a:lnTo>
                  <a:lnTo>
                    <a:pt x="263749" y="67758"/>
                  </a:lnTo>
                  <a:lnTo>
                    <a:pt x="264208" y="68339"/>
                  </a:lnTo>
                  <a:lnTo>
                    <a:pt x="264666" y="68927"/>
                  </a:lnTo>
                  <a:lnTo>
                    <a:pt x="265117" y="69515"/>
                  </a:lnTo>
                  <a:lnTo>
                    <a:pt x="265561" y="70110"/>
                  </a:lnTo>
                  <a:lnTo>
                    <a:pt x="265996" y="70713"/>
                  </a:lnTo>
                  <a:lnTo>
                    <a:pt x="266424" y="71323"/>
                  </a:lnTo>
                  <a:lnTo>
                    <a:pt x="266844" y="71941"/>
                  </a:lnTo>
                  <a:lnTo>
                    <a:pt x="267265" y="72558"/>
                  </a:lnTo>
                  <a:lnTo>
                    <a:pt x="267670" y="73183"/>
                  </a:lnTo>
                  <a:lnTo>
                    <a:pt x="268067" y="73815"/>
                  </a:lnTo>
                  <a:lnTo>
                    <a:pt x="268465" y="74455"/>
                  </a:lnTo>
                  <a:lnTo>
                    <a:pt x="268854" y="75094"/>
                  </a:lnTo>
                  <a:lnTo>
                    <a:pt x="269236" y="75741"/>
                  </a:lnTo>
                  <a:lnTo>
                    <a:pt x="269611" y="76396"/>
                  </a:lnTo>
                  <a:lnTo>
                    <a:pt x="269978" y="77050"/>
                  </a:lnTo>
                  <a:lnTo>
                    <a:pt x="270337" y="77712"/>
                  </a:lnTo>
                  <a:lnTo>
                    <a:pt x="270696" y="78380"/>
                  </a:lnTo>
                  <a:lnTo>
                    <a:pt x="271048" y="79049"/>
                  </a:lnTo>
                  <a:lnTo>
                    <a:pt x="271391" y="79726"/>
                  </a:lnTo>
                  <a:lnTo>
                    <a:pt x="271728" y="80402"/>
                  </a:lnTo>
                  <a:lnTo>
                    <a:pt x="272056" y="81086"/>
                  </a:lnTo>
                  <a:lnTo>
                    <a:pt x="272377" y="81777"/>
                  </a:lnTo>
                  <a:lnTo>
                    <a:pt x="272698" y="82468"/>
                  </a:lnTo>
                  <a:lnTo>
                    <a:pt x="273012" y="83159"/>
                  </a:lnTo>
                  <a:lnTo>
                    <a:pt x="273317" y="83857"/>
                  </a:lnTo>
                  <a:lnTo>
                    <a:pt x="273623" y="84556"/>
                  </a:lnTo>
                  <a:lnTo>
                    <a:pt x="273913" y="85261"/>
                  </a:lnTo>
                  <a:lnTo>
                    <a:pt x="274204" y="85967"/>
                  </a:lnTo>
                  <a:lnTo>
                    <a:pt x="274494" y="86680"/>
                  </a:lnTo>
                  <a:lnTo>
                    <a:pt x="274005" y="86842"/>
                  </a:lnTo>
                  <a:lnTo>
                    <a:pt x="273524" y="87004"/>
                  </a:lnTo>
                  <a:lnTo>
                    <a:pt x="273042" y="87173"/>
                  </a:lnTo>
                  <a:lnTo>
                    <a:pt x="272561" y="87349"/>
                  </a:lnTo>
                  <a:lnTo>
                    <a:pt x="272079" y="87526"/>
                  </a:lnTo>
                  <a:lnTo>
                    <a:pt x="271598" y="87709"/>
                  </a:lnTo>
                  <a:lnTo>
                    <a:pt x="271124" y="87900"/>
                  </a:lnTo>
                  <a:lnTo>
                    <a:pt x="270643" y="88099"/>
                  </a:lnTo>
                  <a:lnTo>
                    <a:pt x="270169" y="88297"/>
                  </a:lnTo>
                  <a:lnTo>
                    <a:pt x="269703" y="88503"/>
                  </a:lnTo>
                  <a:lnTo>
                    <a:pt x="269229" y="88709"/>
                  </a:lnTo>
                  <a:lnTo>
                    <a:pt x="268763" y="88922"/>
                  </a:lnTo>
                  <a:lnTo>
                    <a:pt x="267830" y="89356"/>
                  </a:lnTo>
                  <a:lnTo>
                    <a:pt x="266906" y="89812"/>
                  </a:lnTo>
                  <a:lnTo>
                    <a:pt x="265989" y="90282"/>
                  </a:lnTo>
                  <a:lnTo>
                    <a:pt x="265079" y="90760"/>
                  </a:lnTo>
                  <a:lnTo>
                    <a:pt x="264177" y="91253"/>
                  </a:lnTo>
                  <a:lnTo>
                    <a:pt x="263291" y="91753"/>
                  </a:lnTo>
                  <a:lnTo>
                    <a:pt x="262412" y="92267"/>
                  </a:lnTo>
                  <a:lnTo>
                    <a:pt x="261541" y="92789"/>
                  </a:lnTo>
                  <a:lnTo>
                    <a:pt x="260677" y="93318"/>
                  </a:lnTo>
                  <a:lnTo>
                    <a:pt x="259829" y="93855"/>
                  </a:lnTo>
                  <a:lnTo>
                    <a:pt x="259393" y="93032"/>
                  </a:lnTo>
                  <a:lnTo>
                    <a:pt x="258943" y="92223"/>
                  </a:lnTo>
                  <a:lnTo>
                    <a:pt x="258476" y="91422"/>
                  </a:lnTo>
                  <a:lnTo>
                    <a:pt x="258003" y="90635"/>
                  </a:lnTo>
                  <a:lnTo>
                    <a:pt x="257758" y="90246"/>
                  </a:lnTo>
                  <a:lnTo>
                    <a:pt x="257506" y="89856"/>
                  </a:lnTo>
                  <a:lnTo>
                    <a:pt x="257261" y="89474"/>
                  </a:lnTo>
                  <a:lnTo>
                    <a:pt x="257001" y="89091"/>
                  </a:lnTo>
                  <a:lnTo>
                    <a:pt x="256749" y="88716"/>
                  </a:lnTo>
                  <a:lnTo>
                    <a:pt x="256482" y="88342"/>
                  </a:lnTo>
                  <a:lnTo>
                    <a:pt x="256222" y="87974"/>
                  </a:lnTo>
                  <a:lnTo>
                    <a:pt x="255955" y="87606"/>
                  </a:lnTo>
                  <a:lnTo>
                    <a:pt x="255679" y="87239"/>
                  </a:lnTo>
                  <a:lnTo>
                    <a:pt x="255404" y="86879"/>
                  </a:lnTo>
                  <a:lnTo>
                    <a:pt x="255129" y="86526"/>
                  </a:lnTo>
                  <a:lnTo>
                    <a:pt x="254846" y="86166"/>
                  </a:lnTo>
                  <a:lnTo>
                    <a:pt x="254556" y="85820"/>
                  </a:lnTo>
                  <a:lnTo>
                    <a:pt x="254266" y="85475"/>
                  </a:lnTo>
                  <a:lnTo>
                    <a:pt x="253975" y="85129"/>
                  </a:lnTo>
                  <a:lnTo>
                    <a:pt x="253677" y="84791"/>
                  </a:lnTo>
                  <a:lnTo>
                    <a:pt x="253379" y="84453"/>
                  </a:lnTo>
                  <a:lnTo>
                    <a:pt x="253073" y="84122"/>
                  </a:lnTo>
                  <a:lnTo>
                    <a:pt x="252768" y="83791"/>
                  </a:lnTo>
                  <a:lnTo>
                    <a:pt x="252462" y="83468"/>
                  </a:lnTo>
                  <a:lnTo>
                    <a:pt x="252141" y="83144"/>
                  </a:lnTo>
                  <a:lnTo>
                    <a:pt x="251828" y="82828"/>
                  </a:lnTo>
                  <a:lnTo>
                    <a:pt x="251507" y="82512"/>
                  </a:lnTo>
                  <a:lnTo>
                    <a:pt x="251178" y="82203"/>
                  </a:lnTo>
                  <a:lnTo>
                    <a:pt x="251255" y="82181"/>
                  </a:lnTo>
                  <a:lnTo>
                    <a:pt x="251331" y="82152"/>
                  </a:lnTo>
                  <a:lnTo>
                    <a:pt x="251400" y="82122"/>
                  </a:lnTo>
                  <a:lnTo>
                    <a:pt x="251469" y="82078"/>
                  </a:lnTo>
                  <a:lnTo>
                    <a:pt x="251537" y="82027"/>
                  </a:lnTo>
                  <a:lnTo>
                    <a:pt x="251606" y="81968"/>
                  </a:lnTo>
                  <a:lnTo>
                    <a:pt x="251667" y="81902"/>
                  </a:lnTo>
                  <a:lnTo>
                    <a:pt x="251728" y="81828"/>
                  </a:lnTo>
                  <a:lnTo>
                    <a:pt x="252424" y="80865"/>
                  </a:lnTo>
                  <a:lnTo>
                    <a:pt x="253112" y="79902"/>
                  </a:lnTo>
                  <a:lnTo>
                    <a:pt x="253792" y="78932"/>
                  </a:lnTo>
                  <a:lnTo>
                    <a:pt x="254472" y="77961"/>
                  </a:lnTo>
                  <a:lnTo>
                    <a:pt x="255152" y="76984"/>
                  </a:lnTo>
                  <a:lnTo>
                    <a:pt x="255825" y="76006"/>
                  </a:lnTo>
                  <a:lnTo>
                    <a:pt x="256489" y="75021"/>
                  </a:lnTo>
                  <a:lnTo>
                    <a:pt x="257154" y="74036"/>
                  </a:lnTo>
                  <a:lnTo>
                    <a:pt x="257819" y="73043"/>
                  </a:lnTo>
                  <a:lnTo>
                    <a:pt x="258476" y="72058"/>
                  </a:lnTo>
                  <a:lnTo>
                    <a:pt x="259126" y="71059"/>
                  </a:lnTo>
                  <a:lnTo>
                    <a:pt x="259768" y="70066"/>
                  </a:lnTo>
                  <a:lnTo>
                    <a:pt x="260410" y="69066"/>
                  </a:lnTo>
                  <a:lnTo>
                    <a:pt x="261052" y="68067"/>
                  </a:lnTo>
                  <a:lnTo>
                    <a:pt x="261678" y="67067"/>
                  </a:lnTo>
                  <a:lnTo>
                    <a:pt x="262305" y="66067"/>
                  </a:lnTo>
                  <a:close/>
                  <a:moveTo>
                    <a:pt x="16843" y="70963"/>
                  </a:moveTo>
                  <a:lnTo>
                    <a:pt x="17737" y="71970"/>
                  </a:lnTo>
                  <a:lnTo>
                    <a:pt x="18639" y="72977"/>
                  </a:lnTo>
                  <a:lnTo>
                    <a:pt x="19548" y="73970"/>
                  </a:lnTo>
                  <a:lnTo>
                    <a:pt x="20473" y="74962"/>
                  </a:lnTo>
                  <a:lnTo>
                    <a:pt x="21398" y="75947"/>
                  </a:lnTo>
                  <a:lnTo>
                    <a:pt x="22338" y="76932"/>
                  </a:lnTo>
                  <a:lnTo>
                    <a:pt x="23278" y="77910"/>
                  </a:lnTo>
                  <a:lnTo>
                    <a:pt x="24233" y="78880"/>
                  </a:lnTo>
                  <a:lnTo>
                    <a:pt x="25188" y="79843"/>
                  </a:lnTo>
                  <a:lnTo>
                    <a:pt x="26143" y="80806"/>
                  </a:lnTo>
                  <a:lnTo>
                    <a:pt x="27114" y="81762"/>
                  </a:lnTo>
                  <a:lnTo>
                    <a:pt x="28077" y="82710"/>
                  </a:lnTo>
                  <a:lnTo>
                    <a:pt x="29047" y="83659"/>
                  </a:lnTo>
                  <a:lnTo>
                    <a:pt x="30018" y="84592"/>
                  </a:lnTo>
                  <a:lnTo>
                    <a:pt x="31967" y="86460"/>
                  </a:lnTo>
                  <a:lnTo>
                    <a:pt x="31692" y="86680"/>
                  </a:lnTo>
                  <a:lnTo>
                    <a:pt x="31416" y="86908"/>
                  </a:lnTo>
                  <a:lnTo>
                    <a:pt x="31157" y="87136"/>
                  </a:lnTo>
                  <a:lnTo>
                    <a:pt x="30897" y="87364"/>
                  </a:lnTo>
                  <a:lnTo>
                    <a:pt x="30637" y="87599"/>
                  </a:lnTo>
                  <a:lnTo>
                    <a:pt x="30392" y="87834"/>
                  </a:lnTo>
                  <a:lnTo>
                    <a:pt x="30140" y="88077"/>
                  </a:lnTo>
                  <a:lnTo>
                    <a:pt x="29903" y="88319"/>
                  </a:lnTo>
                  <a:lnTo>
                    <a:pt x="29666" y="88569"/>
                  </a:lnTo>
                  <a:lnTo>
                    <a:pt x="29437" y="88819"/>
                  </a:lnTo>
                  <a:lnTo>
                    <a:pt x="29208" y="89069"/>
                  </a:lnTo>
                  <a:lnTo>
                    <a:pt x="28986" y="89327"/>
                  </a:lnTo>
                  <a:lnTo>
                    <a:pt x="28772" y="89584"/>
                  </a:lnTo>
                  <a:lnTo>
                    <a:pt x="28558" y="89841"/>
                  </a:lnTo>
                  <a:lnTo>
                    <a:pt x="28352" y="90106"/>
                  </a:lnTo>
                  <a:lnTo>
                    <a:pt x="28146" y="90378"/>
                  </a:lnTo>
                  <a:lnTo>
                    <a:pt x="27947" y="90643"/>
                  </a:lnTo>
                  <a:lnTo>
                    <a:pt x="27748" y="90915"/>
                  </a:lnTo>
                  <a:lnTo>
                    <a:pt x="27557" y="91194"/>
                  </a:lnTo>
                  <a:lnTo>
                    <a:pt x="27374" y="91473"/>
                  </a:lnTo>
                  <a:lnTo>
                    <a:pt x="27190" y="91753"/>
                  </a:lnTo>
                  <a:lnTo>
                    <a:pt x="27015" y="92032"/>
                  </a:lnTo>
                  <a:lnTo>
                    <a:pt x="26839" y="92319"/>
                  </a:lnTo>
                  <a:lnTo>
                    <a:pt x="26671" y="92613"/>
                  </a:lnTo>
                  <a:lnTo>
                    <a:pt x="26503" y="92899"/>
                  </a:lnTo>
                  <a:lnTo>
                    <a:pt x="26342" y="93193"/>
                  </a:lnTo>
                  <a:lnTo>
                    <a:pt x="26029" y="93789"/>
                  </a:lnTo>
                  <a:lnTo>
                    <a:pt x="25731" y="94392"/>
                  </a:lnTo>
                  <a:lnTo>
                    <a:pt x="25448" y="95002"/>
                  </a:lnTo>
                  <a:lnTo>
                    <a:pt x="24432" y="94502"/>
                  </a:lnTo>
                  <a:lnTo>
                    <a:pt x="23415" y="94009"/>
                  </a:lnTo>
                  <a:lnTo>
                    <a:pt x="22391" y="93517"/>
                  </a:lnTo>
                  <a:lnTo>
                    <a:pt x="21367" y="93039"/>
                  </a:lnTo>
                  <a:lnTo>
                    <a:pt x="20336" y="92561"/>
                  </a:lnTo>
                  <a:lnTo>
                    <a:pt x="19304" y="92091"/>
                  </a:lnTo>
                  <a:lnTo>
                    <a:pt x="17233" y="91157"/>
                  </a:lnTo>
                  <a:lnTo>
                    <a:pt x="15154" y="90231"/>
                  </a:lnTo>
                  <a:lnTo>
                    <a:pt x="13076" y="89319"/>
                  </a:lnTo>
                  <a:lnTo>
                    <a:pt x="10997" y="88400"/>
                  </a:lnTo>
                  <a:lnTo>
                    <a:pt x="8926" y="87474"/>
                  </a:lnTo>
                  <a:lnTo>
                    <a:pt x="9102" y="86915"/>
                  </a:lnTo>
                  <a:lnTo>
                    <a:pt x="9285" y="86357"/>
                  </a:lnTo>
                  <a:lnTo>
                    <a:pt x="9469" y="85805"/>
                  </a:lnTo>
                  <a:lnTo>
                    <a:pt x="9660" y="85247"/>
                  </a:lnTo>
                  <a:lnTo>
                    <a:pt x="9851" y="84695"/>
                  </a:lnTo>
                  <a:lnTo>
                    <a:pt x="10049" y="84151"/>
                  </a:lnTo>
                  <a:lnTo>
                    <a:pt x="10248" y="83600"/>
                  </a:lnTo>
                  <a:lnTo>
                    <a:pt x="10454" y="83056"/>
                  </a:lnTo>
                  <a:lnTo>
                    <a:pt x="10668" y="82519"/>
                  </a:lnTo>
                  <a:lnTo>
                    <a:pt x="10882" y="81975"/>
                  </a:lnTo>
                  <a:lnTo>
                    <a:pt x="11104" y="81446"/>
                  </a:lnTo>
                  <a:lnTo>
                    <a:pt x="11326" y="80909"/>
                  </a:lnTo>
                  <a:lnTo>
                    <a:pt x="11555" y="80380"/>
                  </a:lnTo>
                  <a:lnTo>
                    <a:pt x="11792" y="79851"/>
                  </a:lnTo>
                  <a:lnTo>
                    <a:pt x="12029" y="79329"/>
                  </a:lnTo>
                  <a:lnTo>
                    <a:pt x="12273" y="78807"/>
                  </a:lnTo>
                  <a:lnTo>
                    <a:pt x="12525" y="78292"/>
                  </a:lnTo>
                  <a:lnTo>
                    <a:pt x="12778" y="77778"/>
                  </a:lnTo>
                  <a:lnTo>
                    <a:pt x="13030" y="77263"/>
                  </a:lnTo>
                  <a:lnTo>
                    <a:pt x="13297" y="76756"/>
                  </a:lnTo>
                  <a:lnTo>
                    <a:pt x="13565" y="76249"/>
                  </a:lnTo>
                  <a:lnTo>
                    <a:pt x="13840" y="75749"/>
                  </a:lnTo>
                  <a:lnTo>
                    <a:pt x="14115" y="75256"/>
                  </a:lnTo>
                  <a:lnTo>
                    <a:pt x="14398" y="74764"/>
                  </a:lnTo>
                  <a:lnTo>
                    <a:pt x="14680" y="74271"/>
                  </a:lnTo>
                  <a:lnTo>
                    <a:pt x="14978" y="73786"/>
                  </a:lnTo>
                  <a:lnTo>
                    <a:pt x="15277" y="73308"/>
                  </a:lnTo>
                  <a:lnTo>
                    <a:pt x="15575" y="72830"/>
                  </a:lnTo>
                  <a:lnTo>
                    <a:pt x="15888" y="72360"/>
                  </a:lnTo>
                  <a:lnTo>
                    <a:pt x="16201" y="71889"/>
                  </a:lnTo>
                  <a:lnTo>
                    <a:pt x="16522" y="71426"/>
                  </a:lnTo>
                  <a:lnTo>
                    <a:pt x="16843" y="70963"/>
                  </a:lnTo>
                  <a:close/>
                  <a:moveTo>
                    <a:pt x="46448" y="36823"/>
                  </a:moveTo>
                  <a:lnTo>
                    <a:pt x="46953" y="36831"/>
                  </a:lnTo>
                  <a:lnTo>
                    <a:pt x="48007" y="36860"/>
                  </a:lnTo>
                  <a:lnTo>
                    <a:pt x="49123" y="36890"/>
                  </a:lnTo>
                  <a:lnTo>
                    <a:pt x="49276" y="44256"/>
                  </a:lnTo>
                  <a:lnTo>
                    <a:pt x="49421" y="51622"/>
                  </a:lnTo>
                  <a:lnTo>
                    <a:pt x="49574" y="58988"/>
                  </a:lnTo>
                  <a:lnTo>
                    <a:pt x="49727" y="66354"/>
                  </a:lnTo>
                  <a:lnTo>
                    <a:pt x="49757" y="68309"/>
                  </a:lnTo>
                  <a:lnTo>
                    <a:pt x="49788" y="70272"/>
                  </a:lnTo>
                  <a:lnTo>
                    <a:pt x="49811" y="72235"/>
                  </a:lnTo>
                  <a:lnTo>
                    <a:pt x="49826" y="74205"/>
                  </a:lnTo>
                  <a:lnTo>
                    <a:pt x="49849" y="78145"/>
                  </a:lnTo>
                  <a:lnTo>
                    <a:pt x="49864" y="82093"/>
                  </a:lnTo>
                  <a:lnTo>
                    <a:pt x="49880" y="86048"/>
                  </a:lnTo>
                  <a:lnTo>
                    <a:pt x="49895" y="90003"/>
                  </a:lnTo>
                  <a:lnTo>
                    <a:pt x="49925" y="93958"/>
                  </a:lnTo>
                  <a:lnTo>
                    <a:pt x="49948" y="95935"/>
                  </a:lnTo>
                  <a:lnTo>
                    <a:pt x="49979" y="97913"/>
                  </a:lnTo>
                  <a:lnTo>
                    <a:pt x="48733" y="97832"/>
                  </a:lnTo>
                  <a:lnTo>
                    <a:pt x="47480" y="97751"/>
                  </a:lnTo>
                  <a:lnTo>
                    <a:pt x="46219" y="97685"/>
                  </a:lnTo>
                  <a:lnTo>
                    <a:pt x="44958" y="97634"/>
                  </a:lnTo>
                  <a:lnTo>
                    <a:pt x="43697" y="97604"/>
                  </a:lnTo>
                  <a:lnTo>
                    <a:pt x="43063" y="97590"/>
                  </a:lnTo>
                  <a:lnTo>
                    <a:pt x="42436" y="97582"/>
                  </a:lnTo>
                  <a:lnTo>
                    <a:pt x="41175" y="97582"/>
                  </a:lnTo>
                  <a:lnTo>
                    <a:pt x="40549" y="97590"/>
                  </a:lnTo>
                  <a:lnTo>
                    <a:pt x="39922" y="97604"/>
                  </a:lnTo>
                  <a:lnTo>
                    <a:pt x="39922" y="97604"/>
                  </a:lnTo>
                  <a:lnTo>
                    <a:pt x="40006" y="97553"/>
                  </a:lnTo>
                  <a:lnTo>
                    <a:pt x="40090" y="97487"/>
                  </a:lnTo>
                  <a:lnTo>
                    <a:pt x="40159" y="97413"/>
                  </a:lnTo>
                  <a:lnTo>
                    <a:pt x="40220" y="97332"/>
                  </a:lnTo>
                  <a:lnTo>
                    <a:pt x="40266" y="97237"/>
                  </a:lnTo>
                  <a:lnTo>
                    <a:pt x="40304" y="97141"/>
                  </a:lnTo>
                  <a:lnTo>
                    <a:pt x="40327" y="97038"/>
                  </a:lnTo>
                  <a:lnTo>
                    <a:pt x="40342" y="96921"/>
                  </a:lnTo>
                  <a:lnTo>
                    <a:pt x="40358" y="95766"/>
                  </a:lnTo>
                  <a:lnTo>
                    <a:pt x="40358" y="94620"/>
                  </a:lnTo>
                  <a:lnTo>
                    <a:pt x="40350" y="93465"/>
                  </a:lnTo>
                  <a:lnTo>
                    <a:pt x="40335" y="92311"/>
                  </a:lnTo>
                  <a:lnTo>
                    <a:pt x="40312" y="91157"/>
                  </a:lnTo>
                  <a:lnTo>
                    <a:pt x="40274" y="89996"/>
                  </a:lnTo>
                  <a:lnTo>
                    <a:pt x="40235" y="88841"/>
                  </a:lnTo>
                  <a:lnTo>
                    <a:pt x="40182" y="87687"/>
                  </a:lnTo>
                  <a:lnTo>
                    <a:pt x="40128" y="86533"/>
                  </a:lnTo>
                  <a:lnTo>
                    <a:pt x="40067" y="85379"/>
                  </a:lnTo>
                  <a:lnTo>
                    <a:pt x="39998" y="84217"/>
                  </a:lnTo>
                  <a:lnTo>
                    <a:pt x="39922" y="83063"/>
                  </a:lnTo>
                  <a:lnTo>
                    <a:pt x="39769" y="80748"/>
                  </a:lnTo>
                  <a:lnTo>
                    <a:pt x="39601" y="78439"/>
                  </a:lnTo>
                  <a:lnTo>
                    <a:pt x="39257" y="73808"/>
                  </a:lnTo>
                  <a:lnTo>
                    <a:pt x="39089" y="71500"/>
                  </a:lnTo>
                  <a:lnTo>
                    <a:pt x="38929" y="69184"/>
                  </a:lnTo>
                  <a:lnTo>
                    <a:pt x="38852" y="68030"/>
                  </a:lnTo>
                  <a:lnTo>
                    <a:pt x="38783" y="66876"/>
                  </a:lnTo>
                  <a:lnTo>
                    <a:pt x="38722" y="65721"/>
                  </a:lnTo>
                  <a:lnTo>
                    <a:pt x="38661" y="64567"/>
                  </a:lnTo>
                  <a:lnTo>
                    <a:pt x="38615" y="63413"/>
                  </a:lnTo>
                  <a:lnTo>
                    <a:pt x="38569" y="62259"/>
                  </a:lnTo>
                  <a:lnTo>
                    <a:pt x="38531" y="61105"/>
                  </a:lnTo>
                  <a:lnTo>
                    <a:pt x="38501" y="59951"/>
                  </a:lnTo>
                  <a:lnTo>
                    <a:pt x="38478" y="58951"/>
                  </a:lnTo>
                  <a:lnTo>
                    <a:pt x="38440" y="57929"/>
                  </a:lnTo>
                  <a:lnTo>
                    <a:pt x="38355" y="55871"/>
                  </a:lnTo>
                  <a:lnTo>
                    <a:pt x="38264" y="53790"/>
                  </a:lnTo>
                  <a:lnTo>
                    <a:pt x="38218" y="52739"/>
                  </a:lnTo>
                  <a:lnTo>
                    <a:pt x="38187" y="51688"/>
                  </a:lnTo>
                  <a:lnTo>
                    <a:pt x="38164" y="50644"/>
                  </a:lnTo>
                  <a:lnTo>
                    <a:pt x="38157" y="49593"/>
                  </a:lnTo>
                  <a:lnTo>
                    <a:pt x="38164" y="48556"/>
                  </a:lnTo>
                  <a:lnTo>
                    <a:pt x="38172" y="48034"/>
                  </a:lnTo>
                  <a:lnTo>
                    <a:pt x="38187" y="47520"/>
                  </a:lnTo>
                  <a:lnTo>
                    <a:pt x="38210" y="47005"/>
                  </a:lnTo>
                  <a:lnTo>
                    <a:pt x="38233" y="46490"/>
                  </a:lnTo>
                  <a:lnTo>
                    <a:pt x="38264" y="45976"/>
                  </a:lnTo>
                  <a:lnTo>
                    <a:pt x="38302" y="45469"/>
                  </a:lnTo>
                  <a:lnTo>
                    <a:pt x="38348" y="44961"/>
                  </a:lnTo>
                  <a:lnTo>
                    <a:pt x="38401" y="44461"/>
                  </a:lnTo>
                  <a:lnTo>
                    <a:pt x="38462" y="43961"/>
                  </a:lnTo>
                  <a:lnTo>
                    <a:pt x="38524" y="43462"/>
                  </a:lnTo>
                  <a:lnTo>
                    <a:pt x="38577" y="43131"/>
                  </a:lnTo>
                  <a:lnTo>
                    <a:pt x="38631" y="42807"/>
                  </a:lnTo>
                  <a:lnTo>
                    <a:pt x="38692" y="42499"/>
                  </a:lnTo>
                  <a:lnTo>
                    <a:pt x="38753" y="42197"/>
                  </a:lnTo>
                  <a:lnTo>
                    <a:pt x="38814" y="41903"/>
                  </a:lnTo>
                  <a:lnTo>
                    <a:pt x="38883" y="41624"/>
                  </a:lnTo>
                  <a:lnTo>
                    <a:pt x="38959" y="41359"/>
                  </a:lnTo>
                  <a:lnTo>
                    <a:pt x="39036" y="41094"/>
                  </a:lnTo>
                  <a:lnTo>
                    <a:pt x="39112" y="40845"/>
                  </a:lnTo>
                  <a:lnTo>
                    <a:pt x="39196" y="40609"/>
                  </a:lnTo>
                  <a:lnTo>
                    <a:pt x="39280" y="40381"/>
                  </a:lnTo>
                  <a:lnTo>
                    <a:pt x="39372" y="40153"/>
                  </a:lnTo>
                  <a:lnTo>
                    <a:pt x="39464" y="39948"/>
                  </a:lnTo>
                  <a:lnTo>
                    <a:pt x="39563" y="39742"/>
                  </a:lnTo>
                  <a:lnTo>
                    <a:pt x="39662" y="39551"/>
                  </a:lnTo>
                  <a:lnTo>
                    <a:pt x="39769" y="39360"/>
                  </a:lnTo>
                  <a:lnTo>
                    <a:pt x="39876" y="39183"/>
                  </a:lnTo>
                  <a:lnTo>
                    <a:pt x="39983" y="39014"/>
                  </a:lnTo>
                  <a:lnTo>
                    <a:pt x="40098" y="38860"/>
                  </a:lnTo>
                  <a:lnTo>
                    <a:pt x="40220" y="38705"/>
                  </a:lnTo>
                  <a:lnTo>
                    <a:pt x="40342" y="38558"/>
                  </a:lnTo>
                  <a:lnTo>
                    <a:pt x="40465" y="38419"/>
                  </a:lnTo>
                  <a:lnTo>
                    <a:pt x="40595" y="38286"/>
                  </a:lnTo>
                  <a:lnTo>
                    <a:pt x="40732" y="38169"/>
                  </a:lnTo>
                  <a:lnTo>
                    <a:pt x="40862" y="38051"/>
                  </a:lnTo>
                  <a:lnTo>
                    <a:pt x="41007" y="37941"/>
                  </a:lnTo>
                  <a:lnTo>
                    <a:pt x="41152" y="37838"/>
                  </a:lnTo>
                  <a:lnTo>
                    <a:pt x="41298" y="37742"/>
                  </a:lnTo>
                  <a:lnTo>
                    <a:pt x="41450" y="37647"/>
                  </a:lnTo>
                  <a:lnTo>
                    <a:pt x="41603" y="37566"/>
                  </a:lnTo>
                  <a:lnTo>
                    <a:pt x="41764" y="37485"/>
                  </a:lnTo>
                  <a:lnTo>
                    <a:pt x="41924" y="37411"/>
                  </a:lnTo>
                  <a:lnTo>
                    <a:pt x="42092" y="37345"/>
                  </a:lnTo>
                  <a:lnTo>
                    <a:pt x="42261" y="37279"/>
                  </a:lnTo>
                  <a:lnTo>
                    <a:pt x="42436" y="37220"/>
                  </a:lnTo>
                  <a:lnTo>
                    <a:pt x="42612" y="37169"/>
                  </a:lnTo>
                  <a:lnTo>
                    <a:pt x="42795" y="37117"/>
                  </a:lnTo>
                  <a:lnTo>
                    <a:pt x="42979" y="37073"/>
                  </a:lnTo>
                  <a:lnTo>
                    <a:pt x="43170" y="37037"/>
                  </a:lnTo>
                  <a:lnTo>
                    <a:pt x="43361" y="37000"/>
                  </a:lnTo>
                  <a:lnTo>
                    <a:pt x="43758" y="36941"/>
                  </a:lnTo>
                  <a:lnTo>
                    <a:pt x="44163" y="36897"/>
                  </a:lnTo>
                  <a:lnTo>
                    <a:pt x="44591" y="36860"/>
                  </a:lnTo>
                  <a:lnTo>
                    <a:pt x="45035" y="36838"/>
                  </a:lnTo>
                  <a:lnTo>
                    <a:pt x="45493" y="36831"/>
                  </a:lnTo>
                  <a:lnTo>
                    <a:pt x="45967" y="36823"/>
                  </a:lnTo>
                  <a:close/>
                  <a:moveTo>
                    <a:pt x="228481" y="37845"/>
                  </a:moveTo>
                  <a:lnTo>
                    <a:pt x="228841" y="37853"/>
                  </a:lnTo>
                  <a:lnTo>
                    <a:pt x="229185" y="37875"/>
                  </a:lnTo>
                  <a:lnTo>
                    <a:pt x="229528" y="37904"/>
                  </a:lnTo>
                  <a:lnTo>
                    <a:pt x="229872" y="37941"/>
                  </a:lnTo>
                  <a:lnTo>
                    <a:pt x="230209" y="37992"/>
                  </a:lnTo>
                  <a:lnTo>
                    <a:pt x="230537" y="38058"/>
                  </a:lnTo>
                  <a:lnTo>
                    <a:pt x="230858" y="38132"/>
                  </a:lnTo>
                  <a:lnTo>
                    <a:pt x="231171" y="38227"/>
                  </a:lnTo>
                  <a:lnTo>
                    <a:pt x="231332" y="38286"/>
                  </a:lnTo>
                  <a:lnTo>
                    <a:pt x="231485" y="38345"/>
                  </a:lnTo>
                  <a:lnTo>
                    <a:pt x="231638" y="38404"/>
                  </a:lnTo>
                  <a:lnTo>
                    <a:pt x="231790" y="38470"/>
                  </a:lnTo>
                  <a:lnTo>
                    <a:pt x="231936" y="38544"/>
                  </a:lnTo>
                  <a:lnTo>
                    <a:pt x="232088" y="38617"/>
                  </a:lnTo>
                  <a:lnTo>
                    <a:pt x="232234" y="38705"/>
                  </a:lnTo>
                  <a:lnTo>
                    <a:pt x="232379" y="38786"/>
                  </a:lnTo>
                  <a:lnTo>
                    <a:pt x="232516" y="38882"/>
                  </a:lnTo>
                  <a:lnTo>
                    <a:pt x="232662" y="38977"/>
                  </a:lnTo>
                  <a:lnTo>
                    <a:pt x="232799" y="39080"/>
                  </a:lnTo>
                  <a:lnTo>
                    <a:pt x="232937" y="39190"/>
                  </a:lnTo>
                  <a:lnTo>
                    <a:pt x="233067" y="39308"/>
                  </a:lnTo>
                  <a:lnTo>
                    <a:pt x="233197" y="39433"/>
                  </a:lnTo>
                  <a:lnTo>
                    <a:pt x="233326" y="39558"/>
                  </a:lnTo>
                  <a:lnTo>
                    <a:pt x="233456" y="39690"/>
                  </a:lnTo>
                  <a:lnTo>
                    <a:pt x="233586" y="39830"/>
                  </a:lnTo>
                  <a:lnTo>
                    <a:pt x="233709" y="39977"/>
                  </a:lnTo>
                  <a:lnTo>
                    <a:pt x="233831" y="40131"/>
                  </a:lnTo>
                  <a:lnTo>
                    <a:pt x="233945" y="40293"/>
                  </a:lnTo>
                  <a:lnTo>
                    <a:pt x="234060" y="40462"/>
                  </a:lnTo>
                  <a:lnTo>
                    <a:pt x="234175" y="40639"/>
                  </a:lnTo>
                  <a:lnTo>
                    <a:pt x="234228" y="40712"/>
                  </a:lnTo>
                  <a:lnTo>
                    <a:pt x="234266" y="40800"/>
                  </a:lnTo>
                  <a:lnTo>
                    <a:pt x="234351" y="40977"/>
                  </a:lnTo>
                  <a:lnTo>
                    <a:pt x="234427" y="41168"/>
                  </a:lnTo>
                  <a:lnTo>
                    <a:pt x="234488" y="41381"/>
                  </a:lnTo>
                  <a:lnTo>
                    <a:pt x="234542" y="41609"/>
                  </a:lnTo>
                  <a:lnTo>
                    <a:pt x="234587" y="41852"/>
                  </a:lnTo>
                  <a:lnTo>
                    <a:pt x="234626" y="42109"/>
                  </a:lnTo>
                  <a:lnTo>
                    <a:pt x="234664" y="42374"/>
                  </a:lnTo>
                  <a:lnTo>
                    <a:pt x="234687" y="42653"/>
                  </a:lnTo>
                  <a:lnTo>
                    <a:pt x="234710" y="42940"/>
                  </a:lnTo>
                  <a:lnTo>
                    <a:pt x="234725" y="43241"/>
                  </a:lnTo>
                  <a:lnTo>
                    <a:pt x="234733" y="43542"/>
                  </a:lnTo>
                  <a:lnTo>
                    <a:pt x="234733" y="44160"/>
                  </a:lnTo>
                  <a:lnTo>
                    <a:pt x="234725" y="44800"/>
                  </a:lnTo>
                  <a:lnTo>
                    <a:pt x="234702" y="45432"/>
                  </a:lnTo>
                  <a:lnTo>
                    <a:pt x="234679" y="46071"/>
                  </a:lnTo>
                  <a:lnTo>
                    <a:pt x="234610" y="47277"/>
                  </a:lnTo>
                  <a:lnTo>
                    <a:pt x="234587" y="47836"/>
                  </a:lnTo>
                  <a:lnTo>
                    <a:pt x="234564" y="48350"/>
                  </a:lnTo>
                  <a:lnTo>
                    <a:pt x="234557" y="48806"/>
                  </a:lnTo>
                  <a:lnTo>
                    <a:pt x="234564" y="49012"/>
                  </a:lnTo>
                  <a:lnTo>
                    <a:pt x="234564" y="49203"/>
                  </a:lnTo>
                  <a:lnTo>
                    <a:pt x="234679" y="52158"/>
                  </a:lnTo>
                  <a:lnTo>
                    <a:pt x="234778" y="55113"/>
                  </a:lnTo>
                  <a:lnTo>
                    <a:pt x="234878" y="58069"/>
                  </a:lnTo>
                  <a:lnTo>
                    <a:pt x="234977" y="61017"/>
                  </a:lnTo>
                  <a:lnTo>
                    <a:pt x="235061" y="63972"/>
                  </a:lnTo>
                  <a:lnTo>
                    <a:pt x="235145" y="66920"/>
                  </a:lnTo>
                  <a:lnTo>
                    <a:pt x="235214" y="69875"/>
                  </a:lnTo>
                  <a:lnTo>
                    <a:pt x="235275" y="72823"/>
                  </a:lnTo>
                  <a:lnTo>
                    <a:pt x="235329" y="75506"/>
                  </a:lnTo>
                  <a:lnTo>
                    <a:pt x="235367" y="78197"/>
                  </a:lnTo>
                  <a:lnTo>
                    <a:pt x="235405" y="80880"/>
                  </a:lnTo>
                  <a:lnTo>
                    <a:pt x="235436" y="83563"/>
                  </a:lnTo>
                  <a:lnTo>
                    <a:pt x="235459" y="86246"/>
                  </a:lnTo>
                  <a:lnTo>
                    <a:pt x="235482" y="88930"/>
                  </a:lnTo>
                  <a:lnTo>
                    <a:pt x="235497" y="91613"/>
                  </a:lnTo>
                  <a:lnTo>
                    <a:pt x="235504" y="94296"/>
                  </a:lnTo>
                  <a:lnTo>
                    <a:pt x="235504" y="95208"/>
                  </a:lnTo>
                  <a:lnTo>
                    <a:pt x="235497" y="95641"/>
                  </a:lnTo>
                  <a:lnTo>
                    <a:pt x="235482" y="96060"/>
                  </a:lnTo>
                  <a:lnTo>
                    <a:pt x="235466" y="96457"/>
                  </a:lnTo>
                  <a:lnTo>
                    <a:pt x="235443" y="96847"/>
                  </a:lnTo>
                  <a:lnTo>
                    <a:pt x="235413" y="97215"/>
                  </a:lnTo>
                  <a:lnTo>
                    <a:pt x="235382" y="97575"/>
                  </a:lnTo>
                  <a:lnTo>
                    <a:pt x="235344" y="97920"/>
                  </a:lnTo>
                  <a:lnTo>
                    <a:pt x="235306" y="98251"/>
                  </a:lnTo>
                  <a:lnTo>
                    <a:pt x="235260" y="98567"/>
                  </a:lnTo>
                  <a:lnTo>
                    <a:pt x="235206" y="98869"/>
                  </a:lnTo>
                  <a:lnTo>
                    <a:pt x="235153" y="99163"/>
                  </a:lnTo>
                  <a:lnTo>
                    <a:pt x="235092" y="99435"/>
                  </a:lnTo>
                  <a:lnTo>
                    <a:pt x="235023" y="99699"/>
                  </a:lnTo>
                  <a:lnTo>
                    <a:pt x="234954" y="99957"/>
                  </a:lnTo>
                  <a:lnTo>
                    <a:pt x="234878" y="100199"/>
                  </a:lnTo>
                  <a:lnTo>
                    <a:pt x="234794" y="100427"/>
                  </a:lnTo>
                  <a:lnTo>
                    <a:pt x="234710" y="100640"/>
                  </a:lnTo>
                  <a:lnTo>
                    <a:pt x="234618" y="100846"/>
                  </a:lnTo>
                  <a:lnTo>
                    <a:pt x="234519" y="101045"/>
                  </a:lnTo>
                  <a:lnTo>
                    <a:pt x="234412" y="101228"/>
                  </a:lnTo>
                  <a:lnTo>
                    <a:pt x="234305" y="101405"/>
                  </a:lnTo>
                  <a:lnTo>
                    <a:pt x="234190" y="101567"/>
                  </a:lnTo>
                  <a:lnTo>
                    <a:pt x="234068" y="101721"/>
                  </a:lnTo>
                  <a:lnTo>
                    <a:pt x="233945" y="101861"/>
                  </a:lnTo>
                  <a:lnTo>
                    <a:pt x="233808" y="102000"/>
                  </a:lnTo>
                  <a:lnTo>
                    <a:pt x="233670" y="102125"/>
                  </a:lnTo>
                  <a:lnTo>
                    <a:pt x="233525" y="102243"/>
                  </a:lnTo>
                  <a:lnTo>
                    <a:pt x="233380" y="102346"/>
                  </a:lnTo>
                  <a:lnTo>
                    <a:pt x="233220" y="102449"/>
                  </a:lnTo>
                  <a:lnTo>
                    <a:pt x="233059" y="102537"/>
                  </a:lnTo>
                  <a:lnTo>
                    <a:pt x="232891" y="102625"/>
                  </a:lnTo>
                  <a:lnTo>
                    <a:pt x="232715" y="102699"/>
                  </a:lnTo>
                  <a:lnTo>
                    <a:pt x="232532" y="102765"/>
                  </a:lnTo>
                  <a:lnTo>
                    <a:pt x="232348" y="102831"/>
                  </a:lnTo>
                  <a:lnTo>
                    <a:pt x="232150" y="102882"/>
                  </a:lnTo>
                  <a:lnTo>
                    <a:pt x="231951" y="102934"/>
                  </a:lnTo>
                  <a:lnTo>
                    <a:pt x="231745" y="102971"/>
                  </a:lnTo>
                  <a:lnTo>
                    <a:pt x="231531" y="103007"/>
                  </a:lnTo>
                  <a:lnTo>
                    <a:pt x="231309" y="103037"/>
                  </a:lnTo>
                  <a:lnTo>
                    <a:pt x="231080" y="103066"/>
                  </a:lnTo>
                  <a:lnTo>
                    <a:pt x="230850" y="103081"/>
                  </a:lnTo>
                  <a:lnTo>
                    <a:pt x="230606" y="103096"/>
                  </a:lnTo>
                  <a:lnTo>
                    <a:pt x="230361" y="103103"/>
                  </a:lnTo>
                  <a:lnTo>
                    <a:pt x="230102" y="103110"/>
                  </a:lnTo>
                  <a:lnTo>
                    <a:pt x="229574" y="103103"/>
                  </a:lnTo>
                  <a:lnTo>
                    <a:pt x="229009" y="103088"/>
                  </a:lnTo>
                  <a:lnTo>
                    <a:pt x="228420" y="103052"/>
                  </a:lnTo>
                  <a:lnTo>
                    <a:pt x="227801" y="103015"/>
                  </a:lnTo>
                  <a:lnTo>
                    <a:pt x="227152" y="102963"/>
                  </a:lnTo>
                  <a:lnTo>
                    <a:pt x="225761" y="102838"/>
                  </a:lnTo>
                  <a:lnTo>
                    <a:pt x="224240" y="102706"/>
                  </a:lnTo>
                  <a:lnTo>
                    <a:pt x="224278" y="100155"/>
                  </a:lnTo>
                  <a:lnTo>
                    <a:pt x="224301" y="97604"/>
                  </a:lnTo>
                  <a:lnTo>
                    <a:pt x="224309" y="95053"/>
                  </a:lnTo>
                  <a:lnTo>
                    <a:pt x="224317" y="92495"/>
                  </a:lnTo>
                  <a:lnTo>
                    <a:pt x="224317" y="89944"/>
                  </a:lnTo>
                  <a:lnTo>
                    <a:pt x="224301" y="87393"/>
                  </a:lnTo>
                  <a:lnTo>
                    <a:pt x="224286" y="84835"/>
                  </a:lnTo>
                  <a:lnTo>
                    <a:pt x="224263" y="82284"/>
                  </a:lnTo>
                  <a:lnTo>
                    <a:pt x="224210" y="77175"/>
                  </a:lnTo>
                  <a:lnTo>
                    <a:pt x="224148" y="72073"/>
                  </a:lnTo>
                  <a:lnTo>
                    <a:pt x="224080" y="66979"/>
                  </a:lnTo>
                  <a:lnTo>
                    <a:pt x="224011" y="61891"/>
                  </a:lnTo>
                  <a:lnTo>
                    <a:pt x="223973" y="58907"/>
                  </a:lnTo>
                  <a:lnTo>
                    <a:pt x="223934" y="55915"/>
                  </a:lnTo>
                  <a:lnTo>
                    <a:pt x="223881" y="52930"/>
                  </a:lnTo>
                  <a:lnTo>
                    <a:pt x="223827" y="49945"/>
                  </a:lnTo>
                  <a:lnTo>
                    <a:pt x="223766" y="46953"/>
                  </a:lnTo>
                  <a:lnTo>
                    <a:pt x="223698" y="43969"/>
                  </a:lnTo>
                  <a:lnTo>
                    <a:pt x="223629" y="40977"/>
                  </a:lnTo>
                  <a:lnTo>
                    <a:pt x="223552" y="37992"/>
                  </a:lnTo>
                  <a:lnTo>
                    <a:pt x="223606" y="38007"/>
                  </a:lnTo>
                  <a:lnTo>
                    <a:pt x="223644" y="38014"/>
                  </a:lnTo>
                  <a:lnTo>
                    <a:pt x="224026" y="38007"/>
                  </a:lnTo>
                  <a:lnTo>
                    <a:pt x="224408" y="38000"/>
                  </a:lnTo>
                  <a:lnTo>
                    <a:pt x="225165" y="37977"/>
                  </a:lnTo>
                  <a:lnTo>
                    <a:pt x="225921" y="37933"/>
                  </a:lnTo>
                  <a:lnTo>
                    <a:pt x="226663" y="37897"/>
                  </a:lnTo>
                  <a:lnTo>
                    <a:pt x="227404" y="37860"/>
                  </a:lnTo>
                  <a:lnTo>
                    <a:pt x="227763" y="37853"/>
                  </a:lnTo>
                  <a:lnTo>
                    <a:pt x="228130" y="37845"/>
                  </a:lnTo>
                  <a:close/>
                  <a:moveTo>
                    <a:pt x="275434" y="89194"/>
                  </a:moveTo>
                  <a:lnTo>
                    <a:pt x="275770" y="90150"/>
                  </a:lnTo>
                  <a:lnTo>
                    <a:pt x="276107" y="91098"/>
                  </a:lnTo>
                  <a:lnTo>
                    <a:pt x="276428" y="92054"/>
                  </a:lnTo>
                  <a:lnTo>
                    <a:pt x="276748" y="93017"/>
                  </a:lnTo>
                  <a:lnTo>
                    <a:pt x="277054" y="93980"/>
                  </a:lnTo>
                  <a:lnTo>
                    <a:pt x="277352" y="94943"/>
                  </a:lnTo>
                  <a:lnTo>
                    <a:pt x="277650" y="95906"/>
                  </a:lnTo>
                  <a:lnTo>
                    <a:pt x="277933" y="96876"/>
                  </a:lnTo>
                  <a:lnTo>
                    <a:pt x="278208" y="97847"/>
                  </a:lnTo>
                  <a:lnTo>
                    <a:pt x="278483" y="98817"/>
                  </a:lnTo>
                  <a:lnTo>
                    <a:pt x="278743" y="99788"/>
                  </a:lnTo>
                  <a:lnTo>
                    <a:pt x="279003" y="100765"/>
                  </a:lnTo>
                  <a:lnTo>
                    <a:pt x="279247" y="101743"/>
                  </a:lnTo>
                  <a:lnTo>
                    <a:pt x="279492" y="102713"/>
                  </a:lnTo>
                  <a:lnTo>
                    <a:pt x="279729" y="103691"/>
                  </a:lnTo>
                  <a:lnTo>
                    <a:pt x="279951" y="104669"/>
                  </a:lnTo>
                  <a:lnTo>
                    <a:pt x="279851" y="104662"/>
                  </a:lnTo>
                  <a:lnTo>
                    <a:pt x="279752" y="104654"/>
                  </a:lnTo>
                  <a:lnTo>
                    <a:pt x="279652" y="104669"/>
                  </a:lnTo>
                  <a:lnTo>
                    <a:pt x="279538" y="104691"/>
                  </a:lnTo>
                  <a:lnTo>
                    <a:pt x="275954" y="105602"/>
                  </a:lnTo>
                  <a:lnTo>
                    <a:pt x="274158" y="106066"/>
                  </a:lnTo>
                  <a:lnTo>
                    <a:pt x="272362" y="106536"/>
                  </a:lnTo>
                  <a:lnTo>
                    <a:pt x="270566" y="107014"/>
                  </a:lnTo>
                  <a:lnTo>
                    <a:pt x="268770" y="107499"/>
                  </a:lnTo>
                  <a:lnTo>
                    <a:pt x="266982" y="107999"/>
                  </a:lnTo>
                  <a:lnTo>
                    <a:pt x="265201" y="108514"/>
                  </a:lnTo>
                  <a:lnTo>
                    <a:pt x="264995" y="107654"/>
                  </a:lnTo>
                  <a:lnTo>
                    <a:pt x="264773" y="106808"/>
                  </a:lnTo>
                  <a:lnTo>
                    <a:pt x="264544" y="105963"/>
                  </a:lnTo>
                  <a:lnTo>
                    <a:pt x="264307" y="105125"/>
                  </a:lnTo>
                  <a:lnTo>
                    <a:pt x="264063" y="104287"/>
                  </a:lnTo>
                  <a:lnTo>
                    <a:pt x="263803" y="103463"/>
                  </a:lnTo>
                  <a:lnTo>
                    <a:pt x="263535" y="102640"/>
                  </a:lnTo>
                  <a:lnTo>
                    <a:pt x="263260" y="101824"/>
                  </a:lnTo>
                  <a:lnTo>
                    <a:pt x="262970" y="101015"/>
                  </a:lnTo>
                  <a:lnTo>
                    <a:pt x="262672" y="100214"/>
                  </a:lnTo>
                  <a:lnTo>
                    <a:pt x="262366" y="99420"/>
                  </a:lnTo>
                  <a:lnTo>
                    <a:pt x="262045" y="98633"/>
                  </a:lnTo>
                  <a:lnTo>
                    <a:pt x="261717" y="97847"/>
                  </a:lnTo>
                  <a:lnTo>
                    <a:pt x="261380" y="97075"/>
                  </a:lnTo>
                  <a:lnTo>
                    <a:pt x="261036" y="96310"/>
                  </a:lnTo>
                  <a:lnTo>
                    <a:pt x="260677" y="95553"/>
                  </a:lnTo>
                  <a:lnTo>
                    <a:pt x="260716" y="95539"/>
                  </a:lnTo>
                  <a:lnTo>
                    <a:pt x="260746" y="95531"/>
                  </a:lnTo>
                  <a:lnTo>
                    <a:pt x="260769" y="95524"/>
                  </a:lnTo>
                  <a:lnTo>
                    <a:pt x="260792" y="95509"/>
                  </a:lnTo>
                  <a:lnTo>
                    <a:pt x="261235" y="95252"/>
                  </a:lnTo>
                  <a:lnTo>
                    <a:pt x="261678" y="95002"/>
                  </a:lnTo>
                  <a:lnTo>
                    <a:pt x="262122" y="94759"/>
                  </a:lnTo>
                  <a:lnTo>
                    <a:pt x="262565" y="94517"/>
                  </a:lnTo>
                  <a:lnTo>
                    <a:pt x="263008" y="94281"/>
                  </a:lnTo>
                  <a:lnTo>
                    <a:pt x="263451" y="94054"/>
                  </a:lnTo>
                  <a:lnTo>
                    <a:pt x="264345" y="93605"/>
                  </a:lnTo>
                  <a:lnTo>
                    <a:pt x="265247" y="93171"/>
                  </a:lnTo>
                  <a:lnTo>
                    <a:pt x="266149" y="92752"/>
                  </a:lnTo>
                  <a:lnTo>
                    <a:pt x="267058" y="92355"/>
                  </a:lnTo>
                  <a:lnTo>
                    <a:pt x="267968" y="91966"/>
                  </a:lnTo>
                  <a:lnTo>
                    <a:pt x="268885" y="91591"/>
                  </a:lnTo>
                  <a:lnTo>
                    <a:pt x="269802" y="91223"/>
                  </a:lnTo>
                  <a:lnTo>
                    <a:pt x="270727" y="90870"/>
                  </a:lnTo>
                  <a:lnTo>
                    <a:pt x="271659" y="90525"/>
                  </a:lnTo>
                  <a:lnTo>
                    <a:pt x="272591" y="90179"/>
                  </a:lnTo>
                  <a:lnTo>
                    <a:pt x="273531" y="89849"/>
                  </a:lnTo>
                  <a:lnTo>
                    <a:pt x="274479" y="89525"/>
                  </a:lnTo>
                  <a:lnTo>
                    <a:pt x="275434" y="89194"/>
                  </a:lnTo>
                  <a:close/>
                  <a:moveTo>
                    <a:pt x="280478" y="106940"/>
                  </a:moveTo>
                  <a:lnTo>
                    <a:pt x="280722" y="108109"/>
                  </a:lnTo>
                  <a:lnTo>
                    <a:pt x="280959" y="109278"/>
                  </a:lnTo>
                  <a:lnTo>
                    <a:pt x="281189" y="110447"/>
                  </a:lnTo>
                  <a:lnTo>
                    <a:pt x="281402" y="111616"/>
                  </a:lnTo>
                  <a:lnTo>
                    <a:pt x="281609" y="112792"/>
                  </a:lnTo>
                  <a:lnTo>
                    <a:pt x="281800" y="113961"/>
                  </a:lnTo>
                  <a:lnTo>
                    <a:pt x="281991" y="115137"/>
                  </a:lnTo>
                  <a:lnTo>
                    <a:pt x="282167" y="116313"/>
                  </a:lnTo>
                  <a:lnTo>
                    <a:pt x="282335" y="117482"/>
                  </a:lnTo>
                  <a:lnTo>
                    <a:pt x="282495" y="118658"/>
                  </a:lnTo>
                  <a:lnTo>
                    <a:pt x="282641" y="119835"/>
                  </a:lnTo>
                  <a:lnTo>
                    <a:pt x="282778" y="121011"/>
                  </a:lnTo>
                  <a:lnTo>
                    <a:pt x="282908" y="122194"/>
                  </a:lnTo>
                  <a:lnTo>
                    <a:pt x="283023" y="123371"/>
                  </a:lnTo>
                  <a:lnTo>
                    <a:pt x="283137" y="124547"/>
                  </a:lnTo>
                  <a:lnTo>
                    <a:pt x="283237" y="125723"/>
                  </a:lnTo>
                  <a:lnTo>
                    <a:pt x="282755" y="125686"/>
                  </a:lnTo>
                  <a:lnTo>
                    <a:pt x="282274" y="125650"/>
                  </a:lnTo>
                  <a:lnTo>
                    <a:pt x="281785" y="125620"/>
                  </a:lnTo>
                  <a:lnTo>
                    <a:pt x="281303" y="125591"/>
                  </a:lnTo>
                  <a:lnTo>
                    <a:pt x="280333" y="125554"/>
                  </a:lnTo>
                  <a:lnTo>
                    <a:pt x="279354" y="125532"/>
                  </a:lnTo>
                  <a:lnTo>
                    <a:pt x="278376" y="125525"/>
                  </a:lnTo>
                  <a:lnTo>
                    <a:pt x="277390" y="125525"/>
                  </a:lnTo>
                  <a:lnTo>
                    <a:pt x="276412" y="125539"/>
                  </a:lnTo>
                  <a:lnTo>
                    <a:pt x="275426" y="125561"/>
                  </a:lnTo>
                  <a:lnTo>
                    <a:pt x="274441" y="125598"/>
                  </a:lnTo>
                  <a:lnTo>
                    <a:pt x="273447" y="125635"/>
                  </a:lnTo>
                  <a:lnTo>
                    <a:pt x="271475" y="125716"/>
                  </a:lnTo>
                  <a:lnTo>
                    <a:pt x="269511" y="125804"/>
                  </a:lnTo>
                  <a:lnTo>
                    <a:pt x="268533" y="125848"/>
                  </a:lnTo>
                  <a:lnTo>
                    <a:pt x="267563" y="125885"/>
                  </a:lnTo>
                  <a:lnTo>
                    <a:pt x="267517" y="124885"/>
                  </a:lnTo>
                  <a:lnTo>
                    <a:pt x="267456" y="123900"/>
                  </a:lnTo>
                  <a:lnTo>
                    <a:pt x="267395" y="122908"/>
                  </a:lnTo>
                  <a:lnTo>
                    <a:pt x="267318" y="121922"/>
                  </a:lnTo>
                  <a:lnTo>
                    <a:pt x="267227" y="120930"/>
                  </a:lnTo>
                  <a:lnTo>
                    <a:pt x="267135" y="119945"/>
                  </a:lnTo>
                  <a:lnTo>
                    <a:pt x="267028" y="118967"/>
                  </a:lnTo>
                  <a:lnTo>
                    <a:pt x="266913" y="117990"/>
                  </a:lnTo>
                  <a:lnTo>
                    <a:pt x="266791" y="117012"/>
                  </a:lnTo>
                  <a:lnTo>
                    <a:pt x="266653" y="116041"/>
                  </a:lnTo>
                  <a:lnTo>
                    <a:pt x="266508" y="115071"/>
                  </a:lnTo>
                  <a:lnTo>
                    <a:pt x="266348" y="114101"/>
                  </a:lnTo>
                  <a:lnTo>
                    <a:pt x="266180" y="113138"/>
                  </a:lnTo>
                  <a:lnTo>
                    <a:pt x="266004" y="112182"/>
                  </a:lnTo>
                  <a:lnTo>
                    <a:pt x="265813" y="111226"/>
                  </a:lnTo>
                  <a:lnTo>
                    <a:pt x="265614" y="110278"/>
                  </a:lnTo>
                  <a:lnTo>
                    <a:pt x="266531" y="110102"/>
                  </a:lnTo>
                  <a:lnTo>
                    <a:pt x="267448" y="109918"/>
                  </a:lnTo>
                  <a:lnTo>
                    <a:pt x="268358" y="109734"/>
                  </a:lnTo>
                  <a:lnTo>
                    <a:pt x="269275" y="109543"/>
                  </a:lnTo>
                  <a:lnTo>
                    <a:pt x="271109" y="109146"/>
                  </a:lnTo>
                  <a:lnTo>
                    <a:pt x="272935" y="108742"/>
                  </a:lnTo>
                  <a:lnTo>
                    <a:pt x="274762" y="108330"/>
                  </a:lnTo>
                  <a:lnTo>
                    <a:pt x="276588" y="107911"/>
                  </a:lnTo>
                  <a:lnTo>
                    <a:pt x="280226" y="107073"/>
                  </a:lnTo>
                  <a:lnTo>
                    <a:pt x="280294" y="107051"/>
                  </a:lnTo>
                  <a:lnTo>
                    <a:pt x="280356" y="107021"/>
                  </a:lnTo>
                  <a:lnTo>
                    <a:pt x="280417" y="106977"/>
                  </a:lnTo>
                  <a:lnTo>
                    <a:pt x="280478" y="106940"/>
                  </a:lnTo>
                  <a:close/>
                  <a:moveTo>
                    <a:pt x="180245" y="3941"/>
                  </a:moveTo>
                  <a:lnTo>
                    <a:pt x="189377" y="3955"/>
                  </a:lnTo>
                  <a:lnTo>
                    <a:pt x="198502" y="3978"/>
                  </a:lnTo>
                  <a:lnTo>
                    <a:pt x="207634" y="4022"/>
                  </a:lnTo>
                  <a:lnTo>
                    <a:pt x="216759" y="4088"/>
                  </a:lnTo>
                  <a:lnTo>
                    <a:pt x="216873" y="4080"/>
                  </a:lnTo>
                  <a:lnTo>
                    <a:pt x="216980" y="4066"/>
                  </a:lnTo>
                  <a:lnTo>
                    <a:pt x="217072" y="4044"/>
                  </a:lnTo>
                  <a:lnTo>
                    <a:pt x="217179" y="4022"/>
                  </a:lnTo>
                  <a:lnTo>
                    <a:pt x="217401" y="4933"/>
                  </a:lnTo>
                  <a:lnTo>
                    <a:pt x="217622" y="5845"/>
                  </a:lnTo>
                  <a:lnTo>
                    <a:pt x="217828" y="6764"/>
                  </a:lnTo>
                  <a:lnTo>
                    <a:pt x="218027" y="7690"/>
                  </a:lnTo>
                  <a:lnTo>
                    <a:pt x="218218" y="8624"/>
                  </a:lnTo>
                  <a:lnTo>
                    <a:pt x="218394" y="9557"/>
                  </a:lnTo>
                  <a:lnTo>
                    <a:pt x="218562" y="10491"/>
                  </a:lnTo>
                  <a:lnTo>
                    <a:pt x="218723" y="11439"/>
                  </a:lnTo>
                  <a:lnTo>
                    <a:pt x="218875" y="12380"/>
                  </a:lnTo>
                  <a:lnTo>
                    <a:pt x="219021" y="13336"/>
                  </a:lnTo>
                  <a:lnTo>
                    <a:pt x="219158" y="14291"/>
                  </a:lnTo>
                  <a:lnTo>
                    <a:pt x="219280" y="15247"/>
                  </a:lnTo>
                  <a:lnTo>
                    <a:pt x="219403" y="16210"/>
                  </a:lnTo>
                  <a:lnTo>
                    <a:pt x="219510" y="17173"/>
                  </a:lnTo>
                  <a:lnTo>
                    <a:pt x="219617" y="18144"/>
                  </a:lnTo>
                  <a:lnTo>
                    <a:pt x="219716" y="19114"/>
                  </a:lnTo>
                  <a:lnTo>
                    <a:pt x="219800" y="20084"/>
                  </a:lnTo>
                  <a:lnTo>
                    <a:pt x="219884" y="21062"/>
                  </a:lnTo>
                  <a:lnTo>
                    <a:pt x="219961" y="22040"/>
                  </a:lnTo>
                  <a:lnTo>
                    <a:pt x="220029" y="23025"/>
                  </a:lnTo>
                  <a:lnTo>
                    <a:pt x="220098" y="24003"/>
                  </a:lnTo>
                  <a:lnTo>
                    <a:pt x="220152" y="24988"/>
                  </a:lnTo>
                  <a:lnTo>
                    <a:pt x="220205" y="25980"/>
                  </a:lnTo>
                  <a:lnTo>
                    <a:pt x="220251" y="26965"/>
                  </a:lnTo>
                  <a:lnTo>
                    <a:pt x="220297" y="27958"/>
                  </a:lnTo>
                  <a:lnTo>
                    <a:pt x="220335" y="28950"/>
                  </a:lnTo>
                  <a:lnTo>
                    <a:pt x="220366" y="29942"/>
                  </a:lnTo>
                  <a:lnTo>
                    <a:pt x="220389" y="30935"/>
                  </a:lnTo>
                  <a:lnTo>
                    <a:pt x="220434" y="32927"/>
                  </a:lnTo>
                  <a:lnTo>
                    <a:pt x="220457" y="34919"/>
                  </a:lnTo>
                  <a:lnTo>
                    <a:pt x="220473" y="36919"/>
                  </a:lnTo>
                  <a:lnTo>
                    <a:pt x="220473" y="38911"/>
                  </a:lnTo>
                  <a:lnTo>
                    <a:pt x="220457" y="40903"/>
                  </a:lnTo>
                  <a:lnTo>
                    <a:pt x="220442" y="42896"/>
                  </a:lnTo>
                  <a:lnTo>
                    <a:pt x="220419" y="44888"/>
                  </a:lnTo>
                  <a:lnTo>
                    <a:pt x="220389" y="46873"/>
                  </a:lnTo>
                  <a:lnTo>
                    <a:pt x="220312" y="50813"/>
                  </a:lnTo>
                  <a:lnTo>
                    <a:pt x="220243" y="54724"/>
                  </a:lnTo>
                  <a:lnTo>
                    <a:pt x="220213" y="56665"/>
                  </a:lnTo>
                  <a:lnTo>
                    <a:pt x="220190" y="58591"/>
                  </a:lnTo>
                  <a:lnTo>
                    <a:pt x="220175" y="60509"/>
                  </a:lnTo>
                  <a:lnTo>
                    <a:pt x="220167" y="62406"/>
                  </a:lnTo>
                  <a:lnTo>
                    <a:pt x="220167" y="64288"/>
                  </a:lnTo>
                  <a:lnTo>
                    <a:pt x="220182" y="66155"/>
                  </a:lnTo>
                  <a:lnTo>
                    <a:pt x="220205" y="68081"/>
                  </a:lnTo>
                  <a:lnTo>
                    <a:pt x="220220" y="70007"/>
                  </a:lnTo>
                  <a:lnTo>
                    <a:pt x="220236" y="73867"/>
                  </a:lnTo>
                  <a:lnTo>
                    <a:pt x="220243" y="77719"/>
                  </a:lnTo>
                  <a:lnTo>
                    <a:pt x="220236" y="81578"/>
                  </a:lnTo>
                  <a:lnTo>
                    <a:pt x="220220" y="85438"/>
                  </a:lnTo>
                  <a:lnTo>
                    <a:pt x="220197" y="89297"/>
                  </a:lnTo>
                  <a:lnTo>
                    <a:pt x="220167" y="97016"/>
                  </a:lnTo>
                  <a:lnTo>
                    <a:pt x="220152" y="100876"/>
                  </a:lnTo>
                  <a:lnTo>
                    <a:pt x="220159" y="104735"/>
                  </a:lnTo>
                  <a:lnTo>
                    <a:pt x="220175" y="108594"/>
                  </a:lnTo>
                  <a:lnTo>
                    <a:pt x="220190" y="110528"/>
                  </a:lnTo>
                  <a:lnTo>
                    <a:pt x="220205" y="112454"/>
                  </a:lnTo>
                  <a:lnTo>
                    <a:pt x="220228" y="114380"/>
                  </a:lnTo>
                  <a:lnTo>
                    <a:pt x="220259" y="116313"/>
                  </a:lnTo>
                  <a:lnTo>
                    <a:pt x="220297" y="118239"/>
                  </a:lnTo>
                  <a:lnTo>
                    <a:pt x="220343" y="120166"/>
                  </a:lnTo>
                  <a:lnTo>
                    <a:pt x="220396" y="122092"/>
                  </a:lnTo>
                  <a:lnTo>
                    <a:pt x="220450" y="124018"/>
                  </a:lnTo>
                  <a:lnTo>
                    <a:pt x="220518" y="125944"/>
                  </a:lnTo>
                  <a:lnTo>
                    <a:pt x="220595" y="127870"/>
                  </a:lnTo>
                  <a:lnTo>
                    <a:pt x="220603" y="127929"/>
                  </a:lnTo>
                  <a:lnTo>
                    <a:pt x="220618" y="127973"/>
                  </a:lnTo>
                  <a:lnTo>
                    <a:pt x="220633" y="128017"/>
                  </a:lnTo>
                  <a:lnTo>
                    <a:pt x="220641" y="128068"/>
                  </a:lnTo>
                  <a:lnTo>
                    <a:pt x="220541" y="128098"/>
                  </a:lnTo>
                  <a:lnTo>
                    <a:pt x="220434" y="128127"/>
                  </a:lnTo>
                  <a:lnTo>
                    <a:pt x="220327" y="128149"/>
                  </a:lnTo>
                  <a:lnTo>
                    <a:pt x="220205" y="128164"/>
                  </a:lnTo>
                  <a:lnTo>
                    <a:pt x="219968" y="128193"/>
                  </a:lnTo>
                  <a:lnTo>
                    <a:pt x="219716" y="128215"/>
                  </a:lnTo>
                  <a:lnTo>
                    <a:pt x="219471" y="128223"/>
                  </a:lnTo>
                  <a:lnTo>
                    <a:pt x="219235" y="128230"/>
                  </a:lnTo>
                  <a:lnTo>
                    <a:pt x="218830" y="128245"/>
                  </a:lnTo>
                  <a:lnTo>
                    <a:pt x="218791" y="128252"/>
                  </a:lnTo>
                  <a:lnTo>
                    <a:pt x="218746" y="128259"/>
                  </a:lnTo>
                  <a:lnTo>
                    <a:pt x="218669" y="128267"/>
                  </a:lnTo>
                  <a:lnTo>
                    <a:pt x="218639" y="128112"/>
                  </a:lnTo>
                  <a:lnTo>
                    <a:pt x="218593" y="127958"/>
                  </a:lnTo>
                  <a:lnTo>
                    <a:pt x="218539" y="127811"/>
                  </a:lnTo>
                  <a:lnTo>
                    <a:pt x="218470" y="127664"/>
                  </a:lnTo>
                  <a:lnTo>
                    <a:pt x="218394" y="127532"/>
                  </a:lnTo>
                  <a:lnTo>
                    <a:pt x="218302" y="127399"/>
                  </a:lnTo>
                  <a:lnTo>
                    <a:pt x="218203" y="127282"/>
                  </a:lnTo>
                  <a:lnTo>
                    <a:pt x="218096" y="127164"/>
                  </a:lnTo>
                  <a:lnTo>
                    <a:pt x="217966" y="127061"/>
                  </a:lnTo>
                  <a:lnTo>
                    <a:pt x="217836" y="126973"/>
                  </a:lnTo>
                  <a:lnTo>
                    <a:pt x="217683" y="126892"/>
                  </a:lnTo>
                  <a:lnTo>
                    <a:pt x="217523" y="126826"/>
                  </a:lnTo>
                  <a:lnTo>
                    <a:pt x="217355" y="126767"/>
                  </a:lnTo>
                  <a:lnTo>
                    <a:pt x="217171" y="126730"/>
                  </a:lnTo>
                  <a:lnTo>
                    <a:pt x="216973" y="126708"/>
                  </a:lnTo>
                  <a:lnTo>
                    <a:pt x="216759" y="126701"/>
                  </a:lnTo>
                  <a:lnTo>
                    <a:pt x="211700" y="126708"/>
                  </a:lnTo>
                  <a:lnTo>
                    <a:pt x="206633" y="126716"/>
                  </a:lnTo>
                  <a:lnTo>
                    <a:pt x="196492" y="126716"/>
                  </a:lnTo>
                  <a:lnTo>
                    <a:pt x="186336" y="126693"/>
                  </a:lnTo>
                  <a:lnTo>
                    <a:pt x="176179" y="126664"/>
                  </a:lnTo>
                  <a:lnTo>
                    <a:pt x="166008" y="126635"/>
                  </a:lnTo>
                  <a:lnTo>
                    <a:pt x="155836" y="126620"/>
                  </a:lnTo>
                  <a:lnTo>
                    <a:pt x="150754" y="126613"/>
                  </a:lnTo>
                  <a:lnTo>
                    <a:pt x="145665" y="126613"/>
                  </a:lnTo>
                  <a:lnTo>
                    <a:pt x="140575" y="126620"/>
                  </a:lnTo>
                  <a:lnTo>
                    <a:pt x="135486" y="126635"/>
                  </a:lnTo>
                  <a:lnTo>
                    <a:pt x="130404" y="126649"/>
                  </a:lnTo>
                  <a:lnTo>
                    <a:pt x="125314" y="126679"/>
                  </a:lnTo>
                  <a:lnTo>
                    <a:pt x="120224" y="126723"/>
                  </a:lnTo>
                  <a:lnTo>
                    <a:pt x="115143" y="126767"/>
                  </a:lnTo>
                  <a:lnTo>
                    <a:pt x="110053" y="126833"/>
                  </a:lnTo>
                  <a:lnTo>
                    <a:pt x="104971" y="126907"/>
                  </a:lnTo>
                  <a:lnTo>
                    <a:pt x="99889" y="126995"/>
                  </a:lnTo>
                  <a:lnTo>
                    <a:pt x="94815" y="127098"/>
                  </a:lnTo>
                  <a:lnTo>
                    <a:pt x="89733" y="127215"/>
                  </a:lnTo>
                  <a:lnTo>
                    <a:pt x="84658" y="127348"/>
                  </a:lnTo>
                  <a:lnTo>
                    <a:pt x="82121" y="127421"/>
                  </a:lnTo>
                  <a:lnTo>
                    <a:pt x="79584" y="127495"/>
                  </a:lnTo>
                  <a:lnTo>
                    <a:pt x="77047" y="127583"/>
                  </a:lnTo>
                  <a:lnTo>
                    <a:pt x="74518" y="127671"/>
                  </a:lnTo>
                  <a:lnTo>
                    <a:pt x="71980" y="127759"/>
                  </a:lnTo>
                  <a:lnTo>
                    <a:pt x="69451" y="127855"/>
                  </a:lnTo>
                  <a:lnTo>
                    <a:pt x="66914" y="127958"/>
                  </a:lnTo>
                  <a:lnTo>
                    <a:pt x="64384" y="128068"/>
                  </a:lnTo>
                  <a:lnTo>
                    <a:pt x="61855" y="128178"/>
                  </a:lnTo>
                  <a:lnTo>
                    <a:pt x="59325" y="128296"/>
                  </a:lnTo>
                  <a:lnTo>
                    <a:pt x="56796" y="128421"/>
                  </a:lnTo>
                  <a:lnTo>
                    <a:pt x="54266" y="128553"/>
                  </a:lnTo>
                  <a:lnTo>
                    <a:pt x="54350" y="127487"/>
                  </a:lnTo>
                  <a:lnTo>
                    <a:pt x="54427" y="126429"/>
                  </a:lnTo>
                  <a:lnTo>
                    <a:pt x="54503" y="125363"/>
                  </a:lnTo>
                  <a:lnTo>
                    <a:pt x="54564" y="124297"/>
                  </a:lnTo>
                  <a:lnTo>
                    <a:pt x="54633" y="123231"/>
                  </a:lnTo>
                  <a:lnTo>
                    <a:pt x="54686" y="122165"/>
                  </a:lnTo>
                  <a:lnTo>
                    <a:pt x="54740" y="121099"/>
                  </a:lnTo>
                  <a:lnTo>
                    <a:pt x="54786" y="120033"/>
                  </a:lnTo>
                  <a:lnTo>
                    <a:pt x="54870" y="117894"/>
                  </a:lnTo>
                  <a:lnTo>
                    <a:pt x="54931" y="115755"/>
                  </a:lnTo>
                  <a:lnTo>
                    <a:pt x="54977" y="113608"/>
                  </a:lnTo>
                  <a:lnTo>
                    <a:pt x="55015" y="111462"/>
                  </a:lnTo>
                  <a:lnTo>
                    <a:pt x="55030" y="109315"/>
                  </a:lnTo>
                  <a:lnTo>
                    <a:pt x="55030" y="107168"/>
                  </a:lnTo>
                  <a:lnTo>
                    <a:pt x="55023" y="105014"/>
                  </a:lnTo>
                  <a:lnTo>
                    <a:pt x="55007" y="102860"/>
                  </a:lnTo>
                  <a:lnTo>
                    <a:pt x="54977" y="100706"/>
                  </a:lnTo>
                  <a:lnTo>
                    <a:pt x="54931" y="98553"/>
                  </a:lnTo>
                  <a:lnTo>
                    <a:pt x="54885" y="96399"/>
                  </a:lnTo>
                  <a:lnTo>
                    <a:pt x="54832" y="94245"/>
                  </a:lnTo>
                  <a:lnTo>
                    <a:pt x="54763" y="92091"/>
                  </a:lnTo>
                  <a:lnTo>
                    <a:pt x="54694" y="89929"/>
                  </a:lnTo>
                  <a:lnTo>
                    <a:pt x="54541" y="85622"/>
                  </a:lnTo>
                  <a:lnTo>
                    <a:pt x="54381" y="81314"/>
                  </a:lnTo>
                  <a:lnTo>
                    <a:pt x="54213" y="77013"/>
                  </a:lnTo>
                  <a:lnTo>
                    <a:pt x="54052" y="72713"/>
                  </a:lnTo>
                  <a:lnTo>
                    <a:pt x="53899" y="68427"/>
                  </a:lnTo>
                  <a:lnTo>
                    <a:pt x="53831" y="66288"/>
                  </a:lnTo>
                  <a:lnTo>
                    <a:pt x="53769" y="64148"/>
                  </a:lnTo>
                  <a:lnTo>
                    <a:pt x="53716" y="62016"/>
                  </a:lnTo>
                  <a:lnTo>
                    <a:pt x="53670" y="59884"/>
                  </a:lnTo>
                  <a:lnTo>
                    <a:pt x="53189" y="35846"/>
                  </a:lnTo>
                  <a:lnTo>
                    <a:pt x="53242" y="35677"/>
                  </a:lnTo>
                  <a:lnTo>
                    <a:pt x="53280" y="35493"/>
                  </a:lnTo>
                  <a:lnTo>
                    <a:pt x="53296" y="35316"/>
                  </a:lnTo>
                  <a:lnTo>
                    <a:pt x="53303" y="35133"/>
                  </a:lnTo>
                  <a:lnTo>
                    <a:pt x="53288" y="34956"/>
                  </a:lnTo>
                  <a:lnTo>
                    <a:pt x="53273" y="34868"/>
                  </a:lnTo>
                  <a:lnTo>
                    <a:pt x="53257" y="34780"/>
                  </a:lnTo>
                  <a:lnTo>
                    <a:pt x="53234" y="34691"/>
                  </a:lnTo>
                  <a:lnTo>
                    <a:pt x="53212" y="34603"/>
                  </a:lnTo>
                  <a:lnTo>
                    <a:pt x="53181" y="34522"/>
                  </a:lnTo>
                  <a:lnTo>
                    <a:pt x="53143" y="34434"/>
                  </a:lnTo>
                  <a:lnTo>
                    <a:pt x="52959" y="25363"/>
                  </a:lnTo>
                  <a:lnTo>
                    <a:pt x="52944" y="24995"/>
                  </a:lnTo>
                  <a:lnTo>
                    <a:pt x="52921" y="24583"/>
                  </a:lnTo>
                  <a:lnTo>
                    <a:pt x="52891" y="24150"/>
                  </a:lnTo>
                  <a:lnTo>
                    <a:pt x="52845" y="23672"/>
                  </a:lnTo>
                  <a:lnTo>
                    <a:pt x="52738" y="22650"/>
                  </a:lnTo>
                  <a:lnTo>
                    <a:pt x="52608" y="21525"/>
                  </a:lnTo>
                  <a:lnTo>
                    <a:pt x="52317" y="19077"/>
                  </a:lnTo>
                  <a:lnTo>
                    <a:pt x="52172" y="17798"/>
                  </a:lnTo>
                  <a:lnTo>
                    <a:pt x="52111" y="17151"/>
                  </a:lnTo>
                  <a:lnTo>
                    <a:pt x="52050" y="16504"/>
                  </a:lnTo>
                  <a:lnTo>
                    <a:pt x="51989" y="15857"/>
                  </a:lnTo>
                  <a:lnTo>
                    <a:pt x="51943" y="15218"/>
                  </a:lnTo>
                  <a:lnTo>
                    <a:pt x="51897" y="14578"/>
                  </a:lnTo>
                  <a:lnTo>
                    <a:pt x="51867" y="13953"/>
                  </a:lnTo>
                  <a:lnTo>
                    <a:pt x="51844" y="13343"/>
                  </a:lnTo>
                  <a:lnTo>
                    <a:pt x="51836" y="12740"/>
                  </a:lnTo>
                  <a:lnTo>
                    <a:pt x="51836" y="12160"/>
                  </a:lnTo>
                  <a:lnTo>
                    <a:pt x="51851" y="11594"/>
                  </a:lnTo>
                  <a:lnTo>
                    <a:pt x="51889" y="11057"/>
                  </a:lnTo>
                  <a:lnTo>
                    <a:pt x="51905" y="10792"/>
                  </a:lnTo>
                  <a:lnTo>
                    <a:pt x="51935" y="10542"/>
                  </a:lnTo>
                  <a:lnTo>
                    <a:pt x="51966" y="10292"/>
                  </a:lnTo>
                  <a:lnTo>
                    <a:pt x="51996" y="10050"/>
                  </a:lnTo>
                  <a:lnTo>
                    <a:pt x="52035" y="9815"/>
                  </a:lnTo>
                  <a:lnTo>
                    <a:pt x="52081" y="9594"/>
                  </a:lnTo>
                  <a:lnTo>
                    <a:pt x="52126" y="9373"/>
                  </a:lnTo>
                  <a:lnTo>
                    <a:pt x="52180" y="9168"/>
                  </a:lnTo>
                  <a:lnTo>
                    <a:pt x="52241" y="8962"/>
                  </a:lnTo>
                  <a:lnTo>
                    <a:pt x="52302" y="8771"/>
                  </a:lnTo>
                  <a:lnTo>
                    <a:pt x="52371" y="8594"/>
                  </a:lnTo>
                  <a:lnTo>
                    <a:pt x="52447" y="8418"/>
                  </a:lnTo>
                  <a:lnTo>
                    <a:pt x="52531" y="8256"/>
                  </a:lnTo>
                  <a:lnTo>
                    <a:pt x="52615" y="8102"/>
                  </a:lnTo>
                  <a:lnTo>
                    <a:pt x="52753" y="7896"/>
                  </a:lnTo>
                  <a:lnTo>
                    <a:pt x="52898" y="7697"/>
                  </a:lnTo>
                  <a:lnTo>
                    <a:pt x="53059" y="7506"/>
                  </a:lnTo>
                  <a:lnTo>
                    <a:pt x="53227" y="7322"/>
                  </a:lnTo>
                  <a:lnTo>
                    <a:pt x="53403" y="7153"/>
                  </a:lnTo>
                  <a:lnTo>
                    <a:pt x="53594" y="6984"/>
                  </a:lnTo>
                  <a:lnTo>
                    <a:pt x="53792" y="6830"/>
                  </a:lnTo>
                  <a:lnTo>
                    <a:pt x="53999" y="6683"/>
                  </a:lnTo>
                  <a:lnTo>
                    <a:pt x="54213" y="6536"/>
                  </a:lnTo>
                  <a:lnTo>
                    <a:pt x="54442" y="6403"/>
                  </a:lnTo>
                  <a:lnTo>
                    <a:pt x="54671" y="6279"/>
                  </a:lnTo>
                  <a:lnTo>
                    <a:pt x="54916" y="6161"/>
                  </a:lnTo>
                  <a:lnTo>
                    <a:pt x="55160" y="6051"/>
                  </a:lnTo>
                  <a:lnTo>
                    <a:pt x="55420" y="5940"/>
                  </a:lnTo>
                  <a:lnTo>
                    <a:pt x="55688" y="5845"/>
                  </a:lnTo>
                  <a:lnTo>
                    <a:pt x="55955" y="5757"/>
                  </a:lnTo>
                  <a:lnTo>
                    <a:pt x="56230" y="5668"/>
                  </a:lnTo>
                  <a:lnTo>
                    <a:pt x="56513" y="5587"/>
                  </a:lnTo>
                  <a:lnTo>
                    <a:pt x="56803" y="5514"/>
                  </a:lnTo>
                  <a:lnTo>
                    <a:pt x="57101" y="5448"/>
                  </a:lnTo>
                  <a:lnTo>
                    <a:pt x="57399" y="5382"/>
                  </a:lnTo>
                  <a:lnTo>
                    <a:pt x="57705" y="5323"/>
                  </a:lnTo>
                  <a:lnTo>
                    <a:pt x="58011" y="5271"/>
                  </a:lnTo>
                  <a:lnTo>
                    <a:pt x="58324" y="5227"/>
                  </a:lnTo>
                  <a:lnTo>
                    <a:pt x="58645" y="5183"/>
                  </a:lnTo>
                  <a:lnTo>
                    <a:pt x="58966" y="5146"/>
                  </a:lnTo>
                  <a:lnTo>
                    <a:pt x="59287" y="5117"/>
                  </a:lnTo>
                  <a:lnTo>
                    <a:pt x="59616" y="5088"/>
                  </a:lnTo>
                  <a:lnTo>
                    <a:pt x="60280" y="5036"/>
                  </a:lnTo>
                  <a:lnTo>
                    <a:pt x="60945" y="5007"/>
                  </a:lnTo>
                  <a:lnTo>
                    <a:pt x="61625" y="4985"/>
                  </a:lnTo>
                  <a:lnTo>
                    <a:pt x="62306" y="4977"/>
                  </a:lnTo>
                  <a:lnTo>
                    <a:pt x="62986" y="4985"/>
                  </a:lnTo>
                  <a:lnTo>
                    <a:pt x="63658" y="4992"/>
                  </a:lnTo>
                  <a:lnTo>
                    <a:pt x="64331" y="5007"/>
                  </a:lnTo>
                  <a:lnTo>
                    <a:pt x="64996" y="5036"/>
                  </a:lnTo>
                  <a:lnTo>
                    <a:pt x="66295" y="5088"/>
                  </a:lnTo>
                  <a:lnTo>
                    <a:pt x="67533" y="5154"/>
                  </a:lnTo>
                  <a:lnTo>
                    <a:pt x="68694" y="5205"/>
                  </a:lnTo>
                  <a:lnTo>
                    <a:pt x="69237" y="5220"/>
                  </a:lnTo>
                  <a:lnTo>
                    <a:pt x="69757" y="5235"/>
                  </a:lnTo>
                  <a:lnTo>
                    <a:pt x="70238" y="5242"/>
                  </a:lnTo>
                  <a:lnTo>
                    <a:pt x="70697" y="5235"/>
                  </a:lnTo>
                  <a:lnTo>
                    <a:pt x="75259" y="5124"/>
                  </a:lnTo>
                  <a:lnTo>
                    <a:pt x="79821" y="5021"/>
                  </a:lnTo>
                  <a:lnTo>
                    <a:pt x="84391" y="4926"/>
                  </a:lnTo>
                  <a:lnTo>
                    <a:pt x="88953" y="4838"/>
                  </a:lnTo>
                  <a:lnTo>
                    <a:pt x="93516" y="4749"/>
                  </a:lnTo>
                  <a:lnTo>
                    <a:pt x="98086" y="4661"/>
                  </a:lnTo>
                  <a:lnTo>
                    <a:pt x="102648" y="4580"/>
                  </a:lnTo>
                  <a:lnTo>
                    <a:pt x="107210" y="4507"/>
                  </a:lnTo>
                  <a:lnTo>
                    <a:pt x="111780" y="4441"/>
                  </a:lnTo>
                  <a:lnTo>
                    <a:pt x="116342" y="4375"/>
                  </a:lnTo>
                  <a:lnTo>
                    <a:pt x="120905" y="4316"/>
                  </a:lnTo>
                  <a:lnTo>
                    <a:pt x="125467" y="4257"/>
                  </a:lnTo>
                  <a:lnTo>
                    <a:pt x="130037" y="4205"/>
                  </a:lnTo>
                  <a:lnTo>
                    <a:pt x="134599" y="4161"/>
                  </a:lnTo>
                  <a:lnTo>
                    <a:pt x="139161" y="4117"/>
                  </a:lnTo>
                  <a:lnTo>
                    <a:pt x="143731" y="4080"/>
                  </a:lnTo>
                  <a:lnTo>
                    <a:pt x="148294" y="4051"/>
                  </a:lnTo>
                  <a:lnTo>
                    <a:pt x="152856" y="4022"/>
                  </a:lnTo>
                  <a:lnTo>
                    <a:pt x="157426" y="4000"/>
                  </a:lnTo>
                  <a:lnTo>
                    <a:pt x="161988" y="3978"/>
                  </a:lnTo>
                  <a:lnTo>
                    <a:pt x="166550" y="3963"/>
                  </a:lnTo>
                  <a:lnTo>
                    <a:pt x="171113" y="3948"/>
                  </a:lnTo>
                  <a:lnTo>
                    <a:pt x="175683" y="3948"/>
                  </a:lnTo>
                  <a:lnTo>
                    <a:pt x="180245" y="3941"/>
                  </a:lnTo>
                  <a:close/>
                  <a:moveTo>
                    <a:pt x="8399" y="89305"/>
                  </a:moveTo>
                  <a:lnTo>
                    <a:pt x="10401" y="90312"/>
                  </a:lnTo>
                  <a:lnTo>
                    <a:pt x="12411" y="91326"/>
                  </a:lnTo>
                  <a:lnTo>
                    <a:pt x="14421" y="92341"/>
                  </a:lnTo>
                  <a:lnTo>
                    <a:pt x="16438" y="93348"/>
                  </a:lnTo>
                  <a:lnTo>
                    <a:pt x="18456" y="94348"/>
                  </a:lnTo>
                  <a:lnTo>
                    <a:pt x="19472" y="94840"/>
                  </a:lnTo>
                  <a:lnTo>
                    <a:pt x="20488" y="95325"/>
                  </a:lnTo>
                  <a:lnTo>
                    <a:pt x="21505" y="95811"/>
                  </a:lnTo>
                  <a:lnTo>
                    <a:pt x="22529" y="96281"/>
                  </a:lnTo>
                  <a:lnTo>
                    <a:pt x="23545" y="96751"/>
                  </a:lnTo>
                  <a:lnTo>
                    <a:pt x="24577" y="97207"/>
                  </a:lnTo>
                  <a:lnTo>
                    <a:pt x="24401" y="97715"/>
                  </a:lnTo>
                  <a:lnTo>
                    <a:pt x="24233" y="98229"/>
                  </a:lnTo>
                  <a:lnTo>
                    <a:pt x="24073" y="98744"/>
                  </a:lnTo>
                  <a:lnTo>
                    <a:pt x="23927" y="99258"/>
                  </a:lnTo>
                  <a:lnTo>
                    <a:pt x="23782" y="99780"/>
                  </a:lnTo>
                  <a:lnTo>
                    <a:pt x="23645" y="100302"/>
                  </a:lnTo>
                  <a:lnTo>
                    <a:pt x="23515" y="100831"/>
                  </a:lnTo>
                  <a:lnTo>
                    <a:pt x="23392" y="101361"/>
                  </a:lnTo>
                  <a:lnTo>
                    <a:pt x="23278" y="101897"/>
                  </a:lnTo>
                  <a:lnTo>
                    <a:pt x="23171" y="102434"/>
                  </a:lnTo>
                  <a:lnTo>
                    <a:pt x="23064" y="102971"/>
                  </a:lnTo>
                  <a:lnTo>
                    <a:pt x="22972" y="103515"/>
                  </a:lnTo>
                  <a:lnTo>
                    <a:pt x="22880" y="104059"/>
                  </a:lnTo>
                  <a:lnTo>
                    <a:pt x="22796" y="104603"/>
                  </a:lnTo>
                  <a:lnTo>
                    <a:pt x="22712" y="105147"/>
                  </a:lnTo>
                  <a:lnTo>
                    <a:pt x="22636" y="105698"/>
                  </a:lnTo>
                  <a:lnTo>
                    <a:pt x="22567" y="106249"/>
                  </a:lnTo>
                  <a:lnTo>
                    <a:pt x="22506" y="106801"/>
                  </a:lnTo>
                  <a:lnTo>
                    <a:pt x="22445" y="107352"/>
                  </a:lnTo>
                  <a:lnTo>
                    <a:pt x="22391" y="107903"/>
                  </a:lnTo>
                  <a:lnTo>
                    <a:pt x="22300" y="109014"/>
                  </a:lnTo>
                  <a:lnTo>
                    <a:pt x="22215" y="110131"/>
                  </a:lnTo>
                  <a:lnTo>
                    <a:pt x="22154" y="111241"/>
                  </a:lnTo>
                  <a:lnTo>
                    <a:pt x="22101" y="112358"/>
                  </a:lnTo>
                  <a:lnTo>
                    <a:pt x="22063" y="113468"/>
                  </a:lnTo>
                  <a:lnTo>
                    <a:pt x="22032" y="114578"/>
                  </a:lnTo>
                  <a:lnTo>
                    <a:pt x="22009" y="115578"/>
                  </a:lnTo>
                  <a:lnTo>
                    <a:pt x="21994" y="116578"/>
                  </a:lnTo>
                  <a:lnTo>
                    <a:pt x="21986" y="117570"/>
                  </a:lnTo>
                  <a:lnTo>
                    <a:pt x="21979" y="118556"/>
                  </a:lnTo>
                  <a:lnTo>
                    <a:pt x="21979" y="120504"/>
                  </a:lnTo>
                  <a:lnTo>
                    <a:pt x="21986" y="122415"/>
                  </a:lnTo>
                  <a:lnTo>
                    <a:pt x="21986" y="123591"/>
                  </a:lnTo>
                  <a:lnTo>
                    <a:pt x="21994" y="124775"/>
                  </a:lnTo>
                  <a:lnTo>
                    <a:pt x="22009" y="125966"/>
                  </a:lnTo>
                  <a:lnTo>
                    <a:pt x="22032" y="127157"/>
                  </a:lnTo>
                  <a:lnTo>
                    <a:pt x="22055" y="128355"/>
                  </a:lnTo>
                  <a:lnTo>
                    <a:pt x="22086" y="129553"/>
                  </a:lnTo>
                  <a:lnTo>
                    <a:pt x="22124" y="130751"/>
                  </a:lnTo>
                  <a:lnTo>
                    <a:pt x="22170" y="131950"/>
                  </a:lnTo>
                  <a:lnTo>
                    <a:pt x="22170" y="131950"/>
                  </a:lnTo>
                  <a:lnTo>
                    <a:pt x="19892" y="131825"/>
                  </a:lnTo>
                  <a:lnTo>
                    <a:pt x="17615" y="131707"/>
                  </a:lnTo>
                  <a:lnTo>
                    <a:pt x="15338" y="131597"/>
                  </a:lnTo>
                  <a:lnTo>
                    <a:pt x="13060" y="131501"/>
                  </a:lnTo>
                  <a:lnTo>
                    <a:pt x="10775" y="131428"/>
                  </a:lnTo>
                  <a:lnTo>
                    <a:pt x="8498" y="131362"/>
                  </a:lnTo>
                  <a:lnTo>
                    <a:pt x="7359" y="131340"/>
                  </a:lnTo>
                  <a:lnTo>
                    <a:pt x="6221" y="131317"/>
                  </a:lnTo>
                  <a:lnTo>
                    <a:pt x="5082" y="131303"/>
                  </a:lnTo>
                  <a:lnTo>
                    <a:pt x="3951" y="131288"/>
                  </a:lnTo>
                  <a:lnTo>
                    <a:pt x="3898" y="129663"/>
                  </a:lnTo>
                  <a:lnTo>
                    <a:pt x="3859" y="128039"/>
                  </a:lnTo>
                  <a:lnTo>
                    <a:pt x="3836" y="126407"/>
                  </a:lnTo>
                  <a:lnTo>
                    <a:pt x="3829" y="125591"/>
                  </a:lnTo>
                  <a:lnTo>
                    <a:pt x="3829" y="124775"/>
                  </a:lnTo>
                  <a:lnTo>
                    <a:pt x="3829" y="123959"/>
                  </a:lnTo>
                  <a:lnTo>
                    <a:pt x="3844" y="123143"/>
                  </a:lnTo>
                  <a:lnTo>
                    <a:pt x="3859" y="122319"/>
                  </a:lnTo>
                  <a:lnTo>
                    <a:pt x="3875" y="121496"/>
                  </a:lnTo>
                  <a:lnTo>
                    <a:pt x="3905" y="120680"/>
                  </a:lnTo>
                  <a:lnTo>
                    <a:pt x="3936" y="119849"/>
                  </a:lnTo>
                  <a:lnTo>
                    <a:pt x="3974" y="119026"/>
                  </a:lnTo>
                  <a:lnTo>
                    <a:pt x="4020" y="118203"/>
                  </a:lnTo>
                  <a:lnTo>
                    <a:pt x="4104" y="116732"/>
                  </a:lnTo>
                  <a:lnTo>
                    <a:pt x="4211" y="115240"/>
                  </a:lnTo>
                  <a:lnTo>
                    <a:pt x="4326" y="113733"/>
                  </a:lnTo>
                  <a:lnTo>
                    <a:pt x="4455" y="112219"/>
                  </a:lnTo>
                  <a:lnTo>
                    <a:pt x="5372" y="112351"/>
                  </a:lnTo>
                  <a:lnTo>
                    <a:pt x="6297" y="112476"/>
                  </a:lnTo>
                  <a:lnTo>
                    <a:pt x="7214" y="112594"/>
                  </a:lnTo>
                  <a:lnTo>
                    <a:pt x="8131" y="112726"/>
                  </a:lnTo>
                  <a:lnTo>
                    <a:pt x="9048" y="112866"/>
                  </a:lnTo>
                  <a:lnTo>
                    <a:pt x="9965" y="113013"/>
                  </a:lnTo>
                  <a:lnTo>
                    <a:pt x="10424" y="113094"/>
                  </a:lnTo>
                  <a:lnTo>
                    <a:pt x="10882" y="113182"/>
                  </a:lnTo>
                  <a:lnTo>
                    <a:pt x="11341" y="113270"/>
                  </a:lnTo>
                  <a:lnTo>
                    <a:pt x="11792" y="113366"/>
                  </a:lnTo>
                  <a:lnTo>
                    <a:pt x="12334" y="113490"/>
                  </a:lnTo>
                  <a:lnTo>
                    <a:pt x="12869" y="113630"/>
                  </a:lnTo>
                  <a:lnTo>
                    <a:pt x="13404" y="113770"/>
                  </a:lnTo>
                  <a:lnTo>
                    <a:pt x="13932" y="113924"/>
                  </a:lnTo>
                  <a:lnTo>
                    <a:pt x="14459" y="114079"/>
                  </a:lnTo>
                  <a:lnTo>
                    <a:pt x="14986" y="114240"/>
                  </a:lnTo>
                  <a:lnTo>
                    <a:pt x="16041" y="114564"/>
                  </a:lnTo>
                  <a:lnTo>
                    <a:pt x="17088" y="114887"/>
                  </a:lnTo>
                  <a:lnTo>
                    <a:pt x="17607" y="115042"/>
                  </a:lnTo>
                  <a:lnTo>
                    <a:pt x="18135" y="115196"/>
                  </a:lnTo>
                  <a:lnTo>
                    <a:pt x="18662" y="115343"/>
                  </a:lnTo>
                  <a:lnTo>
                    <a:pt x="19197" y="115483"/>
                  </a:lnTo>
                  <a:lnTo>
                    <a:pt x="19724" y="115608"/>
                  </a:lnTo>
                  <a:lnTo>
                    <a:pt x="20259" y="115725"/>
                  </a:lnTo>
                  <a:lnTo>
                    <a:pt x="20336" y="115740"/>
                  </a:lnTo>
                  <a:lnTo>
                    <a:pt x="20412" y="115755"/>
                  </a:lnTo>
                  <a:lnTo>
                    <a:pt x="20565" y="115755"/>
                  </a:lnTo>
                  <a:lnTo>
                    <a:pt x="20710" y="115747"/>
                  </a:lnTo>
                  <a:lnTo>
                    <a:pt x="20840" y="115718"/>
                  </a:lnTo>
                  <a:lnTo>
                    <a:pt x="20977" y="115674"/>
                  </a:lnTo>
                  <a:lnTo>
                    <a:pt x="21100" y="115615"/>
                  </a:lnTo>
                  <a:lnTo>
                    <a:pt x="21214" y="115549"/>
                  </a:lnTo>
                  <a:lnTo>
                    <a:pt x="21314" y="115468"/>
                  </a:lnTo>
                  <a:lnTo>
                    <a:pt x="21413" y="115380"/>
                  </a:lnTo>
                  <a:lnTo>
                    <a:pt x="21497" y="115284"/>
                  </a:lnTo>
                  <a:lnTo>
                    <a:pt x="21574" y="115174"/>
                  </a:lnTo>
                  <a:lnTo>
                    <a:pt x="21635" y="115064"/>
                  </a:lnTo>
                  <a:lnTo>
                    <a:pt x="21688" y="114946"/>
                  </a:lnTo>
                  <a:lnTo>
                    <a:pt x="21726" y="114828"/>
                  </a:lnTo>
                  <a:lnTo>
                    <a:pt x="21749" y="114703"/>
                  </a:lnTo>
                  <a:lnTo>
                    <a:pt x="21757" y="114578"/>
                  </a:lnTo>
                  <a:lnTo>
                    <a:pt x="21742" y="114446"/>
                  </a:lnTo>
                  <a:lnTo>
                    <a:pt x="21734" y="114387"/>
                  </a:lnTo>
                  <a:lnTo>
                    <a:pt x="21719" y="114321"/>
                  </a:lnTo>
                  <a:lnTo>
                    <a:pt x="21696" y="114255"/>
                  </a:lnTo>
                  <a:lnTo>
                    <a:pt x="21673" y="114196"/>
                  </a:lnTo>
                  <a:lnTo>
                    <a:pt x="21642" y="114137"/>
                  </a:lnTo>
                  <a:lnTo>
                    <a:pt x="21612" y="114079"/>
                  </a:lnTo>
                  <a:lnTo>
                    <a:pt x="21574" y="114020"/>
                  </a:lnTo>
                  <a:lnTo>
                    <a:pt x="21528" y="113968"/>
                  </a:lnTo>
                  <a:lnTo>
                    <a:pt x="21482" y="113910"/>
                  </a:lnTo>
                  <a:lnTo>
                    <a:pt x="21421" y="113858"/>
                  </a:lnTo>
                  <a:lnTo>
                    <a:pt x="21367" y="113814"/>
                  </a:lnTo>
                  <a:lnTo>
                    <a:pt x="21298" y="113762"/>
                  </a:lnTo>
                  <a:lnTo>
                    <a:pt x="21230" y="113718"/>
                  </a:lnTo>
                  <a:lnTo>
                    <a:pt x="21153" y="113674"/>
                  </a:lnTo>
                  <a:lnTo>
                    <a:pt x="20718" y="113454"/>
                  </a:lnTo>
                  <a:lnTo>
                    <a:pt x="20274" y="113233"/>
                  </a:lnTo>
                  <a:lnTo>
                    <a:pt x="19816" y="113027"/>
                  </a:lnTo>
                  <a:lnTo>
                    <a:pt x="19350" y="112829"/>
                  </a:lnTo>
                  <a:lnTo>
                    <a:pt x="18876" y="112638"/>
                  </a:lnTo>
                  <a:lnTo>
                    <a:pt x="18387" y="112454"/>
                  </a:lnTo>
                  <a:lnTo>
                    <a:pt x="17898" y="112278"/>
                  </a:lnTo>
                  <a:lnTo>
                    <a:pt x="17393" y="112116"/>
                  </a:lnTo>
                  <a:lnTo>
                    <a:pt x="16889" y="111954"/>
                  </a:lnTo>
                  <a:lnTo>
                    <a:pt x="16369" y="111800"/>
                  </a:lnTo>
                  <a:lnTo>
                    <a:pt x="15850" y="111660"/>
                  </a:lnTo>
                  <a:lnTo>
                    <a:pt x="15330" y="111520"/>
                  </a:lnTo>
                  <a:lnTo>
                    <a:pt x="14795" y="111395"/>
                  </a:lnTo>
                  <a:lnTo>
                    <a:pt x="14260" y="111278"/>
                  </a:lnTo>
                  <a:lnTo>
                    <a:pt x="13725" y="111160"/>
                  </a:lnTo>
                  <a:lnTo>
                    <a:pt x="13183" y="111057"/>
                  </a:lnTo>
                  <a:lnTo>
                    <a:pt x="12640" y="110962"/>
                  </a:lnTo>
                  <a:lnTo>
                    <a:pt x="12097" y="110873"/>
                  </a:lnTo>
                  <a:lnTo>
                    <a:pt x="11555" y="110785"/>
                  </a:lnTo>
                  <a:lnTo>
                    <a:pt x="11005" y="110712"/>
                  </a:lnTo>
                  <a:lnTo>
                    <a:pt x="10462" y="110646"/>
                  </a:lnTo>
                  <a:lnTo>
                    <a:pt x="9912" y="110587"/>
                  </a:lnTo>
                  <a:lnTo>
                    <a:pt x="9369" y="110535"/>
                  </a:lnTo>
                  <a:lnTo>
                    <a:pt x="8827" y="110491"/>
                  </a:lnTo>
                  <a:lnTo>
                    <a:pt x="8284" y="110454"/>
                  </a:lnTo>
                  <a:lnTo>
                    <a:pt x="7749" y="110425"/>
                  </a:lnTo>
                  <a:lnTo>
                    <a:pt x="7214" y="110410"/>
                  </a:lnTo>
                  <a:lnTo>
                    <a:pt x="6687" y="110396"/>
                  </a:lnTo>
                  <a:lnTo>
                    <a:pt x="6160" y="110388"/>
                  </a:lnTo>
                  <a:lnTo>
                    <a:pt x="5640" y="110388"/>
                  </a:lnTo>
                  <a:lnTo>
                    <a:pt x="5120" y="110396"/>
                  </a:lnTo>
                  <a:lnTo>
                    <a:pt x="4616" y="110410"/>
                  </a:lnTo>
                  <a:lnTo>
                    <a:pt x="4746" y="109109"/>
                  </a:lnTo>
                  <a:lnTo>
                    <a:pt x="4883" y="107801"/>
                  </a:lnTo>
                  <a:lnTo>
                    <a:pt x="5036" y="106492"/>
                  </a:lnTo>
                  <a:lnTo>
                    <a:pt x="5204" y="105169"/>
                  </a:lnTo>
                  <a:lnTo>
                    <a:pt x="5388" y="103853"/>
                  </a:lnTo>
                  <a:lnTo>
                    <a:pt x="5579" y="102522"/>
                  </a:lnTo>
                  <a:lnTo>
                    <a:pt x="5785" y="101199"/>
                  </a:lnTo>
                  <a:lnTo>
                    <a:pt x="6007" y="99868"/>
                  </a:lnTo>
                  <a:lnTo>
                    <a:pt x="6244" y="98538"/>
                  </a:lnTo>
                  <a:lnTo>
                    <a:pt x="6496" y="97207"/>
                  </a:lnTo>
                  <a:lnTo>
                    <a:pt x="6771" y="95884"/>
                  </a:lnTo>
                  <a:lnTo>
                    <a:pt x="7061" y="94553"/>
                  </a:lnTo>
                  <a:lnTo>
                    <a:pt x="7207" y="93899"/>
                  </a:lnTo>
                  <a:lnTo>
                    <a:pt x="7367" y="93238"/>
                  </a:lnTo>
                  <a:lnTo>
                    <a:pt x="7528" y="92576"/>
                  </a:lnTo>
                  <a:lnTo>
                    <a:pt x="7688" y="91922"/>
                  </a:lnTo>
                  <a:lnTo>
                    <a:pt x="7864" y="91267"/>
                  </a:lnTo>
                  <a:lnTo>
                    <a:pt x="8032" y="90613"/>
                  </a:lnTo>
                  <a:lnTo>
                    <a:pt x="8215" y="89959"/>
                  </a:lnTo>
                  <a:lnTo>
                    <a:pt x="8399" y="89305"/>
                  </a:lnTo>
                  <a:close/>
                  <a:moveTo>
                    <a:pt x="194665" y="131001"/>
                  </a:moveTo>
                  <a:lnTo>
                    <a:pt x="194543" y="131016"/>
                  </a:lnTo>
                  <a:lnTo>
                    <a:pt x="194429" y="131038"/>
                  </a:lnTo>
                  <a:lnTo>
                    <a:pt x="194314" y="131068"/>
                  </a:lnTo>
                  <a:lnTo>
                    <a:pt x="194207" y="131104"/>
                  </a:lnTo>
                  <a:lnTo>
                    <a:pt x="194100" y="131156"/>
                  </a:lnTo>
                  <a:lnTo>
                    <a:pt x="193993" y="131215"/>
                  </a:lnTo>
                  <a:lnTo>
                    <a:pt x="193901" y="131281"/>
                  </a:lnTo>
                  <a:lnTo>
                    <a:pt x="193810" y="131354"/>
                  </a:lnTo>
                  <a:lnTo>
                    <a:pt x="193726" y="131435"/>
                  </a:lnTo>
                  <a:lnTo>
                    <a:pt x="193657" y="131531"/>
                  </a:lnTo>
                  <a:lnTo>
                    <a:pt x="193588" y="131634"/>
                  </a:lnTo>
                  <a:lnTo>
                    <a:pt x="193527" y="131744"/>
                  </a:lnTo>
                  <a:lnTo>
                    <a:pt x="193481" y="131861"/>
                  </a:lnTo>
                  <a:lnTo>
                    <a:pt x="193443" y="131994"/>
                  </a:lnTo>
                  <a:lnTo>
                    <a:pt x="193420" y="132133"/>
                  </a:lnTo>
                  <a:lnTo>
                    <a:pt x="193405" y="132281"/>
                  </a:lnTo>
                  <a:lnTo>
                    <a:pt x="193343" y="133501"/>
                  </a:lnTo>
                  <a:lnTo>
                    <a:pt x="193298" y="134721"/>
                  </a:lnTo>
                  <a:lnTo>
                    <a:pt x="193206" y="137162"/>
                  </a:lnTo>
                  <a:lnTo>
                    <a:pt x="193038" y="142036"/>
                  </a:lnTo>
                  <a:lnTo>
                    <a:pt x="191074" y="142036"/>
                  </a:lnTo>
                  <a:lnTo>
                    <a:pt x="189110" y="142043"/>
                  </a:lnTo>
                  <a:lnTo>
                    <a:pt x="187138" y="142065"/>
                  </a:lnTo>
                  <a:lnTo>
                    <a:pt x="185166" y="142095"/>
                  </a:lnTo>
                  <a:lnTo>
                    <a:pt x="183195" y="142131"/>
                  </a:lnTo>
                  <a:lnTo>
                    <a:pt x="181231" y="142175"/>
                  </a:lnTo>
                  <a:lnTo>
                    <a:pt x="179259" y="142227"/>
                  </a:lnTo>
                  <a:lnTo>
                    <a:pt x="177295" y="142278"/>
                  </a:lnTo>
                  <a:lnTo>
                    <a:pt x="177570" y="131310"/>
                  </a:lnTo>
                  <a:lnTo>
                    <a:pt x="181850" y="131229"/>
                  </a:lnTo>
                  <a:lnTo>
                    <a:pt x="186122" y="131156"/>
                  </a:lnTo>
                  <a:lnTo>
                    <a:pt x="190386" y="131082"/>
                  </a:lnTo>
                  <a:lnTo>
                    <a:pt x="194665" y="131001"/>
                  </a:lnTo>
                  <a:close/>
                  <a:moveTo>
                    <a:pt x="267632" y="127671"/>
                  </a:moveTo>
                  <a:lnTo>
                    <a:pt x="268602" y="127701"/>
                  </a:lnTo>
                  <a:lnTo>
                    <a:pt x="269580" y="127737"/>
                  </a:lnTo>
                  <a:lnTo>
                    <a:pt x="271544" y="127826"/>
                  </a:lnTo>
                  <a:lnTo>
                    <a:pt x="273516" y="127906"/>
                  </a:lnTo>
                  <a:lnTo>
                    <a:pt x="274509" y="127943"/>
                  </a:lnTo>
                  <a:lnTo>
                    <a:pt x="275495" y="127980"/>
                  </a:lnTo>
                  <a:lnTo>
                    <a:pt x="276481" y="128002"/>
                  </a:lnTo>
                  <a:lnTo>
                    <a:pt x="277459" y="128017"/>
                  </a:lnTo>
                  <a:lnTo>
                    <a:pt x="278445" y="128024"/>
                  </a:lnTo>
                  <a:lnTo>
                    <a:pt x="279423" y="128017"/>
                  </a:lnTo>
                  <a:lnTo>
                    <a:pt x="280401" y="127995"/>
                  </a:lnTo>
                  <a:lnTo>
                    <a:pt x="280890" y="127980"/>
                  </a:lnTo>
                  <a:lnTo>
                    <a:pt x="281372" y="127958"/>
                  </a:lnTo>
                  <a:lnTo>
                    <a:pt x="281853" y="127929"/>
                  </a:lnTo>
                  <a:lnTo>
                    <a:pt x="282342" y="127899"/>
                  </a:lnTo>
                  <a:lnTo>
                    <a:pt x="282824" y="127862"/>
                  </a:lnTo>
                  <a:lnTo>
                    <a:pt x="283305" y="127826"/>
                  </a:lnTo>
                  <a:lnTo>
                    <a:pt x="283321" y="127811"/>
                  </a:lnTo>
                  <a:lnTo>
                    <a:pt x="283344" y="127804"/>
                  </a:lnTo>
                  <a:lnTo>
                    <a:pt x="283397" y="127804"/>
                  </a:lnTo>
                  <a:lnTo>
                    <a:pt x="283458" y="128759"/>
                  </a:lnTo>
                  <a:lnTo>
                    <a:pt x="283512" y="129715"/>
                  </a:lnTo>
                  <a:lnTo>
                    <a:pt x="283558" y="130671"/>
                  </a:lnTo>
                  <a:lnTo>
                    <a:pt x="283603" y="131626"/>
                  </a:lnTo>
                  <a:lnTo>
                    <a:pt x="283642" y="132582"/>
                  </a:lnTo>
                  <a:lnTo>
                    <a:pt x="283672" y="133538"/>
                  </a:lnTo>
                  <a:lnTo>
                    <a:pt x="283703" y="134493"/>
                  </a:lnTo>
                  <a:lnTo>
                    <a:pt x="283718" y="135449"/>
                  </a:lnTo>
                  <a:lnTo>
                    <a:pt x="283733" y="136405"/>
                  </a:lnTo>
                  <a:lnTo>
                    <a:pt x="283741" y="137360"/>
                  </a:lnTo>
                  <a:lnTo>
                    <a:pt x="283741" y="138316"/>
                  </a:lnTo>
                  <a:lnTo>
                    <a:pt x="283733" y="139272"/>
                  </a:lnTo>
                  <a:lnTo>
                    <a:pt x="283718" y="140227"/>
                  </a:lnTo>
                  <a:lnTo>
                    <a:pt x="283703" y="141183"/>
                  </a:lnTo>
                  <a:lnTo>
                    <a:pt x="283680" y="142139"/>
                  </a:lnTo>
                  <a:lnTo>
                    <a:pt x="283649" y="143094"/>
                  </a:lnTo>
                  <a:lnTo>
                    <a:pt x="283145" y="142999"/>
                  </a:lnTo>
                  <a:lnTo>
                    <a:pt x="282633" y="142911"/>
                  </a:lnTo>
                  <a:lnTo>
                    <a:pt x="282128" y="142822"/>
                  </a:lnTo>
                  <a:lnTo>
                    <a:pt x="281616" y="142741"/>
                  </a:lnTo>
                  <a:lnTo>
                    <a:pt x="281104" y="142668"/>
                  </a:lnTo>
                  <a:lnTo>
                    <a:pt x="280592" y="142594"/>
                  </a:lnTo>
                  <a:lnTo>
                    <a:pt x="280080" y="142528"/>
                  </a:lnTo>
                  <a:lnTo>
                    <a:pt x="279568" y="142469"/>
                  </a:lnTo>
                  <a:lnTo>
                    <a:pt x="279049" y="142418"/>
                  </a:lnTo>
                  <a:lnTo>
                    <a:pt x="278537" y="142367"/>
                  </a:lnTo>
                  <a:lnTo>
                    <a:pt x="278017" y="142315"/>
                  </a:lnTo>
                  <a:lnTo>
                    <a:pt x="277497" y="142278"/>
                  </a:lnTo>
                  <a:lnTo>
                    <a:pt x="276978" y="142242"/>
                  </a:lnTo>
                  <a:lnTo>
                    <a:pt x="276458" y="142205"/>
                  </a:lnTo>
                  <a:lnTo>
                    <a:pt x="275411" y="142153"/>
                  </a:lnTo>
                  <a:lnTo>
                    <a:pt x="274364" y="142117"/>
                  </a:lnTo>
                  <a:lnTo>
                    <a:pt x="273317" y="142102"/>
                  </a:lnTo>
                  <a:lnTo>
                    <a:pt x="272270" y="142095"/>
                  </a:lnTo>
                  <a:lnTo>
                    <a:pt x="271231" y="142109"/>
                  </a:lnTo>
                  <a:lnTo>
                    <a:pt x="270184" y="142139"/>
                  </a:lnTo>
                  <a:lnTo>
                    <a:pt x="269137" y="142183"/>
                  </a:lnTo>
                  <a:lnTo>
                    <a:pt x="268098" y="142234"/>
                  </a:lnTo>
                  <a:lnTo>
                    <a:pt x="267058" y="142300"/>
                  </a:lnTo>
                  <a:lnTo>
                    <a:pt x="267150" y="141404"/>
                  </a:lnTo>
                  <a:lnTo>
                    <a:pt x="267234" y="140499"/>
                  </a:lnTo>
                  <a:lnTo>
                    <a:pt x="267311" y="139595"/>
                  </a:lnTo>
                  <a:lnTo>
                    <a:pt x="267379" y="138691"/>
                  </a:lnTo>
                  <a:lnTo>
                    <a:pt x="267441" y="137779"/>
                  </a:lnTo>
                  <a:lnTo>
                    <a:pt x="267494" y="136868"/>
                  </a:lnTo>
                  <a:lnTo>
                    <a:pt x="267547" y="135949"/>
                  </a:lnTo>
                  <a:lnTo>
                    <a:pt x="267586" y="135037"/>
                  </a:lnTo>
                  <a:lnTo>
                    <a:pt x="267616" y="134118"/>
                  </a:lnTo>
                  <a:lnTo>
                    <a:pt x="267647" y="133199"/>
                  </a:lnTo>
                  <a:lnTo>
                    <a:pt x="267662" y="132281"/>
                  </a:lnTo>
                  <a:lnTo>
                    <a:pt x="267670" y="131362"/>
                  </a:lnTo>
                  <a:lnTo>
                    <a:pt x="267670" y="130435"/>
                  </a:lnTo>
                  <a:lnTo>
                    <a:pt x="267670" y="129516"/>
                  </a:lnTo>
                  <a:lnTo>
                    <a:pt x="267654" y="128590"/>
                  </a:lnTo>
                  <a:lnTo>
                    <a:pt x="267632" y="127671"/>
                  </a:lnTo>
                  <a:close/>
                  <a:moveTo>
                    <a:pt x="3997" y="132788"/>
                  </a:moveTo>
                  <a:lnTo>
                    <a:pt x="6267" y="133030"/>
                  </a:lnTo>
                  <a:lnTo>
                    <a:pt x="8552" y="133251"/>
                  </a:lnTo>
                  <a:lnTo>
                    <a:pt x="10829" y="133464"/>
                  </a:lnTo>
                  <a:lnTo>
                    <a:pt x="13114" y="133655"/>
                  </a:lnTo>
                  <a:lnTo>
                    <a:pt x="15399" y="133839"/>
                  </a:lnTo>
                  <a:lnTo>
                    <a:pt x="17684" y="134008"/>
                  </a:lnTo>
                  <a:lnTo>
                    <a:pt x="19961" y="134170"/>
                  </a:lnTo>
                  <a:lnTo>
                    <a:pt x="22238" y="134309"/>
                  </a:lnTo>
                  <a:lnTo>
                    <a:pt x="22277" y="135250"/>
                  </a:lnTo>
                  <a:lnTo>
                    <a:pt x="22330" y="136184"/>
                  </a:lnTo>
                  <a:lnTo>
                    <a:pt x="22384" y="137118"/>
                  </a:lnTo>
                  <a:lnTo>
                    <a:pt x="22445" y="138059"/>
                  </a:lnTo>
                  <a:lnTo>
                    <a:pt x="22506" y="138992"/>
                  </a:lnTo>
                  <a:lnTo>
                    <a:pt x="22582" y="139926"/>
                  </a:lnTo>
                  <a:lnTo>
                    <a:pt x="22659" y="140867"/>
                  </a:lnTo>
                  <a:lnTo>
                    <a:pt x="22743" y="141801"/>
                  </a:lnTo>
                  <a:lnTo>
                    <a:pt x="22827" y="142734"/>
                  </a:lnTo>
                  <a:lnTo>
                    <a:pt x="22926" y="143668"/>
                  </a:lnTo>
                  <a:lnTo>
                    <a:pt x="23026" y="144594"/>
                  </a:lnTo>
                  <a:lnTo>
                    <a:pt x="23140" y="145528"/>
                  </a:lnTo>
                  <a:lnTo>
                    <a:pt x="23255" y="146454"/>
                  </a:lnTo>
                  <a:lnTo>
                    <a:pt x="23385" y="147388"/>
                  </a:lnTo>
                  <a:lnTo>
                    <a:pt x="23515" y="148306"/>
                  </a:lnTo>
                  <a:lnTo>
                    <a:pt x="23660" y="149233"/>
                  </a:lnTo>
                  <a:lnTo>
                    <a:pt x="22544" y="149387"/>
                  </a:lnTo>
                  <a:lnTo>
                    <a:pt x="21436" y="149527"/>
                  </a:lnTo>
                  <a:lnTo>
                    <a:pt x="20320" y="149652"/>
                  </a:lnTo>
                  <a:lnTo>
                    <a:pt x="19212" y="149762"/>
                  </a:lnTo>
                  <a:lnTo>
                    <a:pt x="18104" y="149858"/>
                  </a:lnTo>
                  <a:lnTo>
                    <a:pt x="16996" y="149938"/>
                  </a:lnTo>
                  <a:lnTo>
                    <a:pt x="15888" y="150012"/>
                  </a:lnTo>
                  <a:lnTo>
                    <a:pt x="14787" y="150063"/>
                  </a:lnTo>
                  <a:lnTo>
                    <a:pt x="13679" y="150108"/>
                  </a:lnTo>
                  <a:lnTo>
                    <a:pt x="12564" y="150144"/>
                  </a:lnTo>
                  <a:lnTo>
                    <a:pt x="11456" y="150159"/>
                  </a:lnTo>
                  <a:lnTo>
                    <a:pt x="10347" y="150166"/>
                  </a:lnTo>
                  <a:lnTo>
                    <a:pt x="9232" y="150159"/>
                  </a:lnTo>
                  <a:lnTo>
                    <a:pt x="8116" y="150144"/>
                  </a:lnTo>
                  <a:lnTo>
                    <a:pt x="7000" y="150115"/>
                  </a:lnTo>
                  <a:lnTo>
                    <a:pt x="5877" y="150071"/>
                  </a:lnTo>
                  <a:lnTo>
                    <a:pt x="5701" y="149005"/>
                  </a:lnTo>
                  <a:lnTo>
                    <a:pt x="5533" y="147932"/>
                  </a:lnTo>
                  <a:lnTo>
                    <a:pt x="5372" y="146866"/>
                  </a:lnTo>
                  <a:lnTo>
                    <a:pt x="5220" y="145792"/>
                  </a:lnTo>
                  <a:lnTo>
                    <a:pt x="5074" y="144712"/>
                  </a:lnTo>
                  <a:lnTo>
                    <a:pt x="4937" y="143638"/>
                  </a:lnTo>
                  <a:lnTo>
                    <a:pt x="4807" y="142558"/>
                  </a:lnTo>
                  <a:lnTo>
                    <a:pt x="4685" y="141477"/>
                  </a:lnTo>
                  <a:lnTo>
                    <a:pt x="4570" y="140396"/>
                  </a:lnTo>
                  <a:lnTo>
                    <a:pt x="4463" y="139316"/>
                  </a:lnTo>
                  <a:lnTo>
                    <a:pt x="4371" y="138235"/>
                  </a:lnTo>
                  <a:lnTo>
                    <a:pt x="4280" y="137147"/>
                  </a:lnTo>
                  <a:lnTo>
                    <a:pt x="4196" y="136059"/>
                  </a:lnTo>
                  <a:lnTo>
                    <a:pt x="4119" y="134971"/>
                  </a:lnTo>
                  <a:lnTo>
                    <a:pt x="4050" y="133883"/>
                  </a:lnTo>
                  <a:lnTo>
                    <a:pt x="3997" y="132788"/>
                  </a:lnTo>
                  <a:close/>
                  <a:moveTo>
                    <a:pt x="268923" y="144212"/>
                  </a:moveTo>
                  <a:lnTo>
                    <a:pt x="269955" y="144226"/>
                  </a:lnTo>
                  <a:lnTo>
                    <a:pt x="270986" y="144256"/>
                  </a:lnTo>
                  <a:lnTo>
                    <a:pt x="272018" y="144293"/>
                  </a:lnTo>
                  <a:lnTo>
                    <a:pt x="273042" y="144337"/>
                  </a:lnTo>
                  <a:lnTo>
                    <a:pt x="274066" y="144396"/>
                  </a:lnTo>
                  <a:lnTo>
                    <a:pt x="275090" y="144462"/>
                  </a:lnTo>
                  <a:lnTo>
                    <a:pt x="276114" y="144535"/>
                  </a:lnTo>
                  <a:lnTo>
                    <a:pt x="277146" y="144616"/>
                  </a:lnTo>
                  <a:lnTo>
                    <a:pt x="278170" y="144712"/>
                  </a:lnTo>
                  <a:lnTo>
                    <a:pt x="279202" y="144807"/>
                  </a:lnTo>
                  <a:lnTo>
                    <a:pt x="280233" y="144910"/>
                  </a:lnTo>
                  <a:lnTo>
                    <a:pt x="281265" y="145020"/>
                  </a:lnTo>
                  <a:lnTo>
                    <a:pt x="282304" y="145138"/>
                  </a:lnTo>
                  <a:lnTo>
                    <a:pt x="283351" y="145263"/>
                  </a:lnTo>
                  <a:lnTo>
                    <a:pt x="283412" y="145256"/>
                  </a:lnTo>
                  <a:lnTo>
                    <a:pt x="283473" y="145248"/>
                  </a:lnTo>
                  <a:lnTo>
                    <a:pt x="283527" y="145241"/>
                  </a:lnTo>
                  <a:lnTo>
                    <a:pt x="283580" y="145241"/>
                  </a:lnTo>
                  <a:lnTo>
                    <a:pt x="283535" y="146145"/>
                  </a:lnTo>
                  <a:lnTo>
                    <a:pt x="283481" y="147049"/>
                  </a:lnTo>
                  <a:lnTo>
                    <a:pt x="283428" y="147954"/>
                  </a:lnTo>
                  <a:lnTo>
                    <a:pt x="283366" y="148858"/>
                  </a:lnTo>
                  <a:lnTo>
                    <a:pt x="283298" y="149762"/>
                  </a:lnTo>
                  <a:lnTo>
                    <a:pt x="283229" y="150666"/>
                  </a:lnTo>
                  <a:lnTo>
                    <a:pt x="283153" y="151570"/>
                  </a:lnTo>
                  <a:lnTo>
                    <a:pt x="283076" y="152475"/>
                  </a:lnTo>
                  <a:lnTo>
                    <a:pt x="282984" y="153379"/>
                  </a:lnTo>
                  <a:lnTo>
                    <a:pt x="282893" y="154283"/>
                  </a:lnTo>
                  <a:lnTo>
                    <a:pt x="282793" y="155187"/>
                  </a:lnTo>
                  <a:lnTo>
                    <a:pt x="282694" y="156084"/>
                  </a:lnTo>
                  <a:lnTo>
                    <a:pt x="282587" y="156988"/>
                  </a:lnTo>
                  <a:lnTo>
                    <a:pt x="282472" y="157893"/>
                  </a:lnTo>
                  <a:lnTo>
                    <a:pt x="282350" y="158797"/>
                  </a:lnTo>
                  <a:lnTo>
                    <a:pt x="282228" y="159694"/>
                  </a:lnTo>
                  <a:lnTo>
                    <a:pt x="281112" y="159547"/>
                  </a:lnTo>
                  <a:lnTo>
                    <a:pt x="280004" y="159385"/>
                  </a:lnTo>
                  <a:lnTo>
                    <a:pt x="278896" y="159216"/>
                  </a:lnTo>
                  <a:lnTo>
                    <a:pt x="277795" y="159047"/>
                  </a:lnTo>
                  <a:lnTo>
                    <a:pt x="276695" y="158863"/>
                  </a:lnTo>
                  <a:lnTo>
                    <a:pt x="275602" y="158672"/>
                  </a:lnTo>
                  <a:lnTo>
                    <a:pt x="274509" y="158473"/>
                  </a:lnTo>
                  <a:lnTo>
                    <a:pt x="273417" y="158268"/>
                  </a:lnTo>
                  <a:lnTo>
                    <a:pt x="272324" y="158062"/>
                  </a:lnTo>
                  <a:lnTo>
                    <a:pt x="271231" y="157848"/>
                  </a:lnTo>
                  <a:lnTo>
                    <a:pt x="269045" y="157407"/>
                  </a:lnTo>
                  <a:lnTo>
                    <a:pt x="266860" y="156959"/>
                  </a:lnTo>
                  <a:lnTo>
                    <a:pt x="264674" y="156496"/>
                  </a:lnTo>
                  <a:lnTo>
                    <a:pt x="264842" y="155761"/>
                  </a:lnTo>
                  <a:lnTo>
                    <a:pt x="265010" y="155026"/>
                  </a:lnTo>
                  <a:lnTo>
                    <a:pt x="265171" y="154283"/>
                  </a:lnTo>
                  <a:lnTo>
                    <a:pt x="265324" y="153541"/>
                  </a:lnTo>
                  <a:lnTo>
                    <a:pt x="265477" y="152783"/>
                  </a:lnTo>
                  <a:lnTo>
                    <a:pt x="265622" y="152026"/>
                  </a:lnTo>
                  <a:lnTo>
                    <a:pt x="265767" y="151269"/>
                  </a:lnTo>
                  <a:lnTo>
                    <a:pt x="265904" y="150497"/>
                  </a:lnTo>
                  <a:lnTo>
                    <a:pt x="266042" y="149733"/>
                  </a:lnTo>
                  <a:lnTo>
                    <a:pt x="266172" y="148953"/>
                  </a:lnTo>
                  <a:lnTo>
                    <a:pt x="266294" y="148174"/>
                  </a:lnTo>
                  <a:lnTo>
                    <a:pt x="266416" y="147395"/>
                  </a:lnTo>
                  <a:lnTo>
                    <a:pt x="266531" y="146608"/>
                  </a:lnTo>
                  <a:lnTo>
                    <a:pt x="266646" y="145814"/>
                  </a:lnTo>
                  <a:lnTo>
                    <a:pt x="266753" y="145020"/>
                  </a:lnTo>
                  <a:lnTo>
                    <a:pt x="266852" y="144226"/>
                  </a:lnTo>
                  <a:lnTo>
                    <a:pt x="267891" y="144212"/>
                  </a:lnTo>
                  <a:close/>
                  <a:moveTo>
                    <a:pt x="177226" y="144359"/>
                  </a:moveTo>
                  <a:lnTo>
                    <a:pt x="179190" y="144410"/>
                  </a:lnTo>
                  <a:lnTo>
                    <a:pt x="181154" y="144462"/>
                  </a:lnTo>
                  <a:lnTo>
                    <a:pt x="183118" y="144513"/>
                  </a:lnTo>
                  <a:lnTo>
                    <a:pt x="185090" y="144550"/>
                  </a:lnTo>
                  <a:lnTo>
                    <a:pt x="187054" y="144579"/>
                  </a:lnTo>
                  <a:lnTo>
                    <a:pt x="189018" y="144601"/>
                  </a:lnTo>
                  <a:lnTo>
                    <a:pt x="190982" y="144609"/>
                  </a:lnTo>
                  <a:lnTo>
                    <a:pt x="192946" y="144601"/>
                  </a:lnTo>
                  <a:lnTo>
                    <a:pt x="192862" y="148130"/>
                  </a:lnTo>
                  <a:lnTo>
                    <a:pt x="192786" y="151666"/>
                  </a:lnTo>
                  <a:lnTo>
                    <a:pt x="192717" y="155202"/>
                  </a:lnTo>
                  <a:lnTo>
                    <a:pt x="192694" y="156974"/>
                  </a:lnTo>
                  <a:lnTo>
                    <a:pt x="192671" y="158745"/>
                  </a:lnTo>
                  <a:lnTo>
                    <a:pt x="191693" y="158745"/>
                  </a:lnTo>
                  <a:lnTo>
                    <a:pt x="190707" y="158753"/>
                  </a:lnTo>
                  <a:lnTo>
                    <a:pt x="189721" y="158782"/>
                  </a:lnTo>
                  <a:lnTo>
                    <a:pt x="188728" y="158819"/>
                  </a:lnTo>
                  <a:lnTo>
                    <a:pt x="187742" y="158870"/>
                  </a:lnTo>
                  <a:lnTo>
                    <a:pt x="186748" y="158929"/>
                  </a:lnTo>
                  <a:lnTo>
                    <a:pt x="185747" y="159003"/>
                  </a:lnTo>
                  <a:lnTo>
                    <a:pt x="184754" y="159084"/>
                  </a:lnTo>
                  <a:lnTo>
                    <a:pt x="183760" y="159179"/>
                  </a:lnTo>
                  <a:lnTo>
                    <a:pt x="182759" y="159275"/>
                  </a:lnTo>
                  <a:lnTo>
                    <a:pt x="181766" y="159378"/>
                  </a:lnTo>
                  <a:lnTo>
                    <a:pt x="180780" y="159480"/>
                  </a:lnTo>
                  <a:lnTo>
                    <a:pt x="178801" y="159708"/>
                  </a:lnTo>
                  <a:lnTo>
                    <a:pt x="176837" y="159936"/>
                  </a:lnTo>
                  <a:lnTo>
                    <a:pt x="177043" y="152144"/>
                  </a:lnTo>
                  <a:lnTo>
                    <a:pt x="177135" y="148248"/>
                  </a:lnTo>
                  <a:lnTo>
                    <a:pt x="177226" y="144359"/>
                  </a:lnTo>
                  <a:close/>
                  <a:moveTo>
                    <a:pt x="24073" y="151681"/>
                  </a:moveTo>
                  <a:lnTo>
                    <a:pt x="24195" y="152364"/>
                  </a:lnTo>
                  <a:lnTo>
                    <a:pt x="24332" y="153048"/>
                  </a:lnTo>
                  <a:lnTo>
                    <a:pt x="24470" y="153724"/>
                  </a:lnTo>
                  <a:lnTo>
                    <a:pt x="24607" y="154408"/>
                  </a:lnTo>
                  <a:lnTo>
                    <a:pt x="24760" y="155084"/>
                  </a:lnTo>
                  <a:lnTo>
                    <a:pt x="24913" y="155761"/>
                  </a:lnTo>
                  <a:lnTo>
                    <a:pt x="25074" y="156430"/>
                  </a:lnTo>
                  <a:lnTo>
                    <a:pt x="25242" y="157106"/>
                  </a:lnTo>
                  <a:lnTo>
                    <a:pt x="25410" y="157775"/>
                  </a:lnTo>
                  <a:lnTo>
                    <a:pt x="25586" y="158444"/>
                  </a:lnTo>
                  <a:lnTo>
                    <a:pt x="25777" y="159113"/>
                  </a:lnTo>
                  <a:lnTo>
                    <a:pt x="25968" y="159775"/>
                  </a:lnTo>
                  <a:lnTo>
                    <a:pt x="26166" y="160436"/>
                  </a:lnTo>
                  <a:lnTo>
                    <a:pt x="26365" y="161098"/>
                  </a:lnTo>
                  <a:lnTo>
                    <a:pt x="26579" y="161752"/>
                  </a:lnTo>
                  <a:lnTo>
                    <a:pt x="26801" y="162414"/>
                  </a:lnTo>
                  <a:lnTo>
                    <a:pt x="24623" y="162921"/>
                  </a:lnTo>
                  <a:lnTo>
                    <a:pt x="22452" y="163450"/>
                  </a:lnTo>
                  <a:lnTo>
                    <a:pt x="20290" y="163987"/>
                  </a:lnTo>
                  <a:lnTo>
                    <a:pt x="18127" y="164531"/>
                  </a:lnTo>
                  <a:lnTo>
                    <a:pt x="15964" y="165082"/>
                  </a:lnTo>
                  <a:lnTo>
                    <a:pt x="13809" y="165648"/>
                  </a:lnTo>
                  <a:lnTo>
                    <a:pt x="11654" y="166214"/>
                  </a:lnTo>
                  <a:lnTo>
                    <a:pt x="9499" y="166780"/>
                  </a:lnTo>
                  <a:lnTo>
                    <a:pt x="9255" y="165854"/>
                  </a:lnTo>
                  <a:lnTo>
                    <a:pt x="9010" y="164928"/>
                  </a:lnTo>
                  <a:lnTo>
                    <a:pt x="8773" y="163994"/>
                  </a:lnTo>
                  <a:lnTo>
                    <a:pt x="8544" y="163068"/>
                  </a:lnTo>
                  <a:lnTo>
                    <a:pt x="8322" y="162134"/>
                  </a:lnTo>
                  <a:lnTo>
                    <a:pt x="8101" y="161201"/>
                  </a:lnTo>
                  <a:lnTo>
                    <a:pt x="7887" y="160267"/>
                  </a:lnTo>
                  <a:lnTo>
                    <a:pt x="7673" y="159333"/>
                  </a:lnTo>
                  <a:lnTo>
                    <a:pt x="7466" y="158400"/>
                  </a:lnTo>
                  <a:lnTo>
                    <a:pt x="7268" y="157466"/>
                  </a:lnTo>
                  <a:lnTo>
                    <a:pt x="7077" y="156525"/>
                  </a:lnTo>
                  <a:lnTo>
                    <a:pt x="6886" y="155592"/>
                  </a:lnTo>
                  <a:lnTo>
                    <a:pt x="6702" y="154651"/>
                  </a:lnTo>
                  <a:lnTo>
                    <a:pt x="6519" y="153717"/>
                  </a:lnTo>
                  <a:lnTo>
                    <a:pt x="6343" y="152776"/>
                  </a:lnTo>
                  <a:lnTo>
                    <a:pt x="6175" y="151835"/>
                  </a:lnTo>
                  <a:lnTo>
                    <a:pt x="6733" y="151901"/>
                  </a:lnTo>
                  <a:lnTo>
                    <a:pt x="7291" y="151960"/>
                  </a:lnTo>
                  <a:lnTo>
                    <a:pt x="7848" y="152012"/>
                  </a:lnTo>
                  <a:lnTo>
                    <a:pt x="8406" y="152056"/>
                  </a:lnTo>
                  <a:lnTo>
                    <a:pt x="8964" y="152100"/>
                  </a:lnTo>
                  <a:lnTo>
                    <a:pt x="9522" y="152136"/>
                  </a:lnTo>
                  <a:lnTo>
                    <a:pt x="10080" y="152173"/>
                  </a:lnTo>
                  <a:lnTo>
                    <a:pt x="10638" y="152203"/>
                  </a:lnTo>
                  <a:lnTo>
                    <a:pt x="11761" y="152247"/>
                  </a:lnTo>
                  <a:lnTo>
                    <a:pt x="12885" y="152276"/>
                  </a:lnTo>
                  <a:lnTo>
                    <a:pt x="14000" y="152291"/>
                  </a:lnTo>
                  <a:lnTo>
                    <a:pt x="15124" y="152284"/>
                  </a:lnTo>
                  <a:lnTo>
                    <a:pt x="16239" y="152261"/>
                  </a:lnTo>
                  <a:lnTo>
                    <a:pt x="17363" y="152225"/>
                  </a:lnTo>
                  <a:lnTo>
                    <a:pt x="18486" y="152173"/>
                  </a:lnTo>
                  <a:lnTo>
                    <a:pt x="19602" y="152100"/>
                  </a:lnTo>
                  <a:lnTo>
                    <a:pt x="20725" y="152019"/>
                  </a:lnTo>
                  <a:lnTo>
                    <a:pt x="21841" y="151923"/>
                  </a:lnTo>
                  <a:lnTo>
                    <a:pt x="22957" y="151806"/>
                  </a:lnTo>
                  <a:lnTo>
                    <a:pt x="24073" y="151681"/>
                  </a:lnTo>
                  <a:close/>
                  <a:moveTo>
                    <a:pt x="111123" y="132303"/>
                  </a:moveTo>
                  <a:lnTo>
                    <a:pt x="110955" y="137265"/>
                  </a:lnTo>
                  <a:lnTo>
                    <a:pt x="110771" y="142227"/>
                  </a:lnTo>
                  <a:lnTo>
                    <a:pt x="110588" y="147182"/>
                  </a:lnTo>
                  <a:lnTo>
                    <a:pt x="110389" y="152144"/>
                  </a:lnTo>
                  <a:lnTo>
                    <a:pt x="110076" y="160576"/>
                  </a:lnTo>
                  <a:lnTo>
                    <a:pt x="109915" y="164796"/>
                  </a:lnTo>
                  <a:lnTo>
                    <a:pt x="109747" y="169008"/>
                  </a:lnTo>
                  <a:lnTo>
                    <a:pt x="109671" y="168942"/>
                  </a:lnTo>
                  <a:lnTo>
                    <a:pt x="109579" y="168875"/>
                  </a:lnTo>
                  <a:lnTo>
                    <a:pt x="109495" y="168817"/>
                  </a:lnTo>
                  <a:lnTo>
                    <a:pt x="109396" y="168765"/>
                  </a:lnTo>
                  <a:lnTo>
                    <a:pt x="109289" y="168728"/>
                  </a:lnTo>
                  <a:lnTo>
                    <a:pt x="109174" y="168692"/>
                  </a:lnTo>
                  <a:lnTo>
                    <a:pt x="109052" y="168670"/>
                  </a:lnTo>
                  <a:lnTo>
                    <a:pt x="108922" y="168655"/>
                  </a:lnTo>
                  <a:lnTo>
                    <a:pt x="107974" y="168618"/>
                  </a:lnTo>
                  <a:lnTo>
                    <a:pt x="107019" y="168589"/>
                  </a:lnTo>
                  <a:lnTo>
                    <a:pt x="106064" y="168567"/>
                  </a:lnTo>
                  <a:lnTo>
                    <a:pt x="105101" y="168552"/>
                  </a:lnTo>
                  <a:lnTo>
                    <a:pt x="104130" y="168537"/>
                  </a:lnTo>
                  <a:lnTo>
                    <a:pt x="103160" y="168537"/>
                  </a:lnTo>
                  <a:lnTo>
                    <a:pt x="102189" y="168545"/>
                  </a:lnTo>
                  <a:lnTo>
                    <a:pt x="101211" y="168559"/>
                  </a:lnTo>
                  <a:lnTo>
                    <a:pt x="100233" y="168581"/>
                  </a:lnTo>
                  <a:lnTo>
                    <a:pt x="99255" y="168603"/>
                  </a:lnTo>
                  <a:lnTo>
                    <a:pt x="98284" y="168640"/>
                  </a:lnTo>
                  <a:lnTo>
                    <a:pt x="97306" y="168684"/>
                  </a:lnTo>
                  <a:lnTo>
                    <a:pt x="96336" y="168728"/>
                  </a:lnTo>
                  <a:lnTo>
                    <a:pt x="95365" y="168787"/>
                  </a:lnTo>
                  <a:lnTo>
                    <a:pt x="94394" y="168853"/>
                  </a:lnTo>
                  <a:lnTo>
                    <a:pt x="93432" y="168920"/>
                  </a:lnTo>
                  <a:lnTo>
                    <a:pt x="93485" y="166942"/>
                  </a:lnTo>
                  <a:lnTo>
                    <a:pt x="93546" y="164972"/>
                  </a:lnTo>
                  <a:lnTo>
                    <a:pt x="93615" y="162994"/>
                  </a:lnTo>
                  <a:lnTo>
                    <a:pt x="93691" y="161024"/>
                  </a:lnTo>
                  <a:lnTo>
                    <a:pt x="93775" y="159054"/>
                  </a:lnTo>
                  <a:lnTo>
                    <a:pt x="93859" y="157084"/>
                  </a:lnTo>
                  <a:lnTo>
                    <a:pt x="93951" y="155114"/>
                  </a:lnTo>
                  <a:lnTo>
                    <a:pt x="94051" y="153144"/>
                  </a:lnTo>
                  <a:lnTo>
                    <a:pt x="94975" y="153202"/>
                  </a:lnTo>
                  <a:lnTo>
                    <a:pt x="95908" y="153254"/>
                  </a:lnTo>
                  <a:lnTo>
                    <a:pt x="96840" y="153298"/>
                  </a:lnTo>
                  <a:lnTo>
                    <a:pt x="97772" y="153335"/>
                  </a:lnTo>
                  <a:lnTo>
                    <a:pt x="98705" y="153372"/>
                  </a:lnTo>
                  <a:lnTo>
                    <a:pt x="99637" y="153401"/>
                  </a:lnTo>
                  <a:lnTo>
                    <a:pt x="100569" y="153423"/>
                  </a:lnTo>
                  <a:lnTo>
                    <a:pt x="101502" y="153438"/>
                  </a:lnTo>
                  <a:lnTo>
                    <a:pt x="102434" y="153452"/>
                  </a:lnTo>
                  <a:lnTo>
                    <a:pt x="103366" y="153460"/>
                  </a:lnTo>
                  <a:lnTo>
                    <a:pt x="105231" y="153460"/>
                  </a:lnTo>
                  <a:lnTo>
                    <a:pt x="107080" y="153438"/>
                  </a:lnTo>
                  <a:lnTo>
                    <a:pt x="108922" y="153408"/>
                  </a:lnTo>
                  <a:lnTo>
                    <a:pt x="109075" y="153394"/>
                  </a:lnTo>
                  <a:lnTo>
                    <a:pt x="109220" y="153372"/>
                  </a:lnTo>
                  <a:lnTo>
                    <a:pt x="109350" y="153335"/>
                  </a:lnTo>
                  <a:lnTo>
                    <a:pt x="109480" y="153283"/>
                  </a:lnTo>
                  <a:lnTo>
                    <a:pt x="109587" y="153224"/>
                  </a:lnTo>
                  <a:lnTo>
                    <a:pt x="109694" y="153158"/>
                  </a:lnTo>
                  <a:lnTo>
                    <a:pt x="109785" y="153085"/>
                  </a:lnTo>
                  <a:lnTo>
                    <a:pt x="109870" y="152997"/>
                  </a:lnTo>
                  <a:lnTo>
                    <a:pt x="109946" y="152908"/>
                  </a:lnTo>
                  <a:lnTo>
                    <a:pt x="110007" y="152813"/>
                  </a:lnTo>
                  <a:lnTo>
                    <a:pt x="110061" y="152710"/>
                  </a:lnTo>
                  <a:lnTo>
                    <a:pt x="110106" y="152600"/>
                  </a:lnTo>
                  <a:lnTo>
                    <a:pt x="110137" y="152489"/>
                  </a:lnTo>
                  <a:lnTo>
                    <a:pt x="110160" y="152379"/>
                  </a:lnTo>
                  <a:lnTo>
                    <a:pt x="110175" y="152261"/>
                  </a:lnTo>
                  <a:lnTo>
                    <a:pt x="110183" y="152144"/>
                  </a:lnTo>
                  <a:lnTo>
                    <a:pt x="110175" y="152034"/>
                  </a:lnTo>
                  <a:lnTo>
                    <a:pt x="110160" y="151916"/>
                  </a:lnTo>
                  <a:lnTo>
                    <a:pt x="110137" y="151806"/>
                  </a:lnTo>
                  <a:lnTo>
                    <a:pt x="110106" y="151695"/>
                  </a:lnTo>
                  <a:lnTo>
                    <a:pt x="110061" y="151592"/>
                  </a:lnTo>
                  <a:lnTo>
                    <a:pt x="110007" y="151490"/>
                  </a:lnTo>
                  <a:lnTo>
                    <a:pt x="109946" y="151394"/>
                  </a:lnTo>
                  <a:lnTo>
                    <a:pt x="109870" y="151306"/>
                  </a:lnTo>
                  <a:lnTo>
                    <a:pt x="109785" y="151225"/>
                  </a:lnTo>
                  <a:lnTo>
                    <a:pt x="109694" y="151151"/>
                  </a:lnTo>
                  <a:lnTo>
                    <a:pt x="109587" y="151085"/>
                  </a:lnTo>
                  <a:lnTo>
                    <a:pt x="109480" y="151026"/>
                  </a:lnTo>
                  <a:lnTo>
                    <a:pt x="109350" y="150982"/>
                  </a:lnTo>
                  <a:lnTo>
                    <a:pt x="109220" y="150946"/>
                  </a:lnTo>
                  <a:lnTo>
                    <a:pt x="109075" y="150924"/>
                  </a:lnTo>
                  <a:lnTo>
                    <a:pt x="108922" y="150909"/>
                  </a:lnTo>
                  <a:lnTo>
                    <a:pt x="107088" y="150879"/>
                  </a:lnTo>
                  <a:lnTo>
                    <a:pt x="105246" y="150857"/>
                  </a:lnTo>
                  <a:lnTo>
                    <a:pt x="104321" y="150850"/>
                  </a:lnTo>
                  <a:lnTo>
                    <a:pt x="103397" y="150850"/>
                  </a:lnTo>
                  <a:lnTo>
                    <a:pt x="102472" y="150857"/>
                  </a:lnTo>
                  <a:lnTo>
                    <a:pt x="101540" y="150865"/>
                  </a:lnTo>
                  <a:lnTo>
                    <a:pt x="100615" y="150879"/>
                  </a:lnTo>
                  <a:lnTo>
                    <a:pt x="99683" y="150901"/>
                  </a:lnTo>
                  <a:lnTo>
                    <a:pt x="98758" y="150931"/>
                  </a:lnTo>
                  <a:lnTo>
                    <a:pt x="97833" y="150960"/>
                  </a:lnTo>
                  <a:lnTo>
                    <a:pt x="96909" y="150997"/>
                  </a:lnTo>
                  <a:lnTo>
                    <a:pt x="95984" y="151041"/>
                  </a:lnTo>
                  <a:lnTo>
                    <a:pt x="95059" y="151093"/>
                  </a:lnTo>
                  <a:lnTo>
                    <a:pt x="94142" y="151151"/>
                  </a:lnTo>
                  <a:lnTo>
                    <a:pt x="94287" y="148792"/>
                  </a:lnTo>
                  <a:lnTo>
                    <a:pt x="94440" y="146439"/>
                  </a:lnTo>
                  <a:lnTo>
                    <a:pt x="94608" y="144079"/>
                  </a:lnTo>
                  <a:lnTo>
                    <a:pt x="94792" y="141727"/>
                  </a:lnTo>
                  <a:lnTo>
                    <a:pt x="94983" y="139367"/>
                  </a:lnTo>
                  <a:lnTo>
                    <a:pt x="95197" y="137022"/>
                  </a:lnTo>
                  <a:lnTo>
                    <a:pt x="95418" y="134670"/>
                  </a:lnTo>
                  <a:lnTo>
                    <a:pt x="95655" y="132325"/>
                  </a:lnTo>
                  <a:lnTo>
                    <a:pt x="99530" y="132332"/>
                  </a:lnTo>
                  <a:lnTo>
                    <a:pt x="103397" y="132332"/>
                  </a:lnTo>
                  <a:lnTo>
                    <a:pt x="107264" y="132317"/>
                  </a:lnTo>
                  <a:lnTo>
                    <a:pt x="111123" y="132303"/>
                  </a:lnTo>
                  <a:close/>
                  <a:moveTo>
                    <a:pt x="192648" y="161017"/>
                  </a:moveTo>
                  <a:lnTo>
                    <a:pt x="192602" y="165391"/>
                  </a:lnTo>
                  <a:lnTo>
                    <a:pt x="192564" y="169772"/>
                  </a:lnTo>
                  <a:lnTo>
                    <a:pt x="192556" y="171963"/>
                  </a:lnTo>
                  <a:lnTo>
                    <a:pt x="192549" y="174161"/>
                  </a:lnTo>
                  <a:lnTo>
                    <a:pt x="192549" y="176352"/>
                  </a:lnTo>
                  <a:lnTo>
                    <a:pt x="192556" y="178543"/>
                  </a:lnTo>
                  <a:lnTo>
                    <a:pt x="190523" y="178543"/>
                  </a:lnTo>
                  <a:lnTo>
                    <a:pt x="188498" y="178535"/>
                  </a:lnTo>
                  <a:lnTo>
                    <a:pt x="184448" y="178498"/>
                  </a:lnTo>
                  <a:lnTo>
                    <a:pt x="182423" y="178491"/>
                  </a:lnTo>
                  <a:lnTo>
                    <a:pt x="181414" y="178498"/>
                  </a:lnTo>
                  <a:lnTo>
                    <a:pt x="180398" y="178498"/>
                  </a:lnTo>
                  <a:lnTo>
                    <a:pt x="179389" y="178513"/>
                  </a:lnTo>
                  <a:lnTo>
                    <a:pt x="178380" y="178535"/>
                  </a:lnTo>
                  <a:lnTo>
                    <a:pt x="177364" y="178557"/>
                  </a:lnTo>
                  <a:lnTo>
                    <a:pt x="176355" y="178587"/>
                  </a:lnTo>
                  <a:lnTo>
                    <a:pt x="176470" y="174418"/>
                  </a:lnTo>
                  <a:lnTo>
                    <a:pt x="176584" y="170243"/>
                  </a:lnTo>
                  <a:lnTo>
                    <a:pt x="176791" y="161906"/>
                  </a:lnTo>
                  <a:lnTo>
                    <a:pt x="178770" y="161877"/>
                  </a:lnTo>
                  <a:lnTo>
                    <a:pt x="180757" y="161840"/>
                  </a:lnTo>
                  <a:lnTo>
                    <a:pt x="181758" y="161818"/>
                  </a:lnTo>
                  <a:lnTo>
                    <a:pt x="182759" y="161789"/>
                  </a:lnTo>
                  <a:lnTo>
                    <a:pt x="183753" y="161752"/>
                  </a:lnTo>
                  <a:lnTo>
                    <a:pt x="184754" y="161708"/>
                  </a:lnTo>
                  <a:lnTo>
                    <a:pt x="185755" y="161664"/>
                  </a:lnTo>
                  <a:lnTo>
                    <a:pt x="186748" y="161605"/>
                  </a:lnTo>
                  <a:lnTo>
                    <a:pt x="187742" y="161532"/>
                  </a:lnTo>
                  <a:lnTo>
                    <a:pt x="188728" y="161458"/>
                  </a:lnTo>
                  <a:lnTo>
                    <a:pt x="189713" y="161370"/>
                  </a:lnTo>
                  <a:lnTo>
                    <a:pt x="190699" y="161267"/>
                  </a:lnTo>
                  <a:lnTo>
                    <a:pt x="191677" y="161149"/>
                  </a:lnTo>
                  <a:lnTo>
                    <a:pt x="192648" y="161017"/>
                  </a:lnTo>
                  <a:close/>
                  <a:moveTo>
                    <a:pt x="27649" y="164773"/>
                  </a:moveTo>
                  <a:lnTo>
                    <a:pt x="27894" y="165384"/>
                  </a:lnTo>
                  <a:lnTo>
                    <a:pt x="28138" y="165994"/>
                  </a:lnTo>
                  <a:lnTo>
                    <a:pt x="28390" y="166597"/>
                  </a:lnTo>
                  <a:lnTo>
                    <a:pt x="28642" y="167199"/>
                  </a:lnTo>
                  <a:lnTo>
                    <a:pt x="28910" y="167802"/>
                  </a:lnTo>
                  <a:lnTo>
                    <a:pt x="29185" y="168398"/>
                  </a:lnTo>
                  <a:lnTo>
                    <a:pt x="29460" y="168993"/>
                  </a:lnTo>
                  <a:lnTo>
                    <a:pt x="29743" y="169589"/>
                  </a:lnTo>
                  <a:lnTo>
                    <a:pt x="30041" y="170177"/>
                  </a:lnTo>
                  <a:lnTo>
                    <a:pt x="30339" y="170765"/>
                  </a:lnTo>
                  <a:lnTo>
                    <a:pt x="30645" y="171353"/>
                  </a:lnTo>
                  <a:lnTo>
                    <a:pt x="30966" y="171934"/>
                  </a:lnTo>
                  <a:lnTo>
                    <a:pt x="31287" y="172514"/>
                  </a:lnTo>
                  <a:lnTo>
                    <a:pt x="31623" y="173095"/>
                  </a:lnTo>
                  <a:lnTo>
                    <a:pt x="31959" y="173669"/>
                  </a:lnTo>
                  <a:lnTo>
                    <a:pt x="32311" y="174242"/>
                  </a:lnTo>
                  <a:lnTo>
                    <a:pt x="31890" y="174249"/>
                  </a:lnTo>
                  <a:lnTo>
                    <a:pt x="31478" y="174264"/>
                  </a:lnTo>
                  <a:lnTo>
                    <a:pt x="31065" y="174286"/>
                  </a:lnTo>
                  <a:lnTo>
                    <a:pt x="30652" y="174315"/>
                  </a:lnTo>
                  <a:lnTo>
                    <a:pt x="30232" y="174352"/>
                  </a:lnTo>
                  <a:lnTo>
                    <a:pt x="29819" y="174396"/>
                  </a:lnTo>
                  <a:lnTo>
                    <a:pt x="29407" y="174440"/>
                  </a:lnTo>
                  <a:lnTo>
                    <a:pt x="29002" y="174499"/>
                  </a:lnTo>
                  <a:lnTo>
                    <a:pt x="28589" y="174558"/>
                  </a:lnTo>
                  <a:lnTo>
                    <a:pt x="28176" y="174632"/>
                  </a:lnTo>
                  <a:lnTo>
                    <a:pt x="27771" y="174705"/>
                  </a:lnTo>
                  <a:lnTo>
                    <a:pt x="27359" y="174786"/>
                  </a:lnTo>
                  <a:lnTo>
                    <a:pt x="26954" y="174874"/>
                  </a:lnTo>
                  <a:lnTo>
                    <a:pt x="26549" y="174970"/>
                  </a:lnTo>
                  <a:lnTo>
                    <a:pt x="26143" y="175073"/>
                  </a:lnTo>
                  <a:lnTo>
                    <a:pt x="25738" y="175183"/>
                  </a:lnTo>
                  <a:lnTo>
                    <a:pt x="25341" y="175301"/>
                  </a:lnTo>
                  <a:lnTo>
                    <a:pt x="24936" y="175426"/>
                  </a:lnTo>
                  <a:lnTo>
                    <a:pt x="24539" y="175558"/>
                  </a:lnTo>
                  <a:lnTo>
                    <a:pt x="24141" y="175698"/>
                  </a:lnTo>
                  <a:lnTo>
                    <a:pt x="23752" y="175845"/>
                  </a:lnTo>
                  <a:lnTo>
                    <a:pt x="23354" y="175999"/>
                  </a:lnTo>
                  <a:lnTo>
                    <a:pt x="22964" y="176161"/>
                  </a:lnTo>
                  <a:lnTo>
                    <a:pt x="22575" y="176330"/>
                  </a:lnTo>
                  <a:lnTo>
                    <a:pt x="22193" y="176506"/>
                  </a:lnTo>
                  <a:lnTo>
                    <a:pt x="21803" y="176690"/>
                  </a:lnTo>
                  <a:lnTo>
                    <a:pt x="21421" y="176881"/>
                  </a:lnTo>
                  <a:lnTo>
                    <a:pt x="21046" y="177080"/>
                  </a:lnTo>
                  <a:lnTo>
                    <a:pt x="20664" y="177285"/>
                  </a:lnTo>
                  <a:lnTo>
                    <a:pt x="20290" y="177499"/>
                  </a:lnTo>
                  <a:lnTo>
                    <a:pt x="19923" y="177719"/>
                  </a:lnTo>
                  <a:lnTo>
                    <a:pt x="19548" y="177947"/>
                  </a:lnTo>
                  <a:lnTo>
                    <a:pt x="19205" y="178175"/>
                  </a:lnTo>
                  <a:lnTo>
                    <a:pt x="18868" y="178410"/>
                  </a:lnTo>
                  <a:lnTo>
                    <a:pt x="18524" y="178653"/>
                  </a:lnTo>
                  <a:lnTo>
                    <a:pt x="18188" y="178903"/>
                  </a:lnTo>
                  <a:lnTo>
                    <a:pt x="17852" y="179167"/>
                  </a:lnTo>
                  <a:lnTo>
                    <a:pt x="17516" y="179432"/>
                  </a:lnTo>
                  <a:lnTo>
                    <a:pt x="17187" y="179711"/>
                  </a:lnTo>
                  <a:lnTo>
                    <a:pt x="16858" y="179998"/>
                  </a:lnTo>
                  <a:lnTo>
                    <a:pt x="16537" y="180292"/>
                  </a:lnTo>
                  <a:lnTo>
                    <a:pt x="16209" y="180594"/>
                  </a:lnTo>
                  <a:lnTo>
                    <a:pt x="15896" y="180910"/>
                  </a:lnTo>
                  <a:lnTo>
                    <a:pt x="15575" y="181226"/>
                  </a:lnTo>
                  <a:lnTo>
                    <a:pt x="15261" y="181549"/>
                  </a:lnTo>
                  <a:lnTo>
                    <a:pt x="14948" y="181880"/>
                  </a:lnTo>
                  <a:lnTo>
                    <a:pt x="14642" y="182218"/>
                  </a:lnTo>
                  <a:lnTo>
                    <a:pt x="14344" y="182564"/>
                  </a:lnTo>
                  <a:lnTo>
                    <a:pt x="13756" y="180836"/>
                  </a:lnTo>
                  <a:lnTo>
                    <a:pt x="13183" y="179101"/>
                  </a:lnTo>
                  <a:lnTo>
                    <a:pt x="12617" y="177374"/>
                  </a:lnTo>
                  <a:lnTo>
                    <a:pt x="12075" y="175639"/>
                  </a:lnTo>
                  <a:lnTo>
                    <a:pt x="11540" y="173911"/>
                  </a:lnTo>
                  <a:lnTo>
                    <a:pt x="11020" y="172176"/>
                  </a:lnTo>
                  <a:lnTo>
                    <a:pt x="10516" y="170441"/>
                  </a:lnTo>
                  <a:lnTo>
                    <a:pt x="10026" y="168699"/>
                  </a:lnTo>
                  <a:lnTo>
                    <a:pt x="12235" y="168243"/>
                  </a:lnTo>
                  <a:lnTo>
                    <a:pt x="14444" y="167773"/>
                  </a:lnTo>
                  <a:lnTo>
                    <a:pt x="16652" y="167295"/>
                  </a:lnTo>
                  <a:lnTo>
                    <a:pt x="18853" y="166810"/>
                  </a:lnTo>
                  <a:lnTo>
                    <a:pt x="21062" y="166317"/>
                  </a:lnTo>
                  <a:lnTo>
                    <a:pt x="23262" y="165810"/>
                  </a:lnTo>
                  <a:lnTo>
                    <a:pt x="25463" y="165295"/>
                  </a:lnTo>
                  <a:lnTo>
                    <a:pt x="27649" y="164773"/>
                  </a:lnTo>
                  <a:close/>
                  <a:moveTo>
                    <a:pt x="109678" y="170669"/>
                  </a:moveTo>
                  <a:lnTo>
                    <a:pt x="109510" y="174867"/>
                  </a:lnTo>
                  <a:lnTo>
                    <a:pt x="109342" y="179064"/>
                  </a:lnTo>
                  <a:lnTo>
                    <a:pt x="109182" y="183262"/>
                  </a:lnTo>
                  <a:lnTo>
                    <a:pt x="109037" y="187460"/>
                  </a:lnTo>
                  <a:lnTo>
                    <a:pt x="109006" y="187460"/>
                  </a:lnTo>
                  <a:lnTo>
                    <a:pt x="108975" y="187452"/>
                  </a:lnTo>
                  <a:lnTo>
                    <a:pt x="108952" y="187445"/>
                  </a:lnTo>
                  <a:lnTo>
                    <a:pt x="108922" y="187438"/>
                  </a:lnTo>
                  <a:lnTo>
                    <a:pt x="108425" y="187408"/>
                  </a:lnTo>
                  <a:lnTo>
                    <a:pt x="107928" y="187379"/>
                  </a:lnTo>
                  <a:lnTo>
                    <a:pt x="107439" y="187357"/>
                  </a:lnTo>
                  <a:lnTo>
                    <a:pt x="106943" y="187342"/>
                  </a:lnTo>
                  <a:lnTo>
                    <a:pt x="106446" y="187327"/>
                  </a:lnTo>
                  <a:lnTo>
                    <a:pt x="105949" y="187320"/>
                  </a:lnTo>
                  <a:lnTo>
                    <a:pt x="104956" y="187320"/>
                  </a:lnTo>
                  <a:lnTo>
                    <a:pt x="104459" y="187327"/>
                  </a:lnTo>
                  <a:lnTo>
                    <a:pt x="103962" y="187335"/>
                  </a:lnTo>
                  <a:lnTo>
                    <a:pt x="102976" y="187371"/>
                  </a:lnTo>
                  <a:lnTo>
                    <a:pt x="101983" y="187423"/>
                  </a:lnTo>
                  <a:lnTo>
                    <a:pt x="100990" y="187496"/>
                  </a:lnTo>
                  <a:lnTo>
                    <a:pt x="100004" y="187577"/>
                  </a:lnTo>
                  <a:lnTo>
                    <a:pt x="99010" y="187673"/>
                  </a:lnTo>
                  <a:lnTo>
                    <a:pt x="98024" y="187783"/>
                  </a:lnTo>
                  <a:lnTo>
                    <a:pt x="97039" y="187908"/>
                  </a:lnTo>
                  <a:lnTo>
                    <a:pt x="96053" y="188048"/>
                  </a:lnTo>
                  <a:lnTo>
                    <a:pt x="95067" y="188195"/>
                  </a:lnTo>
                  <a:lnTo>
                    <a:pt x="94089" y="188357"/>
                  </a:lnTo>
                  <a:lnTo>
                    <a:pt x="93111" y="188526"/>
                  </a:lnTo>
                  <a:lnTo>
                    <a:pt x="93164" y="184063"/>
                  </a:lnTo>
                  <a:lnTo>
                    <a:pt x="93225" y="179608"/>
                  </a:lnTo>
                  <a:lnTo>
                    <a:pt x="93294" y="175146"/>
                  </a:lnTo>
                  <a:lnTo>
                    <a:pt x="93340" y="172919"/>
                  </a:lnTo>
                  <a:lnTo>
                    <a:pt x="93386" y="170691"/>
                  </a:lnTo>
                  <a:lnTo>
                    <a:pt x="94356" y="170757"/>
                  </a:lnTo>
                  <a:lnTo>
                    <a:pt x="95327" y="170824"/>
                  </a:lnTo>
                  <a:lnTo>
                    <a:pt x="96297" y="170882"/>
                  </a:lnTo>
                  <a:lnTo>
                    <a:pt x="97275" y="170934"/>
                  </a:lnTo>
                  <a:lnTo>
                    <a:pt x="98254" y="170971"/>
                  </a:lnTo>
                  <a:lnTo>
                    <a:pt x="99232" y="171007"/>
                  </a:lnTo>
                  <a:lnTo>
                    <a:pt x="100210" y="171037"/>
                  </a:lnTo>
                  <a:lnTo>
                    <a:pt x="101188" y="171059"/>
                  </a:lnTo>
                  <a:lnTo>
                    <a:pt x="102166" y="171074"/>
                  </a:lnTo>
                  <a:lnTo>
                    <a:pt x="103145" y="171081"/>
                  </a:lnTo>
                  <a:lnTo>
                    <a:pt x="104115" y="171081"/>
                  </a:lnTo>
                  <a:lnTo>
                    <a:pt x="105086" y="171066"/>
                  </a:lnTo>
                  <a:lnTo>
                    <a:pt x="106056" y="171051"/>
                  </a:lnTo>
                  <a:lnTo>
                    <a:pt x="107011" y="171029"/>
                  </a:lnTo>
                  <a:lnTo>
                    <a:pt x="107974" y="170993"/>
                  </a:lnTo>
                  <a:lnTo>
                    <a:pt x="108922" y="170956"/>
                  </a:lnTo>
                  <a:lnTo>
                    <a:pt x="109037" y="170949"/>
                  </a:lnTo>
                  <a:lnTo>
                    <a:pt x="109151" y="170927"/>
                  </a:lnTo>
                  <a:lnTo>
                    <a:pt x="109251" y="170904"/>
                  </a:lnTo>
                  <a:lnTo>
                    <a:pt x="109350" y="170868"/>
                  </a:lnTo>
                  <a:lnTo>
                    <a:pt x="109442" y="170824"/>
                  </a:lnTo>
                  <a:lnTo>
                    <a:pt x="109526" y="170772"/>
                  </a:lnTo>
                  <a:lnTo>
                    <a:pt x="109610" y="170721"/>
                  </a:lnTo>
                  <a:lnTo>
                    <a:pt x="109678" y="170669"/>
                  </a:lnTo>
                  <a:close/>
                  <a:moveTo>
                    <a:pt x="176309" y="180072"/>
                  </a:moveTo>
                  <a:lnTo>
                    <a:pt x="176798" y="180167"/>
                  </a:lnTo>
                  <a:lnTo>
                    <a:pt x="177288" y="180255"/>
                  </a:lnTo>
                  <a:lnTo>
                    <a:pt x="177777" y="180344"/>
                  </a:lnTo>
                  <a:lnTo>
                    <a:pt x="178266" y="180424"/>
                  </a:lnTo>
                  <a:lnTo>
                    <a:pt x="178762" y="180505"/>
                  </a:lnTo>
                  <a:lnTo>
                    <a:pt x="179259" y="180571"/>
                  </a:lnTo>
                  <a:lnTo>
                    <a:pt x="179764" y="180645"/>
                  </a:lnTo>
                  <a:lnTo>
                    <a:pt x="180268" y="180704"/>
                  </a:lnTo>
                  <a:lnTo>
                    <a:pt x="180772" y="180763"/>
                  </a:lnTo>
                  <a:lnTo>
                    <a:pt x="181277" y="180821"/>
                  </a:lnTo>
                  <a:lnTo>
                    <a:pt x="182293" y="180917"/>
                  </a:lnTo>
                  <a:lnTo>
                    <a:pt x="183309" y="180998"/>
                  </a:lnTo>
                  <a:lnTo>
                    <a:pt x="184341" y="181057"/>
                  </a:lnTo>
                  <a:lnTo>
                    <a:pt x="185365" y="181108"/>
                  </a:lnTo>
                  <a:lnTo>
                    <a:pt x="186397" y="181145"/>
                  </a:lnTo>
                  <a:lnTo>
                    <a:pt x="187428" y="181167"/>
                  </a:lnTo>
                  <a:lnTo>
                    <a:pt x="188460" y="181174"/>
                  </a:lnTo>
                  <a:lnTo>
                    <a:pt x="189484" y="181174"/>
                  </a:lnTo>
                  <a:lnTo>
                    <a:pt x="190516" y="181160"/>
                  </a:lnTo>
                  <a:lnTo>
                    <a:pt x="191540" y="181138"/>
                  </a:lnTo>
                  <a:lnTo>
                    <a:pt x="192556" y="181108"/>
                  </a:lnTo>
                  <a:lnTo>
                    <a:pt x="192579" y="186555"/>
                  </a:lnTo>
                  <a:lnTo>
                    <a:pt x="192610" y="191995"/>
                  </a:lnTo>
                  <a:lnTo>
                    <a:pt x="192656" y="197443"/>
                  </a:lnTo>
                  <a:lnTo>
                    <a:pt x="192717" y="202890"/>
                  </a:lnTo>
                  <a:lnTo>
                    <a:pt x="190585" y="202890"/>
                  </a:lnTo>
                  <a:lnTo>
                    <a:pt x="188445" y="202898"/>
                  </a:lnTo>
                  <a:lnTo>
                    <a:pt x="186305" y="202920"/>
                  </a:lnTo>
                  <a:lnTo>
                    <a:pt x="184173" y="202949"/>
                  </a:lnTo>
                  <a:lnTo>
                    <a:pt x="182033" y="202993"/>
                  </a:lnTo>
                  <a:lnTo>
                    <a:pt x="179901" y="203045"/>
                  </a:lnTo>
                  <a:lnTo>
                    <a:pt x="177769" y="203111"/>
                  </a:lnTo>
                  <a:lnTo>
                    <a:pt x="175644" y="203177"/>
                  </a:lnTo>
                  <a:lnTo>
                    <a:pt x="175744" y="200288"/>
                  </a:lnTo>
                  <a:lnTo>
                    <a:pt x="175836" y="197399"/>
                  </a:lnTo>
                  <a:lnTo>
                    <a:pt x="175920" y="194510"/>
                  </a:lnTo>
                  <a:lnTo>
                    <a:pt x="176004" y="191621"/>
                  </a:lnTo>
                  <a:lnTo>
                    <a:pt x="176156" y="185842"/>
                  </a:lnTo>
                  <a:lnTo>
                    <a:pt x="176309" y="180072"/>
                  </a:lnTo>
                  <a:close/>
                  <a:moveTo>
                    <a:pt x="104940" y="189628"/>
                  </a:moveTo>
                  <a:lnTo>
                    <a:pt x="105926" y="189636"/>
                  </a:lnTo>
                  <a:lnTo>
                    <a:pt x="106920" y="189643"/>
                  </a:lnTo>
                  <a:lnTo>
                    <a:pt x="107921" y="189665"/>
                  </a:lnTo>
                  <a:lnTo>
                    <a:pt x="108922" y="189694"/>
                  </a:lnTo>
                  <a:lnTo>
                    <a:pt x="108945" y="189694"/>
                  </a:lnTo>
                  <a:lnTo>
                    <a:pt x="108838" y="193069"/>
                  </a:lnTo>
                  <a:lnTo>
                    <a:pt x="108723" y="196443"/>
                  </a:lnTo>
                  <a:lnTo>
                    <a:pt x="108616" y="199825"/>
                  </a:lnTo>
                  <a:lnTo>
                    <a:pt x="108509" y="203199"/>
                  </a:lnTo>
                  <a:lnTo>
                    <a:pt x="108440" y="203147"/>
                  </a:lnTo>
                  <a:lnTo>
                    <a:pt x="108364" y="203096"/>
                  </a:lnTo>
                  <a:lnTo>
                    <a:pt x="108280" y="203052"/>
                  </a:lnTo>
                  <a:lnTo>
                    <a:pt x="108196" y="203008"/>
                  </a:lnTo>
                  <a:lnTo>
                    <a:pt x="108097" y="202978"/>
                  </a:lnTo>
                  <a:lnTo>
                    <a:pt x="107997" y="202956"/>
                  </a:lnTo>
                  <a:lnTo>
                    <a:pt x="107890" y="202942"/>
                  </a:lnTo>
                  <a:lnTo>
                    <a:pt x="107776" y="202934"/>
                  </a:lnTo>
                  <a:lnTo>
                    <a:pt x="105934" y="202934"/>
                  </a:lnTo>
                  <a:lnTo>
                    <a:pt x="104085" y="202942"/>
                  </a:lnTo>
                  <a:lnTo>
                    <a:pt x="102235" y="202956"/>
                  </a:lnTo>
                  <a:lnTo>
                    <a:pt x="100386" y="202986"/>
                  </a:lnTo>
                  <a:lnTo>
                    <a:pt x="98529" y="203030"/>
                  </a:lnTo>
                  <a:lnTo>
                    <a:pt x="96679" y="203081"/>
                  </a:lnTo>
                  <a:lnTo>
                    <a:pt x="94822" y="203147"/>
                  </a:lnTo>
                  <a:lnTo>
                    <a:pt x="92973" y="203221"/>
                  </a:lnTo>
                  <a:lnTo>
                    <a:pt x="93111" y="190400"/>
                  </a:lnTo>
                  <a:lnTo>
                    <a:pt x="94104" y="190261"/>
                  </a:lnTo>
                  <a:lnTo>
                    <a:pt x="95090" y="190143"/>
                  </a:lnTo>
                  <a:lnTo>
                    <a:pt x="96076" y="190033"/>
                  </a:lnTo>
                  <a:lnTo>
                    <a:pt x="97054" y="189937"/>
                  </a:lnTo>
                  <a:lnTo>
                    <a:pt x="98040" y="189864"/>
                  </a:lnTo>
                  <a:lnTo>
                    <a:pt x="99026" y="189797"/>
                  </a:lnTo>
                  <a:lnTo>
                    <a:pt x="100004" y="189739"/>
                  </a:lnTo>
                  <a:lnTo>
                    <a:pt x="100990" y="189694"/>
                  </a:lnTo>
                  <a:lnTo>
                    <a:pt x="101975" y="189665"/>
                  </a:lnTo>
                  <a:lnTo>
                    <a:pt x="102961" y="189643"/>
                  </a:lnTo>
                  <a:lnTo>
                    <a:pt x="103947" y="189628"/>
                  </a:lnTo>
                  <a:close/>
                  <a:moveTo>
                    <a:pt x="175599" y="204853"/>
                  </a:moveTo>
                  <a:lnTo>
                    <a:pt x="177738" y="204926"/>
                  </a:lnTo>
                  <a:lnTo>
                    <a:pt x="179871" y="204985"/>
                  </a:lnTo>
                  <a:lnTo>
                    <a:pt x="182018" y="205037"/>
                  </a:lnTo>
                  <a:lnTo>
                    <a:pt x="184158" y="205081"/>
                  </a:lnTo>
                  <a:lnTo>
                    <a:pt x="186305" y="205110"/>
                  </a:lnTo>
                  <a:lnTo>
                    <a:pt x="188453" y="205132"/>
                  </a:lnTo>
                  <a:lnTo>
                    <a:pt x="190592" y="205147"/>
                  </a:lnTo>
                  <a:lnTo>
                    <a:pt x="192740" y="205140"/>
                  </a:lnTo>
                  <a:lnTo>
                    <a:pt x="192877" y="219070"/>
                  </a:lnTo>
                  <a:lnTo>
                    <a:pt x="191937" y="219093"/>
                  </a:lnTo>
                  <a:lnTo>
                    <a:pt x="190982" y="219115"/>
                  </a:lnTo>
                  <a:lnTo>
                    <a:pt x="189041" y="219144"/>
                  </a:lnTo>
                  <a:lnTo>
                    <a:pt x="188063" y="219166"/>
                  </a:lnTo>
                  <a:lnTo>
                    <a:pt x="187077" y="219188"/>
                  </a:lnTo>
                  <a:lnTo>
                    <a:pt x="186091" y="219217"/>
                  </a:lnTo>
                  <a:lnTo>
                    <a:pt x="185105" y="219262"/>
                  </a:lnTo>
                  <a:lnTo>
                    <a:pt x="184127" y="219313"/>
                  </a:lnTo>
                  <a:lnTo>
                    <a:pt x="183638" y="219350"/>
                  </a:lnTo>
                  <a:lnTo>
                    <a:pt x="183149" y="219387"/>
                  </a:lnTo>
                  <a:lnTo>
                    <a:pt x="182660" y="219431"/>
                  </a:lnTo>
                  <a:lnTo>
                    <a:pt x="182178" y="219482"/>
                  </a:lnTo>
                  <a:lnTo>
                    <a:pt x="181697" y="219534"/>
                  </a:lnTo>
                  <a:lnTo>
                    <a:pt x="181216" y="219592"/>
                  </a:lnTo>
                  <a:lnTo>
                    <a:pt x="180742" y="219659"/>
                  </a:lnTo>
                  <a:lnTo>
                    <a:pt x="180268" y="219732"/>
                  </a:lnTo>
                  <a:lnTo>
                    <a:pt x="179802" y="219813"/>
                  </a:lnTo>
                  <a:lnTo>
                    <a:pt x="179336" y="219901"/>
                  </a:lnTo>
                  <a:lnTo>
                    <a:pt x="178877" y="219997"/>
                  </a:lnTo>
                  <a:lnTo>
                    <a:pt x="178426" y="220100"/>
                  </a:lnTo>
                  <a:lnTo>
                    <a:pt x="177975" y="220210"/>
                  </a:lnTo>
                  <a:lnTo>
                    <a:pt x="177524" y="220328"/>
                  </a:lnTo>
                  <a:lnTo>
                    <a:pt x="177479" y="220350"/>
                  </a:lnTo>
                  <a:lnTo>
                    <a:pt x="177425" y="220372"/>
                  </a:lnTo>
                  <a:lnTo>
                    <a:pt x="177333" y="220423"/>
                  </a:lnTo>
                  <a:lnTo>
                    <a:pt x="177257" y="220489"/>
                  </a:lnTo>
                  <a:lnTo>
                    <a:pt x="177181" y="220570"/>
                  </a:lnTo>
                  <a:lnTo>
                    <a:pt x="176860" y="220636"/>
                  </a:lnTo>
                  <a:lnTo>
                    <a:pt x="176699" y="220666"/>
                  </a:lnTo>
                  <a:lnTo>
                    <a:pt x="176539" y="220695"/>
                  </a:lnTo>
                  <a:lnTo>
                    <a:pt x="176386" y="220710"/>
                  </a:lnTo>
                  <a:lnTo>
                    <a:pt x="176241" y="220725"/>
                  </a:lnTo>
                  <a:lnTo>
                    <a:pt x="176111" y="220725"/>
                  </a:lnTo>
                  <a:lnTo>
                    <a:pt x="175981" y="220717"/>
                  </a:lnTo>
                  <a:lnTo>
                    <a:pt x="175866" y="220702"/>
                  </a:lnTo>
                  <a:lnTo>
                    <a:pt x="175759" y="220673"/>
                  </a:lnTo>
                  <a:lnTo>
                    <a:pt x="175675" y="220636"/>
                  </a:lnTo>
                  <a:lnTo>
                    <a:pt x="175629" y="220607"/>
                  </a:lnTo>
                  <a:lnTo>
                    <a:pt x="175599" y="220577"/>
                  </a:lnTo>
                  <a:lnTo>
                    <a:pt x="175568" y="220548"/>
                  </a:lnTo>
                  <a:lnTo>
                    <a:pt x="175537" y="220511"/>
                  </a:lnTo>
                  <a:lnTo>
                    <a:pt x="175522" y="220475"/>
                  </a:lnTo>
                  <a:lnTo>
                    <a:pt x="175499" y="220430"/>
                  </a:lnTo>
                  <a:lnTo>
                    <a:pt x="175492" y="220386"/>
                  </a:lnTo>
                  <a:lnTo>
                    <a:pt x="175484" y="220335"/>
                  </a:lnTo>
                  <a:lnTo>
                    <a:pt x="175484" y="220276"/>
                  </a:lnTo>
                  <a:lnTo>
                    <a:pt x="175484" y="220217"/>
                  </a:lnTo>
                  <a:lnTo>
                    <a:pt x="175484" y="220158"/>
                  </a:lnTo>
                  <a:lnTo>
                    <a:pt x="175484" y="220100"/>
                  </a:lnTo>
                  <a:lnTo>
                    <a:pt x="175476" y="220048"/>
                  </a:lnTo>
                  <a:lnTo>
                    <a:pt x="175461" y="219997"/>
                  </a:lnTo>
                  <a:lnTo>
                    <a:pt x="175446" y="219953"/>
                  </a:lnTo>
                  <a:lnTo>
                    <a:pt x="175423" y="219909"/>
                  </a:lnTo>
                  <a:lnTo>
                    <a:pt x="175400" y="219864"/>
                  </a:lnTo>
                  <a:lnTo>
                    <a:pt x="175369" y="219835"/>
                  </a:lnTo>
                  <a:lnTo>
                    <a:pt x="175301" y="219769"/>
                  </a:lnTo>
                  <a:lnTo>
                    <a:pt x="175224" y="219717"/>
                  </a:lnTo>
                  <a:lnTo>
                    <a:pt x="175140" y="219673"/>
                  </a:lnTo>
                  <a:lnTo>
                    <a:pt x="175048" y="219644"/>
                  </a:lnTo>
                  <a:lnTo>
                    <a:pt x="175599" y="204853"/>
                  </a:lnTo>
                  <a:close/>
                  <a:moveTo>
                    <a:pt x="92950" y="204809"/>
                  </a:moveTo>
                  <a:lnTo>
                    <a:pt x="94799" y="204890"/>
                  </a:lnTo>
                  <a:lnTo>
                    <a:pt x="96656" y="204956"/>
                  </a:lnTo>
                  <a:lnTo>
                    <a:pt x="98506" y="205007"/>
                  </a:lnTo>
                  <a:lnTo>
                    <a:pt x="100363" y="205051"/>
                  </a:lnTo>
                  <a:lnTo>
                    <a:pt x="102220" y="205081"/>
                  </a:lnTo>
                  <a:lnTo>
                    <a:pt x="104069" y="205103"/>
                  </a:lnTo>
                  <a:lnTo>
                    <a:pt x="105926" y="205118"/>
                  </a:lnTo>
                  <a:lnTo>
                    <a:pt x="107883" y="205118"/>
                  </a:lnTo>
                  <a:lnTo>
                    <a:pt x="107982" y="205103"/>
                  </a:lnTo>
                  <a:lnTo>
                    <a:pt x="108074" y="205081"/>
                  </a:lnTo>
                  <a:lnTo>
                    <a:pt x="108158" y="205051"/>
                  </a:lnTo>
                  <a:lnTo>
                    <a:pt x="108242" y="205015"/>
                  </a:lnTo>
                  <a:lnTo>
                    <a:pt x="108318" y="204971"/>
                  </a:lnTo>
                  <a:lnTo>
                    <a:pt x="108395" y="204926"/>
                  </a:lnTo>
                  <a:lnTo>
                    <a:pt x="108463" y="204875"/>
                  </a:lnTo>
                  <a:lnTo>
                    <a:pt x="108364" y="208286"/>
                  </a:lnTo>
                  <a:lnTo>
                    <a:pt x="108272" y="211697"/>
                  </a:lnTo>
                  <a:lnTo>
                    <a:pt x="108204" y="215108"/>
                  </a:lnTo>
                  <a:lnTo>
                    <a:pt x="108142" y="218519"/>
                  </a:lnTo>
                  <a:lnTo>
                    <a:pt x="108066" y="222327"/>
                  </a:lnTo>
                  <a:lnTo>
                    <a:pt x="108005" y="226135"/>
                  </a:lnTo>
                  <a:lnTo>
                    <a:pt x="107959" y="229943"/>
                  </a:lnTo>
                  <a:lnTo>
                    <a:pt x="107936" y="233751"/>
                  </a:lnTo>
                  <a:lnTo>
                    <a:pt x="107470" y="233700"/>
                  </a:lnTo>
                  <a:lnTo>
                    <a:pt x="107011" y="233656"/>
                  </a:lnTo>
                  <a:lnTo>
                    <a:pt x="106545" y="233619"/>
                  </a:lnTo>
                  <a:lnTo>
                    <a:pt x="106079" y="233589"/>
                  </a:lnTo>
                  <a:lnTo>
                    <a:pt x="105605" y="233560"/>
                  </a:lnTo>
                  <a:lnTo>
                    <a:pt x="105139" y="233545"/>
                  </a:lnTo>
                  <a:lnTo>
                    <a:pt x="104665" y="233523"/>
                  </a:lnTo>
                  <a:lnTo>
                    <a:pt x="104192" y="233516"/>
                  </a:lnTo>
                  <a:lnTo>
                    <a:pt x="103244" y="233501"/>
                  </a:lnTo>
                  <a:lnTo>
                    <a:pt x="102296" y="233508"/>
                  </a:lnTo>
                  <a:lnTo>
                    <a:pt x="101341" y="233523"/>
                  </a:lnTo>
                  <a:lnTo>
                    <a:pt x="100386" y="233545"/>
                  </a:lnTo>
                  <a:lnTo>
                    <a:pt x="99438" y="233582"/>
                  </a:lnTo>
                  <a:lnTo>
                    <a:pt x="98483" y="233619"/>
                  </a:lnTo>
                  <a:lnTo>
                    <a:pt x="96588" y="233707"/>
                  </a:lnTo>
                  <a:lnTo>
                    <a:pt x="94708" y="233795"/>
                  </a:lnTo>
                  <a:lnTo>
                    <a:pt x="93783" y="233832"/>
                  </a:lnTo>
                  <a:lnTo>
                    <a:pt x="92858" y="233861"/>
                  </a:lnTo>
                  <a:lnTo>
                    <a:pt x="92759" y="233861"/>
                  </a:lnTo>
                  <a:lnTo>
                    <a:pt x="92667" y="233876"/>
                  </a:lnTo>
                  <a:lnTo>
                    <a:pt x="92576" y="233891"/>
                  </a:lnTo>
                  <a:lnTo>
                    <a:pt x="92492" y="233920"/>
                  </a:lnTo>
                  <a:lnTo>
                    <a:pt x="92415" y="233950"/>
                  </a:lnTo>
                  <a:lnTo>
                    <a:pt x="92339" y="233986"/>
                  </a:lnTo>
                  <a:lnTo>
                    <a:pt x="92262" y="234030"/>
                  </a:lnTo>
                  <a:lnTo>
                    <a:pt x="92194" y="234082"/>
                  </a:lnTo>
                  <a:lnTo>
                    <a:pt x="92278" y="232384"/>
                  </a:lnTo>
                  <a:lnTo>
                    <a:pt x="92354" y="230686"/>
                  </a:lnTo>
                  <a:lnTo>
                    <a:pt x="92423" y="228987"/>
                  </a:lnTo>
                  <a:lnTo>
                    <a:pt x="92492" y="227289"/>
                  </a:lnTo>
                  <a:lnTo>
                    <a:pt x="92553" y="225591"/>
                  </a:lnTo>
                  <a:lnTo>
                    <a:pt x="92606" y="223886"/>
                  </a:lnTo>
                  <a:lnTo>
                    <a:pt x="92652" y="222187"/>
                  </a:lnTo>
                  <a:lnTo>
                    <a:pt x="92698" y="220482"/>
                  </a:lnTo>
                  <a:lnTo>
                    <a:pt x="93592" y="220541"/>
                  </a:lnTo>
                  <a:lnTo>
                    <a:pt x="94494" y="220585"/>
                  </a:lnTo>
                  <a:lnTo>
                    <a:pt x="95388" y="220614"/>
                  </a:lnTo>
                  <a:lnTo>
                    <a:pt x="96290" y="220629"/>
                  </a:lnTo>
                  <a:lnTo>
                    <a:pt x="97184" y="220622"/>
                  </a:lnTo>
                  <a:lnTo>
                    <a:pt x="98086" y="220607"/>
                  </a:lnTo>
                  <a:lnTo>
                    <a:pt x="98980" y="220570"/>
                  </a:lnTo>
                  <a:lnTo>
                    <a:pt x="99874" y="220519"/>
                  </a:lnTo>
                  <a:lnTo>
                    <a:pt x="100768" y="220453"/>
                  </a:lnTo>
                  <a:lnTo>
                    <a:pt x="101662" y="220372"/>
                  </a:lnTo>
                  <a:lnTo>
                    <a:pt x="102548" y="220276"/>
                  </a:lnTo>
                  <a:lnTo>
                    <a:pt x="103435" y="220158"/>
                  </a:lnTo>
                  <a:lnTo>
                    <a:pt x="104321" y="220026"/>
                  </a:lnTo>
                  <a:lnTo>
                    <a:pt x="105200" y="219879"/>
                  </a:lnTo>
                  <a:lnTo>
                    <a:pt x="106079" y="219717"/>
                  </a:lnTo>
                  <a:lnTo>
                    <a:pt x="106950" y="219534"/>
                  </a:lnTo>
                  <a:lnTo>
                    <a:pt x="107057" y="219504"/>
                  </a:lnTo>
                  <a:lnTo>
                    <a:pt x="107157" y="219467"/>
                  </a:lnTo>
                  <a:lnTo>
                    <a:pt x="107248" y="219431"/>
                  </a:lnTo>
                  <a:lnTo>
                    <a:pt x="107332" y="219379"/>
                  </a:lnTo>
                  <a:lnTo>
                    <a:pt x="107416" y="219328"/>
                  </a:lnTo>
                  <a:lnTo>
                    <a:pt x="107485" y="219269"/>
                  </a:lnTo>
                  <a:lnTo>
                    <a:pt x="107546" y="219210"/>
                  </a:lnTo>
                  <a:lnTo>
                    <a:pt x="107608" y="219144"/>
                  </a:lnTo>
                  <a:lnTo>
                    <a:pt x="107661" y="219070"/>
                  </a:lnTo>
                  <a:lnTo>
                    <a:pt x="107699" y="218997"/>
                  </a:lnTo>
                  <a:lnTo>
                    <a:pt x="107737" y="218923"/>
                  </a:lnTo>
                  <a:lnTo>
                    <a:pt x="107768" y="218843"/>
                  </a:lnTo>
                  <a:lnTo>
                    <a:pt x="107791" y="218762"/>
                  </a:lnTo>
                  <a:lnTo>
                    <a:pt x="107806" y="218681"/>
                  </a:lnTo>
                  <a:lnTo>
                    <a:pt x="107814" y="218600"/>
                  </a:lnTo>
                  <a:lnTo>
                    <a:pt x="107821" y="218519"/>
                  </a:lnTo>
                  <a:lnTo>
                    <a:pt x="107814" y="218387"/>
                  </a:lnTo>
                  <a:lnTo>
                    <a:pt x="107791" y="218262"/>
                  </a:lnTo>
                  <a:lnTo>
                    <a:pt x="107760" y="218137"/>
                  </a:lnTo>
                  <a:lnTo>
                    <a:pt x="107714" y="218012"/>
                  </a:lnTo>
                  <a:lnTo>
                    <a:pt x="107653" y="217894"/>
                  </a:lnTo>
                  <a:lnTo>
                    <a:pt x="107585" y="217784"/>
                  </a:lnTo>
                  <a:lnTo>
                    <a:pt x="107501" y="217681"/>
                  </a:lnTo>
                  <a:lnTo>
                    <a:pt x="107409" y="217585"/>
                  </a:lnTo>
                  <a:lnTo>
                    <a:pt x="107309" y="217505"/>
                  </a:lnTo>
                  <a:lnTo>
                    <a:pt x="107195" y="217431"/>
                  </a:lnTo>
                  <a:lnTo>
                    <a:pt x="107073" y="217372"/>
                  </a:lnTo>
                  <a:lnTo>
                    <a:pt x="106935" y="217321"/>
                  </a:lnTo>
                  <a:lnTo>
                    <a:pt x="106866" y="217306"/>
                  </a:lnTo>
                  <a:lnTo>
                    <a:pt x="106797" y="217291"/>
                  </a:lnTo>
                  <a:lnTo>
                    <a:pt x="106721" y="217284"/>
                  </a:lnTo>
                  <a:lnTo>
                    <a:pt x="106652" y="217277"/>
                  </a:lnTo>
                  <a:lnTo>
                    <a:pt x="106568" y="217277"/>
                  </a:lnTo>
                  <a:lnTo>
                    <a:pt x="106492" y="217284"/>
                  </a:lnTo>
                  <a:lnTo>
                    <a:pt x="106408" y="217291"/>
                  </a:lnTo>
                  <a:lnTo>
                    <a:pt x="106331" y="217306"/>
                  </a:lnTo>
                  <a:lnTo>
                    <a:pt x="105475" y="217475"/>
                  </a:lnTo>
                  <a:lnTo>
                    <a:pt x="104619" y="217630"/>
                  </a:lnTo>
                  <a:lnTo>
                    <a:pt x="103771" y="217769"/>
                  </a:lnTo>
                  <a:lnTo>
                    <a:pt x="102923" y="217902"/>
                  </a:lnTo>
                  <a:lnTo>
                    <a:pt x="102082" y="218019"/>
                  </a:lnTo>
                  <a:lnTo>
                    <a:pt x="101234" y="218129"/>
                  </a:lnTo>
                  <a:lnTo>
                    <a:pt x="100386" y="218225"/>
                  </a:lnTo>
                  <a:lnTo>
                    <a:pt x="99545" y="218306"/>
                  </a:lnTo>
                  <a:lnTo>
                    <a:pt x="98697" y="218379"/>
                  </a:lnTo>
                  <a:lnTo>
                    <a:pt x="97856" y="218438"/>
                  </a:lnTo>
                  <a:lnTo>
                    <a:pt x="97008" y="218490"/>
                  </a:lnTo>
                  <a:lnTo>
                    <a:pt x="96160" y="218526"/>
                  </a:lnTo>
                  <a:lnTo>
                    <a:pt x="95311" y="218549"/>
                  </a:lnTo>
                  <a:lnTo>
                    <a:pt x="94456" y="218563"/>
                  </a:lnTo>
                  <a:lnTo>
                    <a:pt x="93607" y="218571"/>
                  </a:lnTo>
                  <a:lnTo>
                    <a:pt x="92744" y="218563"/>
                  </a:lnTo>
                  <a:lnTo>
                    <a:pt x="92813" y="215130"/>
                  </a:lnTo>
                  <a:lnTo>
                    <a:pt x="92866" y="211697"/>
                  </a:lnTo>
                  <a:lnTo>
                    <a:pt x="92912" y="208257"/>
                  </a:lnTo>
                  <a:lnTo>
                    <a:pt x="92950" y="204809"/>
                  </a:lnTo>
                  <a:close/>
                  <a:moveTo>
                    <a:pt x="192900" y="221761"/>
                  </a:moveTo>
                  <a:lnTo>
                    <a:pt x="192931" y="225349"/>
                  </a:lnTo>
                  <a:lnTo>
                    <a:pt x="192961" y="228936"/>
                  </a:lnTo>
                  <a:lnTo>
                    <a:pt x="192984" y="232523"/>
                  </a:lnTo>
                  <a:lnTo>
                    <a:pt x="192992" y="236111"/>
                  </a:lnTo>
                  <a:lnTo>
                    <a:pt x="192992" y="236111"/>
                  </a:lnTo>
                  <a:lnTo>
                    <a:pt x="192915" y="236074"/>
                  </a:lnTo>
                  <a:lnTo>
                    <a:pt x="192839" y="236052"/>
                  </a:lnTo>
                  <a:lnTo>
                    <a:pt x="192755" y="236030"/>
                  </a:lnTo>
                  <a:lnTo>
                    <a:pt x="192671" y="236023"/>
                  </a:lnTo>
                  <a:lnTo>
                    <a:pt x="191532" y="235956"/>
                  </a:lnTo>
                  <a:lnTo>
                    <a:pt x="190394" y="235905"/>
                  </a:lnTo>
                  <a:lnTo>
                    <a:pt x="189247" y="235868"/>
                  </a:lnTo>
                  <a:lnTo>
                    <a:pt x="188101" y="235846"/>
                  </a:lnTo>
                  <a:lnTo>
                    <a:pt x="186955" y="235832"/>
                  </a:lnTo>
                  <a:lnTo>
                    <a:pt x="185808" y="235832"/>
                  </a:lnTo>
                  <a:lnTo>
                    <a:pt x="184654" y="235839"/>
                  </a:lnTo>
                  <a:lnTo>
                    <a:pt x="183508" y="235854"/>
                  </a:lnTo>
                  <a:lnTo>
                    <a:pt x="182354" y="235876"/>
                  </a:lnTo>
                  <a:lnTo>
                    <a:pt x="181200" y="235905"/>
                  </a:lnTo>
                  <a:lnTo>
                    <a:pt x="178892" y="235971"/>
                  </a:lnTo>
                  <a:lnTo>
                    <a:pt x="174292" y="236133"/>
                  </a:lnTo>
                  <a:lnTo>
                    <a:pt x="174475" y="232590"/>
                  </a:lnTo>
                  <a:lnTo>
                    <a:pt x="174636" y="229046"/>
                  </a:lnTo>
                  <a:lnTo>
                    <a:pt x="174789" y="225510"/>
                  </a:lnTo>
                  <a:lnTo>
                    <a:pt x="174934" y="221982"/>
                  </a:lnTo>
                  <a:lnTo>
                    <a:pt x="175087" y="222062"/>
                  </a:lnTo>
                  <a:lnTo>
                    <a:pt x="175247" y="222143"/>
                  </a:lnTo>
                  <a:lnTo>
                    <a:pt x="175408" y="222209"/>
                  </a:lnTo>
                  <a:lnTo>
                    <a:pt x="175576" y="222268"/>
                  </a:lnTo>
                  <a:lnTo>
                    <a:pt x="175698" y="222298"/>
                  </a:lnTo>
                  <a:lnTo>
                    <a:pt x="175813" y="222327"/>
                  </a:lnTo>
                  <a:lnTo>
                    <a:pt x="175935" y="222349"/>
                  </a:lnTo>
                  <a:lnTo>
                    <a:pt x="176050" y="222364"/>
                  </a:lnTo>
                  <a:lnTo>
                    <a:pt x="176286" y="222386"/>
                  </a:lnTo>
                  <a:lnTo>
                    <a:pt x="176516" y="222386"/>
                  </a:lnTo>
                  <a:lnTo>
                    <a:pt x="176753" y="222379"/>
                  </a:lnTo>
                  <a:lnTo>
                    <a:pt x="176982" y="222349"/>
                  </a:lnTo>
                  <a:lnTo>
                    <a:pt x="177219" y="222312"/>
                  </a:lnTo>
                  <a:lnTo>
                    <a:pt x="177456" y="222268"/>
                  </a:lnTo>
                  <a:lnTo>
                    <a:pt x="177815" y="222180"/>
                  </a:lnTo>
                  <a:lnTo>
                    <a:pt x="178189" y="222092"/>
                  </a:lnTo>
                  <a:lnTo>
                    <a:pt x="178380" y="222048"/>
                  </a:lnTo>
                  <a:lnTo>
                    <a:pt x="178564" y="222011"/>
                  </a:lnTo>
                  <a:lnTo>
                    <a:pt x="178747" y="221982"/>
                  </a:lnTo>
                  <a:lnTo>
                    <a:pt x="178923" y="221960"/>
                  </a:lnTo>
                  <a:lnTo>
                    <a:pt x="178839" y="221989"/>
                  </a:lnTo>
                  <a:lnTo>
                    <a:pt x="178762" y="222026"/>
                  </a:lnTo>
                  <a:lnTo>
                    <a:pt x="178678" y="222070"/>
                  </a:lnTo>
                  <a:lnTo>
                    <a:pt x="178610" y="222121"/>
                  </a:lnTo>
                  <a:lnTo>
                    <a:pt x="178541" y="222173"/>
                  </a:lnTo>
                  <a:lnTo>
                    <a:pt x="178480" y="222239"/>
                  </a:lnTo>
                  <a:lnTo>
                    <a:pt x="178426" y="222305"/>
                  </a:lnTo>
                  <a:lnTo>
                    <a:pt x="178380" y="222371"/>
                  </a:lnTo>
                  <a:lnTo>
                    <a:pt x="178342" y="222445"/>
                  </a:lnTo>
                  <a:lnTo>
                    <a:pt x="178319" y="222518"/>
                  </a:lnTo>
                  <a:lnTo>
                    <a:pt x="178304" y="222599"/>
                  </a:lnTo>
                  <a:lnTo>
                    <a:pt x="178304" y="222680"/>
                  </a:lnTo>
                  <a:lnTo>
                    <a:pt x="178312" y="222761"/>
                  </a:lnTo>
                  <a:lnTo>
                    <a:pt x="178334" y="222842"/>
                  </a:lnTo>
                  <a:lnTo>
                    <a:pt x="178373" y="222923"/>
                  </a:lnTo>
                  <a:lnTo>
                    <a:pt x="178419" y="222996"/>
                  </a:lnTo>
                  <a:lnTo>
                    <a:pt x="178510" y="223106"/>
                  </a:lnTo>
                  <a:lnTo>
                    <a:pt x="178602" y="223202"/>
                  </a:lnTo>
                  <a:lnTo>
                    <a:pt x="178694" y="223283"/>
                  </a:lnTo>
                  <a:lnTo>
                    <a:pt x="178785" y="223356"/>
                  </a:lnTo>
                  <a:lnTo>
                    <a:pt x="178877" y="223415"/>
                  </a:lnTo>
                  <a:lnTo>
                    <a:pt x="178976" y="223467"/>
                  </a:lnTo>
                  <a:lnTo>
                    <a:pt x="179076" y="223503"/>
                  </a:lnTo>
                  <a:lnTo>
                    <a:pt x="179167" y="223533"/>
                  </a:lnTo>
                  <a:lnTo>
                    <a:pt x="179267" y="223547"/>
                  </a:lnTo>
                  <a:lnTo>
                    <a:pt x="179366" y="223555"/>
                  </a:lnTo>
                  <a:lnTo>
                    <a:pt x="179465" y="223555"/>
                  </a:lnTo>
                  <a:lnTo>
                    <a:pt x="179557" y="223547"/>
                  </a:lnTo>
                  <a:lnTo>
                    <a:pt x="179657" y="223533"/>
                  </a:lnTo>
                  <a:lnTo>
                    <a:pt x="179748" y="223503"/>
                  </a:lnTo>
                  <a:lnTo>
                    <a:pt x="179848" y="223474"/>
                  </a:lnTo>
                  <a:lnTo>
                    <a:pt x="179939" y="223430"/>
                  </a:lnTo>
                  <a:lnTo>
                    <a:pt x="180023" y="223386"/>
                  </a:lnTo>
                  <a:lnTo>
                    <a:pt x="180115" y="223334"/>
                  </a:lnTo>
                  <a:lnTo>
                    <a:pt x="180199" y="223268"/>
                  </a:lnTo>
                  <a:lnTo>
                    <a:pt x="180276" y="223202"/>
                  </a:lnTo>
                  <a:lnTo>
                    <a:pt x="180352" y="223136"/>
                  </a:lnTo>
                  <a:lnTo>
                    <a:pt x="180428" y="223055"/>
                  </a:lnTo>
                  <a:lnTo>
                    <a:pt x="180497" y="222974"/>
                  </a:lnTo>
                  <a:lnTo>
                    <a:pt x="180566" y="222893"/>
                  </a:lnTo>
                  <a:lnTo>
                    <a:pt x="180627" y="222798"/>
                  </a:lnTo>
                  <a:lnTo>
                    <a:pt x="180681" y="222709"/>
                  </a:lnTo>
                  <a:lnTo>
                    <a:pt x="180734" y="222614"/>
                  </a:lnTo>
                  <a:lnTo>
                    <a:pt x="180780" y="222511"/>
                  </a:lnTo>
                  <a:lnTo>
                    <a:pt x="180818" y="222408"/>
                  </a:lnTo>
                  <a:lnTo>
                    <a:pt x="180849" y="222305"/>
                  </a:lnTo>
                  <a:lnTo>
                    <a:pt x="180879" y="222202"/>
                  </a:lnTo>
                  <a:lnTo>
                    <a:pt x="180902" y="222092"/>
                  </a:lnTo>
                  <a:lnTo>
                    <a:pt x="181636" y="222136"/>
                  </a:lnTo>
                  <a:lnTo>
                    <a:pt x="182385" y="222165"/>
                  </a:lnTo>
                  <a:lnTo>
                    <a:pt x="183134" y="222180"/>
                  </a:lnTo>
                  <a:lnTo>
                    <a:pt x="183890" y="222180"/>
                  </a:lnTo>
                  <a:lnTo>
                    <a:pt x="184647" y="222173"/>
                  </a:lnTo>
                  <a:lnTo>
                    <a:pt x="185403" y="222151"/>
                  </a:lnTo>
                  <a:lnTo>
                    <a:pt x="186168" y="222129"/>
                  </a:lnTo>
                  <a:lnTo>
                    <a:pt x="186924" y="222092"/>
                  </a:lnTo>
                  <a:lnTo>
                    <a:pt x="188445" y="222018"/>
                  </a:lnTo>
                  <a:lnTo>
                    <a:pt x="189950" y="221923"/>
                  </a:lnTo>
                  <a:lnTo>
                    <a:pt x="191441" y="221842"/>
                  </a:lnTo>
                  <a:lnTo>
                    <a:pt x="192900" y="221761"/>
                  </a:lnTo>
                  <a:close/>
                  <a:moveTo>
                    <a:pt x="174200" y="238140"/>
                  </a:moveTo>
                  <a:lnTo>
                    <a:pt x="176508" y="238213"/>
                  </a:lnTo>
                  <a:lnTo>
                    <a:pt x="178824" y="238287"/>
                  </a:lnTo>
                  <a:lnTo>
                    <a:pt x="181139" y="238353"/>
                  </a:lnTo>
                  <a:lnTo>
                    <a:pt x="182293" y="238382"/>
                  </a:lnTo>
                  <a:lnTo>
                    <a:pt x="183455" y="238404"/>
                  </a:lnTo>
                  <a:lnTo>
                    <a:pt x="184609" y="238427"/>
                  </a:lnTo>
                  <a:lnTo>
                    <a:pt x="185763" y="238434"/>
                  </a:lnTo>
                  <a:lnTo>
                    <a:pt x="186916" y="238427"/>
                  </a:lnTo>
                  <a:lnTo>
                    <a:pt x="188070" y="238419"/>
                  </a:lnTo>
                  <a:lnTo>
                    <a:pt x="189224" y="238390"/>
                  </a:lnTo>
                  <a:lnTo>
                    <a:pt x="190378" y="238353"/>
                  </a:lnTo>
                  <a:lnTo>
                    <a:pt x="191525" y="238302"/>
                  </a:lnTo>
                  <a:lnTo>
                    <a:pt x="192671" y="238228"/>
                  </a:lnTo>
                  <a:lnTo>
                    <a:pt x="192755" y="238221"/>
                  </a:lnTo>
                  <a:lnTo>
                    <a:pt x="192839" y="238206"/>
                  </a:lnTo>
                  <a:lnTo>
                    <a:pt x="192992" y="238162"/>
                  </a:lnTo>
                  <a:lnTo>
                    <a:pt x="193007" y="240669"/>
                  </a:lnTo>
                  <a:lnTo>
                    <a:pt x="193007" y="243176"/>
                  </a:lnTo>
                  <a:lnTo>
                    <a:pt x="193007" y="245682"/>
                  </a:lnTo>
                  <a:lnTo>
                    <a:pt x="192992" y="248182"/>
                  </a:lnTo>
                  <a:lnTo>
                    <a:pt x="193000" y="248263"/>
                  </a:lnTo>
                  <a:lnTo>
                    <a:pt x="193015" y="248336"/>
                  </a:lnTo>
                  <a:lnTo>
                    <a:pt x="193061" y="248468"/>
                  </a:lnTo>
                  <a:lnTo>
                    <a:pt x="192472" y="248358"/>
                  </a:lnTo>
                  <a:lnTo>
                    <a:pt x="191884" y="248255"/>
                  </a:lnTo>
                  <a:lnTo>
                    <a:pt x="191295" y="248160"/>
                  </a:lnTo>
                  <a:lnTo>
                    <a:pt x="190699" y="248064"/>
                  </a:lnTo>
                  <a:lnTo>
                    <a:pt x="190103" y="247983"/>
                  </a:lnTo>
                  <a:lnTo>
                    <a:pt x="189499" y="247910"/>
                  </a:lnTo>
                  <a:lnTo>
                    <a:pt x="188896" y="247836"/>
                  </a:lnTo>
                  <a:lnTo>
                    <a:pt x="188292" y="247770"/>
                  </a:lnTo>
                  <a:lnTo>
                    <a:pt x="187688" y="247711"/>
                  </a:lnTo>
                  <a:lnTo>
                    <a:pt x="187085" y="247667"/>
                  </a:lnTo>
                  <a:lnTo>
                    <a:pt x="186473" y="247623"/>
                  </a:lnTo>
                  <a:lnTo>
                    <a:pt x="185862" y="247579"/>
                  </a:lnTo>
                  <a:lnTo>
                    <a:pt x="185251" y="247550"/>
                  </a:lnTo>
                  <a:lnTo>
                    <a:pt x="184639" y="247527"/>
                  </a:lnTo>
                  <a:lnTo>
                    <a:pt x="184028" y="247513"/>
                  </a:lnTo>
                  <a:lnTo>
                    <a:pt x="183416" y="247498"/>
                  </a:lnTo>
                  <a:lnTo>
                    <a:pt x="182186" y="247498"/>
                  </a:lnTo>
                  <a:lnTo>
                    <a:pt x="181575" y="247513"/>
                  </a:lnTo>
                  <a:lnTo>
                    <a:pt x="180956" y="247527"/>
                  </a:lnTo>
                  <a:lnTo>
                    <a:pt x="180344" y="247550"/>
                  </a:lnTo>
                  <a:lnTo>
                    <a:pt x="179733" y="247586"/>
                  </a:lnTo>
                  <a:lnTo>
                    <a:pt x="179114" y="247623"/>
                  </a:lnTo>
                  <a:lnTo>
                    <a:pt x="178503" y="247667"/>
                  </a:lnTo>
                  <a:lnTo>
                    <a:pt x="177891" y="247719"/>
                  </a:lnTo>
                  <a:lnTo>
                    <a:pt x="177280" y="247777"/>
                  </a:lnTo>
                  <a:lnTo>
                    <a:pt x="176676" y="247844"/>
                  </a:lnTo>
                  <a:lnTo>
                    <a:pt x="176065" y="247910"/>
                  </a:lnTo>
                  <a:lnTo>
                    <a:pt x="175461" y="247991"/>
                  </a:lnTo>
                  <a:lnTo>
                    <a:pt x="174850" y="248079"/>
                  </a:lnTo>
                  <a:lnTo>
                    <a:pt x="174254" y="248174"/>
                  </a:lnTo>
                  <a:lnTo>
                    <a:pt x="173650" y="248270"/>
                  </a:lnTo>
                  <a:lnTo>
                    <a:pt x="174200" y="238140"/>
                  </a:lnTo>
                  <a:close/>
                  <a:moveTo>
                    <a:pt x="92125" y="235692"/>
                  </a:moveTo>
                  <a:lnTo>
                    <a:pt x="92194" y="235751"/>
                  </a:lnTo>
                  <a:lnTo>
                    <a:pt x="92262" y="235809"/>
                  </a:lnTo>
                  <a:lnTo>
                    <a:pt x="92346" y="235861"/>
                  </a:lnTo>
                  <a:lnTo>
                    <a:pt x="92430" y="235905"/>
                  </a:lnTo>
                  <a:lnTo>
                    <a:pt x="92530" y="235942"/>
                  </a:lnTo>
                  <a:lnTo>
                    <a:pt x="92629" y="235964"/>
                  </a:lnTo>
                  <a:lnTo>
                    <a:pt x="92744" y="235986"/>
                  </a:lnTo>
                  <a:lnTo>
                    <a:pt x="92858" y="236001"/>
                  </a:lnTo>
                  <a:lnTo>
                    <a:pt x="93783" y="236030"/>
                  </a:lnTo>
                  <a:lnTo>
                    <a:pt x="94708" y="236067"/>
                  </a:lnTo>
                  <a:lnTo>
                    <a:pt x="96588" y="236148"/>
                  </a:lnTo>
                  <a:lnTo>
                    <a:pt x="98483" y="236228"/>
                  </a:lnTo>
                  <a:lnTo>
                    <a:pt x="99438" y="236265"/>
                  </a:lnTo>
                  <a:lnTo>
                    <a:pt x="100386" y="236302"/>
                  </a:lnTo>
                  <a:lnTo>
                    <a:pt x="101341" y="236324"/>
                  </a:lnTo>
                  <a:lnTo>
                    <a:pt x="102296" y="236339"/>
                  </a:lnTo>
                  <a:lnTo>
                    <a:pt x="103244" y="236339"/>
                  </a:lnTo>
                  <a:lnTo>
                    <a:pt x="104192" y="236324"/>
                  </a:lnTo>
                  <a:lnTo>
                    <a:pt x="104665" y="236309"/>
                  </a:lnTo>
                  <a:lnTo>
                    <a:pt x="105139" y="236295"/>
                  </a:lnTo>
                  <a:lnTo>
                    <a:pt x="105605" y="236273"/>
                  </a:lnTo>
                  <a:lnTo>
                    <a:pt x="106079" y="236251"/>
                  </a:lnTo>
                  <a:lnTo>
                    <a:pt x="106545" y="236214"/>
                  </a:lnTo>
                  <a:lnTo>
                    <a:pt x="107011" y="236177"/>
                  </a:lnTo>
                  <a:lnTo>
                    <a:pt x="107470" y="236133"/>
                  </a:lnTo>
                  <a:lnTo>
                    <a:pt x="107936" y="236089"/>
                  </a:lnTo>
                  <a:lnTo>
                    <a:pt x="107921" y="239198"/>
                  </a:lnTo>
                  <a:lnTo>
                    <a:pt x="107921" y="242315"/>
                  </a:lnTo>
                  <a:lnTo>
                    <a:pt x="107921" y="245425"/>
                  </a:lnTo>
                  <a:lnTo>
                    <a:pt x="107936" y="248535"/>
                  </a:lnTo>
                  <a:lnTo>
                    <a:pt x="106996" y="248366"/>
                  </a:lnTo>
                  <a:lnTo>
                    <a:pt x="106049" y="248211"/>
                  </a:lnTo>
                  <a:lnTo>
                    <a:pt x="105101" y="248071"/>
                  </a:lnTo>
                  <a:lnTo>
                    <a:pt x="104153" y="247947"/>
                  </a:lnTo>
                  <a:lnTo>
                    <a:pt x="103206" y="247836"/>
                  </a:lnTo>
                  <a:lnTo>
                    <a:pt x="102250" y="247741"/>
                  </a:lnTo>
                  <a:lnTo>
                    <a:pt x="101303" y="247660"/>
                  </a:lnTo>
                  <a:lnTo>
                    <a:pt x="100363" y="247594"/>
                  </a:lnTo>
                  <a:lnTo>
                    <a:pt x="99415" y="247542"/>
                  </a:lnTo>
                  <a:lnTo>
                    <a:pt x="98483" y="247498"/>
                  </a:lnTo>
                  <a:lnTo>
                    <a:pt x="97551" y="247469"/>
                  </a:lnTo>
                  <a:lnTo>
                    <a:pt x="96634" y="247454"/>
                  </a:lnTo>
                  <a:lnTo>
                    <a:pt x="95717" y="247447"/>
                  </a:lnTo>
                  <a:lnTo>
                    <a:pt x="94815" y="247454"/>
                  </a:lnTo>
                  <a:lnTo>
                    <a:pt x="93921" y="247469"/>
                  </a:lnTo>
                  <a:lnTo>
                    <a:pt x="93042" y="247498"/>
                  </a:lnTo>
                  <a:lnTo>
                    <a:pt x="92201" y="247535"/>
                  </a:lnTo>
                  <a:lnTo>
                    <a:pt x="91773" y="247557"/>
                  </a:lnTo>
                  <a:lnTo>
                    <a:pt x="91345" y="247586"/>
                  </a:lnTo>
                  <a:lnTo>
                    <a:pt x="91460" y="246101"/>
                  </a:lnTo>
                  <a:lnTo>
                    <a:pt x="91567" y="244616"/>
                  </a:lnTo>
                  <a:lnTo>
                    <a:pt x="91674" y="243131"/>
                  </a:lnTo>
                  <a:lnTo>
                    <a:pt x="91773" y="241646"/>
                  </a:lnTo>
                  <a:lnTo>
                    <a:pt x="91949" y="238669"/>
                  </a:lnTo>
                  <a:lnTo>
                    <a:pt x="92125" y="235692"/>
                  </a:lnTo>
                  <a:close/>
                  <a:moveTo>
                    <a:pt x="181972" y="251291"/>
                  </a:moveTo>
                  <a:lnTo>
                    <a:pt x="182614" y="251299"/>
                  </a:lnTo>
                  <a:lnTo>
                    <a:pt x="183256" y="251306"/>
                  </a:lnTo>
                  <a:lnTo>
                    <a:pt x="183906" y="251328"/>
                  </a:lnTo>
                  <a:lnTo>
                    <a:pt x="184547" y="251358"/>
                  </a:lnTo>
                  <a:lnTo>
                    <a:pt x="185189" y="251394"/>
                  </a:lnTo>
                  <a:lnTo>
                    <a:pt x="185824" y="251438"/>
                  </a:lnTo>
                  <a:lnTo>
                    <a:pt x="186466" y="251490"/>
                  </a:lnTo>
                  <a:lnTo>
                    <a:pt x="187100" y="251556"/>
                  </a:lnTo>
                  <a:lnTo>
                    <a:pt x="187734" y="251622"/>
                  </a:lnTo>
                  <a:lnTo>
                    <a:pt x="188368" y="251696"/>
                  </a:lnTo>
                  <a:lnTo>
                    <a:pt x="188995" y="251784"/>
                  </a:lnTo>
                  <a:lnTo>
                    <a:pt x="189622" y="251879"/>
                  </a:lnTo>
                  <a:lnTo>
                    <a:pt x="190248" y="251982"/>
                  </a:lnTo>
                  <a:lnTo>
                    <a:pt x="190867" y="252093"/>
                  </a:lnTo>
                  <a:lnTo>
                    <a:pt x="191486" y="252210"/>
                  </a:lnTo>
                  <a:lnTo>
                    <a:pt x="192105" y="252335"/>
                  </a:lnTo>
                  <a:lnTo>
                    <a:pt x="192717" y="252475"/>
                  </a:lnTo>
                  <a:lnTo>
                    <a:pt x="193320" y="252615"/>
                  </a:lnTo>
                  <a:lnTo>
                    <a:pt x="193924" y="252769"/>
                  </a:lnTo>
                  <a:lnTo>
                    <a:pt x="194520" y="252931"/>
                  </a:lnTo>
                  <a:lnTo>
                    <a:pt x="195116" y="253100"/>
                  </a:lnTo>
                  <a:lnTo>
                    <a:pt x="195705" y="253276"/>
                  </a:lnTo>
                  <a:lnTo>
                    <a:pt x="196293" y="253460"/>
                  </a:lnTo>
                  <a:lnTo>
                    <a:pt x="196874" y="253651"/>
                  </a:lnTo>
                  <a:lnTo>
                    <a:pt x="197447" y="253857"/>
                  </a:lnTo>
                  <a:lnTo>
                    <a:pt x="198013" y="254063"/>
                  </a:lnTo>
                  <a:lnTo>
                    <a:pt x="198578" y="254283"/>
                  </a:lnTo>
                  <a:lnTo>
                    <a:pt x="199136" y="254511"/>
                  </a:lnTo>
                  <a:lnTo>
                    <a:pt x="199686" y="254747"/>
                  </a:lnTo>
                  <a:lnTo>
                    <a:pt x="200229" y="254989"/>
                  </a:lnTo>
                  <a:lnTo>
                    <a:pt x="200764" y="255246"/>
                  </a:lnTo>
                  <a:lnTo>
                    <a:pt x="201299" y="255504"/>
                  </a:lnTo>
                  <a:lnTo>
                    <a:pt x="201818" y="255776"/>
                  </a:lnTo>
                  <a:lnTo>
                    <a:pt x="202338" y="256055"/>
                  </a:lnTo>
                  <a:lnTo>
                    <a:pt x="202842" y="256342"/>
                  </a:lnTo>
                  <a:lnTo>
                    <a:pt x="203347" y="256636"/>
                  </a:lnTo>
                  <a:lnTo>
                    <a:pt x="203844" y="256937"/>
                  </a:lnTo>
                  <a:lnTo>
                    <a:pt x="204325" y="257246"/>
                  </a:lnTo>
                  <a:lnTo>
                    <a:pt x="204799" y="257569"/>
                  </a:lnTo>
                  <a:lnTo>
                    <a:pt x="205273" y="257900"/>
                  </a:lnTo>
                  <a:lnTo>
                    <a:pt x="205731" y="258238"/>
                  </a:lnTo>
                  <a:lnTo>
                    <a:pt x="206182" y="258584"/>
                  </a:lnTo>
                  <a:lnTo>
                    <a:pt x="206625" y="258937"/>
                  </a:lnTo>
                  <a:lnTo>
                    <a:pt x="207053" y="259304"/>
                  </a:lnTo>
                  <a:lnTo>
                    <a:pt x="207481" y="259672"/>
                  </a:lnTo>
                  <a:lnTo>
                    <a:pt x="207894" y="260054"/>
                  </a:lnTo>
                  <a:lnTo>
                    <a:pt x="208299" y="260444"/>
                  </a:lnTo>
                  <a:lnTo>
                    <a:pt x="208689" y="260841"/>
                  </a:lnTo>
                  <a:lnTo>
                    <a:pt x="209071" y="261245"/>
                  </a:lnTo>
                  <a:lnTo>
                    <a:pt x="209445" y="261664"/>
                  </a:lnTo>
                  <a:lnTo>
                    <a:pt x="209804" y="262083"/>
                  </a:lnTo>
                  <a:lnTo>
                    <a:pt x="210156" y="262517"/>
                  </a:lnTo>
                  <a:lnTo>
                    <a:pt x="210500" y="262958"/>
                  </a:lnTo>
                  <a:lnTo>
                    <a:pt x="210828" y="263406"/>
                  </a:lnTo>
                  <a:lnTo>
                    <a:pt x="211142" y="263870"/>
                  </a:lnTo>
                  <a:lnTo>
                    <a:pt x="211447" y="264333"/>
                  </a:lnTo>
                  <a:lnTo>
                    <a:pt x="211738" y="264811"/>
                  </a:lnTo>
                  <a:lnTo>
                    <a:pt x="212021" y="265296"/>
                  </a:lnTo>
                  <a:lnTo>
                    <a:pt x="212288" y="265788"/>
                  </a:lnTo>
                  <a:lnTo>
                    <a:pt x="212540" y="266288"/>
                  </a:lnTo>
                  <a:lnTo>
                    <a:pt x="212785" y="266803"/>
                  </a:lnTo>
                  <a:lnTo>
                    <a:pt x="213014" y="267317"/>
                  </a:lnTo>
                  <a:lnTo>
                    <a:pt x="213228" y="267847"/>
                  </a:lnTo>
                  <a:lnTo>
                    <a:pt x="205189" y="267773"/>
                  </a:lnTo>
                  <a:lnTo>
                    <a:pt x="197141" y="267707"/>
                  </a:lnTo>
                  <a:lnTo>
                    <a:pt x="193122" y="267685"/>
                  </a:lnTo>
                  <a:lnTo>
                    <a:pt x="189094" y="267663"/>
                  </a:lnTo>
                  <a:lnTo>
                    <a:pt x="185075" y="267641"/>
                  </a:lnTo>
                  <a:lnTo>
                    <a:pt x="181047" y="267633"/>
                  </a:lnTo>
                  <a:lnTo>
                    <a:pt x="177020" y="267641"/>
                  </a:lnTo>
                  <a:lnTo>
                    <a:pt x="173000" y="267648"/>
                  </a:lnTo>
                  <a:lnTo>
                    <a:pt x="168973" y="267670"/>
                  </a:lnTo>
                  <a:lnTo>
                    <a:pt x="164953" y="267707"/>
                  </a:lnTo>
                  <a:lnTo>
                    <a:pt x="160926" y="267758"/>
                  </a:lnTo>
                  <a:lnTo>
                    <a:pt x="156906" y="267825"/>
                  </a:lnTo>
                  <a:lnTo>
                    <a:pt x="152887" y="267905"/>
                  </a:lnTo>
                  <a:lnTo>
                    <a:pt x="150877" y="267950"/>
                  </a:lnTo>
                  <a:lnTo>
                    <a:pt x="148867" y="268001"/>
                  </a:lnTo>
                  <a:lnTo>
                    <a:pt x="149104" y="267501"/>
                  </a:lnTo>
                  <a:lnTo>
                    <a:pt x="149348" y="267009"/>
                  </a:lnTo>
                  <a:lnTo>
                    <a:pt x="149608" y="266516"/>
                  </a:lnTo>
                  <a:lnTo>
                    <a:pt x="149876" y="266038"/>
                  </a:lnTo>
                  <a:lnTo>
                    <a:pt x="150158" y="265568"/>
                  </a:lnTo>
                  <a:lnTo>
                    <a:pt x="150456" y="265097"/>
                  </a:lnTo>
                  <a:lnTo>
                    <a:pt x="150762" y="264641"/>
                  </a:lnTo>
                  <a:lnTo>
                    <a:pt x="151083" y="264193"/>
                  </a:lnTo>
                  <a:lnTo>
                    <a:pt x="151419" y="263752"/>
                  </a:lnTo>
                  <a:lnTo>
                    <a:pt x="151755" y="263311"/>
                  </a:lnTo>
                  <a:lnTo>
                    <a:pt x="152115" y="262884"/>
                  </a:lnTo>
                  <a:lnTo>
                    <a:pt x="152474" y="262465"/>
                  </a:lnTo>
                  <a:lnTo>
                    <a:pt x="152856" y="262054"/>
                  </a:lnTo>
                  <a:lnTo>
                    <a:pt x="153238" y="261649"/>
                  </a:lnTo>
                  <a:lnTo>
                    <a:pt x="153635" y="261252"/>
                  </a:lnTo>
                  <a:lnTo>
                    <a:pt x="154040" y="260863"/>
                  </a:lnTo>
                  <a:lnTo>
                    <a:pt x="154461" y="260481"/>
                  </a:lnTo>
                  <a:lnTo>
                    <a:pt x="154881" y="260106"/>
                  </a:lnTo>
                  <a:lnTo>
                    <a:pt x="155317" y="259738"/>
                  </a:lnTo>
                  <a:lnTo>
                    <a:pt x="155760" y="259378"/>
                  </a:lnTo>
                  <a:lnTo>
                    <a:pt x="156218" y="259025"/>
                  </a:lnTo>
                  <a:lnTo>
                    <a:pt x="156677" y="258679"/>
                  </a:lnTo>
                  <a:lnTo>
                    <a:pt x="157151" y="258349"/>
                  </a:lnTo>
                  <a:lnTo>
                    <a:pt x="157632" y="258018"/>
                  </a:lnTo>
                  <a:lnTo>
                    <a:pt x="158121" y="257694"/>
                  </a:lnTo>
                  <a:lnTo>
                    <a:pt x="158610" y="257386"/>
                  </a:lnTo>
                  <a:lnTo>
                    <a:pt x="159115" y="257077"/>
                  </a:lnTo>
                  <a:lnTo>
                    <a:pt x="159627" y="256783"/>
                  </a:lnTo>
                  <a:lnTo>
                    <a:pt x="160146" y="256489"/>
                  </a:lnTo>
                  <a:lnTo>
                    <a:pt x="160674" y="256209"/>
                  </a:lnTo>
                  <a:lnTo>
                    <a:pt x="161209" y="255930"/>
                  </a:lnTo>
                  <a:lnTo>
                    <a:pt x="161744" y="255665"/>
                  </a:lnTo>
                  <a:lnTo>
                    <a:pt x="162294" y="255408"/>
                  </a:lnTo>
                  <a:lnTo>
                    <a:pt x="162844" y="255158"/>
                  </a:lnTo>
                  <a:lnTo>
                    <a:pt x="163402" y="254916"/>
                  </a:lnTo>
                  <a:lnTo>
                    <a:pt x="163967" y="254680"/>
                  </a:lnTo>
                  <a:lnTo>
                    <a:pt x="164533" y="254452"/>
                  </a:lnTo>
                  <a:lnTo>
                    <a:pt x="165114" y="254232"/>
                  </a:lnTo>
                  <a:lnTo>
                    <a:pt x="165695" y="254019"/>
                  </a:lnTo>
                  <a:lnTo>
                    <a:pt x="166275" y="253813"/>
                  </a:lnTo>
                  <a:lnTo>
                    <a:pt x="166871" y="253614"/>
                  </a:lnTo>
                  <a:lnTo>
                    <a:pt x="167468" y="253431"/>
                  </a:lnTo>
                  <a:lnTo>
                    <a:pt x="168064" y="253247"/>
                  </a:lnTo>
                  <a:lnTo>
                    <a:pt x="168667" y="253078"/>
                  </a:lnTo>
                  <a:lnTo>
                    <a:pt x="169279" y="252909"/>
                  </a:lnTo>
                  <a:lnTo>
                    <a:pt x="169890" y="252754"/>
                  </a:lnTo>
                  <a:lnTo>
                    <a:pt x="170501" y="252607"/>
                  </a:lnTo>
                  <a:lnTo>
                    <a:pt x="171120" y="252468"/>
                  </a:lnTo>
                  <a:lnTo>
                    <a:pt x="171747" y="252328"/>
                  </a:lnTo>
                  <a:lnTo>
                    <a:pt x="172374" y="252203"/>
                  </a:lnTo>
                  <a:lnTo>
                    <a:pt x="173000" y="252093"/>
                  </a:lnTo>
                  <a:lnTo>
                    <a:pt x="173627" y="251982"/>
                  </a:lnTo>
                  <a:lnTo>
                    <a:pt x="174261" y="251879"/>
                  </a:lnTo>
                  <a:lnTo>
                    <a:pt x="174896" y="251784"/>
                  </a:lnTo>
                  <a:lnTo>
                    <a:pt x="175537" y="251703"/>
                  </a:lnTo>
                  <a:lnTo>
                    <a:pt x="176172" y="251622"/>
                  </a:lnTo>
                  <a:lnTo>
                    <a:pt x="176814" y="251556"/>
                  </a:lnTo>
                  <a:lnTo>
                    <a:pt x="177456" y="251497"/>
                  </a:lnTo>
                  <a:lnTo>
                    <a:pt x="178098" y="251438"/>
                  </a:lnTo>
                  <a:lnTo>
                    <a:pt x="178747" y="251394"/>
                  </a:lnTo>
                  <a:lnTo>
                    <a:pt x="179389" y="251358"/>
                  </a:lnTo>
                  <a:lnTo>
                    <a:pt x="180031" y="251328"/>
                  </a:lnTo>
                  <a:lnTo>
                    <a:pt x="180681" y="251313"/>
                  </a:lnTo>
                  <a:lnTo>
                    <a:pt x="181322" y="251299"/>
                  </a:lnTo>
                  <a:lnTo>
                    <a:pt x="181972" y="251291"/>
                  </a:lnTo>
                  <a:close/>
                  <a:moveTo>
                    <a:pt x="96167" y="250872"/>
                  </a:moveTo>
                  <a:lnTo>
                    <a:pt x="96817" y="250880"/>
                  </a:lnTo>
                  <a:lnTo>
                    <a:pt x="97467" y="250887"/>
                  </a:lnTo>
                  <a:lnTo>
                    <a:pt x="98116" y="250909"/>
                  </a:lnTo>
                  <a:lnTo>
                    <a:pt x="98773" y="250931"/>
                  </a:lnTo>
                  <a:lnTo>
                    <a:pt x="99438" y="250968"/>
                  </a:lnTo>
                  <a:lnTo>
                    <a:pt x="100103" y="251005"/>
                  </a:lnTo>
                  <a:lnTo>
                    <a:pt x="100776" y="251049"/>
                  </a:lnTo>
                  <a:lnTo>
                    <a:pt x="101440" y="251100"/>
                  </a:lnTo>
                  <a:lnTo>
                    <a:pt x="102113" y="251159"/>
                  </a:lnTo>
                  <a:lnTo>
                    <a:pt x="102785" y="251233"/>
                  </a:lnTo>
                  <a:lnTo>
                    <a:pt x="103466" y="251306"/>
                  </a:lnTo>
                  <a:lnTo>
                    <a:pt x="104138" y="251387"/>
                  </a:lnTo>
                  <a:lnTo>
                    <a:pt x="104811" y="251483"/>
                  </a:lnTo>
                  <a:lnTo>
                    <a:pt x="105483" y="251578"/>
                  </a:lnTo>
                  <a:lnTo>
                    <a:pt x="106156" y="251688"/>
                  </a:lnTo>
                  <a:lnTo>
                    <a:pt x="106828" y="251806"/>
                  </a:lnTo>
                  <a:lnTo>
                    <a:pt x="107493" y="251931"/>
                  </a:lnTo>
                  <a:lnTo>
                    <a:pt x="108158" y="252063"/>
                  </a:lnTo>
                  <a:lnTo>
                    <a:pt x="108823" y="252210"/>
                  </a:lnTo>
                  <a:lnTo>
                    <a:pt x="109480" y="252365"/>
                  </a:lnTo>
                  <a:lnTo>
                    <a:pt x="110129" y="252526"/>
                  </a:lnTo>
                  <a:lnTo>
                    <a:pt x="110779" y="252703"/>
                  </a:lnTo>
                  <a:lnTo>
                    <a:pt x="111429" y="252887"/>
                  </a:lnTo>
                  <a:lnTo>
                    <a:pt x="112063" y="253078"/>
                  </a:lnTo>
                  <a:lnTo>
                    <a:pt x="112697" y="253284"/>
                  </a:lnTo>
                  <a:lnTo>
                    <a:pt x="113316" y="253497"/>
                  </a:lnTo>
                  <a:lnTo>
                    <a:pt x="113935" y="253725"/>
                  </a:lnTo>
                  <a:lnTo>
                    <a:pt x="114546" y="253960"/>
                  </a:lnTo>
                  <a:lnTo>
                    <a:pt x="115143" y="254210"/>
                  </a:lnTo>
                  <a:lnTo>
                    <a:pt x="115739" y="254467"/>
                  </a:lnTo>
                  <a:lnTo>
                    <a:pt x="116319" y="254739"/>
                  </a:lnTo>
                  <a:lnTo>
                    <a:pt x="116893" y="255019"/>
                  </a:lnTo>
                  <a:lnTo>
                    <a:pt x="117450" y="255320"/>
                  </a:lnTo>
                  <a:lnTo>
                    <a:pt x="118001" y="255621"/>
                  </a:lnTo>
                  <a:lnTo>
                    <a:pt x="118543" y="255945"/>
                  </a:lnTo>
                  <a:lnTo>
                    <a:pt x="119071" y="256276"/>
                  </a:lnTo>
                  <a:lnTo>
                    <a:pt x="119590" y="256621"/>
                  </a:lnTo>
                  <a:lnTo>
                    <a:pt x="119842" y="256798"/>
                  </a:lnTo>
                  <a:lnTo>
                    <a:pt x="120087" y="256981"/>
                  </a:lnTo>
                  <a:lnTo>
                    <a:pt x="120339" y="257165"/>
                  </a:lnTo>
                  <a:lnTo>
                    <a:pt x="120576" y="257349"/>
                  </a:lnTo>
                  <a:lnTo>
                    <a:pt x="120821" y="257540"/>
                  </a:lnTo>
                  <a:lnTo>
                    <a:pt x="121057" y="257739"/>
                  </a:lnTo>
                  <a:lnTo>
                    <a:pt x="121287" y="257930"/>
                  </a:lnTo>
                  <a:lnTo>
                    <a:pt x="121516" y="258135"/>
                  </a:lnTo>
                  <a:lnTo>
                    <a:pt x="121738" y="258334"/>
                  </a:lnTo>
                  <a:lnTo>
                    <a:pt x="121959" y="258547"/>
                  </a:lnTo>
                  <a:lnTo>
                    <a:pt x="122181" y="258760"/>
                  </a:lnTo>
                  <a:lnTo>
                    <a:pt x="122395" y="258974"/>
                  </a:lnTo>
                  <a:lnTo>
                    <a:pt x="122601" y="259187"/>
                  </a:lnTo>
                  <a:lnTo>
                    <a:pt x="122807" y="259415"/>
                  </a:lnTo>
                  <a:lnTo>
                    <a:pt x="123006" y="259635"/>
                  </a:lnTo>
                  <a:lnTo>
                    <a:pt x="123205" y="259863"/>
                  </a:lnTo>
                  <a:lnTo>
                    <a:pt x="123396" y="260098"/>
                  </a:lnTo>
                  <a:lnTo>
                    <a:pt x="123587" y="260334"/>
                  </a:lnTo>
                  <a:lnTo>
                    <a:pt x="123770" y="260576"/>
                  </a:lnTo>
                  <a:lnTo>
                    <a:pt x="123954" y="260819"/>
                  </a:lnTo>
                  <a:lnTo>
                    <a:pt x="124130" y="261069"/>
                  </a:lnTo>
                  <a:lnTo>
                    <a:pt x="124298" y="261319"/>
                  </a:lnTo>
                  <a:lnTo>
                    <a:pt x="124466" y="261576"/>
                  </a:lnTo>
                  <a:lnTo>
                    <a:pt x="124626" y="261833"/>
                  </a:lnTo>
                  <a:lnTo>
                    <a:pt x="124779" y="262098"/>
                  </a:lnTo>
                  <a:lnTo>
                    <a:pt x="124932" y="262363"/>
                  </a:lnTo>
                  <a:lnTo>
                    <a:pt x="125077" y="262635"/>
                  </a:lnTo>
                  <a:lnTo>
                    <a:pt x="125222" y="262907"/>
                  </a:lnTo>
                  <a:lnTo>
                    <a:pt x="125360" y="263186"/>
                  </a:lnTo>
                  <a:lnTo>
                    <a:pt x="125490" y="263465"/>
                  </a:lnTo>
                  <a:lnTo>
                    <a:pt x="125620" y="263752"/>
                  </a:lnTo>
                  <a:lnTo>
                    <a:pt x="125742" y="264046"/>
                  </a:lnTo>
                  <a:lnTo>
                    <a:pt x="125857" y="264340"/>
                  </a:lnTo>
                  <a:lnTo>
                    <a:pt x="125964" y="264634"/>
                  </a:lnTo>
                  <a:lnTo>
                    <a:pt x="126071" y="264943"/>
                  </a:lnTo>
                  <a:lnTo>
                    <a:pt x="126170" y="265244"/>
                  </a:lnTo>
                  <a:lnTo>
                    <a:pt x="126269" y="265553"/>
                  </a:lnTo>
                  <a:lnTo>
                    <a:pt x="126353" y="265869"/>
                  </a:lnTo>
                  <a:lnTo>
                    <a:pt x="126437" y="266193"/>
                  </a:lnTo>
                  <a:lnTo>
                    <a:pt x="126522" y="266516"/>
                  </a:lnTo>
                  <a:lnTo>
                    <a:pt x="126590" y="266839"/>
                  </a:lnTo>
                  <a:lnTo>
                    <a:pt x="126659" y="267170"/>
                  </a:lnTo>
                  <a:lnTo>
                    <a:pt x="126720" y="267508"/>
                  </a:lnTo>
                  <a:lnTo>
                    <a:pt x="126774" y="267847"/>
                  </a:lnTo>
                  <a:lnTo>
                    <a:pt x="124642" y="267817"/>
                  </a:lnTo>
                  <a:lnTo>
                    <a:pt x="122517" y="267788"/>
                  </a:lnTo>
                  <a:lnTo>
                    <a:pt x="120385" y="267766"/>
                  </a:lnTo>
                  <a:lnTo>
                    <a:pt x="118253" y="267751"/>
                  </a:lnTo>
                  <a:lnTo>
                    <a:pt x="116121" y="267744"/>
                  </a:lnTo>
                  <a:lnTo>
                    <a:pt x="113981" y="267736"/>
                  </a:lnTo>
                  <a:lnTo>
                    <a:pt x="111849" y="267736"/>
                  </a:lnTo>
                  <a:lnTo>
                    <a:pt x="109709" y="267744"/>
                  </a:lnTo>
                  <a:lnTo>
                    <a:pt x="107577" y="267758"/>
                  </a:lnTo>
                  <a:lnTo>
                    <a:pt x="105437" y="267773"/>
                  </a:lnTo>
                  <a:lnTo>
                    <a:pt x="103297" y="267795"/>
                  </a:lnTo>
                  <a:lnTo>
                    <a:pt x="101158" y="267825"/>
                  </a:lnTo>
                  <a:lnTo>
                    <a:pt x="99018" y="267854"/>
                  </a:lnTo>
                  <a:lnTo>
                    <a:pt x="96878" y="267891"/>
                  </a:lnTo>
                  <a:lnTo>
                    <a:pt x="94738" y="267935"/>
                  </a:lnTo>
                  <a:lnTo>
                    <a:pt x="92599" y="267986"/>
                  </a:lnTo>
                  <a:lnTo>
                    <a:pt x="90459" y="268038"/>
                  </a:lnTo>
                  <a:lnTo>
                    <a:pt x="88327" y="268097"/>
                  </a:lnTo>
                  <a:lnTo>
                    <a:pt x="86187" y="268155"/>
                  </a:lnTo>
                  <a:lnTo>
                    <a:pt x="84047" y="268222"/>
                  </a:lnTo>
                  <a:lnTo>
                    <a:pt x="81907" y="268295"/>
                  </a:lnTo>
                  <a:lnTo>
                    <a:pt x="79775" y="268376"/>
                  </a:lnTo>
                  <a:lnTo>
                    <a:pt x="77635" y="268457"/>
                  </a:lnTo>
                  <a:lnTo>
                    <a:pt x="75503" y="268545"/>
                  </a:lnTo>
                  <a:lnTo>
                    <a:pt x="73364" y="268633"/>
                  </a:lnTo>
                  <a:lnTo>
                    <a:pt x="71231" y="268729"/>
                  </a:lnTo>
                  <a:lnTo>
                    <a:pt x="69099" y="268824"/>
                  </a:lnTo>
                  <a:lnTo>
                    <a:pt x="66975" y="268935"/>
                  </a:lnTo>
                  <a:lnTo>
                    <a:pt x="64843" y="269045"/>
                  </a:lnTo>
                  <a:lnTo>
                    <a:pt x="62718" y="269155"/>
                  </a:lnTo>
                  <a:lnTo>
                    <a:pt x="60586" y="269273"/>
                  </a:lnTo>
                  <a:lnTo>
                    <a:pt x="58462" y="269398"/>
                  </a:lnTo>
                  <a:lnTo>
                    <a:pt x="58500" y="269273"/>
                  </a:lnTo>
                  <a:lnTo>
                    <a:pt x="58507" y="269214"/>
                  </a:lnTo>
                  <a:lnTo>
                    <a:pt x="58507" y="269155"/>
                  </a:lnTo>
                  <a:lnTo>
                    <a:pt x="58530" y="268824"/>
                  </a:lnTo>
                  <a:lnTo>
                    <a:pt x="58553" y="268501"/>
                  </a:lnTo>
                  <a:lnTo>
                    <a:pt x="58584" y="268185"/>
                  </a:lnTo>
                  <a:lnTo>
                    <a:pt x="58630" y="267869"/>
                  </a:lnTo>
                  <a:lnTo>
                    <a:pt x="58676" y="267553"/>
                  </a:lnTo>
                  <a:lnTo>
                    <a:pt x="58729" y="267244"/>
                  </a:lnTo>
                  <a:lnTo>
                    <a:pt x="58798" y="266942"/>
                  </a:lnTo>
                  <a:lnTo>
                    <a:pt x="58867" y="266641"/>
                  </a:lnTo>
                  <a:lnTo>
                    <a:pt x="58951" y="266347"/>
                  </a:lnTo>
                  <a:lnTo>
                    <a:pt x="59035" y="266053"/>
                  </a:lnTo>
                  <a:lnTo>
                    <a:pt x="59134" y="265759"/>
                  </a:lnTo>
                  <a:lnTo>
                    <a:pt x="59233" y="265472"/>
                  </a:lnTo>
                  <a:lnTo>
                    <a:pt x="59340" y="265185"/>
                  </a:lnTo>
                  <a:lnTo>
                    <a:pt x="59455" y="264906"/>
                  </a:lnTo>
                  <a:lnTo>
                    <a:pt x="59577" y="264634"/>
                  </a:lnTo>
                  <a:lnTo>
                    <a:pt x="59707" y="264362"/>
                  </a:lnTo>
                  <a:lnTo>
                    <a:pt x="59845" y="264090"/>
                  </a:lnTo>
                  <a:lnTo>
                    <a:pt x="59990" y="263825"/>
                  </a:lnTo>
                  <a:lnTo>
                    <a:pt x="60143" y="263561"/>
                  </a:lnTo>
                  <a:lnTo>
                    <a:pt x="60296" y="263303"/>
                  </a:lnTo>
                  <a:lnTo>
                    <a:pt x="60456" y="263046"/>
                  </a:lnTo>
                  <a:lnTo>
                    <a:pt x="60624" y="262789"/>
                  </a:lnTo>
                  <a:lnTo>
                    <a:pt x="60800" y="262546"/>
                  </a:lnTo>
                  <a:lnTo>
                    <a:pt x="60983" y="262296"/>
                  </a:lnTo>
                  <a:lnTo>
                    <a:pt x="61167" y="262054"/>
                  </a:lnTo>
                  <a:lnTo>
                    <a:pt x="61366" y="261811"/>
                  </a:lnTo>
                  <a:lnTo>
                    <a:pt x="61564" y="261576"/>
                  </a:lnTo>
                  <a:lnTo>
                    <a:pt x="61763" y="261341"/>
                  </a:lnTo>
                  <a:lnTo>
                    <a:pt x="61977" y="261113"/>
                  </a:lnTo>
                  <a:lnTo>
                    <a:pt x="62191" y="260885"/>
                  </a:lnTo>
                  <a:lnTo>
                    <a:pt x="62413" y="260664"/>
                  </a:lnTo>
                  <a:lnTo>
                    <a:pt x="62634" y="260444"/>
                  </a:lnTo>
                  <a:lnTo>
                    <a:pt x="62863" y="260223"/>
                  </a:lnTo>
                  <a:lnTo>
                    <a:pt x="63100" y="260010"/>
                  </a:lnTo>
                  <a:lnTo>
                    <a:pt x="63345" y="259797"/>
                  </a:lnTo>
                  <a:lnTo>
                    <a:pt x="63589" y="259591"/>
                  </a:lnTo>
                  <a:lnTo>
                    <a:pt x="63834" y="259385"/>
                  </a:lnTo>
                  <a:lnTo>
                    <a:pt x="64094" y="259187"/>
                  </a:lnTo>
                  <a:lnTo>
                    <a:pt x="64354" y="258981"/>
                  </a:lnTo>
                  <a:lnTo>
                    <a:pt x="64613" y="258790"/>
                  </a:lnTo>
                  <a:lnTo>
                    <a:pt x="64881" y="258591"/>
                  </a:lnTo>
                  <a:lnTo>
                    <a:pt x="65156" y="258407"/>
                  </a:lnTo>
                  <a:lnTo>
                    <a:pt x="65431" y="258216"/>
                  </a:lnTo>
                  <a:lnTo>
                    <a:pt x="65706" y="258033"/>
                  </a:lnTo>
                  <a:lnTo>
                    <a:pt x="65997" y="257849"/>
                  </a:lnTo>
                  <a:lnTo>
                    <a:pt x="66279" y="257672"/>
                  </a:lnTo>
                  <a:lnTo>
                    <a:pt x="66868" y="257319"/>
                  </a:lnTo>
                  <a:lnTo>
                    <a:pt x="67472" y="256981"/>
                  </a:lnTo>
                  <a:lnTo>
                    <a:pt x="68083" y="256658"/>
                  </a:lnTo>
                  <a:lnTo>
                    <a:pt x="68710" y="256342"/>
                  </a:lnTo>
                  <a:lnTo>
                    <a:pt x="69344" y="256040"/>
                  </a:lnTo>
                  <a:lnTo>
                    <a:pt x="69993" y="255739"/>
                  </a:lnTo>
                  <a:lnTo>
                    <a:pt x="70651" y="255460"/>
                  </a:lnTo>
                  <a:lnTo>
                    <a:pt x="71316" y="255188"/>
                  </a:lnTo>
                  <a:lnTo>
                    <a:pt x="71988" y="254923"/>
                  </a:lnTo>
                  <a:lnTo>
                    <a:pt x="72676" y="254666"/>
                  </a:lnTo>
                  <a:lnTo>
                    <a:pt x="73364" y="254423"/>
                  </a:lnTo>
                  <a:lnTo>
                    <a:pt x="74059" y="254188"/>
                  </a:lnTo>
                  <a:lnTo>
                    <a:pt x="74754" y="253967"/>
                  </a:lnTo>
                  <a:lnTo>
                    <a:pt x="75457" y="253747"/>
                  </a:lnTo>
                  <a:lnTo>
                    <a:pt x="76168" y="253541"/>
                  </a:lnTo>
                  <a:lnTo>
                    <a:pt x="76879" y="253342"/>
                  </a:lnTo>
                  <a:lnTo>
                    <a:pt x="77590" y="253159"/>
                  </a:lnTo>
                  <a:lnTo>
                    <a:pt x="78300" y="252982"/>
                  </a:lnTo>
                  <a:lnTo>
                    <a:pt x="79011" y="252806"/>
                  </a:lnTo>
                  <a:lnTo>
                    <a:pt x="79722" y="252644"/>
                  </a:lnTo>
                  <a:lnTo>
                    <a:pt x="80432" y="252490"/>
                  </a:lnTo>
                  <a:lnTo>
                    <a:pt x="81143" y="252343"/>
                  </a:lnTo>
                  <a:lnTo>
                    <a:pt x="81846" y="252210"/>
                  </a:lnTo>
                  <a:lnTo>
                    <a:pt x="82542" y="252078"/>
                  </a:lnTo>
                  <a:lnTo>
                    <a:pt x="83237" y="251953"/>
                  </a:lnTo>
                  <a:lnTo>
                    <a:pt x="83933" y="251843"/>
                  </a:lnTo>
                  <a:lnTo>
                    <a:pt x="84613" y="251732"/>
                  </a:lnTo>
                  <a:lnTo>
                    <a:pt x="85285" y="251637"/>
                  </a:lnTo>
                  <a:lnTo>
                    <a:pt x="85958" y="251541"/>
                  </a:lnTo>
                  <a:lnTo>
                    <a:pt x="86615" y="251453"/>
                  </a:lnTo>
                  <a:lnTo>
                    <a:pt x="87264" y="251372"/>
                  </a:lnTo>
                  <a:lnTo>
                    <a:pt x="87906" y="251306"/>
                  </a:lnTo>
                  <a:lnTo>
                    <a:pt x="88533" y="251233"/>
                  </a:lnTo>
                  <a:lnTo>
                    <a:pt x="89144" y="251174"/>
                  </a:lnTo>
                  <a:lnTo>
                    <a:pt x="89748" y="251122"/>
                  </a:lnTo>
                  <a:lnTo>
                    <a:pt x="90337" y="251078"/>
                  </a:lnTo>
                  <a:lnTo>
                    <a:pt x="90910" y="251034"/>
                  </a:lnTo>
                  <a:lnTo>
                    <a:pt x="91468" y="250997"/>
                  </a:lnTo>
                  <a:lnTo>
                    <a:pt x="92010" y="250968"/>
                  </a:lnTo>
                  <a:lnTo>
                    <a:pt x="92537" y="250939"/>
                  </a:lnTo>
                  <a:lnTo>
                    <a:pt x="93042" y="250916"/>
                  </a:lnTo>
                  <a:lnTo>
                    <a:pt x="93653" y="250902"/>
                  </a:lnTo>
                  <a:lnTo>
                    <a:pt x="94272" y="250887"/>
                  </a:lnTo>
                  <a:lnTo>
                    <a:pt x="94899" y="250872"/>
                  </a:lnTo>
                  <a:close/>
                  <a:moveTo>
                    <a:pt x="180383" y="0"/>
                  </a:moveTo>
                  <a:lnTo>
                    <a:pt x="175186" y="8"/>
                  </a:lnTo>
                  <a:lnTo>
                    <a:pt x="169989" y="15"/>
                  </a:lnTo>
                  <a:lnTo>
                    <a:pt x="164793" y="30"/>
                  </a:lnTo>
                  <a:lnTo>
                    <a:pt x="159596" y="52"/>
                  </a:lnTo>
                  <a:lnTo>
                    <a:pt x="154400" y="81"/>
                  </a:lnTo>
                  <a:lnTo>
                    <a:pt x="149203" y="118"/>
                  </a:lnTo>
                  <a:lnTo>
                    <a:pt x="144006" y="155"/>
                  </a:lnTo>
                  <a:lnTo>
                    <a:pt x="138810" y="199"/>
                  </a:lnTo>
                  <a:lnTo>
                    <a:pt x="133613" y="250"/>
                  </a:lnTo>
                  <a:lnTo>
                    <a:pt x="128417" y="302"/>
                  </a:lnTo>
                  <a:lnTo>
                    <a:pt x="123220" y="368"/>
                  </a:lnTo>
                  <a:lnTo>
                    <a:pt x="118024" y="434"/>
                  </a:lnTo>
                  <a:lnTo>
                    <a:pt x="112827" y="508"/>
                  </a:lnTo>
                  <a:lnTo>
                    <a:pt x="107630" y="589"/>
                  </a:lnTo>
                  <a:lnTo>
                    <a:pt x="102434" y="669"/>
                  </a:lnTo>
                  <a:lnTo>
                    <a:pt x="97237" y="765"/>
                  </a:lnTo>
                  <a:lnTo>
                    <a:pt x="92041" y="861"/>
                  </a:lnTo>
                  <a:lnTo>
                    <a:pt x="86844" y="963"/>
                  </a:lnTo>
                  <a:lnTo>
                    <a:pt x="81655" y="1066"/>
                  </a:lnTo>
                  <a:lnTo>
                    <a:pt x="76459" y="1184"/>
                  </a:lnTo>
                  <a:lnTo>
                    <a:pt x="71262" y="1302"/>
                  </a:lnTo>
                  <a:lnTo>
                    <a:pt x="66065" y="1427"/>
                  </a:lnTo>
                  <a:lnTo>
                    <a:pt x="60869" y="1559"/>
                  </a:lnTo>
                  <a:lnTo>
                    <a:pt x="55672" y="1691"/>
                  </a:lnTo>
                  <a:lnTo>
                    <a:pt x="50483" y="1838"/>
                  </a:lnTo>
                  <a:lnTo>
                    <a:pt x="50376" y="1838"/>
                  </a:lnTo>
                  <a:lnTo>
                    <a:pt x="50277" y="1853"/>
                  </a:lnTo>
                  <a:lnTo>
                    <a:pt x="50178" y="1860"/>
                  </a:lnTo>
                  <a:lnTo>
                    <a:pt x="50078" y="1882"/>
                  </a:lnTo>
                  <a:lnTo>
                    <a:pt x="49987" y="1904"/>
                  </a:lnTo>
                  <a:lnTo>
                    <a:pt x="49887" y="1934"/>
                  </a:lnTo>
                  <a:lnTo>
                    <a:pt x="49796" y="1963"/>
                  </a:lnTo>
                  <a:lnTo>
                    <a:pt x="49704" y="2000"/>
                  </a:lnTo>
                  <a:lnTo>
                    <a:pt x="49528" y="2081"/>
                  </a:lnTo>
                  <a:lnTo>
                    <a:pt x="49352" y="2184"/>
                  </a:lnTo>
                  <a:lnTo>
                    <a:pt x="49192" y="2294"/>
                  </a:lnTo>
                  <a:lnTo>
                    <a:pt x="49047" y="2419"/>
                  </a:lnTo>
                  <a:lnTo>
                    <a:pt x="48978" y="2485"/>
                  </a:lnTo>
                  <a:lnTo>
                    <a:pt x="48909" y="2559"/>
                  </a:lnTo>
                  <a:lnTo>
                    <a:pt x="48848" y="2632"/>
                  </a:lnTo>
                  <a:lnTo>
                    <a:pt x="48787" y="2706"/>
                  </a:lnTo>
                  <a:lnTo>
                    <a:pt x="48733" y="2787"/>
                  </a:lnTo>
                  <a:lnTo>
                    <a:pt x="48687" y="2867"/>
                  </a:lnTo>
                  <a:lnTo>
                    <a:pt x="48642" y="2956"/>
                  </a:lnTo>
                  <a:lnTo>
                    <a:pt x="48596" y="3037"/>
                  </a:lnTo>
                  <a:lnTo>
                    <a:pt x="48558" y="3132"/>
                  </a:lnTo>
                  <a:lnTo>
                    <a:pt x="48527" y="3220"/>
                  </a:lnTo>
                  <a:lnTo>
                    <a:pt x="48496" y="3309"/>
                  </a:lnTo>
                  <a:lnTo>
                    <a:pt x="48473" y="3404"/>
                  </a:lnTo>
                  <a:lnTo>
                    <a:pt x="48458" y="3500"/>
                  </a:lnTo>
                  <a:lnTo>
                    <a:pt x="48443" y="3603"/>
                  </a:lnTo>
                  <a:lnTo>
                    <a:pt x="48435" y="3698"/>
                  </a:lnTo>
                  <a:lnTo>
                    <a:pt x="48435" y="3801"/>
                  </a:lnTo>
                  <a:lnTo>
                    <a:pt x="49054" y="33420"/>
                  </a:lnTo>
                  <a:lnTo>
                    <a:pt x="46028" y="33427"/>
                  </a:lnTo>
                  <a:lnTo>
                    <a:pt x="43002" y="33434"/>
                  </a:lnTo>
                  <a:lnTo>
                    <a:pt x="36965" y="33464"/>
                  </a:lnTo>
                  <a:lnTo>
                    <a:pt x="36873" y="33464"/>
                  </a:lnTo>
                  <a:lnTo>
                    <a:pt x="36774" y="33471"/>
                  </a:lnTo>
                  <a:lnTo>
                    <a:pt x="36682" y="33486"/>
                  </a:lnTo>
                  <a:lnTo>
                    <a:pt x="36590" y="33501"/>
                  </a:lnTo>
                  <a:lnTo>
                    <a:pt x="36498" y="33523"/>
                  </a:lnTo>
                  <a:lnTo>
                    <a:pt x="36414" y="33545"/>
                  </a:lnTo>
                  <a:lnTo>
                    <a:pt x="36330" y="33574"/>
                  </a:lnTo>
                  <a:lnTo>
                    <a:pt x="36246" y="33611"/>
                  </a:lnTo>
                  <a:lnTo>
                    <a:pt x="36086" y="33684"/>
                  </a:lnTo>
                  <a:lnTo>
                    <a:pt x="35941" y="33773"/>
                  </a:lnTo>
                  <a:lnTo>
                    <a:pt x="35795" y="33875"/>
                  </a:lnTo>
                  <a:lnTo>
                    <a:pt x="35673" y="33993"/>
                  </a:lnTo>
                  <a:lnTo>
                    <a:pt x="35551" y="34118"/>
                  </a:lnTo>
                  <a:lnTo>
                    <a:pt x="35451" y="34258"/>
                  </a:lnTo>
                  <a:lnTo>
                    <a:pt x="35360" y="34397"/>
                  </a:lnTo>
                  <a:lnTo>
                    <a:pt x="35283" y="34552"/>
                  </a:lnTo>
                  <a:lnTo>
                    <a:pt x="35222" y="34714"/>
                  </a:lnTo>
                  <a:lnTo>
                    <a:pt x="35176" y="34883"/>
                  </a:lnTo>
                  <a:lnTo>
                    <a:pt x="35146" y="35052"/>
                  </a:lnTo>
                  <a:lnTo>
                    <a:pt x="35131" y="35228"/>
                  </a:lnTo>
                  <a:lnTo>
                    <a:pt x="34947" y="40036"/>
                  </a:lnTo>
                  <a:lnTo>
                    <a:pt x="34855" y="42469"/>
                  </a:lnTo>
                  <a:lnTo>
                    <a:pt x="34771" y="44910"/>
                  </a:lnTo>
                  <a:lnTo>
                    <a:pt x="34695" y="47365"/>
                  </a:lnTo>
                  <a:lnTo>
                    <a:pt x="34634" y="49835"/>
                  </a:lnTo>
                  <a:lnTo>
                    <a:pt x="34573" y="52305"/>
                  </a:lnTo>
                  <a:lnTo>
                    <a:pt x="34534" y="54790"/>
                  </a:lnTo>
                  <a:lnTo>
                    <a:pt x="34466" y="54775"/>
                  </a:lnTo>
                  <a:lnTo>
                    <a:pt x="34389" y="54761"/>
                  </a:lnTo>
                  <a:lnTo>
                    <a:pt x="34229" y="54753"/>
                  </a:lnTo>
                  <a:lnTo>
                    <a:pt x="34061" y="54761"/>
                  </a:lnTo>
                  <a:lnTo>
                    <a:pt x="33893" y="54790"/>
                  </a:lnTo>
                  <a:lnTo>
                    <a:pt x="33358" y="54922"/>
                  </a:lnTo>
                  <a:lnTo>
                    <a:pt x="32830" y="55062"/>
                  </a:lnTo>
                  <a:lnTo>
                    <a:pt x="32303" y="55209"/>
                  </a:lnTo>
                  <a:lnTo>
                    <a:pt x="31791" y="55363"/>
                  </a:lnTo>
                  <a:lnTo>
                    <a:pt x="31279" y="55525"/>
                  </a:lnTo>
                  <a:lnTo>
                    <a:pt x="30767" y="55694"/>
                  </a:lnTo>
                  <a:lnTo>
                    <a:pt x="30270" y="55871"/>
                  </a:lnTo>
                  <a:lnTo>
                    <a:pt x="29773" y="56047"/>
                  </a:lnTo>
                  <a:lnTo>
                    <a:pt x="29292" y="56238"/>
                  </a:lnTo>
                  <a:lnTo>
                    <a:pt x="28803" y="56429"/>
                  </a:lnTo>
                  <a:lnTo>
                    <a:pt x="28329" y="56628"/>
                  </a:lnTo>
                  <a:lnTo>
                    <a:pt x="27855" y="56834"/>
                  </a:lnTo>
                  <a:lnTo>
                    <a:pt x="27389" y="57047"/>
                  </a:lnTo>
                  <a:lnTo>
                    <a:pt x="26931" y="57267"/>
                  </a:lnTo>
                  <a:lnTo>
                    <a:pt x="26472" y="57495"/>
                  </a:lnTo>
                  <a:lnTo>
                    <a:pt x="26029" y="57723"/>
                  </a:lnTo>
                  <a:lnTo>
                    <a:pt x="25586" y="57958"/>
                  </a:lnTo>
                  <a:lnTo>
                    <a:pt x="25142" y="58201"/>
                  </a:lnTo>
                  <a:lnTo>
                    <a:pt x="24707" y="58451"/>
                  </a:lnTo>
                  <a:lnTo>
                    <a:pt x="24279" y="58708"/>
                  </a:lnTo>
                  <a:lnTo>
                    <a:pt x="23859" y="58966"/>
                  </a:lnTo>
                  <a:lnTo>
                    <a:pt x="23438" y="59230"/>
                  </a:lnTo>
                  <a:lnTo>
                    <a:pt x="23026" y="59502"/>
                  </a:lnTo>
                  <a:lnTo>
                    <a:pt x="22621" y="59774"/>
                  </a:lnTo>
                  <a:lnTo>
                    <a:pt x="22215" y="60061"/>
                  </a:lnTo>
                  <a:lnTo>
                    <a:pt x="21818" y="60348"/>
                  </a:lnTo>
                  <a:lnTo>
                    <a:pt x="21428" y="60634"/>
                  </a:lnTo>
                  <a:lnTo>
                    <a:pt x="21039" y="60936"/>
                  </a:lnTo>
                  <a:lnTo>
                    <a:pt x="20657" y="61237"/>
                  </a:lnTo>
                  <a:lnTo>
                    <a:pt x="20282" y="61546"/>
                  </a:lnTo>
                  <a:lnTo>
                    <a:pt x="19908" y="61855"/>
                  </a:lnTo>
                  <a:lnTo>
                    <a:pt x="19541" y="62171"/>
                  </a:lnTo>
                  <a:lnTo>
                    <a:pt x="19182" y="62494"/>
                  </a:lnTo>
                  <a:lnTo>
                    <a:pt x="18822" y="62825"/>
                  </a:lnTo>
                  <a:lnTo>
                    <a:pt x="18471" y="63156"/>
                  </a:lnTo>
                  <a:lnTo>
                    <a:pt x="18119" y="63487"/>
                  </a:lnTo>
                  <a:lnTo>
                    <a:pt x="17775" y="63832"/>
                  </a:lnTo>
                  <a:lnTo>
                    <a:pt x="17439" y="64178"/>
                  </a:lnTo>
                  <a:lnTo>
                    <a:pt x="17103" y="64523"/>
                  </a:lnTo>
                  <a:lnTo>
                    <a:pt x="16774" y="64876"/>
                  </a:lnTo>
                  <a:lnTo>
                    <a:pt x="16446" y="65236"/>
                  </a:lnTo>
                  <a:lnTo>
                    <a:pt x="16125" y="65596"/>
                  </a:lnTo>
                  <a:lnTo>
                    <a:pt x="15811" y="65964"/>
                  </a:lnTo>
                  <a:lnTo>
                    <a:pt x="15498" y="66332"/>
                  </a:lnTo>
                  <a:lnTo>
                    <a:pt x="15192" y="66707"/>
                  </a:lnTo>
                  <a:lnTo>
                    <a:pt x="14887" y="67089"/>
                  </a:lnTo>
                  <a:lnTo>
                    <a:pt x="14589" y="67471"/>
                  </a:lnTo>
                  <a:lnTo>
                    <a:pt x="14298" y="67853"/>
                  </a:lnTo>
                  <a:lnTo>
                    <a:pt x="14008" y="68243"/>
                  </a:lnTo>
                  <a:lnTo>
                    <a:pt x="13718" y="68640"/>
                  </a:lnTo>
                  <a:lnTo>
                    <a:pt x="13435" y="69037"/>
                  </a:lnTo>
                  <a:lnTo>
                    <a:pt x="13160" y="69434"/>
                  </a:lnTo>
                  <a:lnTo>
                    <a:pt x="12885" y="69838"/>
                  </a:lnTo>
                  <a:lnTo>
                    <a:pt x="12617" y="70243"/>
                  </a:lnTo>
                  <a:lnTo>
                    <a:pt x="12350" y="70654"/>
                  </a:lnTo>
                  <a:lnTo>
                    <a:pt x="12090" y="71066"/>
                  </a:lnTo>
                  <a:lnTo>
                    <a:pt x="11830" y="71485"/>
                  </a:lnTo>
                  <a:lnTo>
                    <a:pt x="11578" y="71904"/>
                  </a:lnTo>
                  <a:lnTo>
                    <a:pt x="11333" y="72330"/>
                  </a:lnTo>
                  <a:lnTo>
                    <a:pt x="11089" y="72749"/>
                  </a:lnTo>
                  <a:lnTo>
                    <a:pt x="10844" y="73183"/>
                  </a:lnTo>
                  <a:lnTo>
                    <a:pt x="10607" y="73609"/>
                  </a:lnTo>
                  <a:lnTo>
                    <a:pt x="10370" y="74043"/>
                  </a:lnTo>
                  <a:lnTo>
                    <a:pt x="10141" y="74484"/>
                  </a:lnTo>
                  <a:lnTo>
                    <a:pt x="9690" y="75366"/>
                  </a:lnTo>
                  <a:lnTo>
                    <a:pt x="9255" y="76256"/>
                  </a:lnTo>
                  <a:lnTo>
                    <a:pt x="8834" y="77153"/>
                  </a:lnTo>
                  <a:lnTo>
                    <a:pt x="8429" y="78064"/>
                  </a:lnTo>
                  <a:lnTo>
                    <a:pt x="8032" y="78983"/>
                  </a:lnTo>
                  <a:lnTo>
                    <a:pt x="7650" y="79910"/>
                  </a:lnTo>
                  <a:lnTo>
                    <a:pt x="7283" y="80836"/>
                  </a:lnTo>
                  <a:lnTo>
                    <a:pt x="6931" y="81777"/>
                  </a:lnTo>
                  <a:lnTo>
                    <a:pt x="6588" y="82725"/>
                  </a:lnTo>
                  <a:lnTo>
                    <a:pt x="6259" y="83673"/>
                  </a:lnTo>
                  <a:lnTo>
                    <a:pt x="5938" y="84629"/>
                  </a:lnTo>
                  <a:lnTo>
                    <a:pt x="5632" y="85585"/>
                  </a:lnTo>
                  <a:lnTo>
                    <a:pt x="5342" y="86548"/>
                  </a:lnTo>
                  <a:lnTo>
                    <a:pt x="5051" y="87518"/>
                  </a:lnTo>
                  <a:lnTo>
                    <a:pt x="4784" y="88481"/>
                  </a:lnTo>
                  <a:lnTo>
                    <a:pt x="4517" y="89452"/>
                  </a:lnTo>
                  <a:lnTo>
                    <a:pt x="4264" y="90429"/>
                  </a:lnTo>
                  <a:lnTo>
                    <a:pt x="4027" y="91400"/>
                  </a:lnTo>
                  <a:lnTo>
                    <a:pt x="3791" y="92377"/>
                  </a:lnTo>
                  <a:lnTo>
                    <a:pt x="3569" y="93348"/>
                  </a:lnTo>
                  <a:lnTo>
                    <a:pt x="3355" y="94318"/>
                  </a:lnTo>
                  <a:lnTo>
                    <a:pt x="3149" y="95296"/>
                  </a:lnTo>
                  <a:lnTo>
                    <a:pt x="2950" y="96266"/>
                  </a:lnTo>
                  <a:lnTo>
                    <a:pt x="2767" y="97229"/>
                  </a:lnTo>
                  <a:lnTo>
                    <a:pt x="2583" y="98192"/>
                  </a:lnTo>
                  <a:lnTo>
                    <a:pt x="2407" y="99155"/>
                  </a:lnTo>
                  <a:lnTo>
                    <a:pt x="2247" y="100118"/>
                  </a:lnTo>
                  <a:lnTo>
                    <a:pt x="2086" y="101067"/>
                  </a:lnTo>
                  <a:lnTo>
                    <a:pt x="1934" y="102015"/>
                  </a:lnTo>
                  <a:lnTo>
                    <a:pt x="1788" y="102956"/>
                  </a:lnTo>
                  <a:lnTo>
                    <a:pt x="1651" y="103897"/>
                  </a:lnTo>
                  <a:lnTo>
                    <a:pt x="1513" y="104823"/>
                  </a:lnTo>
                  <a:lnTo>
                    <a:pt x="1345" y="106073"/>
                  </a:lnTo>
                  <a:lnTo>
                    <a:pt x="1185" y="107330"/>
                  </a:lnTo>
                  <a:lnTo>
                    <a:pt x="1032" y="108587"/>
                  </a:lnTo>
                  <a:lnTo>
                    <a:pt x="894" y="109844"/>
                  </a:lnTo>
                  <a:lnTo>
                    <a:pt x="764" y="111101"/>
                  </a:lnTo>
                  <a:lnTo>
                    <a:pt x="642" y="112366"/>
                  </a:lnTo>
                  <a:lnTo>
                    <a:pt x="527" y="113630"/>
                  </a:lnTo>
                  <a:lnTo>
                    <a:pt x="428" y="114895"/>
                  </a:lnTo>
                  <a:lnTo>
                    <a:pt x="344" y="116166"/>
                  </a:lnTo>
                  <a:lnTo>
                    <a:pt x="260" y="117431"/>
                  </a:lnTo>
                  <a:lnTo>
                    <a:pt x="191" y="118703"/>
                  </a:lnTo>
                  <a:lnTo>
                    <a:pt x="138" y="119974"/>
                  </a:lnTo>
                  <a:lnTo>
                    <a:pt x="84" y="121253"/>
                  </a:lnTo>
                  <a:lnTo>
                    <a:pt x="46" y="122525"/>
                  </a:lnTo>
                  <a:lnTo>
                    <a:pt x="23" y="123797"/>
                  </a:lnTo>
                  <a:lnTo>
                    <a:pt x="8" y="125076"/>
                  </a:lnTo>
                  <a:lnTo>
                    <a:pt x="0" y="126355"/>
                  </a:lnTo>
                  <a:lnTo>
                    <a:pt x="0" y="127627"/>
                  </a:lnTo>
                  <a:lnTo>
                    <a:pt x="15" y="128906"/>
                  </a:lnTo>
                  <a:lnTo>
                    <a:pt x="46" y="130185"/>
                  </a:lnTo>
                  <a:lnTo>
                    <a:pt x="77" y="131465"/>
                  </a:lnTo>
                  <a:lnTo>
                    <a:pt x="130" y="132744"/>
                  </a:lnTo>
                  <a:lnTo>
                    <a:pt x="184" y="134015"/>
                  </a:lnTo>
                  <a:lnTo>
                    <a:pt x="252" y="135295"/>
                  </a:lnTo>
                  <a:lnTo>
                    <a:pt x="329" y="136574"/>
                  </a:lnTo>
                  <a:lnTo>
                    <a:pt x="420" y="137853"/>
                  </a:lnTo>
                  <a:lnTo>
                    <a:pt x="520" y="139125"/>
                  </a:lnTo>
                  <a:lnTo>
                    <a:pt x="634" y="140404"/>
                  </a:lnTo>
                  <a:lnTo>
                    <a:pt x="757" y="141676"/>
                  </a:lnTo>
                  <a:lnTo>
                    <a:pt x="887" y="142947"/>
                  </a:lnTo>
                  <a:lnTo>
                    <a:pt x="1032" y="144219"/>
                  </a:lnTo>
                  <a:lnTo>
                    <a:pt x="1185" y="145491"/>
                  </a:lnTo>
                  <a:lnTo>
                    <a:pt x="1345" y="146763"/>
                  </a:lnTo>
                  <a:lnTo>
                    <a:pt x="1521" y="148027"/>
                  </a:lnTo>
                  <a:lnTo>
                    <a:pt x="1712" y="149299"/>
                  </a:lnTo>
                  <a:lnTo>
                    <a:pt x="1911" y="150563"/>
                  </a:lnTo>
                  <a:lnTo>
                    <a:pt x="2117" y="151828"/>
                  </a:lnTo>
                  <a:lnTo>
                    <a:pt x="2339" y="153085"/>
                  </a:lnTo>
                  <a:lnTo>
                    <a:pt x="2568" y="154349"/>
                  </a:lnTo>
                  <a:lnTo>
                    <a:pt x="2812" y="155599"/>
                  </a:lnTo>
                  <a:lnTo>
                    <a:pt x="3065" y="156856"/>
                  </a:lnTo>
                  <a:lnTo>
                    <a:pt x="3332" y="158106"/>
                  </a:lnTo>
                  <a:lnTo>
                    <a:pt x="3607" y="159356"/>
                  </a:lnTo>
                  <a:lnTo>
                    <a:pt x="3890" y="160605"/>
                  </a:lnTo>
                  <a:lnTo>
                    <a:pt x="4188" y="161848"/>
                  </a:lnTo>
                  <a:lnTo>
                    <a:pt x="4501" y="163090"/>
                  </a:lnTo>
                  <a:lnTo>
                    <a:pt x="4815" y="164325"/>
                  </a:lnTo>
                  <a:lnTo>
                    <a:pt x="5151" y="165560"/>
                  </a:lnTo>
                  <a:lnTo>
                    <a:pt x="5495" y="166795"/>
                  </a:lnTo>
                  <a:lnTo>
                    <a:pt x="5846" y="168023"/>
                  </a:lnTo>
                  <a:lnTo>
                    <a:pt x="6213" y="169243"/>
                  </a:lnTo>
                  <a:lnTo>
                    <a:pt x="6588" y="170463"/>
                  </a:lnTo>
                  <a:lnTo>
                    <a:pt x="6977" y="171684"/>
                  </a:lnTo>
                  <a:lnTo>
                    <a:pt x="7375" y="172897"/>
                  </a:lnTo>
                  <a:lnTo>
                    <a:pt x="7787" y="174102"/>
                  </a:lnTo>
                  <a:lnTo>
                    <a:pt x="8208" y="175308"/>
                  </a:lnTo>
                  <a:lnTo>
                    <a:pt x="8643" y="176506"/>
                  </a:lnTo>
                  <a:lnTo>
                    <a:pt x="9086" y="177697"/>
                  </a:lnTo>
                  <a:lnTo>
                    <a:pt x="9545" y="178888"/>
                  </a:lnTo>
                  <a:lnTo>
                    <a:pt x="10011" y="180079"/>
                  </a:lnTo>
                  <a:lnTo>
                    <a:pt x="10493" y="181255"/>
                  </a:lnTo>
                  <a:lnTo>
                    <a:pt x="10982" y="182431"/>
                  </a:lnTo>
                  <a:lnTo>
                    <a:pt x="11486" y="183608"/>
                  </a:lnTo>
                  <a:lnTo>
                    <a:pt x="11998" y="184769"/>
                  </a:lnTo>
                  <a:lnTo>
                    <a:pt x="12075" y="184894"/>
                  </a:lnTo>
                  <a:lnTo>
                    <a:pt x="12159" y="185012"/>
                  </a:lnTo>
                  <a:lnTo>
                    <a:pt x="12250" y="185122"/>
                  </a:lnTo>
                  <a:lnTo>
                    <a:pt x="12350" y="185210"/>
                  </a:lnTo>
                  <a:lnTo>
                    <a:pt x="11983" y="185762"/>
                  </a:lnTo>
                  <a:lnTo>
                    <a:pt x="11639" y="186320"/>
                  </a:lnTo>
                  <a:lnTo>
                    <a:pt x="11303" y="186894"/>
                  </a:lnTo>
                  <a:lnTo>
                    <a:pt x="10989" y="187467"/>
                  </a:lnTo>
                  <a:lnTo>
                    <a:pt x="10684" y="188048"/>
                  </a:lnTo>
                  <a:lnTo>
                    <a:pt x="10393" y="188636"/>
                  </a:lnTo>
                  <a:lnTo>
                    <a:pt x="10118" y="189231"/>
                  </a:lnTo>
                  <a:lnTo>
                    <a:pt x="9858" y="189834"/>
                  </a:lnTo>
                  <a:lnTo>
                    <a:pt x="9621" y="190437"/>
                  </a:lnTo>
                  <a:lnTo>
                    <a:pt x="9400" y="191047"/>
                  </a:lnTo>
                  <a:lnTo>
                    <a:pt x="9293" y="191356"/>
                  </a:lnTo>
                  <a:lnTo>
                    <a:pt x="9193" y="191657"/>
                  </a:lnTo>
                  <a:lnTo>
                    <a:pt x="9094" y="191966"/>
                  </a:lnTo>
                  <a:lnTo>
                    <a:pt x="9010" y="192275"/>
                  </a:lnTo>
                  <a:lnTo>
                    <a:pt x="8918" y="192584"/>
                  </a:lnTo>
                  <a:lnTo>
                    <a:pt x="8842" y="192892"/>
                  </a:lnTo>
                  <a:lnTo>
                    <a:pt x="8766" y="193201"/>
                  </a:lnTo>
                  <a:lnTo>
                    <a:pt x="8697" y="193510"/>
                  </a:lnTo>
                  <a:lnTo>
                    <a:pt x="8628" y="193819"/>
                  </a:lnTo>
                  <a:lnTo>
                    <a:pt x="8567" y="194127"/>
                  </a:lnTo>
                  <a:lnTo>
                    <a:pt x="8513" y="194436"/>
                  </a:lnTo>
                  <a:lnTo>
                    <a:pt x="8467" y="194752"/>
                  </a:lnTo>
                  <a:lnTo>
                    <a:pt x="8422" y="195061"/>
                  </a:lnTo>
                  <a:lnTo>
                    <a:pt x="8383" y="195370"/>
                  </a:lnTo>
                  <a:lnTo>
                    <a:pt x="8353" y="195678"/>
                  </a:lnTo>
                  <a:lnTo>
                    <a:pt x="8322" y="195987"/>
                  </a:lnTo>
                  <a:lnTo>
                    <a:pt x="8299" y="196296"/>
                  </a:lnTo>
                  <a:lnTo>
                    <a:pt x="8284" y="196605"/>
                  </a:lnTo>
                  <a:lnTo>
                    <a:pt x="8276" y="196906"/>
                  </a:lnTo>
                  <a:lnTo>
                    <a:pt x="8276" y="197215"/>
                  </a:lnTo>
                  <a:lnTo>
                    <a:pt x="8276" y="197524"/>
                  </a:lnTo>
                  <a:lnTo>
                    <a:pt x="8284" y="197825"/>
                  </a:lnTo>
                  <a:lnTo>
                    <a:pt x="8307" y="198134"/>
                  </a:lnTo>
                  <a:lnTo>
                    <a:pt x="8322" y="198435"/>
                  </a:lnTo>
                  <a:lnTo>
                    <a:pt x="8353" y="198737"/>
                  </a:lnTo>
                  <a:lnTo>
                    <a:pt x="8391" y="199038"/>
                  </a:lnTo>
                  <a:lnTo>
                    <a:pt x="8429" y="199339"/>
                  </a:lnTo>
                  <a:lnTo>
                    <a:pt x="8475" y="199634"/>
                  </a:lnTo>
                  <a:lnTo>
                    <a:pt x="8529" y="199935"/>
                  </a:lnTo>
                  <a:lnTo>
                    <a:pt x="8590" y="200229"/>
                  </a:lnTo>
                  <a:lnTo>
                    <a:pt x="8659" y="200523"/>
                  </a:lnTo>
                  <a:lnTo>
                    <a:pt x="8735" y="200817"/>
                  </a:lnTo>
                  <a:lnTo>
                    <a:pt x="8819" y="201104"/>
                  </a:lnTo>
                  <a:lnTo>
                    <a:pt x="8911" y="201398"/>
                  </a:lnTo>
                  <a:lnTo>
                    <a:pt x="9002" y="201685"/>
                  </a:lnTo>
                  <a:lnTo>
                    <a:pt x="9109" y="201964"/>
                  </a:lnTo>
                  <a:lnTo>
                    <a:pt x="9224" y="202251"/>
                  </a:lnTo>
                  <a:lnTo>
                    <a:pt x="9339" y="202530"/>
                  </a:lnTo>
                  <a:lnTo>
                    <a:pt x="9469" y="202809"/>
                  </a:lnTo>
                  <a:lnTo>
                    <a:pt x="9599" y="203089"/>
                  </a:lnTo>
                  <a:lnTo>
                    <a:pt x="9744" y="203361"/>
                  </a:lnTo>
                  <a:lnTo>
                    <a:pt x="9889" y="203633"/>
                  </a:lnTo>
                  <a:lnTo>
                    <a:pt x="10049" y="203905"/>
                  </a:lnTo>
                  <a:lnTo>
                    <a:pt x="10210" y="204169"/>
                  </a:lnTo>
                  <a:lnTo>
                    <a:pt x="10279" y="204258"/>
                  </a:lnTo>
                  <a:lnTo>
                    <a:pt x="10347" y="204324"/>
                  </a:lnTo>
                  <a:lnTo>
                    <a:pt x="10424" y="204382"/>
                  </a:lnTo>
                  <a:lnTo>
                    <a:pt x="10508" y="204419"/>
                  </a:lnTo>
                  <a:lnTo>
                    <a:pt x="10600" y="204441"/>
                  </a:lnTo>
                  <a:lnTo>
                    <a:pt x="10684" y="204449"/>
                  </a:lnTo>
                  <a:lnTo>
                    <a:pt x="10768" y="204449"/>
                  </a:lnTo>
                  <a:lnTo>
                    <a:pt x="10859" y="204427"/>
                  </a:lnTo>
                  <a:lnTo>
                    <a:pt x="10944" y="204397"/>
                  </a:lnTo>
                  <a:lnTo>
                    <a:pt x="11020" y="204360"/>
                  </a:lnTo>
                  <a:lnTo>
                    <a:pt x="11089" y="204302"/>
                  </a:lnTo>
                  <a:lnTo>
                    <a:pt x="11157" y="204243"/>
                  </a:lnTo>
                  <a:lnTo>
                    <a:pt x="11211" y="204169"/>
                  </a:lnTo>
                  <a:lnTo>
                    <a:pt x="11257" y="204088"/>
                  </a:lnTo>
                  <a:lnTo>
                    <a:pt x="11295" y="204000"/>
                  </a:lnTo>
                  <a:lnTo>
                    <a:pt x="11310" y="203905"/>
                  </a:lnTo>
                  <a:lnTo>
                    <a:pt x="11379" y="203177"/>
                  </a:lnTo>
                  <a:lnTo>
                    <a:pt x="12067" y="203037"/>
                  </a:lnTo>
                  <a:lnTo>
                    <a:pt x="12747" y="202890"/>
                  </a:lnTo>
                  <a:lnTo>
                    <a:pt x="13427" y="202736"/>
                  </a:lnTo>
                  <a:lnTo>
                    <a:pt x="14107" y="202581"/>
                  </a:lnTo>
                  <a:lnTo>
                    <a:pt x="14787" y="202427"/>
                  </a:lnTo>
                  <a:lnTo>
                    <a:pt x="15468" y="202258"/>
                  </a:lnTo>
                  <a:lnTo>
                    <a:pt x="16140" y="202089"/>
                  </a:lnTo>
                  <a:lnTo>
                    <a:pt x="16813" y="201920"/>
                  </a:lnTo>
                  <a:lnTo>
                    <a:pt x="17485" y="201743"/>
                  </a:lnTo>
                  <a:lnTo>
                    <a:pt x="18158" y="201560"/>
                  </a:lnTo>
                  <a:lnTo>
                    <a:pt x="19495" y="201185"/>
                  </a:lnTo>
                  <a:lnTo>
                    <a:pt x="20832" y="200795"/>
                  </a:lnTo>
                  <a:lnTo>
                    <a:pt x="22162" y="200391"/>
                  </a:lnTo>
                  <a:lnTo>
                    <a:pt x="23484" y="199964"/>
                  </a:lnTo>
                  <a:lnTo>
                    <a:pt x="24806" y="199523"/>
                  </a:lnTo>
                  <a:lnTo>
                    <a:pt x="26113" y="199075"/>
                  </a:lnTo>
                  <a:lnTo>
                    <a:pt x="27420" y="198604"/>
                  </a:lnTo>
                  <a:lnTo>
                    <a:pt x="28719" y="198119"/>
                  </a:lnTo>
                  <a:lnTo>
                    <a:pt x="30018" y="197619"/>
                  </a:lnTo>
                  <a:lnTo>
                    <a:pt x="31302" y="197105"/>
                  </a:lnTo>
                  <a:lnTo>
                    <a:pt x="32586" y="196575"/>
                  </a:lnTo>
                  <a:lnTo>
                    <a:pt x="33862" y="196031"/>
                  </a:lnTo>
                  <a:lnTo>
                    <a:pt x="35131" y="195480"/>
                  </a:lnTo>
                  <a:lnTo>
                    <a:pt x="36399" y="194907"/>
                  </a:lnTo>
                  <a:lnTo>
                    <a:pt x="37652" y="194326"/>
                  </a:lnTo>
                  <a:lnTo>
                    <a:pt x="38906" y="193730"/>
                  </a:lnTo>
                  <a:lnTo>
                    <a:pt x="40151" y="193120"/>
                  </a:lnTo>
                  <a:lnTo>
                    <a:pt x="41389" y="192495"/>
                  </a:lnTo>
                  <a:lnTo>
                    <a:pt x="42620" y="191863"/>
                  </a:lnTo>
                  <a:lnTo>
                    <a:pt x="43842" y="191216"/>
                  </a:lnTo>
                  <a:lnTo>
                    <a:pt x="45065" y="190562"/>
                  </a:lnTo>
                  <a:lnTo>
                    <a:pt x="46273" y="189893"/>
                  </a:lnTo>
                  <a:lnTo>
                    <a:pt x="47480" y="189209"/>
                  </a:lnTo>
                  <a:lnTo>
                    <a:pt x="48672" y="188518"/>
                  </a:lnTo>
                  <a:lnTo>
                    <a:pt x="49864" y="187820"/>
                  </a:lnTo>
                  <a:lnTo>
                    <a:pt x="51049" y="187107"/>
                  </a:lnTo>
                  <a:lnTo>
                    <a:pt x="52226" y="186379"/>
                  </a:lnTo>
                  <a:lnTo>
                    <a:pt x="52302" y="186328"/>
                  </a:lnTo>
                  <a:lnTo>
                    <a:pt x="52379" y="186276"/>
                  </a:lnTo>
                  <a:lnTo>
                    <a:pt x="52447" y="186217"/>
                  </a:lnTo>
                  <a:lnTo>
                    <a:pt x="52516" y="186159"/>
                  </a:lnTo>
                  <a:lnTo>
                    <a:pt x="52577" y="186092"/>
                  </a:lnTo>
                  <a:lnTo>
                    <a:pt x="52631" y="186034"/>
                  </a:lnTo>
                  <a:lnTo>
                    <a:pt x="52730" y="185901"/>
                  </a:lnTo>
                  <a:lnTo>
                    <a:pt x="52814" y="185769"/>
                  </a:lnTo>
                  <a:lnTo>
                    <a:pt x="52883" y="185629"/>
                  </a:lnTo>
                  <a:lnTo>
                    <a:pt x="52929" y="185482"/>
                  </a:lnTo>
                  <a:lnTo>
                    <a:pt x="52959" y="185343"/>
                  </a:lnTo>
                  <a:lnTo>
                    <a:pt x="52982" y="185195"/>
                  </a:lnTo>
                  <a:lnTo>
                    <a:pt x="52982" y="185041"/>
                  </a:lnTo>
                  <a:lnTo>
                    <a:pt x="52975" y="184894"/>
                  </a:lnTo>
                  <a:lnTo>
                    <a:pt x="52952" y="184754"/>
                  </a:lnTo>
                  <a:lnTo>
                    <a:pt x="52914" y="184607"/>
                  </a:lnTo>
                  <a:lnTo>
                    <a:pt x="52868" y="184468"/>
                  </a:lnTo>
                  <a:lnTo>
                    <a:pt x="52807" y="184335"/>
                  </a:lnTo>
                  <a:lnTo>
                    <a:pt x="52730" y="184203"/>
                  </a:lnTo>
                  <a:lnTo>
                    <a:pt x="52646" y="184078"/>
                  </a:lnTo>
                  <a:lnTo>
                    <a:pt x="52554" y="183968"/>
                  </a:lnTo>
                  <a:lnTo>
                    <a:pt x="52455" y="183858"/>
                  </a:lnTo>
                  <a:lnTo>
                    <a:pt x="52348" y="183762"/>
                  </a:lnTo>
                  <a:lnTo>
                    <a:pt x="52226" y="183674"/>
                  </a:lnTo>
                  <a:lnTo>
                    <a:pt x="52103" y="183593"/>
                  </a:lnTo>
                  <a:lnTo>
                    <a:pt x="51974" y="183527"/>
                  </a:lnTo>
                  <a:lnTo>
                    <a:pt x="51836" y="183475"/>
                  </a:lnTo>
                  <a:lnTo>
                    <a:pt x="51691" y="183439"/>
                  </a:lnTo>
                  <a:lnTo>
                    <a:pt x="51538" y="183424"/>
                  </a:lnTo>
                  <a:lnTo>
                    <a:pt x="51385" y="183416"/>
                  </a:lnTo>
                  <a:lnTo>
                    <a:pt x="51232" y="183424"/>
                  </a:lnTo>
                  <a:lnTo>
                    <a:pt x="51148" y="183439"/>
                  </a:lnTo>
                  <a:lnTo>
                    <a:pt x="51072" y="183461"/>
                  </a:lnTo>
                  <a:lnTo>
                    <a:pt x="50988" y="183483"/>
                  </a:lnTo>
                  <a:lnTo>
                    <a:pt x="50904" y="183505"/>
                  </a:lnTo>
                  <a:lnTo>
                    <a:pt x="50820" y="183541"/>
                  </a:lnTo>
                  <a:lnTo>
                    <a:pt x="50736" y="183578"/>
                  </a:lnTo>
                  <a:lnTo>
                    <a:pt x="50659" y="183615"/>
                  </a:lnTo>
                  <a:lnTo>
                    <a:pt x="50575" y="183666"/>
                  </a:lnTo>
                  <a:lnTo>
                    <a:pt x="50529" y="183696"/>
                  </a:lnTo>
                  <a:lnTo>
                    <a:pt x="50499" y="183703"/>
                  </a:lnTo>
                  <a:lnTo>
                    <a:pt x="50483" y="183711"/>
                  </a:lnTo>
                  <a:lnTo>
                    <a:pt x="49322" y="184394"/>
                  </a:lnTo>
                  <a:lnTo>
                    <a:pt x="48160" y="185071"/>
                  </a:lnTo>
                  <a:lnTo>
                    <a:pt x="46991" y="185739"/>
                  </a:lnTo>
                  <a:lnTo>
                    <a:pt x="45822" y="186394"/>
                  </a:lnTo>
                  <a:lnTo>
                    <a:pt x="44652" y="187041"/>
                  </a:lnTo>
                  <a:lnTo>
                    <a:pt x="43476" y="187673"/>
                  </a:lnTo>
                  <a:lnTo>
                    <a:pt x="42299" y="188290"/>
                  </a:lnTo>
                  <a:lnTo>
                    <a:pt x="41114" y="188908"/>
                  </a:lnTo>
                  <a:lnTo>
                    <a:pt x="39930" y="189511"/>
                  </a:lnTo>
                  <a:lnTo>
                    <a:pt x="38738" y="190106"/>
                  </a:lnTo>
                  <a:lnTo>
                    <a:pt x="37545" y="190687"/>
                  </a:lnTo>
                  <a:lnTo>
                    <a:pt x="36353" y="191260"/>
                  </a:lnTo>
                  <a:lnTo>
                    <a:pt x="35146" y="191834"/>
                  </a:lnTo>
                  <a:lnTo>
                    <a:pt x="33946" y="192392"/>
                  </a:lnTo>
                  <a:lnTo>
                    <a:pt x="32739" y="192936"/>
                  </a:lnTo>
                  <a:lnTo>
                    <a:pt x="31523" y="193480"/>
                  </a:lnTo>
                  <a:lnTo>
                    <a:pt x="30308" y="194017"/>
                  </a:lnTo>
                  <a:lnTo>
                    <a:pt x="29093" y="194539"/>
                  </a:lnTo>
                  <a:lnTo>
                    <a:pt x="27863" y="195061"/>
                  </a:lnTo>
                  <a:lnTo>
                    <a:pt x="26640" y="195568"/>
                  </a:lnTo>
                  <a:lnTo>
                    <a:pt x="25410" y="196075"/>
                  </a:lnTo>
                  <a:lnTo>
                    <a:pt x="24172" y="196568"/>
                  </a:lnTo>
                  <a:lnTo>
                    <a:pt x="22934" y="197061"/>
                  </a:lnTo>
                  <a:lnTo>
                    <a:pt x="21688" y="197546"/>
                  </a:lnTo>
                  <a:lnTo>
                    <a:pt x="20443" y="198024"/>
                  </a:lnTo>
                  <a:lnTo>
                    <a:pt x="19189" y="198494"/>
                  </a:lnTo>
                  <a:lnTo>
                    <a:pt x="17936" y="198957"/>
                  </a:lnTo>
                  <a:lnTo>
                    <a:pt x="16675" y="199420"/>
                  </a:lnTo>
                  <a:lnTo>
                    <a:pt x="15406" y="199876"/>
                  </a:lnTo>
                  <a:lnTo>
                    <a:pt x="14138" y="200325"/>
                  </a:lnTo>
                  <a:lnTo>
                    <a:pt x="12869" y="200773"/>
                  </a:lnTo>
                  <a:lnTo>
                    <a:pt x="11585" y="201214"/>
                  </a:lnTo>
                  <a:lnTo>
                    <a:pt x="11585" y="201214"/>
                  </a:lnTo>
                  <a:lnTo>
                    <a:pt x="11738" y="199773"/>
                  </a:lnTo>
                  <a:lnTo>
                    <a:pt x="11883" y="198354"/>
                  </a:lnTo>
                  <a:lnTo>
                    <a:pt x="11968" y="197649"/>
                  </a:lnTo>
                  <a:lnTo>
                    <a:pt x="12059" y="196950"/>
                  </a:lnTo>
                  <a:lnTo>
                    <a:pt x="12151" y="196252"/>
                  </a:lnTo>
                  <a:lnTo>
                    <a:pt x="12250" y="195568"/>
                  </a:lnTo>
                  <a:lnTo>
                    <a:pt x="12365" y="194885"/>
                  </a:lnTo>
                  <a:lnTo>
                    <a:pt x="12487" y="194208"/>
                  </a:lnTo>
                  <a:lnTo>
                    <a:pt x="12617" y="193539"/>
                  </a:lnTo>
                  <a:lnTo>
                    <a:pt x="12770" y="192870"/>
                  </a:lnTo>
                  <a:lnTo>
                    <a:pt x="12930" y="192216"/>
                  </a:lnTo>
                  <a:lnTo>
                    <a:pt x="13106" y="191562"/>
                  </a:lnTo>
                  <a:lnTo>
                    <a:pt x="13206" y="191246"/>
                  </a:lnTo>
                  <a:lnTo>
                    <a:pt x="13305" y="190922"/>
                  </a:lnTo>
                  <a:lnTo>
                    <a:pt x="13412" y="190599"/>
                  </a:lnTo>
                  <a:lnTo>
                    <a:pt x="13519" y="190283"/>
                  </a:lnTo>
                  <a:lnTo>
                    <a:pt x="13633" y="189966"/>
                  </a:lnTo>
                  <a:lnTo>
                    <a:pt x="13756" y="189658"/>
                  </a:lnTo>
                  <a:lnTo>
                    <a:pt x="13878" y="189342"/>
                  </a:lnTo>
                  <a:lnTo>
                    <a:pt x="14008" y="189033"/>
                  </a:lnTo>
                  <a:lnTo>
                    <a:pt x="14146" y="188724"/>
                  </a:lnTo>
                  <a:lnTo>
                    <a:pt x="14291" y="188423"/>
                  </a:lnTo>
                  <a:lnTo>
                    <a:pt x="14436" y="188121"/>
                  </a:lnTo>
                  <a:lnTo>
                    <a:pt x="14589" y="187813"/>
                  </a:lnTo>
                  <a:lnTo>
                    <a:pt x="14749" y="187518"/>
                  </a:lnTo>
                  <a:lnTo>
                    <a:pt x="14917" y="187217"/>
                  </a:lnTo>
                  <a:lnTo>
                    <a:pt x="15093" y="186923"/>
                  </a:lnTo>
                  <a:lnTo>
                    <a:pt x="15269" y="186629"/>
                  </a:lnTo>
                  <a:lnTo>
                    <a:pt x="15460" y="186342"/>
                  </a:lnTo>
                  <a:lnTo>
                    <a:pt x="15651" y="186048"/>
                  </a:lnTo>
                  <a:lnTo>
                    <a:pt x="15857" y="185762"/>
                  </a:lnTo>
                  <a:lnTo>
                    <a:pt x="16064" y="185482"/>
                  </a:lnTo>
                  <a:lnTo>
                    <a:pt x="16278" y="185195"/>
                  </a:lnTo>
                  <a:lnTo>
                    <a:pt x="16507" y="184916"/>
                  </a:lnTo>
                  <a:lnTo>
                    <a:pt x="16736" y="184644"/>
                  </a:lnTo>
                  <a:lnTo>
                    <a:pt x="16981" y="184365"/>
                  </a:lnTo>
                  <a:lnTo>
                    <a:pt x="17225" y="184093"/>
                  </a:lnTo>
                  <a:lnTo>
                    <a:pt x="17485" y="183821"/>
                  </a:lnTo>
                  <a:lnTo>
                    <a:pt x="17753" y="183556"/>
                  </a:lnTo>
                  <a:lnTo>
                    <a:pt x="18028" y="183291"/>
                  </a:lnTo>
                  <a:lnTo>
                    <a:pt x="18310" y="183027"/>
                  </a:lnTo>
                  <a:lnTo>
                    <a:pt x="18601" y="182770"/>
                  </a:lnTo>
                  <a:lnTo>
                    <a:pt x="18906" y="182512"/>
                  </a:lnTo>
                  <a:lnTo>
                    <a:pt x="19220" y="182255"/>
                  </a:lnTo>
                  <a:lnTo>
                    <a:pt x="19541" y="182005"/>
                  </a:lnTo>
                  <a:lnTo>
                    <a:pt x="19869" y="181755"/>
                  </a:lnTo>
                  <a:lnTo>
                    <a:pt x="20206" y="181505"/>
                  </a:lnTo>
                  <a:lnTo>
                    <a:pt x="20557" y="181263"/>
                  </a:lnTo>
                  <a:lnTo>
                    <a:pt x="20962" y="180991"/>
                  </a:lnTo>
                  <a:lnTo>
                    <a:pt x="21367" y="180733"/>
                  </a:lnTo>
                  <a:lnTo>
                    <a:pt x="21772" y="180483"/>
                  </a:lnTo>
                  <a:lnTo>
                    <a:pt x="22185" y="180248"/>
                  </a:lnTo>
                  <a:lnTo>
                    <a:pt x="22598" y="180020"/>
                  </a:lnTo>
                  <a:lnTo>
                    <a:pt x="23018" y="179807"/>
                  </a:lnTo>
                  <a:lnTo>
                    <a:pt x="23438" y="179594"/>
                  </a:lnTo>
                  <a:lnTo>
                    <a:pt x="23866" y="179403"/>
                  </a:lnTo>
                  <a:lnTo>
                    <a:pt x="24286" y="179211"/>
                  </a:lnTo>
                  <a:lnTo>
                    <a:pt x="24722" y="179035"/>
                  </a:lnTo>
                  <a:lnTo>
                    <a:pt x="25150" y="178866"/>
                  </a:lnTo>
                  <a:lnTo>
                    <a:pt x="25586" y="178712"/>
                  </a:lnTo>
                  <a:lnTo>
                    <a:pt x="26029" y="178565"/>
                  </a:lnTo>
                  <a:lnTo>
                    <a:pt x="26464" y="178425"/>
                  </a:lnTo>
                  <a:lnTo>
                    <a:pt x="26908" y="178293"/>
                  </a:lnTo>
                  <a:lnTo>
                    <a:pt x="27351" y="178175"/>
                  </a:lnTo>
                  <a:lnTo>
                    <a:pt x="27802" y="178065"/>
                  </a:lnTo>
                  <a:lnTo>
                    <a:pt x="28245" y="177969"/>
                  </a:lnTo>
                  <a:lnTo>
                    <a:pt x="28696" y="177881"/>
                  </a:lnTo>
                  <a:lnTo>
                    <a:pt x="29147" y="177800"/>
                  </a:lnTo>
                  <a:lnTo>
                    <a:pt x="29598" y="177727"/>
                  </a:lnTo>
                  <a:lnTo>
                    <a:pt x="30049" y="177668"/>
                  </a:lnTo>
                  <a:lnTo>
                    <a:pt x="30499" y="177609"/>
                  </a:lnTo>
                  <a:lnTo>
                    <a:pt x="30958" y="177572"/>
                  </a:lnTo>
                  <a:lnTo>
                    <a:pt x="31409" y="177535"/>
                  </a:lnTo>
                  <a:lnTo>
                    <a:pt x="31867" y="177513"/>
                  </a:lnTo>
                  <a:lnTo>
                    <a:pt x="32326" y="177499"/>
                  </a:lnTo>
                  <a:lnTo>
                    <a:pt x="32777" y="177491"/>
                  </a:lnTo>
                  <a:lnTo>
                    <a:pt x="33235" y="177499"/>
                  </a:lnTo>
                  <a:lnTo>
                    <a:pt x="33686" y="177506"/>
                  </a:lnTo>
                  <a:lnTo>
                    <a:pt x="34145" y="177528"/>
                  </a:lnTo>
                  <a:lnTo>
                    <a:pt x="34603" y="177557"/>
                  </a:lnTo>
                  <a:lnTo>
                    <a:pt x="35054" y="177602"/>
                  </a:lnTo>
                  <a:lnTo>
                    <a:pt x="35505" y="177653"/>
                  </a:lnTo>
                  <a:lnTo>
                    <a:pt x="35963" y="177704"/>
                  </a:lnTo>
                  <a:lnTo>
                    <a:pt x="36414" y="177771"/>
                  </a:lnTo>
                  <a:lnTo>
                    <a:pt x="36865" y="177851"/>
                  </a:lnTo>
                  <a:lnTo>
                    <a:pt x="37316" y="177932"/>
                  </a:lnTo>
                  <a:lnTo>
                    <a:pt x="37759" y="178028"/>
                  </a:lnTo>
                  <a:lnTo>
                    <a:pt x="38210" y="178131"/>
                  </a:lnTo>
                  <a:lnTo>
                    <a:pt x="38653" y="178241"/>
                  </a:lnTo>
                  <a:lnTo>
                    <a:pt x="39097" y="178359"/>
                  </a:lnTo>
                  <a:lnTo>
                    <a:pt x="39532" y="178491"/>
                  </a:lnTo>
                  <a:lnTo>
                    <a:pt x="39976" y="178623"/>
                  </a:lnTo>
                  <a:lnTo>
                    <a:pt x="40411" y="178770"/>
                  </a:lnTo>
                  <a:lnTo>
                    <a:pt x="40847" y="178925"/>
                  </a:lnTo>
                  <a:lnTo>
                    <a:pt x="41275" y="179087"/>
                  </a:lnTo>
                  <a:lnTo>
                    <a:pt x="41703" y="179256"/>
                  </a:lnTo>
                  <a:lnTo>
                    <a:pt x="42131" y="179439"/>
                  </a:lnTo>
                  <a:lnTo>
                    <a:pt x="42551" y="179623"/>
                  </a:lnTo>
                  <a:lnTo>
                    <a:pt x="42971" y="179822"/>
                  </a:lnTo>
                  <a:lnTo>
                    <a:pt x="43392" y="180027"/>
                  </a:lnTo>
                  <a:lnTo>
                    <a:pt x="43804" y="180241"/>
                  </a:lnTo>
                  <a:lnTo>
                    <a:pt x="44209" y="180461"/>
                  </a:lnTo>
                  <a:lnTo>
                    <a:pt x="44614" y="180689"/>
                  </a:lnTo>
                  <a:lnTo>
                    <a:pt x="45019" y="180924"/>
                  </a:lnTo>
                  <a:lnTo>
                    <a:pt x="45417" y="181174"/>
                  </a:lnTo>
                  <a:lnTo>
                    <a:pt x="45806" y="181424"/>
                  </a:lnTo>
                  <a:lnTo>
                    <a:pt x="46196" y="181689"/>
                  </a:lnTo>
                  <a:lnTo>
                    <a:pt x="46578" y="181954"/>
                  </a:lnTo>
                  <a:lnTo>
                    <a:pt x="46960" y="182233"/>
                  </a:lnTo>
                  <a:lnTo>
                    <a:pt x="47335" y="182520"/>
                  </a:lnTo>
                  <a:lnTo>
                    <a:pt x="47709" y="182814"/>
                  </a:lnTo>
                  <a:lnTo>
                    <a:pt x="48068" y="183115"/>
                  </a:lnTo>
                  <a:lnTo>
                    <a:pt x="48198" y="183218"/>
                  </a:lnTo>
                  <a:lnTo>
                    <a:pt x="48336" y="183299"/>
                  </a:lnTo>
                  <a:lnTo>
                    <a:pt x="48473" y="183372"/>
                  </a:lnTo>
                  <a:lnTo>
                    <a:pt x="48611" y="183431"/>
                  </a:lnTo>
                  <a:lnTo>
                    <a:pt x="48749" y="183475"/>
                  </a:lnTo>
                  <a:lnTo>
                    <a:pt x="48886" y="183505"/>
                  </a:lnTo>
                  <a:lnTo>
                    <a:pt x="49024" y="183527"/>
                  </a:lnTo>
                  <a:lnTo>
                    <a:pt x="49161" y="183534"/>
                  </a:lnTo>
                  <a:lnTo>
                    <a:pt x="49299" y="183534"/>
                  </a:lnTo>
                  <a:lnTo>
                    <a:pt x="49436" y="183519"/>
                  </a:lnTo>
                  <a:lnTo>
                    <a:pt x="49566" y="183497"/>
                  </a:lnTo>
                  <a:lnTo>
                    <a:pt x="49696" y="183468"/>
                  </a:lnTo>
                  <a:lnTo>
                    <a:pt x="49826" y="183424"/>
                  </a:lnTo>
                  <a:lnTo>
                    <a:pt x="49948" y="183372"/>
                  </a:lnTo>
                  <a:lnTo>
                    <a:pt x="50071" y="183314"/>
                  </a:lnTo>
                  <a:lnTo>
                    <a:pt x="50185" y="183247"/>
                  </a:lnTo>
                  <a:lnTo>
                    <a:pt x="50331" y="183137"/>
                  </a:lnTo>
                  <a:lnTo>
                    <a:pt x="50468" y="183019"/>
                  </a:lnTo>
                  <a:lnTo>
                    <a:pt x="50598" y="182895"/>
                  </a:lnTo>
                  <a:lnTo>
                    <a:pt x="50713" y="182755"/>
                  </a:lnTo>
                  <a:lnTo>
                    <a:pt x="50804" y="182600"/>
                  </a:lnTo>
                  <a:lnTo>
                    <a:pt x="50850" y="182527"/>
                  </a:lnTo>
                  <a:lnTo>
                    <a:pt x="50888" y="182446"/>
                  </a:lnTo>
                  <a:lnTo>
                    <a:pt x="50919" y="182365"/>
                  </a:lnTo>
                  <a:lnTo>
                    <a:pt x="50950" y="182284"/>
                  </a:lnTo>
                  <a:lnTo>
                    <a:pt x="50972" y="182203"/>
                  </a:lnTo>
                  <a:lnTo>
                    <a:pt x="50988" y="182123"/>
                  </a:lnTo>
                  <a:lnTo>
                    <a:pt x="51003" y="182034"/>
                  </a:lnTo>
                  <a:lnTo>
                    <a:pt x="51011" y="181954"/>
                  </a:lnTo>
                  <a:lnTo>
                    <a:pt x="51018" y="181865"/>
                  </a:lnTo>
                  <a:lnTo>
                    <a:pt x="51011" y="181784"/>
                  </a:lnTo>
                  <a:lnTo>
                    <a:pt x="51003" y="181696"/>
                  </a:lnTo>
                  <a:lnTo>
                    <a:pt x="50988" y="181608"/>
                  </a:lnTo>
                  <a:lnTo>
                    <a:pt x="50965" y="181527"/>
                  </a:lnTo>
                  <a:lnTo>
                    <a:pt x="50934" y="181439"/>
                  </a:lnTo>
                  <a:lnTo>
                    <a:pt x="50904" y="181358"/>
                  </a:lnTo>
                  <a:lnTo>
                    <a:pt x="50858" y="181270"/>
                  </a:lnTo>
                  <a:lnTo>
                    <a:pt x="50812" y="181189"/>
                  </a:lnTo>
                  <a:lnTo>
                    <a:pt x="50758" y="181108"/>
                  </a:lnTo>
                  <a:lnTo>
                    <a:pt x="50690" y="181027"/>
                  </a:lnTo>
                  <a:lnTo>
                    <a:pt x="50621" y="180946"/>
                  </a:lnTo>
                  <a:lnTo>
                    <a:pt x="50544" y="180873"/>
                  </a:lnTo>
                  <a:lnTo>
                    <a:pt x="50460" y="180799"/>
                  </a:lnTo>
                  <a:lnTo>
                    <a:pt x="50048" y="180461"/>
                  </a:lnTo>
                  <a:lnTo>
                    <a:pt x="49635" y="180138"/>
                  </a:lnTo>
                  <a:lnTo>
                    <a:pt x="49215" y="179814"/>
                  </a:lnTo>
                  <a:lnTo>
                    <a:pt x="48794" y="179506"/>
                  </a:lnTo>
                  <a:lnTo>
                    <a:pt x="48359" y="179204"/>
                  </a:lnTo>
                  <a:lnTo>
                    <a:pt x="47923" y="178910"/>
                  </a:lnTo>
                  <a:lnTo>
                    <a:pt x="47488" y="178623"/>
                  </a:lnTo>
                  <a:lnTo>
                    <a:pt x="47037" y="178344"/>
                  </a:lnTo>
                  <a:lnTo>
                    <a:pt x="46586" y="178072"/>
                  </a:lnTo>
                  <a:lnTo>
                    <a:pt x="46135" y="177815"/>
                  </a:lnTo>
                  <a:lnTo>
                    <a:pt x="45669" y="177565"/>
                  </a:lnTo>
                  <a:lnTo>
                    <a:pt x="45210" y="177315"/>
                  </a:lnTo>
                  <a:lnTo>
                    <a:pt x="44737" y="177087"/>
                  </a:lnTo>
                  <a:lnTo>
                    <a:pt x="44263" y="176859"/>
                  </a:lnTo>
                  <a:lnTo>
                    <a:pt x="43789" y="176639"/>
                  </a:lnTo>
                  <a:lnTo>
                    <a:pt x="43307" y="176433"/>
                  </a:lnTo>
                  <a:lnTo>
                    <a:pt x="42826" y="176234"/>
                  </a:lnTo>
                  <a:lnTo>
                    <a:pt x="42337" y="176043"/>
                  </a:lnTo>
                  <a:lnTo>
                    <a:pt x="41848" y="175859"/>
                  </a:lnTo>
                  <a:lnTo>
                    <a:pt x="41359" y="175690"/>
                  </a:lnTo>
                  <a:lnTo>
                    <a:pt x="40862" y="175528"/>
                  </a:lnTo>
                  <a:lnTo>
                    <a:pt x="40365" y="175374"/>
                  </a:lnTo>
                  <a:lnTo>
                    <a:pt x="39861" y="175227"/>
                  </a:lnTo>
                  <a:lnTo>
                    <a:pt x="39357" y="175095"/>
                  </a:lnTo>
                  <a:lnTo>
                    <a:pt x="38852" y="174962"/>
                  </a:lnTo>
                  <a:lnTo>
                    <a:pt x="38348" y="174852"/>
                  </a:lnTo>
                  <a:lnTo>
                    <a:pt x="37836" y="174742"/>
                  </a:lnTo>
                  <a:lnTo>
                    <a:pt x="37324" y="174646"/>
                  </a:lnTo>
                  <a:lnTo>
                    <a:pt x="36812" y="174558"/>
                  </a:lnTo>
                  <a:lnTo>
                    <a:pt x="36300" y="174477"/>
                  </a:lnTo>
                  <a:lnTo>
                    <a:pt x="35780" y="174411"/>
                  </a:lnTo>
                  <a:lnTo>
                    <a:pt x="35268" y="174352"/>
                  </a:lnTo>
                  <a:lnTo>
                    <a:pt x="35306" y="174227"/>
                  </a:lnTo>
                  <a:lnTo>
                    <a:pt x="35329" y="174095"/>
                  </a:lnTo>
                  <a:lnTo>
                    <a:pt x="35344" y="173963"/>
                  </a:lnTo>
                  <a:lnTo>
                    <a:pt x="35344" y="173823"/>
                  </a:lnTo>
                  <a:lnTo>
                    <a:pt x="35329" y="173676"/>
                  </a:lnTo>
                  <a:lnTo>
                    <a:pt x="35306" y="173529"/>
                  </a:lnTo>
                  <a:lnTo>
                    <a:pt x="35260" y="173382"/>
                  </a:lnTo>
                  <a:lnTo>
                    <a:pt x="35199" y="173227"/>
                  </a:lnTo>
                  <a:lnTo>
                    <a:pt x="34894" y="172566"/>
                  </a:lnTo>
                  <a:lnTo>
                    <a:pt x="34588" y="171904"/>
                  </a:lnTo>
                  <a:lnTo>
                    <a:pt x="34290" y="171250"/>
                  </a:lnTo>
                  <a:lnTo>
                    <a:pt x="33999" y="170588"/>
                  </a:lnTo>
                  <a:lnTo>
                    <a:pt x="33717" y="169927"/>
                  </a:lnTo>
                  <a:lnTo>
                    <a:pt x="33434" y="169265"/>
                  </a:lnTo>
                  <a:lnTo>
                    <a:pt x="33159" y="168611"/>
                  </a:lnTo>
                  <a:lnTo>
                    <a:pt x="32891" y="167949"/>
                  </a:lnTo>
                  <a:lnTo>
                    <a:pt x="32632" y="167288"/>
                  </a:lnTo>
                  <a:lnTo>
                    <a:pt x="32379" y="166633"/>
                  </a:lnTo>
                  <a:lnTo>
                    <a:pt x="32127" y="165972"/>
                  </a:lnTo>
                  <a:lnTo>
                    <a:pt x="31883" y="165310"/>
                  </a:lnTo>
                  <a:lnTo>
                    <a:pt x="31638" y="164656"/>
                  </a:lnTo>
                  <a:lnTo>
                    <a:pt x="31409" y="163994"/>
                  </a:lnTo>
                  <a:lnTo>
                    <a:pt x="31180" y="163333"/>
                  </a:lnTo>
                  <a:lnTo>
                    <a:pt x="30958" y="162671"/>
                  </a:lnTo>
                  <a:lnTo>
                    <a:pt x="30736" y="162009"/>
                  </a:lnTo>
                  <a:lnTo>
                    <a:pt x="30522" y="161348"/>
                  </a:lnTo>
                  <a:lnTo>
                    <a:pt x="30316" y="160686"/>
                  </a:lnTo>
                  <a:lnTo>
                    <a:pt x="30117" y="160024"/>
                  </a:lnTo>
                  <a:lnTo>
                    <a:pt x="29919" y="159363"/>
                  </a:lnTo>
                  <a:lnTo>
                    <a:pt x="29728" y="158694"/>
                  </a:lnTo>
                  <a:lnTo>
                    <a:pt x="29544" y="158032"/>
                  </a:lnTo>
                  <a:lnTo>
                    <a:pt x="29361" y="157371"/>
                  </a:lnTo>
                  <a:lnTo>
                    <a:pt x="29185" y="156702"/>
                  </a:lnTo>
                  <a:lnTo>
                    <a:pt x="29009" y="156040"/>
                  </a:lnTo>
                  <a:lnTo>
                    <a:pt x="28841" y="155371"/>
                  </a:lnTo>
                  <a:lnTo>
                    <a:pt x="28681" y="154702"/>
                  </a:lnTo>
                  <a:lnTo>
                    <a:pt x="28520" y="154033"/>
                  </a:lnTo>
                  <a:lnTo>
                    <a:pt x="28375" y="153364"/>
                  </a:lnTo>
                  <a:lnTo>
                    <a:pt x="28222" y="152695"/>
                  </a:lnTo>
                  <a:lnTo>
                    <a:pt x="28077" y="152026"/>
                  </a:lnTo>
                  <a:lnTo>
                    <a:pt x="27939" y="151350"/>
                  </a:lnTo>
                  <a:lnTo>
                    <a:pt x="27809" y="150681"/>
                  </a:lnTo>
                  <a:lnTo>
                    <a:pt x="27680" y="150005"/>
                  </a:lnTo>
                  <a:lnTo>
                    <a:pt x="27550" y="149328"/>
                  </a:lnTo>
                  <a:lnTo>
                    <a:pt x="27313" y="147976"/>
                  </a:lnTo>
                  <a:lnTo>
                    <a:pt x="27099" y="146616"/>
                  </a:lnTo>
                  <a:lnTo>
                    <a:pt x="26892" y="145248"/>
                  </a:lnTo>
                  <a:lnTo>
                    <a:pt x="26709" y="143881"/>
                  </a:lnTo>
                  <a:lnTo>
                    <a:pt x="26541" y="142506"/>
                  </a:lnTo>
                  <a:lnTo>
                    <a:pt x="26380" y="141124"/>
                  </a:lnTo>
                  <a:lnTo>
                    <a:pt x="26243" y="139735"/>
                  </a:lnTo>
                  <a:lnTo>
                    <a:pt x="26121" y="138338"/>
                  </a:lnTo>
                  <a:lnTo>
                    <a:pt x="26014" y="136934"/>
                  </a:lnTo>
                  <a:lnTo>
                    <a:pt x="25922" y="135530"/>
                  </a:lnTo>
                  <a:lnTo>
                    <a:pt x="25838" y="134111"/>
                  </a:lnTo>
                  <a:lnTo>
                    <a:pt x="25769" y="132685"/>
                  </a:lnTo>
                  <a:lnTo>
                    <a:pt x="25716" y="131251"/>
                  </a:lnTo>
                  <a:lnTo>
                    <a:pt x="25677" y="129810"/>
                  </a:lnTo>
                  <a:lnTo>
                    <a:pt x="25639" y="128414"/>
                  </a:lnTo>
                  <a:lnTo>
                    <a:pt x="25593" y="126995"/>
                  </a:lnTo>
                  <a:lnTo>
                    <a:pt x="25486" y="124113"/>
                  </a:lnTo>
                  <a:lnTo>
                    <a:pt x="25440" y="122643"/>
                  </a:lnTo>
                  <a:lnTo>
                    <a:pt x="25395" y="121165"/>
                  </a:lnTo>
                  <a:lnTo>
                    <a:pt x="25356" y="119680"/>
                  </a:lnTo>
                  <a:lnTo>
                    <a:pt x="25333" y="118188"/>
                  </a:lnTo>
                  <a:lnTo>
                    <a:pt x="25326" y="116688"/>
                  </a:lnTo>
                  <a:lnTo>
                    <a:pt x="25326" y="115938"/>
                  </a:lnTo>
                  <a:lnTo>
                    <a:pt x="25333" y="115189"/>
                  </a:lnTo>
                  <a:lnTo>
                    <a:pt x="25341" y="114439"/>
                  </a:lnTo>
                  <a:lnTo>
                    <a:pt x="25356" y="113689"/>
                  </a:lnTo>
                  <a:lnTo>
                    <a:pt x="25379" y="112939"/>
                  </a:lnTo>
                  <a:lnTo>
                    <a:pt x="25410" y="112189"/>
                  </a:lnTo>
                  <a:lnTo>
                    <a:pt x="25448" y="111447"/>
                  </a:lnTo>
                  <a:lnTo>
                    <a:pt x="25494" y="110697"/>
                  </a:lnTo>
                  <a:lnTo>
                    <a:pt x="25540" y="109954"/>
                  </a:lnTo>
                  <a:lnTo>
                    <a:pt x="25601" y="109212"/>
                  </a:lnTo>
                  <a:lnTo>
                    <a:pt x="25670" y="108470"/>
                  </a:lnTo>
                  <a:lnTo>
                    <a:pt x="25746" y="107734"/>
                  </a:lnTo>
                  <a:lnTo>
                    <a:pt x="25830" y="106999"/>
                  </a:lnTo>
                  <a:lnTo>
                    <a:pt x="25922" y="106264"/>
                  </a:lnTo>
                  <a:lnTo>
                    <a:pt x="26029" y="105536"/>
                  </a:lnTo>
                  <a:lnTo>
                    <a:pt x="26143" y="104816"/>
                  </a:lnTo>
                  <a:lnTo>
                    <a:pt x="26266" y="104095"/>
                  </a:lnTo>
                  <a:lnTo>
                    <a:pt x="26403" y="103382"/>
                  </a:lnTo>
                  <a:lnTo>
                    <a:pt x="26556" y="102669"/>
                  </a:lnTo>
                  <a:lnTo>
                    <a:pt x="26717" y="101964"/>
                  </a:lnTo>
                  <a:lnTo>
                    <a:pt x="26885" y="101258"/>
                  </a:lnTo>
                  <a:lnTo>
                    <a:pt x="27068" y="100567"/>
                  </a:lnTo>
                  <a:lnTo>
                    <a:pt x="27267" y="99876"/>
                  </a:lnTo>
                  <a:lnTo>
                    <a:pt x="27481" y="99192"/>
                  </a:lnTo>
                  <a:lnTo>
                    <a:pt x="27702" y="98516"/>
                  </a:lnTo>
                  <a:lnTo>
                    <a:pt x="27947" y="97847"/>
                  </a:lnTo>
                  <a:lnTo>
                    <a:pt x="28199" y="97185"/>
                  </a:lnTo>
                  <a:lnTo>
                    <a:pt x="28467" y="96524"/>
                  </a:lnTo>
                  <a:lnTo>
                    <a:pt x="28749" y="95877"/>
                  </a:lnTo>
                  <a:lnTo>
                    <a:pt x="29055" y="95237"/>
                  </a:lnTo>
                  <a:lnTo>
                    <a:pt x="29208" y="94921"/>
                  </a:lnTo>
                  <a:lnTo>
                    <a:pt x="29368" y="94605"/>
                  </a:lnTo>
                  <a:lnTo>
                    <a:pt x="29537" y="94289"/>
                  </a:lnTo>
                  <a:lnTo>
                    <a:pt x="29705" y="93980"/>
                  </a:lnTo>
                  <a:lnTo>
                    <a:pt x="29873" y="93671"/>
                  </a:lnTo>
                  <a:lnTo>
                    <a:pt x="30049" y="93363"/>
                  </a:lnTo>
                  <a:lnTo>
                    <a:pt x="30232" y="93061"/>
                  </a:lnTo>
                  <a:lnTo>
                    <a:pt x="30415" y="92760"/>
                  </a:lnTo>
                  <a:lnTo>
                    <a:pt x="30606" y="92458"/>
                  </a:lnTo>
                  <a:lnTo>
                    <a:pt x="30805" y="92157"/>
                  </a:lnTo>
                  <a:lnTo>
                    <a:pt x="31004" y="91863"/>
                  </a:lnTo>
                  <a:lnTo>
                    <a:pt x="31210" y="91569"/>
                  </a:lnTo>
                  <a:lnTo>
                    <a:pt x="31416" y="91282"/>
                  </a:lnTo>
                  <a:lnTo>
                    <a:pt x="31630" y="90995"/>
                  </a:lnTo>
                  <a:lnTo>
                    <a:pt x="31844" y="90709"/>
                  </a:lnTo>
                  <a:lnTo>
                    <a:pt x="32066" y="90422"/>
                  </a:lnTo>
                  <a:lnTo>
                    <a:pt x="32295" y="90143"/>
                  </a:lnTo>
                  <a:lnTo>
                    <a:pt x="32532" y="89871"/>
                  </a:lnTo>
                  <a:lnTo>
                    <a:pt x="32769" y="89591"/>
                  </a:lnTo>
                  <a:lnTo>
                    <a:pt x="33006" y="89319"/>
                  </a:lnTo>
                  <a:lnTo>
                    <a:pt x="33258" y="89055"/>
                  </a:lnTo>
                  <a:lnTo>
                    <a:pt x="33510" y="88783"/>
                  </a:lnTo>
                  <a:lnTo>
                    <a:pt x="33770" y="88525"/>
                  </a:lnTo>
                  <a:lnTo>
                    <a:pt x="34030" y="88261"/>
                  </a:lnTo>
                  <a:lnTo>
                    <a:pt x="34298" y="88003"/>
                  </a:lnTo>
                  <a:lnTo>
                    <a:pt x="34573" y="87746"/>
                  </a:lnTo>
                  <a:lnTo>
                    <a:pt x="34848" y="87496"/>
                  </a:lnTo>
                  <a:lnTo>
                    <a:pt x="35131" y="87246"/>
                  </a:lnTo>
                  <a:lnTo>
                    <a:pt x="35421" y="87004"/>
                  </a:lnTo>
                  <a:lnTo>
                    <a:pt x="35719" y="86761"/>
                  </a:lnTo>
                  <a:lnTo>
                    <a:pt x="36017" y="86518"/>
                  </a:lnTo>
                  <a:lnTo>
                    <a:pt x="36323" y="86283"/>
                  </a:lnTo>
                  <a:lnTo>
                    <a:pt x="36544" y="87665"/>
                  </a:lnTo>
                  <a:lnTo>
                    <a:pt x="36781" y="89033"/>
                  </a:lnTo>
                  <a:lnTo>
                    <a:pt x="37033" y="90400"/>
                  </a:lnTo>
                  <a:lnTo>
                    <a:pt x="37293" y="91760"/>
                  </a:lnTo>
                  <a:lnTo>
                    <a:pt x="37576" y="93120"/>
                  </a:lnTo>
                  <a:lnTo>
                    <a:pt x="37721" y="93789"/>
                  </a:lnTo>
                  <a:lnTo>
                    <a:pt x="37874" y="94465"/>
                  </a:lnTo>
                  <a:lnTo>
                    <a:pt x="38034" y="95134"/>
                  </a:lnTo>
                  <a:lnTo>
                    <a:pt x="38195" y="95811"/>
                  </a:lnTo>
                  <a:lnTo>
                    <a:pt x="38355" y="96479"/>
                  </a:lnTo>
                  <a:lnTo>
                    <a:pt x="38524" y="97141"/>
                  </a:lnTo>
                  <a:lnTo>
                    <a:pt x="38554" y="97229"/>
                  </a:lnTo>
                  <a:lnTo>
                    <a:pt x="38592" y="97310"/>
                  </a:lnTo>
                  <a:lnTo>
                    <a:pt x="38631" y="97384"/>
                  </a:lnTo>
                  <a:lnTo>
                    <a:pt x="38676" y="97457"/>
                  </a:lnTo>
                  <a:lnTo>
                    <a:pt x="38730" y="97516"/>
                  </a:lnTo>
                  <a:lnTo>
                    <a:pt x="38791" y="97567"/>
                  </a:lnTo>
                  <a:lnTo>
                    <a:pt x="38852" y="97612"/>
                  </a:lnTo>
                  <a:lnTo>
                    <a:pt x="38913" y="97648"/>
                  </a:lnTo>
                  <a:lnTo>
                    <a:pt x="38638" y="97663"/>
                  </a:lnTo>
                  <a:lnTo>
                    <a:pt x="38355" y="97670"/>
                  </a:lnTo>
                  <a:lnTo>
                    <a:pt x="38073" y="97685"/>
                  </a:lnTo>
                  <a:lnTo>
                    <a:pt x="37790" y="97692"/>
                  </a:lnTo>
                  <a:lnTo>
                    <a:pt x="37614" y="97715"/>
                  </a:lnTo>
                  <a:lnTo>
                    <a:pt x="37446" y="97751"/>
                  </a:lnTo>
                  <a:lnTo>
                    <a:pt x="37286" y="97803"/>
                  </a:lnTo>
                  <a:lnTo>
                    <a:pt x="37148" y="97862"/>
                  </a:lnTo>
                  <a:lnTo>
                    <a:pt x="37010" y="97935"/>
                  </a:lnTo>
                  <a:lnTo>
                    <a:pt x="36888" y="98016"/>
                  </a:lnTo>
                  <a:lnTo>
                    <a:pt x="36781" y="98104"/>
                  </a:lnTo>
                  <a:lnTo>
                    <a:pt x="36682" y="98207"/>
                  </a:lnTo>
                  <a:lnTo>
                    <a:pt x="36598" y="98310"/>
                  </a:lnTo>
                  <a:lnTo>
                    <a:pt x="36521" y="98420"/>
                  </a:lnTo>
                  <a:lnTo>
                    <a:pt x="36460" y="98538"/>
                  </a:lnTo>
                  <a:lnTo>
                    <a:pt x="36407" y="98663"/>
                  </a:lnTo>
                  <a:lnTo>
                    <a:pt x="36361" y="98788"/>
                  </a:lnTo>
                  <a:lnTo>
                    <a:pt x="36338" y="98920"/>
                  </a:lnTo>
                  <a:lnTo>
                    <a:pt x="36315" y="99052"/>
                  </a:lnTo>
                  <a:lnTo>
                    <a:pt x="36315" y="99185"/>
                  </a:lnTo>
                  <a:lnTo>
                    <a:pt x="36315" y="99317"/>
                  </a:lnTo>
                  <a:lnTo>
                    <a:pt x="36338" y="99442"/>
                  </a:lnTo>
                  <a:lnTo>
                    <a:pt x="36361" y="99574"/>
                  </a:lnTo>
                  <a:lnTo>
                    <a:pt x="36407" y="99699"/>
                  </a:lnTo>
                  <a:lnTo>
                    <a:pt x="36460" y="99824"/>
                  </a:lnTo>
                  <a:lnTo>
                    <a:pt x="36521" y="99942"/>
                  </a:lnTo>
                  <a:lnTo>
                    <a:pt x="36598" y="100052"/>
                  </a:lnTo>
                  <a:lnTo>
                    <a:pt x="36682" y="100155"/>
                  </a:lnTo>
                  <a:lnTo>
                    <a:pt x="36781" y="100251"/>
                  </a:lnTo>
                  <a:lnTo>
                    <a:pt x="36888" y="100346"/>
                  </a:lnTo>
                  <a:lnTo>
                    <a:pt x="37010" y="100427"/>
                  </a:lnTo>
                  <a:lnTo>
                    <a:pt x="37148" y="100493"/>
                  </a:lnTo>
                  <a:lnTo>
                    <a:pt x="37286" y="100552"/>
                  </a:lnTo>
                  <a:lnTo>
                    <a:pt x="37446" y="100596"/>
                  </a:lnTo>
                  <a:lnTo>
                    <a:pt x="37614" y="100633"/>
                  </a:lnTo>
                  <a:lnTo>
                    <a:pt x="37790" y="100655"/>
                  </a:lnTo>
                  <a:lnTo>
                    <a:pt x="38539" y="100699"/>
                  </a:lnTo>
                  <a:lnTo>
                    <a:pt x="39295" y="100729"/>
                  </a:lnTo>
                  <a:lnTo>
                    <a:pt x="40052" y="100758"/>
                  </a:lnTo>
                  <a:lnTo>
                    <a:pt x="40816" y="100773"/>
                  </a:lnTo>
                  <a:lnTo>
                    <a:pt x="41580" y="100780"/>
                  </a:lnTo>
                  <a:lnTo>
                    <a:pt x="42345" y="100780"/>
                  </a:lnTo>
                  <a:lnTo>
                    <a:pt x="43116" y="100773"/>
                  </a:lnTo>
                  <a:lnTo>
                    <a:pt x="43896" y="100758"/>
                  </a:lnTo>
                  <a:lnTo>
                    <a:pt x="44668" y="100736"/>
                  </a:lnTo>
                  <a:lnTo>
                    <a:pt x="45440" y="100706"/>
                  </a:lnTo>
                  <a:lnTo>
                    <a:pt x="46211" y="100677"/>
                  </a:lnTo>
                  <a:lnTo>
                    <a:pt x="46983" y="100633"/>
                  </a:lnTo>
                  <a:lnTo>
                    <a:pt x="47755" y="100589"/>
                  </a:lnTo>
                  <a:lnTo>
                    <a:pt x="48519" y="100537"/>
                  </a:lnTo>
                  <a:lnTo>
                    <a:pt x="50048" y="100434"/>
                  </a:lnTo>
                  <a:lnTo>
                    <a:pt x="50078" y="102221"/>
                  </a:lnTo>
                  <a:lnTo>
                    <a:pt x="50124" y="104015"/>
                  </a:lnTo>
                  <a:lnTo>
                    <a:pt x="50178" y="105808"/>
                  </a:lnTo>
                  <a:lnTo>
                    <a:pt x="50239" y="107595"/>
                  </a:lnTo>
                  <a:lnTo>
                    <a:pt x="50308" y="109388"/>
                  </a:lnTo>
                  <a:lnTo>
                    <a:pt x="50384" y="111175"/>
                  </a:lnTo>
                  <a:lnTo>
                    <a:pt x="50468" y="112961"/>
                  </a:lnTo>
                  <a:lnTo>
                    <a:pt x="50567" y="114748"/>
                  </a:lnTo>
                  <a:lnTo>
                    <a:pt x="50674" y="116527"/>
                  </a:lnTo>
                  <a:lnTo>
                    <a:pt x="50797" y="118306"/>
                  </a:lnTo>
                  <a:lnTo>
                    <a:pt x="50927" y="120085"/>
                  </a:lnTo>
                  <a:lnTo>
                    <a:pt x="51079" y="121864"/>
                  </a:lnTo>
                  <a:lnTo>
                    <a:pt x="51240" y="123635"/>
                  </a:lnTo>
                  <a:lnTo>
                    <a:pt x="51416" y="125400"/>
                  </a:lnTo>
                  <a:lnTo>
                    <a:pt x="51607" y="127164"/>
                  </a:lnTo>
                  <a:lnTo>
                    <a:pt x="51813" y="128928"/>
                  </a:lnTo>
                  <a:lnTo>
                    <a:pt x="51844" y="129083"/>
                  </a:lnTo>
                  <a:lnTo>
                    <a:pt x="51889" y="129230"/>
                  </a:lnTo>
                  <a:lnTo>
                    <a:pt x="51951" y="129362"/>
                  </a:lnTo>
                  <a:lnTo>
                    <a:pt x="52027" y="129480"/>
                  </a:lnTo>
                  <a:lnTo>
                    <a:pt x="52103" y="129583"/>
                  </a:lnTo>
                  <a:lnTo>
                    <a:pt x="52195" y="129678"/>
                  </a:lnTo>
                  <a:lnTo>
                    <a:pt x="52302" y="129759"/>
                  </a:lnTo>
                  <a:lnTo>
                    <a:pt x="52409" y="129833"/>
                  </a:lnTo>
                  <a:lnTo>
                    <a:pt x="52386" y="129980"/>
                  </a:lnTo>
                  <a:lnTo>
                    <a:pt x="52386" y="130134"/>
                  </a:lnTo>
                  <a:lnTo>
                    <a:pt x="52394" y="130281"/>
                  </a:lnTo>
                  <a:lnTo>
                    <a:pt x="52424" y="130428"/>
                  </a:lnTo>
                  <a:lnTo>
                    <a:pt x="52463" y="130575"/>
                  </a:lnTo>
                  <a:lnTo>
                    <a:pt x="52516" y="130715"/>
                  </a:lnTo>
                  <a:lnTo>
                    <a:pt x="52585" y="130847"/>
                  </a:lnTo>
                  <a:lnTo>
                    <a:pt x="52669" y="130972"/>
                  </a:lnTo>
                  <a:lnTo>
                    <a:pt x="52761" y="131090"/>
                  </a:lnTo>
                  <a:lnTo>
                    <a:pt x="52814" y="131148"/>
                  </a:lnTo>
                  <a:lnTo>
                    <a:pt x="52875" y="131200"/>
                  </a:lnTo>
                  <a:lnTo>
                    <a:pt x="52936" y="131251"/>
                  </a:lnTo>
                  <a:lnTo>
                    <a:pt x="53005" y="131295"/>
                  </a:lnTo>
                  <a:lnTo>
                    <a:pt x="53074" y="131340"/>
                  </a:lnTo>
                  <a:lnTo>
                    <a:pt x="53143" y="131376"/>
                  </a:lnTo>
                  <a:lnTo>
                    <a:pt x="53219" y="131413"/>
                  </a:lnTo>
                  <a:lnTo>
                    <a:pt x="53296" y="131450"/>
                  </a:lnTo>
                  <a:lnTo>
                    <a:pt x="53380" y="131472"/>
                  </a:lnTo>
                  <a:lnTo>
                    <a:pt x="53471" y="131501"/>
                  </a:lnTo>
                  <a:lnTo>
                    <a:pt x="53563" y="131523"/>
                  </a:lnTo>
                  <a:lnTo>
                    <a:pt x="53655" y="131538"/>
                  </a:lnTo>
                  <a:lnTo>
                    <a:pt x="53754" y="131545"/>
                  </a:lnTo>
                  <a:lnTo>
                    <a:pt x="53853" y="131553"/>
                  </a:lnTo>
                  <a:lnTo>
                    <a:pt x="56245" y="131641"/>
                  </a:lnTo>
                  <a:lnTo>
                    <a:pt x="58637" y="131714"/>
                  </a:lnTo>
                  <a:lnTo>
                    <a:pt x="61029" y="131788"/>
                  </a:lnTo>
                  <a:lnTo>
                    <a:pt x="63429" y="131854"/>
                  </a:lnTo>
                  <a:lnTo>
                    <a:pt x="65821" y="131913"/>
                  </a:lnTo>
                  <a:lnTo>
                    <a:pt x="68213" y="131972"/>
                  </a:lnTo>
                  <a:lnTo>
                    <a:pt x="70612" y="132023"/>
                  </a:lnTo>
                  <a:lnTo>
                    <a:pt x="73004" y="132067"/>
                  </a:lnTo>
                  <a:lnTo>
                    <a:pt x="77804" y="132148"/>
                  </a:lnTo>
                  <a:lnTo>
                    <a:pt x="82595" y="132214"/>
                  </a:lnTo>
                  <a:lnTo>
                    <a:pt x="87394" y="132266"/>
                  </a:lnTo>
                  <a:lnTo>
                    <a:pt x="92194" y="132303"/>
                  </a:lnTo>
                  <a:lnTo>
                    <a:pt x="92064" y="133442"/>
                  </a:lnTo>
                  <a:lnTo>
                    <a:pt x="91941" y="134574"/>
                  </a:lnTo>
                  <a:lnTo>
                    <a:pt x="91827" y="135714"/>
                  </a:lnTo>
                  <a:lnTo>
                    <a:pt x="91720" y="136853"/>
                  </a:lnTo>
                  <a:lnTo>
                    <a:pt x="91620" y="138000"/>
                  </a:lnTo>
                  <a:lnTo>
                    <a:pt x="91529" y="139139"/>
                  </a:lnTo>
                  <a:lnTo>
                    <a:pt x="91437" y="140286"/>
                  </a:lnTo>
                  <a:lnTo>
                    <a:pt x="91353" y="141433"/>
                  </a:lnTo>
                  <a:lnTo>
                    <a:pt x="91284" y="142580"/>
                  </a:lnTo>
                  <a:lnTo>
                    <a:pt x="91208" y="143727"/>
                  </a:lnTo>
                  <a:lnTo>
                    <a:pt x="91147" y="144881"/>
                  </a:lnTo>
                  <a:lnTo>
                    <a:pt x="91085" y="146028"/>
                  </a:lnTo>
                  <a:lnTo>
                    <a:pt x="91032" y="147182"/>
                  </a:lnTo>
                  <a:lnTo>
                    <a:pt x="90978" y="148336"/>
                  </a:lnTo>
                  <a:lnTo>
                    <a:pt x="90894" y="150644"/>
                  </a:lnTo>
                  <a:lnTo>
                    <a:pt x="90826" y="152952"/>
                  </a:lnTo>
                  <a:lnTo>
                    <a:pt x="90764" y="155261"/>
                  </a:lnTo>
                  <a:lnTo>
                    <a:pt x="90719" y="157576"/>
                  </a:lnTo>
                  <a:lnTo>
                    <a:pt x="90688" y="159892"/>
                  </a:lnTo>
                  <a:lnTo>
                    <a:pt x="90657" y="162208"/>
                  </a:lnTo>
                  <a:lnTo>
                    <a:pt x="90642" y="164516"/>
                  </a:lnTo>
                  <a:lnTo>
                    <a:pt x="90612" y="169140"/>
                  </a:lnTo>
                  <a:lnTo>
                    <a:pt x="90589" y="169162"/>
                  </a:lnTo>
                  <a:lnTo>
                    <a:pt x="90566" y="169162"/>
                  </a:lnTo>
                  <a:lnTo>
                    <a:pt x="90489" y="169177"/>
                  </a:lnTo>
                  <a:lnTo>
                    <a:pt x="90413" y="169192"/>
                  </a:lnTo>
                  <a:lnTo>
                    <a:pt x="90344" y="169214"/>
                  </a:lnTo>
                  <a:lnTo>
                    <a:pt x="90275" y="169243"/>
                  </a:lnTo>
                  <a:lnTo>
                    <a:pt x="90222" y="169272"/>
                  </a:lnTo>
                  <a:lnTo>
                    <a:pt x="90168" y="169309"/>
                  </a:lnTo>
                  <a:lnTo>
                    <a:pt x="90115" y="169353"/>
                  </a:lnTo>
                  <a:lnTo>
                    <a:pt x="90077" y="169390"/>
                  </a:lnTo>
                  <a:lnTo>
                    <a:pt x="90038" y="169442"/>
                  </a:lnTo>
                  <a:lnTo>
                    <a:pt x="90000" y="169486"/>
                  </a:lnTo>
                  <a:lnTo>
                    <a:pt x="89977" y="169537"/>
                  </a:lnTo>
                  <a:lnTo>
                    <a:pt x="89954" y="169589"/>
                  </a:lnTo>
                  <a:lnTo>
                    <a:pt x="89931" y="169647"/>
                  </a:lnTo>
                  <a:lnTo>
                    <a:pt x="89924" y="169699"/>
                  </a:lnTo>
                  <a:lnTo>
                    <a:pt x="89916" y="169758"/>
                  </a:lnTo>
                  <a:lnTo>
                    <a:pt x="89909" y="169816"/>
                  </a:lnTo>
                  <a:lnTo>
                    <a:pt x="89916" y="169875"/>
                  </a:lnTo>
                  <a:lnTo>
                    <a:pt x="89924" y="169927"/>
                  </a:lnTo>
                  <a:lnTo>
                    <a:pt x="89931" y="169986"/>
                  </a:lnTo>
                  <a:lnTo>
                    <a:pt x="89954" y="170037"/>
                  </a:lnTo>
                  <a:lnTo>
                    <a:pt x="89977" y="170096"/>
                  </a:lnTo>
                  <a:lnTo>
                    <a:pt x="90000" y="170140"/>
                  </a:lnTo>
                  <a:lnTo>
                    <a:pt x="90038" y="170191"/>
                  </a:lnTo>
                  <a:lnTo>
                    <a:pt x="90077" y="170235"/>
                  </a:lnTo>
                  <a:lnTo>
                    <a:pt x="90115" y="170280"/>
                  </a:lnTo>
                  <a:lnTo>
                    <a:pt x="90168" y="170324"/>
                  </a:lnTo>
                  <a:lnTo>
                    <a:pt x="90222" y="170360"/>
                  </a:lnTo>
                  <a:lnTo>
                    <a:pt x="90275" y="170390"/>
                  </a:lnTo>
                  <a:lnTo>
                    <a:pt x="90344" y="170419"/>
                  </a:lnTo>
                  <a:lnTo>
                    <a:pt x="90413" y="170441"/>
                  </a:lnTo>
                  <a:lnTo>
                    <a:pt x="90489" y="170456"/>
                  </a:lnTo>
                  <a:lnTo>
                    <a:pt x="90566" y="170463"/>
                  </a:lnTo>
                  <a:lnTo>
                    <a:pt x="90612" y="170463"/>
                  </a:lnTo>
                  <a:lnTo>
                    <a:pt x="90573" y="174565"/>
                  </a:lnTo>
                  <a:lnTo>
                    <a:pt x="90528" y="178660"/>
                  </a:lnTo>
                  <a:lnTo>
                    <a:pt x="90505" y="180696"/>
                  </a:lnTo>
                  <a:lnTo>
                    <a:pt x="90466" y="182740"/>
                  </a:lnTo>
                  <a:lnTo>
                    <a:pt x="90428" y="184769"/>
                  </a:lnTo>
                  <a:lnTo>
                    <a:pt x="90382" y="186798"/>
                  </a:lnTo>
                  <a:lnTo>
                    <a:pt x="90268" y="190606"/>
                  </a:lnTo>
                  <a:lnTo>
                    <a:pt x="90145" y="194414"/>
                  </a:lnTo>
                  <a:lnTo>
                    <a:pt x="89886" y="202030"/>
                  </a:lnTo>
                  <a:lnTo>
                    <a:pt x="89756" y="205838"/>
                  </a:lnTo>
                  <a:lnTo>
                    <a:pt x="89633" y="209646"/>
                  </a:lnTo>
                  <a:lnTo>
                    <a:pt x="89519" y="213461"/>
                  </a:lnTo>
                  <a:lnTo>
                    <a:pt x="89412" y="217277"/>
                  </a:lnTo>
                  <a:lnTo>
                    <a:pt x="89320" y="221085"/>
                  </a:lnTo>
                  <a:lnTo>
                    <a:pt x="89236" y="224900"/>
                  </a:lnTo>
                  <a:lnTo>
                    <a:pt x="89206" y="226804"/>
                  </a:lnTo>
                  <a:lnTo>
                    <a:pt x="89175" y="228708"/>
                  </a:lnTo>
                  <a:lnTo>
                    <a:pt x="89152" y="230619"/>
                  </a:lnTo>
                  <a:lnTo>
                    <a:pt x="89137" y="232523"/>
                  </a:lnTo>
                  <a:lnTo>
                    <a:pt x="89121" y="234427"/>
                  </a:lnTo>
                  <a:lnTo>
                    <a:pt x="89121" y="236339"/>
                  </a:lnTo>
                  <a:lnTo>
                    <a:pt x="89121" y="238243"/>
                  </a:lnTo>
                  <a:lnTo>
                    <a:pt x="89129" y="240147"/>
                  </a:lnTo>
                  <a:lnTo>
                    <a:pt x="89144" y="242051"/>
                  </a:lnTo>
                  <a:lnTo>
                    <a:pt x="89167" y="243955"/>
                  </a:lnTo>
                  <a:lnTo>
                    <a:pt x="89198" y="245859"/>
                  </a:lnTo>
                  <a:lnTo>
                    <a:pt x="89236" y="247763"/>
                  </a:lnTo>
                  <a:lnTo>
                    <a:pt x="88617" y="247829"/>
                  </a:lnTo>
                  <a:lnTo>
                    <a:pt x="87983" y="247895"/>
                  </a:lnTo>
                  <a:lnTo>
                    <a:pt x="87341" y="247969"/>
                  </a:lnTo>
                  <a:lnTo>
                    <a:pt x="86684" y="248049"/>
                  </a:lnTo>
                  <a:lnTo>
                    <a:pt x="86019" y="248138"/>
                  </a:lnTo>
                  <a:lnTo>
                    <a:pt x="85346" y="248233"/>
                  </a:lnTo>
                  <a:lnTo>
                    <a:pt x="84666" y="248336"/>
                  </a:lnTo>
                  <a:lnTo>
                    <a:pt x="83978" y="248446"/>
                  </a:lnTo>
                  <a:lnTo>
                    <a:pt x="83291" y="248564"/>
                  </a:lnTo>
                  <a:lnTo>
                    <a:pt x="82588" y="248689"/>
                  </a:lnTo>
                  <a:lnTo>
                    <a:pt x="81884" y="248821"/>
                  </a:lnTo>
                  <a:lnTo>
                    <a:pt x="81174" y="248961"/>
                  </a:lnTo>
                  <a:lnTo>
                    <a:pt x="80455" y="249108"/>
                  </a:lnTo>
                  <a:lnTo>
                    <a:pt x="79737" y="249262"/>
                  </a:lnTo>
                  <a:lnTo>
                    <a:pt x="79019" y="249424"/>
                  </a:lnTo>
                  <a:lnTo>
                    <a:pt x="78300" y="249593"/>
                  </a:lnTo>
                  <a:lnTo>
                    <a:pt x="77574" y="249770"/>
                  </a:lnTo>
                  <a:lnTo>
                    <a:pt x="76856" y="249953"/>
                  </a:lnTo>
                  <a:lnTo>
                    <a:pt x="76130" y="250152"/>
                  </a:lnTo>
                  <a:lnTo>
                    <a:pt x="75412" y="250350"/>
                  </a:lnTo>
                  <a:lnTo>
                    <a:pt x="74693" y="250564"/>
                  </a:lnTo>
                  <a:lnTo>
                    <a:pt x="73975" y="250784"/>
                  </a:lnTo>
                  <a:lnTo>
                    <a:pt x="73264" y="251012"/>
                  </a:lnTo>
                  <a:lnTo>
                    <a:pt x="72561" y="251247"/>
                  </a:lnTo>
                  <a:lnTo>
                    <a:pt x="71858" y="251497"/>
                  </a:lnTo>
                  <a:lnTo>
                    <a:pt x="71155" y="251747"/>
                  </a:lnTo>
                  <a:lnTo>
                    <a:pt x="70467" y="252012"/>
                  </a:lnTo>
                  <a:lnTo>
                    <a:pt x="69779" y="252284"/>
                  </a:lnTo>
                  <a:lnTo>
                    <a:pt x="69107" y="252571"/>
                  </a:lnTo>
                  <a:lnTo>
                    <a:pt x="68434" y="252865"/>
                  </a:lnTo>
                  <a:lnTo>
                    <a:pt x="67777" y="253166"/>
                  </a:lnTo>
                  <a:lnTo>
                    <a:pt x="67128" y="253475"/>
                  </a:lnTo>
                  <a:lnTo>
                    <a:pt x="66493" y="253798"/>
                  </a:lnTo>
                  <a:lnTo>
                    <a:pt x="65867" y="254129"/>
                  </a:lnTo>
                  <a:lnTo>
                    <a:pt x="65248" y="254467"/>
                  </a:lnTo>
                  <a:lnTo>
                    <a:pt x="64652" y="254820"/>
                  </a:lnTo>
                  <a:lnTo>
                    <a:pt x="64063" y="255180"/>
                  </a:lnTo>
                  <a:lnTo>
                    <a:pt x="63490" y="255548"/>
                  </a:lnTo>
                  <a:lnTo>
                    <a:pt x="62932" y="255930"/>
                  </a:lnTo>
                  <a:lnTo>
                    <a:pt x="62657" y="256129"/>
                  </a:lnTo>
                  <a:lnTo>
                    <a:pt x="62390" y="256327"/>
                  </a:lnTo>
                  <a:lnTo>
                    <a:pt x="62122" y="256526"/>
                  </a:lnTo>
                  <a:lnTo>
                    <a:pt x="61862" y="256724"/>
                  </a:lnTo>
                  <a:lnTo>
                    <a:pt x="61602" y="256930"/>
                  </a:lnTo>
                  <a:lnTo>
                    <a:pt x="61350" y="257143"/>
                  </a:lnTo>
                  <a:lnTo>
                    <a:pt x="61106" y="257349"/>
                  </a:lnTo>
                  <a:lnTo>
                    <a:pt x="60861" y="257562"/>
                  </a:lnTo>
                  <a:lnTo>
                    <a:pt x="60624" y="257783"/>
                  </a:lnTo>
                  <a:lnTo>
                    <a:pt x="60387" y="257996"/>
                  </a:lnTo>
                  <a:lnTo>
                    <a:pt x="60158" y="258224"/>
                  </a:lnTo>
                  <a:lnTo>
                    <a:pt x="59937" y="258444"/>
                  </a:lnTo>
                  <a:lnTo>
                    <a:pt x="59715" y="258672"/>
                  </a:lnTo>
                  <a:lnTo>
                    <a:pt x="59501" y="258900"/>
                  </a:lnTo>
                  <a:lnTo>
                    <a:pt x="59295" y="259135"/>
                  </a:lnTo>
                  <a:lnTo>
                    <a:pt x="59088" y="259371"/>
                  </a:lnTo>
                  <a:lnTo>
                    <a:pt x="58890" y="259606"/>
                  </a:lnTo>
                  <a:lnTo>
                    <a:pt x="58699" y="259848"/>
                  </a:lnTo>
                  <a:lnTo>
                    <a:pt x="58515" y="260091"/>
                  </a:lnTo>
                  <a:lnTo>
                    <a:pt x="58332" y="260341"/>
                  </a:lnTo>
                  <a:lnTo>
                    <a:pt x="58156" y="260591"/>
                  </a:lnTo>
                  <a:lnTo>
                    <a:pt x="57988" y="260841"/>
                  </a:lnTo>
                  <a:lnTo>
                    <a:pt x="57827" y="261098"/>
                  </a:lnTo>
                  <a:lnTo>
                    <a:pt x="57667" y="261355"/>
                  </a:lnTo>
                  <a:lnTo>
                    <a:pt x="57514" y="261620"/>
                  </a:lnTo>
                  <a:lnTo>
                    <a:pt x="57369" y="261885"/>
                  </a:lnTo>
                  <a:lnTo>
                    <a:pt x="57231" y="262149"/>
                  </a:lnTo>
                  <a:lnTo>
                    <a:pt x="57101" y="262421"/>
                  </a:lnTo>
                  <a:lnTo>
                    <a:pt x="56971" y="262693"/>
                  </a:lnTo>
                  <a:lnTo>
                    <a:pt x="56857" y="262973"/>
                  </a:lnTo>
                  <a:lnTo>
                    <a:pt x="56742" y="263252"/>
                  </a:lnTo>
                  <a:lnTo>
                    <a:pt x="56635" y="263531"/>
                  </a:lnTo>
                  <a:lnTo>
                    <a:pt x="56536" y="263818"/>
                  </a:lnTo>
                  <a:lnTo>
                    <a:pt x="56444" y="264105"/>
                  </a:lnTo>
                  <a:lnTo>
                    <a:pt x="56360" y="264399"/>
                  </a:lnTo>
                  <a:lnTo>
                    <a:pt x="56284" y="264693"/>
                  </a:lnTo>
                  <a:lnTo>
                    <a:pt x="56207" y="264994"/>
                  </a:lnTo>
                  <a:lnTo>
                    <a:pt x="56146" y="265296"/>
                  </a:lnTo>
                  <a:lnTo>
                    <a:pt x="56093" y="265597"/>
                  </a:lnTo>
                  <a:lnTo>
                    <a:pt x="56039" y="265906"/>
                  </a:lnTo>
                  <a:lnTo>
                    <a:pt x="56001" y="266215"/>
                  </a:lnTo>
                  <a:lnTo>
                    <a:pt x="55970" y="266531"/>
                  </a:lnTo>
                  <a:lnTo>
                    <a:pt x="55940" y="266847"/>
                  </a:lnTo>
                  <a:lnTo>
                    <a:pt x="55924" y="267163"/>
                  </a:lnTo>
                  <a:lnTo>
                    <a:pt x="55917" y="267486"/>
                  </a:lnTo>
                  <a:lnTo>
                    <a:pt x="55909" y="267817"/>
                  </a:lnTo>
                  <a:lnTo>
                    <a:pt x="55917" y="268141"/>
                  </a:lnTo>
                  <a:lnTo>
                    <a:pt x="55932" y="268479"/>
                  </a:lnTo>
                  <a:lnTo>
                    <a:pt x="55955" y="268810"/>
                  </a:lnTo>
                  <a:lnTo>
                    <a:pt x="55986" y="269155"/>
                  </a:lnTo>
                  <a:lnTo>
                    <a:pt x="56009" y="269280"/>
                  </a:lnTo>
                  <a:lnTo>
                    <a:pt x="56039" y="269398"/>
                  </a:lnTo>
                  <a:lnTo>
                    <a:pt x="56077" y="269508"/>
                  </a:lnTo>
                  <a:lnTo>
                    <a:pt x="56123" y="269618"/>
                  </a:lnTo>
                  <a:lnTo>
                    <a:pt x="56177" y="269714"/>
                  </a:lnTo>
                  <a:lnTo>
                    <a:pt x="56238" y="269795"/>
                  </a:lnTo>
                  <a:lnTo>
                    <a:pt x="56307" y="269876"/>
                  </a:lnTo>
                  <a:lnTo>
                    <a:pt x="56375" y="269949"/>
                  </a:lnTo>
                  <a:lnTo>
                    <a:pt x="56307" y="270074"/>
                  </a:lnTo>
                  <a:lnTo>
                    <a:pt x="56253" y="270206"/>
                  </a:lnTo>
                  <a:lnTo>
                    <a:pt x="56215" y="270346"/>
                  </a:lnTo>
                  <a:lnTo>
                    <a:pt x="56200" y="270493"/>
                  </a:lnTo>
                  <a:lnTo>
                    <a:pt x="56192" y="270633"/>
                  </a:lnTo>
                  <a:lnTo>
                    <a:pt x="56207" y="270780"/>
                  </a:lnTo>
                  <a:lnTo>
                    <a:pt x="56238" y="270919"/>
                  </a:lnTo>
                  <a:lnTo>
                    <a:pt x="56261" y="270986"/>
                  </a:lnTo>
                  <a:lnTo>
                    <a:pt x="56284" y="271052"/>
                  </a:lnTo>
                  <a:lnTo>
                    <a:pt x="56314" y="271111"/>
                  </a:lnTo>
                  <a:lnTo>
                    <a:pt x="56352" y="271177"/>
                  </a:lnTo>
                  <a:lnTo>
                    <a:pt x="56391" y="271236"/>
                  </a:lnTo>
                  <a:lnTo>
                    <a:pt x="56429" y="271294"/>
                  </a:lnTo>
                  <a:lnTo>
                    <a:pt x="56482" y="271346"/>
                  </a:lnTo>
                  <a:lnTo>
                    <a:pt x="56528" y="271397"/>
                  </a:lnTo>
                  <a:lnTo>
                    <a:pt x="56589" y="271449"/>
                  </a:lnTo>
                  <a:lnTo>
                    <a:pt x="56650" y="271493"/>
                  </a:lnTo>
                  <a:lnTo>
                    <a:pt x="56712" y="271530"/>
                  </a:lnTo>
                  <a:lnTo>
                    <a:pt x="56780" y="271566"/>
                  </a:lnTo>
                  <a:lnTo>
                    <a:pt x="56857" y="271603"/>
                  </a:lnTo>
                  <a:lnTo>
                    <a:pt x="56933" y="271633"/>
                  </a:lnTo>
                  <a:lnTo>
                    <a:pt x="57017" y="271655"/>
                  </a:lnTo>
                  <a:lnTo>
                    <a:pt x="57109" y="271669"/>
                  </a:lnTo>
                  <a:lnTo>
                    <a:pt x="57201" y="271684"/>
                  </a:lnTo>
                  <a:lnTo>
                    <a:pt x="57292" y="271691"/>
                  </a:lnTo>
                  <a:lnTo>
                    <a:pt x="59509" y="271758"/>
                  </a:lnTo>
                  <a:lnTo>
                    <a:pt x="61725" y="271824"/>
                  </a:lnTo>
                  <a:lnTo>
                    <a:pt x="63941" y="271883"/>
                  </a:lnTo>
                  <a:lnTo>
                    <a:pt x="66165" y="271941"/>
                  </a:lnTo>
                  <a:lnTo>
                    <a:pt x="68381" y="271993"/>
                  </a:lnTo>
                  <a:lnTo>
                    <a:pt x="70605" y="272037"/>
                  </a:lnTo>
                  <a:lnTo>
                    <a:pt x="72829" y="272081"/>
                  </a:lnTo>
                  <a:lnTo>
                    <a:pt x="75052" y="272118"/>
                  </a:lnTo>
                  <a:lnTo>
                    <a:pt x="77284" y="272147"/>
                  </a:lnTo>
                  <a:lnTo>
                    <a:pt x="79508" y="272177"/>
                  </a:lnTo>
                  <a:lnTo>
                    <a:pt x="81732" y="272199"/>
                  </a:lnTo>
                  <a:lnTo>
                    <a:pt x="83963" y="272213"/>
                  </a:lnTo>
                  <a:lnTo>
                    <a:pt x="86195" y="272221"/>
                  </a:lnTo>
                  <a:lnTo>
                    <a:pt x="88418" y="272228"/>
                  </a:lnTo>
                  <a:lnTo>
                    <a:pt x="90650" y="272228"/>
                  </a:lnTo>
                  <a:lnTo>
                    <a:pt x="92874" y="272221"/>
                  </a:lnTo>
                  <a:lnTo>
                    <a:pt x="95105" y="272213"/>
                  </a:lnTo>
                  <a:lnTo>
                    <a:pt x="97337" y="272199"/>
                  </a:lnTo>
                  <a:lnTo>
                    <a:pt x="99560" y="272177"/>
                  </a:lnTo>
                  <a:lnTo>
                    <a:pt x="101792" y="272147"/>
                  </a:lnTo>
                  <a:lnTo>
                    <a:pt x="104016" y="272118"/>
                  </a:lnTo>
                  <a:lnTo>
                    <a:pt x="106240" y="272081"/>
                  </a:lnTo>
                  <a:lnTo>
                    <a:pt x="108463" y="272037"/>
                  </a:lnTo>
                  <a:lnTo>
                    <a:pt x="110687" y="271985"/>
                  </a:lnTo>
                  <a:lnTo>
                    <a:pt x="112911" y="271927"/>
                  </a:lnTo>
                  <a:lnTo>
                    <a:pt x="115135" y="271868"/>
                  </a:lnTo>
                  <a:lnTo>
                    <a:pt x="117351" y="271802"/>
                  </a:lnTo>
                  <a:lnTo>
                    <a:pt x="119567" y="271728"/>
                  </a:lnTo>
                  <a:lnTo>
                    <a:pt x="121783" y="271655"/>
                  </a:lnTo>
                  <a:lnTo>
                    <a:pt x="124000" y="271566"/>
                  </a:lnTo>
                  <a:lnTo>
                    <a:pt x="126216" y="271478"/>
                  </a:lnTo>
                  <a:lnTo>
                    <a:pt x="128424" y="271383"/>
                  </a:lnTo>
                  <a:lnTo>
                    <a:pt x="128455" y="271375"/>
                  </a:lnTo>
                  <a:lnTo>
                    <a:pt x="128493" y="271361"/>
                  </a:lnTo>
                  <a:lnTo>
                    <a:pt x="128524" y="271346"/>
                  </a:lnTo>
                  <a:lnTo>
                    <a:pt x="128562" y="271339"/>
                  </a:lnTo>
                  <a:lnTo>
                    <a:pt x="128745" y="271353"/>
                  </a:lnTo>
                  <a:lnTo>
                    <a:pt x="128929" y="271353"/>
                  </a:lnTo>
                  <a:lnTo>
                    <a:pt x="129105" y="271346"/>
                  </a:lnTo>
                  <a:lnTo>
                    <a:pt x="129280" y="271316"/>
                  </a:lnTo>
                  <a:lnTo>
                    <a:pt x="129456" y="271272"/>
                  </a:lnTo>
                  <a:lnTo>
                    <a:pt x="129624" y="271214"/>
                  </a:lnTo>
                  <a:lnTo>
                    <a:pt x="129701" y="271177"/>
                  </a:lnTo>
                  <a:lnTo>
                    <a:pt x="129785" y="271140"/>
                  </a:lnTo>
                  <a:lnTo>
                    <a:pt x="129853" y="271096"/>
                  </a:lnTo>
                  <a:lnTo>
                    <a:pt x="129930" y="271044"/>
                  </a:lnTo>
                  <a:lnTo>
                    <a:pt x="129999" y="270993"/>
                  </a:lnTo>
                  <a:lnTo>
                    <a:pt x="130067" y="270942"/>
                  </a:lnTo>
                  <a:lnTo>
                    <a:pt x="130129" y="270883"/>
                  </a:lnTo>
                  <a:lnTo>
                    <a:pt x="130190" y="270817"/>
                  </a:lnTo>
                  <a:lnTo>
                    <a:pt x="130251" y="270750"/>
                  </a:lnTo>
                  <a:lnTo>
                    <a:pt x="130297" y="270684"/>
                  </a:lnTo>
                  <a:lnTo>
                    <a:pt x="130350" y="270603"/>
                  </a:lnTo>
                  <a:lnTo>
                    <a:pt x="130388" y="270530"/>
                  </a:lnTo>
                  <a:lnTo>
                    <a:pt x="130434" y="270442"/>
                  </a:lnTo>
                  <a:lnTo>
                    <a:pt x="130465" y="270353"/>
                  </a:lnTo>
                  <a:lnTo>
                    <a:pt x="130495" y="270265"/>
                  </a:lnTo>
                  <a:lnTo>
                    <a:pt x="130518" y="270170"/>
                  </a:lnTo>
                  <a:lnTo>
                    <a:pt x="130534" y="270074"/>
                  </a:lnTo>
                  <a:lnTo>
                    <a:pt x="130549" y="269964"/>
                  </a:lnTo>
                  <a:lnTo>
                    <a:pt x="130557" y="269861"/>
                  </a:lnTo>
                  <a:lnTo>
                    <a:pt x="130557" y="269751"/>
                  </a:lnTo>
                  <a:lnTo>
                    <a:pt x="130549" y="269185"/>
                  </a:lnTo>
                  <a:lnTo>
                    <a:pt x="130526" y="268633"/>
                  </a:lnTo>
                  <a:lnTo>
                    <a:pt x="130488" y="268089"/>
                  </a:lnTo>
                  <a:lnTo>
                    <a:pt x="130442" y="267553"/>
                  </a:lnTo>
                  <a:lnTo>
                    <a:pt x="130373" y="267031"/>
                  </a:lnTo>
                  <a:lnTo>
                    <a:pt x="130304" y="266509"/>
                  </a:lnTo>
                  <a:lnTo>
                    <a:pt x="130213" y="266001"/>
                  </a:lnTo>
                  <a:lnTo>
                    <a:pt x="130113" y="265502"/>
                  </a:lnTo>
                  <a:lnTo>
                    <a:pt x="129999" y="265009"/>
                  </a:lnTo>
                  <a:lnTo>
                    <a:pt x="129876" y="264524"/>
                  </a:lnTo>
                  <a:lnTo>
                    <a:pt x="129739" y="264046"/>
                  </a:lnTo>
                  <a:lnTo>
                    <a:pt x="129594" y="263575"/>
                  </a:lnTo>
                  <a:lnTo>
                    <a:pt x="129433" y="263120"/>
                  </a:lnTo>
                  <a:lnTo>
                    <a:pt x="129265" y="262664"/>
                  </a:lnTo>
                  <a:lnTo>
                    <a:pt x="129089" y="262223"/>
                  </a:lnTo>
                  <a:lnTo>
                    <a:pt x="128891" y="261789"/>
                  </a:lnTo>
                  <a:lnTo>
                    <a:pt x="128692" y="261355"/>
                  </a:lnTo>
                  <a:lnTo>
                    <a:pt x="128478" y="260936"/>
                  </a:lnTo>
                  <a:lnTo>
                    <a:pt x="128256" y="260525"/>
                  </a:lnTo>
                  <a:lnTo>
                    <a:pt x="128019" y="260120"/>
                  </a:lnTo>
                  <a:lnTo>
                    <a:pt x="127775" y="259723"/>
                  </a:lnTo>
                  <a:lnTo>
                    <a:pt x="127523" y="259334"/>
                  </a:lnTo>
                  <a:lnTo>
                    <a:pt x="127263" y="258951"/>
                  </a:lnTo>
                  <a:lnTo>
                    <a:pt x="126988" y="258577"/>
                  </a:lnTo>
                  <a:lnTo>
                    <a:pt x="126705" y="258209"/>
                  </a:lnTo>
                  <a:lnTo>
                    <a:pt x="126415" y="257856"/>
                  </a:lnTo>
                  <a:lnTo>
                    <a:pt x="126116" y="257503"/>
                  </a:lnTo>
                  <a:lnTo>
                    <a:pt x="125811" y="257158"/>
                  </a:lnTo>
                  <a:lnTo>
                    <a:pt x="125490" y="256820"/>
                  </a:lnTo>
                  <a:lnTo>
                    <a:pt x="125161" y="256489"/>
                  </a:lnTo>
                  <a:lnTo>
                    <a:pt x="124833" y="256165"/>
                  </a:lnTo>
                  <a:lnTo>
                    <a:pt x="124489" y="255849"/>
                  </a:lnTo>
                  <a:lnTo>
                    <a:pt x="124137" y="255540"/>
                  </a:lnTo>
                  <a:lnTo>
                    <a:pt x="123786" y="255239"/>
                  </a:lnTo>
                  <a:lnTo>
                    <a:pt x="123419" y="254938"/>
                  </a:lnTo>
                  <a:lnTo>
                    <a:pt x="123044" y="254651"/>
                  </a:lnTo>
                  <a:lnTo>
                    <a:pt x="122662" y="254372"/>
                  </a:lnTo>
                  <a:lnTo>
                    <a:pt x="122280" y="254092"/>
                  </a:lnTo>
                  <a:lnTo>
                    <a:pt x="121883" y="253820"/>
                  </a:lnTo>
                  <a:lnTo>
                    <a:pt x="121485" y="253563"/>
                  </a:lnTo>
                  <a:lnTo>
                    <a:pt x="121080" y="253306"/>
                  </a:lnTo>
                  <a:lnTo>
                    <a:pt x="120668" y="253056"/>
                  </a:lnTo>
                  <a:lnTo>
                    <a:pt x="120247" y="252813"/>
                  </a:lnTo>
                  <a:lnTo>
                    <a:pt x="119827" y="252578"/>
                  </a:lnTo>
                  <a:lnTo>
                    <a:pt x="119392" y="252343"/>
                  </a:lnTo>
                  <a:lnTo>
                    <a:pt x="118956" y="252122"/>
                  </a:lnTo>
                  <a:lnTo>
                    <a:pt x="118520" y="251902"/>
                  </a:lnTo>
                  <a:lnTo>
                    <a:pt x="118069" y="251688"/>
                  </a:lnTo>
                  <a:lnTo>
                    <a:pt x="117619" y="251483"/>
                  </a:lnTo>
                  <a:lnTo>
                    <a:pt x="117160" y="251284"/>
                  </a:lnTo>
                  <a:lnTo>
                    <a:pt x="116702" y="251086"/>
                  </a:lnTo>
                  <a:lnTo>
                    <a:pt x="116235" y="250902"/>
                  </a:lnTo>
                  <a:lnTo>
                    <a:pt x="115769" y="250718"/>
                  </a:lnTo>
                  <a:lnTo>
                    <a:pt x="115295" y="250542"/>
                  </a:lnTo>
                  <a:lnTo>
                    <a:pt x="114814" y="250365"/>
                  </a:lnTo>
                  <a:lnTo>
                    <a:pt x="114332" y="250203"/>
                  </a:lnTo>
                  <a:lnTo>
                    <a:pt x="113851" y="250042"/>
                  </a:lnTo>
                  <a:lnTo>
                    <a:pt x="113362" y="249887"/>
                  </a:lnTo>
                  <a:lnTo>
                    <a:pt x="112865" y="249733"/>
                  </a:lnTo>
                  <a:lnTo>
                    <a:pt x="112376" y="249593"/>
                  </a:lnTo>
                  <a:lnTo>
                    <a:pt x="111879" y="249454"/>
                  </a:lnTo>
                  <a:lnTo>
                    <a:pt x="111375" y="249321"/>
                  </a:lnTo>
                  <a:lnTo>
                    <a:pt x="110871" y="249189"/>
                  </a:lnTo>
                  <a:lnTo>
                    <a:pt x="110366" y="249064"/>
                  </a:lnTo>
                  <a:lnTo>
                    <a:pt x="110634" y="245425"/>
                  </a:lnTo>
                  <a:lnTo>
                    <a:pt x="110886" y="241786"/>
                  </a:lnTo>
                  <a:lnTo>
                    <a:pt x="111130" y="238147"/>
                  </a:lnTo>
                  <a:lnTo>
                    <a:pt x="111352" y="234501"/>
                  </a:lnTo>
                  <a:lnTo>
                    <a:pt x="111566" y="230855"/>
                  </a:lnTo>
                  <a:lnTo>
                    <a:pt x="111765" y="227208"/>
                  </a:lnTo>
                  <a:lnTo>
                    <a:pt x="111956" y="223562"/>
                  </a:lnTo>
                  <a:lnTo>
                    <a:pt x="112139" y="219916"/>
                  </a:lnTo>
                  <a:lnTo>
                    <a:pt x="112307" y="216262"/>
                  </a:lnTo>
                  <a:lnTo>
                    <a:pt x="112468" y="212616"/>
                  </a:lnTo>
                  <a:lnTo>
                    <a:pt x="112621" y="208962"/>
                  </a:lnTo>
                  <a:lnTo>
                    <a:pt x="112758" y="205309"/>
                  </a:lnTo>
                  <a:lnTo>
                    <a:pt x="112896" y="201662"/>
                  </a:lnTo>
                  <a:lnTo>
                    <a:pt x="113026" y="198009"/>
                  </a:lnTo>
                  <a:lnTo>
                    <a:pt x="113148" y="194355"/>
                  </a:lnTo>
                  <a:lnTo>
                    <a:pt x="113263" y="190702"/>
                  </a:lnTo>
                  <a:lnTo>
                    <a:pt x="113370" y="187048"/>
                  </a:lnTo>
                  <a:lnTo>
                    <a:pt x="113477" y="183394"/>
                  </a:lnTo>
                  <a:lnTo>
                    <a:pt x="113683" y="176080"/>
                  </a:lnTo>
                  <a:lnTo>
                    <a:pt x="113874" y="168773"/>
                  </a:lnTo>
                  <a:lnTo>
                    <a:pt x="114057" y="161473"/>
                  </a:lnTo>
                  <a:lnTo>
                    <a:pt x="114248" y="154165"/>
                  </a:lnTo>
                  <a:lnTo>
                    <a:pt x="114439" y="146866"/>
                  </a:lnTo>
                  <a:lnTo>
                    <a:pt x="114646" y="139573"/>
                  </a:lnTo>
                  <a:lnTo>
                    <a:pt x="114753" y="135927"/>
                  </a:lnTo>
                  <a:lnTo>
                    <a:pt x="114867" y="132281"/>
                  </a:lnTo>
                  <a:lnTo>
                    <a:pt x="118566" y="132251"/>
                  </a:lnTo>
                  <a:lnTo>
                    <a:pt x="122265" y="132222"/>
                  </a:lnTo>
                  <a:lnTo>
                    <a:pt x="125964" y="132185"/>
                  </a:lnTo>
                  <a:lnTo>
                    <a:pt x="129670" y="132141"/>
                  </a:lnTo>
                  <a:lnTo>
                    <a:pt x="137068" y="132045"/>
                  </a:lnTo>
                  <a:lnTo>
                    <a:pt x="144473" y="131928"/>
                  </a:lnTo>
                  <a:lnTo>
                    <a:pt x="151878" y="131803"/>
                  </a:lnTo>
                  <a:lnTo>
                    <a:pt x="159283" y="131670"/>
                  </a:lnTo>
                  <a:lnTo>
                    <a:pt x="166680" y="131523"/>
                  </a:lnTo>
                  <a:lnTo>
                    <a:pt x="174086" y="131376"/>
                  </a:lnTo>
                  <a:lnTo>
                    <a:pt x="173665" y="144469"/>
                  </a:lnTo>
                  <a:lnTo>
                    <a:pt x="173237" y="157562"/>
                  </a:lnTo>
                  <a:lnTo>
                    <a:pt x="173023" y="164112"/>
                  </a:lnTo>
                  <a:lnTo>
                    <a:pt x="172825" y="170662"/>
                  </a:lnTo>
                  <a:lnTo>
                    <a:pt x="172626" y="177219"/>
                  </a:lnTo>
                  <a:lnTo>
                    <a:pt x="172435" y="183769"/>
                  </a:lnTo>
                  <a:lnTo>
                    <a:pt x="172251" y="190327"/>
                  </a:lnTo>
                  <a:lnTo>
                    <a:pt x="172083" y="196877"/>
                  </a:lnTo>
                  <a:lnTo>
                    <a:pt x="171938" y="203434"/>
                  </a:lnTo>
                  <a:lnTo>
                    <a:pt x="171801" y="209984"/>
                  </a:lnTo>
                  <a:lnTo>
                    <a:pt x="171739" y="213263"/>
                  </a:lnTo>
                  <a:lnTo>
                    <a:pt x="171686" y="216542"/>
                  </a:lnTo>
                  <a:lnTo>
                    <a:pt x="171632" y="219820"/>
                  </a:lnTo>
                  <a:lnTo>
                    <a:pt x="171587" y="223092"/>
                  </a:lnTo>
                  <a:lnTo>
                    <a:pt x="171548" y="226370"/>
                  </a:lnTo>
                  <a:lnTo>
                    <a:pt x="171518" y="229649"/>
                  </a:lnTo>
                  <a:lnTo>
                    <a:pt x="171487" y="232920"/>
                  </a:lnTo>
                  <a:lnTo>
                    <a:pt x="171472" y="236199"/>
                  </a:lnTo>
                  <a:lnTo>
                    <a:pt x="171319" y="236199"/>
                  </a:lnTo>
                  <a:lnTo>
                    <a:pt x="171174" y="236206"/>
                  </a:lnTo>
                  <a:lnTo>
                    <a:pt x="171021" y="236214"/>
                  </a:lnTo>
                  <a:lnTo>
                    <a:pt x="170876" y="236221"/>
                  </a:lnTo>
                  <a:lnTo>
                    <a:pt x="170761" y="236228"/>
                  </a:lnTo>
                  <a:lnTo>
                    <a:pt x="170662" y="236243"/>
                  </a:lnTo>
                  <a:lnTo>
                    <a:pt x="170563" y="236265"/>
                  </a:lnTo>
                  <a:lnTo>
                    <a:pt x="170471" y="236295"/>
                  </a:lnTo>
                  <a:lnTo>
                    <a:pt x="170394" y="236339"/>
                  </a:lnTo>
                  <a:lnTo>
                    <a:pt x="170318" y="236390"/>
                  </a:lnTo>
                  <a:lnTo>
                    <a:pt x="170249" y="236442"/>
                  </a:lnTo>
                  <a:lnTo>
                    <a:pt x="170188" y="236500"/>
                  </a:lnTo>
                  <a:lnTo>
                    <a:pt x="170135" y="236567"/>
                  </a:lnTo>
                  <a:lnTo>
                    <a:pt x="170089" y="236640"/>
                  </a:lnTo>
                  <a:lnTo>
                    <a:pt x="170051" y="236714"/>
                  </a:lnTo>
                  <a:lnTo>
                    <a:pt x="170020" y="236795"/>
                  </a:lnTo>
                  <a:lnTo>
                    <a:pt x="169989" y="236875"/>
                  </a:lnTo>
                  <a:lnTo>
                    <a:pt x="169974" y="236956"/>
                  </a:lnTo>
                  <a:lnTo>
                    <a:pt x="169966" y="237044"/>
                  </a:lnTo>
                  <a:lnTo>
                    <a:pt x="169959" y="237125"/>
                  </a:lnTo>
                  <a:lnTo>
                    <a:pt x="169966" y="237214"/>
                  </a:lnTo>
                  <a:lnTo>
                    <a:pt x="169974" y="237294"/>
                  </a:lnTo>
                  <a:lnTo>
                    <a:pt x="169989" y="237383"/>
                  </a:lnTo>
                  <a:lnTo>
                    <a:pt x="170020" y="237464"/>
                  </a:lnTo>
                  <a:lnTo>
                    <a:pt x="170051" y="237544"/>
                  </a:lnTo>
                  <a:lnTo>
                    <a:pt x="170089" y="237618"/>
                  </a:lnTo>
                  <a:lnTo>
                    <a:pt x="170135" y="237691"/>
                  </a:lnTo>
                  <a:lnTo>
                    <a:pt x="170188" y="237758"/>
                  </a:lnTo>
                  <a:lnTo>
                    <a:pt x="170249" y="237816"/>
                  </a:lnTo>
                  <a:lnTo>
                    <a:pt x="170318" y="237875"/>
                  </a:lnTo>
                  <a:lnTo>
                    <a:pt x="170394" y="237927"/>
                  </a:lnTo>
                  <a:lnTo>
                    <a:pt x="170471" y="237963"/>
                  </a:lnTo>
                  <a:lnTo>
                    <a:pt x="170563" y="238000"/>
                  </a:lnTo>
                  <a:lnTo>
                    <a:pt x="170662" y="238030"/>
                  </a:lnTo>
                  <a:lnTo>
                    <a:pt x="170761" y="238044"/>
                  </a:lnTo>
                  <a:lnTo>
                    <a:pt x="170876" y="238052"/>
                  </a:lnTo>
                  <a:lnTo>
                    <a:pt x="171472" y="238052"/>
                  </a:lnTo>
                  <a:lnTo>
                    <a:pt x="171449" y="240713"/>
                  </a:lnTo>
                  <a:lnTo>
                    <a:pt x="171441" y="243367"/>
                  </a:lnTo>
                  <a:lnTo>
                    <a:pt x="171434" y="246020"/>
                  </a:lnTo>
                  <a:lnTo>
                    <a:pt x="171449" y="248667"/>
                  </a:lnTo>
                  <a:lnTo>
                    <a:pt x="170899" y="248792"/>
                  </a:lnTo>
                  <a:lnTo>
                    <a:pt x="170349" y="248917"/>
                  </a:lnTo>
                  <a:lnTo>
                    <a:pt x="169798" y="249042"/>
                  </a:lnTo>
                  <a:lnTo>
                    <a:pt x="169256" y="249182"/>
                  </a:lnTo>
                  <a:lnTo>
                    <a:pt x="168721" y="249329"/>
                  </a:lnTo>
                  <a:lnTo>
                    <a:pt x="168178" y="249476"/>
                  </a:lnTo>
                  <a:lnTo>
                    <a:pt x="167643" y="249630"/>
                  </a:lnTo>
                  <a:lnTo>
                    <a:pt x="167116" y="249784"/>
                  </a:lnTo>
                  <a:lnTo>
                    <a:pt x="166589" y="249953"/>
                  </a:lnTo>
                  <a:lnTo>
                    <a:pt x="166061" y="250123"/>
                  </a:lnTo>
                  <a:lnTo>
                    <a:pt x="165542" y="250299"/>
                  </a:lnTo>
                  <a:lnTo>
                    <a:pt x="165022" y="250483"/>
                  </a:lnTo>
                  <a:lnTo>
                    <a:pt x="164510" y="250674"/>
                  </a:lnTo>
                  <a:lnTo>
                    <a:pt x="163998" y="250865"/>
                  </a:lnTo>
                  <a:lnTo>
                    <a:pt x="163494" y="251063"/>
                  </a:lnTo>
                  <a:lnTo>
                    <a:pt x="162989" y="251269"/>
                  </a:lnTo>
                  <a:lnTo>
                    <a:pt x="162493" y="251483"/>
                  </a:lnTo>
                  <a:lnTo>
                    <a:pt x="161996" y="251696"/>
                  </a:lnTo>
                  <a:lnTo>
                    <a:pt x="161507" y="251924"/>
                  </a:lnTo>
                  <a:lnTo>
                    <a:pt x="161025" y="252151"/>
                  </a:lnTo>
                  <a:lnTo>
                    <a:pt x="160544" y="252379"/>
                  </a:lnTo>
                  <a:lnTo>
                    <a:pt x="160070" y="252622"/>
                  </a:lnTo>
                  <a:lnTo>
                    <a:pt x="159596" y="252865"/>
                  </a:lnTo>
                  <a:lnTo>
                    <a:pt x="159130" y="253115"/>
                  </a:lnTo>
                  <a:lnTo>
                    <a:pt x="158672" y="253372"/>
                  </a:lnTo>
                  <a:lnTo>
                    <a:pt x="158221" y="253636"/>
                  </a:lnTo>
                  <a:lnTo>
                    <a:pt x="157770" y="253901"/>
                  </a:lnTo>
                  <a:lnTo>
                    <a:pt x="157327" y="254173"/>
                  </a:lnTo>
                  <a:lnTo>
                    <a:pt x="156891" y="254452"/>
                  </a:lnTo>
                  <a:lnTo>
                    <a:pt x="156455" y="254732"/>
                  </a:lnTo>
                  <a:lnTo>
                    <a:pt x="156027" y="255026"/>
                  </a:lnTo>
                  <a:lnTo>
                    <a:pt x="155615" y="255320"/>
                  </a:lnTo>
                  <a:lnTo>
                    <a:pt x="155194" y="255621"/>
                  </a:lnTo>
                  <a:lnTo>
                    <a:pt x="154789" y="255923"/>
                  </a:lnTo>
                  <a:lnTo>
                    <a:pt x="154392" y="256231"/>
                  </a:lnTo>
                  <a:lnTo>
                    <a:pt x="153995" y="256555"/>
                  </a:lnTo>
                  <a:lnTo>
                    <a:pt x="153613" y="256871"/>
                  </a:lnTo>
                  <a:lnTo>
                    <a:pt x="153230" y="257202"/>
                  </a:lnTo>
                  <a:lnTo>
                    <a:pt x="152856" y="257533"/>
                  </a:lnTo>
                  <a:lnTo>
                    <a:pt x="152489" y="257871"/>
                  </a:lnTo>
                  <a:lnTo>
                    <a:pt x="152130" y="258216"/>
                  </a:lnTo>
                  <a:lnTo>
                    <a:pt x="151778" y="258569"/>
                  </a:lnTo>
                  <a:lnTo>
                    <a:pt x="151435" y="258922"/>
                  </a:lnTo>
                  <a:lnTo>
                    <a:pt x="151098" y="259282"/>
                  </a:lnTo>
                  <a:lnTo>
                    <a:pt x="150770" y="259650"/>
                  </a:lnTo>
                  <a:lnTo>
                    <a:pt x="150449" y="260017"/>
                  </a:lnTo>
                  <a:lnTo>
                    <a:pt x="150135" y="260400"/>
                  </a:lnTo>
                  <a:lnTo>
                    <a:pt x="149830" y="260782"/>
                  </a:lnTo>
                  <a:lnTo>
                    <a:pt x="149532" y="261164"/>
                  </a:lnTo>
                  <a:lnTo>
                    <a:pt x="149249" y="261561"/>
                  </a:lnTo>
                  <a:lnTo>
                    <a:pt x="148966" y="261958"/>
                  </a:lnTo>
                  <a:lnTo>
                    <a:pt x="148699" y="262363"/>
                  </a:lnTo>
                  <a:lnTo>
                    <a:pt x="148431" y="262774"/>
                  </a:lnTo>
                  <a:lnTo>
                    <a:pt x="148179" y="263186"/>
                  </a:lnTo>
                  <a:lnTo>
                    <a:pt x="147934" y="263605"/>
                  </a:lnTo>
                  <a:lnTo>
                    <a:pt x="147698" y="264031"/>
                  </a:lnTo>
                  <a:lnTo>
                    <a:pt x="147476" y="264465"/>
                  </a:lnTo>
                  <a:lnTo>
                    <a:pt x="147254" y="264899"/>
                  </a:lnTo>
                  <a:lnTo>
                    <a:pt x="147048" y="265340"/>
                  </a:lnTo>
                  <a:lnTo>
                    <a:pt x="146849" y="265788"/>
                  </a:lnTo>
                  <a:lnTo>
                    <a:pt x="146666" y="266237"/>
                  </a:lnTo>
                  <a:lnTo>
                    <a:pt x="146490" y="266700"/>
                  </a:lnTo>
                  <a:lnTo>
                    <a:pt x="146322" y="267163"/>
                  </a:lnTo>
                  <a:lnTo>
                    <a:pt x="146162" y="267626"/>
                  </a:lnTo>
                  <a:lnTo>
                    <a:pt x="146131" y="267744"/>
                  </a:lnTo>
                  <a:lnTo>
                    <a:pt x="146123" y="267847"/>
                  </a:lnTo>
                  <a:lnTo>
                    <a:pt x="146116" y="267957"/>
                  </a:lnTo>
                  <a:lnTo>
                    <a:pt x="146116" y="268067"/>
                  </a:lnTo>
                  <a:lnTo>
                    <a:pt x="145634" y="268067"/>
                  </a:lnTo>
                  <a:lnTo>
                    <a:pt x="145458" y="268082"/>
                  </a:lnTo>
                  <a:lnTo>
                    <a:pt x="145298" y="268111"/>
                  </a:lnTo>
                  <a:lnTo>
                    <a:pt x="145145" y="268155"/>
                  </a:lnTo>
                  <a:lnTo>
                    <a:pt x="145008" y="268207"/>
                  </a:lnTo>
                  <a:lnTo>
                    <a:pt x="144878" y="268273"/>
                  </a:lnTo>
                  <a:lnTo>
                    <a:pt x="144763" y="268347"/>
                  </a:lnTo>
                  <a:lnTo>
                    <a:pt x="144656" y="268435"/>
                  </a:lnTo>
                  <a:lnTo>
                    <a:pt x="144564" y="268530"/>
                  </a:lnTo>
                  <a:lnTo>
                    <a:pt x="144480" y="268633"/>
                  </a:lnTo>
                  <a:lnTo>
                    <a:pt x="144404" y="268743"/>
                  </a:lnTo>
                  <a:lnTo>
                    <a:pt x="144343" y="268854"/>
                  </a:lnTo>
                  <a:lnTo>
                    <a:pt x="144297" y="268979"/>
                  </a:lnTo>
                  <a:lnTo>
                    <a:pt x="144259" y="269104"/>
                  </a:lnTo>
                  <a:lnTo>
                    <a:pt x="144228" y="269229"/>
                  </a:lnTo>
                  <a:lnTo>
                    <a:pt x="144213" y="269354"/>
                  </a:lnTo>
                  <a:lnTo>
                    <a:pt x="144205" y="269486"/>
                  </a:lnTo>
                  <a:lnTo>
                    <a:pt x="144213" y="269618"/>
                  </a:lnTo>
                  <a:lnTo>
                    <a:pt x="144228" y="269743"/>
                  </a:lnTo>
                  <a:lnTo>
                    <a:pt x="144259" y="269868"/>
                  </a:lnTo>
                  <a:lnTo>
                    <a:pt x="144297" y="269993"/>
                  </a:lnTo>
                  <a:lnTo>
                    <a:pt x="144343" y="270118"/>
                  </a:lnTo>
                  <a:lnTo>
                    <a:pt x="144404" y="270228"/>
                  </a:lnTo>
                  <a:lnTo>
                    <a:pt x="144480" y="270339"/>
                  </a:lnTo>
                  <a:lnTo>
                    <a:pt x="144564" y="270442"/>
                  </a:lnTo>
                  <a:lnTo>
                    <a:pt x="144656" y="270537"/>
                  </a:lnTo>
                  <a:lnTo>
                    <a:pt x="144763" y="270625"/>
                  </a:lnTo>
                  <a:lnTo>
                    <a:pt x="144878" y="270706"/>
                  </a:lnTo>
                  <a:lnTo>
                    <a:pt x="145008" y="270772"/>
                  </a:lnTo>
                  <a:lnTo>
                    <a:pt x="145145" y="270831"/>
                  </a:lnTo>
                  <a:lnTo>
                    <a:pt x="145298" y="270868"/>
                  </a:lnTo>
                  <a:lnTo>
                    <a:pt x="145458" y="270905"/>
                  </a:lnTo>
                  <a:lnTo>
                    <a:pt x="145634" y="270919"/>
                  </a:lnTo>
                  <a:lnTo>
                    <a:pt x="147782" y="271000"/>
                  </a:lnTo>
                  <a:lnTo>
                    <a:pt x="149929" y="271074"/>
                  </a:lnTo>
                  <a:lnTo>
                    <a:pt x="152076" y="271147"/>
                  </a:lnTo>
                  <a:lnTo>
                    <a:pt x="154224" y="271214"/>
                  </a:lnTo>
                  <a:lnTo>
                    <a:pt x="156371" y="271272"/>
                  </a:lnTo>
                  <a:lnTo>
                    <a:pt x="158526" y="271331"/>
                  </a:lnTo>
                  <a:lnTo>
                    <a:pt x="160674" y="271383"/>
                  </a:lnTo>
                  <a:lnTo>
                    <a:pt x="162829" y="271427"/>
                  </a:lnTo>
                  <a:lnTo>
                    <a:pt x="167131" y="271508"/>
                  </a:lnTo>
                  <a:lnTo>
                    <a:pt x="171434" y="271574"/>
                  </a:lnTo>
                  <a:lnTo>
                    <a:pt x="175736" y="271625"/>
                  </a:lnTo>
                  <a:lnTo>
                    <a:pt x="180039" y="271662"/>
                  </a:lnTo>
                  <a:lnTo>
                    <a:pt x="184349" y="271691"/>
                  </a:lnTo>
                  <a:lnTo>
                    <a:pt x="188651" y="271713"/>
                  </a:lnTo>
                  <a:lnTo>
                    <a:pt x="192961" y="271728"/>
                  </a:lnTo>
                  <a:lnTo>
                    <a:pt x="197264" y="271735"/>
                  </a:lnTo>
                  <a:lnTo>
                    <a:pt x="214466" y="271735"/>
                  </a:lnTo>
                  <a:lnTo>
                    <a:pt x="214535" y="271728"/>
                  </a:lnTo>
                  <a:lnTo>
                    <a:pt x="214604" y="271706"/>
                  </a:lnTo>
                  <a:lnTo>
                    <a:pt x="214741" y="271669"/>
                  </a:lnTo>
                  <a:lnTo>
                    <a:pt x="214848" y="271743"/>
                  </a:lnTo>
                  <a:lnTo>
                    <a:pt x="214963" y="271809"/>
                  </a:lnTo>
                  <a:lnTo>
                    <a:pt x="215077" y="271860"/>
                  </a:lnTo>
                  <a:lnTo>
                    <a:pt x="215200" y="271905"/>
                  </a:lnTo>
                  <a:lnTo>
                    <a:pt x="215322" y="271941"/>
                  </a:lnTo>
                  <a:lnTo>
                    <a:pt x="215444" y="271971"/>
                  </a:lnTo>
                  <a:lnTo>
                    <a:pt x="215574" y="271985"/>
                  </a:lnTo>
                  <a:lnTo>
                    <a:pt x="215704" y="271993"/>
                  </a:lnTo>
                  <a:lnTo>
                    <a:pt x="215834" y="271985"/>
                  </a:lnTo>
                  <a:lnTo>
                    <a:pt x="215964" y="271978"/>
                  </a:lnTo>
                  <a:lnTo>
                    <a:pt x="216094" y="271956"/>
                  </a:lnTo>
                  <a:lnTo>
                    <a:pt x="216224" y="271927"/>
                  </a:lnTo>
                  <a:lnTo>
                    <a:pt x="216346" y="271890"/>
                  </a:lnTo>
                  <a:lnTo>
                    <a:pt x="216476" y="271846"/>
                  </a:lnTo>
                  <a:lnTo>
                    <a:pt x="216598" y="271787"/>
                  </a:lnTo>
                  <a:lnTo>
                    <a:pt x="216713" y="271728"/>
                  </a:lnTo>
                  <a:lnTo>
                    <a:pt x="216835" y="271662"/>
                  </a:lnTo>
                  <a:lnTo>
                    <a:pt x="216942" y="271581"/>
                  </a:lnTo>
                  <a:lnTo>
                    <a:pt x="217049" y="271500"/>
                  </a:lnTo>
                  <a:lnTo>
                    <a:pt x="217148" y="271412"/>
                  </a:lnTo>
                  <a:lnTo>
                    <a:pt x="217240" y="271309"/>
                  </a:lnTo>
                  <a:lnTo>
                    <a:pt x="217324" y="271206"/>
                  </a:lnTo>
                  <a:lnTo>
                    <a:pt x="217401" y="271096"/>
                  </a:lnTo>
                  <a:lnTo>
                    <a:pt x="217469" y="270978"/>
                  </a:lnTo>
                  <a:lnTo>
                    <a:pt x="217530" y="270853"/>
                  </a:lnTo>
                  <a:lnTo>
                    <a:pt x="217584" y="270728"/>
                  </a:lnTo>
                  <a:lnTo>
                    <a:pt x="217622" y="270589"/>
                  </a:lnTo>
                  <a:lnTo>
                    <a:pt x="217653" y="270449"/>
                  </a:lnTo>
                  <a:lnTo>
                    <a:pt x="217676" y="270302"/>
                  </a:lnTo>
                  <a:lnTo>
                    <a:pt x="217683" y="270155"/>
                  </a:lnTo>
                  <a:lnTo>
                    <a:pt x="217676" y="269993"/>
                  </a:lnTo>
                  <a:lnTo>
                    <a:pt x="217660" y="269839"/>
                  </a:lnTo>
                  <a:lnTo>
                    <a:pt x="217569" y="269310"/>
                  </a:lnTo>
                  <a:lnTo>
                    <a:pt x="217469" y="268788"/>
                  </a:lnTo>
                  <a:lnTo>
                    <a:pt x="217362" y="268273"/>
                  </a:lnTo>
                  <a:lnTo>
                    <a:pt x="217240" y="267766"/>
                  </a:lnTo>
                  <a:lnTo>
                    <a:pt x="217110" y="267266"/>
                  </a:lnTo>
                  <a:lnTo>
                    <a:pt x="216973" y="266773"/>
                  </a:lnTo>
                  <a:lnTo>
                    <a:pt x="216820" y="266288"/>
                  </a:lnTo>
                  <a:lnTo>
                    <a:pt x="216659" y="265803"/>
                  </a:lnTo>
                  <a:lnTo>
                    <a:pt x="216483" y="265332"/>
                  </a:lnTo>
                  <a:lnTo>
                    <a:pt x="216300" y="264862"/>
                  </a:lnTo>
                  <a:lnTo>
                    <a:pt x="216109" y="264399"/>
                  </a:lnTo>
                  <a:lnTo>
                    <a:pt x="215910" y="263943"/>
                  </a:lnTo>
                  <a:lnTo>
                    <a:pt x="215696" y="263495"/>
                  </a:lnTo>
                  <a:lnTo>
                    <a:pt x="215475" y="263054"/>
                  </a:lnTo>
                  <a:lnTo>
                    <a:pt x="215245" y="262620"/>
                  </a:lnTo>
                  <a:lnTo>
                    <a:pt x="215009" y="262186"/>
                  </a:lnTo>
                  <a:lnTo>
                    <a:pt x="214756" y="261760"/>
                  </a:lnTo>
                  <a:lnTo>
                    <a:pt x="214504" y="261348"/>
                  </a:lnTo>
                  <a:lnTo>
                    <a:pt x="214237" y="260936"/>
                  </a:lnTo>
                  <a:lnTo>
                    <a:pt x="213962" y="260532"/>
                  </a:lnTo>
                  <a:lnTo>
                    <a:pt x="213679" y="260135"/>
                  </a:lnTo>
                  <a:lnTo>
                    <a:pt x="213381" y="259738"/>
                  </a:lnTo>
                  <a:lnTo>
                    <a:pt x="213083" y="259356"/>
                  </a:lnTo>
                  <a:lnTo>
                    <a:pt x="212769" y="258974"/>
                  </a:lnTo>
                  <a:lnTo>
                    <a:pt x="212456" y="258599"/>
                  </a:lnTo>
                  <a:lnTo>
                    <a:pt x="212128" y="258238"/>
                  </a:lnTo>
                  <a:lnTo>
                    <a:pt x="211799" y="257878"/>
                  </a:lnTo>
                  <a:lnTo>
                    <a:pt x="211455" y="257518"/>
                  </a:lnTo>
                  <a:lnTo>
                    <a:pt x="211111" y="257172"/>
                  </a:lnTo>
                  <a:lnTo>
                    <a:pt x="210752" y="256834"/>
                  </a:lnTo>
                  <a:lnTo>
                    <a:pt x="210393" y="256496"/>
                  </a:lnTo>
                  <a:lnTo>
                    <a:pt x="210018" y="256165"/>
                  </a:lnTo>
                  <a:lnTo>
                    <a:pt x="209644" y="255842"/>
                  </a:lnTo>
                  <a:lnTo>
                    <a:pt x="209254" y="255526"/>
                  </a:lnTo>
                  <a:lnTo>
                    <a:pt x="208864" y="255217"/>
                  </a:lnTo>
                  <a:lnTo>
                    <a:pt x="208467" y="254916"/>
                  </a:lnTo>
                  <a:lnTo>
                    <a:pt x="208062" y="254614"/>
                  </a:lnTo>
                  <a:lnTo>
                    <a:pt x="207649" y="254327"/>
                  </a:lnTo>
                  <a:lnTo>
                    <a:pt x="207237" y="254041"/>
                  </a:lnTo>
                  <a:lnTo>
                    <a:pt x="206809" y="253761"/>
                  </a:lnTo>
                  <a:lnTo>
                    <a:pt x="206381" y="253489"/>
                  </a:lnTo>
                  <a:lnTo>
                    <a:pt x="205945" y="253217"/>
                  </a:lnTo>
                  <a:lnTo>
                    <a:pt x="205502" y="252960"/>
                  </a:lnTo>
                  <a:lnTo>
                    <a:pt x="205059" y="252703"/>
                  </a:lnTo>
                  <a:lnTo>
                    <a:pt x="204600" y="252453"/>
                  </a:lnTo>
                  <a:lnTo>
                    <a:pt x="204142" y="252210"/>
                  </a:lnTo>
                  <a:lnTo>
                    <a:pt x="203683" y="251975"/>
                  </a:lnTo>
                  <a:lnTo>
                    <a:pt x="203209" y="251747"/>
                  </a:lnTo>
                  <a:lnTo>
                    <a:pt x="202735" y="251519"/>
                  </a:lnTo>
                  <a:lnTo>
                    <a:pt x="202262" y="251306"/>
                  </a:lnTo>
                  <a:lnTo>
                    <a:pt x="201773" y="251093"/>
                  </a:lnTo>
                  <a:lnTo>
                    <a:pt x="201283" y="250887"/>
                  </a:lnTo>
                  <a:lnTo>
                    <a:pt x="200794" y="250689"/>
                  </a:lnTo>
                  <a:lnTo>
                    <a:pt x="200298" y="250490"/>
                  </a:lnTo>
                  <a:lnTo>
                    <a:pt x="199793" y="250306"/>
                  </a:lnTo>
                  <a:lnTo>
                    <a:pt x="199289" y="250123"/>
                  </a:lnTo>
                  <a:lnTo>
                    <a:pt x="198777" y="249946"/>
                  </a:lnTo>
                  <a:lnTo>
                    <a:pt x="198265" y="249777"/>
                  </a:lnTo>
                  <a:lnTo>
                    <a:pt x="197745" y="249615"/>
                  </a:lnTo>
                  <a:lnTo>
                    <a:pt x="197226" y="249461"/>
                  </a:lnTo>
                  <a:lnTo>
                    <a:pt x="196698" y="249307"/>
                  </a:lnTo>
                  <a:lnTo>
                    <a:pt x="196171" y="249159"/>
                  </a:lnTo>
                  <a:lnTo>
                    <a:pt x="195636" y="249020"/>
                  </a:lnTo>
                  <a:lnTo>
                    <a:pt x="195101" y="248887"/>
                  </a:lnTo>
                  <a:lnTo>
                    <a:pt x="195170" y="248821"/>
                  </a:lnTo>
                  <a:lnTo>
                    <a:pt x="195223" y="248748"/>
                  </a:lnTo>
                  <a:lnTo>
                    <a:pt x="195277" y="248667"/>
                  </a:lnTo>
                  <a:lnTo>
                    <a:pt x="195323" y="248586"/>
                  </a:lnTo>
                  <a:lnTo>
                    <a:pt x="195361" y="248498"/>
                  </a:lnTo>
                  <a:lnTo>
                    <a:pt x="195391" y="248402"/>
                  </a:lnTo>
                  <a:lnTo>
                    <a:pt x="195407" y="248292"/>
                  </a:lnTo>
                  <a:lnTo>
                    <a:pt x="195422" y="248182"/>
                  </a:lnTo>
                  <a:lnTo>
                    <a:pt x="195812" y="239838"/>
                  </a:lnTo>
                  <a:lnTo>
                    <a:pt x="196194" y="231450"/>
                  </a:lnTo>
                  <a:lnTo>
                    <a:pt x="196377" y="227245"/>
                  </a:lnTo>
                  <a:lnTo>
                    <a:pt x="196553" y="223033"/>
                  </a:lnTo>
                  <a:lnTo>
                    <a:pt x="196721" y="218821"/>
                  </a:lnTo>
                  <a:lnTo>
                    <a:pt x="196889" y="214601"/>
                  </a:lnTo>
                  <a:lnTo>
                    <a:pt x="197035" y="210374"/>
                  </a:lnTo>
                  <a:lnTo>
                    <a:pt x="197180" y="206139"/>
                  </a:lnTo>
                  <a:lnTo>
                    <a:pt x="197302" y="201905"/>
                  </a:lnTo>
                  <a:lnTo>
                    <a:pt x="197417" y="197671"/>
                  </a:lnTo>
                  <a:lnTo>
                    <a:pt x="197516" y="193436"/>
                  </a:lnTo>
                  <a:lnTo>
                    <a:pt x="197592" y="189202"/>
                  </a:lnTo>
                  <a:lnTo>
                    <a:pt x="197623" y="187085"/>
                  </a:lnTo>
                  <a:lnTo>
                    <a:pt x="197654" y="184968"/>
                  </a:lnTo>
                  <a:lnTo>
                    <a:pt x="197676" y="182850"/>
                  </a:lnTo>
                  <a:lnTo>
                    <a:pt x="197692" y="180733"/>
                  </a:lnTo>
                  <a:lnTo>
                    <a:pt x="197783" y="180689"/>
                  </a:lnTo>
                  <a:lnTo>
                    <a:pt x="197867" y="180638"/>
                  </a:lnTo>
                  <a:lnTo>
                    <a:pt x="197944" y="180586"/>
                  </a:lnTo>
                  <a:lnTo>
                    <a:pt x="198020" y="180527"/>
                  </a:lnTo>
                  <a:lnTo>
                    <a:pt x="198089" y="180461"/>
                  </a:lnTo>
                  <a:lnTo>
                    <a:pt x="198150" y="180395"/>
                  </a:lnTo>
                  <a:lnTo>
                    <a:pt x="198204" y="180329"/>
                  </a:lnTo>
                  <a:lnTo>
                    <a:pt x="198257" y="180255"/>
                  </a:lnTo>
                  <a:lnTo>
                    <a:pt x="198295" y="180175"/>
                  </a:lnTo>
                  <a:lnTo>
                    <a:pt x="198334" y="180094"/>
                  </a:lnTo>
                  <a:lnTo>
                    <a:pt x="198372" y="180013"/>
                  </a:lnTo>
                  <a:lnTo>
                    <a:pt x="198395" y="179925"/>
                  </a:lnTo>
                  <a:lnTo>
                    <a:pt x="198418" y="179844"/>
                  </a:lnTo>
                  <a:lnTo>
                    <a:pt x="198433" y="179755"/>
                  </a:lnTo>
                  <a:lnTo>
                    <a:pt x="198441" y="179667"/>
                  </a:lnTo>
                  <a:lnTo>
                    <a:pt x="198448" y="179586"/>
                  </a:lnTo>
                  <a:lnTo>
                    <a:pt x="198448" y="179498"/>
                  </a:lnTo>
                  <a:lnTo>
                    <a:pt x="198441" y="179410"/>
                  </a:lnTo>
                  <a:lnTo>
                    <a:pt x="198425" y="179322"/>
                  </a:lnTo>
                  <a:lnTo>
                    <a:pt x="198402" y="179241"/>
                  </a:lnTo>
                  <a:lnTo>
                    <a:pt x="198380" y="179160"/>
                  </a:lnTo>
                  <a:lnTo>
                    <a:pt x="198349" y="179079"/>
                  </a:lnTo>
                  <a:lnTo>
                    <a:pt x="198311" y="179006"/>
                  </a:lnTo>
                  <a:lnTo>
                    <a:pt x="198273" y="178932"/>
                  </a:lnTo>
                  <a:lnTo>
                    <a:pt x="198219" y="178859"/>
                  </a:lnTo>
                  <a:lnTo>
                    <a:pt x="198166" y="178792"/>
                  </a:lnTo>
                  <a:lnTo>
                    <a:pt x="198104" y="178734"/>
                  </a:lnTo>
                  <a:lnTo>
                    <a:pt x="198043" y="178675"/>
                  </a:lnTo>
                  <a:lnTo>
                    <a:pt x="197967" y="178623"/>
                  </a:lnTo>
                  <a:lnTo>
                    <a:pt x="197890" y="178579"/>
                  </a:lnTo>
                  <a:lnTo>
                    <a:pt x="197806" y="178535"/>
                  </a:lnTo>
                  <a:lnTo>
                    <a:pt x="197715" y="178498"/>
                  </a:lnTo>
                  <a:lnTo>
                    <a:pt x="197722" y="176352"/>
                  </a:lnTo>
                  <a:lnTo>
                    <a:pt x="197722" y="174198"/>
                  </a:lnTo>
                  <a:lnTo>
                    <a:pt x="197715" y="172051"/>
                  </a:lnTo>
                  <a:lnTo>
                    <a:pt x="197707" y="169897"/>
                  </a:lnTo>
                  <a:lnTo>
                    <a:pt x="197684" y="167751"/>
                  </a:lnTo>
                  <a:lnTo>
                    <a:pt x="197654" y="165604"/>
                  </a:lnTo>
                  <a:lnTo>
                    <a:pt x="197623" y="163458"/>
                  </a:lnTo>
                  <a:lnTo>
                    <a:pt x="197585" y="161311"/>
                  </a:lnTo>
                  <a:lnTo>
                    <a:pt x="197539" y="159164"/>
                  </a:lnTo>
                  <a:lnTo>
                    <a:pt x="197478" y="157025"/>
                  </a:lnTo>
                  <a:lnTo>
                    <a:pt x="197417" y="154879"/>
                  </a:lnTo>
                  <a:lnTo>
                    <a:pt x="197348" y="152739"/>
                  </a:lnTo>
                  <a:lnTo>
                    <a:pt x="197271" y="150607"/>
                  </a:lnTo>
                  <a:lnTo>
                    <a:pt x="197180" y="148468"/>
                  </a:lnTo>
                  <a:lnTo>
                    <a:pt x="197088" y="146336"/>
                  </a:lnTo>
                  <a:lnTo>
                    <a:pt x="196981" y="144204"/>
                  </a:lnTo>
                  <a:lnTo>
                    <a:pt x="197073" y="144101"/>
                  </a:lnTo>
                  <a:lnTo>
                    <a:pt x="197157" y="143991"/>
                  </a:lnTo>
                  <a:lnTo>
                    <a:pt x="197218" y="143881"/>
                  </a:lnTo>
                  <a:lnTo>
                    <a:pt x="197271" y="143763"/>
                  </a:lnTo>
                  <a:lnTo>
                    <a:pt x="197310" y="143638"/>
                  </a:lnTo>
                  <a:lnTo>
                    <a:pt x="197340" y="143513"/>
                  </a:lnTo>
                  <a:lnTo>
                    <a:pt x="197348" y="143388"/>
                  </a:lnTo>
                  <a:lnTo>
                    <a:pt x="197348" y="143256"/>
                  </a:lnTo>
                  <a:lnTo>
                    <a:pt x="197333" y="143131"/>
                  </a:lnTo>
                  <a:lnTo>
                    <a:pt x="197310" y="143006"/>
                  </a:lnTo>
                  <a:lnTo>
                    <a:pt x="197264" y="142881"/>
                  </a:lnTo>
                  <a:lnTo>
                    <a:pt x="197210" y="142764"/>
                  </a:lnTo>
                  <a:lnTo>
                    <a:pt x="197149" y="142646"/>
                  </a:lnTo>
                  <a:lnTo>
                    <a:pt x="197065" y="142536"/>
                  </a:lnTo>
                  <a:lnTo>
                    <a:pt x="196973" y="142440"/>
                  </a:lnTo>
                  <a:lnTo>
                    <a:pt x="196866" y="142345"/>
                  </a:lnTo>
                  <a:lnTo>
                    <a:pt x="196729" y="139830"/>
                  </a:lnTo>
                  <a:lnTo>
                    <a:pt x="196576" y="137316"/>
                  </a:lnTo>
                  <a:lnTo>
                    <a:pt x="196408" y="134802"/>
                  </a:lnTo>
                  <a:lnTo>
                    <a:pt x="196224" y="132281"/>
                  </a:lnTo>
                  <a:lnTo>
                    <a:pt x="196209" y="132133"/>
                  </a:lnTo>
                  <a:lnTo>
                    <a:pt x="196179" y="131994"/>
                  </a:lnTo>
                  <a:lnTo>
                    <a:pt x="196133" y="131861"/>
                  </a:lnTo>
                  <a:lnTo>
                    <a:pt x="196079" y="131744"/>
                  </a:lnTo>
                  <a:lnTo>
                    <a:pt x="196018" y="131634"/>
                  </a:lnTo>
                  <a:lnTo>
                    <a:pt x="195942" y="131531"/>
                  </a:lnTo>
                  <a:lnTo>
                    <a:pt x="195865" y="131435"/>
                  </a:lnTo>
                  <a:lnTo>
                    <a:pt x="195774" y="131354"/>
                  </a:lnTo>
                  <a:lnTo>
                    <a:pt x="195682" y="131281"/>
                  </a:lnTo>
                  <a:lnTo>
                    <a:pt x="195583" y="131215"/>
                  </a:lnTo>
                  <a:lnTo>
                    <a:pt x="195476" y="131156"/>
                  </a:lnTo>
                  <a:lnTo>
                    <a:pt x="195369" y="131104"/>
                  </a:lnTo>
                  <a:lnTo>
                    <a:pt x="195254" y="131068"/>
                  </a:lnTo>
                  <a:lnTo>
                    <a:pt x="195132" y="131038"/>
                  </a:lnTo>
                  <a:lnTo>
                    <a:pt x="195017" y="131016"/>
                  </a:lnTo>
                  <a:lnTo>
                    <a:pt x="194895" y="131001"/>
                  </a:lnTo>
                  <a:lnTo>
                    <a:pt x="200366" y="130884"/>
                  </a:lnTo>
                  <a:lnTo>
                    <a:pt x="205838" y="130781"/>
                  </a:lnTo>
                  <a:lnTo>
                    <a:pt x="211302" y="130685"/>
                  </a:lnTo>
                  <a:lnTo>
                    <a:pt x="214030" y="130641"/>
                  </a:lnTo>
                  <a:lnTo>
                    <a:pt x="216759" y="130604"/>
                  </a:lnTo>
                  <a:lnTo>
                    <a:pt x="216911" y="130597"/>
                  </a:lnTo>
                  <a:lnTo>
                    <a:pt x="217057" y="130582"/>
                  </a:lnTo>
                  <a:lnTo>
                    <a:pt x="217194" y="130553"/>
                  </a:lnTo>
                  <a:lnTo>
                    <a:pt x="217324" y="130524"/>
                  </a:lnTo>
                  <a:lnTo>
                    <a:pt x="217454" y="130487"/>
                  </a:lnTo>
                  <a:lnTo>
                    <a:pt x="217569" y="130443"/>
                  </a:lnTo>
                  <a:lnTo>
                    <a:pt x="217683" y="130391"/>
                  </a:lnTo>
                  <a:lnTo>
                    <a:pt x="217783" y="130332"/>
                  </a:lnTo>
                  <a:lnTo>
                    <a:pt x="217882" y="130266"/>
                  </a:lnTo>
                  <a:lnTo>
                    <a:pt x="217981" y="130200"/>
                  </a:lnTo>
                  <a:lnTo>
                    <a:pt x="218065" y="130127"/>
                  </a:lnTo>
                  <a:lnTo>
                    <a:pt x="218149" y="130046"/>
                  </a:lnTo>
                  <a:lnTo>
                    <a:pt x="218218" y="129957"/>
                  </a:lnTo>
                  <a:lnTo>
                    <a:pt x="218295" y="129869"/>
                  </a:lnTo>
                  <a:lnTo>
                    <a:pt x="218356" y="129774"/>
                  </a:lnTo>
                  <a:lnTo>
                    <a:pt x="218417" y="129678"/>
                  </a:lnTo>
                  <a:lnTo>
                    <a:pt x="218516" y="129678"/>
                  </a:lnTo>
                  <a:lnTo>
                    <a:pt x="218623" y="129685"/>
                  </a:lnTo>
                  <a:lnTo>
                    <a:pt x="218723" y="129693"/>
                  </a:lnTo>
                  <a:lnTo>
                    <a:pt x="218830" y="129700"/>
                  </a:lnTo>
                  <a:lnTo>
                    <a:pt x="219288" y="129708"/>
                  </a:lnTo>
                  <a:lnTo>
                    <a:pt x="219548" y="129715"/>
                  </a:lnTo>
                  <a:lnTo>
                    <a:pt x="219823" y="129730"/>
                  </a:lnTo>
                  <a:lnTo>
                    <a:pt x="220091" y="129752"/>
                  </a:lnTo>
                  <a:lnTo>
                    <a:pt x="220220" y="129766"/>
                  </a:lnTo>
                  <a:lnTo>
                    <a:pt x="220343" y="129788"/>
                  </a:lnTo>
                  <a:lnTo>
                    <a:pt x="220465" y="129810"/>
                  </a:lnTo>
                  <a:lnTo>
                    <a:pt x="220580" y="129840"/>
                  </a:lnTo>
                  <a:lnTo>
                    <a:pt x="220679" y="129877"/>
                  </a:lnTo>
                  <a:lnTo>
                    <a:pt x="220778" y="129921"/>
                  </a:lnTo>
                  <a:lnTo>
                    <a:pt x="220847" y="129950"/>
                  </a:lnTo>
                  <a:lnTo>
                    <a:pt x="220923" y="129980"/>
                  </a:lnTo>
                  <a:lnTo>
                    <a:pt x="220992" y="130002"/>
                  </a:lnTo>
                  <a:lnTo>
                    <a:pt x="221069" y="130016"/>
                  </a:lnTo>
                  <a:lnTo>
                    <a:pt x="221214" y="130038"/>
                  </a:lnTo>
                  <a:lnTo>
                    <a:pt x="221359" y="130046"/>
                  </a:lnTo>
                  <a:lnTo>
                    <a:pt x="221504" y="130031"/>
                  </a:lnTo>
                  <a:lnTo>
                    <a:pt x="221649" y="130002"/>
                  </a:lnTo>
                  <a:lnTo>
                    <a:pt x="221779" y="129957"/>
                  </a:lnTo>
                  <a:lnTo>
                    <a:pt x="221909" y="129899"/>
                  </a:lnTo>
                  <a:lnTo>
                    <a:pt x="222032" y="129833"/>
                  </a:lnTo>
                  <a:lnTo>
                    <a:pt x="222139" y="129744"/>
                  </a:lnTo>
                  <a:lnTo>
                    <a:pt x="222184" y="129693"/>
                  </a:lnTo>
                  <a:lnTo>
                    <a:pt x="222238" y="129641"/>
                  </a:lnTo>
                  <a:lnTo>
                    <a:pt x="222276" y="129590"/>
                  </a:lnTo>
                  <a:lnTo>
                    <a:pt x="222314" y="129531"/>
                  </a:lnTo>
                  <a:lnTo>
                    <a:pt x="222353" y="129472"/>
                  </a:lnTo>
                  <a:lnTo>
                    <a:pt x="222383" y="129406"/>
                  </a:lnTo>
                  <a:lnTo>
                    <a:pt x="222414" y="129340"/>
                  </a:lnTo>
                  <a:lnTo>
                    <a:pt x="222437" y="129274"/>
                  </a:lnTo>
                  <a:lnTo>
                    <a:pt x="222452" y="129200"/>
                  </a:lnTo>
                  <a:lnTo>
                    <a:pt x="222467" y="129127"/>
                  </a:lnTo>
                  <a:lnTo>
                    <a:pt x="222475" y="129053"/>
                  </a:lnTo>
                  <a:lnTo>
                    <a:pt x="222475" y="128972"/>
                  </a:lnTo>
                  <a:lnTo>
                    <a:pt x="222475" y="128958"/>
                  </a:lnTo>
                  <a:lnTo>
                    <a:pt x="222467" y="128936"/>
                  </a:lnTo>
                  <a:lnTo>
                    <a:pt x="222460" y="128921"/>
                  </a:lnTo>
                  <a:lnTo>
                    <a:pt x="222452" y="128906"/>
                  </a:lnTo>
                  <a:lnTo>
                    <a:pt x="222589" y="128833"/>
                  </a:lnTo>
                  <a:lnTo>
                    <a:pt x="222651" y="128789"/>
                  </a:lnTo>
                  <a:lnTo>
                    <a:pt x="222712" y="128745"/>
                  </a:lnTo>
                  <a:lnTo>
                    <a:pt x="222773" y="128693"/>
                  </a:lnTo>
                  <a:lnTo>
                    <a:pt x="222826" y="128642"/>
                  </a:lnTo>
                  <a:lnTo>
                    <a:pt x="222880" y="128583"/>
                  </a:lnTo>
                  <a:lnTo>
                    <a:pt x="222926" y="128517"/>
                  </a:lnTo>
                  <a:lnTo>
                    <a:pt x="222972" y="128450"/>
                  </a:lnTo>
                  <a:lnTo>
                    <a:pt x="223017" y="128384"/>
                  </a:lnTo>
                  <a:lnTo>
                    <a:pt x="223056" y="128311"/>
                  </a:lnTo>
                  <a:lnTo>
                    <a:pt x="223086" y="128230"/>
                  </a:lnTo>
                  <a:lnTo>
                    <a:pt x="223109" y="128142"/>
                  </a:lnTo>
                  <a:lnTo>
                    <a:pt x="223132" y="128053"/>
                  </a:lnTo>
                  <a:lnTo>
                    <a:pt x="223155" y="127965"/>
                  </a:lnTo>
                  <a:lnTo>
                    <a:pt x="223163" y="127870"/>
                  </a:lnTo>
                  <a:lnTo>
                    <a:pt x="223270" y="126444"/>
                  </a:lnTo>
                  <a:lnTo>
                    <a:pt x="223377" y="125017"/>
                  </a:lnTo>
                  <a:lnTo>
                    <a:pt x="223468" y="123591"/>
                  </a:lnTo>
                  <a:lnTo>
                    <a:pt x="223560" y="122172"/>
                  </a:lnTo>
                  <a:lnTo>
                    <a:pt x="223636" y="120746"/>
                  </a:lnTo>
                  <a:lnTo>
                    <a:pt x="223713" y="119320"/>
                  </a:lnTo>
                  <a:lnTo>
                    <a:pt x="223789" y="117887"/>
                  </a:lnTo>
                  <a:lnTo>
                    <a:pt x="223850" y="116460"/>
                  </a:lnTo>
                  <a:lnTo>
                    <a:pt x="223912" y="115034"/>
                  </a:lnTo>
                  <a:lnTo>
                    <a:pt x="223965" y="113608"/>
                  </a:lnTo>
                  <a:lnTo>
                    <a:pt x="224019" y="112175"/>
                  </a:lnTo>
                  <a:lnTo>
                    <a:pt x="224064" y="110748"/>
                  </a:lnTo>
                  <a:lnTo>
                    <a:pt x="224141" y="107889"/>
                  </a:lnTo>
                  <a:lnTo>
                    <a:pt x="224194" y="105022"/>
                  </a:lnTo>
                  <a:lnTo>
                    <a:pt x="227350" y="105367"/>
                  </a:lnTo>
                  <a:lnTo>
                    <a:pt x="228925" y="105551"/>
                  </a:lnTo>
                  <a:lnTo>
                    <a:pt x="230499" y="105735"/>
                  </a:lnTo>
                  <a:lnTo>
                    <a:pt x="232073" y="105933"/>
                  </a:lnTo>
                  <a:lnTo>
                    <a:pt x="233647" y="106139"/>
                  </a:lnTo>
                  <a:lnTo>
                    <a:pt x="234427" y="106249"/>
                  </a:lnTo>
                  <a:lnTo>
                    <a:pt x="235206" y="106367"/>
                  </a:lnTo>
                  <a:lnTo>
                    <a:pt x="235994" y="106485"/>
                  </a:lnTo>
                  <a:lnTo>
                    <a:pt x="236773" y="106610"/>
                  </a:lnTo>
                  <a:lnTo>
                    <a:pt x="236872" y="106624"/>
                  </a:lnTo>
                  <a:lnTo>
                    <a:pt x="236972" y="106639"/>
                  </a:lnTo>
                  <a:lnTo>
                    <a:pt x="237270" y="106639"/>
                  </a:lnTo>
                  <a:lnTo>
                    <a:pt x="237369" y="106632"/>
                  </a:lnTo>
                  <a:lnTo>
                    <a:pt x="237461" y="106617"/>
                  </a:lnTo>
                  <a:lnTo>
                    <a:pt x="237553" y="106602"/>
                  </a:lnTo>
                  <a:lnTo>
                    <a:pt x="237644" y="106580"/>
                  </a:lnTo>
                  <a:lnTo>
                    <a:pt x="237736" y="106551"/>
                  </a:lnTo>
                  <a:lnTo>
                    <a:pt x="237828" y="106521"/>
                  </a:lnTo>
                  <a:lnTo>
                    <a:pt x="237912" y="106492"/>
                  </a:lnTo>
                  <a:lnTo>
                    <a:pt x="237996" y="106455"/>
                  </a:lnTo>
                  <a:lnTo>
                    <a:pt x="238080" y="106411"/>
                  </a:lnTo>
                  <a:lnTo>
                    <a:pt x="238156" y="106367"/>
                  </a:lnTo>
                  <a:lnTo>
                    <a:pt x="238233" y="106316"/>
                  </a:lnTo>
                  <a:lnTo>
                    <a:pt x="238309" y="106264"/>
                  </a:lnTo>
                  <a:lnTo>
                    <a:pt x="238378" y="106205"/>
                  </a:lnTo>
                  <a:lnTo>
                    <a:pt x="238439" y="106146"/>
                  </a:lnTo>
                  <a:lnTo>
                    <a:pt x="238500" y="106080"/>
                  </a:lnTo>
                  <a:lnTo>
                    <a:pt x="238561" y="106014"/>
                  </a:lnTo>
                  <a:lnTo>
                    <a:pt x="238615" y="105941"/>
                  </a:lnTo>
                  <a:lnTo>
                    <a:pt x="238668" y="105867"/>
                  </a:lnTo>
                  <a:lnTo>
                    <a:pt x="238714" y="105786"/>
                  </a:lnTo>
                  <a:lnTo>
                    <a:pt x="238752" y="105705"/>
                  </a:lnTo>
                  <a:lnTo>
                    <a:pt x="238791" y="105625"/>
                  </a:lnTo>
                  <a:lnTo>
                    <a:pt x="238821" y="105536"/>
                  </a:lnTo>
                  <a:lnTo>
                    <a:pt x="238852" y="105441"/>
                  </a:lnTo>
                  <a:lnTo>
                    <a:pt x="238875" y="105345"/>
                  </a:lnTo>
                  <a:lnTo>
                    <a:pt x="238890" y="105250"/>
                  </a:lnTo>
                  <a:lnTo>
                    <a:pt x="238898" y="105147"/>
                  </a:lnTo>
                  <a:lnTo>
                    <a:pt x="238905" y="105044"/>
                  </a:lnTo>
                  <a:lnTo>
                    <a:pt x="238936" y="101537"/>
                  </a:lnTo>
                  <a:lnTo>
                    <a:pt x="238951" y="98031"/>
                  </a:lnTo>
                  <a:lnTo>
                    <a:pt x="238959" y="94524"/>
                  </a:lnTo>
                  <a:lnTo>
                    <a:pt x="238959" y="91017"/>
                  </a:lnTo>
                  <a:lnTo>
                    <a:pt x="238943" y="87518"/>
                  </a:lnTo>
                  <a:lnTo>
                    <a:pt x="238920" y="84019"/>
                  </a:lnTo>
                  <a:lnTo>
                    <a:pt x="238882" y="80512"/>
                  </a:lnTo>
                  <a:lnTo>
                    <a:pt x="238836" y="77013"/>
                  </a:lnTo>
                  <a:lnTo>
                    <a:pt x="239555" y="77417"/>
                  </a:lnTo>
                  <a:lnTo>
                    <a:pt x="240265" y="77836"/>
                  </a:lnTo>
                  <a:lnTo>
                    <a:pt x="240961" y="78263"/>
                  </a:lnTo>
                  <a:lnTo>
                    <a:pt x="241649" y="78697"/>
                  </a:lnTo>
                  <a:lnTo>
                    <a:pt x="242321" y="79145"/>
                  </a:lnTo>
                  <a:lnTo>
                    <a:pt x="242978" y="79601"/>
                  </a:lnTo>
                  <a:lnTo>
                    <a:pt x="243620" y="80071"/>
                  </a:lnTo>
                  <a:lnTo>
                    <a:pt x="244255" y="80549"/>
                  </a:lnTo>
                  <a:lnTo>
                    <a:pt x="244881" y="81034"/>
                  </a:lnTo>
                  <a:lnTo>
                    <a:pt x="245485" y="81534"/>
                  </a:lnTo>
                  <a:lnTo>
                    <a:pt x="246089" y="82041"/>
                  </a:lnTo>
                  <a:lnTo>
                    <a:pt x="246669" y="82556"/>
                  </a:lnTo>
                  <a:lnTo>
                    <a:pt x="247243" y="83078"/>
                  </a:lnTo>
                  <a:lnTo>
                    <a:pt x="247808" y="83615"/>
                  </a:lnTo>
                  <a:lnTo>
                    <a:pt x="248358" y="84159"/>
                  </a:lnTo>
                  <a:lnTo>
                    <a:pt x="248893" y="84710"/>
                  </a:lnTo>
                  <a:lnTo>
                    <a:pt x="249421" y="85269"/>
                  </a:lnTo>
                  <a:lnTo>
                    <a:pt x="249940" y="85835"/>
                  </a:lnTo>
                  <a:lnTo>
                    <a:pt x="250445" y="86415"/>
                  </a:lnTo>
                  <a:lnTo>
                    <a:pt x="250934" y="86996"/>
                  </a:lnTo>
                  <a:lnTo>
                    <a:pt x="251415" y="87592"/>
                  </a:lnTo>
                  <a:lnTo>
                    <a:pt x="251889" y="88195"/>
                  </a:lnTo>
                  <a:lnTo>
                    <a:pt x="252347" y="88805"/>
                  </a:lnTo>
                  <a:lnTo>
                    <a:pt x="252791" y="89422"/>
                  </a:lnTo>
                  <a:lnTo>
                    <a:pt x="253234" y="90047"/>
                  </a:lnTo>
                  <a:lnTo>
                    <a:pt x="253662" y="90679"/>
                  </a:lnTo>
                  <a:lnTo>
                    <a:pt x="254075" y="91319"/>
                  </a:lnTo>
                  <a:lnTo>
                    <a:pt x="254480" y="91958"/>
                  </a:lnTo>
                  <a:lnTo>
                    <a:pt x="254877" y="92613"/>
                  </a:lnTo>
                  <a:lnTo>
                    <a:pt x="255259" y="93274"/>
                  </a:lnTo>
                  <a:lnTo>
                    <a:pt x="255634" y="93943"/>
                  </a:lnTo>
                  <a:lnTo>
                    <a:pt x="256000" y="94612"/>
                  </a:lnTo>
                  <a:lnTo>
                    <a:pt x="256352" y="95296"/>
                  </a:lnTo>
                  <a:lnTo>
                    <a:pt x="256696" y="95980"/>
                  </a:lnTo>
                  <a:lnTo>
                    <a:pt x="257032" y="96671"/>
                  </a:lnTo>
                  <a:lnTo>
                    <a:pt x="257361" y="97369"/>
                  </a:lnTo>
                  <a:lnTo>
                    <a:pt x="257674" y="98075"/>
                  </a:lnTo>
                  <a:lnTo>
                    <a:pt x="257980" y="98780"/>
                  </a:lnTo>
                  <a:lnTo>
                    <a:pt x="258270" y="99501"/>
                  </a:lnTo>
                  <a:lnTo>
                    <a:pt x="258560" y="100221"/>
                  </a:lnTo>
                  <a:lnTo>
                    <a:pt x="258836" y="100949"/>
                  </a:lnTo>
                  <a:lnTo>
                    <a:pt x="259103" y="101677"/>
                  </a:lnTo>
                  <a:lnTo>
                    <a:pt x="259363" y="102412"/>
                  </a:lnTo>
                  <a:lnTo>
                    <a:pt x="259615" y="103154"/>
                  </a:lnTo>
                  <a:lnTo>
                    <a:pt x="259852" y="103897"/>
                  </a:lnTo>
                  <a:lnTo>
                    <a:pt x="260081" y="104647"/>
                  </a:lnTo>
                  <a:lnTo>
                    <a:pt x="260303" y="105404"/>
                  </a:lnTo>
                  <a:lnTo>
                    <a:pt x="260517" y="106161"/>
                  </a:lnTo>
                  <a:lnTo>
                    <a:pt x="260723" y="106926"/>
                  </a:lnTo>
                  <a:lnTo>
                    <a:pt x="260922" y="107690"/>
                  </a:lnTo>
                  <a:lnTo>
                    <a:pt x="261105" y="108462"/>
                  </a:lnTo>
                  <a:lnTo>
                    <a:pt x="261289" y="109241"/>
                  </a:lnTo>
                  <a:lnTo>
                    <a:pt x="261457" y="110021"/>
                  </a:lnTo>
                  <a:lnTo>
                    <a:pt x="261625" y="110800"/>
                  </a:lnTo>
                  <a:lnTo>
                    <a:pt x="261778" y="111586"/>
                  </a:lnTo>
                  <a:lnTo>
                    <a:pt x="261923" y="112373"/>
                  </a:lnTo>
                  <a:lnTo>
                    <a:pt x="262061" y="113167"/>
                  </a:lnTo>
                  <a:lnTo>
                    <a:pt x="262190" y="113961"/>
                  </a:lnTo>
                  <a:lnTo>
                    <a:pt x="262313" y="114755"/>
                  </a:lnTo>
                  <a:lnTo>
                    <a:pt x="262435" y="115556"/>
                  </a:lnTo>
                  <a:lnTo>
                    <a:pt x="262542" y="116358"/>
                  </a:lnTo>
                  <a:lnTo>
                    <a:pt x="262641" y="117166"/>
                  </a:lnTo>
                  <a:lnTo>
                    <a:pt x="262733" y="117975"/>
                  </a:lnTo>
                  <a:lnTo>
                    <a:pt x="262817" y="118783"/>
                  </a:lnTo>
                  <a:lnTo>
                    <a:pt x="262894" y="119592"/>
                  </a:lnTo>
                  <a:lnTo>
                    <a:pt x="262970" y="120408"/>
                  </a:lnTo>
                  <a:lnTo>
                    <a:pt x="263031" y="121224"/>
                  </a:lnTo>
                  <a:lnTo>
                    <a:pt x="263092" y="122040"/>
                  </a:lnTo>
                  <a:lnTo>
                    <a:pt x="263138" y="122856"/>
                  </a:lnTo>
                  <a:lnTo>
                    <a:pt x="263184" y="123672"/>
                  </a:lnTo>
                  <a:lnTo>
                    <a:pt x="263222" y="124495"/>
                  </a:lnTo>
                  <a:lnTo>
                    <a:pt x="263253" y="125311"/>
                  </a:lnTo>
                  <a:lnTo>
                    <a:pt x="263276" y="126135"/>
                  </a:lnTo>
                  <a:lnTo>
                    <a:pt x="263291" y="126958"/>
                  </a:lnTo>
                  <a:lnTo>
                    <a:pt x="263306" y="127781"/>
                  </a:lnTo>
                  <a:lnTo>
                    <a:pt x="263306" y="128605"/>
                  </a:lnTo>
                  <a:lnTo>
                    <a:pt x="263306" y="129428"/>
                  </a:lnTo>
                  <a:lnTo>
                    <a:pt x="263299" y="130252"/>
                  </a:lnTo>
                  <a:lnTo>
                    <a:pt x="263283" y="131075"/>
                  </a:lnTo>
                  <a:lnTo>
                    <a:pt x="263268" y="131898"/>
                  </a:lnTo>
                  <a:lnTo>
                    <a:pt x="263237" y="132722"/>
                  </a:lnTo>
                  <a:lnTo>
                    <a:pt x="263207" y="133545"/>
                  </a:lnTo>
                  <a:lnTo>
                    <a:pt x="263176" y="134368"/>
                  </a:lnTo>
                  <a:lnTo>
                    <a:pt x="263130" y="135192"/>
                  </a:lnTo>
                  <a:lnTo>
                    <a:pt x="263085" y="136015"/>
                  </a:lnTo>
                  <a:lnTo>
                    <a:pt x="263031" y="136831"/>
                  </a:lnTo>
                  <a:lnTo>
                    <a:pt x="262970" y="137654"/>
                  </a:lnTo>
                  <a:lnTo>
                    <a:pt x="262909" y="138470"/>
                  </a:lnTo>
                  <a:lnTo>
                    <a:pt x="262840" y="139286"/>
                  </a:lnTo>
                  <a:lnTo>
                    <a:pt x="262771" y="140102"/>
                  </a:lnTo>
                  <a:lnTo>
                    <a:pt x="262687" y="140911"/>
                  </a:lnTo>
                  <a:lnTo>
                    <a:pt x="262603" y="141727"/>
                  </a:lnTo>
                  <a:lnTo>
                    <a:pt x="262519" y="142536"/>
                  </a:lnTo>
                  <a:lnTo>
                    <a:pt x="262427" y="143344"/>
                  </a:lnTo>
                  <a:lnTo>
                    <a:pt x="262328" y="144146"/>
                  </a:lnTo>
                  <a:lnTo>
                    <a:pt x="262229" y="144947"/>
                  </a:lnTo>
                  <a:lnTo>
                    <a:pt x="262122" y="145748"/>
                  </a:lnTo>
                  <a:lnTo>
                    <a:pt x="262015" y="146549"/>
                  </a:lnTo>
                  <a:lnTo>
                    <a:pt x="261778" y="148130"/>
                  </a:lnTo>
                  <a:lnTo>
                    <a:pt x="261533" y="149703"/>
                  </a:lnTo>
                  <a:lnTo>
                    <a:pt x="261266" y="151269"/>
                  </a:lnTo>
                  <a:lnTo>
                    <a:pt x="260991" y="152813"/>
                  </a:lnTo>
                  <a:lnTo>
                    <a:pt x="260700" y="154342"/>
                  </a:lnTo>
                  <a:lnTo>
                    <a:pt x="260395" y="155856"/>
                  </a:lnTo>
                  <a:lnTo>
                    <a:pt x="260074" y="157356"/>
                  </a:lnTo>
                  <a:lnTo>
                    <a:pt x="259745" y="158834"/>
                  </a:lnTo>
                  <a:lnTo>
                    <a:pt x="259401" y="160289"/>
                  </a:lnTo>
                  <a:lnTo>
                    <a:pt x="259050" y="161723"/>
                  </a:lnTo>
                  <a:lnTo>
                    <a:pt x="258690" y="163134"/>
                  </a:lnTo>
                  <a:lnTo>
                    <a:pt x="258324" y="164531"/>
                  </a:lnTo>
                  <a:lnTo>
                    <a:pt x="257941" y="165891"/>
                  </a:lnTo>
                  <a:lnTo>
                    <a:pt x="257559" y="167236"/>
                  </a:lnTo>
                  <a:lnTo>
                    <a:pt x="257170" y="168545"/>
                  </a:lnTo>
                  <a:lnTo>
                    <a:pt x="257147" y="168640"/>
                  </a:lnTo>
                  <a:lnTo>
                    <a:pt x="257124" y="168736"/>
                  </a:lnTo>
                  <a:lnTo>
                    <a:pt x="257116" y="168824"/>
                  </a:lnTo>
                  <a:lnTo>
                    <a:pt x="257108" y="168920"/>
                  </a:lnTo>
                  <a:lnTo>
                    <a:pt x="257108" y="169008"/>
                  </a:lnTo>
                  <a:lnTo>
                    <a:pt x="257116" y="169096"/>
                  </a:lnTo>
                  <a:lnTo>
                    <a:pt x="257131" y="169184"/>
                  </a:lnTo>
                  <a:lnTo>
                    <a:pt x="257147" y="169272"/>
                  </a:lnTo>
                  <a:lnTo>
                    <a:pt x="257170" y="169353"/>
                  </a:lnTo>
                  <a:lnTo>
                    <a:pt x="257200" y="169434"/>
                  </a:lnTo>
                  <a:lnTo>
                    <a:pt x="257231" y="169515"/>
                  </a:lnTo>
                  <a:lnTo>
                    <a:pt x="257269" y="169596"/>
                  </a:lnTo>
                  <a:lnTo>
                    <a:pt x="257307" y="169669"/>
                  </a:lnTo>
                  <a:lnTo>
                    <a:pt x="257353" y="169743"/>
                  </a:lnTo>
                  <a:lnTo>
                    <a:pt x="257460" y="169890"/>
                  </a:lnTo>
                  <a:lnTo>
                    <a:pt x="257575" y="170022"/>
                  </a:lnTo>
                  <a:lnTo>
                    <a:pt x="257705" y="170140"/>
                  </a:lnTo>
                  <a:lnTo>
                    <a:pt x="257850" y="170250"/>
                  </a:lnTo>
                  <a:lnTo>
                    <a:pt x="257995" y="170346"/>
                  </a:lnTo>
                  <a:lnTo>
                    <a:pt x="258155" y="170434"/>
                  </a:lnTo>
                  <a:lnTo>
                    <a:pt x="258324" y="170500"/>
                  </a:lnTo>
                  <a:lnTo>
                    <a:pt x="258492" y="170559"/>
                  </a:lnTo>
                  <a:lnTo>
                    <a:pt x="258660" y="170603"/>
                  </a:lnTo>
                  <a:lnTo>
                    <a:pt x="258836" y="170632"/>
                  </a:lnTo>
                  <a:lnTo>
                    <a:pt x="258920" y="170640"/>
                  </a:lnTo>
                  <a:lnTo>
                    <a:pt x="259103" y="170640"/>
                  </a:lnTo>
                  <a:lnTo>
                    <a:pt x="259202" y="170632"/>
                  </a:lnTo>
                  <a:lnTo>
                    <a:pt x="259294" y="170618"/>
                  </a:lnTo>
                  <a:lnTo>
                    <a:pt x="259393" y="170596"/>
                  </a:lnTo>
                  <a:lnTo>
                    <a:pt x="259485" y="170566"/>
                  </a:lnTo>
                  <a:lnTo>
                    <a:pt x="259577" y="170537"/>
                  </a:lnTo>
                  <a:lnTo>
                    <a:pt x="259661" y="170493"/>
                  </a:lnTo>
                  <a:lnTo>
                    <a:pt x="259753" y="170449"/>
                  </a:lnTo>
                  <a:lnTo>
                    <a:pt x="259829" y="170390"/>
                  </a:lnTo>
                  <a:lnTo>
                    <a:pt x="259913" y="170331"/>
                  </a:lnTo>
                  <a:lnTo>
                    <a:pt x="259982" y="170265"/>
                  </a:lnTo>
                  <a:lnTo>
                    <a:pt x="260058" y="170184"/>
                  </a:lnTo>
                  <a:lnTo>
                    <a:pt x="260119" y="170103"/>
                  </a:lnTo>
                  <a:lnTo>
                    <a:pt x="260181" y="170015"/>
                  </a:lnTo>
                  <a:lnTo>
                    <a:pt x="260242" y="169912"/>
                  </a:lnTo>
                  <a:lnTo>
                    <a:pt x="260288" y="169802"/>
                  </a:lnTo>
                  <a:lnTo>
                    <a:pt x="260578" y="169147"/>
                  </a:lnTo>
                  <a:lnTo>
                    <a:pt x="260853" y="168479"/>
                  </a:lnTo>
                  <a:lnTo>
                    <a:pt x="261128" y="167802"/>
                  </a:lnTo>
                  <a:lnTo>
                    <a:pt x="261403" y="167111"/>
                  </a:lnTo>
                  <a:lnTo>
                    <a:pt x="261671" y="166413"/>
                  </a:lnTo>
                  <a:lnTo>
                    <a:pt x="261931" y="165700"/>
                  </a:lnTo>
                  <a:lnTo>
                    <a:pt x="262190" y="164979"/>
                  </a:lnTo>
                  <a:lnTo>
                    <a:pt x="262443" y="164244"/>
                  </a:lnTo>
                  <a:lnTo>
                    <a:pt x="262687" y="163502"/>
                  </a:lnTo>
                  <a:lnTo>
                    <a:pt x="262932" y="162752"/>
                  </a:lnTo>
                  <a:lnTo>
                    <a:pt x="263169" y="161987"/>
                  </a:lnTo>
                  <a:lnTo>
                    <a:pt x="263398" y="161215"/>
                  </a:lnTo>
                  <a:lnTo>
                    <a:pt x="263627" y="160436"/>
                  </a:lnTo>
                  <a:lnTo>
                    <a:pt x="263849" y="159642"/>
                  </a:lnTo>
                  <a:lnTo>
                    <a:pt x="264070" y="158848"/>
                  </a:lnTo>
                  <a:lnTo>
                    <a:pt x="264284" y="158040"/>
                  </a:lnTo>
                  <a:lnTo>
                    <a:pt x="264804" y="158231"/>
                  </a:lnTo>
                  <a:lnTo>
                    <a:pt x="265331" y="158422"/>
                  </a:lnTo>
                  <a:lnTo>
                    <a:pt x="265866" y="158598"/>
                  </a:lnTo>
                  <a:lnTo>
                    <a:pt x="266394" y="158782"/>
                  </a:lnTo>
                  <a:lnTo>
                    <a:pt x="266928" y="158951"/>
                  </a:lnTo>
                  <a:lnTo>
                    <a:pt x="267471" y="159120"/>
                  </a:lnTo>
                  <a:lnTo>
                    <a:pt x="268006" y="159282"/>
                  </a:lnTo>
                  <a:lnTo>
                    <a:pt x="268549" y="159436"/>
                  </a:lnTo>
                  <a:lnTo>
                    <a:pt x="269099" y="159591"/>
                  </a:lnTo>
                  <a:lnTo>
                    <a:pt x="269641" y="159745"/>
                  </a:lnTo>
                  <a:lnTo>
                    <a:pt x="270192" y="159885"/>
                  </a:lnTo>
                  <a:lnTo>
                    <a:pt x="270742" y="160024"/>
                  </a:lnTo>
                  <a:lnTo>
                    <a:pt x="271292" y="160164"/>
                  </a:lnTo>
                  <a:lnTo>
                    <a:pt x="271842" y="160296"/>
                  </a:lnTo>
                  <a:lnTo>
                    <a:pt x="272958" y="160546"/>
                  </a:lnTo>
                  <a:lnTo>
                    <a:pt x="274066" y="160782"/>
                  </a:lnTo>
                  <a:lnTo>
                    <a:pt x="275190" y="160995"/>
                  </a:lnTo>
                  <a:lnTo>
                    <a:pt x="276305" y="161201"/>
                  </a:lnTo>
                  <a:lnTo>
                    <a:pt x="277429" y="161384"/>
                  </a:lnTo>
                  <a:lnTo>
                    <a:pt x="278544" y="161561"/>
                  </a:lnTo>
                  <a:lnTo>
                    <a:pt x="279668" y="161715"/>
                  </a:lnTo>
                  <a:lnTo>
                    <a:pt x="280783" y="161862"/>
                  </a:lnTo>
                  <a:lnTo>
                    <a:pt x="281899" y="161995"/>
                  </a:lnTo>
                  <a:lnTo>
                    <a:pt x="281716" y="163193"/>
                  </a:lnTo>
                  <a:lnTo>
                    <a:pt x="281517" y="164391"/>
                  </a:lnTo>
                  <a:lnTo>
                    <a:pt x="281303" y="165589"/>
                  </a:lnTo>
                  <a:lnTo>
                    <a:pt x="281089" y="166788"/>
                  </a:lnTo>
                  <a:lnTo>
                    <a:pt x="280860" y="167986"/>
                  </a:lnTo>
                  <a:lnTo>
                    <a:pt x="280623" y="169177"/>
                  </a:lnTo>
                  <a:lnTo>
                    <a:pt x="280378" y="170375"/>
                  </a:lnTo>
                  <a:lnTo>
                    <a:pt x="280119" y="171566"/>
                  </a:lnTo>
                  <a:lnTo>
                    <a:pt x="279859" y="172757"/>
                  </a:lnTo>
                  <a:lnTo>
                    <a:pt x="279584" y="173948"/>
                  </a:lnTo>
                  <a:lnTo>
                    <a:pt x="279301" y="175139"/>
                  </a:lnTo>
                  <a:lnTo>
                    <a:pt x="279018" y="176330"/>
                  </a:lnTo>
                  <a:lnTo>
                    <a:pt x="278720" y="177513"/>
                  </a:lnTo>
                  <a:lnTo>
                    <a:pt x="278407" y="178697"/>
                  </a:lnTo>
                  <a:lnTo>
                    <a:pt x="278093" y="179880"/>
                  </a:lnTo>
                  <a:lnTo>
                    <a:pt x="277773" y="181064"/>
                  </a:lnTo>
                  <a:lnTo>
                    <a:pt x="277742" y="181160"/>
                  </a:lnTo>
                  <a:lnTo>
                    <a:pt x="277719" y="181255"/>
                  </a:lnTo>
                  <a:lnTo>
                    <a:pt x="277704" y="181351"/>
                  </a:lnTo>
                  <a:lnTo>
                    <a:pt x="277696" y="181446"/>
                  </a:lnTo>
                  <a:lnTo>
                    <a:pt x="277696" y="181535"/>
                  </a:lnTo>
                  <a:lnTo>
                    <a:pt x="277704" y="181630"/>
                  </a:lnTo>
                  <a:lnTo>
                    <a:pt x="277711" y="181718"/>
                  </a:lnTo>
                  <a:lnTo>
                    <a:pt x="277727" y="181814"/>
                  </a:lnTo>
                  <a:lnTo>
                    <a:pt x="277520" y="181549"/>
                  </a:lnTo>
                  <a:lnTo>
                    <a:pt x="277306" y="181285"/>
                  </a:lnTo>
                  <a:lnTo>
                    <a:pt x="277092" y="181020"/>
                  </a:lnTo>
                  <a:lnTo>
                    <a:pt x="276871" y="180763"/>
                  </a:lnTo>
                  <a:lnTo>
                    <a:pt x="276649" y="180513"/>
                  </a:lnTo>
                  <a:lnTo>
                    <a:pt x="276428" y="180263"/>
                  </a:lnTo>
                  <a:lnTo>
                    <a:pt x="276198" y="180013"/>
                  </a:lnTo>
                  <a:lnTo>
                    <a:pt x="275961" y="179763"/>
                  </a:lnTo>
                  <a:lnTo>
                    <a:pt x="275488" y="179285"/>
                  </a:lnTo>
                  <a:lnTo>
                    <a:pt x="274998" y="178807"/>
                  </a:lnTo>
                  <a:lnTo>
                    <a:pt x="274494" y="178351"/>
                  </a:lnTo>
                  <a:lnTo>
                    <a:pt x="273974" y="177903"/>
                  </a:lnTo>
                  <a:lnTo>
                    <a:pt x="273447" y="177469"/>
                  </a:lnTo>
                  <a:lnTo>
                    <a:pt x="272912" y="177043"/>
                  </a:lnTo>
                  <a:lnTo>
                    <a:pt x="272354" y="176639"/>
                  </a:lnTo>
                  <a:lnTo>
                    <a:pt x="271796" y="176234"/>
                  </a:lnTo>
                  <a:lnTo>
                    <a:pt x="271223" y="175852"/>
                  </a:lnTo>
                  <a:lnTo>
                    <a:pt x="270643" y="175484"/>
                  </a:lnTo>
                  <a:lnTo>
                    <a:pt x="270046" y="175124"/>
                  </a:lnTo>
                  <a:lnTo>
                    <a:pt x="269450" y="174779"/>
                  </a:lnTo>
                  <a:lnTo>
                    <a:pt x="268839" y="174448"/>
                  </a:lnTo>
                  <a:lnTo>
                    <a:pt x="268220" y="174132"/>
                  </a:lnTo>
                  <a:lnTo>
                    <a:pt x="267593" y="173830"/>
                  </a:lnTo>
                  <a:lnTo>
                    <a:pt x="266959" y="173536"/>
                  </a:lnTo>
                  <a:lnTo>
                    <a:pt x="266317" y="173264"/>
                  </a:lnTo>
                  <a:lnTo>
                    <a:pt x="265668" y="173007"/>
                  </a:lnTo>
                  <a:lnTo>
                    <a:pt x="265010" y="172757"/>
                  </a:lnTo>
                  <a:lnTo>
                    <a:pt x="264353" y="172529"/>
                  </a:lnTo>
                  <a:lnTo>
                    <a:pt x="263688" y="172316"/>
                  </a:lnTo>
                  <a:lnTo>
                    <a:pt x="263016" y="172110"/>
                  </a:lnTo>
                  <a:lnTo>
                    <a:pt x="262343" y="171926"/>
                  </a:lnTo>
                  <a:lnTo>
                    <a:pt x="261663" y="171757"/>
                  </a:lnTo>
                  <a:lnTo>
                    <a:pt x="260975" y="171603"/>
                  </a:lnTo>
                  <a:lnTo>
                    <a:pt x="260295" y="171463"/>
                  </a:lnTo>
                  <a:lnTo>
                    <a:pt x="259607" y="171346"/>
                  </a:lnTo>
                  <a:lnTo>
                    <a:pt x="258912" y="171243"/>
                  </a:lnTo>
                  <a:lnTo>
                    <a:pt x="258828" y="171228"/>
                  </a:lnTo>
                  <a:lnTo>
                    <a:pt x="258752" y="171221"/>
                  </a:lnTo>
                  <a:lnTo>
                    <a:pt x="258675" y="171206"/>
                  </a:lnTo>
                  <a:lnTo>
                    <a:pt x="258591" y="171199"/>
                  </a:lnTo>
                  <a:lnTo>
                    <a:pt x="257941" y="171118"/>
                  </a:lnTo>
                  <a:lnTo>
                    <a:pt x="257292" y="171051"/>
                  </a:lnTo>
                  <a:lnTo>
                    <a:pt x="256642" y="171000"/>
                  </a:lnTo>
                  <a:lnTo>
                    <a:pt x="255993" y="170963"/>
                  </a:lnTo>
                  <a:lnTo>
                    <a:pt x="255343" y="170941"/>
                  </a:lnTo>
                  <a:lnTo>
                    <a:pt x="254694" y="170934"/>
                  </a:lnTo>
                  <a:lnTo>
                    <a:pt x="254044" y="170949"/>
                  </a:lnTo>
                  <a:lnTo>
                    <a:pt x="253394" y="170971"/>
                  </a:lnTo>
                  <a:lnTo>
                    <a:pt x="252745" y="171007"/>
                  </a:lnTo>
                  <a:lnTo>
                    <a:pt x="252095" y="171066"/>
                  </a:lnTo>
                  <a:lnTo>
                    <a:pt x="251453" y="171132"/>
                  </a:lnTo>
                  <a:lnTo>
                    <a:pt x="250811" y="171221"/>
                  </a:lnTo>
                  <a:lnTo>
                    <a:pt x="250170" y="171323"/>
                  </a:lnTo>
                  <a:lnTo>
                    <a:pt x="249535" y="171441"/>
                  </a:lnTo>
                  <a:lnTo>
                    <a:pt x="248901" y="171581"/>
                  </a:lnTo>
                  <a:lnTo>
                    <a:pt x="248274" y="171728"/>
                  </a:lnTo>
                  <a:lnTo>
                    <a:pt x="247648" y="171897"/>
                  </a:lnTo>
                  <a:lnTo>
                    <a:pt x="247029" y="172081"/>
                  </a:lnTo>
                  <a:lnTo>
                    <a:pt x="246410" y="172279"/>
                  </a:lnTo>
                  <a:lnTo>
                    <a:pt x="245798" y="172492"/>
                  </a:lnTo>
                  <a:lnTo>
                    <a:pt x="245493" y="172610"/>
                  </a:lnTo>
                  <a:lnTo>
                    <a:pt x="245195" y="172728"/>
                  </a:lnTo>
                  <a:lnTo>
                    <a:pt x="244889" y="172853"/>
                  </a:lnTo>
                  <a:lnTo>
                    <a:pt x="244591" y="172978"/>
                  </a:lnTo>
                  <a:lnTo>
                    <a:pt x="244293" y="173110"/>
                  </a:lnTo>
                  <a:lnTo>
                    <a:pt x="243995" y="173250"/>
                  </a:lnTo>
                  <a:lnTo>
                    <a:pt x="243704" y="173389"/>
                  </a:lnTo>
                  <a:lnTo>
                    <a:pt x="243406" y="173529"/>
                  </a:lnTo>
                  <a:lnTo>
                    <a:pt x="243116" y="173683"/>
                  </a:lnTo>
                  <a:lnTo>
                    <a:pt x="242826" y="173838"/>
                  </a:lnTo>
                  <a:lnTo>
                    <a:pt x="242543" y="173992"/>
                  </a:lnTo>
                  <a:lnTo>
                    <a:pt x="242252" y="174154"/>
                  </a:lnTo>
                  <a:lnTo>
                    <a:pt x="241970" y="174323"/>
                  </a:lnTo>
                  <a:lnTo>
                    <a:pt x="241687" y="174492"/>
                  </a:lnTo>
                  <a:lnTo>
                    <a:pt x="241404" y="174668"/>
                  </a:lnTo>
                  <a:lnTo>
                    <a:pt x="241129" y="174845"/>
                  </a:lnTo>
                  <a:lnTo>
                    <a:pt x="240854" y="175029"/>
                  </a:lnTo>
                  <a:lnTo>
                    <a:pt x="240579" y="175220"/>
                  </a:lnTo>
                  <a:lnTo>
                    <a:pt x="240304" y="175411"/>
                  </a:lnTo>
                  <a:lnTo>
                    <a:pt x="240036" y="175609"/>
                  </a:lnTo>
                  <a:lnTo>
                    <a:pt x="239761" y="175815"/>
                  </a:lnTo>
                  <a:lnTo>
                    <a:pt x="239501" y="176021"/>
                  </a:lnTo>
                  <a:lnTo>
                    <a:pt x="239234" y="176234"/>
                  </a:lnTo>
                  <a:lnTo>
                    <a:pt x="238974" y="176447"/>
                  </a:lnTo>
                  <a:lnTo>
                    <a:pt x="238875" y="176425"/>
                  </a:lnTo>
                  <a:lnTo>
                    <a:pt x="238775" y="176411"/>
                  </a:lnTo>
                  <a:lnTo>
                    <a:pt x="238684" y="176403"/>
                  </a:lnTo>
                  <a:lnTo>
                    <a:pt x="238592" y="176411"/>
                  </a:lnTo>
                  <a:lnTo>
                    <a:pt x="238500" y="176418"/>
                  </a:lnTo>
                  <a:lnTo>
                    <a:pt x="238416" y="176440"/>
                  </a:lnTo>
                  <a:lnTo>
                    <a:pt x="238332" y="176469"/>
                  </a:lnTo>
                  <a:lnTo>
                    <a:pt x="238256" y="176506"/>
                  </a:lnTo>
                  <a:lnTo>
                    <a:pt x="238179" y="176543"/>
                  </a:lnTo>
                  <a:lnTo>
                    <a:pt x="238103" y="176594"/>
                  </a:lnTo>
                  <a:lnTo>
                    <a:pt x="238042" y="176646"/>
                  </a:lnTo>
                  <a:lnTo>
                    <a:pt x="237973" y="176705"/>
                  </a:lnTo>
                  <a:lnTo>
                    <a:pt x="237919" y="176763"/>
                  </a:lnTo>
                  <a:lnTo>
                    <a:pt x="237866" y="176830"/>
                  </a:lnTo>
                  <a:lnTo>
                    <a:pt x="237820" y="176903"/>
                  </a:lnTo>
                  <a:lnTo>
                    <a:pt x="237774" y="176969"/>
                  </a:lnTo>
                  <a:lnTo>
                    <a:pt x="237744" y="177050"/>
                  </a:lnTo>
                  <a:lnTo>
                    <a:pt x="237713" y="177124"/>
                  </a:lnTo>
                  <a:lnTo>
                    <a:pt x="237690" y="177205"/>
                  </a:lnTo>
                  <a:lnTo>
                    <a:pt x="237675" y="177285"/>
                  </a:lnTo>
                  <a:lnTo>
                    <a:pt x="237667" y="177366"/>
                  </a:lnTo>
                  <a:lnTo>
                    <a:pt x="237667" y="177455"/>
                  </a:lnTo>
                  <a:lnTo>
                    <a:pt x="237675" y="177535"/>
                  </a:lnTo>
                  <a:lnTo>
                    <a:pt x="237690" y="177616"/>
                  </a:lnTo>
                  <a:lnTo>
                    <a:pt x="237713" y="177697"/>
                  </a:lnTo>
                  <a:lnTo>
                    <a:pt x="237751" y="177778"/>
                  </a:lnTo>
                  <a:lnTo>
                    <a:pt x="237789" y="177851"/>
                  </a:lnTo>
                  <a:lnTo>
                    <a:pt x="237843" y="177925"/>
                  </a:lnTo>
                  <a:lnTo>
                    <a:pt x="237904" y="177999"/>
                  </a:lnTo>
                  <a:lnTo>
                    <a:pt x="237973" y="178065"/>
                  </a:lnTo>
                  <a:lnTo>
                    <a:pt x="238057" y="178131"/>
                  </a:lnTo>
                  <a:lnTo>
                    <a:pt x="238149" y="178190"/>
                  </a:lnTo>
                  <a:lnTo>
                    <a:pt x="240602" y="179660"/>
                  </a:lnTo>
                  <a:lnTo>
                    <a:pt x="243062" y="181115"/>
                  </a:lnTo>
                  <a:lnTo>
                    <a:pt x="245531" y="182556"/>
                  </a:lnTo>
                  <a:lnTo>
                    <a:pt x="248007" y="183990"/>
                  </a:lnTo>
                  <a:lnTo>
                    <a:pt x="250490" y="185416"/>
                  </a:lnTo>
                  <a:lnTo>
                    <a:pt x="252982" y="186827"/>
                  </a:lnTo>
                  <a:lnTo>
                    <a:pt x="255481" y="188232"/>
                  </a:lnTo>
                  <a:lnTo>
                    <a:pt x="257980" y="189628"/>
                  </a:lnTo>
                  <a:lnTo>
                    <a:pt x="260486" y="191018"/>
                  </a:lnTo>
                  <a:lnTo>
                    <a:pt x="263000" y="192400"/>
                  </a:lnTo>
                  <a:lnTo>
                    <a:pt x="265507" y="193782"/>
                  </a:lnTo>
                  <a:lnTo>
                    <a:pt x="268029" y="195157"/>
                  </a:lnTo>
                  <a:lnTo>
                    <a:pt x="273057" y="197891"/>
                  </a:lnTo>
                  <a:lnTo>
                    <a:pt x="278093" y="200619"/>
                  </a:lnTo>
                  <a:lnTo>
                    <a:pt x="278178" y="200663"/>
                  </a:lnTo>
                  <a:lnTo>
                    <a:pt x="278262" y="200699"/>
                  </a:lnTo>
                  <a:lnTo>
                    <a:pt x="278346" y="200736"/>
                  </a:lnTo>
                  <a:lnTo>
                    <a:pt x="278430" y="200766"/>
                  </a:lnTo>
                  <a:lnTo>
                    <a:pt x="278506" y="200788"/>
                  </a:lnTo>
                  <a:lnTo>
                    <a:pt x="278590" y="200802"/>
                  </a:lnTo>
                  <a:lnTo>
                    <a:pt x="278751" y="200832"/>
                  </a:lnTo>
                  <a:lnTo>
                    <a:pt x="278911" y="200832"/>
                  </a:lnTo>
                  <a:lnTo>
                    <a:pt x="279064" y="200824"/>
                  </a:lnTo>
                  <a:lnTo>
                    <a:pt x="279209" y="200802"/>
                  </a:lnTo>
                  <a:lnTo>
                    <a:pt x="279354" y="200758"/>
                  </a:lnTo>
                  <a:lnTo>
                    <a:pt x="279492" y="200707"/>
                  </a:lnTo>
                  <a:lnTo>
                    <a:pt x="279622" y="200641"/>
                  </a:lnTo>
                  <a:lnTo>
                    <a:pt x="279752" y="200560"/>
                  </a:lnTo>
                  <a:lnTo>
                    <a:pt x="279866" y="200472"/>
                  </a:lnTo>
                  <a:lnTo>
                    <a:pt x="279973" y="200369"/>
                  </a:lnTo>
                  <a:lnTo>
                    <a:pt x="280073" y="200266"/>
                  </a:lnTo>
                  <a:lnTo>
                    <a:pt x="280164" y="200148"/>
                  </a:lnTo>
                  <a:lnTo>
                    <a:pt x="280249" y="200030"/>
                  </a:lnTo>
                  <a:lnTo>
                    <a:pt x="280317" y="199898"/>
                  </a:lnTo>
                  <a:lnTo>
                    <a:pt x="280378" y="199766"/>
                  </a:lnTo>
                  <a:lnTo>
                    <a:pt x="280424" y="199626"/>
                  </a:lnTo>
                  <a:lnTo>
                    <a:pt x="280463" y="199494"/>
                  </a:lnTo>
                  <a:lnTo>
                    <a:pt x="280485" y="199347"/>
                  </a:lnTo>
                  <a:lnTo>
                    <a:pt x="280493" y="199207"/>
                  </a:lnTo>
                  <a:lnTo>
                    <a:pt x="280485" y="199067"/>
                  </a:lnTo>
                  <a:lnTo>
                    <a:pt x="280463" y="198920"/>
                  </a:lnTo>
                  <a:lnTo>
                    <a:pt x="280432" y="198781"/>
                  </a:lnTo>
                  <a:lnTo>
                    <a:pt x="280378" y="198648"/>
                  </a:lnTo>
                  <a:lnTo>
                    <a:pt x="280310" y="198516"/>
                  </a:lnTo>
                  <a:lnTo>
                    <a:pt x="280226" y="198391"/>
                  </a:lnTo>
                  <a:lnTo>
                    <a:pt x="280172" y="198325"/>
                  </a:lnTo>
                  <a:lnTo>
                    <a:pt x="280119" y="198266"/>
                  </a:lnTo>
                  <a:lnTo>
                    <a:pt x="280065" y="198207"/>
                  </a:lnTo>
                  <a:lnTo>
                    <a:pt x="280004" y="198149"/>
                  </a:lnTo>
                  <a:lnTo>
                    <a:pt x="279935" y="198097"/>
                  </a:lnTo>
                  <a:lnTo>
                    <a:pt x="279859" y="198046"/>
                  </a:lnTo>
                  <a:lnTo>
                    <a:pt x="279782" y="197994"/>
                  </a:lnTo>
                  <a:lnTo>
                    <a:pt x="279698" y="197950"/>
                  </a:lnTo>
                  <a:lnTo>
                    <a:pt x="279538" y="197862"/>
                  </a:lnTo>
                  <a:lnTo>
                    <a:pt x="274700" y="195208"/>
                  </a:lnTo>
                  <a:lnTo>
                    <a:pt x="269863" y="192569"/>
                  </a:lnTo>
                  <a:lnTo>
                    <a:pt x="267433" y="191246"/>
                  </a:lnTo>
                  <a:lnTo>
                    <a:pt x="265010" y="189937"/>
                  </a:lnTo>
                  <a:lnTo>
                    <a:pt x="262580" y="188621"/>
                  </a:lnTo>
                  <a:lnTo>
                    <a:pt x="260142" y="187320"/>
                  </a:lnTo>
                  <a:lnTo>
                    <a:pt x="257712" y="186019"/>
                  </a:lnTo>
                  <a:lnTo>
                    <a:pt x="255267" y="184732"/>
                  </a:lnTo>
                  <a:lnTo>
                    <a:pt x="252821" y="183446"/>
                  </a:lnTo>
                  <a:lnTo>
                    <a:pt x="250368" y="182174"/>
                  </a:lnTo>
                  <a:lnTo>
                    <a:pt x="247915" y="180910"/>
                  </a:lnTo>
                  <a:lnTo>
                    <a:pt x="245454" y="179653"/>
                  </a:lnTo>
                  <a:lnTo>
                    <a:pt x="242986" y="178410"/>
                  </a:lnTo>
                  <a:lnTo>
                    <a:pt x="240510" y="177175"/>
                  </a:lnTo>
                  <a:lnTo>
                    <a:pt x="241320" y="176844"/>
                  </a:lnTo>
                  <a:lnTo>
                    <a:pt x="242138" y="176528"/>
                  </a:lnTo>
                  <a:lnTo>
                    <a:pt x="242955" y="176219"/>
                  </a:lnTo>
                  <a:lnTo>
                    <a:pt x="243788" y="175933"/>
                  </a:lnTo>
                  <a:lnTo>
                    <a:pt x="244614" y="175661"/>
                  </a:lnTo>
                  <a:lnTo>
                    <a:pt x="245026" y="175536"/>
                  </a:lnTo>
                  <a:lnTo>
                    <a:pt x="245447" y="175411"/>
                  </a:lnTo>
                  <a:lnTo>
                    <a:pt x="245867" y="175286"/>
                  </a:lnTo>
                  <a:lnTo>
                    <a:pt x="246280" y="175176"/>
                  </a:lnTo>
                  <a:lnTo>
                    <a:pt x="246700" y="175065"/>
                  </a:lnTo>
                  <a:lnTo>
                    <a:pt x="247120" y="174955"/>
                  </a:lnTo>
                  <a:lnTo>
                    <a:pt x="247541" y="174852"/>
                  </a:lnTo>
                  <a:lnTo>
                    <a:pt x="247961" y="174757"/>
                  </a:lnTo>
                  <a:lnTo>
                    <a:pt x="248381" y="174668"/>
                  </a:lnTo>
                  <a:lnTo>
                    <a:pt x="248809" y="174580"/>
                  </a:lnTo>
                  <a:lnTo>
                    <a:pt x="249230" y="174499"/>
                  </a:lnTo>
                  <a:lnTo>
                    <a:pt x="249650" y="174418"/>
                  </a:lnTo>
                  <a:lnTo>
                    <a:pt x="250078" y="174352"/>
                  </a:lnTo>
                  <a:lnTo>
                    <a:pt x="250498" y="174286"/>
                  </a:lnTo>
                  <a:lnTo>
                    <a:pt x="250926" y="174227"/>
                  </a:lnTo>
                  <a:lnTo>
                    <a:pt x="251346" y="174168"/>
                  </a:lnTo>
                  <a:lnTo>
                    <a:pt x="251774" y="174124"/>
                  </a:lnTo>
                  <a:lnTo>
                    <a:pt x="252195" y="174080"/>
                  </a:lnTo>
                  <a:lnTo>
                    <a:pt x="252623" y="174043"/>
                  </a:lnTo>
                  <a:lnTo>
                    <a:pt x="253043" y="174014"/>
                  </a:lnTo>
                  <a:lnTo>
                    <a:pt x="253471" y="173992"/>
                  </a:lnTo>
                  <a:lnTo>
                    <a:pt x="253891" y="173970"/>
                  </a:lnTo>
                  <a:lnTo>
                    <a:pt x="254319" y="173963"/>
                  </a:lnTo>
                  <a:lnTo>
                    <a:pt x="254739" y="173955"/>
                  </a:lnTo>
                  <a:lnTo>
                    <a:pt x="255167" y="173955"/>
                  </a:lnTo>
                  <a:lnTo>
                    <a:pt x="255588" y="173963"/>
                  </a:lnTo>
                  <a:lnTo>
                    <a:pt x="256016" y="173977"/>
                  </a:lnTo>
                  <a:lnTo>
                    <a:pt x="256436" y="173999"/>
                  </a:lnTo>
                  <a:lnTo>
                    <a:pt x="256856" y="174029"/>
                  </a:lnTo>
                  <a:lnTo>
                    <a:pt x="257277" y="174058"/>
                  </a:lnTo>
                  <a:lnTo>
                    <a:pt x="257705" y="174102"/>
                  </a:lnTo>
                  <a:lnTo>
                    <a:pt x="258125" y="174154"/>
                  </a:lnTo>
                  <a:lnTo>
                    <a:pt x="258545" y="174205"/>
                  </a:lnTo>
                  <a:lnTo>
                    <a:pt x="258965" y="174271"/>
                  </a:lnTo>
                  <a:lnTo>
                    <a:pt x="259386" y="174345"/>
                  </a:lnTo>
                  <a:lnTo>
                    <a:pt x="259806" y="174418"/>
                  </a:lnTo>
                  <a:lnTo>
                    <a:pt x="260219" y="174507"/>
                  </a:lnTo>
                  <a:lnTo>
                    <a:pt x="260639" y="174602"/>
                  </a:lnTo>
                  <a:lnTo>
                    <a:pt x="261052" y="174705"/>
                  </a:lnTo>
                  <a:lnTo>
                    <a:pt x="261472" y="174808"/>
                  </a:lnTo>
                  <a:lnTo>
                    <a:pt x="261885" y="174926"/>
                  </a:lnTo>
                  <a:lnTo>
                    <a:pt x="262297" y="175058"/>
                  </a:lnTo>
                  <a:lnTo>
                    <a:pt x="262710" y="175190"/>
                  </a:lnTo>
                  <a:lnTo>
                    <a:pt x="263123" y="175330"/>
                  </a:lnTo>
                  <a:lnTo>
                    <a:pt x="263535" y="175477"/>
                  </a:lnTo>
                  <a:lnTo>
                    <a:pt x="263940" y="175639"/>
                  </a:lnTo>
                  <a:lnTo>
                    <a:pt x="264353" y="175808"/>
                  </a:lnTo>
                  <a:lnTo>
                    <a:pt x="264758" y="175984"/>
                  </a:lnTo>
                  <a:lnTo>
                    <a:pt x="265163" y="176168"/>
                  </a:lnTo>
                  <a:lnTo>
                    <a:pt x="265568" y="176359"/>
                  </a:lnTo>
                  <a:lnTo>
                    <a:pt x="265973" y="176558"/>
                  </a:lnTo>
                  <a:lnTo>
                    <a:pt x="266371" y="176771"/>
                  </a:lnTo>
                  <a:lnTo>
                    <a:pt x="266776" y="176991"/>
                  </a:lnTo>
                  <a:lnTo>
                    <a:pt x="267173" y="177219"/>
                  </a:lnTo>
                  <a:lnTo>
                    <a:pt x="267532" y="177432"/>
                  </a:lnTo>
                  <a:lnTo>
                    <a:pt x="267876" y="177653"/>
                  </a:lnTo>
                  <a:lnTo>
                    <a:pt x="268220" y="177874"/>
                  </a:lnTo>
                  <a:lnTo>
                    <a:pt x="268556" y="178101"/>
                  </a:lnTo>
                  <a:lnTo>
                    <a:pt x="268877" y="178329"/>
                  </a:lnTo>
                  <a:lnTo>
                    <a:pt x="269198" y="178557"/>
                  </a:lnTo>
                  <a:lnTo>
                    <a:pt x="269511" y="178792"/>
                  </a:lnTo>
                  <a:lnTo>
                    <a:pt x="269817" y="179035"/>
                  </a:lnTo>
                  <a:lnTo>
                    <a:pt x="270115" y="179270"/>
                  </a:lnTo>
                  <a:lnTo>
                    <a:pt x="270406" y="179520"/>
                  </a:lnTo>
                  <a:lnTo>
                    <a:pt x="270696" y="179770"/>
                  </a:lnTo>
                  <a:lnTo>
                    <a:pt x="270971" y="180020"/>
                  </a:lnTo>
                  <a:lnTo>
                    <a:pt x="271246" y="180270"/>
                  </a:lnTo>
                  <a:lnTo>
                    <a:pt x="271514" y="180535"/>
                  </a:lnTo>
                  <a:lnTo>
                    <a:pt x="271774" y="180792"/>
                  </a:lnTo>
                  <a:lnTo>
                    <a:pt x="272026" y="181057"/>
                  </a:lnTo>
                  <a:lnTo>
                    <a:pt x="272278" y="181321"/>
                  </a:lnTo>
                  <a:lnTo>
                    <a:pt x="272515" y="181593"/>
                  </a:lnTo>
                  <a:lnTo>
                    <a:pt x="272752" y="181865"/>
                  </a:lnTo>
                  <a:lnTo>
                    <a:pt x="272989" y="182145"/>
                  </a:lnTo>
                  <a:lnTo>
                    <a:pt x="273210" y="182424"/>
                  </a:lnTo>
                  <a:lnTo>
                    <a:pt x="273432" y="182703"/>
                  </a:lnTo>
                  <a:lnTo>
                    <a:pt x="273646" y="182990"/>
                  </a:lnTo>
                  <a:lnTo>
                    <a:pt x="273860" y="183277"/>
                  </a:lnTo>
                  <a:lnTo>
                    <a:pt x="274059" y="183571"/>
                  </a:lnTo>
                  <a:lnTo>
                    <a:pt x="274265" y="183858"/>
                  </a:lnTo>
                  <a:lnTo>
                    <a:pt x="274456" y="184159"/>
                  </a:lnTo>
                  <a:lnTo>
                    <a:pt x="274647" y="184453"/>
                  </a:lnTo>
                  <a:lnTo>
                    <a:pt x="274830" y="184754"/>
                  </a:lnTo>
                  <a:lnTo>
                    <a:pt x="275014" y="185063"/>
                  </a:lnTo>
                  <a:lnTo>
                    <a:pt x="275190" y="185365"/>
                  </a:lnTo>
                  <a:lnTo>
                    <a:pt x="275365" y="185673"/>
                  </a:lnTo>
                  <a:lnTo>
                    <a:pt x="275533" y="185989"/>
                  </a:lnTo>
                  <a:lnTo>
                    <a:pt x="275694" y="186298"/>
                  </a:lnTo>
                  <a:lnTo>
                    <a:pt x="276015" y="186930"/>
                  </a:lnTo>
                  <a:lnTo>
                    <a:pt x="276313" y="187577"/>
                  </a:lnTo>
                  <a:lnTo>
                    <a:pt x="276603" y="188232"/>
                  </a:lnTo>
                  <a:lnTo>
                    <a:pt x="276878" y="188893"/>
                  </a:lnTo>
                  <a:lnTo>
                    <a:pt x="277138" y="189562"/>
                  </a:lnTo>
                  <a:lnTo>
                    <a:pt x="277390" y="190238"/>
                  </a:lnTo>
                  <a:lnTo>
                    <a:pt x="277635" y="190922"/>
                  </a:lnTo>
                  <a:lnTo>
                    <a:pt x="277864" y="191613"/>
                  </a:lnTo>
                  <a:lnTo>
                    <a:pt x="278086" y="192312"/>
                  </a:lnTo>
                  <a:lnTo>
                    <a:pt x="278300" y="193017"/>
                  </a:lnTo>
                  <a:lnTo>
                    <a:pt x="278506" y="193730"/>
                  </a:lnTo>
                  <a:lnTo>
                    <a:pt x="278712" y="194451"/>
                  </a:lnTo>
                  <a:lnTo>
                    <a:pt x="278904" y="195179"/>
                  </a:lnTo>
                  <a:lnTo>
                    <a:pt x="279102" y="195906"/>
                  </a:lnTo>
                  <a:lnTo>
                    <a:pt x="279286" y="196642"/>
                  </a:lnTo>
                  <a:lnTo>
                    <a:pt x="279324" y="196774"/>
                  </a:lnTo>
                  <a:lnTo>
                    <a:pt x="279370" y="196891"/>
                  </a:lnTo>
                  <a:lnTo>
                    <a:pt x="279423" y="196994"/>
                  </a:lnTo>
                  <a:lnTo>
                    <a:pt x="279484" y="197097"/>
                  </a:lnTo>
                  <a:lnTo>
                    <a:pt x="279553" y="197186"/>
                  </a:lnTo>
                  <a:lnTo>
                    <a:pt x="279630" y="197274"/>
                  </a:lnTo>
                  <a:lnTo>
                    <a:pt x="279706" y="197347"/>
                  </a:lnTo>
                  <a:lnTo>
                    <a:pt x="279790" y="197413"/>
                  </a:lnTo>
                  <a:lnTo>
                    <a:pt x="279874" y="197472"/>
                  </a:lnTo>
                  <a:lnTo>
                    <a:pt x="279951" y="197516"/>
                  </a:lnTo>
                  <a:lnTo>
                    <a:pt x="280042" y="197553"/>
                  </a:lnTo>
                  <a:lnTo>
                    <a:pt x="280126" y="197590"/>
                  </a:lnTo>
                  <a:lnTo>
                    <a:pt x="280218" y="197612"/>
                  </a:lnTo>
                  <a:lnTo>
                    <a:pt x="280310" y="197634"/>
                  </a:lnTo>
                  <a:lnTo>
                    <a:pt x="280409" y="197649"/>
                  </a:lnTo>
                  <a:lnTo>
                    <a:pt x="280501" y="197656"/>
                  </a:lnTo>
                  <a:lnTo>
                    <a:pt x="280699" y="197656"/>
                  </a:lnTo>
                  <a:lnTo>
                    <a:pt x="280791" y="197649"/>
                  </a:lnTo>
                  <a:lnTo>
                    <a:pt x="280890" y="197627"/>
                  </a:lnTo>
                  <a:lnTo>
                    <a:pt x="280990" y="197612"/>
                  </a:lnTo>
                  <a:lnTo>
                    <a:pt x="281082" y="197582"/>
                  </a:lnTo>
                  <a:lnTo>
                    <a:pt x="281173" y="197553"/>
                  </a:lnTo>
                  <a:lnTo>
                    <a:pt x="281273" y="197516"/>
                  </a:lnTo>
                  <a:lnTo>
                    <a:pt x="281357" y="197472"/>
                  </a:lnTo>
                  <a:lnTo>
                    <a:pt x="281448" y="197421"/>
                  </a:lnTo>
                  <a:lnTo>
                    <a:pt x="281532" y="197369"/>
                  </a:lnTo>
                  <a:lnTo>
                    <a:pt x="281609" y="197310"/>
                  </a:lnTo>
                  <a:lnTo>
                    <a:pt x="281685" y="197252"/>
                  </a:lnTo>
                  <a:lnTo>
                    <a:pt x="281762" y="197186"/>
                  </a:lnTo>
                  <a:lnTo>
                    <a:pt x="281830" y="197112"/>
                  </a:lnTo>
                  <a:lnTo>
                    <a:pt x="281892" y="197038"/>
                  </a:lnTo>
                  <a:lnTo>
                    <a:pt x="281953" y="196958"/>
                  </a:lnTo>
                  <a:lnTo>
                    <a:pt x="282006" y="196869"/>
                  </a:lnTo>
                  <a:lnTo>
                    <a:pt x="282052" y="196781"/>
                  </a:lnTo>
                  <a:lnTo>
                    <a:pt x="282090" y="196686"/>
                  </a:lnTo>
                  <a:lnTo>
                    <a:pt x="282121" y="196590"/>
                  </a:lnTo>
                  <a:lnTo>
                    <a:pt x="282151" y="196487"/>
                  </a:lnTo>
                  <a:lnTo>
                    <a:pt x="282167" y="196377"/>
                  </a:lnTo>
                  <a:lnTo>
                    <a:pt x="282182" y="196267"/>
                  </a:lnTo>
                  <a:lnTo>
                    <a:pt x="282205" y="195803"/>
                  </a:lnTo>
                  <a:lnTo>
                    <a:pt x="282220" y="195348"/>
                  </a:lnTo>
                  <a:lnTo>
                    <a:pt x="282228" y="194885"/>
                  </a:lnTo>
                  <a:lnTo>
                    <a:pt x="282220" y="194429"/>
                  </a:lnTo>
                  <a:lnTo>
                    <a:pt x="282205" y="193980"/>
                  </a:lnTo>
                  <a:lnTo>
                    <a:pt x="282182" y="193532"/>
                  </a:lnTo>
                  <a:lnTo>
                    <a:pt x="282151" y="193083"/>
                  </a:lnTo>
                  <a:lnTo>
                    <a:pt x="282113" y="192642"/>
                  </a:lnTo>
                  <a:lnTo>
                    <a:pt x="282060" y="192201"/>
                  </a:lnTo>
                  <a:lnTo>
                    <a:pt x="281999" y="191768"/>
                  </a:lnTo>
                  <a:lnTo>
                    <a:pt x="281930" y="191334"/>
                  </a:lnTo>
                  <a:lnTo>
                    <a:pt x="281853" y="190907"/>
                  </a:lnTo>
                  <a:lnTo>
                    <a:pt x="281769" y="190481"/>
                  </a:lnTo>
                  <a:lnTo>
                    <a:pt x="281678" y="190062"/>
                  </a:lnTo>
                  <a:lnTo>
                    <a:pt x="281571" y="189643"/>
                  </a:lnTo>
                  <a:lnTo>
                    <a:pt x="281464" y="189231"/>
                  </a:lnTo>
                  <a:lnTo>
                    <a:pt x="281341" y="188820"/>
                  </a:lnTo>
                  <a:lnTo>
                    <a:pt x="281211" y="188408"/>
                  </a:lnTo>
                  <a:lnTo>
                    <a:pt x="281082" y="188004"/>
                  </a:lnTo>
                  <a:lnTo>
                    <a:pt x="280936" y="187607"/>
                  </a:lnTo>
                  <a:lnTo>
                    <a:pt x="280783" y="187210"/>
                  </a:lnTo>
                  <a:lnTo>
                    <a:pt x="280631" y="186820"/>
                  </a:lnTo>
                  <a:lnTo>
                    <a:pt x="280463" y="186431"/>
                  </a:lnTo>
                  <a:lnTo>
                    <a:pt x="280287" y="186048"/>
                  </a:lnTo>
                  <a:lnTo>
                    <a:pt x="280103" y="185666"/>
                  </a:lnTo>
                  <a:lnTo>
                    <a:pt x="279920" y="185291"/>
                  </a:lnTo>
                  <a:lnTo>
                    <a:pt x="279721" y="184916"/>
                  </a:lnTo>
                  <a:lnTo>
                    <a:pt x="279523" y="184549"/>
                  </a:lnTo>
                  <a:lnTo>
                    <a:pt x="279309" y="184181"/>
                  </a:lnTo>
                  <a:lnTo>
                    <a:pt x="279095" y="183821"/>
                  </a:lnTo>
                  <a:lnTo>
                    <a:pt x="278873" y="183468"/>
                  </a:lnTo>
                  <a:lnTo>
                    <a:pt x="278644" y="183115"/>
                  </a:lnTo>
                  <a:lnTo>
                    <a:pt x="278743" y="183167"/>
                  </a:lnTo>
                  <a:lnTo>
                    <a:pt x="278842" y="183211"/>
                  </a:lnTo>
                  <a:lnTo>
                    <a:pt x="278942" y="183255"/>
                  </a:lnTo>
                  <a:lnTo>
                    <a:pt x="279041" y="183291"/>
                  </a:lnTo>
                  <a:lnTo>
                    <a:pt x="279148" y="183328"/>
                  </a:lnTo>
                  <a:lnTo>
                    <a:pt x="279255" y="183350"/>
                  </a:lnTo>
                  <a:lnTo>
                    <a:pt x="279362" y="183372"/>
                  </a:lnTo>
                  <a:lnTo>
                    <a:pt x="279469" y="183394"/>
                  </a:lnTo>
                  <a:lnTo>
                    <a:pt x="279584" y="183402"/>
                  </a:lnTo>
                  <a:lnTo>
                    <a:pt x="279691" y="183409"/>
                  </a:lnTo>
                  <a:lnTo>
                    <a:pt x="279798" y="183416"/>
                  </a:lnTo>
                  <a:lnTo>
                    <a:pt x="279912" y="183409"/>
                  </a:lnTo>
                  <a:lnTo>
                    <a:pt x="280019" y="183402"/>
                  </a:lnTo>
                  <a:lnTo>
                    <a:pt x="280126" y="183387"/>
                  </a:lnTo>
                  <a:lnTo>
                    <a:pt x="280233" y="183365"/>
                  </a:lnTo>
                  <a:lnTo>
                    <a:pt x="280340" y="183343"/>
                  </a:lnTo>
                  <a:lnTo>
                    <a:pt x="280440" y="183306"/>
                  </a:lnTo>
                  <a:lnTo>
                    <a:pt x="280539" y="183269"/>
                  </a:lnTo>
                  <a:lnTo>
                    <a:pt x="280638" y="183225"/>
                  </a:lnTo>
                  <a:lnTo>
                    <a:pt x="280738" y="183174"/>
                  </a:lnTo>
                  <a:lnTo>
                    <a:pt x="280829" y="183122"/>
                  </a:lnTo>
                  <a:lnTo>
                    <a:pt x="280921" y="183056"/>
                  </a:lnTo>
                  <a:lnTo>
                    <a:pt x="281005" y="182990"/>
                  </a:lnTo>
                  <a:lnTo>
                    <a:pt x="281089" y="182917"/>
                  </a:lnTo>
                  <a:lnTo>
                    <a:pt x="281166" y="182836"/>
                  </a:lnTo>
                  <a:lnTo>
                    <a:pt x="281242" y="182747"/>
                  </a:lnTo>
                  <a:lnTo>
                    <a:pt x="281311" y="182652"/>
                  </a:lnTo>
                  <a:lnTo>
                    <a:pt x="281380" y="182549"/>
                  </a:lnTo>
                  <a:lnTo>
                    <a:pt x="281441" y="182446"/>
                  </a:lnTo>
                  <a:lnTo>
                    <a:pt x="281494" y="182328"/>
                  </a:lnTo>
                  <a:lnTo>
                    <a:pt x="281540" y="182203"/>
                  </a:lnTo>
                  <a:lnTo>
                    <a:pt x="281578" y="182079"/>
                  </a:lnTo>
                  <a:lnTo>
                    <a:pt x="281953" y="180755"/>
                  </a:lnTo>
                  <a:lnTo>
                    <a:pt x="282312" y="179432"/>
                  </a:lnTo>
                  <a:lnTo>
                    <a:pt x="282656" y="178109"/>
                  </a:lnTo>
                  <a:lnTo>
                    <a:pt x="282992" y="176778"/>
                  </a:lnTo>
                  <a:lnTo>
                    <a:pt x="283321" y="175448"/>
                  </a:lnTo>
                  <a:lnTo>
                    <a:pt x="283634" y="174117"/>
                  </a:lnTo>
                  <a:lnTo>
                    <a:pt x="283932" y="172786"/>
                  </a:lnTo>
                  <a:lnTo>
                    <a:pt x="284222" y="171448"/>
                  </a:lnTo>
                  <a:lnTo>
                    <a:pt x="284505" y="170111"/>
                  </a:lnTo>
                  <a:lnTo>
                    <a:pt x="284773" y="168773"/>
                  </a:lnTo>
                  <a:lnTo>
                    <a:pt x="285032" y="167435"/>
                  </a:lnTo>
                  <a:lnTo>
                    <a:pt x="285277" y="166097"/>
                  </a:lnTo>
                  <a:lnTo>
                    <a:pt x="285506" y="164751"/>
                  </a:lnTo>
                  <a:lnTo>
                    <a:pt x="285728" y="163406"/>
                  </a:lnTo>
                  <a:lnTo>
                    <a:pt x="285942" y="162061"/>
                  </a:lnTo>
                  <a:lnTo>
                    <a:pt x="286141" y="160716"/>
                  </a:lnTo>
                  <a:lnTo>
                    <a:pt x="286332" y="159370"/>
                  </a:lnTo>
                  <a:lnTo>
                    <a:pt x="286507" y="158018"/>
                  </a:lnTo>
                  <a:lnTo>
                    <a:pt x="286668" y="156672"/>
                  </a:lnTo>
                  <a:lnTo>
                    <a:pt x="286821" y="155320"/>
                  </a:lnTo>
                  <a:lnTo>
                    <a:pt x="286966" y="153967"/>
                  </a:lnTo>
                  <a:lnTo>
                    <a:pt x="287096" y="152614"/>
                  </a:lnTo>
                  <a:lnTo>
                    <a:pt x="287210" y="151262"/>
                  </a:lnTo>
                  <a:lnTo>
                    <a:pt x="287317" y="149909"/>
                  </a:lnTo>
                  <a:lnTo>
                    <a:pt x="287417" y="148556"/>
                  </a:lnTo>
                  <a:lnTo>
                    <a:pt x="287501" y="147196"/>
                  </a:lnTo>
                  <a:lnTo>
                    <a:pt x="287570" y="145844"/>
                  </a:lnTo>
                  <a:lnTo>
                    <a:pt x="287631" y="144491"/>
                  </a:lnTo>
                  <a:lnTo>
                    <a:pt x="287677" y="143131"/>
                  </a:lnTo>
                  <a:lnTo>
                    <a:pt x="287715" y="141778"/>
                  </a:lnTo>
                  <a:lnTo>
                    <a:pt x="287738" y="140418"/>
                  </a:lnTo>
                  <a:lnTo>
                    <a:pt x="287753" y="139066"/>
                  </a:lnTo>
                  <a:lnTo>
                    <a:pt x="287753" y="137706"/>
                  </a:lnTo>
                  <a:lnTo>
                    <a:pt x="287738" y="136353"/>
                  </a:lnTo>
                  <a:lnTo>
                    <a:pt x="287715" y="134993"/>
                  </a:lnTo>
                  <a:lnTo>
                    <a:pt x="287684" y="133641"/>
                  </a:lnTo>
                  <a:lnTo>
                    <a:pt x="287638" y="132281"/>
                  </a:lnTo>
                  <a:lnTo>
                    <a:pt x="287577" y="130928"/>
                  </a:lnTo>
                  <a:lnTo>
                    <a:pt x="287508" y="129575"/>
                  </a:lnTo>
                  <a:lnTo>
                    <a:pt x="287424" y="128215"/>
                  </a:lnTo>
                  <a:lnTo>
                    <a:pt x="287333" y="126863"/>
                  </a:lnTo>
                  <a:lnTo>
                    <a:pt x="287226" y="125510"/>
                  </a:lnTo>
                  <a:lnTo>
                    <a:pt x="287103" y="124157"/>
                  </a:lnTo>
                  <a:lnTo>
                    <a:pt x="286974" y="122805"/>
                  </a:lnTo>
                  <a:lnTo>
                    <a:pt x="286828" y="121452"/>
                  </a:lnTo>
                  <a:lnTo>
                    <a:pt x="286675" y="120099"/>
                  </a:lnTo>
                  <a:lnTo>
                    <a:pt x="286507" y="118754"/>
                  </a:lnTo>
                  <a:lnTo>
                    <a:pt x="286332" y="117401"/>
                  </a:lnTo>
                  <a:lnTo>
                    <a:pt x="286133" y="116056"/>
                  </a:lnTo>
                  <a:lnTo>
                    <a:pt x="285934" y="114711"/>
                  </a:lnTo>
                  <a:lnTo>
                    <a:pt x="285720" y="113366"/>
                  </a:lnTo>
                  <a:lnTo>
                    <a:pt x="285491" y="112020"/>
                  </a:lnTo>
                  <a:lnTo>
                    <a:pt x="285246" y="110675"/>
                  </a:lnTo>
                  <a:lnTo>
                    <a:pt x="284994" y="109337"/>
                  </a:lnTo>
                  <a:lnTo>
                    <a:pt x="284727" y="107999"/>
                  </a:lnTo>
                  <a:lnTo>
                    <a:pt x="284452" y="106661"/>
                  </a:lnTo>
                  <a:lnTo>
                    <a:pt x="284161" y="105323"/>
                  </a:lnTo>
                  <a:lnTo>
                    <a:pt x="283863" y="103985"/>
                  </a:lnTo>
                  <a:lnTo>
                    <a:pt x="283550" y="102655"/>
                  </a:lnTo>
                  <a:lnTo>
                    <a:pt x="283221" y="101324"/>
                  </a:lnTo>
                  <a:lnTo>
                    <a:pt x="282877" y="99993"/>
                  </a:lnTo>
                  <a:lnTo>
                    <a:pt x="282526" y="98663"/>
                  </a:lnTo>
                  <a:lnTo>
                    <a:pt x="282167" y="97340"/>
                  </a:lnTo>
                  <a:lnTo>
                    <a:pt x="281785" y="96016"/>
                  </a:lnTo>
                  <a:lnTo>
                    <a:pt x="281471" y="94921"/>
                  </a:lnTo>
                  <a:lnTo>
                    <a:pt x="281143" y="93826"/>
                  </a:lnTo>
                  <a:lnTo>
                    <a:pt x="280791" y="92730"/>
                  </a:lnTo>
                  <a:lnTo>
                    <a:pt x="280432" y="91635"/>
                  </a:lnTo>
                  <a:lnTo>
                    <a:pt x="280065" y="90532"/>
                  </a:lnTo>
                  <a:lnTo>
                    <a:pt x="279675" y="89437"/>
                  </a:lnTo>
                  <a:lnTo>
                    <a:pt x="279278" y="88334"/>
                  </a:lnTo>
                  <a:lnTo>
                    <a:pt x="278873" y="87231"/>
                  </a:lnTo>
                  <a:lnTo>
                    <a:pt x="278865" y="87092"/>
                  </a:lnTo>
                  <a:lnTo>
                    <a:pt x="278850" y="86959"/>
                  </a:lnTo>
                  <a:lnTo>
                    <a:pt x="278819" y="86827"/>
                  </a:lnTo>
                  <a:lnTo>
                    <a:pt x="278774" y="86695"/>
                  </a:lnTo>
                  <a:lnTo>
                    <a:pt x="278720" y="86570"/>
                  </a:lnTo>
                  <a:lnTo>
                    <a:pt x="278651" y="86452"/>
                  </a:lnTo>
                  <a:lnTo>
                    <a:pt x="278575" y="86342"/>
                  </a:lnTo>
                  <a:lnTo>
                    <a:pt x="278483" y="86239"/>
                  </a:lnTo>
                  <a:lnTo>
                    <a:pt x="278155" y="85401"/>
                  </a:lnTo>
                  <a:lnTo>
                    <a:pt x="277811" y="84556"/>
                  </a:lnTo>
                  <a:lnTo>
                    <a:pt x="277467" y="83718"/>
                  </a:lnTo>
                  <a:lnTo>
                    <a:pt x="277108" y="82879"/>
                  </a:lnTo>
                  <a:lnTo>
                    <a:pt x="276748" y="82049"/>
                  </a:lnTo>
                  <a:lnTo>
                    <a:pt x="276374" y="81218"/>
                  </a:lnTo>
                  <a:lnTo>
                    <a:pt x="275992" y="80387"/>
                  </a:lnTo>
                  <a:lnTo>
                    <a:pt x="275602" y="79564"/>
                  </a:lnTo>
                  <a:lnTo>
                    <a:pt x="275205" y="78741"/>
                  </a:lnTo>
                  <a:lnTo>
                    <a:pt x="274800" y="77925"/>
                  </a:lnTo>
                  <a:lnTo>
                    <a:pt x="274387" y="77116"/>
                  </a:lnTo>
                  <a:lnTo>
                    <a:pt x="273967" y="76307"/>
                  </a:lnTo>
                  <a:lnTo>
                    <a:pt x="273531" y="75506"/>
                  </a:lnTo>
                  <a:lnTo>
                    <a:pt x="273096" y="74705"/>
                  </a:lnTo>
                  <a:lnTo>
                    <a:pt x="272645" y="73918"/>
                  </a:lnTo>
                  <a:lnTo>
                    <a:pt x="272186" y="73132"/>
                  </a:lnTo>
                  <a:lnTo>
                    <a:pt x="271720" y="72352"/>
                  </a:lnTo>
                  <a:lnTo>
                    <a:pt x="271246" y="71580"/>
                  </a:lnTo>
                  <a:lnTo>
                    <a:pt x="270757" y="70809"/>
                  </a:lnTo>
                  <a:lnTo>
                    <a:pt x="270260" y="70051"/>
                  </a:lnTo>
                  <a:lnTo>
                    <a:pt x="269756" y="69302"/>
                  </a:lnTo>
                  <a:lnTo>
                    <a:pt x="269244" y="68559"/>
                  </a:lnTo>
                  <a:lnTo>
                    <a:pt x="268724" y="67824"/>
                  </a:lnTo>
                  <a:lnTo>
                    <a:pt x="268189" y="67096"/>
                  </a:lnTo>
                  <a:lnTo>
                    <a:pt x="267647" y="66383"/>
                  </a:lnTo>
                  <a:lnTo>
                    <a:pt x="267097" y="65677"/>
                  </a:lnTo>
                  <a:lnTo>
                    <a:pt x="266531" y="64979"/>
                  </a:lnTo>
                  <a:lnTo>
                    <a:pt x="265958" y="64288"/>
                  </a:lnTo>
                  <a:lnTo>
                    <a:pt x="265377" y="63612"/>
                  </a:lnTo>
                  <a:lnTo>
                    <a:pt x="264789" y="62943"/>
                  </a:lnTo>
                  <a:lnTo>
                    <a:pt x="264185" y="62288"/>
                  </a:lnTo>
                  <a:lnTo>
                    <a:pt x="263574" y="61641"/>
                  </a:lnTo>
                  <a:lnTo>
                    <a:pt x="262947" y="61009"/>
                  </a:lnTo>
                  <a:lnTo>
                    <a:pt x="262313" y="60392"/>
                  </a:lnTo>
                  <a:lnTo>
                    <a:pt x="261671" y="59782"/>
                  </a:lnTo>
                  <a:lnTo>
                    <a:pt x="261014" y="59186"/>
                  </a:lnTo>
                  <a:lnTo>
                    <a:pt x="260349" y="58598"/>
                  </a:lnTo>
                  <a:lnTo>
                    <a:pt x="259676" y="58032"/>
                  </a:lnTo>
                  <a:lnTo>
                    <a:pt x="258988" y="57473"/>
                  </a:lnTo>
                  <a:lnTo>
                    <a:pt x="258285" y="56929"/>
                  </a:lnTo>
                  <a:lnTo>
                    <a:pt x="257934" y="56665"/>
                  </a:lnTo>
                  <a:lnTo>
                    <a:pt x="257582" y="56400"/>
                  </a:lnTo>
                  <a:lnTo>
                    <a:pt x="257223" y="56143"/>
                  </a:lnTo>
                  <a:lnTo>
                    <a:pt x="256856" y="55885"/>
                  </a:lnTo>
                  <a:lnTo>
                    <a:pt x="256497" y="55635"/>
                  </a:lnTo>
                  <a:lnTo>
                    <a:pt x="256130" y="55385"/>
                  </a:lnTo>
                  <a:lnTo>
                    <a:pt x="255756" y="55143"/>
                  </a:lnTo>
                  <a:lnTo>
                    <a:pt x="255389" y="54900"/>
                  </a:lnTo>
                  <a:lnTo>
                    <a:pt x="255015" y="54665"/>
                  </a:lnTo>
                  <a:lnTo>
                    <a:pt x="254632" y="54437"/>
                  </a:lnTo>
                  <a:lnTo>
                    <a:pt x="254250" y="54202"/>
                  </a:lnTo>
                  <a:lnTo>
                    <a:pt x="253868" y="53981"/>
                  </a:lnTo>
                  <a:lnTo>
                    <a:pt x="253479" y="53761"/>
                  </a:lnTo>
                  <a:lnTo>
                    <a:pt x="253089" y="53548"/>
                  </a:lnTo>
                  <a:lnTo>
                    <a:pt x="252699" y="53334"/>
                  </a:lnTo>
                  <a:lnTo>
                    <a:pt x="252302" y="53121"/>
                  </a:lnTo>
                  <a:lnTo>
                    <a:pt x="251904" y="52923"/>
                  </a:lnTo>
                  <a:lnTo>
                    <a:pt x="251507" y="52724"/>
                  </a:lnTo>
                  <a:lnTo>
                    <a:pt x="251102" y="52526"/>
                  </a:lnTo>
                  <a:lnTo>
                    <a:pt x="250689" y="52335"/>
                  </a:lnTo>
                  <a:lnTo>
                    <a:pt x="250284" y="52151"/>
                  </a:lnTo>
                  <a:lnTo>
                    <a:pt x="249871" y="51967"/>
                  </a:lnTo>
                  <a:lnTo>
                    <a:pt x="249451" y="51791"/>
                  </a:lnTo>
                  <a:lnTo>
                    <a:pt x="249031" y="51614"/>
                  </a:lnTo>
                  <a:lnTo>
                    <a:pt x="248611" y="51445"/>
                  </a:lnTo>
                  <a:lnTo>
                    <a:pt x="248190" y="51283"/>
                  </a:lnTo>
                  <a:lnTo>
                    <a:pt x="247755" y="51122"/>
                  </a:lnTo>
                  <a:lnTo>
                    <a:pt x="247327" y="50967"/>
                  </a:lnTo>
                  <a:lnTo>
                    <a:pt x="246891" y="50820"/>
                  </a:lnTo>
                  <a:lnTo>
                    <a:pt x="246455" y="50673"/>
                  </a:lnTo>
                  <a:lnTo>
                    <a:pt x="246012" y="50534"/>
                  </a:lnTo>
                  <a:lnTo>
                    <a:pt x="245569" y="50394"/>
                  </a:lnTo>
                  <a:lnTo>
                    <a:pt x="245126" y="50269"/>
                  </a:lnTo>
                  <a:lnTo>
                    <a:pt x="244675" y="50144"/>
                  </a:lnTo>
                  <a:lnTo>
                    <a:pt x="244224" y="50019"/>
                  </a:lnTo>
                  <a:lnTo>
                    <a:pt x="243765" y="49901"/>
                  </a:lnTo>
                  <a:lnTo>
                    <a:pt x="243307" y="49791"/>
                  </a:lnTo>
                  <a:lnTo>
                    <a:pt x="242848" y="49688"/>
                  </a:lnTo>
                  <a:lnTo>
                    <a:pt x="242382" y="49585"/>
                  </a:lnTo>
                  <a:lnTo>
                    <a:pt x="241916" y="49490"/>
                  </a:lnTo>
                  <a:lnTo>
                    <a:pt x="241442" y="49401"/>
                  </a:lnTo>
                  <a:lnTo>
                    <a:pt x="240969" y="49313"/>
                  </a:lnTo>
                  <a:lnTo>
                    <a:pt x="240495" y="49232"/>
                  </a:lnTo>
                  <a:lnTo>
                    <a:pt x="240013" y="49159"/>
                  </a:lnTo>
                  <a:lnTo>
                    <a:pt x="239524" y="49093"/>
                  </a:lnTo>
                  <a:lnTo>
                    <a:pt x="239043" y="49027"/>
                  </a:lnTo>
                  <a:lnTo>
                    <a:pt x="238546" y="48968"/>
                  </a:lnTo>
                  <a:lnTo>
                    <a:pt x="238057" y="48916"/>
                  </a:lnTo>
                  <a:lnTo>
                    <a:pt x="237812" y="42624"/>
                  </a:lnTo>
                  <a:lnTo>
                    <a:pt x="237682" y="39477"/>
                  </a:lnTo>
                  <a:lnTo>
                    <a:pt x="237553" y="36338"/>
                  </a:lnTo>
                  <a:lnTo>
                    <a:pt x="237537" y="36162"/>
                  </a:lnTo>
                  <a:lnTo>
                    <a:pt x="237499" y="35993"/>
                  </a:lnTo>
                  <a:lnTo>
                    <a:pt x="237453" y="35831"/>
                  </a:lnTo>
                  <a:lnTo>
                    <a:pt x="237392" y="35677"/>
                  </a:lnTo>
                  <a:lnTo>
                    <a:pt x="237316" y="35530"/>
                  </a:lnTo>
                  <a:lnTo>
                    <a:pt x="237232" y="35390"/>
                  </a:lnTo>
                  <a:lnTo>
                    <a:pt x="237132" y="35258"/>
                  </a:lnTo>
                  <a:lnTo>
                    <a:pt x="237018" y="35133"/>
                  </a:lnTo>
                  <a:lnTo>
                    <a:pt x="236895" y="35022"/>
                  </a:lnTo>
                  <a:lnTo>
                    <a:pt x="236758" y="34919"/>
                  </a:lnTo>
                  <a:lnTo>
                    <a:pt x="236613" y="34838"/>
                  </a:lnTo>
                  <a:lnTo>
                    <a:pt x="236460" y="34758"/>
                  </a:lnTo>
                  <a:lnTo>
                    <a:pt x="236299" y="34699"/>
                  </a:lnTo>
                  <a:lnTo>
                    <a:pt x="236123" y="34655"/>
                  </a:lnTo>
                  <a:lnTo>
                    <a:pt x="235948" y="34625"/>
                  </a:lnTo>
                  <a:lnTo>
                    <a:pt x="235856" y="34618"/>
                  </a:lnTo>
                  <a:lnTo>
                    <a:pt x="235764" y="34611"/>
                  </a:lnTo>
                  <a:lnTo>
                    <a:pt x="232730" y="34596"/>
                  </a:lnTo>
                  <a:lnTo>
                    <a:pt x="229704" y="34566"/>
                  </a:lnTo>
                  <a:lnTo>
                    <a:pt x="226678" y="34544"/>
                  </a:lnTo>
                  <a:lnTo>
                    <a:pt x="223644" y="34522"/>
                  </a:lnTo>
                  <a:lnTo>
                    <a:pt x="223598" y="34530"/>
                  </a:lnTo>
                  <a:lnTo>
                    <a:pt x="223560" y="34537"/>
                  </a:lnTo>
                  <a:lnTo>
                    <a:pt x="223522" y="34544"/>
                  </a:lnTo>
                  <a:lnTo>
                    <a:pt x="223484" y="34544"/>
                  </a:lnTo>
                  <a:lnTo>
                    <a:pt x="223453" y="33405"/>
                  </a:lnTo>
                  <a:lnTo>
                    <a:pt x="223430" y="32266"/>
                  </a:lnTo>
                  <a:lnTo>
                    <a:pt x="223399" y="31119"/>
                  </a:lnTo>
                  <a:lnTo>
                    <a:pt x="223369" y="29979"/>
                  </a:lnTo>
                  <a:lnTo>
                    <a:pt x="223346" y="29112"/>
                  </a:lnTo>
                  <a:lnTo>
                    <a:pt x="223331" y="28244"/>
                  </a:lnTo>
                  <a:lnTo>
                    <a:pt x="223308" y="26495"/>
                  </a:lnTo>
                  <a:lnTo>
                    <a:pt x="223285" y="22981"/>
                  </a:lnTo>
                  <a:lnTo>
                    <a:pt x="223262" y="21216"/>
                  </a:lnTo>
                  <a:lnTo>
                    <a:pt x="223247" y="20334"/>
                  </a:lnTo>
                  <a:lnTo>
                    <a:pt x="223224" y="19452"/>
                  </a:lnTo>
                  <a:lnTo>
                    <a:pt x="223193" y="18570"/>
                  </a:lnTo>
                  <a:lnTo>
                    <a:pt x="223163" y="17695"/>
                  </a:lnTo>
                  <a:lnTo>
                    <a:pt x="223124" y="16813"/>
                  </a:lnTo>
                  <a:lnTo>
                    <a:pt x="223071" y="15931"/>
                  </a:lnTo>
                  <a:lnTo>
                    <a:pt x="223010" y="15056"/>
                  </a:lnTo>
                  <a:lnTo>
                    <a:pt x="222941" y="14174"/>
                  </a:lnTo>
                  <a:lnTo>
                    <a:pt x="222865" y="13299"/>
                  </a:lnTo>
                  <a:lnTo>
                    <a:pt x="222773" y="12432"/>
                  </a:lnTo>
                  <a:lnTo>
                    <a:pt x="222666" y="11557"/>
                  </a:lnTo>
                  <a:lnTo>
                    <a:pt x="222544" y="10689"/>
                  </a:lnTo>
                  <a:lnTo>
                    <a:pt x="222414" y="9829"/>
                  </a:lnTo>
                  <a:lnTo>
                    <a:pt x="222261" y="8969"/>
                  </a:lnTo>
                  <a:lnTo>
                    <a:pt x="222093" y="8109"/>
                  </a:lnTo>
                  <a:lnTo>
                    <a:pt x="222001" y="7683"/>
                  </a:lnTo>
                  <a:lnTo>
                    <a:pt x="221909" y="7256"/>
                  </a:lnTo>
                  <a:lnTo>
                    <a:pt x="221810" y="6830"/>
                  </a:lnTo>
                  <a:lnTo>
                    <a:pt x="221703" y="6411"/>
                  </a:lnTo>
                  <a:lnTo>
                    <a:pt x="221596" y="5984"/>
                  </a:lnTo>
                  <a:lnTo>
                    <a:pt x="221481" y="5565"/>
                  </a:lnTo>
                  <a:lnTo>
                    <a:pt x="221359" y="5139"/>
                  </a:lnTo>
                  <a:lnTo>
                    <a:pt x="221237" y="4720"/>
                  </a:lnTo>
                  <a:lnTo>
                    <a:pt x="221099" y="4301"/>
                  </a:lnTo>
                  <a:lnTo>
                    <a:pt x="220969" y="3889"/>
                  </a:lnTo>
                  <a:lnTo>
                    <a:pt x="220824" y="3470"/>
                  </a:lnTo>
                  <a:lnTo>
                    <a:pt x="220679" y="3059"/>
                  </a:lnTo>
                  <a:lnTo>
                    <a:pt x="220526" y="2647"/>
                  </a:lnTo>
                  <a:lnTo>
                    <a:pt x="220366" y="2235"/>
                  </a:lnTo>
                  <a:lnTo>
                    <a:pt x="220297" y="2081"/>
                  </a:lnTo>
                  <a:lnTo>
                    <a:pt x="220213" y="1934"/>
                  </a:lnTo>
                  <a:lnTo>
                    <a:pt x="220129" y="1802"/>
                  </a:lnTo>
                  <a:lnTo>
                    <a:pt x="220029" y="1684"/>
                  </a:lnTo>
                  <a:lnTo>
                    <a:pt x="219922" y="1574"/>
                  </a:lnTo>
                  <a:lnTo>
                    <a:pt x="219808" y="1478"/>
                  </a:lnTo>
                  <a:lnTo>
                    <a:pt x="219693" y="1397"/>
                  </a:lnTo>
                  <a:lnTo>
                    <a:pt x="219571" y="1324"/>
                  </a:lnTo>
                  <a:lnTo>
                    <a:pt x="219441" y="1258"/>
                  </a:lnTo>
                  <a:lnTo>
                    <a:pt x="219303" y="1206"/>
                  </a:lnTo>
                  <a:lnTo>
                    <a:pt x="219166" y="1169"/>
                  </a:lnTo>
                  <a:lnTo>
                    <a:pt x="219028" y="1133"/>
                  </a:lnTo>
                  <a:lnTo>
                    <a:pt x="218891" y="1111"/>
                  </a:lnTo>
                  <a:lnTo>
                    <a:pt x="218746" y="1103"/>
                  </a:lnTo>
                  <a:lnTo>
                    <a:pt x="218600" y="1103"/>
                  </a:lnTo>
                  <a:lnTo>
                    <a:pt x="218463" y="1111"/>
                  </a:lnTo>
                  <a:lnTo>
                    <a:pt x="218394" y="1008"/>
                  </a:lnTo>
                  <a:lnTo>
                    <a:pt x="218333" y="905"/>
                  </a:lnTo>
                  <a:lnTo>
                    <a:pt x="218256" y="816"/>
                  </a:lnTo>
                  <a:lnTo>
                    <a:pt x="218180" y="721"/>
                  </a:lnTo>
                  <a:lnTo>
                    <a:pt x="218096" y="640"/>
                  </a:lnTo>
                  <a:lnTo>
                    <a:pt x="218004" y="559"/>
                  </a:lnTo>
                  <a:lnTo>
                    <a:pt x="217913" y="486"/>
                  </a:lnTo>
                  <a:lnTo>
                    <a:pt x="217806" y="412"/>
                  </a:lnTo>
                  <a:lnTo>
                    <a:pt x="217699" y="353"/>
                  </a:lnTo>
                  <a:lnTo>
                    <a:pt x="217592" y="295"/>
                  </a:lnTo>
                  <a:lnTo>
                    <a:pt x="217469" y="250"/>
                  </a:lnTo>
                  <a:lnTo>
                    <a:pt x="217339" y="214"/>
                  </a:lnTo>
                  <a:lnTo>
                    <a:pt x="217209" y="177"/>
                  </a:lnTo>
                  <a:lnTo>
                    <a:pt x="217064" y="155"/>
                  </a:lnTo>
                  <a:lnTo>
                    <a:pt x="216919" y="140"/>
                  </a:lnTo>
                  <a:lnTo>
                    <a:pt x="216759" y="133"/>
                  </a:lnTo>
                  <a:lnTo>
                    <a:pt x="211562" y="103"/>
                  </a:lnTo>
                  <a:lnTo>
                    <a:pt x="206365" y="67"/>
                  </a:lnTo>
                  <a:lnTo>
                    <a:pt x="201169" y="45"/>
                  </a:lnTo>
                  <a:lnTo>
                    <a:pt x="195972" y="23"/>
                  </a:lnTo>
                  <a:lnTo>
                    <a:pt x="190776" y="15"/>
                  </a:lnTo>
                  <a:lnTo>
                    <a:pt x="185579" y="8"/>
                  </a:lnTo>
                  <a:lnTo>
                    <a:pt x="18038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-34550" y="-2218700"/>
              <a:ext cx="982050" cy="597675"/>
            </a:xfrm>
            <a:custGeom>
              <a:avLst/>
              <a:gdLst/>
              <a:ahLst/>
              <a:cxnLst/>
              <a:rect l="l" t="t" r="r" b="b"/>
              <a:pathLst>
                <a:path w="39282" h="23907" extrusionOk="0">
                  <a:moveTo>
                    <a:pt x="14230" y="0"/>
                  </a:moveTo>
                  <a:lnTo>
                    <a:pt x="13810" y="8"/>
                  </a:lnTo>
                  <a:lnTo>
                    <a:pt x="13382" y="15"/>
                  </a:lnTo>
                  <a:lnTo>
                    <a:pt x="12962" y="37"/>
                  </a:lnTo>
                  <a:lnTo>
                    <a:pt x="12534" y="59"/>
                  </a:lnTo>
                  <a:lnTo>
                    <a:pt x="12114" y="88"/>
                  </a:lnTo>
                  <a:lnTo>
                    <a:pt x="11686" y="125"/>
                  </a:lnTo>
                  <a:lnTo>
                    <a:pt x="11265" y="169"/>
                  </a:lnTo>
                  <a:lnTo>
                    <a:pt x="10837" y="213"/>
                  </a:lnTo>
                  <a:lnTo>
                    <a:pt x="10417" y="272"/>
                  </a:lnTo>
                  <a:lnTo>
                    <a:pt x="9989" y="331"/>
                  </a:lnTo>
                  <a:lnTo>
                    <a:pt x="9569" y="397"/>
                  </a:lnTo>
                  <a:lnTo>
                    <a:pt x="9141" y="463"/>
                  </a:lnTo>
                  <a:lnTo>
                    <a:pt x="8721" y="544"/>
                  </a:lnTo>
                  <a:lnTo>
                    <a:pt x="8300" y="625"/>
                  </a:lnTo>
                  <a:lnTo>
                    <a:pt x="7872" y="713"/>
                  </a:lnTo>
                  <a:lnTo>
                    <a:pt x="7452" y="802"/>
                  </a:lnTo>
                  <a:lnTo>
                    <a:pt x="7032" y="897"/>
                  </a:lnTo>
                  <a:lnTo>
                    <a:pt x="6611" y="1000"/>
                  </a:lnTo>
                  <a:lnTo>
                    <a:pt x="6191" y="1110"/>
                  </a:lnTo>
                  <a:lnTo>
                    <a:pt x="5771" y="1221"/>
                  </a:lnTo>
                  <a:lnTo>
                    <a:pt x="5358" y="1331"/>
                  </a:lnTo>
                  <a:lnTo>
                    <a:pt x="4938" y="1456"/>
                  </a:lnTo>
                  <a:lnTo>
                    <a:pt x="4517" y="1581"/>
                  </a:lnTo>
                  <a:lnTo>
                    <a:pt x="4105" y="1706"/>
                  </a:lnTo>
                  <a:lnTo>
                    <a:pt x="3279" y="1978"/>
                  </a:lnTo>
                  <a:lnTo>
                    <a:pt x="2446" y="2264"/>
                  </a:lnTo>
                  <a:lnTo>
                    <a:pt x="1629" y="2573"/>
                  </a:lnTo>
                  <a:lnTo>
                    <a:pt x="811" y="2889"/>
                  </a:lnTo>
                  <a:lnTo>
                    <a:pt x="1" y="3220"/>
                  </a:lnTo>
                  <a:lnTo>
                    <a:pt x="2477" y="4455"/>
                  </a:lnTo>
                  <a:lnTo>
                    <a:pt x="4945" y="5698"/>
                  </a:lnTo>
                  <a:lnTo>
                    <a:pt x="7406" y="6955"/>
                  </a:lnTo>
                  <a:lnTo>
                    <a:pt x="9859" y="8219"/>
                  </a:lnTo>
                  <a:lnTo>
                    <a:pt x="12312" y="9491"/>
                  </a:lnTo>
                  <a:lnTo>
                    <a:pt x="14758" y="10777"/>
                  </a:lnTo>
                  <a:lnTo>
                    <a:pt x="17203" y="12064"/>
                  </a:lnTo>
                  <a:lnTo>
                    <a:pt x="19633" y="13365"/>
                  </a:lnTo>
                  <a:lnTo>
                    <a:pt x="22071" y="14666"/>
                  </a:lnTo>
                  <a:lnTo>
                    <a:pt x="24501" y="15982"/>
                  </a:lnTo>
                  <a:lnTo>
                    <a:pt x="26924" y="17291"/>
                  </a:lnTo>
                  <a:lnTo>
                    <a:pt x="29354" y="18614"/>
                  </a:lnTo>
                  <a:lnTo>
                    <a:pt x="34191" y="21253"/>
                  </a:lnTo>
                  <a:lnTo>
                    <a:pt x="39029" y="23907"/>
                  </a:lnTo>
                  <a:lnTo>
                    <a:pt x="39281" y="23458"/>
                  </a:lnTo>
                  <a:lnTo>
                    <a:pt x="39197" y="23392"/>
                  </a:lnTo>
                  <a:lnTo>
                    <a:pt x="39121" y="23319"/>
                  </a:lnTo>
                  <a:lnTo>
                    <a:pt x="39044" y="23231"/>
                  </a:lnTo>
                  <a:lnTo>
                    <a:pt x="38975" y="23142"/>
                  </a:lnTo>
                  <a:lnTo>
                    <a:pt x="38914" y="23039"/>
                  </a:lnTo>
                  <a:lnTo>
                    <a:pt x="38861" y="22936"/>
                  </a:lnTo>
                  <a:lnTo>
                    <a:pt x="38815" y="22819"/>
                  </a:lnTo>
                  <a:lnTo>
                    <a:pt x="38777" y="22687"/>
                  </a:lnTo>
                  <a:lnTo>
                    <a:pt x="38593" y="21951"/>
                  </a:lnTo>
                  <a:lnTo>
                    <a:pt x="38395" y="21224"/>
                  </a:lnTo>
                  <a:lnTo>
                    <a:pt x="38203" y="20496"/>
                  </a:lnTo>
                  <a:lnTo>
                    <a:pt x="37997" y="19775"/>
                  </a:lnTo>
                  <a:lnTo>
                    <a:pt x="37791" y="19062"/>
                  </a:lnTo>
                  <a:lnTo>
                    <a:pt x="37577" y="18357"/>
                  </a:lnTo>
                  <a:lnTo>
                    <a:pt x="37355" y="17658"/>
                  </a:lnTo>
                  <a:lnTo>
                    <a:pt x="37126" y="16967"/>
                  </a:lnTo>
                  <a:lnTo>
                    <a:pt x="36881" y="16283"/>
                  </a:lnTo>
                  <a:lnTo>
                    <a:pt x="36629" y="15607"/>
                  </a:lnTo>
                  <a:lnTo>
                    <a:pt x="36369" y="14938"/>
                  </a:lnTo>
                  <a:lnTo>
                    <a:pt x="36094" y="14277"/>
                  </a:lnTo>
                  <a:lnTo>
                    <a:pt x="35804" y="13622"/>
                  </a:lnTo>
                  <a:lnTo>
                    <a:pt x="35506" y="12975"/>
                  </a:lnTo>
                  <a:lnTo>
                    <a:pt x="35185" y="12343"/>
                  </a:lnTo>
                  <a:lnTo>
                    <a:pt x="35024" y="12034"/>
                  </a:lnTo>
                  <a:lnTo>
                    <a:pt x="34856" y="11718"/>
                  </a:lnTo>
                  <a:lnTo>
                    <a:pt x="34681" y="11410"/>
                  </a:lnTo>
                  <a:lnTo>
                    <a:pt x="34505" y="11108"/>
                  </a:lnTo>
                  <a:lnTo>
                    <a:pt x="34321" y="10799"/>
                  </a:lnTo>
                  <a:lnTo>
                    <a:pt x="34138" y="10498"/>
                  </a:lnTo>
                  <a:lnTo>
                    <a:pt x="33947" y="10204"/>
                  </a:lnTo>
                  <a:lnTo>
                    <a:pt x="33756" y="9903"/>
                  </a:lnTo>
                  <a:lnTo>
                    <a:pt x="33549" y="9616"/>
                  </a:lnTo>
                  <a:lnTo>
                    <a:pt x="33351" y="9322"/>
                  </a:lnTo>
                  <a:lnTo>
                    <a:pt x="33137" y="9035"/>
                  </a:lnTo>
                  <a:lnTo>
                    <a:pt x="32923" y="8748"/>
                  </a:lnTo>
                  <a:lnTo>
                    <a:pt x="32701" y="8469"/>
                  </a:lnTo>
                  <a:lnTo>
                    <a:pt x="32480" y="8190"/>
                  </a:lnTo>
                  <a:lnTo>
                    <a:pt x="32243" y="7910"/>
                  </a:lnTo>
                  <a:lnTo>
                    <a:pt x="32006" y="7638"/>
                  </a:lnTo>
                  <a:lnTo>
                    <a:pt x="31769" y="7366"/>
                  </a:lnTo>
                  <a:lnTo>
                    <a:pt x="31517" y="7102"/>
                  </a:lnTo>
                  <a:lnTo>
                    <a:pt x="31265" y="6837"/>
                  </a:lnTo>
                  <a:lnTo>
                    <a:pt x="31005" y="6580"/>
                  </a:lnTo>
                  <a:lnTo>
                    <a:pt x="30737" y="6315"/>
                  </a:lnTo>
                  <a:lnTo>
                    <a:pt x="30462" y="6065"/>
                  </a:lnTo>
                  <a:lnTo>
                    <a:pt x="30187" y="5815"/>
                  </a:lnTo>
                  <a:lnTo>
                    <a:pt x="29897" y="5565"/>
                  </a:lnTo>
                  <a:lnTo>
                    <a:pt x="29606" y="5315"/>
                  </a:lnTo>
                  <a:lnTo>
                    <a:pt x="29308" y="5080"/>
                  </a:lnTo>
                  <a:lnTo>
                    <a:pt x="29002" y="4837"/>
                  </a:lnTo>
                  <a:lnTo>
                    <a:pt x="28689" y="4602"/>
                  </a:lnTo>
                  <a:lnTo>
                    <a:pt x="28368" y="4374"/>
                  </a:lnTo>
                  <a:lnTo>
                    <a:pt x="28047" y="4146"/>
                  </a:lnTo>
                  <a:lnTo>
                    <a:pt x="27711" y="3919"/>
                  </a:lnTo>
                  <a:lnTo>
                    <a:pt x="27367" y="3698"/>
                  </a:lnTo>
                  <a:lnTo>
                    <a:pt x="27023" y="3477"/>
                  </a:lnTo>
                  <a:lnTo>
                    <a:pt x="26664" y="3264"/>
                  </a:lnTo>
                  <a:lnTo>
                    <a:pt x="26267" y="3036"/>
                  </a:lnTo>
                  <a:lnTo>
                    <a:pt x="25862" y="2816"/>
                  </a:lnTo>
                  <a:lnTo>
                    <a:pt x="25464" y="2603"/>
                  </a:lnTo>
                  <a:lnTo>
                    <a:pt x="25059" y="2404"/>
                  </a:lnTo>
                  <a:lnTo>
                    <a:pt x="24654" y="2213"/>
                  </a:lnTo>
                  <a:lnTo>
                    <a:pt x="24249" y="2029"/>
                  </a:lnTo>
                  <a:lnTo>
                    <a:pt x="23844" y="1853"/>
                  </a:lnTo>
                  <a:lnTo>
                    <a:pt x="23431" y="1684"/>
                  </a:lnTo>
                  <a:lnTo>
                    <a:pt x="23026" y="1522"/>
                  </a:lnTo>
                  <a:lnTo>
                    <a:pt x="22614" y="1375"/>
                  </a:lnTo>
                  <a:lnTo>
                    <a:pt x="22201" y="1235"/>
                  </a:lnTo>
                  <a:lnTo>
                    <a:pt x="21788" y="1103"/>
                  </a:lnTo>
                  <a:lnTo>
                    <a:pt x="21376" y="971"/>
                  </a:lnTo>
                  <a:lnTo>
                    <a:pt x="20963" y="853"/>
                  </a:lnTo>
                  <a:lnTo>
                    <a:pt x="20543" y="750"/>
                  </a:lnTo>
                  <a:lnTo>
                    <a:pt x="20130" y="647"/>
                  </a:lnTo>
                  <a:lnTo>
                    <a:pt x="19710" y="552"/>
                  </a:lnTo>
                  <a:lnTo>
                    <a:pt x="19297" y="463"/>
                  </a:lnTo>
                  <a:lnTo>
                    <a:pt x="18877" y="390"/>
                  </a:lnTo>
                  <a:lnTo>
                    <a:pt x="18456" y="316"/>
                  </a:lnTo>
                  <a:lnTo>
                    <a:pt x="18036" y="250"/>
                  </a:lnTo>
                  <a:lnTo>
                    <a:pt x="17616" y="199"/>
                  </a:lnTo>
                  <a:lnTo>
                    <a:pt x="17196" y="147"/>
                  </a:lnTo>
                  <a:lnTo>
                    <a:pt x="16768" y="103"/>
                  </a:lnTo>
                  <a:lnTo>
                    <a:pt x="16347" y="74"/>
                  </a:lnTo>
                  <a:lnTo>
                    <a:pt x="15927" y="44"/>
                  </a:lnTo>
                  <a:lnTo>
                    <a:pt x="15507" y="22"/>
                  </a:lnTo>
                  <a:lnTo>
                    <a:pt x="15079" y="8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-1304450" y="-4278550"/>
              <a:ext cx="340850" cy="312825"/>
            </a:xfrm>
            <a:custGeom>
              <a:avLst/>
              <a:gdLst/>
              <a:ahLst/>
              <a:cxnLst/>
              <a:rect l="l" t="t" r="r" b="b"/>
              <a:pathLst>
                <a:path w="13634" h="12513" extrusionOk="0">
                  <a:moveTo>
                    <a:pt x="6924" y="2390"/>
                  </a:moveTo>
                  <a:lnTo>
                    <a:pt x="7130" y="2397"/>
                  </a:lnTo>
                  <a:lnTo>
                    <a:pt x="7329" y="2419"/>
                  </a:lnTo>
                  <a:lnTo>
                    <a:pt x="7535" y="2448"/>
                  </a:lnTo>
                  <a:lnTo>
                    <a:pt x="7742" y="2493"/>
                  </a:lnTo>
                  <a:lnTo>
                    <a:pt x="7941" y="2537"/>
                  </a:lnTo>
                  <a:lnTo>
                    <a:pt x="8139" y="2588"/>
                  </a:lnTo>
                  <a:lnTo>
                    <a:pt x="8338" y="2654"/>
                  </a:lnTo>
                  <a:lnTo>
                    <a:pt x="8529" y="2728"/>
                  </a:lnTo>
                  <a:lnTo>
                    <a:pt x="8720" y="2801"/>
                  </a:lnTo>
                  <a:lnTo>
                    <a:pt x="8903" y="2890"/>
                  </a:lnTo>
                  <a:lnTo>
                    <a:pt x="9087" y="2978"/>
                  </a:lnTo>
                  <a:lnTo>
                    <a:pt x="9263" y="3081"/>
                  </a:lnTo>
                  <a:lnTo>
                    <a:pt x="9431" y="3191"/>
                  </a:lnTo>
                  <a:lnTo>
                    <a:pt x="9599" y="3301"/>
                  </a:lnTo>
                  <a:lnTo>
                    <a:pt x="9752" y="3419"/>
                  </a:lnTo>
                  <a:lnTo>
                    <a:pt x="9905" y="3544"/>
                  </a:lnTo>
                  <a:lnTo>
                    <a:pt x="10050" y="3676"/>
                  </a:lnTo>
                  <a:lnTo>
                    <a:pt x="10195" y="3808"/>
                  </a:lnTo>
                  <a:lnTo>
                    <a:pt x="10325" y="3955"/>
                  </a:lnTo>
                  <a:lnTo>
                    <a:pt x="10447" y="4102"/>
                  </a:lnTo>
                  <a:lnTo>
                    <a:pt x="10562" y="4250"/>
                  </a:lnTo>
                  <a:lnTo>
                    <a:pt x="10661" y="4411"/>
                  </a:lnTo>
                  <a:lnTo>
                    <a:pt x="10760" y="4573"/>
                  </a:lnTo>
                  <a:lnTo>
                    <a:pt x="10844" y="4735"/>
                  </a:lnTo>
                  <a:lnTo>
                    <a:pt x="10921" y="4904"/>
                  </a:lnTo>
                  <a:lnTo>
                    <a:pt x="10990" y="5080"/>
                  </a:lnTo>
                  <a:lnTo>
                    <a:pt x="11043" y="5257"/>
                  </a:lnTo>
                  <a:lnTo>
                    <a:pt x="11089" y="5433"/>
                  </a:lnTo>
                  <a:lnTo>
                    <a:pt x="11120" y="5617"/>
                  </a:lnTo>
                  <a:lnTo>
                    <a:pt x="11135" y="5808"/>
                  </a:lnTo>
                  <a:lnTo>
                    <a:pt x="11143" y="5992"/>
                  </a:lnTo>
                  <a:lnTo>
                    <a:pt x="11135" y="6183"/>
                  </a:lnTo>
                  <a:lnTo>
                    <a:pt x="11120" y="6381"/>
                  </a:lnTo>
                  <a:lnTo>
                    <a:pt x="11081" y="6580"/>
                  </a:lnTo>
                  <a:lnTo>
                    <a:pt x="11036" y="6771"/>
                  </a:lnTo>
                  <a:lnTo>
                    <a:pt x="10974" y="6977"/>
                  </a:lnTo>
                  <a:lnTo>
                    <a:pt x="10898" y="7175"/>
                  </a:lnTo>
                  <a:lnTo>
                    <a:pt x="10799" y="7374"/>
                  </a:lnTo>
                  <a:lnTo>
                    <a:pt x="10692" y="7580"/>
                  </a:lnTo>
                  <a:lnTo>
                    <a:pt x="10569" y="7786"/>
                  </a:lnTo>
                  <a:lnTo>
                    <a:pt x="10424" y="7984"/>
                  </a:lnTo>
                  <a:lnTo>
                    <a:pt x="10264" y="8190"/>
                  </a:lnTo>
                  <a:lnTo>
                    <a:pt x="10088" y="8396"/>
                  </a:lnTo>
                  <a:lnTo>
                    <a:pt x="9897" y="8602"/>
                  </a:lnTo>
                  <a:lnTo>
                    <a:pt x="9683" y="8807"/>
                  </a:lnTo>
                  <a:lnTo>
                    <a:pt x="9499" y="8962"/>
                  </a:lnTo>
                  <a:lnTo>
                    <a:pt x="9316" y="9116"/>
                  </a:lnTo>
                  <a:lnTo>
                    <a:pt x="9133" y="9256"/>
                  </a:lnTo>
                  <a:lnTo>
                    <a:pt x="8957" y="9381"/>
                  </a:lnTo>
                  <a:lnTo>
                    <a:pt x="8773" y="9498"/>
                  </a:lnTo>
                  <a:lnTo>
                    <a:pt x="8590" y="9609"/>
                  </a:lnTo>
                  <a:lnTo>
                    <a:pt x="8414" y="9712"/>
                  </a:lnTo>
                  <a:lnTo>
                    <a:pt x="8231" y="9800"/>
                  </a:lnTo>
                  <a:lnTo>
                    <a:pt x="8055" y="9881"/>
                  </a:lnTo>
                  <a:lnTo>
                    <a:pt x="7879" y="9947"/>
                  </a:lnTo>
                  <a:lnTo>
                    <a:pt x="7704" y="10013"/>
                  </a:lnTo>
                  <a:lnTo>
                    <a:pt x="7528" y="10064"/>
                  </a:lnTo>
                  <a:lnTo>
                    <a:pt x="7352" y="10109"/>
                  </a:lnTo>
                  <a:lnTo>
                    <a:pt x="7176" y="10145"/>
                  </a:lnTo>
                  <a:lnTo>
                    <a:pt x="7008" y="10167"/>
                  </a:lnTo>
                  <a:lnTo>
                    <a:pt x="6832" y="10189"/>
                  </a:lnTo>
                  <a:lnTo>
                    <a:pt x="6664" y="10197"/>
                  </a:lnTo>
                  <a:lnTo>
                    <a:pt x="6336" y="10197"/>
                  </a:lnTo>
                  <a:lnTo>
                    <a:pt x="6168" y="10182"/>
                  </a:lnTo>
                  <a:lnTo>
                    <a:pt x="6007" y="10160"/>
                  </a:lnTo>
                  <a:lnTo>
                    <a:pt x="5847" y="10138"/>
                  </a:lnTo>
                  <a:lnTo>
                    <a:pt x="5686" y="10101"/>
                  </a:lnTo>
                  <a:lnTo>
                    <a:pt x="5533" y="10057"/>
                  </a:lnTo>
                  <a:lnTo>
                    <a:pt x="5380" y="10013"/>
                  </a:lnTo>
                  <a:lnTo>
                    <a:pt x="5228" y="9954"/>
                  </a:lnTo>
                  <a:lnTo>
                    <a:pt x="5082" y="9895"/>
                  </a:lnTo>
                  <a:lnTo>
                    <a:pt x="4937" y="9829"/>
                  </a:lnTo>
                  <a:lnTo>
                    <a:pt x="4792" y="9756"/>
                  </a:lnTo>
                  <a:lnTo>
                    <a:pt x="4647" y="9675"/>
                  </a:lnTo>
                  <a:lnTo>
                    <a:pt x="4509" y="9594"/>
                  </a:lnTo>
                  <a:lnTo>
                    <a:pt x="4379" y="9498"/>
                  </a:lnTo>
                  <a:lnTo>
                    <a:pt x="4242" y="9403"/>
                  </a:lnTo>
                  <a:lnTo>
                    <a:pt x="4112" y="9300"/>
                  </a:lnTo>
                  <a:lnTo>
                    <a:pt x="3990" y="9197"/>
                  </a:lnTo>
                  <a:lnTo>
                    <a:pt x="3867" y="9087"/>
                  </a:lnTo>
                  <a:lnTo>
                    <a:pt x="3745" y="8969"/>
                  </a:lnTo>
                  <a:lnTo>
                    <a:pt x="3630" y="8851"/>
                  </a:lnTo>
                  <a:lnTo>
                    <a:pt x="3523" y="8726"/>
                  </a:lnTo>
                  <a:lnTo>
                    <a:pt x="3409" y="8602"/>
                  </a:lnTo>
                  <a:lnTo>
                    <a:pt x="3309" y="8462"/>
                  </a:lnTo>
                  <a:lnTo>
                    <a:pt x="3210" y="8330"/>
                  </a:lnTo>
                  <a:lnTo>
                    <a:pt x="3111" y="8190"/>
                  </a:lnTo>
                  <a:lnTo>
                    <a:pt x="3019" y="8043"/>
                  </a:lnTo>
                  <a:lnTo>
                    <a:pt x="2927" y="7896"/>
                  </a:lnTo>
                  <a:lnTo>
                    <a:pt x="2843" y="7749"/>
                  </a:lnTo>
                  <a:lnTo>
                    <a:pt x="2767" y="7594"/>
                  </a:lnTo>
                  <a:lnTo>
                    <a:pt x="2690" y="7440"/>
                  </a:lnTo>
                  <a:lnTo>
                    <a:pt x="2614" y="7278"/>
                  </a:lnTo>
                  <a:lnTo>
                    <a:pt x="2553" y="7117"/>
                  </a:lnTo>
                  <a:lnTo>
                    <a:pt x="2492" y="6955"/>
                  </a:lnTo>
                  <a:lnTo>
                    <a:pt x="2431" y="6793"/>
                  </a:lnTo>
                  <a:lnTo>
                    <a:pt x="2377" y="6624"/>
                  </a:lnTo>
                  <a:lnTo>
                    <a:pt x="2331" y="6455"/>
                  </a:lnTo>
                  <a:lnTo>
                    <a:pt x="2293" y="6286"/>
                  </a:lnTo>
                  <a:lnTo>
                    <a:pt x="2255" y="6109"/>
                  </a:lnTo>
                  <a:lnTo>
                    <a:pt x="2224" y="5940"/>
                  </a:lnTo>
                  <a:lnTo>
                    <a:pt x="2194" y="5764"/>
                  </a:lnTo>
                  <a:lnTo>
                    <a:pt x="2171" y="5587"/>
                  </a:lnTo>
                  <a:lnTo>
                    <a:pt x="2155" y="5411"/>
                  </a:lnTo>
                  <a:lnTo>
                    <a:pt x="2148" y="5235"/>
                  </a:lnTo>
                  <a:lnTo>
                    <a:pt x="2148" y="5058"/>
                  </a:lnTo>
                  <a:lnTo>
                    <a:pt x="2148" y="4874"/>
                  </a:lnTo>
                  <a:lnTo>
                    <a:pt x="2155" y="4698"/>
                  </a:lnTo>
                  <a:lnTo>
                    <a:pt x="2240" y="4720"/>
                  </a:lnTo>
                  <a:lnTo>
                    <a:pt x="2316" y="4727"/>
                  </a:lnTo>
                  <a:lnTo>
                    <a:pt x="2400" y="4735"/>
                  </a:lnTo>
                  <a:lnTo>
                    <a:pt x="2568" y="4735"/>
                  </a:lnTo>
                  <a:lnTo>
                    <a:pt x="2652" y="4720"/>
                  </a:lnTo>
                  <a:lnTo>
                    <a:pt x="2736" y="4705"/>
                  </a:lnTo>
                  <a:lnTo>
                    <a:pt x="2820" y="4676"/>
                  </a:lnTo>
                  <a:lnTo>
                    <a:pt x="2897" y="4646"/>
                  </a:lnTo>
                  <a:lnTo>
                    <a:pt x="2981" y="4602"/>
                  </a:lnTo>
                  <a:lnTo>
                    <a:pt x="3057" y="4558"/>
                  </a:lnTo>
                  <a:lnTo>
                    <a:pt x="3134" y="4499"/>
                  </a:lnTo>
                  <a:lnTo>
                    <a:pt x="3210" y="4433"/>
                  </a:lnTo>
                  <a:lnTo>
                    <a:pt x="3279" y="4367"/>
                  </a:lnTo>
                  <a:lnTo>
                    <a:pt x="3348" y="4279"/>
                  </a:lnTo>
                  <a:lnTo>
                    <a:pt x="3416" y="4191"/>
                  </a:lnTo>
                  <a:lnTo>
                    <a:pt x="3554" y="3985"/>
                  </a:lnTo>
                  <a:lnTo>
                    <a:pt x="3707" y="3801"/>
                  </a:lnTo>
                  <a:lnTo>
                    <a:pt x="3860" y="3625"/>
                  </a:lnTo>
                  <a:lnTo>
                    <a:pt x="4020" y="3456"/>
                  </a:lnTo>
                  <a:lnTo>
                    <a:pt x="4188" y="3309"/>
                  </a:lnTo>
                  <a:lnTo>
                    <a:pt x="4364" y="3169"/>
                  </a:lnTo>
                  <a:lnTo>
                    <a:pt x="4540" y="3037"/>
                  </a:lnTo>
                  <a:lnTo>
                    <a:pt x="4723" y="2926"/>
                  </a:lnTo>
                  <a:lnTo>
                    <a:pt x="4907" y="2823"/>
                  </a:lnTo>
                  <a:lnTo>
                    <a:pt x="5098" y="2728"/>
                  </a:lnTo>
                  <a:lnTo>
                    <a:pt x="5296" y="2647"/>
                  </a:lnTo>
                  <a:lnTo>
                    <a:pt x="5495" y="2581"/>
                  </a:lnTo>
                  <a:lnTo>
                    <a:pt x="5694" y="2522"/>
                  </a:lnTo>
                  <a:lnTo>
                    <a:pt x="5892" y="2478"/>
                  </a:lnTo>
                  <a:lnTo>
                    <a:pt x="6099" y="2441"/>
                  </a:lnTo>
                  <a:lnTo>
                    <a:pt x="6305" y="2412"/>
                  </a:lnTo>
                  <a:lnTo>
                    <a:pt x="6504" y="2397"/>
                  </a:lnTo>
                  <a:lnTo>
                    <a:pt x="6710" y="2390"/>
                  </a:lnTo>
                  <a:close/>
                  <a:moveTo>
                    <a:pt x="6725" y="0"/>
                  </a:moveTo>
                  <a:lnTo>
                    <a:pt x="6496" y="15"/>
                  </a:lnTo>
                  <a:lnTo>
                    <a:pt x="6267" y="30"/>
                  </a:lnTo>
                  <a:lnTo>
                    <a:pt x="6045" y="59"/>
                  </a:lnTo>
                  <a:lnTo>
                    <a:pt x="5824" y="89"/>
                  </a:lnTo>
                  <a:lnTo>
                    <a:pt x="5602" y="125"/>
                  </a:lnTo>
                  <a:lnTo>
                    <a:pt x="5380" y="177"/>
                  </a:lnTo>
                  <a:lnTo>
                    <a:pt x="5159" y="228"/>
                  </a:lnTo>
                  <a:lnTo>
                    <a:pt x="4945" y="280"/>
                  </a:lnTo>
                  <a:lnTo>
                    <a:pt x="4731" y="346"/>
                  </a:lnTo>
                  <a:lnTo>
                    <a:pt x="4517" y="419"/>
                  </a:lnTo>
                  <a:lnTo>
                    <a:pt x="4311" y="493"/>
                  </a:lnTo>
                  <a:lnTo>
                    <a:pt x="4112" y="581"/>
                  </a:lnTo>
                  <a:lnTo>
                    <a:pt x="3913" y="669"/>
                  </a:lnTo>
                  <a:lnTo>
                    <a:pt x="3714" y="772"/>
                  </a:lnTo>
                  <a:lnTo>
                    <a:pt x="3676" y="699"/>
                  </a:lnTo>
                  <a:lnTo>
                    <a:pt x="3630" y="640"/>
                  </a:lnTo>
                  <a:lnTo>
                    <a:pt x="3577" y="581"/>
                  </a:lnTo>
                  <a:lnTo>
                    <a:pt x="3516" y="522"/>
                  </a:lnTo>
                  <a:lnTo>
                    <a:pt x="3455" y="478"/>
                  </a:lnTo>
                  <a:lnTo>
                    <a:pt x="3386" y="434"/>
                  </a:lnTo>
                  <a:lnTo>
                    <a:pt x="3309" y="405"/>
                  </a:lnTo>
                  <a:lnTo>
                    <a:pt x="3233" y="375"/>
                  </a:lnTo>
                  <a:lnTo>
                    <a:pt x="3157" y="361"/>
                  </a:lnTo>
                  <a:lnTo>
                    <a:pt x="3073" y="353"/>
                  </a:lnTo>
                  <a:lnTo>
                    <a:pt x="2988" y="353"/>
                  </a:lnTo>
                  <a:lnTo>
                    <a:pt x="2904" y="361"/>
                  </a:lnTo>
                  <a:lnTo>
                    <a:pt x="2820" y="390"/>
                  </a:lnTo>
                  <a:lnTo>
                    <a:pt x="2736" y="419"/>
                  </a:lnTo>
                  <a:lnTo>
                    <a:pt x="2652" y="471"/>
                  </a:lnTo>
                  <a:lnTo>
                    <a:pt x="2568" y="530"/>
                  </a:lnTo>
                  <a:lnTo>
                    <a:pt x="2431" y="633"/>
                  </a:lnTo>
                  <a:lnTo>
                    <a:pt x="2293" y="750"/>
                  </a:lnTo>
                  <a:lnTo>
                    <a:pt x="2163" y="861"/>
                  </a:lnTo>
                  <a:lnTo>
                    <a:pt x="2041" y="978"/>
                  </a:lnTo>
                  <a:lnTo>
                    <a:pt x="1919" y="1096"/>
                  </a:lnTo>
                  <a:lnTo>
                    <a:pt x="1796" y="1221"/>
                  </a:lnTo>
                  <a:lnTo>
                    <a:pt x="1682" y="1346"/>
                  </a:lnTo>
                  <a:lnTo>
                    <a:pt x="1567" y="1471"/>
                  </a:lnTo>
                  <a:lnTo>
                    <a:pt x="1361" y="1735"/>
                  </a:lnTo>
                  <a:lnTo>
                    <a:pt x="1162" y="2007"/>
                  </a:lnTo>
                  <a:lnTo>
                    <a:pt x="979" y="2287"/>
                  </a:lnTo>
                  <a:lnTo>
                    <a:pt x="818" y="2573"/>
                  </a:lnTo>
                  <a:lnTo>
                    <a:pt x="665" y="2867"/>
                  </a:lnTo>
                  <a:lnTo>
                    <a:pt x="528" y="3162"/>
                  </a:lnTo>
                  <a:lnTo>
                    <a:pt x="413" y="3470"/>
                  </a:lnTo>
                  <a:lnTo>
                    <a:pt x="306" y="3779"/>
                  </a:lnTo>
                  <a:lnTo>
                    <a:pt x="214" y="4095"/>
                  </a:lnTo>
                  <a:lnTo>
                    <a:pt x="146" y="4419"/>
                  </a:lnTo>
                  <a:lnTo>
                    <a:pt x="84" y="4742"/>
                  </a:lnTo>
                  <a:lnTo>
                    <a:pt x="39" y="5066"/>
                  </a:lnTo>
                  <a:lnTo>
                    <a:pt x="8" y="5396"/>
                  </a:lnTo>
                  <a:lnTo>
                    <a:pt x="0" y="5720"/>
                  </a:lnTo>
                  <a:lnTo>
                    <a:pt x="0" y="6051"/>
                  </a:lnTo>
                  <a:lnTo>
                    <a:pt x="16" y="6381"/>
                  </a:lnTo>
                  <a:lnTo>
                    <a:pt x="54" y="6705"/>
                  </a:lnTo>
                  <a:lnTo>
                    <a:pt x="100" y="7036"/>
                  </a:lnTo>
                  <a:lnTo>
                    <a:pt x="161" y="7359"/>
                  </a:lnTo>
                  <a:lnTo>
                    <a:pt x="237" y="7683"/>
                  </a:lnTo>
                  <a:lnTo>
                    <a:pt x="337" y="7999"/>
                  </a:lnTo>
                  <a:lnTo>
                    <a:pt x="444" y="8315"/>
                  </a:lnTo>
                  <a:lnTo>
                    <a:pt x="566" y="8624"/>
                  </a:lnTo>
                  <a:lnTo>
                    <a:pt x="711" y="8932"/>
                  </a:lnTo>
                  <a:lnTo>
                    <a:pt x="864" y="9234"/>
                  </a:lnTo>
                  <a:lnTo>
                    <a:pt x="1032" y="9520"/>
                  </a:lnTo>
                  <a:lnTo>
                    <a:pt x="1216" y="9807"/>
                  </a:lnTo>
                  <a:lnTo>
                    <a:pt x="1422" y="10086"/>
                  </a:lnTo>
                  <a:lnTo>
                    <a:pt x="1544" y="10241"/>
                  </a:lnTo>
                  <a:lnTo>
                    <a:pt x="1674" y="10395"/>
                  </a:lnTo>
                  <a:lnTo>
                    <a:pt x="1804" y="10542"/>
                  </a:lnTo>
                  <a:lnTo>
                    <a:pt x="1942" y="10682"/>
                  </a:lnTo>
                  <a:lnTo>
                    <a:pt x="2079" y="10814"/>
                  </a:lnTo>
                  <a:lnTo>
                    <a:pt x="2217" y="10947"/>
                  </a:lnTo>
                  <a:lnTo>
                    <a:pt x="2362" y="11072"/>
                  </a:lnTo>
                  <a:lnTo>
                    <a:pt x="2507" y="11189"/>
                  </a:lnTo>
                  <a:lnTo>
                    <a:pt x="2660" y="11307"/>
                  </a:lnTo>
                  <a:lnTo>
                    <a:pt x="2805" y="11417"/>
                  </a:lnTo>
                  <a:lnTo>
                    <a:pt x="2958" y="11520"/>
                  </a:lnTo>
                  <a:lnTo>
                    <a:pt x="3118" y="11616"/>
                  </a:lnTo>
                  <a:lnTo>
                    <a:pt x="3271" y="11711"/>
                  </a:lnTo>
                  <a:lnTo>
                    <a:pt x="3432" y="11792"/>
                  </a:lnTo>
                  <a:lnTo>
                    <a:pt x="3600" y="11880"/>
                  </a:lnTo>
                  <a:lnTo>
                    <a:pt x="3760" y="11954"/>
                  </a:lnTo>
                  <a:lnTo>
                    <a:pt x="3928" y="12027"/>
                  </a:lnTo>
                  <a:lnTo>
                    <a:pt x="4089" y="12093"/>
                  </a:lnTo>
                  <a:lnTo>
                    <a:pt x="4265" y="12152"/>
                  </a:lnTo>
                  <a:lnTo>
                    <a:pt x="4433" y="12211"/>
                  </a:lnTo>
                  <a:lnTo>
                    <a:pt x="4601" y="12262"/>
                  </a:lnTo>
                  <a:lnTo>
                    <a:pt x="4777" y="12314"/>
                  </a:lnTo>
                  <a:lnTo>
                    <a:pt x="4952" y="12351"/>
                  </a:lnTo>
                  <a:lnTo>
                    <a:pt x="5121" y="12387"/>
                  </a:lnTo>
                  <a:lnTo>
                    <a:pt x="5296" y="12424"/>
                  </a:lnTo>
                  <a:lnTo>
                    <a:pt x="5480" y="12446"/>
                  </a:lnTo>
                  <a:lnTo>
                    <a:pt x="5656" y="12468"/>
                  </a:lnTo>
                  <a:lnTo>
                    <a:pt x="5831" y="12490"/>
                  </a:lnTo>
                  <a:lnTo>
                    <a:pt x="6007" y="12498"/>
                  </a:lnTo>
                  <a:lnTo>
                    <a:pt x="6190" y="12505"/>
                  </a:lnTo>
                  <a:lnTo>
                    <a:pt x="6366" y="12512"/>
                  </a:lnTo>
                  <a:lnTo>
                    <a:pt x="6550" y="12512"/>
                  </a:lnTo>
                  <a:lnTo>
                    <a:pt x="6725" y="12505"/>
                  </a:lnTo>
                  <a:lnTo>
                    <a:pt x="6909" y="12490"/>
                  </a:lnTo>
                  <a:lnTo>
                    <a:pt x="7085" y="12476"/>
                  </a:lnTo>
                  <a:lnTo>
                    <a:pt x="7268" y="12461"/>
                  </a:lnTo>
                  <a:lnTo>
                    <a:pt x="7444" y="12432"/>
                  </a:lnTo>
                  <a:lnTo>
                    <a:pt x="7627" y="12402"/>
                  </a:lnTo>
                  <a:lnTo>
                    <a:pt x="7803" y="12373"/>
                  </a:lnTo>
                  <a:lnTo>
                    <a:pt x="7979" y="12329"/>
                  </a:lnTo>
                  <a:lnTo>
                    <a:pt x="8154" y="12292"/>
                  </a:lnTo>
                  <a:lnTo>
                    <a:pt x="8330" y="12240"/>
                  </a:lnTo>
                  <a:lnTo>
                    <a:pt x="8506" y="12189"/>
                  </a:lnTo>
                  <a:lnTo>
                    <a:pt x="8682" y="12137"/>
                  </a:lnTo>
                  <a:lnTo>
                    <a:pt x="8858" y="12079"/>
                  </a:lnTo>
                  <a:lnTo>
                    <a:pt x="9033" y="12013"/>
                  </a:lnTo>
                  <a:lnTo>
                    <a:pt x="9201" y="11939"/>
                  </a:lnTo>
                  <a:lnTo>
                    <a:pt x="9370" y="11873"/>
                  </a:lnTo>
                  <a:lnTo>
                    <a:pt x="9538" y="11792"/>
                  </a:lnTo>
                  <a:lnTo>
                    <a:pt x="9706" y="11711"/>
                  </a:lnTo>
                  <a:lnTo>
                    <a:pt x="9866" y="11623"/>
                  </a:lnTo>
                  <a:lnTo>
                    <a:pt x="10034" y="11535"/>
                  </a:lnTo>
                  <a:lnTo>
                    <a:pt x="10195" y="11446"/>
                  </a:lnTo>
                  <a:lnTo>
                    <a:pt x="10355" y="11344"/>
                  </a:lnTo>
                  <a:lnTo>
                    <a:pt x="10508" y="11241"/>
                  </a:lnTo>
                  <a:lnTo>
                    <a:pt x="10669" y="11138"/>
                  </a:lnTo>
                  <a:lnTo>
                    <a:pt x="10822" y="11027"/>
                  </a:lnTo>
                  <a:lnTo>
                    <a:pt x="10967" y="10917"/>
                  </a:lnTo>
                  <a:lnTo>
                    <a:pt x="11120" y="10800"/>
                  </a:lnTo>
                  <a:lnTo>
                    <a:pt x="11265" y="10675"/>
                  </a:lnTo>
                  <a:lnTo>
                    <a:pt x="11402" y="10550"/>
                  </a:lnTo>
                  <a:lnTo>
                    <a:pt x="11540" y="10417"/>
                  </a:lnTo>
                  <a:lnTo>
                    <a:pt x="11677" y="10285"/>
                  </a:lnTo>
                  <a:lnTo>
                    <a:pt x="11815" y="10153"/>
                  </a:lnTo>
                  <a:lnTo>
                    <a:pt x="11937" y="10013"/>
                  </a:lnTo>
                  <a:lnTo>
                    <a:pt x="12060" y="9881"/>
                  </a:lnTo>
                  <a:lnTo>
                    <a:pt x="12174" y="9741"/>
                  </a:lnTo>
                  <a:lnTo>
                    <a:pt x="12289" y="9601"/>
                  </a:lnTo>
                  <a:lnTo>
                    <a:pt x="12396" y="9454"/>
                  </a:lnTo>
                  <a:lnTo>
                    <a:pt x="12495" y="9315"/>
                  </a:lnTo>
                  <a:lnTo>
                    <a:pt x="12594" y="9168"/>
                  </a:lnTo>
                  <a:lnTo>
                    <a:pt x="12686" y="9013"/>
                  </a:lnTo>
                  <a:lnTo>
                    <a:pt x="12778" y="8866"/>
                  </a:lnTo>
                  <a:lnTo>
                    <a:pt x="12862" y="8712"/>
                  </a:lnTo>
                  <a:lnTo>
                    <a:pt x="12946" y="8565"/>
                  </a:lnTo>
                  <a:lnTo>
                    <a:pt x="13022" y="8410"/>
                  </a:lnTo>
                  <a:lnTo>
                    <a:pt x="13160" y="8094"/>
                  </a:lnTo>
                  <a:lnTo>
                    <a:pt x="13282" y="7778"/>
                  </a:lnTo>
                  <a:lnTo>
                    <a:pt x="13389" y="7455"/>
                  </a:lnTo>
                  <a:lnTo>
                    <a:pt x="13473" y="7139"/>
                  </a:lnTo>
                  <a:lnTo>
                    <a:pt x="13542" y="6808"/>
                  </a:lnTo>
                  <a:lnTo>
                    <a:pt x="13588" y="6484"/>
                  </a:lnTo>
                  <a:lnTo>
                    <a:pt x="13619" y="6161"/>
                  </a:lnTo>
                  <a:lnTo>
                    <a:pt x="13634" y="5830"/>
                  </a:lnTo>
                  <a:lnTo>
                    <a:pt x="13634" y="5668"/>
                  </a:lnTo>
                  <a:lnTo>
                    <a:pt x="13626" y="5507"/>
                  </a:lnTo>
                  <a:lnTo>
                    <a:pt x="13619" y="5345"/>
                  </a:lnTo>
                  <a:lnTo>
                    <a:pt x="13603" y="5183"/>
                  </a:lnTo>
                  <a:lnTo>
                    <a:pt x="13588" y="5021"/>
                  </a:lnTo>
                  <a:lnTo>
                    <a:pt x="13557" y="4867"/>
                  </a:lnTo>
                  <a:lnTo>
                    <a:pt x="13534" y="4705"/>
                  </a:lnTo>
                  <a:lnTo>
                    <a:pt x="13496" y="4551"/>
                  </a:lnTo>
                  <a:lnTo>
                    <a:pt x="13466" y="4389"/>
                  </a:lnTo>
                  <a:lnTo>
                    <a:pt x="13420" y="4235"/>
                  </a:lnTo>
                  <a:lnTo>
                    <a:pt x="13374" y="4080"/>
                  </a:lnTo>
                  <a:lnTo>
                    <a:pt x="13320" y="3926"/>
                  </a:lnTo>
                  <a:lnTo>
                    <a:pt x="13267" y="3772"/>
                  </a:lnTo>
                  <a:lnTo>
                    <a:pt x="13206" y="3625"/>
                  </a:lnTo>
                  <a:lnTo>
                    <a:pt x="13137" y="3478"/>
                  </a:lnTo>
                  <a:lnTo>
                    <a:pt x="13068" y="3331"/>
                  </a:lnTo>
                  <a:lnTo>
                    <a:pt x="12992" y="3184"/>
                  </a:lnTo>
                  <a:lnTo>
                    <a:pt x="12908" y="3037"/>
                  </a:lnTo>
                  <a:lnTo>
                    <a:pt x="12824" y="2897"/>
                  </a:lnTo>
                  <a:lnTo>
                    <a:pt x="12740" y="2757"/>
                  </a:lnTo>
                  <a:lnTo>
                    <a:pt x="12640" y="2618"/>
                  </a:lnTo>
                  <a:lnTo>
                    <a:pt x="12541" y="2485"/>
                  </a:lnTo>
                  <a:lnTo>
                    <a:pt x="12442" y="2353"/>
                  </a:lnTo>
                  <a:lnTo>
                    <a:pt x="12327" y="2221"/>
                  </a:lnTo>
                  <a:lnTo>
                    <a:pt x="12212" y="2096"/>
                  </a:lnTo>
                  <a:lnTo>
                    <a:pt x="12098" y="1971"/>
                  </a:lnTo>
                  <a:lnTo>
                    <a:pt x="11975" y="1846"/>
                  </a:lnTo>
                  <a:lnTo>
                    <a:pt x="11846" y="1728"/>
                  </a:lnTo>
                  <a:lnTo>
                    <a:pt x="11716" y="1610"/>
                  </a:lnTo>
                  <a:lnTo>
                    <a:pt x="11578" y="1493"/>
                  </a:lnTo>
                  <a:lnTo>
                    <a:pt x="11433" y="1382"/>
                  </a:lnTo>
                  <a:lnTo>
                    <a:pt x="11288" y="1280"/>
                  </a:lnTo>
                  <a:lnTo>
                    <a:pt x="11135" y="1177"/>
                  </a:lnTo>
                  <a:lnTo>
                    <a:pt x="10974" y="1074"/>
                  </a:lnTo>
                  <a:lnTo>
                    <a:pt x="10814" y="978"/>
                  </a:lnTo>
                  <a:lnTo>
                    <a:pt x="10646" y="883"/>
                  </a:lnTo>
                  <a:lnTo>
                    <a:pt x="10447" y="780"/>
                  </a:lnTo>
                  <a:lnTo>
                    <a:pt x="10248" y="684"/>
                  </a:lnTo>
                  <a:lnTo>
                    <a:pt x="10042" y="596"/>
                  </a:lnTo>
                  <a:lnTo>
                    <a:pt x="9836" y="508"/>
                  </a:lnTo>
                  <a:lnTo>
                    <a:pt x="9629" y="434"/>
                  </a:lnTo>
                  <a:lnTo>
                    <a:pt x="9415" y="361"/>
                  </a:lnTo>
                  <a:lnTo>
                    <a:pt x="9201" y="294"/>
                  </a:lnTo>
                  <a:lnTo>
                    <a:pt x="8980" y="236"/>
                  </a:lnTo>
                  <a:lnTo>
                    <a:pt x="8758" y="184"/>
                  </a:lnTo>
                  <a:lnTo>
                    <a:pt x="8537" y="140"/>
                  </a:lnTo>
                  <a:lnTo>
                    <a:pt x="8315" y="96"/>
                  </a:lnTo>
                  <a:lnTo>
                    <a:pt x="8086" y="67"/>
                  </a:lnTo>
                  <a:lnTo>
                    <a:pt x="7864" y="37"/>
                  </a:lnTo>
                  <a:lnTo>
                    <a:pt x="7635" y="22"/>
                  </a:lnTo>
                  <a:lnTo>
                    <a:pt x="7406" y="8"/>
                  </a:lnTo>
                  <a:lnTo>
                    <a:pt x="717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-1250775" y="-4218825"/>
              <a:ext cx="224900" cy="195200"/>
            </a:xfrm>
            <a:custGeom>
              <a:avLst/>
              <a:gdLst/>
              <a:ahLst/>
              <a:cxnLst/>
              <a:rect l="l" t="t" r="r" b="b"/>
              <a:pathLst>
                <a:path w="8996" h="7808" extrusionOk="0">
                  <a:moveTo>
                    <a:pt x="4563" y="1"/>
                  </a:moveTo>
                  <a:lnTo>
                    <a:pt x="4357" y="8"/>
                  </a:lnTo>
                  <a:lnTo>
                    <a:pt x="4158" y="23"/>
                  </a:lnTo>
                  <a:lnTo>
                    <a:pt x="3952" y="52"/>
                  </a:lnTo>
                  <a:lnTo>
                    <a:pt x="3745" y="89"/>
                  </a:lnTo>
                  <a:lnTo>
                    <a:pt x="3547" y="133"/>
                  </a:lnTo>
                  <a:lnTo>
                    <a:pt x="3348" y="192"/>
                  </a:lnTo>
                  <a:lnTo>
                    <a:pt x="3149" y="258"/>
                  </a:lnTo>
                  <a:lnTo>
                    <a:pt x="2951" y="339"/>
                  </a:lnTo>
                  <a:lnTo>
                    <a:pt x="2760" y="434"/>
                  </a:lnTo>
                  <a:lnTo>
                    <a:pt x="2576" y="537"/>
                  </a:lnTo>
                  <a:lnTo>
                    <a:pt x="2393" y="648"/>
                  </a:lnTo>
                  <a:lnTo>
                    <a:pt x="2217" y="780"/>
                  </a:lnTo>
                  <a:lnTo>
                    <a:pt x="2041" y="920"/>
                  </a:lnTo>
                  <a:lnTo>
                    <a:pt x="1873" y="1067"/>
                  </a:lnTo>
                  <a:lnTo>
                    <a:pt x="1713" y="1236"/>
                  </a:lnTo>
                  <a:lnTo>
                    <a:pt x="1560" y="1412"/>
                  </a:lnTo>
                  <a:lnTo>
                    <a:pt x="1407" y="1596"/>
                  </a:lnTo>
                  <a:lnTo>
                    <a:pt x="1269" y="1802"/>
                  </a:lnTo>
                  <a:lnTo>
                    <a:pt x="1201" y="1890"/>
                  </a:lnTo>
                  <a:lnTo>
                    <a:pt x="1132" y="1978"/>
                  </a:lnTo>
                  <a:lnTo>
                    <a:pt x="1063" y="2044"/>
                  </a:lnTo>
                  <a:lnTo>
                    <a:pt x="987" y="2110"/>
                  </a:lnTo>
                  <a:lnTo>
                    <a:pt x="910" y="2169"/>
                  </a:lnTo>
                  <a:lnTo>
                    <a:pt x="834" y="2213"/>
                  </a:lnTo>
                  <a:lnTo>
                    <a:pt x="750" y="2257"/>
                  </a:lnTo>
                  <a:lnTo>
                    <a:pt x="673" y="2287"/>
                  </a:lnTo>
                  <a:lnTo>
                    <a:pt x="589" y="2316"/>
                  </a:lnTo>
                  <a:lnTo>
                    <a:pt x="505" y="2331"/>
                  </a:lnTo>
                  <a:lnTo>
                    <a:pt x="421" y="2346"/>
                  </a:lnTo>
                  <a:lnTo>
                    <a:pt x="253" y="2346"/>
                  </a:lnTo>
                  <a:lnTo>
                    <a:pt x="169" y="2338"/>
                  </a:lnTo>
                  <a:lnTo>
                    <a:pt x="93" y="2331"/>
                  </a:lnTo>
                  <a:lnTo>
                    <a:pt x="8" y="2309"/>
                  </a:lnTo>
                  <a:lnTo>
                    <a:pt x="1" y="2485"/>
                  </a:lnTo>
                  <a:lnTo>
                    <a:pt x="1" y="2669"/>
                  </a:lnTo>
                  <a:lnTo>
                    <a:pt x="1" y="2846"/>
                  </a:lnTo>
                  <a:lnTo>
                    <a:pt x="8" y="3022"/>
                  </a:lnTo>
                  <a:lnTo>
                    <a:pt x="24" y="3198"/>
                  </a:lnTo>
                  <a:lnTo>
                    <a:pt x="47" y="3375"/>
                  </a:lnTo>
                  <a:lnTo>
                    <a:pt x="77" y="3551"/>
                  </a:lnTo>
                  <a:lnTo>
                    <a:pt x="108" y="3720"/>
                  </a:lnTo>
                  <a:lnTo>
                    <a:pt x="146" y="3897"/>
                  </a:lnTo>
                  <a:lnTo>
                    <a:pt x="184" y="4066"/>
                  </a:lnTo>
                  <a:lnTo>
                    <a:pt x="230" y="4235"/>
                  </a:lnTo>
                  <a:lnTo>
                    <a:pt x="284" y="4404"/>
                  </a:lnTo>
                  <a:lnTo>
                    <a:pt x="345" y="4566"/>
                  </a:lnTo>
                  <a:lnTo>
                    <a:pt x="406" y="4728"/>
                  </a:lnTo>
                  <a:lnTo>
                    <a:pt x="467" y="4889"/>
                  </a:lnTo>
                  <a:lnTo>
                    <a:pt x="543" y="5051"/>
                  </a:lnTo>
                  <a:lnTo>
                    <a:pt x="620" y="5205"/>
                  </a:lnTo>
                  <a:lnTo>
                    <a:pt x="696" y="5360"/>
                  </a:lnTo>
                  <a:lnTo>
                    <a:pt x="780" y="5507"/>
                  </a:lnTo>
                  <a:lnTo>
                    <a:pt x="872" y="5654"/>
                  </a:lnTo>
                  <a:lnTo>
                    <a:pt x="964" y="5801"/>
                  </a:lnTo>
                  <a:lnTo>
                    <a:pt x="1063" y="5941"/>
                  </a:lnTo>
                  <a:lnTo>
                    <a:pt x="1162" y="6073"/>
                  </a:lnTo>
                  <a:lnTo>
                    <a:pt x="1262" y="6213"/>
                  </a:lnTo>
                  <a:lnTo>
                    <a:pt x="1376" y="6337"/>
                  </a:lnTo>
                  <a:lnTo>
                    <a:pt x="1483" y="6462"/>
                  </a:lnTo>
                  <a:lnTo>
                    <a:pt x="1598" y="6580"/>
                  </a:lnTo>
                  <a:lnTo>
                    <a:pt x="1720" y="6698"/>
                  </a:lnTo>
                  <a:lnTo>
                    <a:pt x="1843" y="6808"/>
                  </a:lnTo>
                  <a:lnTo>
                    <a:pt x="1965" y="6911"/>
                  </a:lnTo>
                  <a:lnTo>
                    <a:pt x="2095" y="7014"/>
                  </a:lnTo>
                  <a:lnTo>
                    <a:pt x="2232" y="7109"/>
                  </a:lnTo>
                  <a:lnTo>
                    <a:pt x="2362" y="7205"/>
                  </a:lnTo>
                  <a:lnTo>
                    <a:pt x="2500" y="7286"/>
                  </a:lnTo>
                  <a:lnTo>
                    <a:pt x="2645" y="7367"/>
                  </a:lnTo>
                  <a:lnTo>
                    <a:pt x="2790" y="7440"/>
                  </a:lnTo>
                  <a:lnTo>
                    <a:pt x="2935" y="7506"/>
                  </a:lnTo>
                  <a:lnTo>
                    <a:pt x="3081" y="7565"/>
                  </a:lnTo>
                  <a:lnTo>
                    <a:pt x="3233" y="7624"/>
                  </a:lnTo>
                  <a:lnTo>
                    <a:pt x="3386" y="7668"/>
                  </a:lnTo>
                  <a:lnTo>
                    <a:pt x="3539" y="7712"/>
                  </a:lnTo>
                  <a:lnTo>
                    <a:pt x="3700" y="7749"/>
                  </a:lnTo>
                  <a:lnTo>
                    <a:pt x="3860" y="7771"/>
                  </a:lnTo>
                  <a:lnTo>
                    <a:pt x="4021" y="7793"/>
                  </a:lnTo>
                  <a:lnTo>
                    <a:pt x="4189" y="7808"/>
                  </a:lnTo>
                  <a:lnTo>
                    <a:pt x="4517" y="7808"/>
                  </a:lnTo>
                  <a:lnTo>
                    <a:pt x="4685" y="7800"/>
                  </a:lnTo>
                  <a:lnTo>
                    <a:pt x="4861" y="7778"/>
                  </a:lnTo>
                  <a:lnTo>
                    <a:pt x="5029" y="7756"/>
                  </a:lnTo>
                  <a:lnTo>
                    <a:pt x="5205" y="7720"/>
                  </a:lnTo>
                  <a:lnTo>
                    <a:pt x="5381" y="7675"/>
                  </a:lnTo>
                  <a:lnTo>
                    <a:pt x="5557" y="7624"/>
                  </a:lnTo>
                  <a:lnTo>
                    <a:pt x="5732" y="7558"/>
                  </a:lnTo>
                  <a:lnTo>
                    <a:pt x="5908" y="7492"/>
                  </a:lnTo>
                  <a:lnTo>
                    <a:pt x="6084" y="7411"/>
                  </a:lnTo>
                  <a:lnTo>
                    <a:pt x="6267" y="7323"/>
                  </a:lnTo>
                  <a:lnTo>
                    <a:pt x="6443" y="7220"/>
                  </a:lnTo>
                  <a:lnTo>
                    <a:pt x="6626" y="7109"/>
                  </a:lnTo>
                  <a:lnTo>
                    <a:pt x="6810" y="6992"/>
                  </a:lnTo>
                  <a:lnTo>
                    <a:pt x="6986" y="6867"/>
                  </a:lnTo>
                  <a:lnTo>
                    <a:pt x="7169" y="6727"/>
                  </a:lnTo>
                  <a:lnTo>
                    <a:pt x="7352" y="6573"/>
                  </a:lnTo>
                  <a:lnTo>
                    <a:pt x="7536" y="6418"/>
                  </a:lnTo>
                  <a:lnTo>
                    <a:pt x="7750" y="6213"/>
                  </a:lnTo>
                  <a:lnTo>
                    <a:pt x="7941" y="6007"/>
                  </a:lnTo>
                  <a:lnTo>
                    <a:pt x="8117" y="5801"/>
                  </a:lnTo>
                  <a:lnTo>
                    <a:pt x="8277" y="5595"/>
                  </a:lnTo>
                  <a:lnTo>
                    <a:pt x="8422" y="5397"/>
                  </a:lnTo>
                  <a:lnTo>
                    <a:pt x="8545" y="5191"/>
                  </a:lnTo>
                  <a:lnTo>
                    <a:pt x="8652" y="4985"/>
                  </a:lnTo>
                  <a:lnTo>
                    <a:pt x="8751" y="4786"/>
                  </a:lnTo>
                  <a:lnTo>
                    <a:pt x="8827" y="4588"/>
                  </a:lnTo>
                  <a:lnTo>
                    <a:pt x="8889" y="4382"/>
                  </a:lnTo>
                  <a:lnTo>
                    <a:pt x="8934" y="4191"/>
                  </a:lnTo>
                  <a:lnTo>
                    <a:pt x="8973" y="3992"/>
                  </a:lnTo>
                  <a:lnTo>
                    <a:pt x="8988" y="3794"/>
                  </a:lnTo>
                  <a:lnTo>
                    <a:pt x="8996" y="3603"/>
                  </a:lnTo>
                  <a:lnTo>
                    <a:pt x="8988" y="3419"/>
                  </a:lnTo>
                  <a:lnTo>
                    <a:pt x="8973" y="3228"/>
                  </a:lnTo>
                  <a:lnTo>
                    <a:pt x="8942" y="3044"/>
                  </a:lnTo>
                  <a:lnTo>
                    <a:pt x="8896" y="2868"/>
                  </a:lnTo>
                  <a:lnTo>
                    <a:pt x="8843" y="2691"/>
                  </a:lnTo>
                  <a:lnTo>
                    <a:pt x="8774" y="2515"/>
                  </a:lnTo>
                  <a:lnTo>
                    <a:pt x="8697" y="2346"/>
                  </a:lnTo>
                  <a:lnTo>
                    <a:pt x="8613" y="2184"/>
                  </a:lnTo>
                  <a:lnTo>
                    <a:pt x="8514" y="2022"/>
                  </a:lnTo>
                  <a:lnTo>
                    <a:pt x="8415" y="1861"/>
                  </a:lnTo>
                  <a:lnTo>
                    <a:pt x="8300" y="1713"/>
                  </a:lnTo>
                  <a:lnTo>
                    <a:pt x="8178" y="1566"/>
                  </a:lnTo>
                  <a:lnTo>
                    <a:pt x="8048" y="1419"/>
                  </a:lnTo>
                  <a:lnTo>
                    <a:pt x="7903" y="1287"/>
                  </a:lnTo>
                  <a:lnTo>
                    <a:pt x="7758" y="1155"/>
                  </a:lnTo>
                  <a:lnTo>
                    <a:pt x="7605" y="1030"/>
                  </a:lnTo>
                  <a:lnTo>
                    <a:pt x="7452" y="912"/>
                  </a:lnTo>
                  <a:lnTo>
                    <a:pt x="7284" y="802"/>
                  </a:lnTo>
                  <a:lnTo>
                    <a:pt x="7116" y="692"/>
                  </a:lnTo>
                  <a:lnTo>
                    <a:pt x="6940" y="589"/>
                  </a:lnTo>
                  <a:lnTo>
                    <a:pt x="6756" y="501"/>
                  </a:lnTo>
                  <a:lnTo>
                    <a:pt x="6573" y="412"/>
                  </a:lnTo>
                  <a:lnTo>
                    <a:pt x="6382" y="339"/>
                  </a:lnTo>
                  <a:lnTo>
                    <a:pt x="6191" y="265"/>
                  </a:lnTo>
                  <a:lnTo>
                    <a:pt x="5992" y="199"/>
                  </a:lnTo>
                  <a:lnTo>
                    <a:pt x="5794" y="148"/>
                  </a:lnTo>
                  <a:lnTo>
                    <a:pt x="5595" y="104"/>
                  </a:lnTo>
                  <a:lnTo>
                    <a:pt x="5388" y="59"/>
                  </a:lnTo>
                  <a:lnTo>
                    <a:pt x="5182" y="30"/>
                  </a:lnTo>
                  <a:lnTo>
                    <a:pt x="4983" y="8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-2325625" y="-285300"/>
              <a:ext cx="1609050" cy="417750"/>
            </a:xfrm>
            <a:custGeom>
              <a:avLst/>
              <a:gdLst/>
              <a:ahLst/>
              <a:cxnLst/>
              <a:rect l="l" t="t" r="r" b="b"/>
              <a:pathLst>
                <a:path w="64362" h="16710" extrusionOk="0">
                  <a:moveTo>
                    <a:pt x="33106" y="0"/>
                  </a:moveTo>
                  <a:lnTo>
                    <a:pt x="32456" y="8"/>
                  </a:lnTo>
                  <a:lnTo>
                    <a:pt x="31815" y="22"/>
                  </a:lnTo>
                  <a:lnTo>
                    <a:pt x="31165" y="37"/>
                  </a:lnTo>
                  <a:lnTo>
                    <a:pt x="30523" y="67"/>
                  </a:lnTo>
                  <a:lnTo>
                    <a:pt x="29881" y="103"/>
                  </a:lnTo>
                  <a:lnTo>
                    <a:pt x="29232" y="147"/>
                  </a:lnTo>
                  <a:lnTo>
                    <a:pt x="28590" y="206"/>
                  </a:lnTo>
                  <a:lnTo>
                    <a:pt x="27948" y="265"/>
                  </a:lnTo>
                  <a:lnTo>
                    <a:pt x="27306" y="331"/>
                  </a:lnTo>
                  <a:lnTo>
                    <a:pt x="26671" y="412"/>
                  </a:lnTo>
                  <a:lnTo>
                    <a:pt x="26030" y="493"/>
                  </a:lnTo>
                  <a:lnTo>
                    <a:pt x="25395" y="588"/>
                  </a:lnTo>
                  <a:lnTo>
                    <a:pt x="24761" y="691"/>
                  </a:lnTo>
                  <a:lnTo>
                    <a:pt x="24134" y="802"/>
                  </a:lnTo>
                  <a:lnTo>
                    <a:pt x="23508" y="912"/>
                  </a:lnTo>
                  <a:lnTo>
                    <a:pt x="22881" y="1037"/>
                  </a:lnTo>
                  <a:lnTo>
                    <a:pt x="22254" y="1177"/>
                  </a:lnTo>
                  <a:lnTo>
                    <a:pt x="21635" y="1316"/>
                  </a:lnTo>
                  <a:lnTo>
                    <a:pt x="21024" y="1463"/>
                  </a:lnTo>
                  <a:lnTo>
                    <a:pt x="20413" y="1618"/>
                  </a:lnTo>
                  <a:lnTo>
                    <a:pt x="19801" y="1787"/>
                  </a:lnTo>
                  <a:lnTo>
                    <a:pt x="19198" y="1956"/>
                  </a:lnTo>
                  <a:lnTo>
                    <a:pt x="18601" y="2140"/>
                  </a:lnTo>
                  <a:lnTo>
                    <a:pt x="18005" y="2323"/>
                  </a:lnTo>
                  <a:lnTo>
                    <a:pt x="17409" y="2522"/>
                  </a:lnTo>
                  <a:lnTo>
                    <a:pt x="16829" y="2728"/>
                  </a:lnTo>
                  <a:lnTo>
                    <a:pt x="16248" y="2941"/>
                  </a:lnTo>
                  <a:lnTo>
                    <a:pt x="15667" y="3161"/>
                  </a:lnTo>
                  <a:lnTo>
                    <a:pt x="15101" y="3389"/>
                  </a:lnTo>
                  <a:lnTo>
                    <a:pt x="14536" y="3625"/>
                  </a:lnTo>
                  <a:lnTo>
                    <a:pt x="13978" y="3867"/>
                  </a:lnTo>
                  <a:lnTo>
                    <a:pt x="13428" y="4117"/>
                  </a:lnTo>
                  <a:lnTo>
                    <a:pt x="12878" y="4374"/>
                  </a:lnTo>
                  <a:lnTo>
                    <a:pt x="12343" y="4639"/>
                  </a:lnTo>
                  <a:lnTo>
                    <a:pt x="11808" y="4918"/>
                  </a:lnTo>
                  <a:lnTo>
                    <a:pt x="11280" y="5198"/>
                  </a:lnTo>
                  <a:lnTo>
                    <a:pt x="10761" y="5492"/>
                  </a:lnTo>
                  <a:lnTo>
                    <a:pt x="10249" y="5786"/>
                  </a:lnTo>
                  <a:lnTo>
                    <a:pt x="9744" y="6095"/>
                  </a:lnTo>
                  <a:lnTo>
                    <a:pt x="9255" y="6403"/>
                  </a:lnTo>
                  <a:lnTo>
                    <a:pt x="8766" y="6727"/>
                  </a:lnTo>
                  <a:lnTo>
                    <a:pt x="8285" y="7058"/>
                  </a:lnTo>
                  <a:lnTo>
                    <a:pt x="7811" y="7388"/>
                  </a:lnTo>
                  <a:lnTo>
                    <a:pt x="7352" y="7734"/>
                  </a:lnTo>
                  <a:lnTo>
                    <a:pt x="6894" y="8087"/>
                  </a:lnTo>
                  <a:lnTo>
                    <a:pt x="6451" y="8447"/>
                  </a:lnTo>
                  <a:lnTo>
                    <a:pt x="6015" y="8815"/>
                  </a:lnTo>
                  <a:lnTo>
                    <a:pt x="5595" y="9190"/>
                  </a:lnTo>
                  <a:lnTo>
                    <a:pt x="5174" y="9572"/>
                  </a:lnTo>
                  <a:lnTo>
                    <a:pt x="4769" y="9961"/>
                  </a:lnTo>
                  <a:lnTo>
                    <a:pt x="4372" y="10358"/>
                  </a:lnTo>
                  <a:lnTo>
                    <a:pt x="3990" y="10763"/>
                  </a:lnTo>
                  <a:lnTo>
                    <a:pt x="3608" y="11174"/>
                  </a:lnTo>
                  <a:lnTo>
                    <a:pt x="3249" y="11593"/>
                  </a:lnTo>
                  <a:lnTo>
                    <a:pt x="2889" y="12020"/>
                  </a:lnTo>
                  <a:lnTo>
                    <a:pt x="2553" y="12461"/>
                  </a:lnTo>
                  <a:lnTo>
                    <a:pt x="2217" y="12902"/>
                  </a:lnTo>
                  <a:lnTo>
                    <a:pt x="1896" y="13350"/>
                  </a:lnTo>
                  <a:lnTo>
                    <a:pt x="1590" y="13806"/>
                  </a:lnTo>
                  <a:lnTo>
                    <a:pt x="1292" y="14277"/>
                  </a:lnTo>
                  <a:lnTo>
                    <a:pt x="1010" y="14747"/>
                  </a:lnTo>
                  <a:lnTo>
                    <a:pt x="742" y="15225"/>
                  </a:lnTo>
                  <a:lnTo>
                    <a:pt x="482" y="15718"/>
                  </a:lnTo>
                  <a:lnTo>
                    <a:pt x="238" y="16210"/>
                  </a:lnTo>
                  <a:lnTo>
                    <a:pt x="1" y="16710"/>
                  </a:lnTo>
                  <a:lnTo>
                    <a:pt x="2011" y="16659"/>
                  </a:lnTo>
                  <a:lnTo>
                    <a:pt x="4021" y="16614"/>
                  </a:lnTo>
                  <a:lnTo>
                    <a:pt x="8040" y="16534"/>
                  </a:lnTo>
                  <a:lnTo>
                    <a:pt x="12060" y="16467"/>
                  </a:lnTo>
                  <a:lnTo>
                    <a:pt x="16087" y="16416"/>
                  </a:lnTo>
                  <a:lnTo>
                    <a:pt x="20107" y="16379"/>
                  </a:lnTo>
                  <a:lnTo>
                    <a:pt x="24134" y="16357"/>
                  </a:lnTo>
                  <a:lnTo>
                    <a:pt x="28154" y="16350"/>
                  </a:lnTo>
                  <a:lnTo>
                    <a:pt x="32181" y="16342"/>
                  </a:lnTo>
                  <a:lnTo>
                    <a:pt x="36209" y="16350"/>
                  </a:lnTo>
                  <a:lnTo>
                    <a:pt x="40228" y="16372"/>
                  </a:lnTo>
                  <a:lnTo>
                    <a:pt x="44256" y="16394"/>
                  </a:lnTo>
                  <a:lnTo>
                    <a:pt x="48275" y="16416"/>
                  </a:lnTo>
                  <a:lnTo>
                    <a:pt x="56323" y="16482"/>
                  </a:lnTo>
                  <a:lnTo>
                    <a:pt x="64362" y="16556"/>
                  </a:lnTo>
                  <a:lnTo>
                    <a:pt x="64148" y="16026"/>
                  </a:lnTo>
                  <a:lnTo>
                    <a:pt x="63919" y="15512"/>
                  </a:lnTo>
                  <a:lnTo>
                    <a:pt x="63674" y="14997"/>
                  </a:lnTo>
                  <a:lnTo>
                    <a:pt x="63422" y="14497"/>
                  </a:lnTo>
                  <a:lnTo>
                    <a:pt x="63155" y="14005"/>
                  </a:lnTo>
                  <a:lnTo>
                    <a:pt x="62872" y="13519"/>
                  </a:lnTo>
                  <a:lnTo>
                    <a:pt x="62581" y="13042"/>
                  </a:lnTo>
                  <a:lnTo>
                    <a:pt x="62276" y="12579"/>
                  </a:lnTo>
                  <a:lnTo>
                    <a:pt x="61962" y="12115"/>
                  </a:lnTo>
                  <a:lnTo>
                    <a:pt x="61634" y="11667"/>
                  </a:lnTo>
                  <a:lnTo>
                    <a:pt x="61290" y="11226"/>
                  </a:lnTo>
                  <a:lnTo>
                    <a:pt x="60938" y="10792"/>
                  </a:lnTo>
                  <a:lnTo>
                    <a:pt x="60579" y="10373"/>
                  </a:lnTo>
                  <a:lnTo>
                    <a:pt x="60205" y="9954"/>
                  </a:lnTo>
                  <a:lnTo>
                    <a:pt x="59823" y="9550"/>
                  </a:lnTo>
                  <a:lnTo>
                    <a:pt x="59433" y="9153"/>
                  </a:lnTo>
                  <a:lnTo>
                    <a:pt x="59028" y="8763"/>
                  </a:lnTo>
                  <a:lnTo>
                    <a:pt x="58615" y="8381"/>
                  </a:lnTo>
                  <a:lnTo>
                    <a:pt x="58187" y="8013"/>
                  </a:lnTo>
                  <a:lnTo>
                    <a:pt x="57759" y="7646"/>
                  </a:lnTo>
                  <a:lnTo>
                    <a:pt x="57316" y="7293"/>
                  </a:lnTo>
                  <a:lnTo>
                    <a:pt x="56865" y="6947"/>
                  </a:lnTo>
                  <a:lnTo>
                    <a:pt x="56407" y="6609"/>
                  </a:lnTo>
                  <a:lnTo>
                    <a:pt x="55933" y="6278"/>
                  </a:lnTo>
                  <a:lnTo>
                    <a:pt x="55459" y="5955"/>
                  </a:lnTo>
                  <a:lnTo>
                    <a:pt x="54978" y="5646"/>
                  </a:lnTo>
                  <a:lnTo>
                    <a:pt x="54481" y="5345"/>
                  </a:lnTo>
                  <a:lnTo>
                    <a:pt x="53976" y="5051"/>
                  </a:lnTo>
                  <a:lnTo>
                    <a:pt x="53472" y="4764"/>
                  </a:lnTo>
                  <a:lnTo>
                    <a:pt x="52952" y="4485"/>
                  </a:lnTo>
                  <a:lnTo>
                    <a:pt x="52433" y="4213"/>
                  </a:lnTo>
                  <a:lnTo>
                    <a:pt x="51898" y="3955"/>
                  </a:lnTo>
                  <a:lnTo>
                    <a:pt x="51363" y="3698"/>
                  </a:lnTo>
                  <a:lnTo>
                    <a:pt x="50820" y="3456"/>
                  </a:lnTo>
                  <a:lnTo>
                    <a:pt x="50270" y="3220"/>
                  </a:lnTo>
                  <a:lnTo>
                    <a:pt x="49712" y="2992"/>
                  </a:lnTo>
                  <a:lnTo>
                    <a:pt x="49147" y="2772"/>
                  </a:lnTo>
                  <a:lnTo>
                    <a:pt x="48581" y="2566"/>
                  </a:lnTo>
                  <a:lnTo>
                    <a:pt x="48008" y="2360"/>
                  </a:lnTo>
                  <a:lnTo>
                    <a:pt x="47427" y="2169"/>
                  </a:lnTo>
                  <a:lnTo>
                    <a:pt x="46839" y="1985"/>
                  </a:lnTo>
                  <a:lnTo>
                    <a:pt x="46250" y="1809"/>
                  </a:lnTo>
                  <a:lnTo>
                    <a:pt x="45654" y="1640"/>
                  </a:lnTo>
                  <a:lnTo>
                    <a:pt x="45058" y="1478"/>
                  </a:lnTo>
                  <a:lnTo>
                    <a:pt x="44454" y="1324"/>
                  </a:lnTo>
                  <a:lnTo>
                    <a:pt x="43851" y="1184"/>
                  </a:lnTo>
                  <a:lnTo>
                    <a:pt x="43239" y="1044"/>
                  </a:lnTo>
                  <a:lnTo>
                    <a:pt x="42620" y="919"/>
                  </a:lnTo>
                  <a:lnTo>
                    <a:pt x="42001" y="802"/>
                  </a:lnTo>
                  <a:lnTo>
                    <a:pt x="41382" y="691"/>
                  </a:lnTo>
                  <a:lnTo>
                    <a:pt x="40756" y="588"/>
                  </a:lnTo>
                  <a:lnTo>
                    <a:pt x="40129" y="493"/>
                  </a:lnTo>
                  <a:lnTo>
                    <a:pt x="39502" y="405"/>
                  </a:lnTo>
                  <a:lnTo>
                    <a:pt x="38868" y="331"/>
                  </a:lnTo>
                  <a:lnTo>
                    <a:pt x="38234" y="265"/>
                  </a:lnTo>
                  <a:lnTo>
                    <a:pt x="37600" y="199"/>
                  </a:lnTo>
                  <a:lnTo>
                    <a:pt x="36958" y="147"/>
                  </a:lnTo>
                  <a:lnTo>
                    <a:pt x="36323" y="103"/>
                  </a:lnTo>
                  <a:lnTo>
                    <a:pt x="35681" y="67"/>
                  </a:lnTo>
                  <a:lnTo>
                    <a:pt x="35039" y="37"/>
                  </a:lnTo>
                  <a:lnTo>
                    <a:pt x="34390" y="15"/>
                  </a:lnTo>
                  <a:lnTo>
                    <a:pt x="33748" y="8"/>
                  </a:lnTo>
                  <a:lnTo>
                    <a:pt x="33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-1614900" y="-3292550"/>
              <a:ext cx="434275" cy="281950"/>
            </a:xfrm>
            <a:custGeom>
              <a:avLst/>
              <a:gdLst/>
              <a:ahLst/>
              <a:cxnLst/>
              <a:rect l="l" t="t" r="r" b="b"/>
              <a:pathLst>
                <a:path w="17371" h="11278" extrusionOk="0">
                  <a:moveTo>
                    <a:pt x="17370" y="0"/>
                  </a:moveTo>
                  <a:lnTo>
                    <a:pt x="13091" y="81"/>
                  </a:lnTo>
                  <a:lnTo>
                    <a:pt x="8827" y="155"/>
                  </a:lnTo>
                  <a:lnTo>
                    <a:pt x="4555" y="228"/>
                  </a:lnTo>
                  <a:lnTo>
                    <a:pt x="275" y="309"/>
                  </a:lnTo>
                  <a:lnTo>
                    <a:pt x="0" y="11277"/>
                  </a:lnTo>
                  <a:lnTo>
                    <a:pt x="1964" y="11226"/>
                  </a:lnTo>
                  <a:lnTo>
                    <a:pt x="3936" y="11174"/>
                  </a:lnTo>
                  <a:lnTo>
                    <a:pt x="5900" y="11130"/>
                  </a:lnTo>
                  <a:lnTo>
                    <a:pt x="7871" y="11094"/>
                  </a:lnTo>
                  <a:lnTo>
                    <a:pt x="9843" y="11064"/>
                  </a:lnTo>
                  <a:lnTo>
                    <a:pt x="11815" y="11042"/>
                  </a:lnTo>
                  <a:lnTo>
                    <a:pt x="13779" y="11035"/>
                  </a:lnTo>
                  <a:lnTo>
                    <a:pt x="15743" y="11035"/>
                  </a:lnTo>
                  <a:lnTo>
                    <a:pt x="15911" y="6161"/>
                  </a:lnTo>
                  <a:lnTo>
                    <a:pt x="16003" y="3720"/>
                  </a:lnTo>
                  <a:lnTo>
                    <a:pt x="16048" y="2500"/>
                  </a:lnTo>
                  <a:lnTo>
                    <a:pt x="16110" y="1280"/>
                  </a:lnTo>
                  <a:lnTo>
                    <a:pt x="16125" y="1132"/>
                  </a:lnTo>
                  <a:lnTo>
                    <a:pt x="16148" y="993"/>
                  </a:lnTo>
                  <a:lnTo>
                    <a:pt x="16186" y="860"/>
                  </a:lnTo>
                  <a:lnTo>
                    <a:pt x="16232" y="743"/>
                  </a:lnTo>
                  <a:lnTo>
                    <a:pt x="16293" y="633"/>
                  </a:lnTo>
                  <a:lnTo>
                    <a:pt x="16362" y="530"/>
                  </a:lnTo>
                  <a:lnTo>
                    <a:pt x="16431" y="434"/>
                  </a:lnTo>
                  <a:lnTo>
                    <a:pt x="16515" y="353"/>
                  </a:lnTo>
                  <a:lnTo>
                    <a:pt x="16606" y="280"/>
                  </a:lnTo>
                  <a:lnTo>
                    <a:pt x="16698" y="214"/>
                  </a:lnTo>
                  <a:lnTo>
                    <a:pt x="16805" y="155"/>
                  </a:lnTo>
                  <a:lnTo>
                    <a:pt x="16912" y="103"/>
                  </a:lnTo>
                  <a:lnTo>
                    <a:pt x="17019" y="67"/>
                  </a:lnTo>
                  <a:lnTo>
                    <a:pt x="17134" y="37"/>
                  </a:lnTo>
                  <a:lnTo>
                    <a:pt x="17248" y="15"/>
                  </a:lnTo>
                  <a:lnTo>
                    <a:pt x="17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-4056925" y="-6216175"/>
              <a:ext cx="2844200" cy="1346050"/>
            </a:xfrm>
            <a:custGeom>
              <a:avLst/>
              <a:gdLst/>
              <a:ahLst/>
              <a:cxnLst/>
              <a:rect l="l" t="t" r="r" b="b"/>
              <a:pathLst>
                <a:path w="113768" h="53842" extrusionOk="0">
                  <a:moveTo>
                    <a:pt x="60457" y="3911"/>
                  </a:moveTo>
                  <a:lnTo>
                    <a:pt x="61725" y="3926"/>
                  </a:lnTo>
                  <a:lnTo>
                    <a:pt x="62360" y="3941"/>
                  </a:lnTo>
                  <a:lnTo>
                    <a:pt x="62986" y="3955"/>
                  </a:lnTo>
                  <a:lnTo>
                    <a:pt x="63621" y="3977"/>
                  </a:lnTo>
                  <a:lnTo>
                    <a:pt x="64247" y="4007"/>
                  </a:lnTo>
                  <a:lnTo>
                    <a:pt x="64874" y="4036"/>
                  </a:lnTo>
                  <a:lnTo>
                    <a:pt x="65501" y="4073"/>
                  </a:lnTo>
                  <a:lnTo>
                    <a:pt x="66127" y="4117"/>
                  </a:lnTo>
                  <a:lnTo>
                    <a:pt x="66754" y="4161"/>
                  </a:lnTo>
                  <a:lnTo>
                    <a:pt x="67373" y="4213"/>
                  </a:lnTo>
                  <a:lnTo>
                    <a:pt x="67992" y="4271"/>
                  </a:lnTo>
                  <a:lnTo>
                    <a:pt x="68611" y="4338"/>
                  </a:lnTo>
                  <a:lnTo>
                    <a:pt x="69230" y="4404"/>
                  </a:lnTo>
                  <a:lnTo>
                    <a:pt x="69849" y="4477"/>
                  </a:lnTo>
                  <a:lnTo>
                    <a:pt x="70460" y="4558"/>
                  </a:lnTo>
                  <a:lnTo>
                    <a:pt x="71072" y="4646"/>
                  </a:lnTo>
                  <a:lnTo>
                    <a:pt x="71683" y="4734"/>
                  </a:lnTo>
                  <a:lnTo>
                    <a:pt x="72287" y="4837"/>
                  </a:lnTo>
                  <a:lnTo>
                    <a:pt x="72890" y="4940"/>
                  </a:lnTo>
                  <a:lnTo>
                    <a:pt x="73494" y="5051"/>
                  </a:lnTo>
                  <a:lnTo>
                    <a:pt x="74098" y="5168"/>
                  </a:lnTo>
                  <a:lnTo>
                    <a:pt x="74694" y="5293"/>
                  </a:lnTo>
                  <a:lnTo>
                    <a:pt x="75290" y="5426"/>
                  </a:lnTo>
                  <a:lnTo>
                    <a:pt x="75886" y="5565"/>
                  </a:lnTo>
                  <a:lnTo>
                    <a:pt x="76482" y="5712"/>
                  </a:lnTo>
                  <a:lnTo>
                    <a:pt x="77071" y="5867"/>
                  </a:lnTo>
                  <a:lnTo>
                    <a:pt x="77651" y="6028"/>
                  </a:lnTo>
                  <a:lnTo>
                    <a:pt x="78240" y="6197"/>
                  </a:lnTo>
                  <a:lnTo>
                    <a:pt x="78821" y="6374"/>
                  </a:lnTo>
                  <a:lnTo>
                    <a:pt x="79394" y="6558"/>
                  </a:lnTo>
                  <a:lnTo>
                    <a:pt x="79975" y="6749"/>
                  </a:lnTo>
                  <a:lnTo>
                    <a:pt x="80540" y="6947"/>
                  </a:lnTo>
                  <a:lnTo>
                    <a:pt x="81113" y="7160"/>
                  </a:lnTo>
                  <a:lnTo>
                    <a:pt x="81679" y="7374"/>
                  </a:lnTo>
                  <a:lnTo>
                    <a:pt x="82244" y="7602"/>
                  </a:lnTo>
                  <a:lnTo>
                    <a:pt x="82802" y="7837"/>
                  </a:lnTo>
                  <a:lnTo>
                    <a:pt x="83360" y="8079"/>
                  </a:lnTo>
                  <a:lnTo>
                    <a:pt x="83910" y="8329"/>
                  </a:lnTo>
                  <a:lnTo>
                    <a:pt x="84460" y="8587"/>
                  </a:lnTo>
                  <a:lnTo>
                    <a:pt x="85003" y="8859"/>
                  </a:lnTo>
                  <a:lnTo>
                    <a:pt x="85546" y="9138"/>
                  </a:lnTo>
                  <a:lnTo>
                    <a:pt x="86088" y="9425"/>
                  </a:lnTo>
                  <a:lnTo>
                    <a:pt x="86623" y="9719"/>
                  </a:lnTo>
                  <a:lnTo>
                    <a:pt x="87150" y="10027"/>
                  </a:lnTo>
                  <a:lnTo>
                    <a:pt x="87678" y="10344"/>
                  </a:lnTo>
                  <a:lnTo>
                    <a:pt x="88205" y="10674"/>
                  </a:lnTo>
                  <a:lnTo>
                    <a:pt x="88725" y="11005"/>
                  </a:lnTo>
                  <a:lnTo>
                    <a:pt x="89237" y="11358"/>
                  </a:lnTo>
                  <a:lnTo>
                    <a:pt x="89749" y="11711"/>
                  </a:lnTo>
                  <a:lnTo>
                    <a:pt x="90261" y="12078"/>
                  </a:lnTo>
                  <a:lnTo>
                    <a:pt x="90765" y="12453"/>
                  </a:lnTo>
                  <a:lnTo>
                    <a:pt x="91262" y="12843"/>
                  </a:lnTo>
                  <a:lnTo>
                    <a:pt x="91759" y="13247"/>
                  </a:lnTo>
                  <a:lnTo>
                    <a:pt x="92248" y="13652"/>
                  </a:lnTo>
                  <a:lnTo>
                    <a:pt x="92729" y="14078"/>
                  </a:lnTo>
                  <a:lnTo>
                    <a:pt x="93211" y="14504"/>
                  </a:lnTo>
                  <a:lnTo>
                    <a:pt x="93692" y="14953"/>
                  </a:lnTo>
                  <a:lnTo>
                    <a:pt x="94120" y="15365"/>
                  </a:lnTo>
                  <a:lnTo>
                    <a:pt x="94540" y="15776"/>
                  </a:lnTo>
                  <a:lnTo>
                    <a:pt x="94953" y="16203"/>
                  </a:lnTo>
                  <a:lnTo>
                    <a:pt x="95358" y="16629"/>
                  </a:lnTo>
                  <a:lnTo>
                    <a:pt x="95763" y="17055"/>
                  </a:lnTo>
                  <a:lnTo>
                    <a:pt x="96153" y="17496"/>
                  </a:lnTo>
                  <a:lnTo>
                    <a:pt x="96542" y="17930"/>
                  </a:lnTo>
                  <a:lnTo>
                    <a:pt x="96917" y="18379"/>
                  </a:lnTo>
                  <a:lnTo>
                    <a:pt x="97291" y="18827"/>
                  </a:lnTo>
                  <a:lnTo>
                    <a:pt x="97658" y="19275"/>
                  </a:lnTo>
                  <a:lnTo>
                    <a:pt x="98017" y="19731"/>
                  </a:lnTo>
                  <a:lnTo>
                    <a:pt x="98377" y="20194"/>
                  </a:lnTo>
                  <a:lnTo>
                    <a:pt x="98720" y="20658"/>
                  </a:lnTo>
                  <a:lnTo>
                    <a:pt x="99064" y="21121"/>
                  </a:lnTo>
                  <a:lnTo>
                    <a:pt x="99401" y="21598"/>
                  </a:lnTo>
                  <a:lnTo>
                    <a:pt x="99729" y="22069"/>
                  </a:lnTo>
                  <a:lnTo>
                    <a:pt x="100050" y="22547"/>
                  </a:lnTo>
                  <a:lnTo>
                    <a:pt x="100363" y="23032"/>
                  </a:lnTo>
                  <a:lnTo>
                    <a:pt x="100677" y="23517"/>
                  </a:lnTo>
                  <a:lnTo>
                    <a:pt x="100983" y="24010"/>
                  </a:lnTo>
                  <a:lnTo>
                    <a:pt x="101281" y="24502"/>
                  </a:lnTo>
                  <a:lnTo>
                    <a:pt x="101571" y="24995"/>
                  </a:lnTo>
                  <a:lnTo>
                    <a:pt x="101861" y="25495"/>
                  </a:lnTo>
                  <a:lnTo>
                    <a:pt x="102144" y="25995"/>
                  </a:lnTo>
                  <a:lnTo>
                    <a:pt x="102419" y="26502"/>
                  </a:lnTo>
                  <a:lnTo>
                    <a:pt x="102687" y="27009"/>
                  </a:lnTo>
                  <a:lnTo>
                    <a:pt x="102954" y="27524"/>
                  </a:lnTo>
                  <a:lnTo>
                    <a:pt x="103214" y="28031"/>
                  </a:lnTo>
                  <a:lnTo>
                    <a:pt x="103466" y="28553"/>
                  </a:lnTo>
                  <a:lnTo>
                    <a:pt x="103711" y="29067"/>
                  </a:lnTo>
                  <a:lnTo>
                    <a:pt x="103955" y="29589"/>
                  </a:lnTo>
                  <a:lnTo>
                    <a:pt x="104192" y="30111"/>
                  </a:lnTo>
                  <a:lnTo>
                    <a:pt x="104429" y="30641"/>
                  </a:lnTo>
                  <a:lnTo>
                    <a:pt x="104651" y="31170"/>
                  </a:lnTo>
                  <a:lnTo>
                    <a:pt x="104872" y="31699"/>
                  </a:lnTo>
                  <a:lnTo>
                    <a:pt x="105094" y="32236"/>
                  </a:lnTo>
                  <a:lnTo>
                    <a:pt x="105308" y="32765"/>
                  </a:lnTo>
                  <a:lnTo>
                    <a:pt x="105514" y="33302"/>
                  </a:lnTo>
                  <a:lnTo>
                    <a:pt x="105713" y="33846"/>
                  </a:lnTo>
                  <a:lnTo>
                    <a:pt x="105912" y="34382"/>
                  </a:lnTo>
                  <a:lnTo>
                    <a:pt x="106103" y="34926"/>
                  </a:lnTo>
                  <a:lnTo>
                    <a:pt x="106294" y="35470"/>
                  </a:lnTo>
                  <a:lnTo>
                    <a:pt x="106477" y="36014"/>
                  </a:lnTo>
                  <a:lnTo>
                    <a:pt x="106653" y="36566"/>
                  </a:lnTo>
                  <a:lnTo>
                    <a:pt x="106829" y="37117"/>
                  </a:lnTo>
                  <a:lnTo>
                    <a:pt x="106997" y="37669"/>
                  </a:lnTo>
                  <a:lnTo>
                    <a:pt x="107325" y="38771"/>
                  </a:lnTo>
                  <a:lnTo>
                    <a:pt x="107639" y="39881"/>
                  </a:lnTo>
                  <a:lnTo>
                    <a:pt x="107929" y="40991"/>
                  </a:lnTo>
                  <a:lnTo>
                    <a:pt x="108204" y="42109"/>
                  </a:lnTo>
                  <a:lnTo>
                    <a:pt x="108464" y="43233"/>
                  </a:lnTo>
                  <a:lnTo>
                    <a:pt x="108709" y="44351"/>
                  </a:lnTo>
                  <a:lnTo>
                    <a:pt x="108945" y="45476"/>
                  </a:lnTo>
                  <a:lnTo>
                    <a:pt x="109159" y="46600"/>
                  </a:lnTo>
                  <a:lnTo>
                    <a:pt x="109358" y="47725"/>
                  </a:lnTo>
                  <a:lnTo>
                    <a:pt x="104880" y="47769"/>
                  </a:lnTo>
                  <a:lnTo>
                    <a:pt x="100394" y="47821"/>
                  </a:lnTo>
                  <a:lnTo>
                    <a:pt x="95916" y="47872"/>
                  </a:lnTo>
                  <a:lnTo>
                    <a:pt x="91430" y="47931"/>
                  </a:lnTo>
                  <a:lnTo>
                    <a:pt x="86944" y="48004"/>
                  </a:lnTo>
                  <a:lnTo>
                    <a:pt x="82458" y="48078"/>
                  </a:lnTo>
                  <a:lnTo>
                    <a:pt x="77965" y="48166"/>
                  </a:lnTo>
                  <a:lnTo>
                    <a:pt x="73479" y="48254"/>
                  </a:lnTo>
                  <a:lnTo>
                    <a:pt x="73616" y="48129"/>
                  </a:lnTo>
                  <a:lnTo>
                    <a:pt x="73746" y="47990"/>
                  </a:lnTo>
                  <a:lnTo>
                    <a:pt x="73861" y="47850"/>
                  </a:lnTo>
                  <a:lnTo>
                    <a:pt x="73968" y="47696"/>
                  </a:lnTo>
                  <a:lnTo>
                    <a:pt x="74060" y="47541"/>
                  </a:lnTo>
                  <a:lnTo>
                    <a:pt x="74144" y="47380"/>
                  </a:lnTo>
                  <a:lnTo>
                    <a:pt x="74220" y="47211"/>
                  </a:lnTo>
                  <a:lnTo>
                    <a:pt x="74281" y="47034"/>
                  </a:lnTo>
                  <a:lnTo>
                    <a:pt x="74335" y="46850"/>
                  </a:lnTo>
                  <a:lnTo>
                    <a:pt x="74381" y="46667"/>
                  </a:lnTo>
                  <a:lnTo>
                    <a:pt x="74411" y="46475"/>
                  </a:lnTo>
                  <a:lnTo>
                    <a:pt x="74442" y="46284"/>
                  </a:lnTo>
                  <a:lnTo>
                    <a:pt x="74457" y="46086"/>
                  </a:lnTo>
                  <a:lnTo>
                    <a:pt x="74465" y="45880"/>
                  </a:lnTo>
                  <a:lnTo>
                    <a:pt x="74465" y="45674"/>
                  </a:lnTo>
                  <a:lnTo>
                    <a:pt x="74457" y="45468"/>
                  </a:lnTo>
                  <a:lnTo>
                    <a:pt x="74449" y="45262"/>
                  </a:lnTo>
                  <a:lnTo>
                    <a:pt x="74426" y="45049"/>
                  </a:lnTo>
                  <a:lnTo>
                    <a:pt x="74396" y="44836"/>
                  </a:lnTo>
                  <a:lnTo>
                    <a:pt x="74365" y="44623"/>
                  </a:lnTo>
                  <a:lnTo>
                    <a:pt x="74327" y="44410"/>
                  </a:lnTo>
                  <a:lnTo>
                    <a:pt x="74281" y="44197"/>
                  </a:lnTo>
                  <a:lnTo>
                    <a:pt x="74228" y="43983"/>
                  </a:lnTo>
                  <a:lnTo>
                    <a:pt x="74167" y="43770"/>
                  </a:lnTo>
                  <a:lnTo>
                    <a:pt x="74105" y="43557"/>
                  </a:lnTo>
                  <a:lnTo>
                    <a:pt x="74044" y="43344"/>
                  </a:lnTo>
                  <a:lnTo>
                    <a:pt x="73899" y="42925"/>
                  </a:lnTo>
                  <a:lnTo>
                    <a:pt x="73739" y="42520"/>
                  </a:lnTo>
                  <a:lnTo>
                    <a:pt x="73571" y="42123"/>
                  </a:lnTo>
                  <a:lnTo>
                    <a:pt x="73448" y="41873"/>
                  </a:lnTo>
                  <a:lnTo>
                    <a:pt x="73326" y="41638"/>
                  </a:lnTo>
                  <a:lnTo>
                    <a:pt x="73204" y="41396"/>
                  </a:lnTo>
                  <a:lnTo>
                    <a:pt x="73066" y="41168"/>
                  </a:lnTo>
                  <a:lnTo>
                    <a:pt x="72929" y="40933"/>
                  </a:lnTo>
                  <a:lnTo>
                    <a:pt x="72783" y="40712"/>
                  </a:lnTo>
                  <a:lnTo>
                    <a:pt x="72638" y="40484"/>
                  </a:lnTo>
                  <a:lnTo>
                    <a:pt x="72478" y="40264"/>
                  </a:lnTo>
                  <a:lnTo>
                    <a:pt x="72325" y="40050"/>
                  </a:lnTo>
                  <a:lnTo>
                    <a:pt x="72157" y="39837"/>
                  </a:lnTo>
                  <a:lnTo>
                    <a:pt x="71989" y="39631"/>
                  </a:lnTo>
                  <a:lnTo>
                    <a:pt x="71821" y="39425"/>
                  </a:lnTo>
                  <a:lnTo>
                    <a:pt x="71637" y="39227"/>
                  </a:lnTo>
                  <a:lnTo>
                    <a:pt x="71461" y="39029"/>
                  </a:lnTo>
                  <a:lnTo>
                    <a:pt x="71270" y="38830"/>
                  </a:lnTo>
                  <a:lnTo>
                    <a:pt x="71079" y="38639"/>
                  </a:lnTo>
                  <a:lnTo>
                    <a:pt x="70888" y="38455"/>
                  </a:lnTo>
                  <a:lnTo>
                    <a:pt x="70690" y="38264"/>
                  </a:lnTo>
                  <a:lnTo>
                    <a:pt x="70491" y="38088"/>
                  </a:lnTo>
                  <a:lnTo>
                    <a:pt x="70284" y="37911"/>
                  </a:lnTo>
                  <a:lnTo>
                    <a:pt x="70071" y="37735"/>
                  </a:lnTo>
                  <a:lnTo>
                    <a:pt x="69864" y="37566"/>
                  </a:lnTo>
                  <a:lnTo>
                    <a:pt x="69643" y="37397"/>
                  </a:lnTo>
                  <a:lnTo>
                    <a:pt x="69429" y="37235"/>
                  </a:lnTo>
                  <a:lnTo>
                    <a:pt x="68978" y="36911"/>
                  </a:lnTo>
                  <a:lnTo>
                    <a:pt x="68519" y="36610"/>
                  </a:lnTo>
                  <a:lnTo>
                    <a:pt x="68053" y="36316"/>
                  </a:lnTo>
                  <a:lnTo>
                    <a:pt x="67572" y="36037"/>
                  </a:lnTo>
                  <a:lnTo>
                    <a:pt x="67082" y="35765"/>
                  </a:lnTo>
                  <a:lnTo>
                    <a:pt x="66586" y="35515"/>
                  </a:lnTo>
                  <a:lnTo>
                    <a:pt x="66081" y="35272"/>
                  </a:lnTo>
                  <a:lnTo>
                    <a:pt x="65569" y="35044"/>
                  </a:lnTo>
                  <a:lnTo>
                    <a:pt x="65050" y="34824"/>
                  </a:lnTo>
                  <a:lnTo>
                    <a:pt x="64530" y="34625"/>
                  </a:lnTo>
                  <a:lnTo>
                    <a:pt x="64003" y="34427"/>
                  </a:lnTo>
                  <a:lnTo>
                    <a:pt x="63475" y="34250"/>
                  </a:lnTo>
                  <a:lnTo>
                    <a:pt x="62948" y="34081"/>
                  </a:lnTo>
                  <a:lnTo>
                    <a:pt x="62413" y="33927"/>
                  </a:lnTo>
                  <a:lnTo>
                    <a:pt x="61886" y="33780"/>
                  </a:lnTo>
                  <a:lnTo>
                    <a:pt x="61351" y="33647"/>
                  </a:lnTo>
                  <a:lnTo>
                    <a:pt x="60824" y="33522"/>
                  </a:lnTo>
                  <a:lnTo>
                    <a:pt x="60296" y="33412"/>
                  </a:lnTo>
                  <a:lnTo>
                    <a:pt x="59769" y="33317"/>
                  </a:lnTo>
                  <a:lnTo>
                    <a:pt x="59249" y="33228"/>
                  </a:lnTo>
                  <a:lnTo>
                    <a:pt x="58592" y="33125"/>
                  </a:lnTo>
                  <a:lnTo>
                    <a:pt x="57927" y="33045"/>
                  </a:lnTo>
                  <a:lnTo>
                    <a:pt x="57262" y="32978"/>
                  </a:lnTo>
                  <a:lnTo>
                    <a:pt x="56590" y="32927"/>
                  </a:lnTo>
                  <a:lnTo>
                    <a:pt x="55917" y="32897"/>
                  </a:lnTo>
                  <a:lnTo>
                    <a:pt x="55237" y="32875"/>
                  </a:lnTo>
                  <a:lnTo>
                    <a:pt x="54557" y="32875"/>
                  </a:lnTo>
                  <a:lnTo>
                    <a:pt x="53877" y="32890"/>
                  </a:lnTo>
                  <a:lnTo>
                    <a:pt x="53197" y="32927"/>
                  </a:lnTo>
                  <a:lnTo>
                    <a:pt x="52517" y="32971"/>
                  </a:lnTo>
                  <a:lnTo>
                    <a:pt x="51837" y="33037"/>
                  </a:lnTo>
                  <a:lnTo>
                    <a:pt x="51164" y="33118"/>
                  </a:lnTo>
                  <a:lnTo>
                    <a:pt x="50484" y="33214"/>
                  </a:lnTo>
                  <a:lnTo>
                    <a:pt x="49819" y="33324"/>
                  </a:lnTo>
                  <a:lnTo>
                    <a:pt x="49147" y="33456"/>
                  </a:lnTo>
                  <a:lnTo>
                    <a:pt x="48489" y="33603"/>
                  </a:lnTo>
                  <a:lnTo>
                    <a:pt x="47825" y="31949"/>
                  </a:lnTo>
                  <a:lnTo>
                    <a:pt x="47152" y="30288"/>
                  </a:lnTo>
                  <a:lnTo>
                    <a:pt x="46472" y="28634"/>
                  </a:lnTo>
                  <a:lnTo>
                    <a:pt x="45784" y="26980"/>
                  </a:lnTo>
                  <a:lnTo>
                    <a:pt x="45089" y="25318"/>
                  </a:lnTo>
                  <a:lnTo>
                    <a:pt x="44386" y="23664"/>
                  </a:lnTo>
                  <a:lnTo>
                    <a:pt x="43675" y="22018"/>
                  </a:lnTo>
                  <a:lnTo>
                    <a:pt x="42964" y="20363"/>
                  </a:lnTo>
                  <a:lnTo>
                    <a:pt x="42238" y="18717"/>
                  </a:lnTo>
                  <a:lnTo>
                    <a:pt x="41512" y="17070"/>
                  </a:lnTo>
                  <a:lnTo>
                    <a:pt x="40786" y="15431"/>
                  </a:lnTo>
                  <a:lnTo>
                    <a:pt x="40045" y="13791"/>
                  </a:lnTo>
                  <a:lnTo>
                    <a:pt x="39304" y="12159"/>
                  </a:lnTo>
                  <a:lnTo>
                    <a:pt x="38555" y="10535"/>
                  </a:lnTo>
                  <a:lnTo>
                    <a:pt x="37798" y="8910"/>
                  </a:lnTo>
                  <a:lnTo>
                    <a:pt x="37042" y="7293"/>
                  </a:lnTo>
                  <a:lnTo>
                    <a:pt x="36996" y="7212"/>
                  </a:lnTo>
                  <a:lnTo>
                    <a:pt x="36942" y="7138"/>
                  </a:lnTo>
                  <a:lnTo>
                    <a:pt x="36889" y="7072"/>
                  </a:lnTo>
                  <a:lnTo>
                    <a:pt x="36835" y="7006"/>
                  </a:lnTo>
                  <a:lnTo>
                    <a:pt x="36774" y="6947"/>
                  </a:lnTo>
                  <a:lnTo>
                    <a:pt x="36713" y="6888"/>
                  </a:lnTo>
                  <a:lnTo>
                    <a:pt x="36583" y="6786"/>
                  </a:lnTo>
                  <a:lnTo>
                    <a:pt x="37187" y="6624"/>
                  </a:lnTo>
                  <a:lnTo>
                    <a:pt x="37791" y="6477"/>
                  </a:lnTo>
                  <a:lnTo>
                    <a:pt x="38402" y="6330"/>
                  </a:lnTo>
                  <a:lnTo>
                    <a:pt x="39013" y="6183"/>
                  </a:lnTo>
                  <a:lnTo>
                    <a:pt x="39632" y="6043"/>
                  </a:lnTo>
                  <a:lnTo>
                    <a:pt x="40244" y="5911"/>
                  </a:lnTo>
                  <a:lnTo>
                    <a:pt x="40863" y="5778"/>
                  </a:lnTo>
                  <a:lnTo>
                    <a:pt x="41482" y="5653"/>
                  </a:lnTo>
                  <a:lnTo>
                    <a:pt x="42101" y="5536"/>
                  </a:lnTo>
                  <a:lnTo>
                    <a:pt x="42727" y="5418"/>
                  </a:lnTo>
                  <a:lnTo>
                    <a:pt x="43346" y="5301"/>
                  </a:lnTo>
                  <a:lnTo>
                    <a:pt x="43973" y="5198"/>
                  </a:lnTo>
                  <a:lnTo>
                    <a:pt x="44600" y="5095"/>
                  </a:lnTo>
                  <a:lnTo>
                    <a:pt x="45226" y="4992"/>
                  </a:lnTo>
                  <a:lnTo>
                    <a:pt x="45861" y="4896"/>
                  </a:lnTo>
                  <a:lnTo>
                    <a:pt x="46487" y="4808"/>
                  </a:lnTo>
                  <a:lnTo>
                    <a:pt x="47121" y="4720"/>
                  </a:lnTo>
                  <a:lnTo>
                    <a:pt x="47748" y="4639"/>
                  </a:lnTo>
                  <a:lnTo>
                    <a:pt x="48382" y="4565"/>
                  </a:lnTo>
                  <a:lnTo>
                    <a:pt x="49017" y="4492"/>
                  </a:lnTo>
                  <a:lnTo>
                    <a:pt x="50285" y="4360"/>
                  </a:lnTo>
                  <a:lnTo>
                    <a:pt x="51554" y="4242"/>
                  </a:lnTo>
                  <a:lnTo>
                    <a:pt x="52822" y="4146"/>
                  </a:lnTo>
                  <a:lnTo>
                    <a:pt x="54091" y="4066"/>
                  </a:lnTo>
                  <a:lnTo>
                    <a:pt x="55367" y="4007"/>
                  </a:lnTo>
                  <a:lnTo>
                    <a:pt x="56636" y="3955"/>
                  </a:lnTo>
                  <a:lnTo>
                    <a:pt x="57912" y="3926"/>
                  </a:lnTo>
                  <a:lnTo>
                    <a:pt x="59188" y="3911"/>
                  </a:lnTo>
                  <a:close/>
                  <a:moveTo>
                    <a:pt x="53854" y="35713"/>
                  </a:moveTo>
                  <a:lnTo>
                    <a:pt x="54358" y="35720"/>
                  </a:lnTo>
                  <a:lnTo>
                    <a:pt x="54863" y="35728"/>
                  </a:lnTo>
                  <a:lnTo>
                    <a:pt x="55367" y="35750"/>
                  </a:lnTo>
                  <a:lnTo>
                    <a:pt x="55872" y="35772"/>
                  </a:lnTo>
                  <a:lnTo>
                    <a:pt x="56376" y="35809"/>
                  </a:lnTo>
                  <a:lnTo>
                    <a:pt x="56888" y="35853"/>
                  </a:lnTo>
                  <a:lnTo>
                    <a:pt x="57392" y="35904"/>
                  </a:lnTo>
                  <a:lnTo>
                    <a:pt x="57897" y="35970"/>
                  </a:lnTo>
                  <a:lnTo>
                    <a:pt x="58401" y="36037"/>
                  </a:lnTo>
                  <a:lnTo>
                    <a:pt x="58898" y="36117"/>
                  </a:lnTo>
                  <a:lnTo>
                    <a:pt x="59402" y="36206"/>
                  </a:lnTo>
                  <a:lnTo>
                    <a:pt x="59899" y="36309"/>
                  </a:lnTo>
                  <a:lnTo>
                    <a:pt x="60388" y="36419"/>
                  </a:lnTo>
                  <a:lnTo>
                    <a:pt x="60877" y="36536"/>
                  </a:lnTo>
                  <a:lnTo>
                    <a:pt x="61359" y="36669"/>
                  </a:lnTo>
                  <a:lnTo>
                    <a:pt x="61702" y="36764"/>
                  </a:lnTo>
                  <a:lnTo>
                    <a:pt x="62039" y="36867"/>
                  </a:lnTo>
                  <a:lnTo>
                    <a:pt x="62367" y="36970"/>
                  </a:lnTo>
                  <a:lnTo>
                    <a:pt x="62704" y="37080"/>
                  </a:lnTo>
                  <a:lnTo>
                    <a:pt x="63032" y="37198"/>
                  </a:lnTo>
                  <a:lnTo>
                    <a:pt x="63361" y="37323"/>
                  </a:lnTo>
                  <a:lnTo>
                    <a:pt x="63682" y="37455"/>
                  </a:lnTo>
                  <a:lnTo>
                    <a:pt x="64003" y="37588"/>
                  </a:lnTo>
                  <a:lnTo>
                    <a:pt x="64324" y="37735"/>
                  </a:lnTo>
                  <a:lnTo>
                    <a:pt x="64645" y="37882"/>
                  </a:lnTo>
                  <a:lnTo>
                    <a:pt x="64958" y="38029"/>
                  </a:lnTo>
                  <a:lnTo>
                    <a:pt x="65264" y="38190"/>
                  </a:lnTo>
                  <a:lnTo>
                    <a:pt x="65569" y="38352"/>
                  </a:lnTo>
                  <a:lnTo>
                    <a:pt x="65875" y="38521"/>
                  </a:lnTo>
                  <a:lnTo>
                    <a:pt x="66181" y="38698"/>
                  </a:lnTo>
                  <a:lnTo>
                    <a:pt x="66479" y="38874"/>
                  </a:lnTo>
                  <a:lnTo>
                    <a:pt x="66739" y="39029"/>
                  </a:lnTo>
                  <a:lnTo>
                    <a:pt x="66998" y="39190"/>
                  </a:lnTo>
                  <a:lnTo>
                    <a:pt x="67243" y="39352"/>
                  </a:lnTo>
                  <a:lnTo>
                    <a:pt x="67487" y="39521"/>
                  </a:lnTo>
                  <a:lnTo>
                    <a:pt x="67724" y="39697"/>
                  </a:lnTo>
                  <a:lnTo>
                    <a:pt x="67946" y="39874"/>
                  </a:lnTo>
                  <a:lnTo>
                    <a:pt x="68168" y="40058"/>
                  </a:lnTo>
                  <a:lnTo>
                    <a:pt x="68382" y="40249"/>
                  </a:lnTo>
                  <a:lnTo>
                    <a:pt x="68580" y="40440"/>
                  </a:lnTo>
                  <a:lnTo>
                    <a:pt x="68779" y="40638"/>
                  </a:lnTo>
                  <a:lnTo>
                    <a:pt x="68970" y="40844"/>
                  </a:lnTo>
                  <a:lnTo>
                    <a:pt x="69153" y="41050"/>
                  </a:lnTo>
                  <a:lnTo>
                    <a:pt x="69329" y="41271"/>
                  </a:lnTo>
                  <a:lnTo>
                    <a:pt x="69497" y="41491"/>
                  </a:lnTo>
                  <a:lnTo>
                    <a:pt x="69658" y="41712"/>
                  </a:lnTo>
                  <a:lnTo>
                    <a:pt x="69811" y="41940"/>
                  </a:lnTo>
                  <a:lnTo>
                    <a:pt x="69956" y="42175"/>
                  </a:lnTo>
                  <a:lnTo>
                    <a:pt x="70093" y="42417"/>
                  </a:lnTo>
                  <a:lnTo>
                    <a:pt x="70223" y="42660"/>
                  </a:lnTo>
                  <a:lnTo>
                    <a:pt x="70346" y="42910"/>
                  </a:lnTo>
                  <a:lnTo>
                    <a:pt x="70468" y="43167"/>
                  </a:lnTo>
                  <a:lnTo>
                    <a:pt x="70575" y="43425"/>
                  </a:lnTo>
                  <a:lnTo>
                    <a:pt x="70674" y="43697"/>
                  </a:lnTo>
                  <a:lnTo>
                    <a:pt x="70766" y="43961"/>
                  </a:lnTo>
                  <a:lnTo>
                    <a:pt x="70858" y="44241"/>
                  </a:lnTo>
                  <a:lnTo>
                    <a:pt x="70934" y="44520"/>
                  </a:lnTo>
                  <a:lnTo>
                    <a:pt x="71003" y="44807"/>
                  </a:lnTo>
                  <a:lnTo>
                    <a:pt x="71072" y="45101"/>
                  </a:lnTo>
                  <a:lnTo>
                    <a:pt x="71125" y="45395"/>
                  </a:lnTo>
                  <a:lnTo>
                    <a:pt x="71179" y="45696"/>
                  </a:lnTo>
                  <a:lnTo>
                    <a:pt x="71217" y="46005"/>
                  </a:lnTo>
                  <a:lnTo>
                    <a:pt x="71247" y="46314"/>
                  </a:lnTo>
                  <a:lnTo>
                    <a:pt x="71163" y="46336"/>
                  </a:lnTo>
                  <a:lnTo>
                    <a:pt x="71087" y="46365"/>
                  </a:lnTo>
                  <a:lnTo>
                    <a:pt x="71010" y="46402"/>
                  </a:lnTo>
                  <a:lnTo>
                    <a:pt x="70934" y="46431"/>
                  </a:lnTo>
                  <a:lnTo>
                    <a:pt x="70865" y="46475"/>
                  </a:lnTo>
                  <a:lnTo>
                    <a:pt x="70804" y="46520"/>
                  </a:lnTo>
                  <a:lnTo>
                    <a:pt x="70743" y="46571"/>
                  </a:lnTo>
                  <a:lnTo>
                    <a:pt x="70682" y="46622"/>
                  </a:lnTo>
                  <a:lnTo>
                    <a:pt x="70628" y="46674"/>
                  </a:lnTo>
                  <a:lnTo>
                    <a:pt x="70583" y="46733"/>
                  </a:lnTo>
                  <a:lnTo>
                    <a:pt x="70537" y="46792"/>
                  </a:lnTo>
                  <a:lnTo>
                    <a:pt x="70491" y="46858"/>
                  </a:lnTo>
                  <a:lnTo>
                    <a:pt x="70422" y="46990"/>
                  </a:lnTo>
                  <a:lnTo>
                    <a:pt x="70361" y="47130"/>
                  </a:lnTo>
                  <a:lnTo>
                    <a:pt x="70315" y="47277"/>
                  </a:lnTo>
                  <a:lnTo>
                    <a:pt x="70284" y="47424"/>
                  </a:lnTo>
                  <a:lnTo>
                    <a:pt x="70269" y="47578"/>
                  </a:lnTo>
                  <a:lnTo>
                    <a:pt x="70269" y="47732"/>
                  </a:lnTo>
                  <a:lnTo>
                    <a:pt x="70284" y="47887"/>
                  </a:lnTo>
                  <a:lnTo>
                    <a:pt x="70307" y="48034"/>
                  </a:lnTo>
                  <a:lnTo>
                    <a:pt x="70346" y="48181"/>
                  </a:lnTo>
                  <a:lnTo>
                    <a:pt x="70399" y="48321"/>
                  </a:lnTo>
                  <a:lnTo>
                    <a:pt x="66257" y="48424"/>
                  </a:lnTo>
                  <a:lnTo>
                    <a:pt x="62108" y="48526"/>
                  </a:lnTo>
                  <a:lnTo>
                    <a:pt x="57958" y="48644"/>
                  </a:lnTo>
                  <a:lnTo>
                    <a:pt x="53816" y="48769"/>
                  </a:lnTo>
                  <a:lnTo>
                    <a:pt x="49674" y="48909"/>
                  </a:lnTo>
                  <a:lnTo>
                    <a:pt x="45524" y="49056"/>
                  </a:lnTo>
                  <a:lnTo>
                    <a:pt x="41382" y="49217"/>
                  </a:lnTo>
                  <a:lnTo>
                    <a:pt x="37248" y="49387"/>
                  </a:lnTo>
                  <a:lnTo>
                    <a:pt x="37248" y="48975"/>
                  </a:lnTo>
                  <a:lnTo>
                    <a:pt x="37256" y="48578"/>
                  </a:lnTo>
                  <a:lnTo>
                    <a:pt x="37279" y="48181"/>
                  </a:lnTo>
                  <a:lnTo>
                    <a:pt x="37317" y="47799"/>
                  </a:lnTo>
                  <a:lnTo>
                    <a:pt x="37363" y="47416"/>
                  </a:lnTo>
                  <a:lnTo>
                    <a:pt x="37416" y="47034"/>
                  </a:lnTo>
                  <a:lnTo>
                    <a:pt x="37485" y="46667"/>
                  </a:lnTo>
                  <a:lnTo>
                    <a:pt x="37569" y="46299"/>
                  </a:lnTo>
                  <a:lnTo>
                    <a:pt x="37653" y="45939"/>
                  </a:lnTo>
                  <a:lnTo>
                    <a:pt x="37752" y="45586"/>
                  </a:lnTo>
                  <a:lnTo>
                    <a:pt x="37859" y="45240"/>
                  </a:lnTo>
                  <a:lnTo>
                    <a:pt x="37982" y="44902"/>
                  </a:lnTo>
                  <a:lnTo>
                    <a:pt x="38112" y="44564"/>
                  </a:lnTo>
                  <a:lnTo>
                    <a:pt x="38249" y="44241"/>
                  </a:lnTo>
                  <a:lnTo>
                    <a:pt x="38394" y="43917"/>
                  </a:lnTo>
                  <a:lnTo>
                    <a:pt x="38547" y="43601"/>
                  </a:lnTo>
                  <a:lnTo>
                    <a:pt x="38715" y="43285"/>
                  </a:lnTo>
                  <a:lnTo>
                    <a:pt x="38891" y="42984"/>
                  </a:lnTo>
                  <a:lnTo>
                    <a:pt x="39074" y="42682"/>
                  </a:lnTo>
                  <a:lnTo>
                    <a:pt x="39265" y="42388"/>
                  </a:lnTo>
                  <a:lnTo>
                    <a:pt x="39464" y="42101"/>
                  </a:lnTo>
                  <a:lnTo>
                    <a:pt x="39671" y="41822"/>
                  </a:lnTo>
                  <a:lnTo>
                    <a:pt x="39884" y="41550"/>
                  </a:lnTo>
                  <a:lnTo>
                    <a:pt x="40106" y="41278"/>
                  </a:lnTo>
                  <a:lnTo>
                    <a:pt x="40335" y="41021"/>
                  </a:lnTo>
                  <a:lnTo>
                    <a:pt x="40580" y="40763"/>
                  </a:lnTo>
                  <a:lnTo>
                    <a:pt x="40824" y="40513"/>
                  </a:lnTo>
                  <a:lnTo>
                    <a:pt x="41077" y="40271"/>
                  </a:lnTo>
                  <a:lnTo>
                    <a:pt x="41336" y="40036"/>
                  </a:lnTo>
                  <a:lnTo>
                    <a:pt x="41596" y="39800"/>
                  </a:lnTo>
                  <a:lnTo>
                    <a:pt x="41871" y="39573"/>
                  </a:lnTo>
                  <a:lnTo>
                    <a:pt x="42154" y="39359"/>
                  </a:lnTo>
                  <a:lnTo>
                    <a:pt x="42437" y="39146"/>
                  </a:lnTo>
                  <a:lnTo>
                    <a:pt x="42727" y="38940"/>
                  </a:lnTo>
                  <a:lnTo>
                    <a:pt x="43025" y="38734"/>
                  </a:lnTo>
                  <a:lnTo>
                    <a:pt x="43323" y="38543"/>
                  </a:lnTo>
                  <a:lnTo>
                    <a:pt x="43629" y="38360"/>
                  </a:lnTo>
                  <a:lnTo>
                    <a:pt x="43942" y="38176"/>
                  </a:lnTo>
                  <a:lnTo>
                    <a:pt x="44263" y="37999"/>
                  </a:lnTo>
                  <a:lnTo>
                    <a:pt x="44584" y="37830"/>
                  </a:lnTo>
                  <a:lnTo>
                    <a:pt x="44913" y="37669"/>
                  </a:lnTo>
                  <a:lnTo>
                    <a:pt x="45249" y="37514"/>
                  </a:lnTo>
                  <a:lnTo>
                    <a:pt x="45585" y="37367"/>
                  </a:lnTo>
                  <a:lnTo>
                    <a:pt x="45922" y="37220"/>
                  </a:lnTo>
                  <a:lnTo>
                    <a:pt x="46266" y="37088"/>
                  </a:lnTo>
                  <a:lnTo>
                    <a:pt x="46617" y="36955"/>
                  </a:lnTo>
                  <a:lnTo>
                    <a:pt x="46969" y="36830"/>
                  </a:lnTo>
                  <a:lnTo>
                    <a:pt x="47328" y="36713"/>
                  </a:lnTo>
                  <a:lnTo>
                    <a:pt x="47687" y="36603"/>
                  </a:lnTo>
                  <a:lnTo>
                    <a:pt x="48046" y="36500"/>
                  </a:lnTo>
                  <a:lnTo>
                    <a:pt x="48413" y="36397"/>
                  </a:lnTo>
                  <a:lnTo>
                    <a:pt x="48780" y="36309"/>
                  </a:lnTo>
                  <a:lnTo>
                    <a:pt x="49154" y="36220"/>
                  </a:lnTo>
                  <a:lnTo>
                    <a:pt x="49529" y="36147"/>
                  </a:lnTo>
                  <a:lnTo>
                    <a:pt x="49903" y="36073"/>
                  </a:lnTo>
                  <a:lnTo>
                    <a:pt x="50278" y="36007"/>
                  </a:lnTo>
                  <a:lnTo>
                    <a:pt x="50660" y="35948"/>
                  </a:lnTo>
                  <a:lnTo>
                    <a:pt x="51042" y="35897"/>
                  </a:lnTo>
                  <a:lnTo>
                    <a:pt x="51424" y="35853"/>
                  </a:lnTo>
                  <a:lnTo>
                    <a:pt x="51806" y="35809"/>
                  </a:lnTo>
                  <a:lnTo>
                    <a:pt x="52188" y="35779"/>
                  </a:lnTo>
                  <a:lnTo>
                    <a:pt x="52578" y="35750"/>
                  </a:lnTo>
                  <a:lnTo>
                    <a:pt x="52968" y="35735"/>
                  </a:lnTo>
                  <a:lnTo>
                    <a:pt x="53350" y="35720"/>
                  </a:lnTo>
                  <a:lnTo>
                    <a:pt x="53854" y="35713"/>
                  </a:lnTo>
                  <a:close/>
                  <a:moveTo>
                    <a:pt x="34283" y="7447"/>
                  </a:moveTo>
                  <a:lnTo>
                    <a:pt x="34229" y="7557"/>
                  </a:lnTo>
                  <a:lnTo>
                    <a:pt x="34184" y="7675"/>
                  </a:lnTo>
                  <a:lnTo>
                    <a:pt x="34153" y="7793"/>
                  </a:lnTo>
                  <a:lnTo>
                    <a:pt x="34130" y="7918"/>
                  </a:lnTo>
                  <a:lnTo>
                    <a:pt x="34122" y="8050"/>
                  </a:lnTo>
                  <a:lnTo>
                    <a:pt x="34130" y="8182"/>
                  </a:lnTo>
                  <a:lnTo>
                    <a:pt x="34153" y="8322"/>
                  </a:lnTo>
                  <a:lnTo>
                    <a:pt x="34191" y="8462"/>
                  </a:lnTo>
                  <a:lnTo>
                    <a:pt x="34466" y="9285"/>
                  </a:lnTo>
                  <a:lnTo>
                    <a:pt x="34741" y="10108"/>
                  </a:lnTo>
                  <a:lnTo>
                    <a:pt x="35032" y="10939"/>
                  </a:lnTo>
                  <a:lnTo>
                    <a:pt x="35330" y="11770"/>
                  </a:lnTo>
                  <a:lnTo>
                    <a:pt x="35628" y="12593"/>
                  </a:lnTo>
                  <a:lnTo>
                    <a:pt x="35941" y="13424"/>
                  </a:lnTo>
                  <a:lnTo>
                    <a:pt x="36262" y="14254"/>
                  </a:lnTo>
                  <a:lnTo>
                    <a:pt x="36591" y="15078"/>
                  </a:lnTo>
                  <a:lnTo>
                    <a:pt x="36919" y="15909"/>
                  </a:lnTo>
                  <a:lnTo>
                    <a:pt x="37263" y="16739"/>
                  </a:lnTo>
                  <a:lnTo>
                    <a:pt x="37607" y="17563"/>
                  </a:lnTo>
                  <a:lnTo>
                    <a:pt x="37966" y="18386"/>
                  </a:lnTo>
                  <a:lnTo>
                    <a:pt x="38326" y="19209"/>
                  </a:lnTo>
                  <a:lnTo>
                    <a:pt x="38692" y="20033"/>
                  </a:lnTo>
                  <a:lnTo>
                    <a:pt x="39067" y="20849"/>
                  </a:lnTo>
                  <a:lnTo>
                    <a:pt x="39449" y="21672"/>
                  </a:lnTo>
                  <a:lnTo>
                    <a:pt x="39839" y="22481"/>
                  </a:lnTo>
                  <a:lnTo>
                    <a:pt x="40236" y="23297"/>
                  </a:lnTo>
                  <a:lnTo>
                    <a:pt x="40633" y="24105"/>
                  </a:lnTo>
                  <a:lnTo>
                    <a:pt x="41038" y="24907"/>
                  </a:lnTo>
                  <a:lnTo>
                    <a:pt x="41451" y="25708"/>
                  </a:lnTo>
                  <a:lnTo>
                    <a:pt x="41864" y="26509"/>
                  </a:lnTo>
                  <a:lnTo>
                    <a:pt x="42292" y="27296"/>
                  </a:lnTo>
                  <a:lnTo>
                    <a:pt x="42720" y="28090"/>
                  </a:lnTo>
                  <a:lnTo>
                    <a:pt x="43148" y="28869"/>
                  </a:lnTo>
                  <a:lnTo>
                    <a:pt x="43583" y="29648"/>
                  </a:lnTo>
                  <a:lnTo>
                    <a:pt x="44026" y="30420"/>
                  </a:lnTo>
                  <a:lnTo>
                    <a:pt x="44477" y="31192"/>
                  </a:lnTo>
                  <a:lnTo>
                    <a:pt x="44928" y="31949"/>
                  </a:lnTo>
                  <a:lnTo>
                    <a:pt x="45387" y="32706"/>
                  </a:lnTo>
                  <a:lnTo>
                    <a:pt x="45845" y="33456"/>
                  </a:lnTo>
                  <a:lnTo>
                    <a:pt x="46311" y="34199"/>
                  </a:lnTo>
                  <a:lnTo>
                    <a:pt x="45990" y="34302"/>
                  </a:lnTo>
                  <a:lnTo>
                    <a:pt x="45670" y="34412"/>
                  </a:lnTo>
                  <a:lnTo>
                    <a:pt x="45356" y="34529"/>
                  </a:lnTo>
                  <a:lnTo>
                    <a:pt x="45043" y="34647"/>
                  </a:lnTo>
                  <a:lnTo>
                    <a:pt x="44730" y="34772"/>
                  </a:lnTo>
                  <a:lnTo>
                    <a:pt x="44424" y="34897"/>
                  </a:lnTo>
                  <a:lnTo>
                    <a:pt x="44118" y="35029"/>
                  </a:lnTo>
                  <a:lnTo>
                    <a:pt x="43820" y="35169"/>
                  </a:lnTo>
                  <a:lnTo>
                    <a:pt x="43522" y="35309"/>
                  </a:lnTo>
                  <a:lnTo>
                    <a:pt x="43224" y="35448"/>
                  </a:lnTo>
                  <a:lnTo>
                    <a:pt x="42934" y="35603"/>
                  </a:lnTo>
                  <a:lnTo>
                    <a:pt x="42643" y="35750"/>
                  </a:lnTo>
                  <a:lnTo>
                    <a:pt x="42361" y="35912"/>
                  </a:lnTo>
                  <a:lnTo>
                    <a:pt x="42078" y="36073"/>
                  </a:lnTo>
                  <a:lnTo>
                    <a:pt x="41803" y="36235"/>
                  </a:lnTo>
                  <a:lnTo>
                    <a:pt x="41528" y="36404"/>
                  </a:lnTo>
                  <a:lnTo>
                    <a:pt x="41260" y="36581"/>
                  </a:lnTo>
                  <a:lnTo>
                    <a:pt x="40993" y="36757"/>
                  </a:lnTo>
                  <a:lnTo>
                    <a:pt x="40733" y="36941"/>
                  </a:lnTo>
                  <a:lnTo>
                    <a:pt x="40473" y="37125"/>
                  </a:lnTo>
                  <a:lnTo>
                    <a:pt x="40221" y="37316"/>
                  </a:lnTo>
                  <a:lnTo>
                    <a:pt x="39976" y="37507"/>
                  </a:lnTo>
                  <a:lnTo>
                    <a:pt x="39732" y="37705"/>
                  </a:lnTo>
                  <a:lnTo>
                    <a:pt x="39495" y="37911"/>
                  </a:lnTo>
                  <a:lnTo>
                    <a:pt x="39258" y="38117"/>
                  </a:lnTo>
                  <a:lnTo>
                    <a:pt x="39029" y="38330"/>
                  </a:lnTo>
                  <a:lnTo>
                    <a:pt x="38807" y="38543"/>
                  </a:lnTo>
                  <a:lnTo>
                    <a:pt x="38585" y="38764"/>
                  </a:lnTo>
                  <a:lnTo>
                    <a:pt x="38371" y="38984"/>
                  </a:lnTo>
                  <a:lnTo>
                    <a:pt x="38165" y="39220"/>
                  </a:lnTo>
                  <a:lnTo>
                    <a:pt x="37959" y="39448"/>
                  </a:lnTo>
                  <a:lnTo>
                    <a:pt x="37760" y="39683"/>
                  </a:lnTo>
                  <a:lnTo>
                    <a:pt x="37569" y="39925"/>
                  </a:lnTo>
                  <a:lnTo>
                    <a:pt x="37386" y="40168"/>
                  </a:lnTo>
                  <a:lnTo>
                    <a:pt x="37202" y="40418"/>
                  </a:lnTo>
                  <a:lnTo>
                    <a:pt x="37026" y="40675"/>
                  </a:lnTo>
                  <a:lnTo>
                    <a:pt x="36858" y="40933"/>
                  </a:lnTo>
                  <a:lnTo>
                    <a:pt x="36698" y="41197"/>
                  </a:lnTo>
                  <a:lnTo>
                    <a:pt x="36545" y="41462"/>
                  </a:lnTo>
                  <a:lnTo>
                    <a:pt x="36392" y="41734"/>
                  </a:lnTo>
                  <a:lnTo>
                    <a:pt x="36255" y="42006"/>
                  </a:lnTo>
                  <a:lnTo>
                    <a:pt x="36117" y="42285"/>
                  </a:lnTo>
                  <a:lnTo>
                    <a:pt x="35987" y="42565"/>
                  </a:lnTo>
                  <a:lnTo>
                    <a:pt x="35865" y="42851"/>
                  </a:lnTo>
                  <a:lnTo>
                    <a:pt x="35750" y="43145"/>
                  </a:lnTo>
                  <a:lnTo>
                    <a:pt x="35636" y="43439"/>
                  </a:lnTo>
                  <a:lnTo>
                    <a:pt x="35536" y="43741"/>
                  </a:lnTo>
                  <a:lnTo>
                    <a:pt x="35444" y="44049"/>
                  </a:lnTo>
                  <a:lnTo>
                    <a:pt x="35353" y="44358"/>
                  </a:lnTo>
                  <a:lnTo>
                    <a:pt x="35276" y="44667"/>
                  </a:lnTo>
                  <a:lnTo>
                    <a:pt x="35200" y="44983"/>
                  </a:lnTo>
                  <a:lnTo>
                    <a:pt x="35139" y="45307"/>
                  </a:lnTo>
                  <a:lnTo>
                    <a:pt x="35078" y="45630"/>
                  </a:lnTo>
                  <a:lnTo>
                    <a:pt x="35032" y="45961"/>
                  </a:lnTo>
                  <a:lnTo>
                    <a:pt x="34994" y="46299"/>
                  </a:lnTo>
                  <a:lnTo>
                    <a:pt x="34955" y="46637"/>
                  </a:lnTo>
                  <a:lnTo>
                    <a:pt x="34932" y="46975"/>
                  </a:lnTo>
                  <a:lnTo>
                    <a:pt x="34917" y="47321"/>
                  </a:lnTo>
                  <a:lnTo>
                    <a:pt x="34910" y="47674"/>
                  </a:lnTo>
                  <a:lnTo>
                    <a:pt x="34910" y="48027"/>
                  </a:lnTo>
                  <a:lnTo>
                    <a:pt x="34917" y="48387"/>
                  </a:lnTo>
                  <a:lnTo>
                    <a:pt x="34932" y="48754"/>
                  </a:lnTo>
                  <a:lnTo>
                    <a:pt x="34963" y="49122"/>
                  </a:lnTo>
                  <a:lnTo>
                    <a:pt x="34994" y="49497"/>
                  </a:lnTo>
                  <a:lnTo>
                    <a:pt x="31188" y="49666"/>
                  </a:lnTo>
                  <a:lnTo>
                    <a:pt x="27374" y="49842"/>
                  </a:lnTo>
                  <a:lnTo>
                    <a:pt x="23561" y="50033"/>
                  </a:lnTo>
                  <a:lnTo>
                    <a:pt x="19755" y="50232"/>
                  </a:lnTo>
                  <a:lnTo>
                    <a:pt x="15942" y="50438"/>
                  </a:lnTo>
                  <a:lnTo>
                    <a:pt x="12136" y="50666"/>
                  </a:lnTo>
                  <a:lnTo>
                    <a:pt x="8331" y="50901"/>
                  </a:lnTo>
                  <a:lnTo>
                    <a:pt x="4525" y="51151"/>
                  </a:lnTo>
                  <a:lnTo>
                    <a:pt x="4410" y="50592"/>
                  </a:lnTo>
                  <a:lnTo>
                    <a:pt x="4303" y="50033"/>
                  </a:lnTo>
                  <a:lnTo>
                    <a:pt x="4204" y="49482"/>
                  </a:lnTo>
                  <a:lnTo>
                    <a:pt x="4112" y="48931"/>
                  </a:lnTo>
                  <a:lnTo>
                    <a:pt x="4028" y="48387"/>
                  </a:lnTo>
                  <a:lnTo>
                    <a:pt x="3944" y="47843"/>
                  </a:lnTo>
                  <a:lnTo>
                    <a:pt x="3875" y="47306"/>
                  </a:lnTo>
                  <a:lnTo>
                    <a:pt x="3814" y="46777"/>
                  </a:lnTo>
                  <a:lnTo>
                    <a:pt x="3753" y="46240"/>
                  </a:lnTo>
                  <a:lnTo>
                    <a:pt x="3707" y="45718"/>
                  </a:lnTo>
                  <a:lnTo>
                    <a:pt x="3661" y="45196"/>
                  </a:lnTo>
                  <a:lnTo>
                    <a:pt x="3623" y="44674"/>
                  </a:lnTo>
                  <a:lnTo>
                    <a:pt x="3593" y="44160"/>
                  </a:lnTo>
                  <a:lnTo>
                    <a:pt x="3570" y="43645"/>
                  </a:lnTo>
                  <a:lnTo>
                    <a:pt x="3554" y="43138"/>
                  </a:lnTo>
                  <a:lnTo>
                    <a:pt x="3547" y="42631"/>
                  </a:lnTo>
                  <a:lnTo>
                    <a:pt x="3547" y="42131"/>
                  </a:lnTo>
                  <a:lnTo>
                    <a:pt x="3547" y="41638"/>
                  </a:lnTo>
                  <a:lnTo>
                    <a:pt x="3562" y="41138"/>
                  </a:lnTo>
                  <a:lnTo>
                    <a:pt x="3577" y="40653"/>
                  </a:lnTo>
                  <a:lnTo>
                    <a:pt x="3600" y="40161"/>
                  </a:lnTo>
                  <a:lnTo>
                    <a:pt x="3631" y="39683"/>
                  </a:lnTo>
                  <a:lnTo>
                    <a:pt x="3661" y="39205"/>
                  </a:lnTo>
                  <a:lnTo>
                    <a:pt x="3707" y="38727"/>
                  </a:lnTo>
                  <a:lnTo>
                    <a:pt x="3753" y="38257"/>
                  </a:lnTo>
                  <a:lnTo>
                    <a:pt x="3814" y="37786"/>
                  </a:lnTo>
                  <a:lnTo>
                    <a:pt x="3875" y="37316"/>
                  </a:lnTo>
                  <a:lnTo>
                    <a:pt x="3944" y="36860"/>
                  </a:lnTo>
                  <a:lnTo>
                    <a:pt x="4013" y="36397"/>
                  </a:lnTo>
                  <a:lnTo>
                    <a:pt x="4097" y="35941"/>
                  </a:lnTo>
                  <a:lnTo>
                    <a:pt x="4181" y="35493"/>
                  </a:lnTo>
                  <a:lnTo>
                    <a:pt x="4273" y="35044"/>
                  </a:lnTo>
                  <a:lnTo>
                    <a:pt x="4372" y="34603"/>
                  </a:lnTo>
                  <a:lnTo>
                    <a:pt x="4471" y="34162"/>
                  </a:lnTo>
                  <a:lnTo>
                    <a:pt x="4586" y="33721"/>
                  </a:lnTo>
                  <a:lnTo>
                    <a:pt x="4701" y="33287"/>
                  </a:lnTo>
                  <a:lnTo>
                    <a:pt x="4823" y="32861"/>
                  </a:lnTo>
                  <a:lnTo>
                    <a:pt x="4945" y="32434"/>
                  </a:lnTo>
                  <a:lnTo>
                    <a:pt x="5083" y="32008"/>
                  </a:lnTo>
                  <a:lnTo>
                    <a:pt x="5220" y="31589"/>
                  </a:lnTo>
                  <a:lnTo>
                    <a:pt x="5358" y="31177"/>
                  </a:lnTo>
                  <a:lnTo>
                    <a:pt x="5511" y="30766"/>
                  </a:lnTo>
                  <a:lnTo>
                    <a:pt x="5663" y="30354"/>
                  </a:lnTo>
                  <a:lnTo>
                    <a:pt x="5824" y="29950"/>
                  </a:lnTo>
                  <a:lnTo>
                    <a:pt x="5992" y="29545"/>
                  </a:lnTo>
                  <a:lnTo>
                    <a:pt x="6160" y="29148"/>
                  </a:lnTo>
                  <a:lnTo>
                    <a:pt x="6336" y="28751"/>
                  </a:lnTo>
                  <a:lnTo>
                    <a:pt x="6519" y="28362"/>
                  </a:lnTo>
                  <a:lnTo>
                    <a:pt x="6710" y="27972"/>
                  </a:lnTo>
                  <a:lnTo>
                    <a:pt x="6902" y="27582"/>
                  </a:lnTo>
                  <a:lnTo>
                    <a:pt x="7100" y="27200"/>
                  </a:lnTo>
                  <a:lnTo>
                    <a:pt x="7299" y="26825"/>
                  </a:lnTo>
                  <a:lnTo>
                    <a:pt x="7505" y="26450"/>
                  </a:lnTo>
                  <a:lnTo>
                    <a:pt x="7719" y="26075"/>
                  </a:lnTo>
                  <a:lnTo>
                    <a:pt x="7941" y="25708"/>
                  </a:lnTo>
                  <a:lnTo>
                    <a:pt x="8162" y="25340"/>
                  </a:lnTo>
                  <a:lnTo>
                    <a:pt x="8392" y="24980"/>
                  </a:lnTo>
                  <a:lnTo>
                    <a:pt x="8621" y="24627"/>
                  </a:lnTo>
                  <a:lnTo>
                    <a:pt x="8858" y="24267"/>
                  </a:lnTo>
                  <a:lnTo>
                    <a:pt x="9102" y="23914"/>
                  </a:lnTo>
                  <a:lnTo>
                    <a:pt x="9347" y="23569"/>
                  </a:lnTo>
                  <a:lnTo>
                    <a:pt x="9599" y="23223"/>
                  </a:lnTo>
                  <a:lnTo>
                    <a:pt x="9851" y="22885"/>
                  </a:lnTo>
                  <a:lnTo>
                    <a:pt x="10111" y="22547"/>
                  </a:lnTo>
                  <a:lnTo>
                    <a:pt x="10379" y="22209"/>
                  </a:lnTo>
                  <a:lnTo>
                    <a:pt x="10646" y="21878"/>
                  </a:lnTo>
                  <a:lnTo>
                    <a:pt x="10921" y="21547"/>
                  </a:lnTo>
                  <a:lnTo>
                    <a:pt x="11204" y="21224"/>
                  </a:lnTo>
                  <a:lnTo>
                    <a:pt x="11487" y="20900"/>
                  </a:lnTo>
                  <a:lnTo>
                    <a:pt x="11769" y="20584"/>
                  </a:lnTo>
                  <a:lnTo>
                    <a:pt x="12060" y="20268"/>
                  </a:lnTo>
                  <a:lnTo>
                    <a:pt x="12358" y="19952"/>
                  </a:lnTo>
                  <a:lnTo>
                    <a:pt x="12656" y="19643"/>
                  </a:lnTo>
                  <a:lnTo>
                    <a:pt x="12962" y="19342"/>
                  </a:lnTo>
                  <a:lnTo>
                    <a:pt x="13267" y="19040"/>
                  </a:lnTo>
                  <a:lnTo>
                    <a:pt x="13581" y="18739"/>
                  </a:lnTo>
                  <a:lnTo>
                    <a:pt x="13894" y="18445"/>
                  </a:lnTo>
                  <a:lnTo>
                    <a:pt x="14215" y="18151"/>
                  </a:lnTo>
                  <a:lnTo>
                    <a:pt x="14544" y="17857"/>
                  </a:lnTo>
                  <a:lnTo>
                    <a:pt x="14865" y="17570"/>
                  </a:lnTo>
                  <a:lnTo>
                    <a:pt x="15201" y="17291"/>
                  </a:lnTo>
                  <a:lnTo>
                    <a:pt x="15537" y="17011"/>
                  </a:lnTo>
                  <a:lnTo>
                    <a:pt x="15873" y="16732"/>
                  </a:lnTo>
                  <a:lnTo>
                    <a:pt x="16217" y="16460"/>
                  </a:lnTo>
                  <a:lnTo>
                    <a:pt x="16561" y="16188"/>
                  </a:lnTo>
                  <a:lnTo>
                    <a:pt x="16913" y="15923"/>
                  </a:lnTo>
                  <a:lnTo>
                    <a:pt x="17264" y="15659"/>
                  </a:lnTo>
                  <a:lnTo>
                    <a:pt x="17623" y="15394"/>
                  </a:lnTo>
                  <a:lnTo>
                    <a:pt x="17982" y="15137"/>
                  </a:lnTo>
                  <a:lnTo>
                    <a:pt x="18349" y="14879"/>
                  </a:lnTo>
                  <a:lnTo>
                    <a:pt x="18716" y="14629"/>
                  </a:lnTo>
                  <a:lnTo>
                    <a:pt x="19083" y="14379"/>
                  </a:lnTo>
                  <a:lnTo>
                    <a:pt x="19839" y="13894"/>
                  </a:lnTo>
                  <a:lnTo>
                    <a:pt x="20604" y="13416"/>
                  </a:lnTo>
                  <a:lnTo>
                    <a:pt x="21376" y="12953"/>
                  </a:lnTo>
                  <a:lnTo>
                    <a:pt x="22170" y="12505"/>
                  </a:lnTo>
                  <a:lnTo>
                    <a:pt x="22965" y="12064"/>
                  </a:lnTo>
                  <a:lnTo>
                    <a:pt x="23783" y="11637"/>
                  </a:lnTo>
                  <a:lnTo>
                    <a:pt x="24600" y="11226"/>
                  </a:lnTo>
                  <a:lnTo>
                    <a:pt x="25433" y="10821"/>
                  </a:lnTo>
                  <a:lnTo>
                    <a:pt x="26282" y="10432"/>
                  </a:lnTo>
                  <a:lnTo>
                    <a:pt x="27138" y="10050"/>
                  </a:lnTo>
                  <a:lnTo>
                    <a:pt x="28001" y="9682"/>
                  </a:lnTo>
                  <a:lnTo>
                    <a:pt x="28872" y="9329"/>
                  </a:lnTo>
                  <a:lnTo>
                    <a:pt x="29751" y="8984"/>
                  </a:lnTo>
                  <a:lnTo>
                    <a:pt x="30645" y="8653"/>
                  </a:lnTo>
                  <a:lnTo>
                    <a:pt x="31547" y="8337"/>
                  </a:lnTo>
                  <a:lnTo>
                    <a:pt x="32449" y="8028"/>
                  </a:lnTo>
                  <a:lnTo>
                    <a:pt x="33366" y="7734"/>
                  </a:lnTo>
                  <a:lnTo>
                    <a:pt x="34283" y="7447"/>
                  </a:lnTo>
                  <a:close/>
                  <a:moveTo>
                    <a:pt x="60182" y="0"/>
                  </a:moveTo>
                  <a:lnTo>
                    <a:pt x="59502" y="8"/>
                  </a:lnTo>
                  <a:lnTo>
                    <a:pt x="58134" y="30"/>
                  </a:lnTo>
                  <a:lnTo>
                    <a:pt x="56773" y="74"/>
                  </a:lnTo>
                  <a:lnTo>
                    <a:pt x="55413" y="125"/>
                  </a:lnTo>
                  <a:lnTo>
                    <a:pt x="54053" y="191"/>
                  </a:lnTo>
                  <a:lnTo>
                    <a:pt x="52700" y="272"/>
                  </a:lnTo>
                  <a:lnTo>
                    <a:pt x="51348" y="368"/>
                  </a:lnTo>
                  <a:lnTo>
                    <a:pt x="50003" y="471"/>
                  </a:lnTo>
                  <a:lnTo>
                    <a:pt x="49338" y="530"/>
                  </a:lnTo>
                  <a:lnTo>
                    <a:pt x="48673" y="588"/>
                  </a:lnTo>
                  <a:lnTo>
                    <a:pt x="48008" y="655"/>
                  </a:lnTo>
                  <a:lnTo>
                    <a:pt x="47351" y="728"/>
                  </a:lnTo>
                  <a:lnTo>
                    <a:pt x="46686" y="809"/>
                  </a:lnTo>
                  <a:lnTo>
                    <a:pt x="46021" y="897"/>
                  </a:lnTo>
                  <a:lnTo>
                    <a:pt x="45356" y="985"/>
                  </a:lnTo>
                  <a:lnTo>
                    <a:pt x="44691" y="1081"/>
                  </a:lnTo>
                  <a:lnTo>
                    <a:pt x="44026" y="1184"/>
                  </a:lnTo>
                  <a:lnTo>
                    <a:pt x="43362" y="1294"/>
                  </a:lnTo>
                  <a:lnTo>
                    <a:pt x="42697" y="1404"/>
                  </a:lnTo>
                  <a:lnTo>
                    <a:pt x="42032" y="1522"/>
                  </a:lnTo>
                  <a:lnTo>
                    <a:pt x="41375" y="1647"/>
                  </a:lnTo>
                  <a:lnTo>
                    <a:pt x="40710" y="1779"/>
                  </a:lnTo>
                  <a:lnTo>
                    <a:pt x="40053" y="1912"/>
                  </a:lnTo>
                  <a:lnTo>
                    <a:pt x="39395" y="2059"/>
                  </a:lnTo>
                  <a:lnTo>
                    <a:pt x="38738" y="2206"/>
                  </a:lnTo>
                  <a:lnTo>
                    <a:pt x="38081" y="2360"/>
                  </a:lnTo>
                  <a:lnTo>
                    <a:pt x="37424" y="2514"/>
                  </a:lnTo>
                  <a:lnTo>
                    <a:pt x="36774" y="2676"/>
                  </a:lnTo>
                  <a:lnTo>
                    <a:pt x="36125" y="2853"/>
                  </a:lnTo>
                  <a:lnTo>
                    <a:pt x="35475" y="3022"/>
                  </a:lnTo>
                  <a:lnTo>
                    <a:pt x="34825" y="3205"/>
                  </a:lnTo>
                  <a:lnTo>
                    <a:pt x="34184" y="3389"/>
                  </a:lnTo>
                  <a:lnTo>
                    <a:pt x="33534" y="3588"/>
                  </a:lnTo>
                  <a:lnTo>
                    <a:pt x="32900" y="3786"/>
                  </a:lnTo>
                  <a:lnTo>
                    <a:pt x="32258" y="3985"/>
                  </a:lnTo>
                  <a:lnTo>
                    <a:pt x="31623" y="4198"/>
                  </a:lnTo>
                  <a:lnTo>
                    <a:pt x="30989" y="4411"/>
                  </a:lnTo>
                  <a:lnTo>
                    <a:pt x="30363" y="4632"/>
                  </a:lnTo>
                  <a:lnTo>
                    <a:pt x="29736" y="4859"/>
                  </a:lnTo>
                  <a:lnTo>
                    <a:pt x="29109" y="5087"/>
                  </a:lnTo>
                  <a:lnTo>
                    <a:pt x="28490" y="5323"/>
                  </a:lnTo>
                  <a:lnTo>
                    <a:pt x="27871" y="5565"/>
                  </a:lnTo>
                  <a:lnTo>
                    <a:pt x="27260" y="5815"/>
                  </a:lnTo>
                  <a:lnTo>
                    <a:pt x="26649" y="6065"/>
                  </a:lnTo>
                  <a:lnTo>
                    <a:pt x="26045" y="6330"/>
                  </a:lnTo>
                  <a:lnTo>
                    <a:pt x="25441" y="6594"/>
                  </a:lnTo>
                  <a:lnTo>
                    <a:pt x="24845" y="6859"/>
                  </a:lnTo>
                  <a:lnTo>
                    <a:pt x="24249" y="7138"/>
                  </a:lnTo>
                  <a:lnTo>
                    <a:pt x="23660" y="7418"/>
                  </a:lnTo>
                  <a:lnTo>
                    <a:pt x="23072" y="7704"/>
                  </a:lnTo>
                  <a:lnTo>
                    <a:pt x="22491" y="7998"/>
                  </a:lnTo>
                  <a:lnTo>
                    <a:pt x="21918" y="8293"/>
                  </a:lnTo>
                  <a:lnTo>
                    <a:pt x="21345" y="8594"/>
                  </a:lnTo>
                  <a:lnTo>
                    <a:pt x="20772" y="8903"/>
                  </a:lnTo>
                  <a:lnTo>
                    <a:pt x="20214" y="9219"/>
                  </a:lnTo>
                  <a:lnTo>
                    <a:pt x="19656" y="9542"/>
                  </a:lnTo>
                  <a:lnTo>
                    <a:pt x="19106" y="9866"/>
                  </a:lnTo>
                  <a:lnTo>
                    <a:pt x="18556" y="10197"/>
                  </a:lnTo>
                  <a:lnTo>
                    <a:pt x="18013" y="10527"/>
                  </a:lnTo>
                  <a:lnTo>
                    <a:pt x="17478" y="10873"/>
                  </a:lnTo>
                  <a:lnTo>
                    <a:pt x="16951" y="11218"/>
                  </a:lnTo>
                  <a:lnTo>
                    <a:pt x="16423" y="11571"/>
                  </a:lnTo>
                  <a:lnTo>
                    <a:pt x="15904" y="11924"/>
                  </a:lnTo>
                  <a:lnTo>
                    <a:pt x="15392" y="12292"/>
                  </a:lnTo>
                  <a:lnTo>
                    <a:pt x="14887" y="12659"/>
                  </a:lnTo>
                  <a:lnTo>
                    <a:pt x="14383" y="13027"/>
                  </a:lnTo>
                  <a:lnTo>
                    <a:pt x="13894" y="13409"/>
                  </a:lnTo>
                  <a:lnTo>
                    <a:pt x="13405" y="13791"/>
                  </a:lnTo>
                  <a:lnTo>
                    <a:pt x="12923" y="14181"/>
                  </a:lnTo>
                  <a:lnTo>
                    <a:pt x="12450" y="14578"/>
                  </a:lnTo>
                  <a:lnTo>
                    <a:pt x="11983" y="14975"/>
                  </a:lnTo>
                  <a:lnTo>
                    <a:pt x="11525" y="15387"/>
                  </a:lnTo>
                  <a:lnTo>
                    <a:pt x="11066" y="15798"/>
                  </a:lnTo>
                  <a:lnTo>
                    <a:pt x="10623" y="16210"/>
                  </a:lnTo>
                  <a:lnTo>
                    <a:pt x="10188" y="16629"/>
                  </a:lnTo>
                  <a:lnTo>
                    <a:pt x="9752" y="17063"/>
                  </a:lnTo>
                  <a:lnTo>
                    <a:pt x="9332" y="17489"/>
                  </a:lnTo>
                  <a:lnTo>
                    <a:pt x="8911" y="17930"/>
                  </a:lnTo>
                  <a:lnTo>
                    <a:pt x="8506" y="18371"/>
                  </a:lnTo>
                  <a:lnTo>
                    <a:pt x="8109" y="18820"/>
                  </a:lnTo>
                  <a:lnTo>
                    <a:pt x="7712" y="19275"/>
                  </a:lnTo>
                  <a:lnTo>
                    <a:pt x="7329" y="19731"/>
                  </a:lnTo>
                  <a:lnTo>
                    <a:pt x="6955" y="20194"/>
                  </a:lnTo>
                  <a:lnTo>
                    <a:pt x="6588" y="20665"/>
                  </a:lnTo>
                  <a:lnTo>
                    <a:pt x="6229" y="21143"/>
                  </a:lnTo>
                  <a:lnTo>
                    <a:pt x="5877" y="21621"/>
                  </a:lnTo>
                  <a:lnTo>
                    <a:pt x="5541" y="22106"/>
                  </a:lnTo>
                  <a:lnTo>
                    <a:pt x="5205" y="22598"/>
                  </a:lnTo>
                  <a:lnTo>
                    <a:pt x="4884" y="23091"/>
                  </a:lnTo>
                  <a:lnTo>
                    <a:pt x="4571" y="23591"/>
                  </a:lnTo>
                  <a:lnTo>
                    <a:pt x="4265" y="24098"/>
                  </a:lnTo>
                  <a:lnTo>
                    <a:pt x="3967" y="24605"/>
                  </a:lnTo>
                  <a:lnTo>
                    <a:pt x="3684" y="25127"/>
                  </a:lnTo>
                  <a:lnTo>
                    <a:pt x="3409" y="25649"/>
                  </a:lnTo>
                  <a:lnTo>
                    <a:pt x="3142" y="26171"/>
                  </a:lnTo>
                  <a:lnTo>
                    <a:pt x="2889" y="26708"/>
                  </a:lnTo>
                  <a:lnTo>
                    <a:pt x="2637" y="27244"/>
                  </a:lnTo>
                  <a:lnTo>
                    <a:pt x="2400" y="27788"/>
                  </a:lnTo>
                  <a:lnTo>
                    <a:pt x="2179" y="28332"/>
                  </a:lnTo>
                  <a:lnTo>
                    <a:pt x="1965" y="28884"/>
                  </a:lnTo>
                  <a:lnTo>
                    <a:pt x="1758" y="29442"/>
                  </a:lnTo>
                  <a:lnTo>
                    <a:pt x="1560" y="30008"/>
                  </a:lnTo>
                  <a:lnTo>
                    <a:pt x="1376" y="30574"/>
                  </a:lnTo>
                  <a:lnTo>
                    <a:pt x="1208" y="31148"/>
                  </a:lnTo>
                  <a:lnTo>
                    <a:pt x="1048" y="31729"/>
                  </a:lnTo>
                  <a:lnTo>
                    <a:pt x="895" y="32309"/>
                  </a:lnTo>
                  <a:lnTo>
                    <a:pt x="757" y="32897"/>
                  </a:lnTo>
                  <a:lnTo>
                    <a:pt x="627" y="33493"/>
                  </a:lnTo>
                  <a:lnTo>
                    <a:pt x="513" y="34088"/>
                  </a:lnTo>
                  <a:lnTo>
                    <a:pt x="406" y="34691"/>
                  </a:lnTo>
                  <a:lnTo>
                    <a:pt x="314" y="35301"/>
                  </a:lnTo>
                  <a:lnTo>
                    <a:pt x="230" y="35919"/>
                  </a:lnTo>
                  <a:lnTo>
                    <a:pt x="161" y="36536"/>
                  </a:lnTo>
                  <a:lnTo>
                    <a:pt x="100" y="37161"/>
                  </a:lnTo>
                  <a:lnTo>
                    <a:pt x="62" y="37793"/>
                  </a:lnTo>
                  <a:lnTo>
                    <a:pt x="24" y="38426"/>
                  </a:lnTo>
                  <a:lnTo>
                    <a:pt x="8" y="39065"/>
                  </a:lnTo>
                  <a:lnTo>
                    <a:pt x="1" y="39705"/>
                  </a:lnTo>
                  <a:lnTo>
                    <a:pt x="1" y="40359"/>
                  </a:lnTo>
                  <a:lnTo>
                    <a:pt x="16" y="41013"/>
                  </a:lnTo>
                  <a:lnTo>
                    <a:pt x="47" y="41675"/>
                  </a:lnTo>
                  <a:lnTo>
                    <a:pt x="92" y="42337"/>
                  </a:lnTo>
                  <a:lnTo>
                    <a:pt x="154" y="43006"/>
                  </a:lnTo>
                  <a:lnTo>
                    <a:pt x="222" y="43682"/>
                  </a:lnTo>
                  <a:lnTo>
                    <a:pt x="306" y="44358"/>
                  </a:lnTo>
                  <a:lnTo>
                    <a:pt x="398" y="45042"/>
                  </a:lnTo>
                  <a:lnTo>
                    <a:pt x="513" y="45733"/>
                  </a:lnTo>
                  <a:lnTo>
                    <a:pt x="635" y="46431"/>
                  </a:lnTo>
                  <a:lnTo>
                    <a:pt x="773" y="47130"/>
                  </a:lnTo>
                  <a:lnTo>
                    <a:pt x="925" y="47835"/>
                  </a:lnTo>
                  <a:lnTo>
                    <a:pt x="1094" y="48541"/>
                  </a:lnTo>
                  <a:lnTo>
                    <a:pt x="1269" y="49254"/>
                  </a:lnTo>
                  <a:lnTo>
                    <a:pt x="1468" y="49975"/>
                  </a:lnTo>
                  <a:lnTo>
                    <a:pt x="1674" y="50702"/>
                  </a:lnTo>
                  <a:lnTo>
                    <a:pt x="1904" y="51430"/>
                  </a:lnTo>
                  <a:lnTo>
                    <a:pt x="2141" y="52165"/>
                  </a:lnTo>
                  <a:lnTo>
                    <a:pt x="2194" y="52290"/>
                  </a:lnTo>
                  <a:lnTo>
                    <a:pt x="2255" y="52408"/>
                  </a:lnTo>
                  <a:lnTo>
                    <a:pt x="2324" y="52518"/>
                  </a:lnTo>
                  <a:lnTo>
                    <a:pt x="2400" y="52614"/>
                  </a:lnTo>
                  <a:lnTo>
                    <a:pt x="2477" y="52695"/>
                  </a:lnTo>
                  <a:lnTo>
                    <a:pt x="2568" y="52776"/>
                  </a:lnTo>
                  <a:lnTo>
                    <a:pt x="2660" y="52834"/>
                  </a:lnTo>
                  <a:lnTo>
                    <a:pt x="2760" y="52893"/>
                  </a:lnTo>
                  <a:lnTo>
                    <a:pt x="2782" y="52989"/>
                  </a:lnTo>
                  <a:lnTo>
                    <a:pt x="2821" y="53084"/>
                  </a:lnTo>
                  <a:lnTo>
                    <a:pt x="2859" y="53180"/>
                  </a:lnTo>
                  <a:lnTo>
                    <a:pt x="2905" y="53268"/>
                  </a:lnTo>
                  <a:lnTo>
                    <a:pt x="2958" y="53349"/>
                  </a:lnTo>
                  <a:lnTo>
                    <a:pt x="3019" y="53430"/>
                  </a:lnTo>
                  <a:lnTo>
                    <a:pt x="3088" y="53503"/>
                  </a:lnTo>
                  <a:lnTo>
                    <a:pt x="3165" y="53577"/>
                  </a:lnTo>
                  <a:lnTo>
                    <a:pt x="3241" y="53636"/>
                  </a:lnTo>
                  <a:lnTo>
                    <a:pt x="3333" y="53687"/>
                  </a:lnTo>
                  <a:lnTo>
                    <a:pt x="3432" y="53739"/>
                  </a:lnTo>
                  <a:lnTo>
                    <a:pt x="3539" y="53775"/>
                  </a:lnTo>
                  <a:lnTo>
                    <a:pt x="3654" y="53805"/>
                  </a:lnTo>
                  <a:lnTo>
                    <a:pt x="3776" y="53827"/>
                  </a:lnTo>
                  <a:lnTo>
                    <a:pt x="3906" y="53841"/>
                  </a:lnTo>
                  <a:lnTo>
                    <a:pt x="4043" y="53841"/>
                  </a:lnTo>
                  <a:lnTo>
                    <a:pt x="10784" y="53731"/>
                  </a:lnTo>
                  <a:lnTo>
                    <a:pt x="17532" y="53606"/>
                  </a:lnTo>
                  <a:lnTo>
                    <a:pt x="24272" y="53467"/>
                  </a:lnTo>
                  <a:lnTo>
                    <a:pt x="31012" y="53327"/>
                  </a:lnTo>
                  <a:lnTo>
                    <a:pt x="37752" y="53165"/>
                  </a:lnTo>
                  <a:lnTo>
                    <a:pt x="44493" y="53011"/>
                  </a:lnTo>
                  <a:lnTo>
                    <a:pt x="57973" y="52673"/>
                  </a:lnTo>
                  <a:lnTo>
                    <a:pt x="71461" y="52342"/>
                  </a:lnTo>
                  <a:lnTo>
                    <a:pt x="78202" y="52173"/>
                  </a:lnTo>
                  <a:lnTo>
                    <a:pt x="84942" y="52011"/>
                  </a:lnTo>
                  <a:lnTo>
                    <a:pt x="91682" y="51857"/>
                  </a:lnTo>
                  <a:lnTo>
                    <a:pt x="98422" y="51717"/>
                  </a:lnTo>
                  <a:lnTo>
                    <a:pt x="105170" y="51577"/>
                  </a:lnTo>
                  <a:lnTo>
                    <a:pt x="111911" y="51460"/>
                  </a:lnTo>
                  <a:lnTo>
                    <a:pt x="112094" y="51445"/>
                  </a:lnTo>
                  <a:lnTo>
                    <a:pt x="112262" y="51423"/>
                  </a:lnTo>
                  <a:lnTo>
                    <a:pt x="112430" y="51386"/>
                  </a:lnTo>
                  <a:lnTo>
                    <a:pt x="112583" y="51342"/>
                  </a:lnTo>
                  <a:lnTo>
                    <a:pt x="112728" y="51283"/>
                  </a:lnTo>
                  <a:lnTo>
                    <a:pt x="112858" y="51217"/>
                  </a:lnTo>
                  <a:lnTo>
                    <a:pt x="112988" y="51136"/>
                  </a:lnTo>
                  <a:lnTo>
                    <a:pt x="113103" y="51055"/>
                  </a:lnTo>
                  <a:lnTo>
                    <a:pt x="113210" y="50960"/>
                  </a:lnTo>
                  <a:lnTo>
                    <a:pt x="113309" y="50857"/>
                  </a:lnTo>
                  <a:lnTo>
                    <a:pt x="113393" y="50747"/>
                  </a:lnTo>
                  <a:lnTo>
                    <a:pt x="113470" y="50636"/>
                  </a:lnTo>
                  <a:lnTo>
                    <a:pt x="113538" y="50511"/>
                  </a:lnTo>
                  <a:lnTo>
                    <a:pt x="113599" y="50394"/>
                  </a:lnTo>
                  <a:lnTo>
                    <a:pt x="113653" y="50261"/>
                  </a:lnTo>
                  <a:lnTo>
                    <a:pt x="113691" y="50129"/>
                  </a:lnTo>
                  <a:lnTo>
                    <a:pt x="113722" y="49997"/>
                  </a:lnTo>
                  <a:lnTo>
                    <a:pt x="113745" y="49857"/>
                  </a:lnTo>
                  <a:lnTo>
                    <a:pt x="113760" y="49725"/>
                  </a:lnTo>
                  <a:lnTo>
                    <a:pt x="113768" y="49585"/>
                  </a:lnTo>
                  <a:lnTo>
                    <a:pt x="113760" y="49445"/>
                  </a:lnTo>
                  <a:lnTo>
                    <a:pt x="113745" y="49313"/>
                  </a:lnTo>
                  <a:lnTo>
                    <a:pt x="113722" y="49173"/>
                  </a:lnTo>
                  <a:lnTo>
                    <a:pt x="113691" y="49041"/>
                  </a:lnTo>
                  <a:lnTo>
                    <a:pt x="113645" y="48909"/>
                  </a:lnTo>
                  <a:lnTo>
                    <a:pt x="113599" y="48784"/>
                  </a:lnTo>
                  <a:lnTo>
                    <a:pt x="113538" y="48659"/>
                  </a:lnTo>
                  <a:lnTo>
                    <a:pt x="113470" y="48541"/>
                  </a:lnTo>
                  <a:lnTo>
                    <a:pt x="113393" y="48424"/>
                  </a:lnTo>
                  <a:lnTo>
                    <a:pt x="113301" y="48321"/>
                  </a:lnTo>
                  <a:lnTo>
                    <a:pt x="113210" y="48218"/>
                  </a:lnTo>
                  <a:lnTo>
                    <a:pt x="113103" y="48122"/>
                  </a:lnTo>
                  <a:lnTo>
                    <a:pt x="113156" y="47997"/>
                  </a:lnTo>
                  <a:lnTo>
                    <a:pt x="113210" y="47865"/>
                  </a:lnTo>
                  <a:lnTo>
                    <a:pt x="113248" y="47732"/>
                  </a:lnTo>
                  <a:lnTo>
                    <a:pt x="113279" y="47593"/>
                  </a:lnTo>
                  <a:lnTo>
                    <a:pt x="113301" y="47453"/>
                  </a:lnTo>
                  <a:lnTo>
                    <a:pt x="113309" y="47306"/>
                  </a:lnTo>
                  <a:lnTo>
                    <a:pt x="113301" y="47152"/>
                  </a:lnTo>
                  <a:lnTo>
                    <a:pt x="113286" y="46997"/>
                  </a:lnTo>
                  <a:lnTo>
                    <a:pt x="113172" y="46306"/>
                  </a:lnTo>
                  <a:lnTo>
                    <a:pt x="113057" y="45615"/>
                  </a:lnTo>
                  <a:lnTo>
                    <a:pt x="112935" y="44924"/>
                  </a:lnTo>
                  <a:lnTo>
                    <a:pt x="112805" y="44241"/>
                  </a:lnTo>
                  <a:lnTo>
                    <a:pt x="112667" y="43550"/>
                  </a:lnTo>
                  <a:lnTo>
                    <a:pt x="112530" y="42859"/>
                  </a:lnTo>
                  <a:lnTo>
                    <a:pt x="112377" y="42168"/>
                  </a:lnTo>
                  <a:lnTo>
                    <a:pt x="112224" y="41477"/>
                  </a:lnTo>
                  <a:lnTo>
                    <a:pt x="112063" y="40785"/>
                  </a:lnTo>
                  <a:lnTo>
                    <a:pt x="111895" y="40102"/>
                  </a:lnTo>
                  <a:lnTo>
                    <a:pt x="111720" y="39418"/>
                  </a:lnTo>
                  <a:lnTo>
                    <a:pt x="111536" y="38727"/>
                  </a:lnTo>
                  <a:lnTo>
                    <a:pt x="111345" y="38043"/>
                  </a:lnTo>
                  <a:lnTo>
                    <a:pt x="111154" y="37360"/>
                  </a:lnTo>
                  <a:lnTo>
                    <a:pt x="110948" y="36683"/>
                  </a:lnTo>
                  <a:lnTo>
                    <a:pt x="110741" y="36000"/>
                  </a:lnTo>
                  <a:lnTo>
                    <a:pt x="110527" y="35323"/>
                  </a:lnTo>
                  <a:lnTo>
                    <a:pt x="110298" y="34647"/>
                  </a:lnTo>
                  <a:lnTo>
                    <a:pt x="110069" y="33978"/>
                  </a:lnTo>
                  <a:lnTo>
                    <a:pt x="109832" y="33302"/>
                  </a:lnTo>
                  <a:lnTo>
                    <a:pt x="109587" y="32633"/>
                  </a:lnTo>
                  <a:lnTo>
                    <a:pt x="109335" y="31971"/>
                  </a:lnTo>
                  <a:lnTo>
                    <a:pt x="109083" y="31302"/>
                  </a:lnTo>
                  <a:lnTo>
                    <a:pt x="108816" y="30648"/>
                  </a:lnTo>
                  <a:lnTo>
                    <a:pt x="108540" y="29986"/>
                  </a:lnTo>
                  <a:lnTo>
                    <a:pt x="108258" y="29332"/>
                  </a:lnTo>
                  <a:lnTo>
                    <a:pt x="107975" y="28685"/>
                  </a:lnTo>
                  <a:lnTo>
                    <a:pt x="107677" y="28038"/>
                  </a:lnTo>
                  <a:lnTo>
                    <a:pt x="107371" y="27391"/>
                  </a:lnTo>
                  <a:lnTo>
                    <a:pt x="107066" y="26752"/>
                  </a:lnTo>
                  <a:lnTo>
                    <a:pt x="106745" y="26112"/>
                  </a:lnTo>
                  <a:lnTo>
                    <a:pt x="106416" y="25480"/>
                  </a:lnTo>
                  <a:lnTo>
                    <a:pt x="106087" y="24855"/>
                  </a:lnTo>
                  <a:lnTo>
                    <a:pt x="105743" y="24230"/>
                  </a:lnTo>
                  <a:lnTo>
                    <a:pt x="105392" y="23613"/>
                  </a:lnTo>
                  <a:lnTo>
                    <a:pt x="105040" y="22995"/>
                  </a:lnTo>
                  <a:lnTo>
                    <a:pt x="104674" y="22385"/>
                  </a:lnTo>
                  <a:lnTo>
                    <a:pt x="104299" y="21782"/>
                  </a:lnTo>
                  <a:lnTo>
                    <a:pt x="103917" y="21179"/>
                  </a:lnTo>
                  <a:lnTo>
                    <a:pt x="103535" y="20584"/>
                  </a:lnTo>
                  <a:lnTo>
                    <a:pt x="103138" y="19996"/>
                  </a:lnTo>
                  <a:lnTo>
                    <a:pt x="102733" y="19408"/>
                  </a:lnTo>
                  <a:lnTo>
                    <a:pt x="102320" y="18834"/>
                  </a:lnTo>
                  <a:lnTo>
                    <a:pt x="101892" y="18261"/>
                  </a:lnTo>
                  <a:lnTo>
                    <a:pt x="101464" y="17688"/>
                  </a:lnTo>
                  <a:lnTo>
                    <a:pt x="101028" y="17129"/>
                  </a:lnTo>
                  <a:lnTo>
                    <a:pt x="100585" y="16578"/>
                  </a:lnTo>
                  <a:lnTo>
                    <a:pt x="100127" y="16026"/>
                  </a:lnTo>
                  <a:lnTo>
                    <a:pt x="99668" y="15482"/>
                  </a:lnTo>
                  <a:lnTo>
                    <a:pt x="99194" y="14946"/>
                  </a:lnTo>
                  <a:lnTo>
                    <a:pt x="98713" y="14416"/>
                  </a:lnTo>
                  <a:lnTo>
                    <a:pt x="98224" y="13894"/>
                  </a:lnTo>
                  <a:lnTo>
                    <a:pt x="97727" y="13380"/>
                  </a:lnTo>
                  <a:lnTo>
                    <a:pt x="97223" y="12872"/>
                  </a:lnTo>
                  <a:lnTo>
                    <a:pt x="96703" y="12373"/>
                  </a:lnTo>
                  <a:lnTo>
                    <a:pt x="96183" y="11880"/>
                  </a:lnTo>
                  <a:lnTo>
                    <a:pt x="95648" y="11395"/>
                  </a:lnTo>
                  <a:lnTo>
                    <a:pt x="95106" y="10917"/>
                  </a:lnTo>
                  <a:lnTo>
                    <a:pt x="94556" y="10446"/>
                  </a:lnTo>
                  <a:lnTo>
                    <a:pt x="93998" y="9983"/>
                  </a:lnTo>
                  <a:lnTo>
                    <a:pt x="93432" y="9528"/>
                  </a:lnTo>
                  <a:lnTo>
                    <a:pt x="92851" y="9086"/>
                  </a:lnTo>
                  <a:lnTo>
                    <a:pt x="92271" y="8645"/>
                  </a:lnTo>
                  <a:lnTo>
                    <a:pt x="91675" y="8219"/>
                  </a:lnTo>
                  <a:lnTo>
                    <a:pt x="91109" y="7822"/>
                  </a:lnTo>
                  <a:lnTo>
                    <a:pt x="90536" y="7440"/>
                  </a:lnTo>
                  <a:lnTo>
                    <a:pt x="89963" y="7072"/>
                  </a:lnTo>
                  <a:lnTo>
                    <a:pt x="89382" y="6712"/>
                  </a:lnTo>
                  <a:lnTo>
                    <a:pt x="88793" y="6366"/>
                  </a:lnTo>
                  <a:lnTo>
                    <a:pt x="88205" y="6028"/>
                  </a:lnTo>
                  <a:lnTo>
                    <a:pt x="87617" y="5705"/>
                  </a:lnTo>
                  <a:lnTo>
                    <a:pt x="87013" y="5389"/>
                  </a:lnTo>
                  <a:lnTo>
                    <a:pt x="86417" y="5087"/>
                  </a:lnTo>
                  <a:lnTo>
                    <a:pt x="85813" y="4793"/>
                  </a:lnTo>
                  <a:lnTo>
                    <a:pt x="85202" y="4514"/>
                  </a:lnTo>
                  <a:lnTo>
                    <a:pt x="84590" y="4242"/>
                  </a:lnTo>
                  <a:lnTo>
                    <a:pt x="83971" y="3977"/>
                  </a:lnTo>
                  <a:lnTo>
                    <a:pt x="83352" y="3727"/>
                  </a:lnTo>
                  <a:lnTo>
                    <a:pt x="82726" y="3485"/>
                  </a:lnTo>
                  <a:lnTo>
                    <a:pt x="82099" y="3250"/>
                  </a:lnTo>
                  <a:lnTo>
                    <a:pt x="81472" y="3029"/>
                  </a:lnTo>
                  <a:lnTo>
                    <a:pt x="80838" y="2816"/>
                  </a:lnTo>
                  <a:lnTo>
                    <a:pt x="80204" y="2610"/>
                  </a:lnTo>
                  <a:lnTo>
                    <a:pt x="79562" y="2419"/>
                  </a:lnTo>
                  <a:lnTo>
                    <a:pt x="78920" y="2228"/>
                  </a:lnTo>
                  <a:lnTo>
                    <a:pt x="78278" y="2051"/>
                  </a:lnTo>
                  <a:lnTo>
                    <a:pt x="77628" y="1882"/>
                  </a:lnTo>
                  <a:lnTo>
                    <a:pt x="76979" y="1720"/>
                  </a:lnTo>
                  <a:lnTo>
                    <a:pt x="76329" y="1566"/>
                  </a:lnTo>
                  <a:lnTo>
                    <a:pt x="75672" y="1426"/>
                  </a:lnTo>
                  <a:lnTo>
                    <a:pt x="75015" y="1287"/>
                  </a:lnTo>
                  <a:lnTo>
                    <a:pt x="74358" y="1162"/>
                  </a:lnTo>
                  <a:lnTo>
                    <a:pt x="73693" y="1037"/>
                  </a:lnTo>
                  <a:lnTo>
                    <a:pt x="73028" y="927"/>
                  </a:lnTo>
                  <a:lnTo>
                    <a:pt x="72363" y="816"/>
                  </a:lnTo>
                  <a:lnTo>
                    <a:pt x="71698" y="721"/>
                  </a:lnTo>
                  <a:lnTo>
                    <a:pt x="71026" y="625"/>
                  </a:lnTo>
                  <a:lnTo>
                    <a:pt x="70361" y="544"/>
                  </a:lnTo>
                  <a:lnTo>
                    <a:pt x="69688" y="463"/>
                  </a:lnTo>
                  <a:lnTo>
                    <a:pt x="69016" y="397"/>
                  </a:lnTo>
                  <a:lnTo>
                    <a:pt x="68336" y="331"/>
                  </a:lnTo>
                  <a:lnTo>
                    <a:pt x="67663" y="272"/>
                  </a:lnTo>
                  <a:lnTo>
                    <a:pt x="66983" y="221"/>
                  </a:lnTo>
                  <a:lnTo>
                    <a:pt x="66311" y="169"/>
                  </a:lnTo>
                  <a:lnTo>
                    <a:pt x="65630" y="133"/>
                  </a:lnTo>
                  <a:lnTo>
                    <a:pt x="64950" y="96"/>
                  </a:lnTo>
                  <a:lnTo>
                    <a:pt x="64270" y="66"/>
                  </a:lnTo>
                  <a:lnTo>
                    <a:pt x="63590" y="44"/>
                  </a:lnTo>
                  <a:lnTo>
                    <a:pt x="62910" y="22"/>
                  </a:lnTo>
                  <a:lnTo>
                    <a:pt x="62230" y="15"/>
                  </a:lnTo>
                  <a:lnTo>
                    <a:pt x="615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-1706050" y="-614100"/>
              <a:ext cx="485300" cy="258250"/>
            </a:xfrm>
            <a:custGeom>
              <a:avLst/>
              <a:gdLst/>
              <a:ahLst/>
              <a:cxnLst/>
              <a:rect l="l" t="t" r="r" b="b"/>
              <a:pathLst>
                <a:path w="19412" h="10330" extrusionOk="0">
                  <a:moveTo>
                    <a:pt x="551" y="1"/>
                  </a:moveTo>
                  <a:lnTo>
                    <a:pt x="1" y="10131"/>
                  </a:lnTo>
                  <a:lnTo>
                    <a:pt x="605" y="10035"/>
                  </a:lnTo>
                  <a:lnTo>
                    <a:pt x="1201" y="9940"/>
                  </a:lnTo>
                  <a:lnTo>
                    <a:pt x="1812" y="9852"/>
                  </a:lnTo>
                  <a:lnTo>
                    <a:pt x="2416" y="9771"/>
                  </a:lnTo>
                  <a:lnTo>
                    <a:pt x="3027" y="9705"/>
                  </a:lnTo>
                  <a:lnTo>
                    <a:pt x="3631" y="9638"/>
                  </a:lnTo>
                  <a:lnTo>
                    <a:pt x="4242" y="9580"/>
                  </a:lnTo>
                  <a:lnTo>
                    <a:pt x="4854" y="9528"/>
                  </a:lnTo>
                  <a:lnTo>
                    <a:pt x="5465" y="9484"/>
                  </a:lnTo>
                  <a:lnTo>
                    <a:pt x="6084" y="9447"/>
                  </a:lnTo>
                  <a:lnTo>
                    <a:pt x="6695" y="9411"/>
                  </a:lnTo>
                  <a:lnTo>
                    <a:pt x="7307" y="9388"/>
                  </a:lnTo>
                  <a:lnTo>
                    <a:pt x="7926" y="9374"/>
                  </a:lnTo>
                  <a:lnTo>
                    <a:pt x="8537" y="9359"/>
                  </a:lnTo>
                  <a:lnTo>
                    <a:pt x="9767" y="9359"/>
                  </a:lnTo>
                  <a:lnTo>
                    <a:pt x="10379" y="9374"/>
                  </a:lnTo>
                  <a:lnTo>
                    <a:pt x="10990" y="9388"/>
                  </a:lnTo>
                  <a:lnTo>
                    <a:pt x="11601" y="9411"/>
                  </a:lnTo>
                  <a:lnTo>
                    <a:pt x="12213" y="9440"/>
                  </a:lnTo>
                  <a:lnTo>
                    <a:pt x="12824" y="9484"/>
                  </a:lnTo>
                  <a:lnTo>
                    <a:pt x="13436" y="9528"/>
                  </a:lnTo>
                  <a:lnTo>
                    <a:pt x="14039" y="9572"/>
                  </a:lnTo>
                  <a:lnTo>
                    <a:pt x="14643" y="9631"/>
                  </a:lnTo>
                  <a:lnTo>
                    <a:pt x="15247" y="9697"/>
                  </a:lnTo>
                  <a:lnTo>
                    <a:pt x="15850" y="9771"/>
                  </a:lnTo>
                  <a:lnTo>
                    <a:pt x="16454" y="9844"/>
                  </a:lnTo>
                  <a:lnTo>
                    <a:pt x="17050" y="9925"/>
                  </a:lnTo>
                  <a:lnTo>
                    <a:pt x="17646" y="10021"/>
                  </a:lnTo>
                  <a:lnTo>
                    <a:pt x="18235" y="10116"/>
                  </a:lnTo>
                  <a:lnTo>
                    <a:pt x="18823" y="10219"/>
                  </a:lnTo>
                  <a:lnTo>
                    <a:pt x="19412" y="10329"/>
                  </a:lnTo>
                  <a:lnTo>
                    <a:pt x="19366" y="10197"/>
                  </a:lnTo>
                  <a:lnTo>
                    <a:pt x="19351" y="10124"/>
                  </a:lnTo>
                  <a:lnTo>
                    <a:pt x="19343" y="10043"/>
                  </a:lnTo>
                  <a:lnTo>
                    <a:pt x="19358" y="7543"/>
                  </a:lnTo>
                  <a:lnTo>
                    <a:pt x="19358" y="5036"/>
                  </a:lnTo>
                  <a:lnTo>
                    <a:pt x="19358" y="2530"/>
                  </a:lnTo>
                  <a:lnTo>
                    <a:pt x="19343" y="23"/>
                  </a:lnTo>
                  <a:lnTo>
                    <a:pt x="19190" y="67"/>
                  </a:lnTo>
                  <a:lnTo>
                    <a:pt x="19106" y="82"/>
                  </a:lnTo>
                  <a:lnTo>
                    <a:pt x="19022" y="89"/>
                  </a:lnTo>
                  <a:lnTo>
                    <a:pt x="17876" y="163"/>
                  </a:lnTo>
                  <a:lnTo>
                    <a:pt x="16729" y="214"/>
                  </a:lnTo>
                  <a:lnTo>
                    <a:pt x="15575" y="251"/>
                  </a:lnTo>
                  <a:lnTo>
                    <a:pt x="14421" y="280"/>
                  </a:lnTo>
                  <a:lnTo>
                    <a:pt x="13267" y="288"/>
                  </a:lnTo>
                  <a:lnTo>
                    <a:pt x="12114" y="295"/>
                  </a:lnTo>
                  <a:lnTo>
                    <a:pt x="10960" y="288"/>
                  </a:lnTo>
                  <a:lnTo>
                    <a:pt x="9806" y="265"/>
                  </a:lnTo>
                  <a:lnTo>
                    <a:pt x="8644" y="243"/>
                  </a:lnTo>
                  <a:lnTo>
                    <a:pt x="7490" y="214"/>
                  </a:lnTo>
                  <a:lnTo>
                    <a:pt x="5175" y="148"/>
                  </a:lnTo>
                  <a:lnTo>
                    <a:pt x="2859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-1690000" y="-1023550"/>
              <a:ext cx="467525" cy="359300"/>
            </a:xfrm>
            <a:custGeom>
              <a:avLst/>
              <a:gdLst/>
              <a:ahLst/>
              <a:cxnLst/>
              <a:rect l="l" t="t" r="r" b="b"/>
              <a:pathLst>
                <a:path w="18701" h="14372" extrusionOk="0">
                  <a:moveTo>
                    <a:pt x="18609" y="0"/>
                  </a:moveTo>
                  <a:lnTo>
                    <a:pt x="17150" y="81"/>
                  </a:lnTo>
                  <a:lnTo>
                    <a:pt x="15659" y="162"/>
                  </a:lnTo>
                  <a:lnTo>
                    <a:pt x="14154" y="257"/>
                  </a:lnTo>
                  <a:lnTo>
                    <a:pt x="12633" y="331"/>
                  </a:lnTo>
                  <a:lnTo>
                    <a:pt x="11877" y="368"/>
                  </a:lnTo>
                  <a:lnTo>
                    <a:pt x="11112" y="390"/>
                  </a:lnTo>
                  <a:lnTo>
                    <a:pt x="10356" y="412"/>
                  </a:lnTo>
                  <a:lnTo>
                    <a:pt x="9599" y="419"/>
                  </a:lnTo>
                  <a:lnTo>
                    <a:pt x="8843" y="419"/>
                  </a:lnTo>
                  <a:lnTo>
                    <a:pt x="8094" y="404"/>
                  </a:lnTo>
                  <a:lnTo>
                    <a:pt x="7345" y="375"/>
                  </a:lnTo>
                  <a:lnTo>
                    <a:pt x="6611" y="331"/>
                  </a:lnTo>
                  <a:lnTo>
                    <a:pt x="6588" y="441"/>
                  </a:lnTo>
                  <a:lnTo>
                    <a:pt x="6558" y="544"/>
                  </a:lnTo>
                  <a:lnTo>
                    <a:pt x="6527" y="647"/>
                  </a:lnTo>
                  <a:lnTo>
                    <a:pt x="6489" y="750"/>
                  </a:lnTo>
                  <a:lnTo>
                    <a:pt x="6443" y="853"/>
                  </a:lnTo>
                  <a:lnTo>
                    <a:pt x="6390" y="948"/>
                  </a:lnTo>
                  <a:lnTo>
                    <a:pt x="6336" y="1037"/>
                  </a:lnTo>
                  <a:lnTo>
                    <a:pt x="6275" y="1132"/>
                  </a:lnTo>
                  <a:lnTo>
                    <a:pt x="6206" y="1213"/>
                  </a:lnTo>
                  <a:lnTo>
                    <a:pt x="6137" y="1294"/>
                  </a:lnTo>
                  <a:lnTo>
                    <a:pt x="6061" y="1375"/>
                  </a:lnTo>
                  <a:lnTo>
                    <a:pt x="5985" y="1441"/>
                  </a:lnTo>
                  <a:lnTo>
                    <a:pt x="5908" y="1507"/>
                  </a:lnTo>
                  <a:lnTo>
                    <a:pt x="5824" y="1573"/>
                  </a:lnTo>
                  <a:lnTo>
                    <a:pt x="5732" y="1625"/>
                  </a:lnTo>
                  <a:lnTo>
                    <a:pt x="5648" y="1669"/>
                  </a:lnTo>
                  <a:lnTo>
                    <a:pt x="5557" y="1713"/>
                  </a:lnTo>
                  <a:lnTo>
                    <a:pt x="5457" y="1742"/>
                  </a:lnTo>
                  <a:lnTo>
                    <a:pt x="5366" y="1772"/>
                  </a:lnTo>
                  <a:lnTo>
                    <a:pt x="5266" y="1786"/>
                  </a:lnTo>
                  <a:lnTo>
                    <a:pt x="5174" y="1794"/>
                  </a:lnTo>
                  <a:lnTo>
                    <a:pt x="5075" y="1794"/>
                  </a:lnTo>
                  <a:lnTo>
                    <a:pt x="4976" y="1786"/>
                  </a:lnTo>
                  <a:lnTo>
                    <a:pt x="4876" y="1772"/>
                  </a:lnTo>
                  <a:lnTo>
                    <a:pt x="4785" y="1742"/>
                  </a:lnTo>
                  <a:lnTo>
                    <a:pt x="4685" y="1706"/>
                  </a:lnTo>
                  <a:lnTo>
                    <a:pt x="4586" y="1654"/>
                  </a:lnTo>
                  <a:lnTo>
                    <a:pt x="4494" y="1595"/>
                  </a:lnTo>
                  <a:lnTo>
                    <a:pt x="4403" y="1522"/>
                  </a:lnTo>
                  <a:lnTo>
                    <a:pt x="4311" y="1441"/>
                  </a:lnTo>
                  <a:lnTo>
                    <a:pt x="4219" y="1345"/>
                  </a:lnTo>
                  <a:lnTo>
                    <a:pt x="4128" y="1235"/>
                  </a:lnTo>
                  <a:lnTo>
                    <a:pt x="4082" y="1162"/>
                  </a:lnTo>
                  <a:lnTo>
                    <a:pt x="4043" y="1081"/>
                  </a:lnTo>
                  <a:lnTo>
                    <a:pt x="4021" y="1000"/>
                  </a:lnTo>
                  <a:lnTo>
                    <a:pt x="4013" y="919"/>
                  </a:lnTo>
                  <a:lnTo>
                    <a:pt x="4013" y="838"/>
                  </a:lnTo>
                  <a:lnTo>
                    <a:pt x="4028" y="757"/>
                  </a:lnTo>
                  <a:lnTo>
                    <a:pt x="4051" y="684"/>
                  </a:lnTo>
                  <a:lnTo>
                    <a:pt x="4089" y="610"/>
                  </a:lnTo>
                  <a:lnTo>
                    <a:pt x="4135" y="544"/>
                  </a:lnTo>
                  <a:lnTo>
                    <a:pt x="4189" y="478"/>
                  </a:lnTo>
                  <a:lnTo>
                    <a:pt x="4250" y="412"/>
                  </a:lnTo>
                  <a:lnTo>
                    <a:pt x="4319" y="360"/>
                  </a:lnTo>
                  <a:lnTo>
                    <a:pt x="4387" y="309"/>
                  </a:lnTo>
                  <a:lnTo>
                    <a:pt x="4471" y="265"/>
                  </a:lnTo>
                  <a:lnTo>
                    <a:pt x="4548" y="228"/>
                  </a:lnTo>
                  <a:lnTo>
                    <a:pt x="4632" y="199"/>
                  </a:lnTo>
                  <a:lnTo>
                    <a:pt x="4456" y="221"/>
                  </a:lnTo>
                  <a:lnTo>
                    <a:pt x="4273" y="250"/>
                  </a:lnTo>
                  <a:lnTo>
                    <a:pt x="4089" y="287"/>
                  </a:lnTo>
                  <a:lnTo>
                    <a:pt x="3898" y="331"/>
                  </a:lnTo>
                  <a:lnTo>
                    <a:pt x="3524" y="419"/>
                  </a:lnTo>
                  <a:lnTo>
                    <a:pt x="3165" y="507"/>
                  </a:lnTo>
                  <a:lnTo>
                    <a:pt x="2928" y="551"/>
                  </a:lnTo>
                  <a:lnTo>
                    <a:pt x="2691" y="588"/>
                  </a:lnTo>
                  <a:lnTo>
                    <a:pt x="2462" y="618"/>
                  </a:lnTo>
                  <a:lnTo>
                    <a:pt x="2225" y="625"/>
                  </a:lnTo>
                  <a:lnTo>
                    <a:pt x="1995" y="625"/>
                  </a:lnTo>
                  <a:lnTo>
                    <a:pt x="1758" y="603"/>
                  </a:lnTo>
                  <a:lnTo>
                    <a:pt x="1644" y="588"/>
                  </a:lnTo>
                  <a:lnTo>
                    <a:pt x="1522" y="566"/>
                  </a:lnTo>
                  <a:lnTo>
                    <a:pt x="1407" y="537"/>
                  </a:lnTo>
                  <a:lnTo>
                    <a:pt x="1285" y="507"/>
                  </a:lnTo>
                  <a:lnTo>
                    <a:pt x="1117" y="448"/>
                  </a:lnTo>
                  <a:lnTo>
                    <a:pt x="956" y="382"/>
                  </a:lnTo>
                  <a:lnTo>
                    <a:pt x="796" y="301"/>
                  </a:lnTo>
                  <a:lnTo>
                    <a:pt x="643" y="221"/>
                  </a:lnTo>
                  <a:lnTo>
                    <a:pt x="498" y="3749"/>
                  </a:lnTo>
                  <a:lnTo>
                    <a:pt x="345" y="7285"/>
                  </a:lnTo>
                  <a:lnTo>
                    <a:pt x="184" y="10829"/>
                  </a:lnTo>
                  <a:lnTo>
                    <a:pt x="1" y="14372"/>
                  </a:lnTo>
                  <a:lnTo>
                    <a:pt x="4601" y="14210"/>
                  </a:lnTo>
                  <a:lnTo>
                    <a:pt x="6909" y="14144"/>
                  </a:lnTo>
                  <a:lnTo>
                    <a:pt x="8063" y="14115"/>
                  </a:lnTo>
                  <a:lnTo>
                    <a:pt x="9217" y="14093"/>
                  </a:lnTo>
                  <a:lnTo>
                    <a:pt x="10363" y="14078"/>
                  </a:lnTo>
                  <a:lnTo>
                    <a:pt x="11517" y="14071"/>
                  </a:lnTo>
                  <a:lnTo>
                    <a:pt x="12664" y="14071"/>
                  </a:lnTo>
                  <a:lnTo>
                    <a:pt x="13810" y="14085"/>
                  </a:lnTo>
                  <a:lnTo>
                    <a:pt x="14956" y="14107"/>
                  </a:lnTo>
                  <a:lnTo>
                    <a:pt x="16103" y="14144"/>
                  </a:lnTo>
                  <a:lnTo>
                    <a:pt x="17241" y="14195"/>
                  </a:lnTo>
                  <a:lnTo>
                    <a:pt x="18380" y="14262"/>
                  </a:lnTo>
                  <a:lnTo>
                    <a:pt x="18464" y="14269"/>
                  </a:lnTo>
                  <a:lnTo>
                    <a:pt x="18548" y="14291"/>
                  </a:lnTo>
                  <a:lnTo>
                    <a:pt x="18624" y="14313"/>
                  </a:lnTo>
                  <a:lnTo>
                    <a:pt x="18701" y="14350"/>
                  </a:lnTo>
                  <a:lnTo>
                    <a:pt x="18701" y="14350"/>
                  </a:lnTo>
                  <a:lnTo>
                    <a:pt x="18693" y="10762"/>
                  </a:lnTo>
                  <a:lnTo>
                    <a:pt x="18670" y="7175"/>
                  </a:lnTo>
                  <a:lnTo>
                    <a:pt x="18640" y="3587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2"/>
            <p:cNvSpPr/>
            <p:nvPr/>
          </p:nvSpPr>
          <p:spPr>
            <a:xfrm>
              <a:off x="-1626375" y="-2958625"/>
              <a:ext cx="402775" cy="389475"/>
            </a:xfrm>
            <a:custGeom>
              <a:avLst/>
              <a:gdLst/>
              <a:ahLst/>
              <a:cxnLst/>
              <a:rect l="l" t="t" r="r" b="b"/>
              <a:pathLst>
                <a:path w="16111" h="15579" extrusionOk="0">
                  <a:moveTo>
                    <a:pt x="390" y="1"/>
                  </a:moveTo>
                  <a:lnTo>
                    <a:pt x="299" y="3890"/>
                  </a:lnTo>
                  <a:lnTo>
                    <a:pt x="207" y="7786"/>
                  </a:lnTo>
                  <a:lnTo>
                    <a:pt x="1" y="15578"/>
                  </a:lnTo>
                  <a:lnTo>
                    <a:pt x="1965" y="15350"/>
                  </a:lnTo>
                  <a:lnTo>
                    <a:pt x="3944" y="15122"/>
                  </a:lnTo>
                  <a:lnTo>
                    <a:pt x="4930" y="15020"/>
                  </a:lnTo>
                  <a:lnTo>
                    <a:pt x="5923" y="14917"/>
                  </a:lnTo>
                  <a:lnTo>
                    <a:pt x="6924" y="14821"/>
                  </a:lnTo>
                  <a:lnTo>
                    <a:pt x="7918" y="14726"/>
                  </a:lnTo>
                  <a:lnTo>
                    <a:pt x="8911" y="14645"/>
                  </a:lnTo>
                  <a:lnTo>
                    <a:pt x="9912" y="14571"/>
                  </a:lnTo>
                  <a:lnTo>
                    <a:pt x="10906" y="14512"/>
                  </a:lnTo>
                  <a:lnTo>
                    <a:pt x="11892" y="14461"/>
                  </a:lnTo>
                  <a:lnTo>
                    <a:pt x="12885" y="14424"/>
                  </a:lnTo>
                  <a:lnTo>
                    <a:pt x="13871" y="14395"/>
                  </a:lnTo>
                  <a:lnTo>
                    <a:pt x="14857" y="14387"/>
                  </a:lnTo>
                  <a:lnTo>
                    <a:pt x="15835" y="14387"/>
                  </a:lnTo>
                  <a:lnTo>
                    <a:pt x="15858" y="12616"/>
                  </a:lnTo>
                  <a:lnTo>
                    <a:pt x="15881" y="10844"/>
                  </a:lnTo>
                  <a:lnTo>
                    <a:pt x="15950" y="7308"/>
                  </a:lnTo>
                  <a:lnTo>
                    <a:pt x="16026" y="3772"/>
                  </a:lnTo>
                  <a:lnTo>
                    <a:pt x="16110" y="243"/>
                  </a:lnTo>
                  <a:lnTo>
                    <a:pt x="14146" y="251"/>
                  </a:lnTo>
                  <a:lnTo>
                    <a:pt x="12182" y="243"/>
                  </a:lnTo>
                  <a:lnTo>
                    <a:pt x="10218" y="221"/>
                  </a:lnTo>
                  <a:lnTo>
                    <a:pt x="8254" y="192"/>
                  </a:lnTo>
                  <a:lnTo>
                    <a:pt x="6282" y="155"/>
                  </a:lnTo>
                  <a:lnTo>
                    <a:pt x="4318" y="104"/>
                  </a:lnTo>
                  <a:lnTo>
                    <a:pt x="2354" y="52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-1671075" y="-1446275"/>
              <a:ext cx="445750" cy="396825"/>
            </a:xfrm>
            <a:custGeom>
              <a:avLst/>
              <a:gdLst/>
              <a:ahLst/>
              <a:cxnLst/>
              <a:rect l="l" t="t" r="r" b="b"/>
              <a:pathLst>
                <a:path w="17830" h="15873" extrusionOk="0">
                  <a:moveTo>
                    <a:pt x="551" y="1"/>
                  </a:moveTo>
                  <a:lnTo>
                    <a:pt x="0" y="14792"/>
                  </a:lnTo>
                  <a:lnTo>
                    <a:pt x="92" y="14821"/>
                  </a:lnTo>
                  <a:lnTo>
                    <a:pt x="176" y="14865"/>
                  </a:lnTo>
                  <a:lnTo>
                    <a:pt x="253" y="14917"/>
                  </a:lnTo>
                  <a:lnTo>
                    <a:pt x="321" y="14983"/>
                  </a:lnTo>
                  <a:lnTo>
                    <a:pt x="352" y="15012"/>
                  </a:lnTo>
                  <a:lnTo>
                    <a:pt x="375" y="15057"/>
                  </a:lnTo>
                  <a:lnTo>
                    <a:pt x="398" y="15101"/>
                  </a:lnTo>
                  <a:lnTo>
                    <a:pt x="413" y="15145"/>
                  </a:lnTo>
                  <a:lnTo>
                    <a:pt x="428" y="15196"/>
                  </a:lnTo>
                  <a:lnTo>
                    <a:pt x="436" y="15248"/>
                  </a:lnTo>
                  <a:lnTo>
                    <a:pt x="436" y="15306"/>
                  </a:lnTo>
                  <a:lnTo>
                    <a:pt x="436" y="15365"/>
                  </a:lnTo>
                  <a:lnTo>
                    <a:pt x="436" y="15424"/>
                  </a:lnTo>
                  <a:lnTo>
                    <a:pt x="436" y="15483"/>
                  </a:lnTo>
                  <a:lnTo>
                    <a:pt x="444" y="15534"/>
                  </a:lnTo>
                  <a:lnTo>
                    <a:pt x="451" y="15578"/>
                  </a:lnTo>
                  <a:lnTo>
                    <a:pt x="474" y="15623"/>
                  </a:lnTo>
                  <a:lnTo>
                    <a:pt x="489" y="15659"/>
                  </a:lnTo>
                  <a:lnTo>
                    <a:pt x="520" y="15696"/>
                  </a:lnTo>
                  <a:lnTo>
                    <a:pt x="551" y="15725"/>
                  </a:lnTo>
                  <a:lnTo>
                    <a:pt x="581" y="15755"/>
                  </a:lnTo>
                  <a:lnTo>
                    <a:pt x="627" y="15784"/>
                  </a:lnTo>
                  <a:lnTo>
                    <a:pt x="711" y="15821"/>
                  </a:lnTo>
                  <a:lnTo>
                    <a:pt x="818" y="15850"/>
                  </a:lnTo>
                  <a:lnTo>
                    <a:pt x="933" y="15865"/>
                  </a:lnTo>
                  <a:lnTo>
                    <a:pt x="1063" y="15873"/>
                  </a:lnTo>
                  <a:lnTo>
                    <a:pt x="1193" y="15873"/>
                  </a:lnTo>
                  <a:lnTo>
                    <a:pt x="1338" y="15858"/>
                  </a:lnTo>
                  <a:lnTo>
                    <a:pt x="1491" y="15843"/>
                  </a:lnTo>
                  <a:lnTo>
                    <a:pt x="1651" y="15814"/>
                  </a:lnTo>
                  <a:lnTo>
                    <a:pt x="1812" y="15784"/>
                  </a:lnTo>
                  <a:lnTo>
                    <a:pt x="2133" y="15718"/>
                  </a:lnTo>
                  <a:lnTo>
                    <a:pt x="2209" y="15637"/>
                  </a:lnTo>
                  <a:lnTo>
                    <a:pt x="2285" y="15571"/>
                  </a:lnTo>
                  <a:lnTo>
                    <a:pt x="2377" y="15520"/>
                  </a:lnTo>
                  <a:lnTo>
                    <a:pt x="2431" y="15498"/>
                  </a:lnTo>
                  <a:lnTo>
                    <a:pt x="2476" y="15476"/>
                  </a:lnTo>
                  <a:lnTo>
                    <a:pt x="2927" y="15358"/>
                  </a:lnTo>
                  <a:lnTo>
                    <a:pt x="3378" y="15248"/>
                  </a:lnTo>
                  <a:lnTo>
                    <a:pt x="3829" y="15145"/>
                  </a:lnTo>
                  <a:lnTo>
                    <a:pt x="4288" y="15049"/>
                  </a:lnTo>
                  <a:lnTo>
                    <a:pt x="4754" y="14961"/>
                  </a:lnTo>
                  <a:lnTo>
                    <a:pt x="5220" y="14880"/>
                  </a:lnTo>
                  <a:lnTo>
                    <a:pt x="5694" y="14807"/>
                  </a:lnTo>
                  <a:lnTo>
                    <a:pt x="6168" y="14740"/>
                  </a:lnTo>
                  <a:lnTo>
                    <a:pt x="6649" y="14682"/>
                  </a:lnTo>
                  <a:lnTo>
                    <a:pt x="7130" y="14630"/>
                  </a:lnTo>
                  <a:lnTo>
                    <a:pt x="7612" y="14579"/>
                  </a:lnTo>
                  <a:lnTo>
                    <a:pt x="8101" y="14535"/>
                  </a:lnTo>
                  <a:lnTo>
                    <a:pt x="8590" y="14498"/>
                  </a:lnTo>
                  <a:lnTo>
                    <a:pt x="9079" y="14461"/>
                  </a:lnTo>
                  <a:lnTo>
                    <a:pt x="10057" y="14410"/>
                  </a:lnTo>
                  <a:lnTo>
                    <a:pt x="11043" y="14365"/>
                  </a:lnTo>
                  <a:lnTo>
                    <a:pt x="12029" y="14336"/>
                  </a:lnTo>
                  <a:lnTo>
                    <a:pt x="13015" y="14314"/>
                  </a:lnTo>
                  <a:lnTo>
                    <a:pt x="13993" y="14292"/>
                  </a:lnTo>
                  <a:lnTo>
                    <a:pt x="15934" y="14263"/>
                  </a:lnTo>
                  <a:lnTo>
                    <a:pt x="16889" y="14241"/>
                  </a:lnTo>
                  <a:lnTo>
                    <a:pt x="17829" y="14218"/>
                  </a:lnTo>
                  <a:lnTo>
                    <a:pt x="17692" y="288"/>
                  </a:lnTo>
                  <a:lnTo>
                    <a:pt x="15544" y="295"/>
                  </a:lnTo>
                  <a:lnTo>
                    <a:pt x="13405" y="280"/>
                  </a:lnTo>
                  <a:lnTo>
                    <a:pt x="11257" y="258"/>
                  </a:lnTo>
                  <a:lnTo>
                    <a:pt x="9110" y="229"/>
                  </a:lnTo>
                  <a:lnTo>
                    <a:pt x="6970" y="185"/>
                  </a:lnTo>
                  <a:lnTo>
                    <a:pt x="4823" y="133"/>
                  </a:lnTo>
                  <a:lnTo>
                    <a:pt x="2690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2"/>
            <p:cNvSpPr/>
            <p:nvPr/>
          </p:nvSpPr>
          <p:spPr>
            <a:xfrm>
              <a:off x="-1656175" y="-2065800"/>
              <a:ext cx="426825" cy="577650"/>
            </a:xfrm>
            <a:custGeom>
              <a:avLst/>
              <a:gdLst/>
              <a:ahLst/>
              <a:cxnLst/>
              <a:rect l="l" t="t" r="r" b="b"/>
              <a:pathLst>
                <a:path w="17073" h="23106" extrusionOk="0">
                  <a:moveTo>
                    <a:pt x="665" y="1"/>
                  </a:moveTo>
                  <a:lnTo>
                    <a:pt x="512" y="5771"/>
                  </a:lnTo>
                  <a:lnTo>
                    <a:pt x="360" y="11550"/>
                  </a:lnTo>
                  <a:lnTo>
                    <a:pt x="276" y="14439"/>
                  </a:lnTo>
                  <a:lnTo>
                    <a:pt x="192" y="17328"/>
                  </a:lnTo>
                  <a:lnTo>
                    <a:pt x="100" y="20217"/>
                  </a:lnTo>
                  <a:lnTo>
                    <a:pt x="0" y="23106"/>
                  </a:lnTo>
                  <a:lnTo>
                    <a:pt x="2125" y="23040"/>
                  </a:lnTo>
                  <a:lnTo>
                    <a:pt x="4257" y="22974"/>
                  </a:lnTo>
                  <a:lnTo>
                    <a:pt x="6389" y="22922"/>
                  </a:lnTo>
                  <a:lnTo>
                    <a:pt x="8529" y="22878"/>
                  </a:lnTo>
                  <a:lnTo>
                    <a:pt x="10661" y="22849"/>
                  </a:lnTo>
                  <a:lnTo>
                    <a:pt x="12801" y="22826"/>
                  </a:lnTo>
                  <a:lnTo>
                    <a:pt x="14941" y="22819"/>
                  </a:lnTo>
                  <a:lnTo>
                    <a:pt x="17073" y="22819"/>
                  </a:lnTo>
                  <a:lnTo>
                    <a:pt x="17012" y="17372"/>
                  </a:lnTo>
                  <a:lnTo>
                    <a:pt x="16966" y="11924"/>
                  </a:lnTo>
                  <a:lnTo>
                    <a:pt x="16935" y="6484"/>
                  </a:lnTo>
                  <a:lnTo>
                    <a:pt x="16912" y="1037"/>
                  </a:lnTo>
                  <a:lnTo>
                    <a:pt x="15896" y="1067"/>
                  </a:lnTo>
                  <a:lnTo>
                    <a:pt x="14872" y="1089"/>
                  </a:lnTo>
                  <a:lnTo>
                    <a:pt x="13840" y="1103"/>
                  </a:lnTo>
                  <a:lnTo>
                    <a:pt x="12816" y="1103"/>
                  </a:lnTo>
                  <a:lnTo>
                    <a:pt x="11784" y="1096"/>
                  </a:lnTo>
                  <a:lnTo>
                    <a:pt x="10753" y="1074"/>
                  </a:lnTo>
                  <a:lnTo>
                    <a:pt x="9721" y="1037"/>
                  </a:lnTo>
                  <a:lnTo>
                    <a:pt x="8697" y="986"/>
                  </a:lnTo>
                  <a:lnTo>
                    <a:pt x="7665" y="927"/>
                  </a:lnTo>
                  <a:lnTo>
                    <a:pt x="6649" y="846"/>
                  </a:lnTo>
                  <a:lnTo>
                    <a:pt x="5633" y="750"/>
                  </a:lnTo>
                  <a:lnTo>
                    <a:pt x="5128" y="692"/>
                  </a:lnTo>
                  <a:lnTo>
                    <a:pt x="4624" y="633"/>
                  </a:lnTo>
                  <a:lnTo>
                    <a:pt x="4120" y="574"/>
                  </a:lnTo>
                  <a:lnTo>
                    <a:pt x="3615" y="500"/>
                  </a:lnTo>
                  <a:lnTo>
                    <a:pt x="3118" y="434"/>
                  </a:lnTo>
                  <a:lnTo>
                    <a:pt x="2622" y="353"/>
                  </a:lnTo>
                  <a:lnTo>
                    <a:pt x="2133" y="273"/>
                  </a:lnTo>
                  <a:lnTo>
                    <a:pt x="1644" y="184"/>
                  </a:lnTo>
                  <a:lnTo>
                    <a:pt x="1154" y="9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2"/>
            <p:cNvSpPr/>
            <p:nvPr/>
          </p:nvSpPr>
          <p:spPr>
            <a:xfrm>
              <a:off x="-1638400" y="-2542175"/>
              <a:ext cx="407325" cy="439275"/>
            </a:xfrm>
            <a:custGeom>
              <a:avLst/>
              <a:gdLst/>
              <a:ahLst/>
              <a:cxnLst/>
              <a:rect l="l" t="t" r="r" b="b"/>
              <a:pathLst>
                <a:path w="16293" h="17571" extrusionOk="0">
                  <a:moveTo>
                    <a:pt x="16293" y="1"/>
                  </a:moveTo>
                  <a:lnTo>
                    <a:pt x="15322" y="133"/>
                  </a:lnTo>
                  <a:lnTo>
                    <a:pt x="14344" y="251"/>
                  </a:lnTo>
                  <a:lnTo>
                    <a:pt x="13358" y="354"/>
                  </a:lnTo>
                  <a:lnTo>
                    <a:pt x="12373" y="442"/>
                  </a:lnTo>
                  <a:lnTo>
                    <a:pt x="11387" y="515"/>
                  </a:lnTo>
                  <a:lnTo>
                    <a:pt x="10393" y="589"/>
                  </a:lnTo>
                  <a:lnTo>
                    <a:pt x="9400" y="648"/>
                  </a:lnTo>
                  <a:lnTo>
                    <a:pt x="8399" y="692"/>
                  </a:lnTo>
                  <a:lnTo>
                    <a:pt x="7398" y="736"/>
                  </a:lnTo>
                  <a:lnTo>
                    <a:pt x="6404" y="773"/>
                  </a:lnTo>
                  <a:lnTo>
                    <a:pt x="5403" y="802"/>
                  </a:lnTo>
                  <a:lnTo>
                    <a:pt x="4402" y="824"/>
                  </a:lnTo>
                  <a:lnTo>
                    <a:pt x="2415" y="861"/>
                  </a:lnTo>
                  <a:lnTo>
                    <a:pt x="436" y="890"/>
                  </a:lnTo>
                  <a:lnTo>
                    <a:pt x="229" y="9227"/>
                  </a:lnTo>
                  <a:lnTo>
                    <a:pt x="115" y="13402"/>
                  </a:lnTo>
                  <a:lnTo>
                    <a:pt x="0" y="17571"/>
                  </a:lnTo>
                  <a:lnTo>
                    <a:pt x="1009" y="17541"/>
                  </a:lnTo>
                  <a:lnTo>
                    <a:pt x="2025" y="17519"/>
                  </a:lnTo>
                  <a:lnTo>
                    <a:pt x="3034" y="17497"/>
                  </a:lnTo>
                  <a:lnTo>
                    <a:pt x="4043" y="17482"/>
                  </a:lnTo>
                  <a:lnTo>
                    <a:pt x="5059" y="17482"/>
                  </a:lnTo>
                  <a:lnTo>
                    <a:pt x="6068" y="17475"/>
                  </a:lnTo>
                  <a:lnTo>
                    <a:pt x="8093" y="17482"/>
                  </a:lnTo>
                  <a:lnTo>
                    <a:pt x="12143" y="17519"/>
                  </a:lnTo>
                  <a:lnTo>
                    <a:pt x="14168" y="17527"/>
                  </a:lnTo>
                  <a:lnTo>
                    <a:pt x="16201" y="17527"/>
                  </a:lnTo>
                  <a:lnTo>
                    <a:pt x="16194" y="15336"/>
                  </a:lnTo>
                  <a:lnTo>
                    <a:pt x="16194" y="13145"/>
                  </a:lnTo>
                  <a:lnTo>
                    <a:pt x="16201" y="10947"/>
                  </a:lnTo>
                  <a:lnTo>
                    <a:pt x="16209" y="8756"/>
                  </a:lnTo>
                  <a:lnTo>
                    <a:pt x="16247" y="4375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-3120950" y="-3852175"/>
              <a:ext cx="954500" cy="79800"/>
            </a:xfrm>
            <a:custGeom>
              <a:avLst/>
              <a:gdLst/>
              <a:ahLst/>
              <a:cxnLst/>
              <a:rect l="l" t="t" r="r" b="b"/>
              <a:pathLst>
                <a:path w="38180" h="3192" extrusionOk="0">
                  <a:moveTo>
                    <a:pt x="25494" y="1"/>
                  </a:moveTo>
                  <a:lnTo>
                    <a:pt x="23270" y="8"/>
                  </a:lnTo>
                  <a:lnTo>
                    <a:pt x="21046" y="23"/>
                  </a:lnTo>
                  <a:lnTo>
                    <a:pt x="18822" y="45"/>
                  </a:lnTo>
                  <a:lnTo>
                    <a:pt x="16591" y="74"/>
                  </a:lnTo>
                  <a:lnTo>
                    <a:pt x="14367" y="111"/>
                  </a:lnTo>
                  <a:lnTo>
                    <a:pt x="12143" y="155"/>
                  </a:lnTo>
                  <a:lnTo>
                    <a:pt x="9919" y="214"/>
                  </a:lnTo>
                  <a:lnTo>
                    <a:pt x="7703" y="280"/>
                  </a:lnTo>
                  <a:lnTo>
                    <a:pt x="5479" y="361"/>
                  </a:lnTo>
                  <a:lnTo>
                    <a:pt x="3263" y="449"/>
                  </a:lnTo>
                  <a:lnTo>
                    <a:pt x="1047" y="559"/>
                  </a:lnTo>
                  <a:lnTo>
                    <a:pt x="917" y="567"/>
                  </a:lnTo>
                  <a:lnTo>
                    <a:pt x="802" y="589"/>
                  </a:lnTo>
                  <a:lnTo>
                    <a:pt x="688" y="618"/>
                  </a:lnTo>
                  <a:lnTo>
                    <a:pt x="588" y="662"/>
                  </a:lnTo>
                  <a:lnTo>
                    <a:pt x="489" y="714"/>
                  </a:lnTo>
                  <a:lnTo>
                    <a:pt x="405" y="765"/>
                  </a:lnTo>
                  <a:lnTo>
                    <a:pt x="329" y="831"/>
                  </a:lnTo>
                  <a:lnTo>
                    <a:pt x="260" y="897"/>
                  </a:lnTo>
                  <a:lnTo>
                    <a:pt x="199" y="971"/>
                  </a:lnTo>
                  <a:lnTo>
                    <a:pt x="145" y="1052"/>
                  </a:lnTo>
                  <a:lnTo>
                    <a:pt x="99" y="1140"/>
                  </a:lnTo>
                  <a:lnTo>
                    <a:pt x="61" y="1228"/>
                  </a:lnTo>
                  <a:lnTo>
                    <a:pt x="31" y="1316"/>
                  </a:lnTo>
                  <a:lnTo>
                    <a:pt x="15" y="1405"/>
                  </a:lnTo>
                  <a:lnTo>
                    <a:pt x="0" y="1500"/>
                  </a:lnTo>
                  <a:lnTo>
                    <a:pt x="0" y="1596"/>
                  </a:lnTo>
                  <a:lnTo>
                    <a:pt x="0" y="1691"/>
                  </a:lnTo>
                  <a:lnTo>
                    <a:pt x="15" y="1780"/>
                  </a:lnTo>
                  <a:lnTo>
                    <a:pt x="31" y="1875"/>
                  </a:lnTo>
                  <a:lnTo>
                    <a:pt x="61" y="1963"/>
                  </a:lnTo>
                  <a:lnTo>
                    <a:pt x="99" y="2052"/>
                  </a:lnTo>
                  <a:lnTo>
                    <a:pt x="145" y="2132"/>
                  </a:lnTo>
                  <a:lnTo>
                    <a:pt x="199" y="2213"/>
                  </a:lnTo>
                  <a:lnTo>
                    <a:pt x="260" y="2287"/>
                  </a:lnTo>
                  <a:lnTo>
                    <a:pt x="329" y="2360"/>
                  </a:lnTo>
                  <a:lnTo>
                    <a:pt x="405" y="2419"/>
                  </a:lnTo>
                  <a:lnTo>
                    <a:pt x="489" y="2478"/>
                  </a:lnTo>
                  <a:lnTo>
                    <a:pt x="588" y="2529"/>
                  </a:lnTo>
                  <a:lnTo>
                    <a:pt x="688" y="2566"/>
                  </a:lnTo>
                  <a:lnTo>
                    <a:pt x="802" y="2596"/>
                  </a:lnTo>
                  <a:lnTo>
                    <a:pt x="917" y="2618"/>
                  </a:lnTo>
                  <a:lnTo>
                    <a:pt x="1047" y="2632"/>
                  </a:lnTo>
                  <a:lnTo>
                    <a:pt x="3263" y="2743"/>
                  </a:lnTo>
                  <a:lnTo>
                    <a:pt x="5479" y="2831"/>
                  </a:lnTo>
                  <a:lnTo>
                    <a:pt x="7703" y="2919"/>
                  </a:lnTo>
                  <a:lnTo>
                    <a:pt x="9919" y="2985"/>
                  </a:lnTo>
                  <a:lnTo>
                    <a:pt x="12143" y="3044"/>
                  </a:lnTo>
                  <a:lnTo>
                    <a:pt x="14367" y="3088"/>
                  </a:lnTo>
                  <a:lnTo>
                    <a:pt x="16591" y="3125"/>
                  </a:lnTo>
                  <a:lnTo>
                    <a:pt x="18822" y="3154"/>
                  </a:lnTo>
                  <a:lnTo>
                    <a:pt x="21046" y="3176"/>
                  </a:lnTo>
                  <a:lnTo>
                    <a:pt x="23270" y="3184"/>
                  </a:lnTo>
                  <a:lnTo>
                    <a:pt x="25494" y="3191"/>
                  </a:lnTo>
                  <a:lnTo>
                    <a:pt x="27718" y="3191"/>
                  </a:lnTo>
                  <a:lnTo>
                    <a:pt x="32165" y="3184"/>
                  </a:lnTo>
                  <a:lnTo>
                    <a:pt x="36613" y="3162"/>
                  </a:lnTo>
                  <a:lnTo>
                    <a:pt x="36705" y="3154"/>
                  </a:lnTo>
                  <a:lnTo>
                    <a:pt x="36804" y="3147"/>
                  </a:lnTo>
                  <a:lnTo>
                    <a:pt x="36888" y="3140"/>
                  </a:lnTo>
                  <a:lnTo>
                    <a:pt x="36980" y="3125"/>
                  </a:lnTo>
                  <a:lnTo>
                    <a:pt x="37064" y="3103"/>
                  </a:lnTo>
                  <a:lnTo>
                    <a:pt x="37140" y="3081"/>
                  </a:lnTo>
                  <a:lnTo>
                    <a:pt x="37293" y="3022"/>
                  </a:lnTo>
                  <a:lnTo>
                    <a:pt x="37438" y="2948"/>
                  </a:lnTo>
                  <a:lnTo>
                    <a:pt x="37568" y="2868"/>
                  </a:lnTo>
                  <a:lnTo>
                    <a:pt x="37683" y="2772"/>
                  </a:lnTo>
                  <a:lnTo>
                    <a:pt x="37782" y="2662"/>
                  </a:lnTo>
                  <a:lnTo>
                    <a:pt x="37874" y="2551"/>
                  </a:lnTo>
                  <a:lnTo>
                    <a:pt x="37958" y="2426"/>
                  </a:lnTo>
                  <a:lnTo>
                    <a:pt x="38027" y="2302"/>
                  </a:lnTo>
                  <a:lnTo>
                    <a:pt x="38080" y="2169"/>
                  </a:lnTo>
                  <a:lnTo>
                    <a:pt x="38118" y="2030"/>
                  </a:lnTo>
                  <a:lnTo>
                    <a:pt x="38149" y="1882"/>
                  </a:lnTo>
                  <a:lnTo>
                    <a:pt x="38172" y="1743"/>
                  </a:lnTo>
                  <a:lnTo>
                    <a:pt x="38180" y="1596"/>
                  </a:lnTo>
                  <a:lnTo>
                    <a:pt x="38172" y="1449"/>
                  </a:lnTo>
                  <a:lnTo>
                    <a:pt x="38149" y="1302"/>
                  </a:lnTo>
                  <a:lnTo>
                    <a:pt x="38118" y="1162"/>
                  </a:lnTo>
                  <a:lnTo>
                    <a:pt x="38080" y="1022"/>
                  </a:lnTo>
                  <a:lnTo>
                    <a:pt x="38027" y="890"/>
                  </a:lnTo>
                  <a:lnTo>
                    <a:pt x="37958" y="758"/>
                  </a:lnTo>
                  <a:lnTo>
                    <a:pt x="37874" y="640"/>
                  </a:lnTo>
                  <a:lnTo>
                    <a:pt x="37782" y="522"/>
                  </a:lnTo>
                  <a:lnTo>
                    <a:pt x="37683" y="420"/>
                  </a:lnTo>
                  <a:lnTo>
                    <a:pt x="37568" y="324"/>
                  </a:lnTo>
                  <a:lnTo>
                    <a:pt x="37438" y="236"/>
                  </a:lnTo>
                  <a:lnTo>
                    <a:pt x="37293" y="170"/>
                  </a:lnTo>
                  <a:lnTo>
                    <a:pt x="37140" y="111"/>
                  </a:lnTo>
                  <a:lnTo>
                    <a:pt x="37064" y="89"/>
                  </a:lnTo>
                  <a:lnTo>
                    <a:pt x="36980" y="67"/>
                  </a:lnTo>
                  <a:lnTo>
                    <a:pt x="36888" y="52"/>
                  </a:lnTo>
                  <a:lnTo>
                    <a:pt x="36804" y="37"/>
                  </a:lnTo>
                  <a:lnTo>
                    <a:pt x="36705" y="30"/>
                  </a:lnTo>
                  <a:lnTo>
                    <a:pt x="36613" y="30"/>
                  </a:lnTo>
                  <a:lnTo>
                    <a:pt x="32165" y="8"/>
                  </a:lnTo>
                  <a:lnTo>
                    <a:pt x="277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2"/>
            <p:cNvSpPr/>
            <p:nvPr/>
          </p:nvSpPr>
          <p:spPr>
            <a:xfrm>
              <a:off x="-3125750" y="-5323350"/>
              <a:ext cx="850025" cy="341850"/>
            </a:xfrm>
            <a:custGeom>
              <a:avLst/>
              <a:gdLst/>
              <a:ahLst/>
              <a:cxnLst/>
              <a:rect l="l" t="t" r="r" b="b"/>
              <a:pathLst>
                <a:path w="34001" h="13674" extrusionOk="0">
                  <a:moveTo>
                    <a:pt x="16607" y="0"/>
                  </a:moveTo>
                  <a:lnTo>
                    <a:pt x="16103" y="7"/>
                  </a:lnTo>
                  <a:lnTo>
                    <a:pt x="15721" y="22"/>
                  </a:lnTo>
                  <a:lnTo>
                    <a:pt x="15331" y="37"/>
                  </a:lnTo>
                  <a:lnTo>
                    <a:pt x="14941" y="66"/>
                  </a:lnTo>
                  <a:lnTo>
                    <a:pt x="14559" y="96"/>
                  </a:lnTo>
                  <a:lnTo>
                    <a:pt x="14177" y="140"/>
                  </a:lnTo>
                  <a:lnTo>
                    <a:pt x="13795" y="184"/>
                  </a:lnTo>
                  <a:lnTo>
                    <a:pt x="13413" y="235"/>
                  </a:lnTo>
                  <a:lnTo>
                    <a:pt x="13031" y="294"/>
                  </a:lnTo>
                  <a:lnTo>
                    <a:pt x="12656" y="360"/>
                  </a:lnTo>
                  <a:lnTo>
                    <a:pt x="12282" y="434"/>
                  </a:lnTo>
                  <a:lnTo>
                    <a:pt x="11907" y="507"/>
                  </a:lnTo>
                  <a:lnTo>
                    <a:pt x="11533" y="596"/>
                  </a:lnTo>
                  <a:lnTo>
                    <a:pt x="11166" y="684"/>
                  </a:lnTo>
                  <a:lnTo>
                    <a:pt x="10799" y="787"/>
                  </a:lnTo>
                  <a:lnTo>
                    <a:pt x="10440" y="890"/>
                  </a:lnTo>
                  <a:lnTo>
                    <a:pt x="10081" y="1000"/>
                  </a:lnTo>
                  <a:lnTo>
                    <a:pt x="9722" y="1117"/>
                  </a:lnTo>
                  <a:lnTo>
                    <a:pt x="9370" y="1242"/>
                  </a:lnTo>
                  <a:lnTo>
                    <a:pt x="9019" y="1375"/>
                  </a:lnTo>
                  <a:lnTo>
                    <a:pt x="8675" y="1507"/>
                  </a:lnTo>
                  <a:lnTo>
                    <a:pt x="8338" y="1654"/>
                  </a:lnTo>
                  <a:lnTo>
                    <a:pt x="8002" y="1801"/>
                  </a:lnTo>
                  <a:lnTo>
                    <a:pt x="7666" y="1956"/>
                  </a:lnTo>
                  <a:lnTo>
                    <a:pt x="7337" y="2117"/>
                  </a:lnTo>
                  <a:lnTo>
                    <a:pt x="7016" y="2286"/>
                  </a:lnTo>
                  <a:lnTo>
                    <a:pt x="6695" y="2463"/>
                  </a:lnTo>
                  <a:lnTo>
                    <a:pt x="6382" y="2647"/>
                  </a:lnTo>
                  <a:lnTo>
                    <a:pt x="6076" y="2830"/>
                  </a:lnTo>
                  <a:lnTo>
                    <a:pt x="5778" y="3021"/>
                  </a:lnTo>
                  <a:lnTo>
                    <a:pt x="5480" y="3227"/>
                  </a:lnTo>
                  <a:lnTo>
                    <a:pt x="5190" y="3433"/>
                  </a:lnTo>
                  <a:lnTo>
                    <a:pt x="4907" y="3646"/>
                  </a:lnTo>
                  <a:lnTo>
                    <a:pt x="4624" y="3860"/>
                  </a:lnTo>
                  <a:lnTo>
                    <a:pt x="4349" y="4087"/>
                  </a:lnTo>
                  <a:lnTo>
                    <a:pt x="4089" y="4323"/>
                  </a:lnTo>
                  <a:lnTo>
                    <a:pt x="3830" y="4558"/>
                  </a:lnTo>
                  <a:lnTo>
                    <a:pt x="3577" y="4800"/>
                  </a:lnTo>
                  <a:lnTo>
                    <a:pt x="3333" y="5050"/>
                  </a:lnTo>
                  <a:lnTo>
                    <a:pt x="3088" y="5308"/>
                  </a:lnTo>
                  <a:lnTo>
                    <a:pt x="2859" y="5565"/>
                  </a:lnTo>
                  <a:lnTo>
                    <a:pt x="2637" y="5837"/>
                  </a:lnTo>
                  <a:lnTo>
                    <a:pt x="2424" y="6109"/>
                  </a:lnTo>
                  <a:lnTo>
                    <a:pt x="2217" y="6388"/>
                  </a:lnTo>
                  <a:lnTo>
                    <a:pt x="2018" y="6675"/>
                  </a:lnTo>
                  <a:lnTo>
                    <a:pt x="1827" y="6969"/>
                  </a:lnTo>
                  <a:lnTo>
                    <a:pt x="1644" y="7271"/>
                  </a:lnTo>
                  <a:lnTo>
                    <a:pt x="1468" y="7572"/>
                  </a:lnTo>
                  <a:lnTo>
                    <a:pt x="1300" y="7888"/>
                  </a:lnTo>
                  <a:lnTo>
                    <a:pt x="1147" y="8204"/>
                  </a:lnTo>
                  <a:lnTo>
                    <a:pt x="1002" y="8528"/>
                  </a:lnTo>
                  <a:lnTo>
                    <a:pt x="865" y="8851"/>
                  </a:lnTo>
                  <a:lnTo>
                    <a:pt x="735" y="9189"/>
                  </a:lnTo>
                  <a:lnTo>
                    <a:pt x="612" y="9527"/>
                  </a:lnTo>
                  <a:lnTo>
                    <a:pt x="505" y="9873"/>
                  </a:lnTo>
                  <a:lnTo>
                    <a:pt x="406" y="10226"/>
                  </a:lnTo>
                  <a:lnTo>
                    <a:pt x="322" y="10586"/>
                  </a:lnTo>
                  <a:lnTo>
                    <a:pt x="238" y="10954"/>
                  </a:lnTo>
                  <a:lnTo>
                    <a:pt x="169" y="11321"/>
                  </a:lnTo>
                  <a:lnTo>
                    <a:pt x="116" y="11703"/>
                  </a:lnTo>
                  <a:lnTo>
                    <a:pt x="70" y="12086"/>
                  </a:lnTo>
                  <a:lnTo>
                    <a:pt x="32" y="12468"/>
                  </a:lnTo>
                  <a:lnTo>
                    <a:pt x="9" y="12865"/>
                  </a:lnTo>
                  <a:lnTo>
                    <a:pt x="1" y="13262"/>
                  </a:lnTo>
                  <a:lnTo>
                    <a:pt x="1" y="13674"/>
                  </a:lnTo>
                  <a:lnTo>
                    <a:pt x="4135" y="13504"/>
                  </a:lnTo>
                  <a:lnTo>
                    <a:pt x="8277" y="13343"/>
                  </a:lnTo>
                  <a:lnTo>
                    <a:pt x="12427" y="13196"/>
                  </a:lnTo>
                  <a:lnTo>
                    <a:pt x="16569" y="13056"/>
                  </a:lnTo>
                  <a:lnTo>
                    <a:pt x="20711" y="12931"/>
                  </a:lnTo>
                  <a:lnTo>
                    <a:pt x="24861" y="12813"/>
                  </a:lnTo>
                  <a:lnTo>
                    <a:pt x="29010" y="12711"/>
                  </a:lnTo>
                  <a:lnTo>
                    <a:pt x="33152" y="12608"/>
                  </a:lnTo>
                  <a:lnTo>
                    <a:pt x="33099" y="12468"/>
                  </a:lnTo>
                  <a:lnTo>
                    <a:pt x="33060" y="12321"/>
                  </a:lnTo>
                  <a:lnTo>
                    <a:pt x="33037" y="12174"/>
                  </a:lnTo>
                  <a:lnTo>
                    <a:pt x="33022" y="12019"/>
                  </a:lnTo>
                  <a:lnTo>
                    <a:pt x="33022" y="11865"/>
                  </a:lnTo>
                  <a:lnTo>
                    <a:pt x="33037" y="11711"/>
                  </a:lnTo>
                  <a:lnTo>
                    <a:pt x="33068" y="11564"/>
                  </a:lnTo>
                  <a:lnTo>
                    <a:pt x="33114" y="11417"/>
                  </a:lnTo>
                  <a:lnTo>
                    <a:pt x="33175" y="11277"/>
                  </a:lnTo>
                  <a:lnTo>
                    <a:pt x="33244" y="11145"/>
                  </a:lnTo>
                  <a:lnTo>
                    <a:pt x="33290" y="11079"/>
                  </a:lnTo>
                  <a:lnTo>
                    <a:pt x="33336" y="11020"/>
                  </a:lnTo>
                  <a:lnTo>
                    <a:pt x="33381" y="10961"/>
                  </a:lnTo>
                  <a:lnTo>
                    <a:pt x="33435" y="10909"/>
                  </a:lnTo>
                  <a:lnTo>
                    <a:pt x="33496" y="10858"/>
                  </a:lnTo>
                  <a:lnTo>
                    <a:pt x="33557" y="10807"/>
                  </a:lnTo>
                  <a:lnTo>
                    <a:pt x="33618" y="10762"/>
                  </a:lnTo>
                  <a:lnTo>
                    <a:pt x="33687" y="10718"/>
                  </a:lnTo>
                  <a:lnTo>
                    <a:pt x="33763" y="10689"/>
                  </a:lnTo>
                  <a:lnTo>
                    <a:pt x="33840" y="10652"/>
                  </a:lnTo>
                  <a:lnTo>
                    <a:pt x="33916" y="10623"/>
                  </a:lnTo>
                  <a:lnTo>
                    <a:pt x="34000" y="10601"/>
                  </a:lnTo>
                  <a:lnTo>
                    <a:pt x="33970" y="10292"/>
                  </a:lnTo>
                  <a:lnTo>
                    <a:pt x="33932" y="9983"/>
                  </a:lnTo>
                  <a:lnTo>
                    <a:pt x="33878" y="9682"/>
                  </a:lnTo>
                  <a:lnTo>
                    <a:pt x="33825" y="9388"/>
                  </a:lnTo>
                  <a:lnTo>
                    <a:pt x="33756" y="9094"/>
                  </a:lnTo>
                  <a:lnTo>
                    <a:pt x="33687" y="8807"/>
                  </a:lnTo>
                  <a:lnTo>
                    <a:pt x="33611" y="8528"/>
                  </a:lnTo>
                  <a:lnTo>
                    <a:pt x="33519" y="8248"/>
                  </a:lnTo>
                  <a:lnTo>
                    <a:pt x="33427" y="7984"/>
                  </a:lnTo>
                  <a:lnTo>
                    <a:pt x="33328" y="7712"/>
                  </a:lnTo>
                  <a:lnTo>
                    <a:pt x="33221" y="7454"/>
                  </a:lnTo>
                  <a:lnTo>
                    <a:pt x="33099" y="7197"/>
                  </a:lnTo>
                  <a:lnTo>
                    <a:pt x="32976" y="6947"/>
                  </a:lnTo>
                  <a:lnTo>
                    <a:pt x="32846" y="6704"/>
                  </a:lnTo>
                  <a:lnTo>
                    <a:pt x="32709" y="6462"/>
                  </a:lnTo>
                  <a:lnTo>
                    <a:pt x="32564" y="6227"/>
                  </a:lnTo>
                  <a:lnTo>
                    <a:pt x="32411" y="5999"/>
                  </a:lnTo>
                  <a:lnTo>
                    <a:pt x="32250" y="5778"/>
                  </a:lnTo>
                  <a:lnTo>
                    <a:pt x="32082" y="5558"/>
                  </a:lnTo>
                  <a:lnTo>
                    <a:pt x="31906" y="5337"/>
                  </a:lnTo>
                  <a:lnTo>
                    <a:pt x="31723" y="5131"/>
                  </a:lnTo>
                  <a:lnTo>
                    <a:pt x="31532" y="4925"/>
                  </a:lnTo>
                  <a:lnTo>
                    <a:pt x="31333" y="4727"/>
                  </a:lnTo>
                  <a:lnTo>
                    <a:pt x="31135" y="4536"/>
                  </a:lnTo>
                  <a:lnTo>
                    <a:pt x="30921" y="4345"/>
                  </a:lnTo>
                  <a:lnTo>
                    <a:pt x="30699" y="4161"/>
                  </a:lnTo>
                  <a:lnTo>
                    <a:pt x="30477" y="3984"/>
                  </a:lnTo>
                  <a:lnTo>
                    <a:pt x="30240" y="3808"/>
                  </a:lnTo>
                  <a:lnTo>
                    <a:pt x="29996" y="3639"/>
                  </a:lnTo>
                  <a:lnTo>
                    <a:pt x="29751" y="3477"/>
                  </a:lnTo>
                  <a:lnTo>
                    <a:pt x="29492" y="3316"/>
                  </a:lnTo>
                  <a:lnTo>
                    <a:pt x="29232" y="3161"/>
                  </a:lnTo>
                  <a:lnTo>
                    <a:pt x="28934" y="2985"/>
                  </a:lnTo>
                  <a:lnTo>
                    <a:pt x="28628" y="2808"/>
                  </a:lnTo>
                  <a:lnTo>
                    <a:pt x="28322" y="2639"/>
                  </a:lnTo>
                  <a:lnTo>
                    <a:pt x="28017" y="2477"/>
                  </a:lnTo>
                  <a:lnTo>
                    <a:pt x="27711" y="2316"/>
                  </a:lnTo>
                  <a:lnTo>
                    <a:pt x="27398" y="2169"/>
                  </a:lnTo>
                  <a:lnTo>
                    <a:pt x="27077" y="2022"/>
                  </a:lnTo>
                  <a:lnTo>
                    <a:pt x="26756" y="1875"/>
                  </a:lnTo>
                  <a:lnTo>
                    <a:pt x="26435" y="1742"/>
                  </a:lnTo>
                  <a:lnTo>
                    <a:pt x="26114" y="1610"/>
                  </a:lnTo>
                  <a:lnTo>
                    <a:pt x="25785" y="1485"/>
                  </a:lnTo>
                  <a:lnTo>
                    <a:pt x="25457" y="1367"/>
                  </a:lnTo>
                  <a:lnTo>
                    <a:pt x="25120" y="1257"/>
                  </a:lnTo>
                  <a:lnTo>
                    <a:pt x="24792" y="1154"/>
                  </a:lnTo>
                  <a:lnTo>
                    <a:pt x="24455" y="1051"/>
                  </a:lnTo>
                  <a:lnTo>
                    <a:pt x="24112" y="956"/>
                  </a:lnTo>
                  <a:lnTo>
                    <a:pt x="23630" y="823"/>
                  </a:lnTo>
                  <a:lnTo>
                    <a:pt x="23141" y="706"/>
                  </a:lnTo>
                  <a:lnTo>
                    <a:pt x="22652" y="596"/>
                  </a:lnTo>
                  <a:lnTo>
                    <a:pt x="22155" y="493"/>
                  </a:lnTo>
                  <a:lnTo>
                    <a:pt x="21651" y="404"/>
                  </a:lnTo>
                  <a:lnTo>
                    <a:pt x="21154" y="324"/>
                  </a:lnTo>
                  <a:lnTo>
                    <a:pt x="20650" y="257"/>
                  </a:lnTo>
                  <a:lnTo>
                    <a:pt x="20145" y="191"/>
                  </a:lnTo>
                  <a:lnTo>
                    <a:pt x="19641" y="140"/>
                  </a:lnTo>
                  <a:lnTo>
                    <a:pt x="19129" y="96"/>
                  </a:lnTo>
                  <a:lnTo>
                    <a:pt x="18625" y="59"/>
                  </a:lnTo>
                  <a:lnTo>
                    <a:pt x="18120" y="37"/>
                  </a:lnTo>
                  <a:lnTo>
                    <a:pt x="17616" y="15"/>
                  </a:lnTo>
                  <a:lnTo>
                    <a:pt x="17111" y="7"/>
                  </a:lnTo>
                  <a:lnTo>
                    <a:pt x="16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2"/>
            <p:cNvSpPr/>
            <p:nvPr/>
          </p:nvSpPr>
          <p:spPr>
            <a:xfrm>
              <a:off x="-4585750" y="-295775"/>
              <a:ext cx="1707825" cy="463150"/>
            </a:xfrm>
            <a:custGeom>
              <a:avLst/>
              <a:gdLst/>
              <a:ahLst/>
              <a:cxnLst/>
              <a:rect l="l" t="t" r="r" b="b"/>
              <a:pathLst>
                <a:path w="68313" h="18526" extrusionOk="0">
                  <a:moveTo>
                    <a:pt x="36438" y="0"/>
                  </a:moveTo>
                  <a:lnTo>
                    <a:pt x="35811" y="15"/>
                  </a:lnTo>
                  <a:lnTo>
                    <a:pt x="35192" y="30"/>
                  </a:lnTo>
                  <a:lnTo>
                    <a:pt x="34581" y="44"/>
                  </a:lnTo>
                  <a:lnTo>
                    <a:pt x="34076" y="67"/>
                  </a:lnTo>
                  <a:lnTo>
                    <a:pt x="33549" y="96"/>
                  </a:lnTo>
                  <a:lnTo>
                    <a:pt x="33007" y="125"/>
                  </a:lnTo>
                  <a:lnTo>
                    <a:pt x="32449" y="162"/>
                  </a:lnTo>
                  <a:lnTo>
                    <a:pt x="31876" y="206"/>
                  </a:lnTo>
                  <a:lnTo>
                    <a:pt x="31287" y="250"/>
                  </a:lnTo>
                  <a:lnTo>
                    <a:pt x="30683" y="302"/>
                  </a:lnTo>
                  <a:lnTo>
                    <a:pt x="30072" y="361"/>
                  </a:lnTo>
                  <a:lnTo>
                    <a:pt x="29445" y="434"/>
                  </a:lnTo>
                  <a:lnTo>
                    <a:pt x="28803" y="500"/>
                  </a:lnTo>
                  <a:lnTo>
                    <a:pt x="28154" y="581"/>
                  </a:lnTo>
                  <a:lnTo>
                    <a:pt x="27497" y="669"/>
                  </a:lnTo>
                  <a:lnTo>
                    <a:pt x="26824" y="765"/>
                  </a:lnTo>
                  <a:lnTo>
                    <a:pt x="26152" y="860"/>
                  </a:lnTo>
                  <a:lnTo>
                    <a:pt x="25472" y="971"/>
                  </a:lnTo>
                  <a:lnTo>
                    <a:pt x="24776" y="1081"/>
                  </a:lnTo>
                  <a:lnTo>
                    <a:pt x="24081" y="1206"/>
                  </a:lnTo>
                  <a:lnTo>
                    <a:pt x="23385" y="1338"/>
                  </a:lnTo>
                  <a:lnTo>
                    <a:pt x="22682" y="1471"/>
                  </a:lnTo>
                  <a:lnTo>
                    <a:pt x="21971" y="1618"/>
                  </a:lnTo>
                  <a:lnTo>
                    <a:pt x="21261" y="1772"/>
                  </a:lnTo>
                  <a:lnTo>
                    <a:pt x="20550" y="1934"/>
                  </a:lnTo>
                  <a:lnTo>
                    <a:pt x="19839" y="2110"/>
                  </a:lnTo>
                  <a:lnTo>
                    <a:pt x="19129" y="2287"/>
                  </a:lnTo>
                  <a:lnTo>
                    <a:pt x="18418" y="2470"/>
                  </a:lnTo>
                  <a:lnTo>
                    <a:pt x="17707" y="2669"/>
                  </a:lnTo>
                  <a:lnTo>
                    <a:pt x="16996" y="2875"/>
                  </a:lnTo>
                  <a:lnTo>
                    <a:pt x="16293" y="3095"/>
                  </a:lnTo>
                  <a:lnTo>
                    <a:pt x="15598" y="3316"/>
                  </a:lnTo>
                  <a:lnTo>
                    <a:pt x="14903" y="3551"/>
                  </a:lnTo>
                  <a:lnTo>
                    <a:pt x="14215" y="3794"/>
                  </a:lnTo>
                  <a:lnTo>
                    <a:pt x="13527" y="4051"/>
                  </a:lnTo>
                  <a:lnTo>
                    <a:pt x="12855" y="4316"/>
                  </a:lnTo>
                  <a:lnTo>
                    <a:pt x="12190" y="4588"/>
                  </a:lnTo>
                  <a:lnTo>
                    <a:pt x="11532" y="4867"/>
                  </a:lnTo>
                  <a:lnTo>
                    <a:pt x="10883" y="5168"/>
                  </a:lnTo>
                  <a:lnTo>
                    <a:pt x="10249" y="5470"/>
                  </a:lnTo>
                  <a:lnTo>
                    <a:pt x="9622" y="5786"/>
                  </a:lnTo>
                  <a:lnTo>
                    <a:pt x="9011" y="6109"/>
                  </a:lnTo>
                  <a:lnTo>
                    <a:pt x="8407" y="6447"/>
                  </a:lnTo>
                  <a:lnTo>
                    <a:pt x="7818" y="6800"/>
                  </a:lnTo>
                  <a:lnTo>
                    <a:pt x="7536" y="6977"/>
                  </a:lnTo>
                  <a:lnTo>
                    <a:pt x="7245" y="7161"/>
                  </a:lnTo>
                  <a:lnTo>
                    <a:pt x="6970" y="7344"/>
                  </a:lnTo>
                  <a:lnTo>
                    <a:pt x="6695" y="7535"/>
                  </a:lnTo>
                  <a:lnTo>
                    <a:pt x="6420" y="7719"/>
                  </a:lnTo>
                  <a:lnTo>
                    <a:pt x="6152" y="7918"/>
                  </a:lnTo>
                  <a:lnTo>
                    <a:pt x="5893" y="8109"/>
                  </a:lnTo>
                  <a:lnTo>
                    <a:pt x="5633" y="8315"/>
                  </a:lnTo>
                  <a:lnTo>
                    <a:pt x="5373" y="8513"/>
                  </a:lnTo>
                  <a:lnTo>
                    <a:pt x="5128" y="8719"/>
                  </a:lnTo>
                  <a:lnTo>
                    <a:pt x="4884" y="8925"/>
                  </a:lnTo>
                  <a:lnTo>
                    <a:pt x="4639" y="9138"/>
                  </a:lnTo>
                  <a:lnTo>
                    <a:pt x="4402" y="9351"/>
                  </a:lnTo>
                  <a:lnTo>
                    <a:pt x="4173" y="9572"/>
                  </a:lnTo>
                  <a:lnTo>
                    <a:pt x="3952" y="9792"/>
                  </a:lnTo>
                  <a:lnTo>
                    <a:pt x="3730" y="10013"/>
                  </a:lnTo>
                  <a:lnTo>
                    <a:pt x="3516" y="10241"/>
                  </a:lnTo>
                  <a:lnTo>
                    <a:pt x="3302" y="10469"/>
                  </a:lnTo>
                  <a:lnTo>
                    <a:pt x="3103" y="10704"/>
                  </a:lnTo>
                  <a:lnTo>
                    <a:pt x="2905" y="10939"/>
                  </a:lnTo>
                  <a:lnTo>
                    <a:pt x="2706" y="11182"/>
                  </a:lnTo>
                  <a:lnTo>
                    <a:pt x="2522" y="11424"/>
                  </a:lnTo>
                  <a:lnTo>
                    <a:pt x="2339" y="11674"/>
                  </a:lnTo>
                  <a:lnTo>
                    <a:pt x="2163" y="11917"/>
                  </a:lnTo>
                  <a:lnTo>
                    <a:pt x="1995" y="12174"/>
                  </a:lnTo>
                  <a:lnTo>
                    <a:pt x="1835" y="12431"/>
                  </a:lnTo>
                  <a:lnTo>
                    <a:pt x="1682" y="12689"/>
                  </a:lnTo>
                  <a:lnTo>
                    <a:pt x="1529" y="12953"/>
                  </a:lnTo>
                  <a:lnTo>
                    <a:pt x="1384" y="13218"/>
                  </a:lnTo>
                  <a:lnTo>
                    <a:pt x="1246" y="13490"/>
                  </a:lnTo>
                  <a:lnTo>
                    <a:pt x="1116" y="13762"/>
                  </a:lnTo>
                  <a:lnTo>
                    <a:pt x="994" y="14034"/>
                  </a:lnTo>
                  <a:lnTo>
                    <a:pt x="879" y="14313"/>
                  </a:lnTo>
                  <a:lnTo>
                    <a:pt x="772" y="14600"/>
                  </a:lnTo>
                  <a:lnTo>
                    <a:pt x="673" y="14887"/>
                  </a:lnTo>
                  <a:lnTo>
                    <a:pt x="574" y="15181"/>
                  </a:lnTo>
                  <a:lnTo>
                    <a:pt x="490" y="15475"/>
                  </a:lnTo>
                  <a:lnTo>
                    <a:pt x="406" y="15769"/>
                  </a:lnTo>
                  <a:lnTo>
                    <a:pt x="337" y="16070"/>
                  </a:lnTo>
                  <a:lnTo>
                    <a:pt x="268" y="16372"/>
                  </a:lnTo>
                  <a:lnTo>
                    <a:pt x="215" y="16681"/>
                  </a:lnTo>
                  <a:lnTo>
                    <a:pt x="169" y="16997"/>
                  </a:lnTo>
                  <a:lnTo>
                    <a:pt x="123" y="17313"/>
                  </a:lnTo>
                  <a:lnTo>
                    <a:pt x="92" y="17629"/>
                  </a:lnTo>
                  <a:lnTo>
                    <a:pt x="69" y="17952"/>
                  </a:lnTo>
                  <a:lnTo>
                    <a:pt x="46" y="18283"/>
                  </a:lnTo>
                  <a:lnTo>
                    <a:pt x="46" y="18342"/>
                  </a:lnTo>
                  <a:lnTo>
                    <a:pt x="39" y="18401"/>
                  </a:lnTo>
                  <a:lnTo>
                    <a:pt x="1" y="18526"/>
                  </a:lnTo>
                  <a:lnTo>
                    <a:pt x="2125" y="18401"/>
                  </a:lnTo>
                  <a:lnTo>
                    <a:pt x="4257" y="18283"/>
                  </a:lnTo>
                  <a:lnTo>
                    <a:pt x="6382" y="18173"/>
                  </a:lnTo>
                  <a:lnTo>
                    <a:pt x="8514" y="18063"/>
                  </a:lnTo>
                  <a:lnTo>
                    <a:pt x="10638" y="17952"/>
                  </a:lnTo>
                  <a:lnTo>
                    <a:pt x="12770" y="17857"/>
                  </a:lnTo>
                  <a:lnTo>
                    <a:pt x="14903" y="17761"/>
                  </a:lnTo>
                  <a:lnTo>
                    <a:pt x="17042" y="17673"/>
                  </a:lnTo>
                  <a:lnTo>
                    <a:pt x="19174" y="17585"/>
                  </a:lnTo>
                  <a:lnTo>
                    <a:pt x="21314" y="17504"/>
                  </a:lnTo>
                  <a:lnTo>
                    <a:pt x="23446" y="17423"/>
                  </a:lnTo>
                  <a:lnTo>
                    <a:pt x="25586" y="17350"/>
                  </a:lnTo>
                  <a:lnTo>
                    <a:pt x="27726" y="17283"/>
                  </a:lnTo>
                  <a:lnTo>
                    <a:pt x="29866" y="17225"/>
                  </a:lnTo>
                  <a:lnTo>
                    <a:pt x="31998" y="17166"/>
                  </a:lnTo>
                  <a:lnTo>
                    <a:pt x="34138" y="17114"/>
                  </a:lnTo>
                  <a:lnTo>
                    <a:pt x="36277" y="17063"/>
                  </a:lnTo>
                  <a:lnTo>
                    <a:pt x="38417" y="17019"/>
                  </a:lnTo>
                  <a:lnTo>
                    <a:pt x="40557" y="16982"/>
                  </a:lnTo>
                  <a:lnTo>
                    <a:pt x="42697" y="16953"/>
                  </a:lnTo>
                  <a:lnTo>
                    <a:pt x="44836" y="16923"/>
                  </a:lnTo>
                  <a:lnTo>
                    <a:pt x="46976" y="16901"/>
                  </a:lnTo>
                  <a:lnTo>
                    <a:pt x="49116" y="16886"/>
                  </a:lnTo>
                  <a:lnTo>
                    <a:pt x="51248" y="16872"/>
                  </a:lnTo>
                  <a:lnTo>
                    <a:pt x="53388" y="16864"/>
                  </a:lnTo>
                  <a:lnTo>
                    <a:pt x="55520" y="16864"/>
                  </a:lnTo>
                  <a:lnTo>
                    <a:pt x="57660" y="16872"/>
                  </a:lnTo>
                  <a:lnTo>
                    <a:pt x="59792" y="16879"/>
                  </a:lnTo>
                  <a:lnTo>
                    <a:pt x="61924" y="16894"/>
                  </a:lnTo>
                  <a:lnTo>
                    <a:pt x="64056" y="16916"/>
                  </a:lnTo>
                  <a:lnTo>
                    <a:pt x="66181" y="16945"/>
                  </a:lnTo>
                  <a:lnTo>
                    <a:pt x="68313" y="16975"/>
                  </a:lnTo>
                  <a:lnTo>
                    <a:pt x="68259" y="16636"/>
                  </a:lnTo>
                  <a:lnTo>
                    <a:pt x="68198" y="16298"/>
                  </a:lnTo>
                  <a:lnTo>
                    <a:pt x="68129" y="15967"/>
                  </a:lnTo>
                  <a:lnTo>
                    <a:pt x="68061" y="15644"/>
                  </a:lnTo>
                  <a:lnTo>
                    <a:pt x="67976" y="15321"/>
                  </a:lnTo>
                  <a:lnTo>
                    <a:pt x="67892" y="14997"/>
                  </a:lnTo>
                  <a:lnTo>
                    <a:pt x="67808" y="14681"/>
                  </a:lnTo>
                  <a:lnTo>
                    <a:pt x="67709" y="14372"/>
                  </a:lnTo>
                  <a:lnTo>
                    <a:pt x="67610" y="14071"/>
                  </a:lnTo>
                  <a:lnTo>
                    <a:pt x="67503" y="13762"/>
                  </a:lnTo>
                  <a:lnTo>
                    <a:pt x="67396" y="13468"/>
                  </a:lnTo>
                  <a:lnTo>
                    <a:pt x="67281" y="13174"/>
                  </a:lnTo>
                  <a:lnTo>
                    <a:pt x="67159" y="12880"/>
                  </a:lnTo>
                  <a:lnTo>
                    <a:pt x="67029" y="12593"/>
                  </a:lnTo>
                  <a:lnTo>
                    <a:pt x="66899" y="12314"/>
                  </a:lnTo>
                  <a:lnTo>
                    <a:pt x="66761" y="12034"/>
                  </a:lnTo>
                  <a:lnTo>
                    <a:pt x="66616" y="11762"/>
                  </a:lnTo>
                  <a:lnTo>
                    <a:pt x="66471" y="11490"/>
                  </a:lnTo>
                  <a:lnTo>
                    <a:pt x="66318" y="11226"/>
                  </a:lnTo>
                  <a:lnTo>
                    <a:pt x="66165" y="10961"/>
                  </a:lnTo>
                  <a:lnTo>
                    <a:pt x="66005" y="10704"/>
                  </a:lnTo>
                  <a:lnTo>
                    <a:pt x="65837" y="10447"/>
                  </a:lnTo>
                  <a:lnTo>
                    <a:pt x="65669" y="10197"/>
                  </a:lnTo>
                  <a:lnTo>
                    <a:pt x="65493" y="9947"/>
                  </a:lnTo>
                  <a:lnTo>
                    <a:pt x="65309" y="9704"/>
                  </a:lnTo>
                  <a:lnTo>
                    <a:pt x="65126" y="9462"/>
                  </a:lnTo>
                  <a:lnTo>
                    <a:pt x="64935" y="9226"/>
                  </a:lnTo>
                  <a:lnTo>
                    <a:pt x="64744" y="8991"/>
                  </a:lnTo>
                  <a:lnTo>
                    <a:pt x="64545" y="8763"/>
                  </a:lnTo>
                  <a:lnTo>
                    <a:pt x="64346" y="8543"/>
                  </a:lnTo>
                  <a:lnTo>
                    <a:pt x="64140" y="8315"/>
                  </a:lnTo>
                  <a:lnTo>
                    <a:pt x="63934" y="8102"/>
                  </a:lnTo>
                  <a:lnTo>
                    <a:pt x="63720" y="7888"/>
                  </a:lnTo>
                  <a:lnTo>
                    <a:pt x="63498" y="7675"/>
                  </a:lnTo>
                  <a:lnTo>
                    <a:pt x="63277" y="7462"/>
                  </a:lnTo>
                  <a:lnTo>
                    <a:pt x="63055" y="7263"/>
                  </a:lnTo>
                  <a:lnTo>
                    <a:pt x="62826" y="7058"/>
                  </a:lnTo>
                  <a:lnTo>
                    <a:pt x="62596" y="6867"/>
                  </a:lnTo>
                  <a:lnTo>
                    <a:pt x="62360" y="6668"/>
                  </a:lnTo>
                  <a:lnTo>
                    <a:pt x="62115" y="6477"/>
                  </a:lnTo>
                  <a:lnTo>
                    <a:pt x="61878" y="6293"/>
                  </a:lnTo>
                  <a:lnTo>
                    <a:pt x="61626" y="6109"/>
                  </a:lnTo>
                  <a:lnTo>
                    <a:pt x="61381" y="5926"/>
                  </a:lnTo>
                  <a:lnTo>
                    <a:pt x="61129" y="5749"/>
                  </a:lnTo>
                  <a:lnTo>
                    <a:pt x="60610" y="5404"/>
                  </a:lnTo>
                  <a:lnTo>
                    <a:pt x="60082" y="5073"/>
                  </a:lnTo>
                  <a:lnTo>
                    <a:pt x="59540" y="4749"/>
                  </a:lnTo>
                  <a:lnTo>
                    <a:pt x="58989" y="4448"/>
                  </a:lnTo>
                  <a:lnTo>
                    <a:pt x="58432" y="4147"/>
                  </a:lnTo>
                  <a:lnTo>
                    <a:pt x="57858" y="3867"/>
                  </a:lnTo>
                  <a:lnTo>
                    <a:pt x="57278" y="3595"/>
                  </a:lnTo>
                  <a:lnTo>
                    <a:pt x="56682" y="3338"/>
                  </a:lnTo>
                  <a:lnTo>
                    <a:pt x="56085" y="3088"/>
                  </a:lnTo>
                  <a:lnTo>
                    <a:pt x="55474" y="2853"/>
                  </a:lnTo>
                  <a:lnTo>
                    <a:pt x="54855" y="2625"/>
                  </a:lnTo>
                  <a:lnTo>
                    <a:pt x="54236" y="2412"/>
                  </a:lnTo>
                  <a:lnTo>
                    <a:pt x="53602" y="2206"/>
                  </a:lnTo>
                  <a:lnTo>
                    <a:pt x="52968" y="2015"/>
                  </a:lnTo>
                  <a:lnTo>
                    <a:pt x="52318" y="1831"/>
                  </a:lnTo>
                  <a:lnTo>
                    <a:pt x="51668" y="1654"/>
                  </a:lnTo>
                  <a:lnTo>
                    <a:pt x="51019" y="1493"/>
                  </a:lnTo>
                  <a:lnTo>
                    <a:pt x="50362" y="1338"/>
                  </a:lnTo>
                  <a:lnTo>
                    <a:pt x="49697" y="1191"/>
                  </a:lnTo>
                  <a:lnTo>
                    <a:pt x="49032" y="1059"/>
                  </a:lnTo>
                  <a:lnTo>
                    <a:pt x="48367" y="934"/>
                  </a:lnTo>
                  <a:lnTo>
                    <a:pt x="47695" y="816"/>
                  </a:lnTo>
                  <a:lnTo>
                    <a:pt x="47022" y="706"/>
                  </a:lnTo>
                  <a:lnTo>
                    <a:pt x="46350" y="611"/>
                  </a:lnTo>
                  <a:lnTo>
                    <a:pt x="45677" y="515"/>
                  </a:lnTo>
                  <a:lnTo>
                    <a:pt x="45005" y="434"/>
                  </a:lnTo>
                  <a:lnTo>
                    <a:pt x="44324" y="361"/>
                  </a:lnTo>
                  <a:lnTo>
                    <a:pt x="43652" y="287"/>
                  </a:lnTo>
                  <a:lnTo>
                    <a:pt x="42979" y="228"/>
                  </a:lnTo>
                  <a:lnTo>
                    <a:pt x="42315" y="177"/>
                  </a:lnTo>
                  <a:lnTo>
                    <a:pt x="41642" y="133"/>
                  </a:lnTo>
                  <a:lnTo>
                    <a:pt x="40977" y="96"/>
                  </a:lnTo>
                  <a:lnTo>
                    <a:pt x="40312" y="59"/>
                  </a:lnTo>
                  <a:lnTo>
                    <a:pt x="39655" y="37"/>
                  </a:lnTo>
                  <a:lnTo>
                    <a:pt x="39006" y="15"/>
                  </a:lnTo>
                  <a:lnTo>
                    <a:pt x="38356" y="8"/>
                  </a:lnTo>
                  <a:lnTo>
                    <a:pt x="37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-3693725" y="-3260025"/>
              <a:ext cx="424525" cy="496050"/>
            </a:xfrm>
            <a:custGeom>
              <a:avLst/>
              <a:gdLst/>
              <a:ahLst/>
              <a:cxnLst/>
              <a:rect l="l" t="t" r="r" b="b"/>
              <a:pathLst>
                <a:path w="16981" h="19842" extrusionOk="0">
                  <a:moveTo>
                    <a:pt x="16981" y="1"/>
                  </a:moveTo>
                  <a:lnTo>
                    <a:pt x="13122" y="15"/>
                  </a:lnTo>
                  <a:lnTo>
                    <a:pt x="9255" y="30"/>
                  </a:lnTo>
                  <a:lnTo>
                    <a:pt x="5388" y="30"/>
                  </a:lnTo>
                  <a:lnTo>
                    <a:pt x="1513" y="23"/>
                  </a:lnTo>
                  <a:lnTo>
                    <a:pt x="1276" y="2368"/>
                  </a:lnTo>
                  <a:lnTo>
                    <a:pt x="1055" y="4720"/>
                  </a:lnTo>
                  <a:lnTo>
                    <a:pt x="841" y="7065"/>
                  </a:lnTo>
                  <a:lnTo>
                    <a:pt x="650" y="9425"/>
                  </a:lnTo>
                  <a:lnTo>
                    <a:pt x="466" y="11777"/>
                  </a:lnTo>
                  <a:lnTo>
                    <a:pt x="298" y="14137"/>
                  </a:lnTo>
                  <a:lnTo>
                    <a:pt x="145" y="16490"/>
                  </a:lnTo>
                  <a:lnTo>
                    <a:pt x="0" y="18849"/>
                  </a:lnTo>
                  <a:lnTo>
                    <a:pt x="917" y="18791"/>
                  </a:lnTo>
                  <a:lnTo>
                    <a:pt x="1842" y="18739"/>
                  </a:lnTo>
                  <a:lnTo>
                    <a:pt x="2767" y="18695"/>
                  </a:lnTo>
                  <a:lnTo>
                    <a:pt x="3691" y="18658"/>
                  </a:lnTo>
                  <a:lnTo>
                    <a:pt x="4616" y="18629"/>
                  </a:lnTo>
                  <a:lnTo>
                    <a:pt x="5541" y="18599"/>
                  </a:lnTo>
                  <a:lnTo>
                    <a:pt x="6473" y="18577"/>
                  </a:lnTo>
                  <a:lnTo>
                    <a:pt x="7398" y="18563"/>
                  </a:lnTo>
                  <a:lnTo>
                    <a:pt x="8330" y="18555"/>
                  </a:lnTo>
                  <a:lnTo>
                    <a:pt x="9255" y="18548"/>
                  </a:lnTo>
                  <a:lnTo>
                    <a:pt x="10179" y="18548"/>
                  </a:lnTo>
                  <a:lnTo>
                    <a:pt x="11104" y="18555"/>
                  </a:lnTo>
                  <a:lnTo>
                    <a:pt x="12946" y="18577"/>
                  </a:lnTo>
                  <a:lnTo>
                    <a:pt x="14780" y="18607"/>
                  </a:lnTo>
                  <a:lnTo>
                    <a:pt x="14933" y="18622"/>
                  </a:lnTo>
                  <a:lnTo>
                    <a:pt x="15078" y="18644"/>
                  </a:lnTo>
                  <a:lnTo>
                    <a:pt x="15208" y="18680"/>
                  </a:lnTo>
                  <a:lnTo>
                    <a:pt x="15338" y="18724"/>
                  </a:lnTo>
                  <a:lnTo>
                    <a:pt x="15445" y="18783"/>
                  </a:lnTo>
                  <a:lnTo>
                    <a:pt x="15552" y="18849"/>
                  </a:lnTo>
                  <a:lnTo>
                    <a:pt x="15643" y="18923"/>
                  </a:lnTo>
                  <a:lnTo>
                    <a:pt x="15728" y="19004"/>
                  </a:lnTo>
                  <a:lnTo>
                    <a:pt x="15804" y="19092"/>
                  </a:lnTo>
                  <a:lnTo>
                    <a:pt x="15865" y="19188"/>
                  </a:lnTo>
                  <a:lnTo>
                    <a:pt x="15919" y="19290"/>
                  </a:lnTo>
                  <a:lnTo>
                    <a:pt x="15964" y="19393"/>
                  </a:lnTo>
                  <a:lnTo>
                    <a:pt x="15995" y="19504"/>
                  </a:lnTo>
                  <a:lnTo>
                    <a:pt x="16018" y="19614"/>
                  </a:lnTo>
                  <a:lnTo>
                    <a:pt x="16033" y="19732"/>
                  </a:lnTo>
                  <a:lnTo>
                    <a:pt x="16041" y="19842"/>
                  </a:lnTo>
                  <a:lnTo>
                    <a:pt x="16247" y="19842"/>
                  </a:lnTo>
                  <a:lnTo>
                    <a:pt x="16446" y="14880"/>
                  </a:lnTo>
                  <a:lnTo>
                    <a:pt x="16629" y="9925"/>
                  </a:lnTo>
                  <a:lnTo>
                    <a:pt x="16813" y="4963"/>
                  </a:lnTo>
                  <a:lnTo>
                    <a:pt x="16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-3711500" y="-2764000"/>
              <a:ext cx="423975" cy="421625"/>
            </a:xfrm>
            <a:custGeom>
              <a:avLst/>
              <a:gdLst/>
              <a:ahLst/>
              <a:cxnLst/>
              <a:rect l="l" t="t" r="r" b="b"/>
              <a:pathLst>
                <a:path w="16959" h="16865" extrusionOk="0">
                  <a:moveTo>
                    <a:pt x="16752" y="1"/>
                  </a:moveTo>
                  <a:lnTo>
                    <a:pt x="16744" y="118"/>
                  </a:lnTo>
                  <a:lnTo>
                    <a:pt x="16729" y="236"/>
                  </a:lnTo>
                  <a:lnTo>
                    <a:pt x="16706" y="346"/>
                  </a:lnTo>
                  <a:lnTo>
                    <a:pt x="16675" y="457"/>
                  </a:lnTo>
                  <a:lnTo>
                    <a:pt x="16630" y="567"/>
                  </a:lnTo>
                  <a:lnTo>
                    <a:pt x="16576" y="670"/>
                  </a:lnTo>
                  <a:lnTo>
                    <a:pt x="16515" y="765"/>
                  </a:lnTo>
                  <a:lnTo>
                    <a:pt x="16439" y="854"/>
                  </a:lnTo>
                  <a:lnTo>
                    <a:pt x="16354" y="942"/>
                  </a:lnTo>
                  <a:lnTo>
                    <a:pt x="16263" y="1015"/>
                  </a:lnTo>
                  <a:lnTo>
                    <a:pt x="16156" y="1081"/>
                  </a:lnTo>
                  <a:lnTo>
                    <a:pt x="16049" y="1140"/>
                  </a:lnTo>
                  <a:lnTo>
                    <a:pt x="15919" y="1192"/>
                  </a:lnTo>
                  <a:lnTo>
                    <a:pt x="15789" y="1229"/>
                  </a:lnTo>
                  <a:lnTo>
                    <a:pt x="15644" y="1251"/>
                  </a:lnTo>
                  <a:lnTo>
                    <a:pt x="15491" y="1265"/>
                  </a:lnTo>
                  <a:lnTo>
                    <a:pt x="13649" y="1295"/>
                  </a:lnTo>
                  <a:lnTo>
                    <a:pt x="11800" y="1317"/>
                  </a:lnTo>
                  <a:lnTo>
                    <a:pt x="9935" y="1317"/>
                  </a:lnTo>
                  <a:lnTo>
                    <a:pt x="9003" y="1309"/>
                  </a:lnTo>
                  <a:lnTo>
                    <a:pt x="8071" y="1295"/>
                  </a:lnTo>
                  <a:lnTo>
                    <a:pt x="7138" y="1280"/>
                  </a:lnTo>
                  <a:lnTo>
                    <a:pt x="6206" y="1258"/>
                  </a:lnTo>
                  <a:lnTo>
                    <a:pt x="5274" y="1229"/>
                  </a:lnTo>
                  <a:lnTo>
                    <a:pt x="4341" y="1192"/>
                  </a:lnTo>
                  <a:lnTo>
                    <a:pt x="3409" y="1155"/>
                  </a:lnTo>
                  <a:lnTo>
                    <a:pt x="2477" y="1111"/>
                  </a:lnTo>
                  <a:lnTo>
                    <a:pt x="1544" y="1059"/>
                  </a:lnTo>
                  <a:lnTo>
                    <a:pt x="620" y="1001"/>
                  </a:lnTo>
                  <a:lnTo>
                    <a:pt x="520" y="2971"/>
                  </a:lnTo>
                  <a:lnTo>
                    <a:pt x="428" y="4941"/>
                  </a:lnTo>
                  <a:lnTo>
                    <a:pt x="344" y="6911"/>
                  </a:lnTo>
                  <a:lnTo>
                    <a:pt x="260" y="8881"/>
                  </a:lnTo>
                  <a:lnTo>
                    <a:pt x="184" y="10851"/>
                  </a:lnTo>
                  <a:lnTo>
                    <a:pt x="115" y="12829"/>
                  </a:lnTo>
                  <a:lnTo>
                    <a:pt x="54" y="14799"/>
                  </a:lnTo>
                  <a:lnTo>
                    <a:pt x="1" y="16777"/>
                  </a:lnTo>
                  <a:lnTo>
                    <a:pt x="963" y="16710"/>
                  </a:lnTo>
                  <a:lnTo>
                    <a:pt x="1934" y="16644"/>
                  </a:lnTo>
                  <a:lnTo>
                    <a:pt x="2905" y="16585"/>
                  </a:lnTo>
                  <a:lnTo>
                    <a:pt x="3875" y="16541"/>
                  </a:lnTo>
                  <a:lnTo>
                    <a:pt x="4853" y="16497"/>
                  </a:lnTo>
                  <a:lnTo>
                    <a:pt x="5824" y="16460"/>
                  </a:lnTo>
                  <a:lnTo>
                    <a:pt x="6802" y="16438"/>
                  </a:lnTo>
                  <a:lnTo>
                    <a:pt x="7780" y="16416"/>
                  </a:lnTo>
                  <a:lnTo>
                    <a:pt x="8758" y="16402"/>
                  </a:lnTo>
                  <a:lnTo>
                    <a:pt x="9729" y="16394"/>
                  </a:lnTo>
                  <a:lnTo>
                    <a:pt x="10699" y="16394"/>
                  </a:lnTo>
                  <a:lnTo>
                    <a:pt x="11670" y="16409"/>
                  </a:lnTo>
                  <a:lnTo>
                    <a:pt x="12633" y="16424"/>
                  </a:lnTo>
                  <a:lnTo>
                    <a:pt x="13588" y="16446"/>
                  </a:lnTo>
                  <a:lnTo>
                    <a:pt x="14543" y="16475"/>
                  </a:lnTo>
                  <a:lnTo>
                    <a:pt x="15491" y="16512"/>
                  </a:lnTo>
                  <a:lnTo>
                    <a:pt x="15621" y="16527"/>
                  </a:lnTo>
                  <a:lnTo>
                    <a:pt x="15743" y="16549"/>
                  </a:lnTo>
                  <a:lnTo>
                    <a:pt x="15858" y="16585"/>
                  </a:lnTo>
                  <a:lnTo>
                    <a:pt x="15965" y="16622"/>
                  </a:lnTo>
                  <a:lnTo>
                    <a:pt x="16064" y="16674"/>
                  </a:lnTo>
                  <a:lnTo>
                    <a:pt x="16148" y="16732"/>
                  </a:lnTo>
                  <a:lnTo>
                    <a:pt x="16240" y="16799"/>
                  </a:lnTo>
                  <a:lnTo>
                    <a:pt x="16316" y="16865"/>
                  </a:lnTo>
                  <a:lnTo>
                    <a:pt x="16484" y="12652"/>
                  </a:lnTo>
                  <a:lnTo>
                    <a:pt x="16645" y="8433"/>
                  </a:lnTo>
                  <a:lnTo>
                    <a:pt x="16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-3719525" y="-2300850"/>
              <a:ext cx="414225" cy="446425"/>
            </a:xfrm>
            <a:custGeom>
              <a:avLst/>
              <a:gdLst/>
              <a:ahLst/>
              <a:cxnLst/>
              <a:rect l="l" t="t" r="r" b="b"/>
              <a:pathLst>
                <a:path w="16569" h="17857" extrusionOk="0">
                  <a:moveTo>
                    <a:pt x="16568" y="0"/>
                  </a:moveTo>
                  <a:lnTo>
                    <a:pt x="16500" y="52"/>
                  </a:lnTo>
                  <a:lnTo>
                    <a:pt x="16416" y="103"/>
                  </a:lnTo>
                  <a:lnTo>
                    <a:pt x="16332" y="155"/>
                  </a:lnTo>
                  <a:lnTo>
                    <a:pt x="16240" y="199"/>
                  </a:lnTo>
                  <a:lnTo>
                    <a:pt x="16141" y="235"/>
                  </a:lnTo>
                  <a:lnTo>
                    <a:pt x="16041" y="258"/>
                  </a:lnTo>
                  <a:lnTo>
                    <a:pt x="15927" y="280"/>
                  </a:lnTo>
                  <a:lnTo>
                    <a:pt x="15812" y="287"/>
                  </a:lnTo>
                  <a:lnTo>
                    <a:pt x="14864" y="324"/>
                  </a:lnTo>
                  <a:lnTo>
                    <a:pt x="13901" y="360"/>
                  </a:lnTo>
                  <a:lnTo>
                    <a:pt x="12946" y="382"/>
                  </a:lnTo>
                  <a:lnTo>
                    <a:pt x="11976" y="397"/>
                  </a:lnTo>
                  <a:lnTo>
                    <a:pt x="11005" y="412"/>
                  </a:lnTo>
                  <a:lnTo>
                    <a:pt x="10035" y="412"/>
                  </a:lnTo>
                  <a:lnTo>
                    <a:pt x="9056" y="405"/>
                  </a:lnTo>
                  <a:lnTo>
                    <a:pt x="8078" y="390"/>
                  </a:lnTo>
                  <a:lnTo>
                    <a:pt x="7100" y="368"/>
                  </a:lnTo>
                  <a:lnTo>
                    <a:pt x="6122" y="338"/>
                  </a:lnTo>
                  <a:lnTo>
                    <a:pt x="5144" y="302"/>
                  </a:lnTo>
                  <a:lnTo>
                    <a:pt x="4165" y="265"/>
                  </a:lnTo>
                  <a:lnTo>
                    <a:pt x="3187" y="213"/>
                  </a:lnTo>
                  <a:lnTo>
                    <a:pt x="2217" y="155"/>
                  </a:lnTo>
                  <a:lnTo>
                    <a:pt x="1246" y="88"/>
                  </a:lnTo>
                  <a:lnTo>
                    <a:pt x="276" y="22"/>
                  </a:lnTo>
                  <a:lnTo>
                    <a:pt x="230" y="2250"/>
                  </a:lnTo>
                  <a:lnTo>
                    <a:pt x="184" y="4477"/>
                  </a:lnTo>
                  <a:lnTo>
                    <a:pt x="115" y="8939"/>
                  </a:lnTo>
                  <a:lnTo>
                    <a:pt x="54" y="13394"/>
                  </a:lnTo>
                  <a:lnTo>
                    <a:pt x="1" y="17857"/>
                  </a:lnTo>
                  <a:lnTo>
                    <a:pt x="979" y="17688"/>
                  </a:lnTo>
                  <a:lnTo>
                    <a:pt x="1957" y="17526"/>
                  </a:lnTo>
                  <a:lnTo>
                    <a:pt x="2943" y="17379"/>
                  </a:lnTo>
                  <a:lnTo>
                    <a:pt x="3929" y="17239"/>
                  </a:lnTo>
                  <a:lnTo>
                    <a:pt x="4914" y="17114"/>
                  </a:lnTo>
                  <a:lnTo>
                    <a:pt x="5900" y="17004"/>
                  </a:lnTo>
                  <a:lnTo>
                    <a:pt x="6894" y="16908"/>
                  </a:lnTo>
                  <a:lnTo>
                    <a:pt x="7880" y="16827"/>
                  </a:lnTo>
                  <a:lnTo>
                    <a:pt x="8873" y="16754"/>
                  </a:lnTo>
                  <a:lnTo>
                    <a:pt x="9866" y="16702"/>
                  </a:lnTo>
                  <a:lnTo>
                    <a:pt x="10852" y="16666"/>
                  </a:lnTo>
                  <a:lnTo>
                    <a:pt x="11349" y="16658"/>
                  </a:lnTo>
                  <a:lnTo>
                    <a:pt x="11846" y="16651"/>
                  </a:lnTo>
                  <a:lnTo>
                    <a:pt x="12839" y="16651"/>
                  </a:lnTo>
                  <a:lnTo>
                    <a:pt x="13336" y="16658"/>
                  </a:lnTo>
                  <a:lnTo>
                    <a:pt x="13833" y="16673"/>
                  </a:lnTo>
                  <a:lnTo>
                    <a:pt x="14329" y="16688"/>
                  </a:lnTo>
                  <a:lnTo>
                    <a:pt x="14818" y="16710"/>
                  </a:lnTo>
                  <a:lnTo>
                    <a:pt x="15315" y="16739"/>
                  </a:lnTo>
                  <a:lnTo>
                    <a:pt x="15812" y="16769"/>
                  </a:lnTo>
                  <a:lnTo>
                    <a:pt x="15842" y="16776"/>
                  </a:lnTo>
                  <a:lnTo>
                    <a:pt x="15865" y="16783"/>
                  </a:lnTo>
                  <a:lnTo>
                    <a:pt x="15896" y="16791"/>
                  </a:lnTo>
                  <a:lnTo>
                    <a:pt x="15927" y="16791"/>
                  </a:lnTo>
                  <a:lnTo>
                    <a:pt x="16072" y="12593"/>
                  </a:lnTo>
                  <a:lnTo>
                    <a:pt x="16232" y="8395"/>
                  </a:lnTo>
                  <a:lnTo>
                    <a:pt x="16400" y="4198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-3722950" y="-1826875"/>
              <a:ext cx="399300" cy="339825"/>
            </a:xfrm>
            <a:custGeom>
              <a:avLst/>
              <a:gdLst/>
              <a:ahLst/>
              <a:cxnLst/>
              <a:rect l="l" t="t" r="r" b="b"/>
              <a:pathLst>
                <a:path w="15972" h="13593" extrusionOk="0">
                  <a:moveTo>
                    <a:pt x="10974" y="0"/>
                  </a:moveTo>
                  <a:lnTo>
                    <a:pt x="9988" y="15"/>
                  </a:lnTo>
                  <a:lnTo>
                    <a:pt x="9002" y="37"/>
                  </a:lnTo>
                  <a:lnTo>
                    <a:pt x="8017" y="66"/>
                  </a:lnTo>
                  <a:lnTo>
                    <a:pt x="7031" y="111"/>
                  </a:lnTo>
                  <a:lnTo>
                    <a:pt x="6053" y="169"/>
                  </a:lnTo>
                  <a:lnTo>
                    <a:pt x="5067" y="236"/>
                  </a:lnTo>
                  <a:lnTo>
                    <a:pt x="4081" y="309"/>
                  </a:lnTo>
                  <a:lnTo>
                    <a:pt x="3103" y="405"/>
                  </a:lnTo>
                  <a:lnTo>
                    <a:pt x="2117" y="515"/>
                  </a:lnTo>
                  <a:lnTo>
                    <a:pt x="1131" y="633"/>
                  </a:lnTo>
                  <a:lnTo>
                    <a:pt x="138" y="772"/>
                  </a:lnTo>
                  <a:lnTo>
                    <a:pt x="0" y="13593"/>
                  </a:lnTo>
                  <a:lnTo>
                    <a:pt x="1849" y="13519"/>
                  </a:lnTo>
                  <a:lnTo>
                    <a:pt x="3706" y="13453"/>
                  </a:lnTo>
                  <a:lnTo>
                    <a:pt x="5556" y="13402"/>
                  </a:lnTo>
                  <a:lnTo>
                    <a:pt x="7413" y="13358"/>
                  </a:lnTo>
                  <a:lnTo>
                    <a:pt x="9262" y="13328"/>
                  </a:lnTo>
                  <a:lnTo>
                    <a:pt x="11112" y="13314"/>
                  </a:lnTo>
                  <a:lnTo>
                    <a:pt x="12961" y="13306"/>
                  </a:lnTo>
                  <a:lnTo>
                    <a:pt x="14803" y="13306"/>
                  </a:lnTo>
                  <a:lnTo>
                    <a:pt x="14917" y="13314"/>
                  </a:lnTo>
                  <a:lnTo>
                    <a:pt x="15024" y="13328"/>
                  </a:lnTo>
                  <a:lnTo>
                    <a:pt x="15124" y="13350"/>
                  </a:lnTo>
                  <a:lnTo>
                    <a:pt x="15223" y="13380"/>
                  </a:lnTo>
                  <a:lnTo>
                    <a:pt x="15307" y="13424"/>
                  </a:lnTo>
                  <a:lnTo>
                    <a:pt x="15391" y="13468"/>
                  </a:lnTo>
                  <a:lnTo>
                    <a:pt x="15467" y="13519"/>
                  </a:lnTo>
                  <a:lnTo>
                    <a:pt x="15536" y="13571"/>
                  </a:lnTo>
                  <a:lnTo>
                    <a:pt x="15643" y="10197"/>
                  </a:lnTo>
                  <a:lnTo>
                    <a:pt x="15750" y="6815"/>
                  </a:lnTo>
                  <a:lnTo>
                    <a:pt x="15865" y="3441"/>
                  </a:lnTo>
                  <a:lnTo>
                    <a:pt x="15972" y="66"/>
                  </a:lnTo>
                  <a:lnTo>
                    <a:pt x="15949" y="66"/>
                  </a:lnTo>
                  <a:lnTo>
                    <a:pt x="14948" y="37"/>
                  </a:lnTo>
                  <a:lnTo>
                    <a:pt x="13947" y="15"/>
                  </a:lnTo>
                  <a:lnTo>
                    <a:pt x="12953" y="8"/>
                  </a:lnTo>
                  <a:lnTo>
                    <a:pt x="1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-3728700" y="-1447375"/>
              <a:ext cx="393025" cy="344075"/>
            </a:xfrm>
            <a:custGeom>
              <a:avLst/>
              <a:gdLst/>
              <a:ahLst/>
              <a:cxnLst/>
              <a:rect l="l" t="t" r="r" b="b"/>
              <a:pathLst>
                <a:path w="15721" h="13763" extrusionOk="0">
                  <a:moveTo>
                    <a:pt x="207" y="1"/>
                  </a:moveTo>
                  <a:lnTo>
                    <a:pt x="169" y="3449"/>
                  </a:lnTo>
                  <a:lnTo>
                    <a:pt x="123" y="6889"/>
                  </a:lnTo>
                  <a:lnTo>
                    <a:pt x="70" y="10322"/>
                  </a:lnTo>
                  <a:lnTo>
                    <a:pt x="1" y="13755"/>
                  </a:lnTo>
                  <a:lnTo>
                    <a:pt x="864" y="13763"/>
                  </a:lnTo>
                  <a:lnTo>
                    <a:pt x="1713" y="13755"/>
                  </a:lnTo>
                  <a:lnTo>
                    <a:pt x="2568" y="13741"/>
                  </a:lnTo>
                  <a:lnTo>
                    <a:pt x="3417" y="13718"/>
                  </a:lnTo>
                  <a:lnTo>
                    <a:pt x="4265" y="13682"/>
                  </a:lnTo>
                  <a:lnTo>
                    <a:pt x="5113" y="13630"/>
                  </a:lnTo>
                  <a:lnTo>
                    <a:pt x="5954" y="13571"/>
                  </a:lnTo>
                  <a:lnTo>
                    <a:pt x="6802" y="13498"/>
                  </a:lnTo>
                  <a:lnTo>
                    <a:pt x="7643" y="13417"/>
                  </a:lnTo>
                  <a:lnTo>
                    <a:pt x="8491" y="13321"/>
                  </a:lnTo>
                  <a:lnTo>
                    <a:pt x="9339" y="13211"/>
                  </a:lnTo>
                  <a:lnTo>
                    <a:pt x="10180" y="13094"/>
                  </a:lnTo>
                  <a:lnTo>
                    <a:pt x="11028" y="12961"/>
                  </a:lnTo>
                  <a:lnTo>
                    <a:pt x="11876" y="12822"/>
                  </a:lnTo>
                  <a:lnTo>
                    <a:pt x="12732" y="12667"/>
                  </a:lnTo>
                  <a:lnTo>
                    <a:pt x="13588" y="12498"/>
                  </a:lnTo>
                  <a:lnTo>
                    <a:pt x="13665" y="12483"/>
                  </a:lnTo>
                  <a:lnTo>
                    <a:pt x="13749" y="12476"/>
                  </a:lnTo>
                  <a:lnTo>
                    <a:pt x="13825" y="12469"/>
                  </a:lnTo>
                  <a:lnTo>
                    <a:pt x="13909" y="12469"/>
                  </a:lnTo>
                  <a:lnTo>
                    <a:pt x="13978" y="12476"/>
                  </a:lnTo>
                  <a:lnTo>
                    <a:pt x="14054" y="12483"/>
                  </a:lnTo>
                  <a:lnTo>
                    <a:pt x="14123" y="12498"/>
                  </a:lnTo>
                  <a:lnTo>
                    <a:pt x="14192" y="12513"/>
                  </a:lnTo>
                  <a:lnTo>
                    <a:pt x="14330" y="12564"/>
                  </a:lnTo>
                  <a:lnTo>
                    <a:pt x="14452" y="12623"/>
                  </a:lnTo>
                  <a:lnTo>
                    <a:pt x="14566" y="12697"/>
                  </a:lnTo>
                  <a:lnTo>
                    <a:pt x="14666" y="12777"/>
                  </a:lnTo>
                  <a:lnTo>
                    <a:pt x="14758" y="12873"/>
                  </a:lnTo>
                  <a:lnTo>
                    <a:pt x="14842" y="12976"/>
                  </a:lnTo>
                  <a:lnTo>
                    <a:pt x="14910" y="13086"/>
                  </a:lnTo>
                  <a:lnTo>
                    <a:pt x="14971" y="13204"/>
                  </a:lnTo>
                  <a:lnTo>
                    <a:pt x="15017" y="13329"/>
                  </a:lnTo>
                  <a:lnTo>
                    <a:pt x="15048" y="13454"/>
                  </a:lnTo>
                  <a:lnTo>
                    <a:pt x="15071" y="13579"/>
                  </a:lnTo>
                  <a:lnTo>
                    <a:pt x="15078" y="13711"/>
                  </a:lnTo>
                  <a:lnTo>
                    <a:pt x="15399" y="13711"/>
                  </a:lnTo>
                  <a:lnTo>
                    <a:pt x="15461" y="10300"/>
                  </a:lnTo>
                  <a:lnTo>
                    <a:pt x="15529" y="6889"/>
                  </a:lnTo>
                  <a:lnTo>
                    <a:pt x="15621" y="3478"/>
                  </a:lnTo>
                  <a:lnTo>
                    <a:pt x="15720" y="67"/>
                  </a:lnTo>
                  <a:lnTo>
                    <a:pt x="15652" y="118"/>
                  </a:lnTo>
                  <a:lnTo>
                    <a:pt x="15575" y="163"/>
                  </a:lnTo>
                  <a:lnTo>
                    <a:pt x="15499" y="207"/>
                  </a:lnTo>
                  <a:lnTo>
                    <a:pt x="15415" y="243"/>
                  </a:lnTo>
                  <a:lnTo>
                    <a:pt x="15331" y="273"/>
                  </a:lnTo>
                  <a:lnTo>
                    <a:pt x="15239" y="295"/>
                  </a:lnTo>
                  <a:lnTo>
                    <a:pt x="15140" y="310"/>
                  </a:lnTo>
                  <a:lnTo>
                    <a:pt x="13183" y="310"/>
                  </a:lnTo>
                  <a:lnTo>
                    <a:pt x="11326" y="295"/>
                  </a:lnTo>
                  <a:lnTo>
                    <a:pt x="9477" y="273"/>
                  </a:lnTo>
                  <a:lnTo>
                    <a:pt x="7620" y="243"/>
                  </a:lnTo>
                  <a:lnTo>
                    <a:pt x="5763" y="199"/>
                  </a:lnTo>
                  <a:lnTo>
                    <a:pt x="3913" y="148"/>
                  </a:lnTo>
                  <a:lnTo>
                    <a:pt x="2056" y="82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-3742450" y="-1104600"/>
              <a:ext cx="398750" cy="389075"/>
            </a:xfrm>
            <a:custGeom>
              <a:avLst/>
              <a:gdLst/>
              <a:ahLst/>
              <a:cxnLst/>
              <a:rect l="l" t="t" r="r" b="b"/>
              <a:pathLst>
                <a:path w="15950" h="15563" extrusionOk="0">
                  <a:moveTo>
                    <a:pt x="15628" y="0"/>
                  </a:moveTo>
                  <a:lnTo>
                    <a:pt x="15621" y="81"/>
                  </a:lnTo>
                  <a:lnTo>
                    <a:pt x="15613" y="162"/>
                  </a:lnTo>
                  <a:lnTo>
                    <a:pt x="15598" y="243"/>
                  </a:lnTo>
                  <a:lnTo>
                    <a:pt x="15575" y="324"/>
                  </a:lnTo>
                  <a:lnTo>
                    <a:pt x="15544" y="404"/>
                  </a:lnTo>
                  <a:lnTo>
                    <a:pt x="15506" y="478"/>
                  </a:lnTo>
                  <a:lnTo>
                    <a:pt x="15468" y="551"/>
                  </a:lnTo>
                  <a:lnTo>
                    <a:pt x="15415" y="625"/>
                  </a:lnTo>
                  <a:lnTo>
                    <a:pt x="15353" y="691"/>
                  </a:lnTo>
                  <a:lnTo>
                    <a:pt x="15292" y="750"/>
                  </a:lnTo>
                  <a:lnTo>
                    <a:pt x="15223" y="809"/>
                  </a:lnTo>
                  <a:lnTo>
                    <a:pt x="15139" y="860"/>
                  </a:lnTo>
                  <a:lnTo>
                    <a:pt x="15055" y="912"/>
                  </a:lnTo>
                  <a:lnTo>
                    <a:pt x="14964" y="948"/>
                  </a:lnTo>
                  <a:lnTo>
                    <a:pt x="14864" y="985"/>
                  </a:lnTo>
                  <a:lnTo>
                    <a:pt x="14757" y="1015"/>
                  </a:lnTo>
                  <a:lnTo>
                    <a:pt x="13886" y="1198"/>
                  </a:lnTo>
                  <a:lnTo>
                    <a:pt x="13007" y="1360"/>
                  </a:lnTo>
                  <a:lnTo>
                    <a:pt x="12128" y="1507"/>
                  </a:lnTo>
                  <a:lnTo>
                    <a:pt x="11242" y="1639"/>
                  </a:lnTo>
                  <a:lnTo>
                    <a:pt x="10355" y="1757"/>
                  </a:lnTo>
                  <a:lnTo>
                    <a:pt x="9469" y="1853"/>
                  </a:lnTo>
                  <a:lnTo>
                    <a:pt x="8575" y="1934"/>
                  </a:lnTo>
                  <a:lnTo>
                    <a:pt x="7681" y="2000"/>
                  </a:lnTo>
                  <a:lnTo>
                    <a:pt x="6787" y="2051"/>
                  </a:lnTo>
                  <a:lnTo>
                    <a:pt x="5893" y="2088"/>
                  </a:lnTo>
                  <a:lnTo>
                    <a:pt x="4991" y="2103"/>
                  </a:lnTo>
                  <a:lnTo>
                    <a:pt x="4097" y="2110"/>
                  </a:lnTo>
                  <a:lnTo>
                    <a:pt x="3195" y="2095"/>
                  </a:lnTo>
                  <a:lnTo>
                    <a:pt x="2301" y="2066"/>
                  </a:lnTo>
                  <a:lnTo>
                    <a:pt x="1399" y="2022"/>
                  </a:lnTo>
                  <a:lnTo>
                    <a:pt x="505" y="1963"/>
                  </a:lnTo>
                  <a:lnTo>
                    <a:pt x="459" y="3668"/>
                  </a:lnTo>
                  <a:lnTo>
                    <a:pt x="413" y="5367"/>
                  </a:lnTo>
                  <a:lnTo>
                    <a:pt x="360" y="7072"/>
                  </a:lnTo>
                  <a:lnTo>
                    <a:pt x="299" y="8770"/>
                  </a:lnTo>
                  <a:lnTo>
                    <a:pt x="230" y="10468"/>
                  </a:lnTo>
                  <a:lnTo>
                    <a:pt x="161" y="12167"/>
                  </a:lnTo>
                  <a:lnTo>
                    <a:pt x="85" y="13865"/>
                  </a:lnTo>
                  <a:lnTo>
                    <a:pt x="1" y="15563"/>
                  </a:lnTo>
                  <a:lnTo>
                    <a:pt x="69" y="15511"/>
                  </a:lnTo>
                  <a:lnTo>
                    <a:pt x="146" y="15467"/>
                  </a:lnTo>
                  <a:lnTo>
                    <a:pt x="222" y="15431"/>
                  </a:lnTo>
                  <a:lnTo>
                    <a:pt x="299" y="15401"/>
                  </a:lnTo>
                  <a:lnTo>
                    <a:pt x="383" y="15372"/>
                  </a:lnTo>
                  <a:lnTo>
                    <a:pt x="474" y="15357"/>
                  </a:lnTo>
                  <a:lnTo>
                    <a:pt x="566" y="15342"/>
                  </a:lnTo>
                  <a:lnTo>
                    <a:pt x="665" y="15342"/>
                  </a:lnTo>
                  <a:lnTo>
                    <a:pt x="1590" y="15313"/>
                  </a:lnTo>
                  <a:lnTo>
                    <a:pt x="2515" y="15276"/>
                  </a:lnTo>
                  <a:lnTo>
                    <a:pt x="4395" y="15188"/>
                  </a:lnTo>
                  <a:lnTo>
                    <a:pt x="6290" y="15100"/>
                  </a:lnTo>
                  <a:lnTo>
                    <a:pt x="7245" y="15063"/>
                  </a:lnTo>
                  <a:lnTo>
                    <a:pt x="8193" y="15026"/>
                  </a:lnTo>
                  <a:lnTo>
                    <a:pt x="9148" y="15004"/>
                  </a:lnTo>
                  <a:lnTo>
                    <a:pt x="10103" y="14989"/>
                  </a:lnTo>
                  <a:lnTo>
                    <a:pt x="11051" y="14982"/>
                  </a:lnTo>
                  <a:lnTo>
                    <a:pt x="11999" y="14997"/>
                  </a:lnTo>
                  <a:lnTo>
                    <a:pt x="12472" y="15004"/>
                  </a:lnTo>
                  <a:lnTo>
                    <a:pt x="12946" y="15026"/>
                  </a:lnTo>
                  <a:lnTo>
                    <a:pt x="13412" y="15041"/>
                  </a:lnTo>
                  <a:lnTo>
                    <a:pt x="13886" y="15070"/>
                  </a:lnTo>
                  <a:lnTo>
                    <a:pt x="14352" y="15100"/>
                  </a:lnTo>
                  <a:lnTo>
                    <a:pt x="14818" y="15137"/>
                  </a:lnTo>
                  <a:lnTo>
                    <a:pt x="15277" y="15181"/>
                  </a:lnTo>
                  <a:lnTo>
                    <a:pt x="15743" y="15232"/>
                  </a:lnTo>
                  <a:lnTo>
                    <a:pt x="15766" y="11424"/>
                  </a:lnTo>
                  <a:lnTo>
                    <a:pt x="15812" y="7616"/>
                  </a:lnTo>
                  <a:lnTo>
                    <a:pt x="15873" y="3808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-3763650" y="-675300"/>
              <a:ext cx="414800" cy="321100"/>
            </a:xfrm>
            <a:custGeom>
              <a:avLst/>
              <a:gdLst/>
              <a:ahLst/>
              <a:cxnLst/>
              <a:rect l="l" t="t" r="r" b="b"/>
              <a:pathLst>
                <a:path w="16592" h="12844" extrusionOk="0">
                  <a:moveTo>
                    <a:pt x="780" y="1"/>
                  </a:moveTo>
                  <a:lnTo>
                    <a:pt x="604" y="2978"/>
                  </a:lnTo>
                  <a:lnTo>
                    <a:pt x="428" y="5955"/>
                  </a:lnTo>
                  <a:lnTo>
                    <a:pt x="329" y="7440"/>
                  </a:lnTo>
                  <a:lnTo>
                    <a:pt x="222" y="8925"/>
                  </a:lnTo>
                  <a:lnTo>
                    <a:pt x="115" y="10410"/>
                  </a:lnTo>
                  <a:lnTo>
                    <a:pt x="0" y="11895"/>
                  </a:lnTo>
                  <a:lnTo>
                    <a:pt x="428" y="11866"/>
                  </a:lnTo>
                  <a:lnTo>
                    <a:pt x="856" y="11844"/>
                  </a:lnTo>
                  <a:lnTo>
                    <a:pt x="1697" y="11807"/>
                  </a:lnTo>
                  <a:lnTo>
                    <a:pt x="2576" y="11778"/>
                  </a:lnTo>
                  <a:lnTo>
                    <a:pt x="3470" y="11763"/>
                  </a:lnTo>
                  <a:lnTo>
                    <a:pt x="4372" y="11756"/>
                  </a:lnTo>
                  <a:lnTo>
                    <a:pt x="5289" y="11763"/>
                  </a:lnTo>
                  <a:lnTo>
                    <a:pt x="6206" y="11778"/>
                  </a:lnTo>
                  <a:lnTo>
                    <a:pt x="7138" y="11807"/>
                  </a:lnTo>
                  <a:lnTo>
                    <a:pt x="8070" y="11851"/>
                  </a:lnTo>
                  <a:lnTo>
                    <a:pt x="9018" y="11903"/>
                  </a:lnTo>
                  <a:lnTo>
                    <a:pt x="9958" y="11969"/>
                  </a:lnTo>
                  <a:lnTo>
                    <a:pt x="10905" y="12050"/>
                  </a:lnTo>
                  <a:lnTo>
                    <a:pt x="11861" y="12145"/>
                  </a:lnTo>
                  <a:lnTo>
                    <a:pt x="12808" y="12256"/>
                  </a:lnTo>
                  <a:lnTo>
                    <a:pt x="13756" y="12380"/>
                  </a:lnTo>
                  <a:lnTo>
                    <a:pt x="14704" y="12520"/>
                  </a:lnTo>
                  <a:lnTo>
                    <a:pt x="15651" y="12675"/>
                  </a:lnTo>
                  <a:lnTo>
                    <a:pt x="16591" y="12844"/>
                  </a:lnTo>
                  <a:lnTo>
                    <a:pt x="16576" y="9734"/>
                  </a:lnTo>
                  <a:lnTo>
                    <a:pt x="16576" y="6624"/>
                  </a:lnTo>
                  <a:lnTo>
                    <a:pt x="16576" y="3507"/>
                  </a:lnTo>
                  <a:lnTo>
                    <a:pt x="16591" y="398"/>
                  </a:lnTo>
                  <a:lnTo>
                    <a:pt x="16125" y="442"/>
                  </a:lnTo>
                  <a:lnTo>
                    <a:pt x="15666" y="486"/>
                  </a:lnTo>
                  <a:lnTo>
                    <a:pt x="15200" y="523"/>
                  </a:lnTo>
                  <a:lnTo>
                    <a:pt x="14734" y="560"/>
                  </a:lnTo>
                  <a:lnTo>
                    <a:pt x="14260" y="582"/>
                  </a:lnTo>
                  <a:lnTo>
                    <a:pt x="13794" y="604"/>
                  </a:lnTo>
                  <a:lnTo>
                    <a:pt x="13320" y="618"/>
                  </a:lnTo>
                  <a:lnTo>
                    <a:pt x="12847" y="633"/>
                  </a:lnTo>
                  <a:lnTo>
                    <a:pt x="11899" y="648"/>
                  </a:lnTo>
                  <a:lnTo>
                    <a:pt x="10951" y="648"/>
                  </a:lnTo>
                  <a:lnTo>
                    <a:pt x="9996" y="633"/>
                  </a:lnTo>
                  <a:lnTo>
                    <a:pt x="9041" y="611"/>
                  </a:lnTo>
                  <a:lnTo>
                    <a:pt x="8093" y="574"/>
                  </a:lnTo>
                  <a:lnTo>
                    <a:pt x="7138" y="537"/>
                  </a:lnTo>
                  <a:lnTo>
                    <a:pt x="5243" y="457"/>
                  </a:lnTo>
                  <a:lnTo>
                    <a:pt x="3363" y="376"/>
                  </a:lnTo>
                  <a:lnTo>
                    <a:pt x="2438" y="339"/>
                  </a:lnTo>
                  <a:lnTo>
                    <a:pt x="1513" y="310"/>
                  </a:lnTo>
                  <a:lnTo>
                    <a:pt x="1399" y="295"/>
                  </a:lnTo>
                  <a:lnTo>
                    <a:pt x="1284" y="273"/>
                  </a:lnTo>
                  <a:lnTo>
                    <a:pt x="1185" y="251"/>
                  </a:lnTo>
                  <a:lnTo>
                    <a:pt x="1085" y="214"/>
                  </a:lnTo>
                  <a:lnTo>
                    <a:pt x="1001" y="170"/>
                  </a:lnTo>
                  <a:lnTo>
                    <a:pt x="917" y="118"/>
                  </a:lnTo>
                  <a:lnTo>
                    <a:pt x="849" y="6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-4158550" y="-4309425"/>
              <a:ext cx="356325" cy="335250"/>
            </a:xfrm>
            <a:custGeom>
              <a:avLst/>
              <a:gdLst/>
              <a:ahLst/>
              <a:cxnLst/>
              <a:rect l="l" t="t" r="r" b="b"/>
              <a:pathLst>
                <a:path w="14253" h="13410" extrusionOk="0">
                  <a:moveTo>
                    <a:pt x="6740" y="2676"/>
                  </a:moveTo>
                  <a:lnTo>
                    <a:pt x="6932" y="2684"/>
                  </a:lnTo>
                  <a:lnTo>
                    <a:pt x="7123" y="2698"/>
                  </a:lnTo>
                  <a:lnTo>
                    <a:pt x="7306" y="2720"/>
                  </a:lnTo>
                  <a:lnTo>
                    <a:pt x="7489" y="2750"/>
                  </a:lnTo>
                  <a:lnTo>
                    <a:pt x="7680" y="2787"/>
                  </a:lnTo>
                  <a:lnTo>
                    <a:pt x="7856" y="2831"/>
                  </a:lnTo>
                  <a:lnTo>
                    <a:pt x="8040" y="2882"/>
                  </a:lnTo>
                  <a:lnTo>
                    <a:pt x="8215" y="2941"/>
                  </a:lnTo>
                  <a:lnTo>
                    <a:pt x="8391" y="3000"/>
                  </a:lnTo>
                  <a:lnTo>
                    <a:pt x="8567" y="3066"/>
                  </a:lnTo>
                  <a:lnTo>
                    <a:pt x="8735" y="3139"/>
                  </a:lnTo>
                  <a:lnTo>
                    <a:pt x="8903" y="3220"/>
                  </a:lnTo>
                  <a:lnTo>
                    <a:pt x="9064" y="3309"/>
                  </a:lnTo>
                  <a:lnTo>
                    <a:pt x="9224" y="3397"/>
                  </a:lnTo>
                  <a:lnTo>
                    <a:pt x="9377" y="3492"/>
                  </a:lnTo>
                  <a:lnTo>
                    <a:pt x="9530" y="3595"/>
                  </a:lnTo>
                  <a:lnTo>
                    <a:pt x="9675" y="3705"/>
                  </a:lnTo>
                  <a:lnTo>
                    <a:pt x="9813" y="3816"/>
                  </a:lnTo>
                  <a:lnTo>
                    <a:pt x="9942" y="3933"/>
                  </a:lnTo>
                  <a:lnTo>
                    <a:pt x="10072" y="4051"/>
                  </a:lnTo>
                  <a:lnTo>
                    <a:pt x="10202" y="4176"/>
                  </a:lnTo>
                  <a:lnTo>
                    <a:pt x="10317" y="4308"/>
                  </a:lnTo>
                  <a:lnTo>
                    <a:pt x="10424" y="4441"/>
                  </a:lnTo>
                  <a:lnTo>
                    <a:pt x="10531" y="4580"/>
                  </a:lnTo>
                  <a:lnTo>
                    <a:pt x="10630" y="4720"/>
                  </a:lnTo>
                  <a:lnTo>
                    <a:pt x="10722" y="4867"/>
                  </a:lnTo>
                  <a:lnTo>
                    <a:pt x="10806" y="5021"/>
                  </a:lnTo>
                  <a:lnTo>
                    <a:pt x="10875" y="5168"/>
                  </a:lnTo>
                  <a:lnTo>
                    <a:pt x="10944" y="5330"/>
                  </a:lnTo>
                  <a:lnTo>
                    <a:pt x="11005" y="5485"/>
                  </a:lnTo>
                  <a:lnTo>
                    <a:pt x="11058" y="5646"/>
                  </a:lnTo>
                  <a:lnTo>
                    <a:pt x="11096" y="5815"/>
                  </a:lnTo>
                  <a:lnTo>
                    <a:pt x="11135" y="5984"/>
                  </a:lnTo>
                  <a:lnTo>
                    <a:pt x="11158" y="6153"/>
                  </a:lnTo>
                  <a:lnTo>
                    <a:pt x="11173" y="6330"/>
                  </a:lnTo>
                  <a:lnTo>
                    <a:pt x="11173" y="6499"/>
                  </a:lnTo>
                  <a:lnTo>
                    <a:pt x="11173" y="6683"/>
                  </a:lnTo>
                  <a:lnTo>
                    <a:pt x="11158" y="6859"/>
                  </a:lnTo>
                  <a:lnTo>
                    <a:pt x="11127" y="7043"/>
                  </a:lnTo>
                  <a:lnTo>
                    <a:pt x="11096" y="7227"/>
                  </a:lnTo>
                  <a:lnTo>
                    <a:pt x="11043" y="7411"/>
                  </a:lnTo>
                  <a:lnTo>
                    <a:pt x="10989" y="7594"/>
                  </a:lnTo>
                  <a:lnTo>
                    <a:pt x="10913" y="7785"/>
                  </a:lnTo>
                  <a:lnTo>
                    <a:pt x="10837" y="7977"/>
                  </a:lnTo>
                  <a:lnTo>
                    <a:pt x="10737" y="8160"/>
                  </a:lnTo>
                  <a:lnTo>
                    <a:pt x="10630" y="8352"/>
                  </a:lnTo>
                  <a:lnTo>
                    <a:pt x="10516" y="8543"/>
                  </a:lnTo>
                  <a:lnTo>
                    <a:pt x="10378" y="8741"/>
                  </a:lnTo>
                  <a:lnTo>
                    <a:pt x="10248" y="8910"/>
                  </a:lnTo>
                  <a:lnTo>
                    <a:pt x="10103" y="9079"/>
                  </a:lnTo>
                  <a:lnTo>
                    <a:pt x="9958" y="9241"/>
                  </a:lnTo>
                  <a:lnTo>
                    <a:pt x="9805" y="9388"/>
                  </a:lnTo>
                  <a:lnTo>
                    <a:pt x="9652" y="9528"/>
                  </a:lnTo>
                  <a:lnTo>
                    <a:pt x="9484" y="9660"/>
                  </a:lnTo>
                  <a:lnTo>
                    <a:pt x="9323" y="9785"/>
                  </a:lnTo>
                  <a:lnTo>
                    <a:pt x="9148" y="9895"/>
                  </a:lnTo>
                  <a:lnTo>
                    <a:pt x="8972" y="9998"/>
                  </a:lnTo>
                  <a:lnTo>
                    <a:pt x="8796" y="10094"/>
                  </a:lnTo>
                  <a:lnTo>
                    <a:pt x="8613" y="10175"/>
                  </a:lnTo>
                  <a:lnTo>
                    <a:pt x="8429" y="10248"/>
                  </a:lnTo>
                  <a:lnTo>
                    <a:pt x="8238" y="10314"/>
                  </a:lnTo>
                  <a:lnTo>
                    <a:pt x="8055" y="10366"/>
                  </a:lnTo>
                  <a:lnTo>
                    <a:pt x="7864" y="10410"/>
                  </a:lnTo>
                  <a:lnTo>
                    <a:pt x="7665" y="10439"/>
                  </a:lnTo>
                  <a:lnTo>
                    <a:pt x="7474" y="10461"/>
                  </a:lnTo>
                  <a:lnTo>
                    <a:pt x="7275" y="10476"/>
                  </a:lnTo>
                  <a:lnTo>
                    <a:pt x="7084" y="10476"/>
                  </a:lnTo>
                  <a:lnTo>
                    <a:pt x="6886" y="10461"/>
                  </a:lnTo>
                  <a:lnTo>
                    <a:pt x="6695" y="10439"/>
                  </a:lnTo>
                  <a:lnTo>
                    <a:pt x="6496" y="10410"/>
                  </a:lnTo>
                  <a:lnTo>
                    <a:pt x="6305" y="10366"/>
                  </a:lnTo>
                  <a:lnTo>
                    <a:pt x="6106" y="10314"/>
                  </a:lnTo>
                  <a:lnTo>
                    <a:pt x="5915" y="10248"/>
                  </a:lnTo>
                  <a:lnTo>
                    <a:pt x="5724" y="10167"/>
                  </a:lnTo>
                  <a:lnTo>
                    <a:pt x="5541" y="10079"/>
                  </a:lnTo>
                  <a:lnTo>
                    <a:pt x="5357" y="9976"/>
                  </a:lnTo>
                  <a:lnTo>
                    <a:pt x="5174" y="9859"/>
                  </a:lnTo>
                  <a:lnTo>
                    <a:pt x="4990" y="9734"/>
                  </a:lnTo>
                  <a:lnTo>
                    <a:pt x="4815" y="9594"/>
                  </a:lnTo>
                  <a:lnTo>
                    <a:pt x="4647" y="9447"/>
                  </a:lnTo>
                  <a:lnTo>
                    <a:pt x="4509" y="9315"/>
                  </a:lnTo>
                  <a:lnTo>
                    <a:pt x="4379" y="9182"/>
                  </a:lnTo>
                  <a:lnTo>
                    <a:pt x="4257" y="9050"/>
                  </a:lnTo>
                  <a:lnTo>
                    <a:pt x="4142" y="8903"/>
                  </a:lnTo>
                  <a:lnTo>
                    <a:pt x="4028" y="8756"/>
                  </a:lnTo>
                  <a:lnTo>
                    <a:pt x="3921" y="8609"/>
                  </a:lnTo>
                  <a:lnTo>
                    <a:pt x="3821" y="8447"/>
                  </a:lnTo>
                  <a:lnTo>
                    <a:pt x="3730" y="8293"/>
                  </a:lnTo>
                  <a:lnTo>
                    <a:pt x="3645" y="8131"/>
                  </a:lnTo>
                  <a:lnTo>
                    <a:pt x="3569" y="7962"/>
                  </a:lnTo>
                  <a:lnTo>
                    <a:pt x="3493" y="7793"/>
                  </a:lnTo>
                  <a:lnTo>
                    <a:pt x="3431" y="7616"/>
                  </a:lnTo>
                  <a:lnTo>
                    <a:pt x="3370" y="7447"/>
                  </a:lnTo>
                  <a:lnTo>
                    <a:pt x="3324" y="7264"/>
                  </a:lnTo>
                  <a:lnTo>
                    <a:pt x="3279" y="7087"/>
                  </a:lnTo>
                  <a:lnTo>
                    <a:pt x="3248" y="6903"/>
                  </a:lnTo>
                  <a:lnTo>
                    <a:pt x="3217" y="6720"/>
                  </a:lnTo>
                  <a:lnTo>
                    <a:pt x="3202" y="6536"/>
                  </a:lnTo>
                  <a:lnTo>
                    <a:pt x="3195" y="6352"/>
                  </a:lnTo>
                  <a:lnTo>
                    <a:pt x="3195" y="6168"/>
                  </a:lnTo>
                  <a:lnTo>
                    <a:pt x="3210" y="5992"/>
                  </a:lnTo>
                  <a:lnTo>
                    <a:pt x="3225" y="5808"/>
                  </a:lnTo>
                  <a:lnTo>
                    <a:pt x="3263" y="5448"/>
                  </a:lnTo>
                  <a:lnTo>
                    <a:pt x="3302" y="5088"/>
                  </a:lnTo>
                  <a:lnTo>
                    <a:pt x="3317" y="4911"/>
                  </a:lnTo>
                  <a:lnTo>
                    <a:pt x="3324" y="4727"/>
                  </a:lnTo>
                  <a:lnTo>
                    <a:pt x="3332" y="4544"/>
                  </a:lnTo>
                  <a:lnTo>
                    <a:pt x="3324" y="4360"/>
                  </a:lnTo>
                  <a:lnTo>
                    <a:pt x="3317" y="4176"/>
                  </a:lnTo>
                  <a:lnTo>
                    <a:pt x="3294" y="3992"/>
                  </a:lnTo>
                  <a:lnTo>
                    <a:pt x="3286" y="3963"/>
                  </a:lnTo>
                  <a:lnTo>
                    <a:pt x="3263" y="3933"/>
                  </a:lnTo>
                  <a:lnTo>
                    <a:pt x="3240" y="3911"/>
                  </a:lnTo>
                  <a:lnTo>
                    <a:pt x="3225" y="3882"/>
                  </a:lnTo>
                  <a:lnTo>
                    <a:pt x="3302" y="3875"/>
                  </a:lnTo>
                  <a:lnTo>
                    <a:pt x="3378" y="3860"/>
                  </a:lnTo>
                  <a:lnTo>
                    <a:pt x="3454" y="3838"/>
                  </a:lnTo>
                  <a:lnTo>
                    <a:pt x="3531" y="3808"/>
                  </a:lnTo>
                  <a:lnTo>
                    <a:pt x="3607" y="3779"/>
                  </a:lnTo>
                  <a:lnTo>
                    <a:pt x="3676" y="3742"/>
                  </a:lnTo>
                  <a:lnTo>
                    <a:pt x="3752" y="3691"/>
                  </a:lnTo>
                  <a:lnTo>
                    <a:pt x="3821" y="3639"/>
                  </a:lnTo>
                  <a:lnTo>
                    <a:pt x="3982" y="3514"/>
                  </a:lnTo>
                  <a:lnTo>
                    <a:pt x="4157" y="3397"/>
                  </a:lnTo>
                  <a:lnTo>
                    <a:pt x="4326" y="3286"/>
                  </a:lnTo>
                  <a:lnTo>
                    <a:pt x="4501" y="3191"/>
                  </a:lnTo>
                  <a:lnTo>
                    <a:pt x="4685" y="3103"/>
                  </a:lnTo>
                  <a:lnTo>
                    <a:pt x="4861" y="3022"/>
                  </a:lnTo>
                  <a:lnTo>
                    <a:pt x="5044" y="2948"/>
                  </a:lnTo>
                  <a:lnTo>
                    <a:pt x="5227" y="2882"/>
                  </a:lnTo>
                  <a:lnTo>
                    <a:pt x="5418" y="2831"/>
                  </a:lnTo>
                  <a:lnTo>
                    <a:pt x="5602" y="2787"/>
                  </a:lnTo>
                  <a:lnTo>
                    <a:pt x="5793" y="2750"/>
                  </a:lnTo>
                  <a:lnTo>
                    <a:pt x="5984" y="2713"/>
                  </a:lnTo>
                  <a:lnTo>
                    <a:pt x="6175" y="2698"/>
                  </a:lnTo>
                  <a:lnTo>
                    <a:pt x="6358" y="2684"/>
                  </a:lnTo>
                  <a:lnTo>
                    <a:pt x="6549" y="2676"/>
                  </a:lnTo>
                  <a:close/>
                  <a:moveTo>
                    <a:pt x="7283" y="0"/>
                  </a:moveTo>
                  <a:lnTo>
                    <a:pt x="6977" y="15"/>
                  </a:lnTo>
                  <a:lnTo>
                    <a:pt x="6664" y="37"/>
                  </a:lnTo>
                  <a:lnTo>
                    <a:pt x="6358" y="74"/>
                  </a:lnTo>
                  <a:lnTo>
                    <a:pt x="6060" y="125"/>
                  </a:lnTo>
                  <a:lnTo>
                    <a:pt x="5762" y="192"/>
                  </a:lnTo>
                  <a:lnTo>
                    <a:pt x="5464" y="265"/>
                  </a:lnTo>
                  <a:lnTo>
                    <a:pt x="5166" y="353"/>
                  </a:lnTo>
                  <a:lnTo>
                    <a:pt x="4876" y="456"/>
                  </a:lnTo>
                  <a:lnTo>
                    <a:pt x="4593" y="574"/>
                  </a:lnTo>
                  <a:lnTo>
                    <a:pt x="4318" y="699"/>
                  </a:lnTo>
                  <a:lnTo>
                    <a:pt x="4043" y="838"/>
                  </a:lnTo>
                  <a:lnTo>
                    <a:pt x="3775" y="993"/>
                  </a:lnTo>
                  <a:lnTo>
                    <a:pt x="3516" y="1162"/>
                  </a:lnTo>
                  <a:lnTo>
                    <a:pt x="3263" y="1338"/>
                  </a:lnTo>
                  <a:lnTo>
                    <a:pt x="3011" y="1529"/>
                  </a:lnTo>
                  <a:lnTo>
                    <a:pt x="2774" y="1735"/>
                  </a:lnTo>
                  <a:lnTo>
                    <a:pt x="2545" y="1956"/>
                  </a:lnTo>
                  <a:lnTo>
                    <a:pt x="2331" y="2184"/>
                  </a:lnTo>
                  <a:lnTo>
                    <a:pt x="2270" y="2250"/>
                  </a:lnTo>
                  <a:lnTo>
                    <a:pt x="2224" y="2316"/>
                  </a:lnTo>
                  <a:lnTo>
                    <a:pt x="2178" y="2382"/>
                  </a:lnTo>
                  <a:lnTo>
                    <a:pt x="2140" y="2448"/>
                  </a:lnTo>
                  <a:lnTo>
                    <a:pt x="2109" y="2515"/>
                  </a:lnTo>
                  <a:lnTo>
                    <a:pt x="2086" y="2573"/>
                  </a:lnTo>
                  <a:lnTo>
                    <a:pt x="2064" y="2640"/>
                  </a:lnTo>
                  <a:lnTo>
                    <a:pt x="2048" y="2706"/>
                  </a:lnTo>
                  <a:lnTo>
                    <a:pt x="2041" y="2772"/>
                  </a:lnTo>
                  <a:lnTo>
                    <a:pt x="2033" y="2831"/>
                  </a:lnTo>
                  <a:lnTo>
                    <a:pt x="2041" y="2956"/>
                  </a:lnTo>
                  <a:lnTo>
                    <a:pt x="2064" y="3081"/>
                  </a:lnTo>
                  <a:lnTo>
                    <a:pt x="2102" y="3198"/>
                  </a:lnTo>
                  <a:lnTo>
                    <a:pt x="1979" y="3206"/>
                  </a:lnTo>
                  <a:lnTo>
                    <a:pt x="1865" y="3228"/>
                  </a:lnTo>
                  <a:lnTo>
                    <a:pt x="1750" y="3250"/>
                  </a:lnTo>
                  <a:lnTo>
                    <a:pt x="1636" y="3279"/>
                  </a:lnTo>
                  <a:lnTo>
                    <a:pt x="1536" y="3316"/>
                  </a:lnTo>
                  <a:lnTo>
                    <a:pt x="1437" y="3360"/>
                  </a:lnTo>
                  <a:lnTo>
                    <a:pt x="1338" y="3404"/>
                  </a:lnTo>
                  <a:lnTo>
                    <a:pt x="1246" y="3463"/>
                  </a:lnTo>
                  <a:lnTo>
                    <a:pt x="1116" y="3566"/>
                  </a:lnTo>
                  <a:lnTo>
                    <a:pt x="986" y="3676"/>
                  </a:lnTo>
                  <a:lnTo>
                    <a:pt x="871" y="3794"/>
                  </a:lnTo>
                  <a:lnTo>
                    <a:pt x="764" y="3911"/>
                  </a:lnTo>
                  <a:lnTo>
                    <a:pt x="657" y="4036"/>
                  </a:lnTo>
                  <a:lnTo>
                    <a:pt x="566" y="4161"/>
                  </a:lnTo>
                  <a:lnTo>
                    <a:pt x="482" y="4286"/>
                  </a:lnTo>
                  <a:lnTo>
                    <a:pt x="405" y="4419"/>
                  </a:lnTo>
                  <a:lnTo>
                    <a:pt x="329" y="4558"/>
                  </a:lnTo>
                  <a:lnTo>
                    <a:pt x="268" y="4698"/>
                  </a:lnTo>
                  <a:lnTo>
                    <a:pt x="214" y="4838"/>
                  </a:lnTo>
                  <a:lnTo>
                    <a:pt x="161" y="4977"/>
                  </a:lnTo>
                  <a:lnTo>
                    <a:pt x="122" y="5124"/>
                  </a:lnTo>
                  <a:lnTo>
                    <a:pt x="84" y="5279"/>
                  </a:lnTo>
                  <a:lnTo>
                    <a:pt x="54" y="5426"/>
                  </a:lnTo>
                  <a:lnTo>
                    <a:pt x="31" y="5580"/>
                  </a:lnTo>
                  <a:lnTo>
                    <a:pt x="15" y="5734"/>
                  </a:lnTo>
                  <a:lnTo>
                    <a:pt x="8" y="5889"/>
                  </a:lnTo>
                  <a:lnTo>
                    <a:pt x="0" y="6051"/>
                  </a:lnTo>
                  <a:lnTo>
                    <a:pt x="0" y="6205"/>
                  </a:lnTo>
                  <a:lnTo>
                    <a:pt x="8" y="6367"/>
                  </a:lnTo>
                  <a:lnTo>
                    <a:pt x="23" y="6528"/>
                  </a:lnTo>
                  <a:lnTo>
                    <a:pt x="38" y="6690"/>
                  </a:lnTo>
                  <a:lnTo>
                    <a:pt x="61" y="6852"/>
                  </a:lnTo>
                  <a:lnTo>
                    <a:pt x="92" y="7021"/>
                  </a:lnTo>
                  <a:lnTo>
                    <a:pt x="122" y="7183"/>
                  </a:lnTo>
                  <a:lnTo>
                    <a:pt x="207" y="7513"/>
                  </a:lnTo>
                  <a:lnTo>
                    <a:pt x="306" y="7844"/>
                  </a:lnTo>
                  <a:lnTo>
                    <a:pt x="421" y="8175"/>
                  </a:lnTo>
                  <a:lnTo>
                    <a:pt x="550" y="8506"/>
                  </a:lnTo>
                  <a:lnTo>
                    <a:pt x="696" y="8829"/>
                  </a:lnTo>
                  <a:lnTo>
                    <a:pt x="856" y="9145"/>
                  </a:lnTo>
                  <a:lnTo>
                    <a:pt x="1024" y="9462"/>
                  </a:lnTo>
                  <a:lnTo>
                    <a:pt x="1208" y="9770"/>
                  </a:lnTo>
                  <a:lnTo>
                    <a:pt x="1399" y="10072"/>
                  </a:lnTo>
                  <a:lnTo>
                    <a:pt x="1597" y="10358"/>
                  </a:lnTo>
                  <a:lnTo>
                    <a:pt x="1804" y="10638"/>
                  </a:lnTo>
                  <a:lnTo>
                    <a:pt x="2010" y="10910"/>
                  </a:lnTo>
                  <a:lnTo>
                    <a:pt x="2232" y="11160"/>
                  </a:lnTo>
                  <a:lnTo>
                    <a:pt x="2453" y="11402"/>
                  </a:lnTo>
                  <a:lnTo>
                    <a:pt x="2675" y="11630"/>
                  </a:lnTo>
                  <a:lnTo>
                    <a:pt x="2897" y="11836"/>
                  </a:lnTo>
                  <a:lnTo>
                    <a:pt x="3126" y="12035"/>
                  </a:lnTo>
                  <a:lnTo>
                    <a:pt x="3347" y="12204"/>
                  </a:lnTo>
                  <a:lnTo>
                    <a:pt x="3569" y="12358"/>
                  </a:lnTo>
                  <a:lnTo>
                    <a:pt x="3722" y="12454"/>
                  </a:lnTo>
                  <a:lnTo>
                    <a:pt x="3875" y="12542"/>
                  </a:lnTo>
                  <a:lnTo>
                    <a:pt x="4028" y="12630"/>
                  </a:lnTo>
                  <a:lnTo>
                    <a:pt x="4188" y="12711"/>
                  </a:lnTo>
                  <a:lnTo>
                    <a:pt x="4349" y="12792"/>
                  </a:lnTo>
                  <a:lnTo>
                    <a:pt x="4501" y="12865"/>
                  </a:lnTo>
                  <a:lnTo>
                    <a:pt x="4662" y="12931"/>
                  </a:lnTo>
                  <a:lnTo>
                    <a:pt x="4822" y="12990"/>
                  </a:lnTo>
                  <a:lnTo>
                    <a:pt x="4983" y="13049"/>
                  </a:lnTo>
                  <a:lnTo>
                    <a:pt x="5143" y="13108"/>
                  </a:lnTo>
                  <a:lnTo>
                    <a:pt x="5311" y="13152"/>
                  </a:lnTo>
                  <a:lnTo>
                    <a:pt x="5472" y="13196"/>
                  </a:lnTo>
                  <a:lnTo>
                    <a:pt x="5800" y="13277"/>
                  </a:lnTo>
                  <a:lnTo>
                    <a:pt x="6129" y="13336"/>
                  </a:lnTo>
                  <a:lnTo>
                    <a:pt x="6458" y="13380"/>
                  </a:lnTo>
                  <a:lnTo>
                    <a:pt x="6786" y="13402"/>
                  </a:lnTo>
                  <a:lnTo>
                    <a:pt x="7115" y="13409"/>
                  </a:lnTo>
                  <a:lnTo>
                    <a:pt x="7444" y="13402"/>
                  </a:lnTo>
                  <a:lnTo>
                    <a:pt x="7772" y="13380"/>
                  </a:lnTo>
                  <a:lnTo>
                    <a:pt x="8101" y="13343"/>
                  </a:lnTo>
                  <a:lnTo>
                    <a:pt x="8422" y="13284"/>
                  </a:lnTo>
                  <a:lnTo>
                    <a:pt x="8743" y="13218"/>
                  </a:lnTo>
                  <a:lnTo>
                    <a:pt x="9056" y="13130"/>
                  </a:lnTo>
                  <a:lnTo>
                    <a:pt x="9369" y="13027"/>
                  </a:lnTo>
                  <a:lnTo>
                    <a:pt x="9675" y="12917"/>
                  </a:lnTo>
                  <a:lnTo>
                    <a:pt x="9981" y="12784"/>
                  </a:lnTo>
                  <a:lnTo>
                    <a:pt x="10279" y="12645"/>
                  </a:lnTo>
                  <a:lnTo>
                    <a:pt x="10569" y="12483"/>
                  </a:lnTo>
                  <a:lnTo>
                    <a:pt x="10852" y="12314"/>
                  </a:lnTo>
                  <a:lnTo>
                    <a:pt x="11127" y="12130"/>
                  </a:lnTo>
                  <a:lnTo>
                    <a:pt x="11402" y="11932"/>
                  </a:lnTo>
                  <a:lnTo>
                    <a:pt x="11662" y="11726"/>
                  </a:lnTo>
                  <a:lnTo>
                    <a:pt x="11914" y="11505"/>
                  </a:lnTo>
                  <a:lnTo>
                    <a:pt x="12151" y="11270"/>
                  </a:lnTo>
                  <a:lnTo>
                    <a:pt x="12388" y="11020"/>
                  </a:lnTo>
                  <a:lnTo>
                    <a:pt x="12610" y="10763"/>
                  </a:lnTo>
                  <a:lnTo>
                    <a:pt x="12824" y="10498"/>
                  </a:lnTo>
                  <a:lnTo>
                    <a:pt x="13022" y="10219"/>
                  </a:lnTo>
                  <a:lnTo>
                    <a:pt x="13206" y="9939"/>
                  </a:lnTo>
                  <a:lnTo>
                    <a:pt x="13374" y="9653"/>
                  </a:lnTo>
                  <a:lnTo>
                    <a:pt x="13527" y="9359"/>
                  </a:lnTo>
                  <a:lnTo>
                    <a:pt x="13664" y="9065"/>
                  </a:lnTo>
                  <a:lnTo>
                    <a:pt x="13794" y="8763"/>
                  </a:lnTo>
                  <a:lnTo>
                    <a:pt x="13901" y="8462"/>
                  </a:lnTo>
                  <a:lnTo>
                    <a:pt x="13993" y="8153"/>
                  </a:lnTo>
                  <a:lnTo>
                    <a:pt x="14077" y="7844"/>
                  </a:lnTo>
                  <a:lnTo>
                    <a:pt x="14138" y="7536"/>
                  </a:lnTo>
                  <a:lnTo>
                    <a:pt x="14191" y="7227"/>
                  </a:lnTo>
                  <a:lnTo>
                    <a:pt x="14222" y="6911"/>
                  </a:lnTo>
                  <a:lnTo>
                    <a:pt x="14245" y="6602"/>
                  </a:lnTo>
                  <a:lnTo>
                    <a:pt x="14253" y="6293"/>
                  </a:lnTo>
                  <a:lnTo>
                    <a:pt x="14237" y="5977"/>
                  </a:lnTo>
                  <a:lnTo>
                    <a:pt x="14214" y="5668"/>
                  </a:lnTo>
                  <a:lnTo>
                    <a:pt x="14176" y="5367"/>
                  </a:lnTo>
                  <a:lnTo>
                    <a:pt x="14115" y="5058"/>
                  </a:lnTo>
                  <a:lnTo>
                    <a:pt x="14046" y="4757"/>
                  </a:lnTo>
                  <a:lnTo>
                    <a:pt x="13962" y="4463"/>
                  </a:lnTo>
                  <a:lnTo>
                    <a:pt x="13855" y="4169"/>
                  </a:lnTo>
                  <a:lnTo>
                    <a:pt x="13741" y="3882"/>
                  </a:lnTo>
                  <a:lnTo>
                    <a:pt x="13611" y="3595"/>
                  </a:lnTo>
                  <a:lnTo>
                    <a:pt x="13458" y="3323"/>
                  </a:lnTo>
                  <a:lnTo>
                    <a:pt x="13297" y="3051"/>
                  </a:lnTo>
                  <a:lnTo>
                    <a:pt x="13122" y="2787"/>
                  </a:lnTo>
                  <a:lnTo>
                    <a:pt x="12923" y="2529"/>
                  </a:lnTo>
                  <a:lnTo>
                    <a:pt x="12717" y="2287"/>
                  </a:lnTo>
                  <a:lnTo>
                    <a:pt x="12487" y="2044"/>
                  </a:lnTo>
                  <a:lnTo>
                    <a:pt x="12250" y="1816"/>
                  </a:lnTo>
                  <a:lnTo>
                    <a:pt x="11998" y="1596"/>
                  </a:lnTo>
                  <a:lnTo>
                    <a:pt x="11861" y="1493"/>
                  </a:lnTo>
                  <a:lnTo>
                    <a:pt x="11723" y="1390"/>
                  </a:lnTo>
                  <a:lnTo>
                    <a:pt x="11586" y="1287"/>
                  </a:lnTo>
                  <a:lnTo>
                    <a:pt x="11440" y="1191"/>
                  </a:lnTo>
                  <a:lnTo>
                    <a:pt x="11165" y="1022"/>
                  </a:lnTo>
                  <a:lnTo>
                    <a:pt x="10890" y="861"/>
                  </a:lnTo>
                  <a:lnTo>
                    <a:pt x="10607" y="721"/>
                  </a:lnTo>
                  <a:lnTo>
                    <a:pt x="10317" y="589"/>
                  </a:lnTo>
                  <a:lnTo>
                    <a:pt x="10027" y="471"/>
                  </a:lnTo>
                  <a:lnTo>
                    <a:pt x="9728" y="368"/>
                  </a:lnTo>
                  <a:lnTo>
                    <a:pt x="9430" y="280"/>
                  </a:lnTo>
                  <a:lnTo>
                    <a:pt x="9125" y="199"/>
                  </a:lnTo>
                  <a:lnTo>
                    <a:pt x="8819" y="133"/>
                  </a:lnTo>
                  <a:lnTo>
                    <a:pt x="8513" y="81"/>
                  </a:lnTo>
                  <a:lnTo>
                    <a:pt x="8208" y="45"/>
                  </a:lnTo>
                  <a:lnTo>
                    <a:pt x="7902" y="15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-4078700" y="-4242525"/>
              <a:ext cx="199475" cy="195025"/>
            </a:xfrm>
            <a:custGeom>
              <a:avLst/>
              <a:gdLst/>
              <a:ahLst/>
              <a:cxnLst/>
              <a:rect l="l" t="t" r="r" b="b"/>
              <a:pathLst>
                <a:path w="7979" h="7801" extrusionOk="0">
                  <a:moveTo>
                    <a:pt x="3355" y="0"/>
                  </a:moveTo>
                  <a:lnTo>
                    <a:pt x="3164" y="8"/>
                  </a:lnTo>
                  <a:lnTo>
                    <a:pt x="2981" y="22"/>
                  </a:lnTo>
                  <a:lnTo>
                    <a:pt x="2790" y="37"/>
                  </a:lnTo>
                  <a:lnTo>
                    <a:pt x="2599" y="74"/>
                  </a:lnTo>
                  <a:lnTo>
                    <a:pt x="2408" y="111"/>
                  </a:lnTo>
                  <a:lnTo>
                    <a:pt x="2224" y="155"/>
                  </a:lnTo>
                  <a:lnTo>
                    <a:pt x="2033" y="206"/>
                  </a:lnTo>
                  <a:lnTo>
                    <a:pt x="1850" y="272"/>
                  </a:lnTo>
                  <a:lnTo>
                    <a:pt x="1667" y="346"/>
                  </a:lnTo>
                  <a:lnTo>
                    <a:pt x="1491" y="427"/>
                  </a:lnTo>
                  <a:lnTo>
                    <a:pt x="1307" y="515"/>
                  </a:lnTo>
                  <a:lnTo>
                    <a:pt x="1132" y="610"/>
                  </a:lnTo>
                  <a:lnTo>
                    <a:pt x="963" y="721"/>
                  </a:lnTo>
                  <a:lnTo>
                    <a:pt x="788" y="838"/>
                  </a:lnTo>
                  <a:lnTo>
                    <a:pt x="627" y="963"/>
                  </a:lnTo>
                  <a:lnTo>
                    <a:pt x="558" y="1015"/>
                  </a:lnTo>
                  <a:lnTo>
                    <a:pt x="482" y="1066"/>
                  </a:lnTo>
                  <a:lnTo>
                    <a:pt x="413" y="1103"/>
                  </a:lnTo>
                  <a:lnTo>
                    <a:pt x="337" y="1132"/>
                  </a:lnTo>
                  <a:lnTo>
                    <a:pt x="260" y="1162"/>
                  </a:lnTo>
                  <a:lnTo>
                    <a:pt x="184" y="1184"/>
                  </a:lnTo>
                  <a:lnTo>
                    <a:pt x="108" y="1199"/>
                  </a:lnTo>
                  <a:lnTo>
                    <a:pt x="31" y="1206"/>
                  </a:lnTo>
                  <a:lnTo>
                    <a:pt x="46" y="1235"/>
                  </a:lnTo>
                  <a:lnTo>
                    <a:pt x="69" y="1257"/>
                  </a:lnTo>
                  <a:lnTo>
                    <a:pt x="92" y="1287"/>
                  </a:lnTo>
                  <a:lnTo>
                    <a:pt x="100" y="1316"/>
                  </a:lnTo>
                  <a:lnTo>
                    <a:pt x="123" y="1500"/>
                  </a:lnTo>
                  <a:lnTo>
                    <a:pt x="130" y="1684"/>
                  </a:lnTo>
                  <a:lnTo>
                    <a:pt x="138" y="1868"/>
                  </a:lnTo>
                  <a:lnTo>
                    <a:pt x="130" y="2051"/>
                  </a:lnTo>
                  <a:lnTo>
                    <a:pt x="123" y="2235"/>
                  </a:lnTo>
                  <a:lnTo>
                    <a:pt x="108" y="2412"/>
                  </a:lnTo>
                  <a:lnTo>
                    <a:pt x="69" y="2772"/>
                  </a:lnTo>
                  <a:lnTo>
                    <a:pt x="31" y="3132"/>
                  </a:lnTo>
                  <a:lnTo>
                    <a:pt x="16" y="3316"/>
                  </a:lnTo>
                  <a:lnTo>
                    <a:pt x="1" y="3492"/>
                  </a:lnTo>
                  <a:lnTo>
                    <a:pt x="1" y="3676"/>
                  </a:lnTo>
                  <a:lnTo>
                    <a:pt x="8" y="3860"/>
                  </a:lnTo>
                  <a:lnTo>
                    <a:pt x="23" y="4044"/>
                  </a:lnTo>
                  <a:lnTo>
                    <a:pt x="54" y="4227"/>
                  </a:lnTo>
                  <a:lnTo>
                    <a:pt x="85" y="4411"/>
                  </a:lnTo>
                  <a:lnTo>
                    <a:pt x="130" y="4588"/>
                  </a:lnTo>
                  <a:lnTo>
                    <a:pt x="176" y="4771"/>
                  </a:lnTo>
                  <a:lnTo>
                    <a:pt x="237" y="4940"/>
                  </a:lnTo>
                  <a:lnTo>
                    <a:pt x="299" y="5117"/>
                  </a:lnTo>
                  <a:lnTo>
                    <a:pt x="375" y="5286"/>
                  </a:lnTo>
                  <a:lnTo>
                    <a:pt x="451" y="5455"/>
                  </a:lnTo>
                  <a:lnTo>
                    <a:pt x="536" y="5617"/>
                  </a:lnTo>
                  <a:lnTo>
                    <a:pt x="627" y="5771"/>
                  </a:lnTo>
                  <a:lnTo>
                    <a:pt x="727" y="5933"/>
                  </a:lnTo>
                  <a:lnTo>
                    <a:pt x="834" y="6080"/>
                  </a:lnTo>
                  <a:lnTo>
                    <a:pt x="948" y="6227"/>
                  </a:lnTo>
                  <a:lnTo>
                    <a:pt x="1063" y="6374"/>
                  </a:lnTo>
                  <a:lnTo>
                    <a:pt x="1185" y="6506"/>
                  </a:lnTo>
                  <a:lnTo>
                    <a:pt x="1315" y="6639"/>
                  </a:lnTo>
                  <a:lnTo>
                    <a:pt x="1453" y="6771"/>
                  </a:lnTo>
                  <a:lnTo>
                    <a:pt x="1621" y="6918"/>
                  </a:lnTo>
                  <a:lnTo>
                    <a:pt x="1796" y="7058"/>
                  </a:lnTo>
                  <a:lnTo>
                    <a:pt x="1980" y="7183"/>
                  </a:lnTo>
                  <a:lnTo>
                    <a:pt x="2163" y="7300"/>
                  </a:lnTo>
                  <a:lnTo>
                    <a:pt x="2347" y="7403"/>
                  </a:lnTo>
                  <a:lnTo>
                    <a:pt x="2530" y="7491"/>
                  </a:lnTo>
                  <a:lnTo>
                    <a:pt x="2721" y="7572"/>
                  </a:lnTo>
                  <a:lnTo>
                    <a:pt x="2912" y="7638"/>
                  </a:lnTo>
                  <a:lnTo>
                    <a:pt x="3111" y="7690"/>
                  </a:lnTo>
                  <a:lnTo>
                    <a:pt x="3302" y="7734"/>
                  </a:lnTo>
                  <a:lnTo>
                    <a:pt x="3501" y="7763"/>
                  </a:lnTo>
                  <a:lnTo>
                    <a:pt x="3692" y="7785"/>
                  </a:lnTo>
                  <a:lnTo>
                    <a:pt x="3890" y="7800"/>
                  </a:lnTo>
                  <a:lnTo>
                    <a:pt x="4081" y="7800"/>
                  </a:lnTo>
                  <a:lnTo>
                    <a:pt x="4280" y="7785"/>
                  </a:lnTo>
                  <a:lnTo>
                    <a:pt x="4471" y="7763"/>
                  </a:lnTo>
                  <a:lnTo>
                    <a:pt x="4670" y="7734"/>
                  </a:lnTo>
                  <a:lnTo>
                    <a:pt x="4861" y="7690"/>
                  </a:lnTo>
                  <a:lnTo>
                    <a:pt x="5044" y="7638"/>
                  </a:lnTo>
                  <a:lnTo>
                    <a:pt x="5235" y="7572"/>
                  </a:lnTo>
                  <a:lnTo>
                    <a:pt x="5419" y="7499"/>
                  </a:lnTo>
                  <a:lnTo>
                    <a:pt x="5602" y="7418"/>
                  </a:lnTo>
                  <a:lnTo>
                    <a:pt x="5778" y="7322"/>
                  </a:lnTo>
                  <a:lnTo>
                    <a:pt x="5954" y="7219"/>
                  </a:lnTo>
                  <a:lnTo>
                    <a:pt x="6129" y="7109"/>
                  </a:lnTo>
                  <a:lnTo>
                    <a:pt x="6290" y="6984"/>
                  </a:lnTo>
                  <a:lnTo>
                    <a:pt x="6458" y="6852"/>
                  </a:lnTo>
                  <a:lnTo>
                    <a:pt x="6611" y="6712"/>
                  </a:lnTo>
                  <a:lnTo>
                    <a:pt x="6764" y="6565"/>
                  </a:lnTo>
                  <a:lnTo>
                    <a:pt x="6909" y="6403"/>
                  </a:lnTo>
                  <a:lnTo>
                    <a:pt x="7054" y="6234"/>
                  </a:lnTo>
                  <a:lnTo>
                    <a:pt x="7184" y="6065"/>
                  </a:lnTo>
                  <a:lnTo>
                    <a:pt x="7322" y="5867"/>
                  </a:lnTo>
                  <a:lnTo>
                    <a:pt x="7436" y="5676"/>
                  </a:lnTo>
                  <a:lnTo>
                    <a:pt x="7543" y="5484"/>
                  </a:lnTo>
                  <a:lnTo>
                    <a:pt x="7643" y="5301"/>
                  </a:lnTo>
                  <a:lnTo>
                    <a:pt x="7719" y="5109"/>
                  </a:lnTo>
                  <a:lnTo>
                    <a:pt x="7795" y="4918"/>
                  </a:lnTo>
                  <a:lnTo>
                    <a:pt x="7849" y="4735"/>
                  </a:lnTo>
                  <a:lnTo>
                    <a:pt x="7902" y="4551"/>
                  </a:lnTo>
                  <a:lnTo>
                    <a:pt x="7933" y="4367"/>
                  </a:lnTo>
                  <a:lnTo>
                    <a:pt x="7964" y="4183"/>
                  </a:lnTo>
                  <a:lnTo>
                    <a:pt x="7979" y="4007"/>
                  </a:lnTo>
                  <a:lnTo>
                    <a:pt x="7979" y="3823"/>
                  </a:lnTo>
                  <a:lnTo>
                    <a:pt x="7979" y="3654"/>
                  </a:lnTo>
                  <a:lnTo>
                    <a:pt x="7964" y="3477"/>
                  </a:lnTo>
                  <a:lnTo>
                    <a:pt x="7941" y="3308"/>
                  </a:lnTo>
                  <a:lnTo>
                    <a:pt x="7902" y="3139"/>
                  </a:lnTo>
                  <a:lnTo>
                    <a:pt x="7864" y="2970"/>
                  </a:lnTo>
                  <a:lnTo>
                    <a:pt x="7811" y="2809"/>
                  </a:lnTo>
                  <a:lnTo>
                    <a:pt x="7750" y="2654"/>
                  </a:lnTo>
                  <a:lnTo>
                    <a:pt x="7681" y="2492"/>
                  </a:lnTo>
                  <a:lnTo>
                    <a:pt x="7612" y="2345"/>
                  </a:lnTo>
                  <a:lnTo>
                    <a:pt x="7528" y="2191"/>
                  </a:lnTo>
                  <a:lnTo>
                    <a:pt x="7436" y="2044"/>
                  </a:lnTo>
                  <a:lnTo>
                    <a:pt x="7337" y="1904"/>
                  </a:lnTo>
                  <a:lnTo>
                    <a:pt x="7230" y="1765"/>
                  </a:lnTo>
                  <a:lnTo>
                    <a:pt x="7123" y="1632"/>
                  </a:lnTo>
                  <a:lnTo>
                    <a:pt x="7008" y="1500"/>
                  </a:lnTo>
                  <a:lnTo>
                    <a:pt x="6878" y="1375"/>
                  </a:lnTo>
                  <a:lnTo>
                    <a:pt x="6748" y="1257"/>
                  </a:lnTo>
                  <a:lnTo>
                    <a:pt x="6619" y="1140"/>
                  </a:lnTo>
                  <a:lnTo>
                    <a:pt x="6481" y="1029"/>
                  </a:lnTo>
                  <a:lnTo>
                    <a:pt x="6336" y="919"/>
                  </a:lnTo>
                  <a:lnTo>
                    <a:pt x="6183" y="816"/>
                  </a:lnTo>
                  <a:lnTo>
                    <a:pt x="6030" y="721"/>
                  </a:lnTo>
                  <a:lnTo>
                    <a:pt x="5870" y="633"/>
                  </a:lnTo>
                  <a:lnTo>
                    <a:pt x="5709" y="544"/>
                  </a:lnTo>
                  <a:lnTo>
                    <a:pt x="5541" y="463"/>
                  </a:lnTo>
                  <a:lnTo>
                    <a:pt x="5373" y="390"/>
                  </a:lnTo>
                  <a:lnTo>
                    <a:pt x="5197" y="324"/>
                  </a:lnTo>
                  <a:lnTo>
                    <a:pt x="5021" y="265"/>
                  </a:lnTo>
                  <a:lnTo>
                    <a:pt x="4846" y="206"/>
                  </a:lnTo>
                  <a:lnTo>
                    <a:pt x="4662" y="155"/>
                  </a:lnTo>
                  <a:lnTo>
                    <a:pt x="4486" y="111"/>
                  </a:lnTo>
                  <a:lnTo>
                    <a:pt x="4295" y="74"/>
                  </a:lnTo>
                  <a:lnTo>
                    <a:pt x="4112" y="44"/>
                  </a:lnTo>
                  <a:lnTo>
                    <a:pt x="3929" y="22"/>
                  </a:lnTo>
                  <a:lnTo>
                    <a:pt x="3738" y="8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-5757650" y="-2130300"/>
              <a:ext cx="972475" cy="593100"/>
            </a:xfrm>
            <a:custGeom>
              <a:avLst/>
              <a:gdLst/>
              <a:ahLst/>
              <a:cxnLst/>
              <a:rect l="l" t="t" r="r" b="b"/>
              <a:pathLst>
                <a:path w="38899" h="23724" extrusionOk="0">
                  <a:moveTo>
                    <a:pt x="21192" y="0"/>
                  </a:moveTo>
                  <a:lnTo>
                    <a:pt x="20741" y="8"/>
                  </a:lnTo>
                  <a:lnTo>
                    <a:pt x="20282" y="22"/>
                  </a:lnTo>
                  <a:lnTo>
                    <a:pt x="19824" y="44"/>
                  </a:lnTo>
                  <a:lnTo>
                    <a:pt x="19373" y="81"/>
                  </a:lnTo>
                  <a:lnTo>
                    <a:pt x="18914" y="118"/>
                  </a:lnTo>
                  <a:lnTo>
                    <a:pt x="18464" y="177"/>
                  </a:lnTo>
                  <a:lnTo>
                    <a:pt x="18013" y="236"/>
                  </a:lnTo>
                  <a:lnTo>
                    <a:pt x="17562" y="309"/>
                  </a:lnTo>
                  <a:lnTo>
                    <a:pt x="17111" y="390"/>
                  </a:lnTo>
                  <a:lnTo>
                    <a:pt x="16660" y="478"/>
                  </a:lnTo>
                  <a:lnTo>
                    <a:pt x="16217" y="574"/>
                  </a:lnTo>
                  <a:lnTo>
                    <a:pt x="15766" y="684"/>
                  </a:lnTo>
                  <a:lnTo>
                    <a:pt x="15323" y="802"/>
                  </a:lnTo>
                  <a:lnTo>
                    <a:pt x="14879" y="934"/>
                  </a:lnTo>
                  <a:lnTo>
                    <a:pt x="14444" y="1074"/>
                  </a:lnTo>
                  <a:lnTo>
                    <a:pt x="14001" y="1221"/>
                  </a:lnTo>
                  <a:lnTo>
                    <a:pt x="13565" y="1375"/>
                  </a:lnTo>
                  <a:lnTo>
                    <a:pt x="13137" y="1544"/>
                  </a:lnTo>
                  <a:lnTo>
                    <a:pt x="12701" y="1720"/>
                  </a:lnTo>
                  <a:lnTo>
                    <a:pt x="12281" y="1912"/>
                  </a:lnTo>
                  <a:lnTo>
                    <a:pt x="11853" y="2103"/>
                  </a:lnTo>
                  <a:lnTo>
                    <a:pt x="11433" y="2316"/>
                  </a:lnTo>
                  <a:lnTo>
                    <a:pt x="11013" y="2529"/>
                  </a:lnTo>
                  <a:lnTo>
                    <a:pt x="10600" y="2757"/>
                  </a:lnTo>
                  <a:lnTo>
                    <a:pt x="10187" y="2992"/>
                  </a:lnTo>
                  <a:lnTo>
                    <a:pt x="9782" y="3242"/>
                  </a:lnTo>
                  <a:lnTo>
                    <a:pt x="9377" y="3499"/>
                  </a:lnTo>
                  <a:lnTo>
                    <a:pt x="8972" y="3771"/>
                  </a:lnTo>
                  <a:lnTo>
                    <a:pt x="8621" y="4014"/>
                  </a:lnTo>
                  <a:lnTo>
                    <a:pt x="8284" y="4264"/>
                  </a:lnTo>
                  <a:lnTo>
                    <a:pt x="7956" y="4514"/>
                  </a:lnTo>
                  <a:lnTo>
                    <a:pt x="7635" y="4764"/>
                  </a:lnTo>
                  <a:lnTo>
                    <a:pt x="7321" y="5021"/>
                  </a:lnTo>
                  <a:lnTo>
                    <a:pt x="7016" y="5279"/>
                  </a:lnTo>
                  <a:lnTo>
                    <a:pt x="6725" y="5536"/>
                  </a:lnTo>
                  <a:lnTo>
                    <a:pt x="6443" y="5800"/>
                  </a:lnTo>
                  <a:lnTo>
                    <a:pt x="6168" y="6065"/>
                  </a:lnTo>
                  <a:lnTo>
                    <a:pt x="5900" y="6330"/>
                  </a:lnTo>
                  <a:lnTo>
                    <a:pt x="5640" y="6602"/>
                  </a:lnTo>
                  <a:lnTo>
                    <a:pt x="5396" y="6874"/>
                  </a:lnTo>
                  <a:lnTo>
                    <a:pt x="5151" y="7153"/>
                  </a:lnTo>
                  <a:lnTo>
                    <a:pt x="4922" y="7425"/>
                  </a:lnTo>
                  <a:lnTo>
                    <a:pt x="4693" y="7704"/>
                  </a:lnTo>
                  <a:lnTo>
                    <a:pt x="4479" y="7991"/>
                  </a:lnTo>
                  <a:lnTo>
                    <a:pt x="4272" y="8271"/>
                  </a:lnTo>
                  <a:lnTo>
                    <a:pt x="4066" y="8557"/>
                  </a:lnTo>
                  <a:lnTo>
                    <a:pt x="3875" y="8851"/>
                  </a:lnTo>
                  <a:lnTo>
                    <a:pt x="3684" y="9138"/>
                  </a:lnTo>
                  <a:lnTo>
                    <a:pt x="3508" y="9432"/>
                  </a:lnTo>
                  <a:lnTo>
                    <a:pt x="3332" y="9726"/>
                  </a:lnTo>
                  <a:lnTo>
                    <a:pt x="3164" y="10027"/>
                  </a:lnTo>
                  <a:lnTo>
                    <a:pt x="3004" y="10322"/>
                  </a:lnTo>
                  <a:lnTo>
                    <a:pt x="2851" y="10630"/>
                  </a:lnTo>
                  <a:lnTo>
                    <a:pt x="2706" y="10932"/>
                  </a:lnTo>
                  <a:lnTo>
                    <a:pt x="2561" y="11233"/>
                  </a:lnTo>
                  <a:lnTo>
                    <a:pt x="2423" y="11542"/>
                  </a:lnTo>
                  <a:lnTo>
                    <a:pt x="2293" y="11851"/>
                  </a:lnTo>
                  <a:lnTo>
                    <a:pt x="2171" y="12167"/>
                  </a:lnTo>
                  <a:lnTo>
                    <a:pt x="2048" y="12475"/>
                  </a:lnTo>
                  <a:lnTo>
                    <a:pt x="1934" y="12792"/>
                  </a:lnTo>
                  <a:lnTo>
                    <a:pt x="1827" y="13108"/>
                  </a:lnTo>
                  <a:lnTo>
                    <a:pt x="1720" y="13431"/>
                  </a:lnTo>
                  <a:lnTo>
                    <a:pt x="1621" y="13755"/>
                  </a:lnTo>
                  <a:lnTo>
                    <a:pt x="1521" y="14071"/>
                  </a:lnTo>
                  <a:lnTo>
                    <a:pt x="1345" y="14725"/>
                  </a:lnTo>
                  <a:lnTo>
                    <a:pt x="1185" y="15379"/>
                  </a:lnTo>
                  <a:lnTo>
                    <a:pt x="1032" y="16048"/>
                  </a:lnTo>
                  <a:lnTo>
                    <a:pt x="902" y="16717"/>
                  </a:lnTo>
                  <a:lnTo>
                    <a:pt x="780" y="17394"/>
                  </a:lnTo>
                  <a:lnTo>
                    <a:pt x="665" y="18077"/>
                  </a:lnTo>
                  <a:lnTo>
                    <a:pt x="566" y="18761"/>
                  </a:lnTo>
                  <a:lnTo>
                    <a:pt x="474" y="19459"/>
                  </a:lnTo>
                  <a:lnTo>
                    <a:pt x="383" y="20158"/>
                  </a:lnTo>
                  <a:lnTo>
                    <a:pt x="298" y="20863"/>
                  </a:lnTo>
                  <a:lnTo>
                    <a:pt x="153" y="22282"/>
                  </a:lnTo>
                  <a:lnTo>
                    <a:pt x="0" y="23723"/>
                  </a:lnTo>
                  <a:lnTo>
                    <a:pt x="0" y="23723"/>
                  </a:lnTo>
                  <a:lnTo>
                    <a:pt x="1284" y="23282"/>
                  </a:lnTo>
                  <a:lnTo>
                    <a:pt x="2553" y="22834"/>
                  </a:lnTo>
                  <a:lnTo>
                    <a:pt x="3821" y="22385"/>
                  </a:lnTo>
                  <a:lnTo>
                    <a:pt x="5090" y="21929"/>
                  </a:lnTo>
                  <a:lnTo>
                    <a:pt x="6351" y="21466"/>
                  </a:lnTo>
                  <a:lnTo>
                    <a:pt x="7604" y="21003"/>
                  </a:lnTo>
                  <a:lnTo>
                    <a:pt x="8858" y="20533"/>
                  </a:lnTo>
                  <a:lnTo>
                    <a:pt x="10103" y="20055"/>
                  </a:lnTo>
                  <a:lnTo>
                    <a:pt x="11349" y="19570"/>
                  </a:lnTo>
                  <a:lnTo>
                    <a:pt x="12587" y="19077"/>
                  </a:lnTo>
                  <a:lnTo>
                    <a:pt x="13825" y="18584"/>
                  </a:lnTo>
                  <a:lnTo>
                    <a:pt x="15055" y="18077"/>
                  </a:lnTo>
                  <a:lnTo>
                    <a:pt x="16278" y="17570"/>
                  </a:lnTo>
                  <a:lnTo>
                    <a:pt x="17508" y="17048"/>
                  </a:lnTo>
                  <a:lnTo>
                    <a:pt x="18723" y="16526"/>
                  </a:lnTo>
                  <a:lnTo>
                    <a:pt x="19938" y="15989"/>
                  </a:lnTo>
                  <a:lnTo>
                    <a:pt x="21154" y="15445"/>
                  </a:lnTo>
                  <a:lnTo>
                    <a:pt x="22361" y="14901"/>
                  </a:lnTo>
                  <a:lnTo>
                    <a:pt x="23561" y="14343"/>
                  </a:lnTo>
                  <a:lnTo>
                    <a:pt x="24768" y="13769"/>
                  </a:lnTo>
                  <a:lnTo>
                    <a:pt x="25960" y="13196"/>
                  </a:lnTo>
                  <a:lnTo>
                    <a:pt x="27153" y="12615"/>
                  </a:lnTo>
                  <a:lnTo>
                    <a:pt x="28345" y="12020"/>
                  </a:lnTo>
                  <a:lnTo>
                    <a:pt x="29529" y="11417"/>
                  </a:lnTo>
                  <a:lnTo>
                    <a:pt x="30714" y="10799"/>
                  </a:lnTo>
                  <a:lnTo>
                    <a:pt x="31891" y="10182"/>
                  </a:lnTo>
                  <a:lnTo>
                    <a:pt x="33067" y="9550"/>
                  </a:lnTo>
                  <a:lnTo>
                    <a:pt x="34237" y="8903"/>
                  </a:lnTo>
                  <a:lnTo>
                    <a:pt x="35406" y="8248"/>
                  </a:lnTo>
                  <a:lnTo>
                    <a:pt x="36575" y="7579"/>
                  </a:lnTo>
                  <a:lnTo>
                    <a:pt x="37737" y="6903"/>
                  </a:lnTo>
                  <a:lnTo>
                    <a:pt x="38898" y="6219"/>
                  </a:lnTo>
                  <a:lnTo>
                    <a:pt x="38600" y="5756"/>
                  </a:lnTo>
                  <a:lnTo>
                    <a:pt x="38486" y="5823"/>
                  </a:lnTo>
                  <a:lnTo>
                    <a:pt x="38363" y="5881"/>
                  </a:lnTo>
                  <a:lnTo>
                    <a:pt x="38241" y="5933"/>
                  </a:lnTo>
                  <a:lnTo>
                    <a:pt x="38111" y="5977"/>
                  </a:lnTo>
                  <a:lnTo>
                    <a:pt x="37981" y="6006"/>
                  </a:lnTo>
                  <a:lnTo>
                    <a:pt x="37851" y="6028"/>
                  </a:lnTo>
                  <a:lnTo>
                    <a:pt x="37714" y="6043"/>
                  </a:lnTo>
                  <a:lnTo>
                    <a:pt x="37576" y="6043"/>
                  </a:lnTo>
                  <a:lnTo>
                    <a:pt x="37439" y="6036"/>
                  </a:lnTo>
                  <a:lnTo>
                    <a:pt x="37301" y="6014"/>
                  </a:lnTo>
                  <a:lnTo>
                    <a:pt x="37164" y="5984"/>
                  </a:lnTo>
                  <a:lnTo>
                    <a:pt x="37026" y="5940"/>
                  </a:lnTo>
                  <a:lnTo>
                    <a:pt x="36888" y="5881"/>
                  </a:lnTo>
                  <a:lnTo>
                    <a:pt x="36751" y="5808"/>
                  </a:lnTo>
                  <a:lnTo>
                    <a:pt x="36613" y="5727"/>
                  </a:lnTo>
                  <a:lnTo>
                    <a:pt x="36483" y="5624"/>
                  </a:lnTo>
                  <a:lnTo>
                    <a:pt x="36124" y="5323"/>
                  </a:lnTo>
                  <a:lnTo>
                    <a:pt x="35750" y="5029"/>
                  </a:lnTo>
                  <a:lnTo>
                    <a:pt x="35375" y="4742"/>
                  </a:lnTo>
                  <a:lnTo>
                    <a:pt x="34993" y="4463"/>
                  </a:lnTo>
                  <a:lnTo>
                    <a:pt x="34611" y="4198"/>
                  </a:lnTo>
                  <a:lnTo>
                    <a:pt x="34221" y="3933"/>
                  </a:lnTo>
                  <a:lnTo>
                    <a:pt x="33832" y="3683"/>
                  </a:lnTo>
                  <a:lnTo>
                    <a:pt x="33434" y="3433"/>
                  </a:lnTo>
                  <a:lnTo>
                    <a:pt x="33029" y="3198"/>
                  </a:lnTo>
                  <a:lnTo>
                    <a:pt x="32624" y="2970"/>
                  </a:lnTo>
                  <a:lnTo>
                    <a:pt x="32219" y="2750"/>
                  </a:lnTo>
                  <a:lnTo>
                    <a:pt x="31807" y="2536"/>
                  </a:lnTo>
                  <a:lnTo>
                    <a:pt x="31386" y="2331"/>
                  </a:lnTo>
                  <a:lnTo>
                    <a:pt x="30966" y="2132"/>
                  </a:lnTo>
                  <a:lnTo>
                    <a:pt x="30546" y="1948"/>
                  </a:lnTo>
                  <a:lnTo>
                    <a:pt x="30118" y="1765"/>
                  </a:lnTo>
                  <a:lnTo>
                    <a:pt x="29690" y="1596"/>
                  </a:lnTo>
                  <a:lnTo>
                    <a:pt x="29262" y="1434"/>
                  </a:lnTo>
                  <a:lnTo>
                    <a:pt x="28826" y="1279"/>
                  </a:lnTo>
                  <a:lnTo>
                    <a:pt x="28391" y="1132"/>
                  </a:lnTo>
                  <a:lnTo>
                    <a:pt x="27947" y="1000"/>
                  </a:lnTo>
                  <a:lnTo>
                    <a:pt x="27512" y="868"/>
                  </a:lnTo>
                  <a:lnTo>
                    <a:pt x="27068" y="750"/>
                  </a:lnTo>
                  <a:lnTo>
                    <a:pt x="26625" y="640"/>
                  </a:lnTo>
                  <a:lnTo>
                    <a:pt x="26174" y="537"/>
                  </a:lnTo>
                  <a:lnTo>
                    <a:pt x="25731" y="441"/>
                  </a:lnTo>
                  <a:lnTo>
                    <a:pt x="25280" y="360"/>
                  </a:lnTo>
                  <a:lnTo>
                    <a:pt x="24829" y="280"/>
                  </a:lnTo>
                  <a:lnTo>
                    <a:pt x="24378" y="213"/>
                  </a:lnTo>
                  <a:lnTo>
                    <a:pt x="23920" y="162"/>
                  </a:lnTo>
                  <a:lnTo>
                    <a:pt x="23469" y="111"/>
                  </a:lnTo>
                  <a:lnTo>
                    <a:pt x="23018" y="66"/>
                  </a:lnTo>
                  <a:lnTo>
                    <a:pt x="22560" y="37"/>
                  </a:lnTo>
                  <a:lnTo>
                    <a:pt x="22101" y="15"/>
                  </a:lnTo>
                  <a:lnTo>
                    <a:pt x="21650" y="8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-5598700" y="-5134425"/>
              <a:ext cx="450900" cy="687550"/>
            </a:xfrm>
            <a:custGeom>
              <a:avLst/>
              <a:gdLst/>
              <a:ahLst/>
              <a:cxnLst/>
              <a:rect l="l" t="t" r="r" b="b"/>
              <a:pathLst>
                <a:path w="18036" h="27502" extrusionOk="0">
                  <a:moveTo>
                    <a:pt x="16569" y="0"/>
                  </a:moveTo>
                  <a:lnTo>
                    <a:pt x="15911" y="243"/>
                  </a:lnTo>
                  <a:lnTo>
                    <a:pt x="15269" y="500"/>
                  </a:lnTo>
                  <a:lnTo>
                    <a:pt x="14635" y="772"/>
                  </a:lnTo>
                  <a:lnTo>
                    <a:pt x="14008" y="1044"/>
                  </a:lnTo>
                  <a:lnTo>
                    <a:pt x="13397" y="1331"/>
                  </a:lnTo>
                  <a:lnTo>
                    <a:pt x="12786" y="1625"/>
                  </a:lnTo>
                  <a:lnTo>
                    <a:pt x="12190" y="1926"/>
                  </a:lnTo>
                  <a:lnTo>
                    <a:pt x="11601" y="2242"/>
                  </a:lnTo>
                  <a:lnTo>
                    <a:pt x="11020" y="2558"/>
                  </a:lnTo>
                  <a:lnTo>
                    <a:pt x="10447" y="2889"/>
                  </a:lnTo>
                  <a:lnTo>
                    <a:pt x="9889" y="3227"/>
                  </a:lnTo>
                  <a:lnTo>
                    <a:pt x="9339" y="3580"/>
                  </a:lnTo>
                  <a:lnTo>
                    <a:pt x="8789" y="3933"/>
                  </a:lnTo>
                  <a:lnTo>
                    <a:pt x="8254" y="4301"/>
                  </a:lnTo>
                  <a:lnTo>
                    <a:pt x="7727" y="4668"/>
                  </a:lnTo>
                  <a:lnTo>
                    <a:pt x="7207" y="5051"/>
                  </a:lnTo>
                  <a:lnTo>
                    <a:pt x="6695" y="5440"/>
                  </a:lnTo>
                  <a:lnTo>
                    <a:pt x="6198" y="5837"/>
                  </a:lnTo>
                  <a:lnTo>
                    <a:pt x="5702" y="6242"/>
                  </a:lnTo>
                  <a:lnTo>
                    <a:pt x="5220" y="6653"/>
                  </a:lnTo>
                  <a:lnTo>
                    <a:pt x="4739" y="7072"/>
                  </a:lnTo>
                  <a:lnTo>
                    <a:pt x="4272" y="7499"/>
                  </a:lnTo>
                  <a:lnTo>
                    <a:pt x="3806" y="7932"/>
                  </a:lnTo>
                  <a:lnTo>
                    <a:pt x="3355" y="8373"/>
                  </a:lnTo>
                  <a:lnTo>
                    <a:pt x="2912" y="8814"/>
                  </a:lnTo>
                  <a:lnTo>
                    <a:pt x="2469" y="9270"/>
                  </a:lnTo>
                  <a:lnTo>
                    <a:pt x="2041" y="9733"/>
                  </a:lnTo>
                  <a:lnTo>
                    <a:pt x="1621" y="10204"/>
                  </a:lnTo>
                  <a:lnTo>
                    <a:pt x="1200" y="10674"/>
                  </a:lnTo>
                  <a:lnTo>
                    <a:pt x="795" y="11160"/>
                  </a:lnTo>
                  <a:lnTo>
                    <a:pt x="398" y="11645"/>
                  </a:lnTo>
                  <a:lnTo>
                    <a:pt x="1" y="12137"/>
                  </a:lnTo>
                  <a:lnTo>
                    <a:pt x="1070" y="13042"/>
                  </a:lnTo>
                  <a:lnTo>
                    <a:pt x="2133" y="13960"/>
                  </a:lnTo>
                  <a:lnTo>
                    <a:pt x="3187" y="14887"/>
                  </a:lnTo>
                  <a:lnTo>
                    <a:pt x="4242" y="15820"/>
                  </a:lnTo>
                  <a:lnTo>
                    <a:pt x="5281" y="16769"/>
                  </a:lnTo>
                  <a:lnTo>
                    <a:pt x="6321" y="17717"/>
                  </a:lnTo>
                  <a:lnTo>
                    <a:pt x="7352" y="18680"/>
                  </a:lnTo>
                  <a:lnTo>
                    <a:pt x="8376" y="19643"/>
                  </a:lnTo>
                  <a:lnTo>
                    <a:pt x="9400" y="20621"/>
                  </a:lnTo>
                  <a:lnTo>
                    <a:pt x="10409" y="21591"/>
                  </a:lnTo>
                  <a:lnTo>
                    <a:pt x="11418" y="22576"/>
                  </a:lnTo>
                  <a:lnTo>
                    <a:pt x="12419" y="23561"/>
                  </a:lnTo>
                  <a:lnTo>
                    <a:pt x="13412" y="24546"/>
                  </a:lnTo>
                  <a:lnTo>
                    <a:pt x="14406" y="25531"/>
                  </a:lnTo>
                  <a:lnTo>
                    <a:pt x="16362" y="27502"/>
                  </a:lnTo>
                  <a:lnTo>
                    <a:pt x="16775" y="27259"/>
                  </a:lnTo>
                  <a:lnTo>
                    <a:pt x="17188" y="27024"/>
                  </a:lnTo>
                  <a:lnTo>
                    <a:pt x="17608" y="26796"/>
                  </a:lnTo>
                  <a:lnTo>
                    <a:pt x="18036" y="26575"/>
                  </a:lnTo>
                  <a:lnTo>
                    <a:pt x="17929" y="25759"/>
                  </a:lnTo>
                  <a:lnTo>
                    <a:pt x="17829" y="24943"/>
                  </a:lnTo>
                  <a:lnTo>
                    <a:pt x="17730" y="24120"/>
                  </a:lnTo>
                  <a:lnTo>
                    <a:pt x="17638" y="23297"/>
                  </a:lnTo>
                  <a:lnTo>
                    <a:pt x="17547" y="22481"/>
                  </a:lnTo>
                  <a:lnTo>
                    <a:pt x="17463" y="21657"/>
                  </a:lnTo>
                  <a:lnTo>
                    <a:pt x="17310" y="20003"/>
                  </a:lnTo>
                  <a:lnTo>
                    <a:pt x="17165" y="18349"/>
                  </a:lnTo>
                  <a:lnTo>
                    <a:pt x="17042" y="16688"/>
                  </a:lnTo>
                  <a:lnTo>
                    <a:pt x="16935" y="15026"/>
                  </a:lnTo>
                  <a:lnTo>
                    <a:pt x="16844" y="13358"/>
                  </a:lnTo>
                  <a:lnTo>
                    <a:pt x="16767" y="11696"/>
                  </a:lnTo>
                  <a:lnTo>
                    <a:pt x="16706" y="10020"/>
                  </a:lnTo>
                  <a:lnTo>
                    <a:pt x="16653" y="8351"/>
                  </a:lnTo>
                  <a:lnTo>
                    <a:pt x="16614" y="6683"/>
                  </a:lnTo>
                  <a:lnTo>
                    <a:pt x="16584" y="5006"/>
                  </a:lnTo>
                  <a:lnTo>
                    <a:pt x="16569" y="3338"/>
                  </a:lnTo>
                  <a:lnTo>
                    <a:pt x="16561" y="1669"/>
                  </a:lnTo>
                  <a:lnTo>
                    <a:pt x="16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-5796625" y="-2448250"/>
              <a:ext cx="557125" cy="444775"/>
            </a:xfrm>
            <a:custGeom>
              <a:avLst/>
              <a:gdLst/>
              <a:ahLst/>
              <a:cxnLst/>
              <a:rect l="l" t="t" r="r" b="b"/>
              <a:pathLst>
                <a:path w="22285" h="17791" extrusionOk="0">
                  <a:moveTo>
                    <a:pt x="17623" y="0"/>
                  </a:moveTo>
                  <a:lnTo>
                    <a:pt x="15437" y="522"/>
                  </a:lnTo>
                  <a:lnTo>
                    <a:pt x="13236" y="1037"/>
                  </a:lnTo>
                  <a:lnTo>
                    <a:pt x="11036" y="1544"/>
                  </a:lnTo>
                  <a:lnTo>
                    <a:pt x="8827" y="2037"/>
                  </a:lnTo>
                  <a:lnTo>
                    <a:pt x="6626" y="2522"/>
                  </a:lnTo>
                  <a:lnTo>
                    <a:pt x="4418" y="3000"/>
                  </a:lnTo>
                  <a:lnTo>
                    <a:pt x="2209" y="3470"/>
                  </a:lnTo>
                  <a:lnTo>
                    <a:pt x="0" y="3926"/>
                  </a:lnTo>
                  <a:lnTo>
                    <a:pt x="490" y="5668"/>
                  </a:lnTo>
                  <a:lnTo>
                    <a:pt x="994" y="7403"/>
                  </a:lnTo>
                  <a:lnTo>
                    <a:pt x="1514" y="9138"/>
                  </a:lnTo>
                  <a:lnTo>
                    <a:pt x="2049" y="10866"/>
                  </a:lnTo>
                  <a:lnTo>
                    <a:pt x="2591" y="12601"/>
                  </a:lnTo>
                  <a:lnTo>
                    <a:pt x="3157" y="14328"/>
                  </a:lnTo>
                  <a:lnTo>
                    <a:pt x="3730" y="16063"/>
                  </a:lnTo>
                  <a:lnTo>
                    <a:pt x="4318" y="17791"/>
                  </a:lnTo>
                  <a:lnTo>
                    <a:pt x="4616" y="17445"/>
                  </a:lnTo>
                  <a:lnTo>
                    <a:pt x="4922" y="17107"/>
                  </a:lnTo>
                  <a:lnTo>
                    <a:pt x="5235" y="16776"/>
                  </a:lnTo>
                  <a:lnTo>
                    <a:pt x="5549" y="16453"/>
                  </a:lnTo>
                  <a:lnTo>
                    <a:pt x="5870" y="16137"/>
                  </a:lnTo>
                  <a:lnTo>
                    <a:pt x="6183" y="15821"/>
                  </a:lnTo>
                  <a:lnTo>
                    <a:pt x="6511" y="15519"/>
                  </a:lnTo>
                  <a:lnTo>
                    <a:pt x="6832" y="15225"/>
                  </a:lnTo>
                  <a:lnTo>
                    <a:pt x="7161" y="14938"/>
                  </a:lnTo>
                  <a:lnTo>
                    <a:pt x="7490" y="14659"/>
                  </a:lnTo>
                  <a:lnTo>
                    <a:pt x="7826" y="14394"/>
                  </a:lnTo>
                  <a:lnTo>
                    <a:pt x="8162" y="14130"/>
                  </a:lnTo>
                  <a:lnTo>
                    <a:pt x="8498" y="13880"/>
                  </a:lnTo>
                  <a:lnTo>
                    <a:pt x="8842" y="13637"/>
                  </a:lnTo>
                  <a:lnTo>
                    <a:pt x="9179" y="13402"/>
                  </a:lnTo>
                  <a:lnTo>
                    <a:pt x="9522" y="13174"/>
                  </a:lnTo>
                  <a:lnTo>
                    <a:pt x="9897" y="12946"/>
                  </a:lnTo>
                  <a:lnTo>
                    <a:pt x="10264" y="12726"/>
                  </a:lnTo>
                  <a:lnTo>
                    <a:pt x="10638" y="12512"/>
                  </a:lnTo>
                  <a:lnTo>
                    <a:pt x="11020" y="12307"/>
                  </a:lnTo>
                  <a:lnTo>
                    <a:pt x="11395" y="12108"/>
                  </a:lnTo>
                  <a:lnTo>
                    <a:pt x="11777" y="11917"/>
                  </a:lnTo>
                  <a:lnTo>
                    <a:pt x="12167" y="11733"/>
                  </a:lnTo>
                  <a:lnTo>
                    <a:pt x="12549" y="11557"/>
                  </a:lnTo>
                  <a:lnTo>
                    <a:pt x="12938" y="11388"/>
                  </a:lnTo>
                  <a:lnTo>
                    <a:pt x="13328" y="11226"/>
                  </a:lnTo>
                  <a:lnTo>
                    <a:pt x="13726" y="11072"/>
                  </a:lnTo>
                  <a:lnTo>
                    <a:pt x="14115" y="10925"/>
                  </a:lnTo>
                  <a:lnTo>
                    <a:pt x="14513" y="10785"/>
                  </a:lnTo>
                  <a:lnTo>
                    <a:pt x="14910" y="10653"/>
                  </a:lnTo>
                  <a:lnTo>
                    <a:pt x="15315" y="10528"/>
                  </a:lnTo>
                  <a:lnTo>
                    <a:pt x="15712" y="10410"/>
                  </a:lnTo>
                  <a:lnTo>
                    <a:pt x="16117" y="10300"/>
                  </a:lnTo>
                  <a:lnTo>
                    <a:pt x="16523" y="10197"/>
                  </a:lnTo>
                  <a:lnTo>
                    <a:pt x="16928" y="10101"/>
                  </a:lnTo>
                  <a:lnTo>
                    <a:pt x="17333" y="10013"/>
                  </a:lnTo>
                  <a:lnTo>
                    <a:pt x="17745" y="9932"/>
                  </a:lnTo>
                  <a:lnTo>
                    <a:pt x="18150" y="9859"/>
                  </a:lnTo>
                  <a:lnTo>
                    <a:pt x="18563" y="9785"/>
                  </a:lnTo>
                  <a:lnTo>
                    <a:pt x="18976" y="9726"/>
                  </a:lnTo>
                  <a:lnTo>
                    <a:pt x="19381" y="9667"/>
                  </a:lnTo>
                  <a:lnTo>
                    <a:pt x="19793" y="9623"/>
                  </a:lnTo>
                  <a:lnTo>
                    <a:pt x="20206" y="9579"/>
                  </a:lnTo>
                  <a:lnTo>
                    <a:pt x="20626" y="9542"/>
                  </a:lnTo>
                  <a:lnTo>
                    <a:pt x="21039" y="9513"/>
                  </a:lnTo>
                  <a:lnTo>
                    <a:pt x="21452" y="9491"/>
                  </a:lnTo>
                  <a:lnTo>
                    <a:pt x="21864" y="9476"/>
                  </a:lnTo>
                  <a:lnTo>
                    <a:pt x="22285" y="9469"/>
                  </a:lnTo>
                  <a:lnTo>
                    <a:pt x="21933" y="8896"/>
                  </a:lnTo>
                  <a:lnTo>
                    <a:pt x="21597" y="8322"/>
                  </a:lnTo>
                  <a:lnTo>
                    <a:pt x="21261" y="7741"/>
                  </a:lnTo>
                  <a:lnTo>
                    <a:pt x="20940" y="7161"/>
                  </a:lnTo>
                  <a:lnTo>
                    <a:pt x="20619" y="6580"/>
                  </a:lnTo>
                  <a:lnTo>
                    <a:pt x="20313" y="5992"/>
                  </a:lnTo>
                  <a:lnTo>
                    <a:pt x="20015" y="5404"/>
                  </a:lnTo>
                  <a:lnTo>
                    <a:pt x="19717" y="4816"/>
                  </a:lnTo>
                  <a:lnTo>
                    <a:pt x="19434" y="4220"/>
                  </a:lnTo>
                  <a:lnTo>
                    <a:pt x="19159" y="3625"/>
                  </a:lnTo>
                  <a:lnTo>
                    <a:pt x="18884" y="3029"/>
                  </a:lnTo>
                  <a:lnTo>
                    <a:pt x="18616" y="2426"/>
                  </a:lnTo>
                  <a:lnTo>
                    <a:pt x="18364" y="1824"/>
                  </a:lnTo>
                  <a:lnTo>
                    <a:pt x="18112" y="1221"/>
                  </a:lnTo>
                  <a:lnTo>
                    <a:pt x="17868" y="611"/>
                  </a:lnTo>
                  <a:lnTo>
                    <a:pt x="176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-5824125" y="-4793525"/>
              <a:ext cx="576025" cy="601000"/>
            </a:xfrm>
            <a:custGeom>
              <a:avLst/>
              <a:gdLst/>
              <a:ahLst/>
              <a:cxnLst/>
              <a:rect l="l" t="t" r="r" b="b"/>
              <a:pathLst>
                <a:path w="23041" h="24040" extrusionOk="0">
                  <a:moveTo>
                    <a:pt x="7917" y="1"/>
                  </a:moveTo>
                  <a:lnTo>
                    <a:pt x="7596" y="464"/>
                  </a:lnTo>
                  <a:lnTo>
                    <a:pt x="7275" y="927"/>
                  </a:lnTo>
                  <a:lnTo>
                    <a:pt x="6962" y="1398"/>
                  </a:lnTo>
                  <a:lnTo>
                    <a:pt x="6649" y="1868"/>
                  </a:lnTo>
                  <a:lnTo>
                    <a:pt x="6351" y="2346"/>
                  </a:lnTo>
                  <a:lnTo>
                    <a:pt x="6052" y="2824"/>
                  </a:lnTo>
                  <a:lnTo>
                    <a:pt x="5754" y="3309"/>
                  </a:lnTo>
                  <a:lnTo>
                    <a:pt x="5472" y="3802"/>
                  </a:lnTo>
                  <a:lnTo>
                    <a:pt x="5189" y="4294"/>
                  </a:lnTo>
                  <a:lnTo>
                    <a:pt x="4914" y="4787"/>
                  </a:lnTo>
                  <a:lnTo>
                    <a:pt x="4639" y="5287"/>
                  </a:lnTo>
                  <a:lnTo>
                    <a:pt x="4371" y="5794"/>
                  </a:lnTo>
                  <a:lnTo>
                    <a:pt x="4104" y="6301"/>
                  </a:lnTo>
                  <a:lnTo>
                    <a:pt x="3852" y="6816"/>
                  </a:lnTo>
                  <a:lnTo>
                    <a:pt x="3599" y="7330"/>
                  </a:lnTo>
                  <a:lnTo>
                    <a:pt x="3347" y="7845"/>
                  </a:lnTo>
                  <a:lnTo>
                    <a:pt x="3103" y="8367"/>
                  </a:lnTo>
                  <a:lnTo>
                    <a:pt x="2866" y="8889"/>
                  </a:lnTo>
                  <a:lnTo>
                    <a:pt x="2629" y="9418"/>
                  </a:lnTo>
                  <a:lnTo>
                    <a:pt x="2400" y="9947"/>
                  </a:lnTo>
                  <a:lnTo>
                    <a:pt x="2178" y="10484"/>
                  </a:lnTo>
                  <a:lnTo>
                    <a:pt x="1956" y="11013"/>
                  </a:lnTo>
                  <a:lnTo>
                    <a:pt x="1742" y="11557"/>
                  </a:lnTo>
                  <a:lnTo>
                    <a:pt x="1528" y="12094"/>
                  </a:lnTo>
                  <a:lnTo>
                    <a:pt x="1322" y="12638"/>
                  </a:lnTo>
                  <a:lnTo>
                    <a:pt x="1123" y="13189"/>
                  </a:lnTo>
                  <a:lnTo>
                    <a:pt x="925" y="13733"/>
                  </a:lnTo>
                  <a:lnTo>
                    <a:pt x="734" y="14285"/>
                  </a:lnTo>
                  <a:lnTo>
                    <a:pt x="543" y="14843"/>
                  </a:lnTo>
                  <a:lnTo>
                    <a:pt x="359" y="15395"/>
                  </a:lnTo>
                  <a:lnTo>
                    <a:pt x="176" y="15953"/>
                  </a:lnTo>
                  <a:lnTo>
                    <a:pt x="0" y="16512"/>
                  </a:lnTo>
                  <a:lnTo>
                    <a:pt x="2071" y="17438"/>
                  </a:lnTo>
                  <a:lnTo>
                    <a:pt x="4150" y="18357"/>
                  </a:lnTo>
                  <a:lnTo>
                    <a:pt x="6228" y="19269"/>
                  </a:lnTo>
                  <a:lnTo>
                    <a:pt x="8307" y="20195"/>
                  </a:lnTo>
                  <a:lnTo>
                    <a:pt x="10378" y="21129"/>
                  </a:lnTo>
                  <a:lnTo>
                    <a:pt x="11410" y="21599"/>
                  </a:lnTo>
                  <a:lnTo>
                    <a:pt x="12441" y="22077"/>
                  </a:lnTo>
                  <a:lnTo>
                    <a:pt x="13465" y="22555"/>
                  </a:lnTo>
                  <a:lnTo>
                    <a:pt x="14489" y="23047"/>
                  </a:lnTo>
                  <a:lnTo>
                    <a:pt x="15506" y="23540"/>
                  </a:lnTo>
                  <a:lnTo>
                    <a:pt x="16522" y="24040"/>
                  </a:lnTo>
                  <a:lnTo>
                    <a:pt x="16805" y="23430"/>
                  </a:lnTo>
                  <a:lnTo>
                    <a:pt x="17103" y="22827"/>
                  </a:lnTo>
                  <a:lnTo>
                    <a:pt x="17416" y="22231"/>
                  </a:lnTo>
                  <a:lnTo>
                    <a:pt x="17577" y="21937"/>
                  </a:lnTo>
                  <a:lnTo>
                    <a:pt x="17745" y="21651"/>
                  </a:lnTo>
                  <a:lnTo>
                    <a:pt x="17913" y="21357"/>
                  </a:lnTo>
                  <a:lnTo>
                    <a:pt x="18089" y="21070"/>
                  </a:lnTo>
                  <a:lnTo>
                    <a:pt x="18264" y="20791"/>
                  </a:lnTo>
                  <a:lnTo>
                    <a:pt x="18448" y="20511"/>
                  </a:lnTo>
                  <a:lnTo>
                    <a:pt x="18631" y="20232"/>
                  </a:lnTo>
                  <a:lnTo>
                    <a:pt x="18822" y="19953"/>
                  </a:lnTo>
                  <a:lnTo>
                    <a:pt x="19021" y="19681"/>
                  </a:lnTo>
                  <a:lnTo>
                    <a:pt x="19220" y="19416"/>
                  </a:lnTo>
                  <a:lnTo>
                    <a:pt x="19426" y="19144"/>
                  </a:lnTo>
                  <a:lnTo>
                    <a:pt x="19632" y="18879"/>
                  </a:lnTo>
                  <a:lnTo>
                    <a:pt x="19846" y="18622"/>
                  </a:lnTo>
                  <a:lnTo>
                    <a:pt x="20060" y="18365"/>
                  </a:lnTo>
                  <a:lnTo>
                    <a:pt x="20282" y="18107"/>
                  </a:lnTo>
                  <a:lnTo>
                    <a:pt x="20511" y="17857"/>
                  </a:lnTo>
                  <a:lnTo>
                    <a:pt x="20740" y="17607"/>
                  </a:lnTo>
                  <a:lnTo>
                    <a:pt x="20977" y="17357"/>
                  </a:lnTo>
                  <a:lnTo>
                    <a:pt x="21214" y="17115"/>
                  </a:lnTo>
                  <a:lnTo>
                    <a:pt x="21466" y="16872"/>
                  </a:lnTo>
                  <a:lnTo>
                    <a:pt x="21711" y="16637"/>
                  </a:lnTo>
                  <a:lnTo>
                    <a:pt x="21971" y="16402"/>
                  </a:lnTo>
                  <a:lnTo>
                    <a:pt x="22231" y="16174"/>
                  </a:lnTo>
                  <a:lnTo>
                    <a:pt x="22490" y="15946"/>
                  </a:lnTo>
                  <a:lnTo>
                    <a:pt x="22766" y="15718"/>
                  </a:lnTo>
                  <a:lnTo>
                    <a:pt x="23041" y="15498"/>
                  </a:lnTo>
                  <a:lnTo>
                    <a:pt x="21092" y="13630"/>
                  </a:lnTo>
                  <a:lnTo>
                    <a:pt x="20121" y="12697"/>
                  </a:lnTo>
                  <a:lnTo>
                    <a:pt x="19151" y="11748"/>
                  </a:lnTo>
                  <a:lnTo>
                    <a:pt x="18188" y="10800"/>
                  </a:lnTo>
                  <a:lnTo>
                    <a:pt x="17217" y="9844"/>
                  </a:lnTo>
                  <a:lnTo>
                    <a:pt x="16262" y="8881"/>
                  </a:lnTo>
                  <a:lnTo>
                    <a:pt x="15307" y="7918"/>
                  </a:lnTo>
                  <a:lnTo>
                    <a:pt x="14352" y="6948"/>
                  </a:lnTo>
                  <a:lnTo>
                    <a:pt x="13412" y="5970"/>
                  </a:lnTo>
                  <a:lnTo>
                    <a:pt x="12472" y="4985"/>
                  </a:lnTo>
                  <a:lnTo>
                    <a:pt x="11547" y="4000"/>
                  </a:lnTo>
                  <a:lnTo>
                    <a:pt x="10622" y="3008"/>
                  </a:lnTo>
                  <a:lnTo>
                    <a:pt x="9713" y="2015"/>
                  </a:lnTo>
                  <a:lnTo>
                    <a:pt x="8811" y="1008"/>
                  </a:lnTo>
                  <a:lnTo>
                    <a:pt x="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-5892925" y="-2775575"/>
              <a:ext cx="515675" cy="377525"/>
            </a:xfrm>
            <a:custGeom>
              <a:avLst/>
              <a:gdLst/>
              <a:ahLst/>
              <a:cxnLst/>
              <a:rect l="l" t="t" r="r" b="b"/>
              <a:pathLst>
                <a:path w="20627" h="15101" extrusionOk="0">
                  <a:moveTo>
                    <a:pt x="17899" y="1"/>
                  </a:moveTo>
                  <a:lnTo>
                    <a:pt x="16783" y="126"/>
                  </a:lnTo>
                  <a:lnTo>
                    <a:pt x="15667" y="243"/>
                  </a:lnTo>
                  <a:lnTo>
                    <a:pt x="14551" y="339"/>
                  </a:lnTo>
                  <a:lnTo>
                    <a:pt x="13428" y="420"/>
                  </a:lnTo>
                  <a:lnTo>
                    <a:pt x="12312" y="493"/>
                  </a:lnTo>
                  <a:lnTo>
                    <a:pt x="11189" y="545"/>
                  </a:lnTo>
                  <a:lnTo>
                    <a:pt x="10065" y="581"/>
                  </a:lnTo>
                  <a:lnTo>
                    <a:pt x="8950" y="604"/>
                  </a:lnTo>
                  <a:lnTo>
                    <a:pt x="7826" y="611"/>
                  </a:lnTo>
                  <a:lnTo>
                    <a:pt x="6711" y="596"/>
                  </a:lnTo>
                  <a:lnTo>
                    <a:pt x="5587" y="567"/>
                  </a:lnTo>
                  <a:lnTo>
                    <a:pt x="4464" y="523"/>
                  </a:lnTo>
                  <a:lnTo>
                    <a:pt x="3906" y="493"/>
                  </a:lnTo>
                  <a:lnTo>
                    <a:pt x="3348" y="456"/>
                  </a:lnTo>
                  <a:lnTo>
                    <a:pt x="2790" y="420"/>
                  </a:lnTo>
                  <a:lnTo>
                    <a:pt x="2232" y="376"/>
                  </a:lnTo>
                  <a:lnTo>
                    <a:pt x="1674" y="332"/>
                  </a:lnTo>
                  <a:lnTo>
                    <a:pt x="1117" y="280"/>
                  </a:lnTo>
                  <a:lnTo>
                    <a:pt x="559" y="221"/>
                  </a:lnTo>
                  <a:lnTo>
                    <a:pt x="1" y="155"/>
                  </a:lnTo>
                  <a:lnTo>
                    <a:pt x="169" y="1096"/>
                  </a:lnTo>
                  <a:lnTo>
                    <a:pt x="345" y="2037"/>
                  </a:lnTo>
                  <a:lnTo>
                    <a:pt x="528" y="2971"/>
                  </a:lnTo>
                  <a:lnTo>
                    <a:pt x="712" y="3912"/>
                  </a:lnTo>
                  <a:lnTo>
                    <a:pt x="903" y="4845"/>
                  </a:lnTo>
                  <a:lnTo>
                    <a:pt x="1094" y="5786"/>
                  </a:lnTo>
                  <a:lnTo>
                    <a:pt x="1292" y="6720"/>
                  </a:lnTo>
                  <a:lnTo>
                    <a:pt x="1499" y="7653"/>
                  </a:lnTo>
                  <a:lnTo>
                    <a:pt x="1713" y="8587"/>
                  </a:lnTo>
                  <a:lnTo>
                    <a:pt x="1927" y="9521"/>
                  </a:lnTo>
                  <a:lnTo>
                    <a:pt x="2148" y="10454"/>
                  </a:lnTo>
                  <a:lnTo>
                    <a:pt x="2370" y="11388"/>
                  </a:lnTo>
                  <a:lnTo>
                    <a:pt x="2599" y="12314"/>
                  </a:lnTo>
                  <a:lnTo>
                    <a:pt x="2836" y="13248"/>
                  </a:lnTo>
                  <a:lnTo>
                    <a:pt x="3081" y="14174"/>
                  </a:lnTo>
                  <a:lnTo>
                    <a:pt x="3325" y="15100"/>
                  </a:lnTo>
                  <a:lnTo>
                    <a:pt x="5480" y="14534"/>
                  </a:lnTo>
                  <a:lnTo>
                    <a:pt x="7635" y="13968"/>
                  </a:lnTo>
                  <a:lnTo>
                    <a:pt x="9790" y="13402"/>
                  </a:lnTo>
                  <a:lnTo>
                    <a:pt x="11953" y="12851"/>
                  </a:lnTo>
                  <a:lnTo>
                    <a:pt x="14116" y="12307"/>
                  </a:lnTo>
                  <a:lnTo>
                    <a:pt x="16278" y="11770"/>
                  </a:lnTo>
                  <a:lnTo>
                    <a:pt x="18449" y="11241"/>
                  </a:lnTo>
                  <a:lnTo>
                    <a:pt x="20627" y="10734"/>
                  </a:lnTo>
                  <a:lnTo>
                    <a:pt x="20405" y="10072"/>
                  </a:lnTo>
                  <a:lnTo>
                    <a:pt x="20191" y="9418"/>
                  </a:lnTo>
                  <a:lnTo>
                    <a:pt x="19992" y="8756"/>
                  </a:lnTo>
                  <a:lnTo>
                    <a:pt x="19794" y="8095"/>
                  </a:lnTo>
                  <a:lnTo>
                    <a:pt x="19603" y="7433"/>
                  </a:lnTo>
                  <a:lnTo>
                    <a:pt x="19412" y="6764"/>
                  </a:lnTo>
                  <a:lnTo>
                    <a:pt x="19236" y="6095"/>
                  </a:lnTo>
                  <a:lnTo>
                    <a:pt x="19068" y="5426"/>
                  </a:lnTo>
                  <a:lnTo>
                    <a:pt x="18900" y="4750"/>
                  </a:lnTo>
                  <a:lnTo>
                    <a:pt x="18739" y="4081"/>
                  </a:lnTo>
                  <a:lnTo>
                    <a:pt x="18586" y="3404"/>
                  </a:lnTo>
                  <a:lnTo>
                    <a:pt x="18433" y="2728"/>
                  </a:lnTo>
                  <a:lnTo>
                    <a:pt x="18296" y="2044"/>
                  </a:lnTo>
                  <a:lnTo>
                    <a:pt x="18158" y="1368"/>
                  </a:lnTo>
                  <a:lnTo>
                    <a:pt x="18021" y="684"/>
                  </a:lnTo>
                  <a:lnTo>
                    <a:pt x="17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-5947375" y="-3247900"/>
              <a:ext cx="491600" cy="434500"/>
            </a:xfrm>
            <a:custGeom>
              <a:avLst/>
              <a:gdLst/>
              <a:ahLst/>
              <a:cxnLst/>
              <a:rect l="l" t="t" r="r" b="b"/>
              <a:pathLst>
                <a:path w="19664" h="17380" extrusionOk="0">
                  <a:moveTo>
                    <a:pt x="1" y="1"/>
                  </a:moveTo>
                  <a:lnTo>
                    <a:pt x="54" y="1096"/>
                  </a:lnTo>
                  <a:lnTo>
                    <a:pt x="123" y="2184"/>
                  </a:lnTo>
                  <a:lnTo>
                    <a:pt x="200" y="3272"/>
                  </a:lnTo>
                  <a:lnTo>
                    <a:pt x="284" y="4360"/>
                  </a:lnTo>
                  <a:lnTo>
                    <a:pt x="375" y="5448"/>
                  </a:lnTo>
                  <a:lnTo>
                    <a:pt x="467" y="6529"/>
                  </a:lnTo>
                  <a:lnTo>
                    <a:pt x="574" y="7609"/>
                  </a:lnTo>
                  <a:lnTo>
                    <a:pt x="689" y="8690"/>
                  </a:lnTo>
                  <a:lnTo>
                    <a:pt x="811" y="9771"/>
                  </a:lnTo>
                  <a:lnTo>
                    <a:pt x="941" y="10851"/>
                  </a:lnTo>
                  <a:lnTo>
                    <a:pt x="1078" y="11925"/>
                  </a:lnTo>
                  <a:lnTo>
                    <a:pt x="1224" y="13005"/>
                  </a:lnTo>
                  <a:lnTo>
                    <a:pt x="1376" y="14079"/>
                  </a:lnTo>
                  <a:lnTo>
                    <a:pt x="1537" y="15145"/>
                  </a:lnTo>
                  <a:lnTo>
                    <a:pt x="1705" y="16218"/>
                  </a:lnTo>
                  <a:lnTo>
                    <a:pt x="1881" y="17284"/>
                  </a:lnTo>
                  <a:lnTo>
                    <a:pt x="3004" y="17328"/>
                  </a:lnTo>
                  <a:lnTo>
                    <a:pt x="4120" y="17357"/>
                  </a:lnTo>
                  <a:lnTo>
                    <a:pt x="5236" y="17372"/>
                  </a:lnTo>
                  <a:lnTo>
                    <a:pt x="6351" y="17379"/>
                  </a:lnTo>
                  <a:lnTo>
                    <a:pt x="7460" y="17372"/>
                  </a:lnTo>
                  <a:lnTo>
                    <a:pt x="8568" y="17357"/>
                  </a:lnTo>
                  <a:lnTo>
                    <a:pt x="9683" y="17321"/>
                  </a:lnTo>
                  <a:lnTo>
                    <a:pt x="10791" y="17276"/>
                  </a:lnTo>
                  <a:lnTo>
                    <a:pt x="11892" y="17225"/>
                  </a:lnTo>
                  <a:lnTo>
                    <a:pt x="13000" y="17151"/>
                  </a:lnTo>
                  <a:lnTo>
                    <a:pt x="14108" y="17071"/>
                  </a:lnTo>
                  <a:lnTo>
                    <a:pt x="15216" y="16975"/>
                  </a:lnTo>
                  <a:lnTo>
                    <a:pt x="16324" y="16865"/>
                  </a:lnTo>
                  <a:lnTo>
                    <a:pt x="17440" y="16740"/>
                  </a:lnTo>
                  <a:lnTo>
                    <a:pt x="18548" y="16600"/>
                  </a:lnTo>
                  <a:lnTo>
                    <a:pt x="19664" y="16446"/>
                  </a:lnTo>
                  <a:lnTo>
                    <a:pt x="19519" y="15519"/>
                  </a:lnTo>
                  <a:lnTo>
                    <a:pt x="19389" y="14601"/>
                  </a:lnTo>
                  <a:lnTo>
                    <a:pt x="19259" y="13667"/>
                  </a:lnTo>
                  <a:lnTo>
                    <a:pt x="19144" y="12741"/>
                  </a:lnTo>
                  <a:lnTo>
                    <a:pt x="19030" y="11807"/>
                  </a:lnTo>
                  <a:lnTo>
                    <a:pt x="18930" y="10881"/>
                  </a:lnTo>
                  <a:lnTo>
                    <a:pt x="18831" y="9947"/>
                  </a:lnTo>
                  <a:lnTo>
                    <a:pt x="18747" y="9013"/>
                  </a:lnTo>
                  <a:lnTo>
                    <a:pt x="18663" y="8080"/>
                  </a:lnTo>
                  <a:lnTo>
                    <a:pt x="18586" y="7139"/>
                  </a:lnTo>
                  <a:lnTo>
                    <a:pt x="18510" y="6205"/>
                  </a:lnTo>
                  <a:lnTo>
                    <a:pt x="18449" y="5272"/>
                  </a:lnTo>
                  <a:lnTo>
                    <a:pt x="18388" y="4331"/>
                  </a:lnTo>
                  <a:lnTo>
                    <a:pt x="18334" y="3397"/>
                  </a:lnTo>
                  <a:lnTo>
                    <a:pt x="18281" y="2463"/>
                  </a:lnTo>
                  <a:lnTo>
                    <a:pt x="18242" y="1522"/>
                  </a:lnTo>
                  <a:lnTo>
                    <a:pt x="15965" y="1383"/>
                  </a:lnTo>
                  <a:lnTo>
                    <a:pt x="13688" y="1221"/>
                  </a:lnTo>
                  <a:lnTo>
                    <a:pt x="11403" y="1052"/>
                  </a:lnTo>
                  <a:lnTo>
                    <a:pt x="9118" y="868"/>
                  </a:lnTo>
                  <a:lnTo>
                    <a:pt x="6833" y="677"/>
                  </a:lnTo>
                  <a:lnTo>
                    <a:pt x="4556" y="464"/>
                  </a:lnTo>
                  <a:lnTo>
                    <a:pt x="2271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-5931900" y="-4334975"/>
              <a:ext cx="499050" cy="631875"/>
            </a:xfrm>
            <a:custGeom>
              <a:avLst/>
              <a:gdLst/>
              <a:ahLst/>
              <a:cxnLst/>
              <a:rect l="l" t="t" r="r" b="b"/>
              <a:pathLst>
                <a:path w="19962" h="25275" extrusionOk="0">
                  <a:moveTo>
                    <a:pt x="3784" y="1"/>
                  </a:moveTo>
                  <a:lnTo>
                    <a:pt x="3600" y="655"/>
                  </a:lnTo>
                  <a:lnTo>
                    <a:pt x="3417" y="1309"/>
                  </a:lnTo>
                  <a:lnTo>
                    <a:pt x="3249" y="1963"/>
                  </a:lnTo>
                  <a:lnTo>
                    <a:pt x="3073" y="2618"/>
                  </a:lnTo>
                  <a:lnTo>
                    <a:pt x="2913" y="3272"/>
                  </a:lnTo>
                  <a:lnTo>
                    <a:pt x="2752" y="3934"/>
                  </a:lnTo>
                  <a:lnTo>
                    <a:pt x="2592" y="4595"/>
                  </a:lnTo>
                  <a:lnTo>
                    <a:pt x="2446" y="5249"/>
                  </a:lnTo>
                  <a:lnTo>
                    <a:pt x="2156" y="6580"/>
                  </a:lnTo>
                  <a:lnTo>
                    <a:pt x="1881" y="7903"/>
                  </a:lnTo>
                  <a:lnTo>
                    <a:pt x="1629" y="9234"/>
                  </a:lnTo>
                  <a:lnTo>
                    <a:pt x="1392" y="10564"/>
                  </a:lnTo>
                  <a:lnTo>
                    <a:pt x="1170" y="11895"/>
                  </a:lnTo>
                  <a:lnTo>
                    <a:pt x="964" y="13218"/>
                  </a:lnTo>
                  <a:lnTo>
                    <a:pt x="773" y="14549"/>
                  </a:lnTo>
                  <a:lnTo>
                    <a:pt x="589" y="15865"/>
                  </a:lnTo>
                  <a:lnTo>
                    <a:pt x="421" y="17188"/>
                  </a:lnTo>
                  <a:lnTo>
                    <a:pt x="268" y="18497"/>
                  </a:lnTo>
                  <a:lnTo>
                    <a:pt x="131" y="19805"/>
                  </a:lnTo>
                  <a:lnTo>
                    <a:pt x="1" y="21106"/>
                  </a:lnTo>
                  <a:lnTo>
                    <a:pt x="505" y="21092"/>
                  </a:lnTo>
                  <a:lnTo>
                    <a:pt x="1025" y="21084"/>
                  </a:lnTo>
                  <a:lnTo>
                    <a:pt x="1545" y="21084"/>
                  </a:lnTo>
                  <a:lnTo>
                    <a:pt x="2072" y="21092"/>
                  </a:lnTo>
                  <a:lnTo>
                    <a:pt x="2599" y="21106"/>
                  </a:lnTo>
                  <a:lnTo>
                    <a:pt x="3134" y="21121"/>
                  </a:lnTo>
                  <a:lnTo>
                    <a:pt x="3669" y="21150"/>
                  </a:lnTo>
                  <a:lnTo>
                    <a:pt x="4212" y="21187"/>
                  </a:lnTo>
                  <a:lnTo>
                    <a:pt x="4754" y="21231"/>
                  </a:lnTo>
                  <a:lnTo>
                    <a:pt x="5297" y="21283"/>
                  </a:lnTo>
                  <a:lnTo>
                    <a:pt x="5847" y="21342"/>
                  </a:lnTo>
                  <a:lnTo>
                    <a:pt x="6390" y="21408"/>
                  </a:lnTo>
                  <a:lnTo>
                    <a:pt x="6940" y="21481"/>
                  </a:lnTo>
                  <a:lnTo>
                    <a:pt x="7482" y="21569"/>
                  </a:lnTo>
                  <a:lnTo>
                    <a:pt x="8025" y="21658"/>
                  </a:lnTo>
                  <a:lnTo>
                    <a:pt x="8568" y="21753"/>
                  </a:lnTo>
                  <a:lnTo>
                    <a:pt x="9110" y="21856"/>
                  </a:lnTo>
                  <a:lnTo>
                    <a:pt x="9645" y="21974"/>
                  </a:lnTo>
                  <a:lnTo>
                    <a:pt x="10180" y="22091"/>
                  </a:lnTo>
                  <a:lnTo>
                    <a:pt x="10715" y="22216"/>
                  </a:lnTo>
                  <a:lnTo>
                    <a:pt x="11235" y="22356"/>
                  </a:lnTo>
                  <a:lnTo>
                    <a:pt x="11754" y="22496"/>
                  </a:lnTo>
                  <a:lnTo>
                    <a:pt x="12274" y="22650"/>
                  </a:lnTo>
                  <a:lnTo>
                    <a:pt x="12778" y="22812"/>
                  </a:lnTo>
                  <a:lnTo>
                    <a:pt x="13283" y="22974"/>
                  </a:lnTo>
                  <a:lnTo>
                    <a:pt x="13772" y="23150"/>
                  </a:lnTo>
                  <a:lnTo>
                    <a:pt x="14261" y="23334"/>
                  </a:lnTo>
                  <a:lnTo>
                    <a:pt x="14735" y="23525"/>
                  </a:lnTo>
                  <a:lnTo>
                    <a:pt x="15201" y="23723"/>
                  </a:lnTo>
                  <a:lnTo>
                    <a:pt x="15659" y="23929"/>
                  </a:lnTo>
                  <a:lnTo>
                    <a:pt x="16103" y="24150"/>
                  </a:lnTo>
                  <a:lnTo>
                    <a:pt x="16538" y="24370"/>
                  </a:lnTo>
                  <a:lnTo>
                    <a:pt x="16615" y="24414"/>
                  </a:lnTo>
                  <a:lnTo>
                    <a:pt x="16683" y="24458"/>
                  </a:lnTo>
                  <a:lnTo>
                    <a:pt x="16752" y="24510"/>
                  </a:lnTo>
                  <a:lnTo>
                    <a:pt x="16806" y="24554"/>
                  </a:lnTo>
                  <a:lnTo>
                    <a:pt x="16867" y="24606"/>
                  </a:lnTo>
                  <a:lnTo>
                    <a:pt x="16913" y="24664"/>
                  </a:lnTo>
                  <a:lnTo>
                    <a:pt x="16959" y="24716"/>
                  </a:lnTo>
                  <a:lnTo>
                    <a:pt x="16997" y="24775"/>
                  </a:lnTo>
                  <a:lnTo>
                    <a:pt x="17027" y="24833"/>
                  </a:lnTo>
                  <a:lnTo>
                    <a:pt x="17058" y="24892"/>
                  </a:lnTo>
                  <a:lnTo>
                    <a:pt x="17081" y="24951"/>
                  </a:lnTo>
                  <a:lnTo>
                    <a:pt x="17104" y="25017"/>
                  </a:lnTo>
                  <a:lnTo>
                    <a:pt x="17119" y="25083"/>
                  </a:lnTo>
                  <a:lnTo>
                    <a:pt x="17127" y="25142"/>
                  </a:lnTo>
                  <a:lnTo>
                    <a:pt x="17142" y="25274"/>
                  </a:lnTo>
                  <a:lnTo>
                    <a:pt x="17417" y="25274"/>
                  </a:lnTo>
                  <a:lnTo>
                    <a:pt x="17448" y="24164"/>
                  </a:lnTo>
                  <a:lnTo>
                    <a:pt x="17486" y="23054"/>
                  </a:lnTo>
                  <a:lnTo>
                    <a:pt x="17539" y="21937"/>
                  </a:lnTo>
                  <a:lnTo>
                    <a:pt x="17600" y="20827"/>
                  </a:lnTo>
                  <a:lnTo>
                    <a:pt x="17685" y="19710"/>
                  </a:lnTo>
                  <a:lnTo>
                    <a:pt x="17776" y="18599"/>
                  </a:lnTo>
                  <a:lnTo>
                    <a:pt x="17830" y="18048"/>
                  </a:lnTo>
                  <a:lnTo>
                    <a:pt x="17891" y="17497"/>
                  </a:lnTo>
                  <a:lnTo>
                    <a:pt x="17952" y="16945"/>
                  </a:lnTo>
                  <a:lnTo>
                    <a:pt x="18021" y="16394"/>
                  </a:lnTo>
                  <a:lnTo>
                    <a:pt x="18097" y="15843"/>
                  </a:lnTo>
                  <a:lnTo>
                    <a:pt x="18181" y="15299"/>
                  </a:lnTo>
                  <a:lnTo>
                    <a:pt x="18265" y="14755"/>
                  </a:lnTo>
                  <a:lnTo>
                    <a:pt x="18357" y="14211"/>
                  </a:lnTo>
                  <a:lnTo>
                    <a:pt x="18449" y="13667"/>
                  </a:lnTo>
                  <a:lnTo>
                    <a:pt x="18556" y="13130"/>
                  </a:lnTo>
                  <a:lnTo>
                    <a:pt x="18663" y="12593"/>
                  </a:lnTo>
                  <a:lnTo>
                    <a:pt x="18777" y="12057"/>
                  </a:lnTo>
                  <a:lnTo>
                    <a:pt x="18900" y="11527"/>
                  </a:lnTo>
                  <a:lnTo>
                    <a:pt x="19030" y="10998"/>
                  </a:lnTo>
                  <a:lnTo>
                    <a:pt x="19167" y="10476"/>
                  </a:lnTo>
                  <a:lnTo>
                    <a:pt x="19312" y="9954"/>
                  </a:lnTo>
                  <a:lnTo>
                    <a:pt x="19458" y="9440"/>
                  </a:lnTo>
                  <a:lnTo>
                    <a:pt x="19618" y="8925"/>
                  </a:lnTo>
                  <a:lnTo>
                    <a:pt x="19786" y="8411"/>
                  </a:lnTo>
                  <a:lnTo>
                    <a:pt x="19962" y="7903"/>
                  </a:lnTo>
                  <a:lnTo>
                    <a:pt x="18930" y="7447"/>
                  </a:lnTo>
                  <a:lnTo>
                    <a:pt x="17914" y="6977"/>
                  </a:lnTo>
                  <a:lnTo>
                    <a:pt x="16890" y="6507"/>
                  </a:lnTo>
                  <a:lnTo>
                    <a:pt x="15873" y="6021"/>
                  </a:lnTo>
                  <a:lnTo>
                    <a:pt x="14857" y="5536"/>
                  </a:lnTo>
                  <a:lnTo>
                    <a:pt x="13841" y="5044"/>
                  </a:lnTo>
                  <a:lnTo>
                    <a:pt x="11823" y="4044"/>
                  </a:lnTo>
                  <a:lnTo>
                    <a:pt x="9806" y="3037"/>
                  </a:lnTo>
                  <a:lnTo>
                    <a:pt x="7796" y="2022"/>
                  </a:lnTo>
                  <a:lnTo>
                    <a:pt x="5786" y="1008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-5951575" y="-3762125"/>
              <a:ext cx="458550" cy="493300"/>
            </a:xfrm>
            <a:custGeom>
              <a:avLst/>
              <a:gdLst/>
              <a:ahLst/>
              <a:cxnLst/>
              <a:rect l="l" t="t" r="r" b="b"/>
              <a:pathLst>
                <a:path w="18342" h="19732" extrusionOk="0">
                  <a:moveTo>
                    <a:pt x="627" y="1"/>
                  </a:moveTo>
                  <a:lnTo>
                    <a:pt x="498" y="1515"/>
                  </a:lnTo>
                  <a:lnTo>
                    <a:pt x="383" y="3022"/>
                  </a:lnTo>
                  <a:lnTo>
                    <a:pt x="276" y="4514"/>
                  </a:lnTo>
                  <a:lnTo>
                    <a:pt x="192" y="5985"/>
                  </a:lnTo>
                  <a:lnTo>
                    <a:pt x="146" y="6808"/>
                  </a:lnTo>
                  <a:lnTo>
                    <a:pt x="108" y="7631"/>
                  </a:lnTo>
                  <a:lnTo>
                    <a:pt x="77" y="8462"/>
                  </a:lnTo>
                  <a:lnTo>
                    <a:pt x="47" y="9278"/>
                  </a:lnTo>
                  <a:lnTo>
                    <a:pt x="31" y="10101"/>
                  </a:lnTo>
                  <a:lnTo>
                    <a:pt x="16" y="10925"/>
                  </a:lnTo>
                  <a:lnTo>
                    <a:pt x="1" y="11741"/>
                  </a:lnTo>
                  <a:lnTo>
                    <a:pt x="1" y="12557"/>
                  </a:lnTo>
                  <a:lnTo>
                    <a:pt x="1" y="13373"/>
                  </a:lnTo>
                  <a:lnTo>
                    <a:pt x="8" y="14189"/>
                  </a:lnTo>
                  <a:lnTo>
                    <a:pt x="31" y="15821"/>
                  </a:lnTo>
                  <a:lnTo>
                    <a:pt x="70" y="17445"/>
                  </a:lnTo>
                  <a:lnTo>
                    <a:pt x="123" y="19070"/>
                  </a:lnTo>
                  <a:lnTo>
                    <a:pt x="1254" y="19085"/>
                  </a:lnTo>
                  <a:lnTo>
                    <a:pt x="2393" y="19099"/>
                  </a:lnTo>
                  <a:lnTo>
                    <a:pt x="3531" y="19122"/>
                  </a:lnTo>
                  <a:lnTo>
                    <a:pt x="4670" y="19144"/>
                  </a:lnTo>
                  <a:lnTo>
                    <a:pt x="6947" y="19210"/>
                  </a:lnTo>
                  <a:lnTo>
                    <a:pt x="9232" y="19283"/>
                  </a:lnTo>
                  <a:lnTo>
                    <a:pt x="11510" y="19379"/>
                  </a:lnTo>
                  <a:lnTo>
                    <a:pt x="13787" y="19489"/>
                  </a:lnTo>
                  <a:lnTo>
                    <a:pt x="16064" y="19607"/>
                  </a:lnTo>
                  <a:lnTo>
                    <a:pt x="18342" y="19732"/>
                  </a:lnTo>
                  <a:lnTo>
                    <a:pt x="18342" y="19732"/>
                  </a:lnTo>
                  <a:lnTo>
                    <a:pt x="18296" y="18533"/>
                  </a:lnTo>
                  <a:lnTo>
                    <a:pt x="18258" y="17335"/>
                  </a:lnTo>
                  <a:lnTo>
                    <a:pt x="18227" y="16137"/>
                  </a:lnTo>
                  <a:lnTo>
                    <a:pt x="18204" y="14939"/>
                  </a:lnTo>
                  <a:lnTo>
                    <a:pt x="18181" y="13748"/>
                  </a:lnTo>
                  <a:lnTo>
                    <a:pt x="18166" y="12557"/>
                  </a:lnTo>
                  <a:lnTo>
                    <a:pt x="18158" y="11373"/>
                  </a:lnTo>
                  <a:lnTo>
                    <a:pt x="18158" y="10197"/>
                  </a:lnTo>
                  <a:lnTo>
                    <a:pt x="18151" y="8286"/>
                  </a:lnTo>
                  <a:lnTo>
                    <a:pt x="18151" y="6338"/>
                  </a:lnTo>
                  <a:lnTo>
                    <a:pt x="18158" y="5352"/>
                  </a:lnTo>
                  <a:lnTo>
                    <a:pt x="18166" y="4360"/>
                  </a:lnTo>
                  <a:lnTo>
                    <a:pt x="18181" y="3360"/>
                  </a:lnTo>
                  <a:lnTo>
                    <a:pt x="18204" y="2360"/>
                  </a:lnTo>
                  <a:lnTo>
                    <a:pt x="17929" y="2360"/>
                  </a:lnTo>
                  <a:lnTo>
                    <a:pt x="17921" y="2485"/>
                  </a:lnTo>
                  <a:lnTo>
                    <a:pt x="17898" y="2610"/>
                  </a:lnTo>
                  <a:lnTo>
                    <a:pt x="17860" y="2728"/>
                  </a:lnTo>
                  <a:lnTo>
                    <a:pt x="17807" y="2846"/>
                  </a:lnTo>
                  <a:lnTo>
                    <a:pt x="17746" y="2956"/>
                  </a:lnTo>
                  <a:lnTo>
                    <a:pt x="17669" y="3066"/>
                  </a:lnTo>
                  <a:lnTo>
                    <a:pt x="17585" y="3162"/>
                  </a:lnTo>
                  <a:lnTo>
                    <a:pt x="17486" y="3250"/>
                  </a:lnTo>
                  <a:lnTo>
                    <a:pt x="17386" y="3331"/>
                  </a:lnTo>
                  <a:lnTo>
                    <a:pt x="17272" y="3397"/>
                  </a:lnTo>
                  <a:lnTo>
                    <a:pt x="17149" y="3456"/>
                  </a:lnTo>
                  <a:lnTo>
                    <a:pt x="17012" y="3500"/>
                  </a:lnTo>
                  <a:lnTo>
                    <a:pt x="16882" y="3529"/>
                  </a:lnTo>
                  <a:lnTo>
                    <a:pt x="16737" y="3537"/>
                  </a:lnTo>
                  <a:lnTo>
                    <a:pt x="16584" y="3537"/>
                  </a:lnTo>
                  <a:lnTo>
                    <a:pt x="16508" y="3522"/>
                  </a:lnTo>
                  <a:lnTo>
                    <a:pt x="16431" y="3507"/>
                  </a:lnTo>
                  <a:lnTo>
                    <a:pt x="15896" y="3390"/>
                  </a:lnTo>
                  <a:lnTo>
                    <a:pt x="15369" y="3265"/>
                  </a:lnTo>
                  <a:lnTo>
                    <a:pt x="14834" y="3125"/>
                  </a:lnTo>
                  <a:lnTo>
                    <a:pt x="14307" y="2978"/>
                  </a:lnTo>
                  <a:lnTo>
                    <a:pt x="13779" y="2824"/>
                  </a:lnTo>
                  <a:lnTo>
                    <a:pt x="13260" y="2669"/>
                  </a:lnTo>
                  <a:lnTo>
                    <a:pt x="12213" y="2346"/>
                  </a:lnTo>
                  <a:lnTo>
                    <a:pt x="11158" y="2022"/>
                  </a:lnTo>
                  <a:lnTo>
                    <a:pt x="10631" y="1861"/>
                  </a:lnTo>
                  <a:lnTo>
                    <a:pt x="10104" y="1706"/>
                  </a:lnTo>
                  <a:lnTo>
                    <a:pt x="9576" y="1552"/>
                  </a:lnTo>
                  <a:lnTo>
                    <a:pt x="9041" y="1412"/>
                  </a:lnTo>
                  <a:lnTo>
                    <a:pt x="8506" y="1272"/>
                  </a:lnTo>
                  <a:lnTo>
                    <a:pt x="7964" y="1148"/>
                  </a:lnTo>
                  <a:lnTo>
                    <a:pt x="7513" y="1052"/>
                  </a:lnTo>
                  <a:lnTo>
                    <a:pt x="7054" y="964"/>
                  </a:lnTo>
                  <a:lnTo>
                    <a:pt x="6596" y="876"/>
                  </a:lnTo>
                  <a:lnTo>
                    <a:pt x="6137" y="795"/>
                  </a:lnTo>
                  <a:lnTo>
                    <a:pt x="5220" y="648"/>
                  </a:lnTo>
                  <a:lnTo>
                    <a:pt x="4303" y="508"/>
                  </a:lnTo>
                  <a:lnTo>
                    <a:pt x="3386" y="376"/>
                  </a:lnTo>
                  <a:lnTo>
                    <a:pt x="2469" y="258"/>
                  </a:lnTo>
                  <a:lnTo>
                    <a:pt x="1544" y="133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2014;p62"/>
          <p:cNvSpPr txBox="1">
            <a:spLocks/>
          </p:cNvSpPr>
          <p:nvPr/>
        </p:nvSpPr>
        <p:spPr>
          <a:xfrm>
            <a:off x="696191" y="1327328"/>
            <a:ext cx="5269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Kami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membuat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program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pengubah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suara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menjadi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teks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adalah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mencari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data di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youtube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marL="0" indent="0" algn="l">
              <a:spcAft>
                <a:spcPts val="1600"/>
              </a:spcAft>
            </a:pP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https://youtu.be/TvR9pOZwSpk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marL="0" indent="0">
              <a:spcAft>
                <a:spcPts val="1600"/>
              </a:spcAft>
            </a:pPr>
            <a:endParaRPr lang="en-US" dirty="0" smtClean="0"/>
          </a:p>
          <a:p>
            <a:pPr marL="0" indent="0">
              <a:spcAft>
                <a:spcPts val="1600"/>
              </a:spcAft>
            </a:pPr>
            <a:endParaRPr lang="en-US" dirty="0" smtClean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0" y="2515985"/>
            <a:ext cx="5164282" cy="2408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643558" y="514350"/>
            <a:ext cx="50712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Tahapan Projek</a:t>
            </a:r>
            <a:endParaRPr sz="5400" dirty="0"/>
          </a:p>
        </p:txBody>
      </p:sp>
      <p:sp>
        <p:nvSpPr>
          <p:cNvPr id="2144" name="Google Shape;2144;p65"/>
          <p:cNvSpPr txBox="1">
            <a:spLocks noGrp="1"/>
          </p:cNvSpPr>
          <p:nvPr>
            <p:ph type="subTitle" idx="1"/>
          </p:nvPr>
        </p:nvSpPr>
        <p:spPr>
          <a:xfrm>
            <a:off x="701497" y="1369221"/>
            <a:ext cx="4730114" cy="449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Do Hyeon" panose="020B0604020202020204" charset="-127"/>
                <a:ea typeface="Do Hyeon" panose="020B0604020202020204" charset="-127"/>
              </a:rPr>
              <a:t>Tahapan kedua :  mengolah data di jupyter</a:t>
            </a:r>
            <a:endParaRPr dirty="0">
              <a:latin typeface="Do Hyeon" panose="020B0604020202020204" charset="-127"/>
              <a:ea typeface="Do Hyeon" panose="020B060402020202020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5" name="Google Shape;2145;p65"/>
          <p:cNvSpPr txBox="1"/>
          <p:nvPr/>
        </p:nvSpPr>
        <p:spPr>
          <a:xfrm>
            <a:off x="701497" y="1738801"/>
            <a:ext cx="4928755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Do Hyeon" panose="020B0604020202020204" charset="-127"/>
                <a:ea typeface="Do Hyeon" panose="020B0604020202020204" charset="-127"/>
                <a:cs typeface="Didact Gothic"/>
                <a:sym typeface="Didact Gothic"/>
              </a:rPr>
              <a:t>Setelah kami menemukan data yang bisa kami gunakan, lalu kami mengolah data tersebut di jupyter  </a:t>
            </a:r>
            <a:endParaRPr sz="1600" dirty="0">
              <a:latin typeface="Do Hyeon" panose="020B0604020202020204" charset="-127"/>
              <a:ea typeface="Do Hyeon" panose="020B0604020202020204" charset="-127"/>
              <a:cs typeface="Didact Gothic"/>
              <a:sym typeface="Didact Gothic"/>
            </a:endParaRPr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059339" y="1037550"/>
            <a:ext cx="1974823" cy="3565946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" y="2671333"/>
            <a:ext cx="4759261" cy="2202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1425954" y="285750"/>
            <a:ext cx="5545687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Tahapan Projek</a:t>
            </a:r>
            <a:endParaRPr sz="5400" dirty="0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42"/>
          <p:cNvSpPr txBox="1">
            <a:spLocks noGrp="1"/>
          </p:cNvSpPr>
          <p:nvPr>
            <p:ph type="subTitle" idx="1"/>
          </p:nvPr>
        </p:nvSpPr>
        <p:spPr>
          <a:xfrm>
            <a:off x="990600" y="1537444"/>
            <a:ext cx="4876800" cy="546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Do Hyeon" panose="020B0604020202020204" charset="-127"/>
                <a:ea typeface="Do Hyeon" panose="020B0604020202020204" charset="-127"/>
              </a:rPr>
              <a:t>Tahapan ketiga : membuat slide baru di jupyter</a:t>
            </a:r>
            <a:r>
              <a:rPr lang="en" dirty="0" smtClean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6" name="Google Shape;1206;p42"/>
          <p:cNvSpPr txBox="1">
            <a:spLocks/>
          </p:cNvSpPr>
          <p:nvPr/>
        </p:nvSpPr>
        <p:spPr>
          <a:xfrm>
            <a:off x="994063" y="1422387"/>
            <a:ext cx="5132696" cy="54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tahap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kita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membuat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slide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baru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untuk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membuat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programnya</a:t>
            </a:r>
            <a:endParaRPr lang="en-US" dirty="0">
              <a:latin typeface="Do Hyeon" panose="020B0604020202020204" charset="-127"/>
              <a:ea typeface="Do Hyeon" panose="020B060402020202020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6" y="2719749"/>
            <a:ext cx="4367853" cy="2140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2820730" y="1588294"/>
            <a:ext cx="4179409" cy="574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Tahapan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keempat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: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Membuat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programnya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2284516" y="549687"/>
            <a:ext cx="53760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Tahapan Projek</a:t>
            </a:r>
            <a:endParaRPr sz="5400" dirty="0"/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229;p45"/>
          <p:cNvSpPr txBox="1">
            <a:spLocks/>
          </p:cNvSpPr>
          <p:nvPr/>
        </p:nvSpPr>
        <p:spPr>
          <a:xfrm>
            <a:off x="2971800" y="1939233"/>
            <a:ext cx="5312758" cy="57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tahap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kami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memulai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membuat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programnya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hingga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selesai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80" y="2719138"/>
            <a:ext cx="4953000" cy="2282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6" name="Google Shape;1326;p49"/>
          <p:cNvSpPr/>
          <p:nvPr/>
        </p:nvSpPr>
        <p:spPr>
          <a:xfrm>
            <a:off x="1567738" y="1419625"/>
            <a:ext cx="3593400" cy="2610600"/>
          </a:xfrm>
          <a:prstGeom prst="roundRect">
            <a:avLst>
              <a:gd name="adj" fmla="val 78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 Program</a:t>
            </a:r>
            <a:endParaRPr dirty="0"/>
          </a:p>
        </p:txBody>
      </p:sp>
      <p:sp>
        <p:nvSpPr>
          <p:cNvPr id="1364" name="Google Shape;1364;p49"/>
          <p:cNvSpPr txBox="1"/>
          <p:nvPr/>
        </p:nvSpPr>
        <p:spPr>
          <a:xfrm>
            <a:off x="1502550" y="4168825"/>
            <a:ext cx="3593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Insert your multimedia content here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365" name="Google Shape;1365;p49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1366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21" y="1383828"/>
            <a:ext cx="4358679" cy="309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66"/>
          <p:cNvSpPr txBox="1">
            <a:spLocks noGrp="1"/>
          </p:cNvSpPr>
          <p:nvPr>
            <p:ph type="title"/>
          </p:nvPr>
        </p:nvSpPr>
        <p:spPr>
          <a:xfrm>
            <a:off x="359265" y="361950"/>
            <a:ext cx="79668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kasih</a:t>
            </a:r>
            <a:endParaRPr dirty="0"/>
          </a:p>
        </p:txBody>
      </p:sp>
      <p:grpSp>
        <p:nvGrpSpPr>
          <p:cNvPr id="2221" name="Google Shape;2221;p66"/>
          <p:cNvGrpSpPr/>
          <p:nvPr/>
        </p:nvGrpSpPr>
        <p:grpSpPr>
          <a:xfrm>
            <a:off x="1423872" y="1576418"/>
            <a:ext cx="1085647" cy="2356622"/>
            <a:chOff x="2490225" y="-14868425"/>
            <a:chExt cx="2639550" cy="15106550"/>
          </a:xfrm>
        </p:grpSpPr>
        <p:sp>
          <p:nvSpPr>
            <p:cNvPr id="2222" name="Google Shape;2222;p66"/>
            <p:cNvSpPr/>
            <p:nvPr/>
          </p:nvSpPr>
          <p:spPr>
            <a:xfrm>
              <a:off x="2490225" y="-14868425"/>
              <a:ext cx="2639550" cy="15106550"/>
            </a:xfrm>
            <a:custGeom>
              <a:avLst/>
              <a:gdLst/>
              <a:ahLst/>
              <a:cxnLst/>
              <a:rect l="l" t="t" r="r" b="b"/>
              <a:pathLst>
                <a:path w="105582" h="604262" extrusionOk="0">
                  <a:moveTo>
                    <a:pt x="53644" y="32734"/>
                  </a:moveTo>
                  <a:lnTo>
                    <a:pt x="53803" y="32746"/>
                  </a:lnTo>
                  <a:lnTo>
                    <a:pt x="53962" y="32759"/>
                  </a:lnTo>
                  <a:lnTo>
                    <a:pt x="54122" y="32771"/>
                  </a:lnTo>
                  <a:lnTo>
                    <a:pt x="54281" y="32796"/>
                  </a:lnTo>
                  <a:lnTo>
                    <a:pt x="54436" y="32833"/>
                  </a:lnTo>
                  <a:lnTo>
                    <a:pt x="54591" y="32870"/>
                  </a:lnTo>
                  <a:lnTo>
                    <a:pt x="54746" y="32932"/>
                  </a:lnTo>
                  <a:lnTo>
                    <a:pt x="54901" y="32982"/>
                  </a:lnTo>
                  <a:lnTo>
                    <a:pt x="55056" y="33057"/>
                  </a:lnTo>
                  <a:lnTo>
                    <a:pt x="55207" y="33131"/>
                  </a:lnTo>
                  <a:lnTo>
                    <a:pt x="55358" y="33218"/>
                  </a:lnTo>
                  <a:lnTo>
                    <a:pt x="55508" y="33317"/>
                  </a:lnTo>
                  <a:lnTo>
                    <a:pt x="55659" y="33417"/>
                  </a:lnTo>
                  <a:lnTo>
                    <a:pt x="55810" y="33529"/>
                  </a:lnTo>
                  <a:lnTo>
                    <a:pt x="55956" y="33653"/>
                  </a:lnTo>
                  <a:lnTo>
                    <a:pt x="56103" y="33789"/>
                  </a:lnTo>
                  <a:lnTo>
                    <a:pt x="56249" y="33926"/>
                  </a:lnTo>
                  <a:lnTo>
                    <a:pt x="56391" y="34087"/>
                  </a:lnTo>
                  <a:lnTo>
                    <a:pt x="56533" y="34249"/>
                  </a:lnTo>
                  <a:lnTo>
                    <a:pt x="56675" y="34423"/>
                  </a:lnTo>
                  <a:lnTo>
                    <a:pt x="56813" y="34609"/>
                  </a:lnTo>
                  <a:lnTo>
                    <a:pt x="56955" y="34808"/>
                  </a:lnTo>
                  <a:lnTo>
                    <a:pt x="56916" y="35491"/>
                  </a:lnTo>
                  <a:lnTo>
                    <a:pt x="56882" y="36186"/>
                  </a:lnTo>
                  <a:lnTo>
                    <a:pt x="56856" y="36881"/>
                  </a:lnTo>
                  <a:lnTo>
                    <a:pt x="56830" y="37577"/>
                  </a:lnTo>
                  <a:lnTo>
                    <a:pt x="56809" y="38272"/>
                  </a:lnTo>
                  <a:lnTo>
                    <a:pt x="56792" y="38968"/>
                  </a:lnTo>
                  <a:lnTo>
                    <a:pt x="56779" y="39663"/>
                  </a:lnTo>
                  <a:lnTo>
                    <a:pt x="56770" y="40371"/>
                  </a:lnTo>
                  <a:lnTo>
                    <a:pt x="56761" y="41066"/>
                  </a:lnTo>
                  <a:lnTo>
                    <a:pt x="56761" y="41762"/>
                  </a:lnTo>
                  <a:lnTo>
                    <a:pt x="56761" y="42469"/>
                  </a:lnTo>
                  <a:lnTo>
                    <a:pt x="56766" y="43165"/>
                  </a:lnTo>
                  <a:lnTo>
                    <a:pt x="56774" y="43860"/>
                  </a:lnTo>
                  <a:lnTo>
                    <a:pt x="56787" y="44568"/>
                  </a:lnTo>
                  <a:lnTo>
                    <a:pt x="56800" y="45263"/>
                  </a:lnTo>
                  <a:lnTo>
                    <a:pt x="56817" y="45959"/>
                  </a:lnTo>
                  <a:lnTo>
                    <a:pt x="56839" y="46667"/>
                  </a:lnTo>
                  <a:lnTo>
                    <a:pt x="56865" y="47362"/>
                  </a:lnTo>
                  <a:lnTo>
                    <a:pt x="56891" y="48057"/>
                  </a:lnTo>
                  <a:lnTo>
                    <a:pt x="56921" y="48753"/>
                  </a:lnTo>
                  <a:lnTo>
                    <a:pt x="56951" y="49448"/>
                  </a:lnTo>
                  <a:lnTo>
                    <a:pt x="56985" y="50144"/>
                  </a:lnTo>
                  <a:lnTo>
                    <a:pt x="57024" y="50839"/>
                  </a:lnTo>
                  <a:lnTo>
                    <a:pt x="57063" y="51522"/>
                  </a:lnTo>
                  <a:lnTo>
                    <a:pt x="57153" y="52900"/>
                  </a:lnTo>
                  <a:lnTo>
                    <a:pt x="57248" y="54266"/>
                  </a:lnTo>
                  <a:lnTo>
                    <a:pt x="57356" y="55632"/>
                  </a:lnTo>
                  <a:lnTo>
                    <a:pt x="57472" y="56986"/>
                  </a:lnTo>
                  <a:lnTo>
                    <a:pt x="56400" y="56837"/>
                  </a:lnTo>
                  <a:lnTo>
                    <a:pt x="55327" y="56675"/>
                  </a:lnTo>
                  <a:lnTo>
                    <a:pt x="53187" y="56328"/>
                  </a:lnTo>
                  <a:lnTo>
                    <a:pt x="53187" y="56278"/>
                  </a:lnTo>
                  <a:lnTo>
                    <a:pt x="53196" y="55583"/>
                  </a:lnTo>
                  <a:lnTo>
                    <a:pt x="53200" y="54875"/>
                  </a:lnTo>
                  <a:lnTo>
                    <a:pt x="53200" y="54154"/>
                  </a:lnTo>
                  <a:lnTo>
                    <a:pt x="53196" y="53447"/>
                  </a:lnTo>
                  <a:lnTo>
                    <a:pt x="53191" y="52726"/>
                  </a:lnTo>
                  <a:lnTo>
                    <a:pt x="53187" y="52006"/>
                  </a:lnTo>
                  <a:lnTo>
                    <a:pt x="53174" y="51286"/>
                  </a:lnTo>
                  <a:lnTo>
                    <a:pt x="53166" y="50553"/>
                  </a:lnTo>
                  <a:lnTo>
                    <a:pt x="53148" y="49833"/>
                  </a:lnTo>
                  <a:lnTo>
                    <a:pt x="53131" y="49100"/>
                  </a:lnTo>
                  <a:lnTo>
                    <a:pt x="53110" y="48368"/>
                  </a:lnTo>
                  <a:lnTo>
                    <a:pt x="53084" y="47635"/>
                  </a:lnTo>
                  <a:lnTo>
                    <a:pt x="53058" y="46902"/>
                  </a:lnTo>
                  <a:lnTo>
                    <a:pt x="53032" y="46170"/>
                  </a:lnTo>
                  <a:lnTo>
                    <a:pt x="52998" y="45437"/>
                  </a:lnTo>
                  <a:lnTo>
                    <a:pt x="52963" y="44705"/>
                  </a:lnTo>
                  <a:lnTo>
                    <a:pt x="52929" y="43959"/>
                  </a:lnTo>
                  <a:lnTo>
                    <a:pt x="52886" y="43227"/>
                  </a:lnTo>
                  <a:lnTo>
                    <a:pt x="52843" y="42494"/>
                  </a:lnTo>
                  <a:lnTo>
                    <a:pt x="52800" y="41762"/>
                  </a:lnTo>
                  <a:lnTo>
                    <a:pt x="52748" y="41029"/>
                  </a:lnTo>
                  <a:lnTo>
                    <a:pt x="52696" y="40296"/>
                  </a:lnTo>
                  <a:lnTo>
                    <a:pt x="52645" y="39564"/>
                  </a:lnTo>
                  <a:lnTo>
                    <a:pt x="52584" y="38831"/>
                  </a:lnTo>
                  <a:lnTo>
                    <a:pt x="52528" y="38111"/>
                  </a:lnTo>
                  <a:lnTo>
                    <a:pt x="52464" y="37378"/>
                  </a:lnTo>
                  <a:lnTo>
                    <a:pt x="52399" y="36658"/>
                  </a:lnTo>
                  <a:lnTo>
                    <a:pt x="52330" y="35938"/>
                  </a:lnTo>
                  <a:lnTo>
                    <a:pt x="52257" y="35217"/>
                  </a:lnTo>
                  <a:lnTo>
                    <a:pt x="52184" y="34497"/>
                  </a:lnTo>
                  <a:lnTo>
                    <a:pt x="52106" y="33789"/>
                  </a:lnTo>
                  <a:lnTo>
                    <a:pt x="52024" y="33082"/>
                  </a:lnTo>
                  <a:lnTo>
                    <a:pt x="52352" y="32957"/>
                  </a:lnTo>
                  <a:lnTo>
                    <a:pt x="52679" y="32870"/>
                  </a:lnTo>
                  <a:lnTo>
                    <a:pt x="53002" y="32796"/>
                  </a:lnTo>
                  <a:lnTo>
                    <a:pt x="53325" y="32759"/>
                  </a:lnTo>
                  <a:lnTo>
                    <a:pt x="53644" y="32734"/>
                  </a:lnTo>
                  <a:close/>
                  <a:moveTo>
                    <a:pt x="52317" y="5899"/>
                  </a:moveTo>
                  <a:lnTo>
                    <a:pt x="52580" y="5924"/>
                  </a:lnTo>
                  <a:lnTo>
                    <a:pt x="52851" y="5961"/>
                  </a:lnTo>
                  <a:lnTo>
                    <a:pt x="53054" y="6011"/>
                  </a:lnTo>
                  <a:lnTo>
                    <a:pt x="53252" y="6060"/>
                  </a:lnTo>
                  <a:lnTo>
                    <a:pt x="53450" y="6135"/>
                  </a:lnTo>
                  <a:lnTo>
                    <a:pt x="53648" y="6209"/>
                  </a:lnTo>
                  <a:lnTo>
                    <a:pt x="53837" y="6296"/>
                  </a:lnTo>
                  <a:lnTo>
                    <a:pt x="54027" y="6396"/>
                  </a:lnTo>
                  <a:lnTo>
                    <a:pt x="54212" y="6507"/>
                  </a:lnTo>
                  <a:lnTo>
                    <a:pt x="54397" y="6619"/>
                  </a:lnTo>
                  <a:lnTo>
                    <a:pt x="54574" y="6743"/>
                  </a:lnTo>
                  <a:lnTo>
                    <a:pt x="54755" y="6880"/>
                  </a:lnTo>
                  <a:lnTo>
                    <a:pt x="54927" y="7029"/>
                  </a:lnTo>
                  <a:lnTo>
                    <a:pt x="55099" y="7178"/>
                  </a:lnTo>
                  <a:lnTo>
                    <a:pt x="55267" y="7352"/>
                  </a:lnTo>
                  <a:lnTo>
                    <a:pt x="55435" y="7513"/>
                  </a:lnTo>
                  <a:lnTo>
                    <a:pt x="55599" y="7700"/>
                  </a:lnTo>
                  <a:lnTo>
                    <a:pt x="55758" y="7886"/>
                  </a:lnTo>
                  <a:lnTo>
                    <a:pt x="55917" y="8085"/>
                  </a:lnTo>
                  <a:lnTo>
                    <a:pt x="56072" y="8296"/>
                  </a:lnTo>
                  <a:lnTo>
                    <a:pt x="56223" y="8519"/>
                  </a:lnTo>
                  <a:lnTo>
                    <a:pt x="56374" y="8743"/>
                  </a:lnTo>
                  <a:lnTo>
                    <a:pt x="56520" y="8966"/>
                  </a:lnTo>
                  <a:lnTo>
                    <a:pt x="56667" y="9215"/>
                  </a:lnTo>
                  <a:lnTo>
                    <a:pt x="56809" y="9463"/>
                  </a:lnTo>
                  <a:lnTo>
                    <a:pt x="56947" y="9711"/>
                  </a:lnTo>
                  <a:lnTo>
                    <a:pt x="57084" y="9984"/>
                  </a:lnTo>
                  <a:lnTo>
                    <a:pt x="57222" y="10258"/>
                  </a:lnTo>
                  <a:lnTo>
                    <a:pt x="57356" y="10531"/>
                  </a:lnTo>
                  <a:lnTo>
                    <a:pt x="57485" y="10816"/>
                  </a:lnTo>
                  <a:lnTo>
                    <a:pt x="57610" y="11114"/>
                  </a:lnTo>
                  <a:lnTo>
                    <a:pt x="57739" y="11412"/>
                  </a:lnTo>
                  <a:lnTo>
                    <a:pt x="57860" y="11723"/>
                  </a:lnTo>
                  <a:lnTo>
                    <a:pt x="57980" y="12033"/>
                  </a:lnTo>
                  <a:lnTo>
                    <a:pt x="58101" y="12356"/>
                  </a:lnTo>
                  <a:lnTo>
                    <a:pt x="58217" y="12692"/>
                  </a:lnTo>
                  <a:lnTo>
                    <a:pt x="58329" y="13027"/>
                  </a:lnTo>
                  <a:lnTo>
                    <a:pt x="58441" y="13362"/>
                  </a:lnTo>
                  <a:lnTo>
                    <a:pt x="58549" y="13710"/>
                  </a:lnTo>
                  <a:lnTo>
                    <a:pt x="58656" y="14070"/>
                  </a:lnTo>
                  <a:lnTo>
                    <a:pt x="58764" y="14430"/>
                  </a:lnTo>
                  <a:lnTo>
                    <a:pt x="58867" y="14803"/>
                  </a:lnTo>
                  <a:lnTo>
                    <a:pt x="58966" y="15175"/>
                  </a:lnTo>
                  <a:lnTo>
                    <a:pt x="59065" y="15548"/>
                  </a:lnTo>
                  <a:lnTo>
                    <a:pt x="59164" y="15933"/>
                  </a:lnTo>
                  <a:lnTo>
                    <a:pt x="59259" y="16318"/>
                  </a:lnTo>
                  <a:lnTo>
                    <a:pt x="59350" y="16715"/>
                  </a:lnTo>
                  <a:lnTo>
                    <a:pt x="59440" y="17112"/>
                  </a:lnTo>
                  <a:lnTo>
                    <a:pt x="59530" y="17522"/>
                  </a:lnTo>
                  <a:lnTo>
                    <a:pt x="59617" y="17932"/>
                  </a:lnTo>
                  <a:lnTo>
                    <a:pt x="59784" y="18776"/>
                  </a:lnTo>
                  <a:lnTo>
                    <a:pt x="59948" y="19633"/>
                  </a:lnTo>
                  <a:lnTo>
                    <a:pt x="60103" y="20502"/>
                  </a:lnTo>
                  <a:lnTo>
                    <a:pt x="60250" y="21396"/>
                  </a:lnTo>
                  <a:lnTo>
                    <a:pt x="60387" y="22303"/>
                  </a:lnTo>
                  <a:lnTo>
                    <a:pt x="60521" y="23222"/>
                  </a:lnTo>
                  <a:lnTo>
                    <a:pt x="60650" y="24166"/>
                  </a:lnTo>
                  <a:lnTo>
                    <a:pt x="60771" y="25109"/>
                  </a:lnTo>
                  <a:lnTo>
                    <a:pt x="60883" y="26078"/>
                  </a:lnTo>
                  <a:lnTo>
                    <a:pt x="60990" y="27046"/>
                  </a:lnTo>
                  <a:lnTo>
                    <a:pt x="61094" y="28040"/>
                  </a:lnTo>
                  <a:lnTo>
                    <a:pt x="61193" y="29033"/>
                  </a:lnTo>
                  <a:lnTo>
                    <a:pt x="61283" y="30039"/>
                  </a:lnTo>
                  <a:lnTo>
                    <a:pt x="61373" y="31057"/>
                  </a:lnTo>
                  <a:lnTo>
                    <a:pt x="61455" y="32076"/>
                  </a:lnTo>
                  <a:lnTo>
                    <a:pt x="61533" y="33106"/>
                  </a:lnTo>
                  <a:lnTo>
                    <a:pt x="61606" y="34137"/>
                  </a:lnTo>
                  <a:lnTo>
                    <a:pt x="61675" y="35168"/>
                  </a:lnTo>
                  <a:lnTo>
                    <a:pt x="61740" y="36211"/>
                  </a:lnTo>
                  <a:lnTo>
                    <a:pt x="61800" y="37254"/>
                  </a:lnTo>
                  <a:lnTo>
                    <a:pt x="61856" y="38297"/>
                  </a:lnTo>
                  <a:lnTo>
                    <a:pt x="61912" y="39340"/>
                  </a:lnTo>
                  <a:lnTo>
                    <a:pt x="61963" y="40396"/>
                  </a:lnTo>
                  <a:lnTo>
                    <a:pt x="62007" y="41439"/>
                  </a:lnTo>
                  <a:lnTo>
                    <a:pt x="62054" y="42482"/>
                  </a:lnTo>
                  <a:lnTo>
                    <a:pt x="62093" y="43512"/>
                  </a:lnTo>
                  <a:lnTo>
                    <a:pt x="62170" y="45586"/>
                  </a:lnTo>
                  <a:lnTo>
                    <a:pt x="62235" y="47635"/>
                  </a:lnTo>
                  <a:lnTo>
                    <a:pt x="62295" y="49647"/>
                  </a:lnTo>
                  <a:lnTo>
                    <a:pt x="62351" y="51621"/>
                  </a:lnTo>
                  <a:lnTo>
                    <a:pt x="62403" y="53558"/>
                  </a:lnTo>
                  <a:lnTo>
                    <a:pt x="62497" y="57259"/>
                  </a:lnTo>
                  <a:lnTo>
                    <a:pt x="62101" y="57259"/>
                  </a:lnTo>
                  <a:lnTo>
                    <a:pt x="61705" y="57271"/>
                  </a:lnTo>
                  <a:lnTo>
                    <a:pt x="60939" y="57321"/>
                  </a:lnTo>
                  <a:lnTo>
                    <a:pt x="60581" y="57346"/>
                  </a:lnTo>
                  <a:lnTo>
                    <a:pt x="60241" y="57358"/>
                  </a:lnTo>
                  <a:lnTo>
                    <a:pt x="59931" y="57346"/>
                  </a:lnTo>
                  <a:lnTo>
                    <a:pt x="59789" y="57333"/>
                  </a:lnTo>
                  <a:lnTo>
                    <a:pt x="59651" y="57309"/>
                  </a:lnTo>
                  <a:lnTo>
                    <a:pt x="59311" y="57271"/>
                  </a:lnTo>
                  <a:lnTo>
                    <a:pt x="58971" y="57222"/>
                  </a:lnTo>
                  <a:lnTo>
                    <a:pt x="58626" y="57160"/>
                  </a:lnTo>
                  <a:lnTo>
                    <a:pt x="58277" y="57122"/>
                  </a:lnTo>
                  <a:lnTo>
                    <a:pt x="58243" y="56489"/>
                  </a:lnTo>
                  <a:lnTo>
                    <a:pt x="58213" y="55856"/>
                  </a:lnTo>
                  <a:lnTo>
                    <a:pt x="58161" y="54602"/>
                  </a:lnTo>
                  <a:lnTo>
                    <a:pt x="58118" y="53360"/>
                  </a:lnTo>
                  <a:lnTo>
                    <a:pt x="58083" y="52106"/>
                  </a:lnTo>
                  <a:lnTo>
                    <a:pt x="58058" y="50876"/>
                  </a:lnTo>
                  <a:lnTo>
                    <a:pt x="58045" y="49634"/>
                  </a:lnTo>
                  <a:lnTo>
                    <a:pt x="58036" y="48405"/>
                  </a:lnTo>
                  <a:lnTo>
                    <a:pt x="58036" y="47176"/>
                  </a:lnTo>
                  <a:lnTo>
                    <a:pt x="58045" y="45959"/>
                  </a:lnTo>
                  <a:lnTo>
                    <a:pt x="58058" y="44729"/>
                  </a:lnTo>
                  <a:lnTo>
                    <a:pt x="58083" y="43512"/>
                  </a:lnTo>
                  <a:lnTo>
                    <a:pt x="58109" y="42295"/>
                  </a:lnTo>
                  <a:lnTo>
                    <a:pt x="58144" y="41079"/>
                  </a:lnTo>
                  <a:lnTo>
                    <a:pt x="58183" y="39862"/>
                  </a:lnTo>
                  <a:lnTo>
                    <a:pt x="58230" y="38632"/>
                  </a:lnTo>
                  <a:lnTo>
                    <a:pt x="58277" y="37415"/>
                  </a:lnTo>
                  <a:lnTo>
                    <a:pt x="58445" y="37875"/>
                  </a:lnTo>
                  <a:lnTo>
                    <a:pt x="58613" y="38371"/>
                  </a:lnTo>
                  <a:lnTo>
                    <a:pt x="58772" y="38893"/>
                  </a:lnTo>
                  <a:lnTo>
                    <a:pt x="58927" y="39439"/>
                  </a:lnTo>
                  <a:lnTo>
                    <a:pt x="59083" y="40011"/>
                  </a:lnTo>
                  <a:lnTo>
                    <a:pt x="59229" y="40607"/>
                  </a:lnTo>
                  <a:lnTo>
                    <a:pt x="59371" y="41240"/>
                  </a:lnTo>
                  <a:lnTo>
                    <a:pt x="59505" y="41886"/>
                  </a:lnTo>
                  <a:lnTo>
                    <a:pt x="59530" y="41985"/>
                  </a:lnTo>
                  <a:lnTo>
                    <a:pt x="59552" y="42072"/>
                  </a:lnTo>
                  <a:lnTo>
                    <a:pt x="59582" y="42146"/>
                  </a:lnTo>
                  <a:lnTo>
                    <a:pt x="59612" y="42209"/>
                  </a:lnTo>
                  <a:lnTo>
                    <a:pt x="59642" y="42258"/>
                  </a:lnTo>
                  <a:lnTo>
                    <a:pt x="59672" y="42308"/>
                  </a:lnTo>
                  <a:lnTo>
                    <a:pt x="59707" y="42345"/>
                  </a:lnTo>
                  <a:lnTo>
                    <a:pt x="59741" y="42370"/>
                  </a:lnTo>
                  <a:lnTo>
                    <a:pt x="59780" y="42382"/>
                  </a:lnTo>
                  <a:lnTo>
                    <a:pt x="59815" y="42395"/>
                  </a:lnTo>
                  <a:lnTo>
                    <a:pt x="59888" y="42395"/>
                  </a:lnTo>
                  <a:lnTo>
                    <a:pt x="59922" y="42382"/>
                  </a:lnTo>
                  <a:lnTo>
                    <a:pt x="59961" y="42358"/>
                  </a:lnTo>
                  <a:lnTo>
                    <a:pt x="59995" y="42333"/>
                  </a:lnTo>
                  <a:lnTo>
                    <a:pt x="60030" y="42295"/>
                  </a:lnTo>
                  <a:lnTo>
                    <a:pt x="60064" y="42246"/>
                  </a:lnTo>
                  <a:lnTo>
                    <a:pt x="60095" y="42196"/>
                  </a:lnTo>
                  <a:lnTo>
                    <a:pt x="60125" y="42146"/>
                  </a:lnTo>
                  <a:lnTo>
                    <a:pt x="60150" y="42084"/>
                  </a:lnTo>
                  <a:lnTo>
                    <a:pt x="60176" y="42022"/>
                  </a:lnTo>
                  <a:lnTo>
                    <a:pt x="60202" y="41948"/>
                  </a:lnTo>
                  <a:lnTo>
                    <a:pt x="60224" y="41861"/>
                  </a:lnTo>
                  <a:lnTo>
                    <a:pt x="60241" y="41786"/>
                  </a:lnTo>
                  <a:lnTo>
                    <a:pt x="60254" y="41687"/>
                  </a:lnTo>
                  <a:lnTo>
                    <a:pt x="60267" y="41600"/>
                  </a:lnTo>
                  <a:lnTo>
                    <a:pt x="60275" y="41501"/>
                  </a:lnTo>
                  <a:lnTo>
                    <a:pt x="60280" y="41401"/>
                  </a:lnTo>
                  <a:lnTo>
                    <a:pt x="60280" y="41290"/>
                  </a:lnTo>
                  <a:lnTo>
                    <a:pt x="60271" y="41178"/>
                  </a:lnTo>
                  <a:lnTo>
                    <a:pt x="60262" y="41066"/>
                  </a:lnTo>
                  <a:lnTo>
                    <a:pt x="60250" y="40954"/>
                  </a:lnTo>
                  <a:lnTo>
                    <a:pt x="60163" y="40383"/>
                  </a:lnTo>
                  <a:lnTo>
                    <a:pt x="60073" y="39812"/>
                  </a:lnTo>
                  <a:lnTo>
                    <a:pt x="59978" y="39266"/>
                  </a:lnTo>
                  <a:lnTo>
                    <a:pt x="59879" y="38744"/>
                  </a:lnTo>
                  <a:lnTo>
                    <a:pt x="59780" y="38235"/>
                  </a:lnTo>
                  <a:lnTo>
                    <a:pt x="59677" y="37738"/>
                  </a:lnTo>
                  <a:lnTo>
                    <a:pt x="59569" y="37254"/>
                  </a:lnTo>
                  <a:lnTo>
                    <a:pt x="59457" y="36782"/>
                  </a:lnTo>
                  <a:lnTo>
                    <a:pt x="59341" y="36335"/>
                  </a:lnTo>
                  <a:lnTo>
                    <a:pt x="59225" y="35900"/>
                  </a:lnTo>
                  <a:lnTo>
                    <a:pt x="59104" y="35478"/>
                  </a:lnTo>
                  <a:lnTo>
                    <a:pt x="58979" y="35068"/>
                  </a:lnTo>
                  <a:lnTo>
                    <a:pt x="58854" y="34683"/>
                  </a:lnTo>
                  <a:lnTo>
                    <a:pt x="58725" y="34298"/>
                  </a:lnTo>
                  <a:lnTo>
                    <a:pt x="58592" y="33938"/>
                  </a:lnTo>
                  <a:lnTo>
                    <a:pt x="58458" y="33591"/>
                  </a:lnTo>
                  <a:lnTo>
                    <a:pt x="58518" y="32374"/>
                  </a:lnTo>
                  <a:lnTo>
                    <a:pt x="58587" y="31144"/>
                  </a:lnTo>
                  <a:lnTo>
                    <a:pt x="58729" y="28698"/>
                  </a:lnTo>
                  <a:lnTo>
                    <a:pt x="58738" y="28499"/>
                  </a:lnTo>
                  <a:lnTo>
                    <a:pt x="58738" y="28313"/>
                  </a:lnTo>
                  <a:lnTo>
                    <a:pt x="58734" y="28127"/>
                  </a:lnTo>
                  <a:lnTo>
                    <a:pt x="58725" y="27965"/>
                  </a:lnTo>
                  <a:lnTo>
                    <a:pt x="58712" y="27792"/>
                  </a:lnTo>
                  <a:lnTo>
                    <a:pt x="58691" y="27643"/>
                  </a:lnTo>
                  <a:lnTo>
                    <a:pt x="58665" y="27494"/>
                  </a:lnTo>
                  <a:lnTo>
                    <a:pt x="58639" y="27357"/>
                  </a:lnTo>
                  <a:lnTo>
                    <a:pt x="58605" y="27233"/>
                  </a:lnTo>
                  <a:lnTo>
                    <a:pt x="58570" y="27121"/>
                  </a:lnTo>
                  <a:lnTo>
                    <a:pt x="58531" y="27022"/>
                  </a:lnTo>
                  <a:lnTo>
                    <a:pt x="58493" y="26922"/>
                  </a:lnTo>
                  <a:lnTo>
                    <a:pt x="58445" y="26835"/>
                  </a:lnTo>
                  <a:lnTo>
                    <a:pt x="58402" y="26773"/>
                  </a:lnTo>
                  <a:lnTo>
                    <a:pt x="58355" y="26711"/>
                  </a:lnTo>
                  <a:lnTo>
                    <a:pt x="58303" y="26662"/>
                  </a:lnTo>
                  <a:lnTo>
                    <a:pt x="58256" y="26624"/>
                  </a:lnTo>
                  <a:lnTo>
                    <a:pt x="58204" y="26599"/>
                  </a:lnTo>
                  <a:lnTo>
                    <a:pt x="58101" y="26599"/>
                  </a:lnTo>
                  <a:lnTo>
                    <a:pt x="58049" y="26612"/>
                  </a:lnTo>
                  <a:lnTo>
                    <a:pt x="57997" y="26649"/>
                  </a:lnTo>
                  <a:lnTo>
                    <a:pt x="57950" y="26686"/>
                  </a:lnTo>
                  <a:lnTo>
                    <a:pt x="57903" y="26748"/>
                  </a:lnTo>
                  <a:lnTo>
                    <a:pt x="57855" y="26823"/>
                  </a:lnTo>
                  <a:lnTo>
                    <a:pt x="57808" y="26910"/>
                  </a:lnTo>
                  <a:lnTo>
                    <a:pt x="57769" y="27009"/>
                  </a:lnTo>
                  <a:lnTo>
                    <a:pt x="57726" y="27133"/>
                  </a:lnTo>
                  <a:lnTo>
                    <a:pt x="57692" y="27270"/>
                  </a:lnTo>
                  <a:lnTo>
                    <a:pt x="57657" y="27419"/>
                  </a:lnTo>
                  <a:lnTo>
                    <a:pt x="57627" y="27580"/>
                  </a:lnTo>
                  <a:lnTo>
                    <a:pt x="57601" y="27767"/>
                  </a:lnTo>
                  <a:lnTo>
                    <a:pt x="57493" y="28636"/>
                  </a:lnTo>
                  <a:lnTo>
                    <a:pt x="57394" y="29493"/>
                  </a:lnTo>
                  <a:lnTo>
                    <a:pt x="57300" y="30350"/>
                  </a:lnTo>
                  <a:lnTo>
                    <a:pt x="57214" y="31219"/>
                  </a:lnTo>
                  <a:lnTo>
                    <a:pt x="57054" y="30995"/>
                  </a:lnTo>
                  <a:lnTo>
                    <a:pt x="56899" y="30797"/>
                  </a:lnTo>
                  <a:lnTo>
                    <a:pt x="56740" y="30598"/>
                  </a:lnTo>
                  <a:lnTo>
                    <a:pt x="56576" y="30424"/>
                  </a:lnTo>
                  <a:lnTo>
                    <a:pt x="56413" y="30250"/>
                  </a:lnTo>
                  <a:lnTo>
                    <a:pt x="56249" y="30089"/>
                  </a:lnTo>
                  <a:lnTo>
                    <a:pt x="56081" y="29940"/>
                  </a:lnTo>
                  <a:lnTo>
                    <a:pt x="55913" y="29803"/>
                  </a:lnTo>
                  <a:lnTo>
                    <a:pt x="55741" y="29679"/>
                  </a:lnTo>
                  <a:lnTo>
                    <a:pt x="55569" y="29555"/>
                  </a:lnTo>
                  <a:lnTo>
                    <a:pt x="55396" y="29456"/>
                  </a:lnTo>
                  <a:lnTo>
                    <a:pt x="55220" y="29356"/>
                  </a:lnTo>
                  <a:lnTo>
                    <a:pt x="55043" y="29269"/>
                  </a:lnTo>
                  <a:lnTo>
                    <a:pt x="54867" y="29195"/>
                  </a:lnTo>
                  <a:lnTo>
                    <a:pt x="54686" y="29120"/>
                  </a:lnTo>
                  <a:lnTo>
                    <a:pt x="54509" y="29071"/>
                  </a:lnTo>
                  <a:lnTo>
                    <a:pt x="54328" y="29021"/>
                  </a:lnTo>
                  <a:lnTo>
                    <a:pt x="54143" y="28984"/>
                  </a:lnTo>
                  <a:lnTo>
                    <a:pt x="53962" y="28946"/>
                  </a:lnTo>
                  <a:lnTo>
                    <a:pt x="53777" y="28922"/>
                  </a:lnTo>
                  <a:lnTo>
                    <a:pt x="53592" y="28909"/>
                  </a:lnTo>
                  <a:lnTo>
                    <a:pt x="53222" y="28909"/>
                  </a:lnTo>
                  <a:lnTo>
                    <a:pt x="53032" y="28922"/>
                  </a:lnTo>
                  <a:lnTo>
                    <a:pt x="52847" y="28934"/>
                  </a:lnTo>
                  <a:lnTo>
                    <a:pt x="52658" y="28959"/>
                  </a:lnTo>
                  <a:lnTo>
                    <a:pt x="52283" y="29033"/>
                  </a:lnTo>
                  <a:lnTo>
                    <a:pt x="51904" y="29133"/>
                  </a:lnTo>
                  <a:lnTo>
                    <a:pt x="51525" y="29257"/>
                  </a:lnTo>
                  <a:lnTo>
                    <a:pt x="51409" y="28462"/>
                  </a:lnTo>
                  <a:lnTo>
                    <a:pt x="51284" y="27667"/>
                  </a:lnTo>
                  <a:lnTo>
                    <a:pt x="51159" y="26885"/>
                  </a:lnTo>
                  <a:lnTo>
                    <a:pt x="51030" y="26103"/>
                  </a:lnTo>
                  <a:lnTo>
                    <a:pt x="50896" y="25333"/>
                  </a:lnTo>
                  <a:lnTo>
                    <a:pt x="50758" y="24563"/>
                  </a:lnTo>
                  <a:lnTo>
                    <a:pt x="50612" y="23818"/>
                  </a:lnTo>
                  <a:lnTo>
                    <a:pt x="50466" y="23073"/>
                  </a:lnTo>
                  <a:lnTo>
                    <a:pt x="50315" y="22340"/>
                  </a:lnTo>
                  <a:lnTo>
                    <a:pt x="50156" y="21620"/>
                  </a:lnTo>
                  <a:lnTo>
                    <a:pt x="49996" y="20900"/>
                  </a:lnTo>
                  <a:lnTo>
                    <a:pt x="49828" y="20204"/>
                  </a:lnTo>
                  <a:lnTo>
                    <a:pt x="49660" y="19509"/>
                  </a:lnTo>
                  <a:lnTo>
                    <a:pt x="49484" y="18838"/>
                  </a:lnTo>
                  <a:lnTo>
                    <a:pt x="49303" y="18168"/>
                  </a:lnTo>
                  <a:lnTo>
                    <a:pt x="49118" y="17522"/>
                  </a:lnTo>
                  <a:lnTo>
                    <a:pt x="49070" y="17361"/>
                  </a:lnTo>
                  <a:lnTo>
                    <a:pt x="49019" y="17236"/>
                  </a:lnTo>
                  <a:lnTo>
                    <a:pt x="48967" y="17125"/>
                  </a:lnTo>
                  <a:lnTo>
                    <a:pt x="48915" y="17038"/>
                  </a:lnTo>
                  <a:lnTo>
                    <a:pt x="48864" y="16963"/>
                  </a:lnTo>
                  <a:lnTo>
                    <a:pt x="48812" y="16914"/>
                  </a:lnTo>
                  <a:lnTo>
                    <a:pt x="48760" y="16889"/>
                  </a:lnTo>
                  <a:lnTo>
                    <a:pt x="48704" y="16876"/>
                  </a:lnTo>
                  <a:lnTo>
                    <a:pt x="48653" y="16889"/>
                  </a:lnTo>
                  <a:lnTo>
                    <a:pt x="48601" y="16901"/>
                  </a:lnTo>
                  <a:lnTo>
                    <a:pt x="48549" y="16938"/>
                  </a:lnTo>
                  <a:lnTo>
                    <a:pt x="48498" y="17000"/>
                  </a:lnTo>
                  <a:lnTo>
                    <a:pt x="48450" y="17063"/>
                  </a:lnTo>
                  <a:lnTo>
                    <a:pt x="48399" y="17137"/>
                  </a:lnTo>
                  <a:lnTo>
                    <a:pt x="48356" y="17224"/>
                  </a:lnTo>
                  <a:lnTo>
                    <a:pt x="48312" y="17336"/>
                  </a:lnTo>
                  <a:lnTo>
                    <a:pt x="48269" y="17448"/>
                  </a:lnTo>
                  <a:lnTo>
                    <a:pt x="48231" y="17559"/>
                  </a:lnTo>
                  <a:lnTo>
                    <a:pt x="48192" y="17696"/>
                  </a:lnTo>
                  <a:lnTo>
                    <a:pt x="48162" y="17832"/>
                  </a:lnTo>
                  <a:lnTo>
                    <a:pt x="48132" y="17981"/>
                  </a:lnTo>
                  <a:lnTo>
                    <a:pt x="48106" y="18131"/>
                  </a:lnTo>
                  <a:lnTo>
                    <a:pt x="48084" y="18292"/>
                  </a:lnTo>
                  <a:lnTo>
                    <a:pt x="48063" y="18453"/>
                  </a:lnTo>
                  <a:lnTo>
                    <a:pt x="48050" y="18615"/>
                  </a:lnTo>
                  <a:lnTo>
                    <a:pt x="48041" y="18776"/>
                  </a:lnTo>
                  <a:lnTo>
                    <a:pt x="48037" y="18950"/>
                  </a:lnTo>
                  <a:lnTo>
                    <a:pt x="48037" y="19124"/>
                  </a:lnTo>
                  <a:lnTo>
                    <a:pt x="48045" y="19298"/>
                  </a:lnTo>
                  <a:lnTo>
                    <a:pt x="48058" y="19459"/>
                  </a:lnTo>
                  <a:lnTo>
                    <a:pt x="48076" y="19633"/>
                  </a:lnTo>
                  <a:lnTo>
                    <a:pt x="48097" y="19794"/>
                  </a:lnTo>
                  <a:lnTo>
                    <a:pt x="48528" y="22464"/>
                  </a:lnTo>
                  <a:lnTo>
                    <a:pt x="48734" y="23781"/>
                  </a:lnTo>
                  <a:lnTo>
                    <a:pt x="48937" y="25084"/>
                  </a:lnTo>
                  <a:lnTo>
                    <a:pt x="49131" y="26388"/>
                  </a:lnTo>
                  <a:lnTo>
                    <a:pt x="49324" y="27680"/>
                  </a:lnTo>
                  <a:lnTo>
                    <a:pt x="49514" y="28959"/>
                  </a:lnTo>
                  <a:lnTo>
                    <a:pt x="49699" y="30238"/>
                  </a:lnTo>
                  <a:lnTo>
                    <a:pt x="49454" y="30412"/>
                  </a:lnTo>
                  <a:lnTo>
                    <a:pt x="49208" y="30586"/>
                  </a:lnTo>
                  <a:lnTo>
                    <a:pt x="48722" y="30958"/>
                  </a:lnTo>
                  <a:lnTo>
                    <a:pt x="48239" y="31355"/>
                  </a:lnTo>
                  <a:lnTo>
                    <a:pt x="47766" y="31765"/>
                  </a:lnTo>
                  <a:lnTo>
                    <a:pt x="47300" y="32200"/>
                  </a:lnTo>
                  <a:lnTo>
                    <a:pt x="46844" y="32647"/>
                  </a:lnTo>
                  <a:lnTo>
                    <a:pt x="46396" y="33094"/>
                  </a:lnTo>
                  <a:lnTo>
                    <a:pt x="45966" y="33541"/>
                  </a:lnTo>
                  <a:lnTo>
                    <a:pt x="45905" y="33615"/>
                  </a:lnTo>
                  <a:lnTo>
                    <a:pt x="45845" y="33702"/>
                  </a:lnTo>
                  <a:lnTo>
                    <a:pt x="45793" y="33802"/>
                  </a:lnTo>
                  <a:lnTo>
                    <a:pt x="45746" y="33913"/>
                  </a:lnTo>
                  <a:lnTo>
                    <a:pt x="45699" y="34025"/>
                  </a:lnTo>
                  <a:lnTo>
                    <a:pt x="45660" y="34149"/>
                  </a:lnTo>
                  <a:lnTo>
                    <a:pt x="45621" y="34286"/>
                  </a:lnTo>
                  <a:lnTo>
                    <a:pt x="45587" y="34423"/>
                  </a:lnTo>
                  <a:lnTo>
                    <a:pt x="45561" y="34572"/>
                  </a:lnTo>
                  <a:lnTo>
                    <a:pt x="45535" y="34721"/>
                  </a:lnTo>
                  <a:lnTo>
                    <a:pt x="45513" y="34870"/>
                  </a:lnTo>
                  <a:lnTo>
                    <a:pt x="45496" y="35031"/>
                  </a:lnTo>
                  <a:lnTo>
                    <a:pt x="45483" y="35193"/>
                  </a:lnTo>
                  <a:lnTo>
                    <a:pt x="45475" y="35354"/>
                  </a:lnTo>
                  <a:lnTo>
                    <a:pt x="45466" y="35528"/>
                  </a:lnTo>
                  <a:lnTo>
                    <a:pt x="45466" y="35689"/>
                  </a:lnTo>
                  <a:lnTo>
                    <a:pt x="45470" y="35938"/>
                  </a:lnTo>
                  <a:lnTo>
                    <a:pt x="45483" y="36174"/>
                  </a:lnTo>
                  <a:lnTo>
                    <a:pt x="45500" y="36409"/>
                  </a:lnTo>
                  <a:lnTo>
                    <a:pt x="45531" y="36633"/>
                  </a:lnTo>
                  <a:lnTo>
                    <a:pt x="45565" y="36844"/>
                  </a:lnTo>
                  <a:lnTo>
                    <a:pt x="45604" y="37043"/>
                  </a:lnTo>
                  <a:lnTo>
                    <a:pt x="45655" y="37229"/>
                  </a:lnTo>
                  <a:lnTo>
                    <a:pt x="45707" y="37390"/>
                  </a:lnTo>
                  <a:lnTo>
                    <a:pt x="45772" y="37527"/>
                  </a:lnTo>
                  <a:lnTo>
                    <a:pt x="45802" y="37589"/>
                  </a:lnTo>
                  <a:lnTo>
                    <a:pt x="45836" y="37651"/>
                  </a:lnTo>
                  <a:lnTo>
                    <a:pt x="45875" y="37701"/>
                  </a:lnTo>
                  <a:lnTo>
                    <a:pt x="45910" y="37738"/>
                  </a:lnTo>
                  <a:lnTo>
                    <a:pt x="45948" y="37775"/>
                  </a:lnTo>
                  <a:lnTo>
                    <a:pt x="45991" y="37800"/>
                  </a:lnTo>
                  <a:lnTo>
                    <a:pt x="46030" y="37813"/>
                  </a:lnTo>
                  <a:lnTo>
                    <a:pt x="46073" y="37825"/>
                  </a:lnTo>
                  <a:lnTo>
                    <a:pt x="46164" y="37825"/>
                  </a:lnTo>
                  <a:lnTo>
                    <a:pt x="46207" y="37800"/>
                  </a:lnTo>
                  <a:lnTo>
                    <a:pt x="46254" y="37775"/>
                  </a:lnTo>
                  <a:lnTo>
                    <a:pt x="46306" y="37738"/>
                  </a:lnTo>
                  <a:lnTo>
                    <a:pt x="46353" y="37689"/>
                  </a:lnTo>
                  <a:lnTo>
                    <a:pt x="46814" y="37204"/>
                  </a:lnTo>
                  <a:lnTo>
                    <a:pt x="47279" y="36720"/>
                  </a:lnTo>
                  <a:lnTo>
                    <a:pt x="47757" y="36248"/>
                  </a:lnTo>
                  <a:lnTo>
                    <a:pt x="48239" y="35776"/>
                  </a:lnTo>
                  <a:lnTo>
                    <a:pt x="48726" y="35329"/>
                  </a:lnTo>
                  <a:lnTo>
                    <a:pt x="49225" y="34895"/>
                  </a:lnTo>
                  <a:lnTo>
                    <a:pt x="49725" y="34485"/>
                  </a:lnTo>
                  <a:lnTo>
                    <a:pt x="49979" y="34286"/>
                  </a:lnTo>
                  <a:lnTo>
                    <a:pt x="50233" y="34100"/>
                  </a:lnTo>
                  <a:lnTo>
                    <a:pt x="50397" y="35404"/>
                  </a:lnTo>
                  <a:lnTo>
                    <a:pt x="50560" y="36695"/>
                  </a:lnTo>
                  <a:lnTo>
                    <a:pt x="50715" y="37999"/>
                  </a:lnTo>
                  <a:lnTo>
                    <a:pt x="50862" y="39315"/>
                  </a:lnTo>
                  <a:lnTo>
                    <a:pt x="51004" y="40632"/>
                  </a:lnTo>
                  <a:lnTo>
                    <a:pt x="51137" y="41960"/>
                  </a:lnTo>
                  <a:lnTo>
                    <a:pt x="51267" y="43301"/>
                  </a:lnTo>
                  <a:lnTo>
                    <a:pt x="51387" y="44655"/>
                  </a:lnTo>
                  <a:lnTo>
                    <a:pt x="51499" y="46033"/>
                  </a:lnTo>
                  <a:lnTo>
                    <a:pt x="51607" y="47412"/>
                  </a:lnTo>
                  <a:lnTo>
                    <a:pt x="51702" y="48827"/>
                  </a:lnTo>
                  <a:lnTo>
                    <a:pt x="51792" y="50255"/>
                  </a:lnTo>
                  <a:lnTo>
                    <a:pt x="51869" y="51696"/>
                  </a:lnTo>
                  <a:lnTo>
                    <a:pt x="51943" y="53173"/>
                  </a:lnTo>
                  <a:lnTo>
                    <a:pt x="52003" y="54664"/>
                  </a:lnTo>
                  <a:lnTo>
                    <a:pt x="52059" y="56191"/>
                  </a:lnTo>
                  <a:lnTo>
                    <a:pt x="52024" y="56191"/>
                  </a:lnTo>
                  <a:lnTo>
                    <a:pt x="50186" y="55905"/>
                  </a:lnTo>
                  <a:lnTo>
                    <a:pt x="48351" y="55620"/>
                  </a:lnTo>
                  <a:lnTo>
                    <a:pt x="46512" y="55334"/>
                  </a:lnTo>
                  <a:lnTo>
                    <a:pt x="45595" y="55198"/>
                  </a:lnTo>
                  <a:lnTo>
                    <a:pt x="44674" y="55073"/>
                  </a:lnTo>
                  <a:lnTo>
                    <a:pt x="44695" y="54949"/>
                  </a:lnTo>
                  <a:lnTo>
                    <a:pt x="44717" y="54825"/>
                  </a:lnTo>
                  <a:lnTo>
                    <a:pt x="44734" y="54701"/>
                  </a:lnTo>
                  <a:lnTo>
                    <a:pt x="44747" y="54577"/>
                  </a:lnTo>
                  <a:lnTo>
                    <a:pt x="44773" y="54303"/>
                  </a:lnTo>
                  <a:lnTo>
                    <a:pt x="44786" y="54005"/>
                  </a:lnTo>
                  <a:lnTo>
                    <a:pt x="44807" y="53049"/>
                  </a:lnTo>
                  <a:lnTo>
                    <a:pt x="44829" y="52068"/>
                  </a:lnTo>
                  <a:lnTo>
                    <a:pt x="44867" y="49995"/>
                  </a:lnTo>
                  <a:lnTo>
                    <a:pt x="44902" y="47784"/>
                  </a:lnTo>
                  <a:lnTo>
                    <a:pt x="44932" y="45474"/>
                  </a:lnTo>
                  <a:lnTo>
                    <a:pt x="44971" y="43090"/>
                  </a:lnTo>
                  <a:lnTo>
                    <a:pt x="45014" y="40632"/>
                  </a:lnTo>
                  <a:lnTo>
                    <a:pt x="45044" y="39377"/>
                  </a:lnTo>
                  <a:lnTo>
                    <a:pt x="45070" y="38123"/>
                  </a:lnTo>
                  <a:lnTo>
                    <a:pt x="45104" y="36857"/>
                  </a:lnTo>
                  <a:lnTo>
                    <a:pt x="45143" y="35590"/>
                  </a:lnTo>
                  <a:lnTo>
                    <a:pt x="45190" y="34174"/>
                  </a:lnTo>
                  <a:lnTo>
                    <a:pt x="45242" y="32759"/>
                  </a:lnTo>
                  <a:lnTo>
                    <a:pt x="45302" y="31343"/>
                  </a:lnTo>
                  <a:lnTo>
                    <a:pt x="45367" y="29940"/>
                  </a:lnTo>
                  <a:lnTo>
                    <a:pt x="45444" y="28537"/>
                  </a:lnTo>
                  <a:lnTo>
                    <a:pt x="45526" y="27158"/>
                  </a:lnTo>
                  <a:lnTo>
                    <a:pt x="45574" y="26463"/>
                  </a:lnTo>
                  <a:lnTo>
                    <a:pt x="45621" y="25780"/>
                  </a:lnTo>
                  <a:lnTo>
                    <a:pt x="45673" y="25109"/>
                  </a:lnTo>
                  <a:lnTo>
                    <a:pt x="45724" y="24439"/>
                  </a:lnTo>
                  <a:lnTo>
                    <a:pt x="45780" y="23768"/>
                  </a:lnTo>
                  <a:lnTo>
                    <a:pt x="45836" y="23098"/>
                  </a:lnTo>
                  <a:lnTo>
                    <a:pt x="45897" y="22452"/>
                  </a:lnTo>
                  <a:lnTo>
                    <a:pt x="45961" y="21794"/>
                  </a:lnTo>
                  <a:lnTo>
                    <a:pt x="46030" y="21160"/>
                  </a:lnTo>
                  <a:lnTo>
                    <a:pt x="46099" y="20527"/>
                  </a:lnTo>
                  <a:lnTo>
                    <a:pt x="46172" y="19894"/>
                  </a:lnTo>
                  <a:lnTo>
                    <a:pt x="46250" y="19273"/>
                  </a:lnTo>
                  <a:lnTo>
                    <a:pt x="46327" y="18664"/>
                  </a:lnTo>
                  <a:lnTo>
                    <a:pt x="46409" y="18068"/>
                  </a:lnTo>
                  <a:lnTo>
                    <a:pt x="46495" y="17472"/>
                  </a:lnTo>
                  <a:lnTo>
                    <a:pt x="46586" y="16901"/>
                  </a:lnTo>
                  <a:lnTo>
                    <a:pt x="46680" y="16330"/>
                  </a:lnTo>
                  <a:lnTo>
                    <a:pt x="46779" y="15771"/>
                  </a:lnTo>
                  <a:lnTo>
                    <a:pt x="46878" y="15212"/>
                  </a:lnTo>
                  <a:lnTo>
                    <a:pt x="46982" y="14678"/>
                  </a:lnTo>
                  <a:lnTo>
                    <a:pt x="47094" y="14157"/>
                  </a:lnTo>
                  <a:lnTo>
                    <a:pt x="47206" y="13648"/>
                  </a:lnTo>
                  <a:lnTo>
                    <a:pt x="47322" y="13139"/>
                  </a:lnTo>
                  <a:lnTo>
                    <a:pt x="47443" y="12654"/>
                  </a:lnTo>
                  <a:lnTo>
                    <a:pt x="47567" y="12182"/>
                  </a:lnTo>
                  <a:lnTo>
                    <a:pt x="47697" y="11723"/>
                  </a:lnTo>
                  <a:lnTo>
                    <a:pt x="47830" y="11276"/>
                  </a:lnTo>
                  <a:lnTo>
                    <a:pt x="47972" y="10841"/>
                  </a:lnTo>
                  <a:lnTo>
                    <a:pt x="48114" y="10431"/>
                  </a:lnTo>
                  <a:lnTo>
                    <a:pt x="48261" y="10034"/>
                  </a:lnTo>
                  <a:lnTo>
                    <a:pt x="48416" y="9649"/>
                  </a:lnTo>
                  <a:lnTo>
                    <a:pt x="48571" y="9277"/>
                  </a:lnTo>
                  <a:lnTo>
                    <a:pt x="48734" y="8929"/>
                  </a:lnTo>
                  <a:lnTo>
                    <a:pt x="48902" y="8594"/>
                  </a:lnTo>
                  <a:lnTo>
                    <a:pt x="49075" y="8271"/>
                  </a:lnTo>
                  <a:lnTo>
                    <a:pt x="49251" y="7973"/>
                  </a:lnTo>
                  <a:lnTo>
                    <a:pt x="49432" y="7700"/>
                  </a:lnTo>
                  <a:lnTo>
                    <a:pt x="49622" y="7439"/>
                  </a:lnTo>
                  <a:lnTo>
                    <a:pt x="49815" y="7190"/>
                  </a:lnTo>
                  <a:lnTo>
                    <a:pt x="50013" y="6967"/>
                  </a:lnTo>
                  <a:lnTo>
                    <a:pt x="50216" y="6768"/>
                  </a:lnTo>
                  <a:lnTo>
                    <a:pt x="50427" y="6582"/>
                  </a:lnTo>
                  <a:lnTo>
                    <a:pt x="50642" y="6421"/>
                  </a:lnTo>
                  <a:lnTo>
                    <a:pt x="50862" y="6284"/>
                  </a:lnTo>
                  <a:lnTo>
                    <a:pt x="51090" y="6160"/>
                  </a:lnTo>
                  <a:lnTo>
                    <a:pt x="51323" y="6060"/>
                  </a:lnTo>
                  <a:lnTo>
                    <a:pt x="51559" y="5986"/>
                  </a:lnTo>
                  <a:lnTo>
                    <a:pt x="51805" y="5936"/>
                  </a:lnTo>
                  <a:lnTo>
                    <a:pt x="52059" y="5911"/>
                  </a:lnTo>
                  <a:lnTo>
                    <a:pt x="52317" y="5899"/>
                  </a:lnTo>
                  <a:close/>
                  <a:moveTo>
                    <a:pt x="45040" y="59507"/>
                  </a:moveTo>
                  <a:lnTo>
                    <a:pt x="45277" y="59519"/>
                  </a:lnTo>
                  <a:lnTo>
                    <a:pt x="45518" y="59531"/>
                  </a:lnTo>
                  <a:lnTo>
                    <a:pt x="45763" y="59556"/>
                  </a:lnTo>
                  <a:lnTo>
                    <a:pt x="46004" y="59581"/>
                  </a:lnTo>
                  <a:lnTo>
                    <a:pt x="46250" y="59631"/>
                  </a:lnTo>
                  <a:lnTo>
                    <a:pt x="46745" y="59730"/>
                  </a:lnTo>
                  <a:lnTo>
                    <a:pt x="47240" y="59854"/>
                  </a:lnTo>
                  <a:lnTo>
                    <a:pt x="47735" y="59991"/>
                  </a:lnTo>
                  <a:lnTo>
                    <a:pt x="48226" y="60140"/>
                  </a:lnTo>
                  <a:lnTo>
                    <a:pt x="49204" y="60450"/>
                  </a:lnTo>
                  <a:lnTo>
                    <a:pt x="49686" y="60587"/>
                  </a:lnTo>
                  <a:lnTo>
                    <a:pt x="50156" y="60711"/>
                  </a:lnTo>
                  <a:lnTo>
                    <a:pt x="50621" y="60823"/>
                  </a:lnTo>
                  <a:lnTo>
                    <a:pt x="51073" y="60897"/>
                  </a:lnTo>
                  <a:lnTo>
                    <a:pt x="51370" y="60922"/>
                  </a:lnTo>
                  <a:lnTo>
                    <a:pt x="51702" y="60935"/>
                  </a:lnTo>
                  <a:lnTo>
                    <a:pt x="52063" y="60935"/>
                  </a:lnTo>
                  <a:lnTo>
                    <a:pt x="52451" y="60922"/>
                  </a:lnTo>
                  <a:lnTo>
                    <a:pt x="53308" y="60885"/>
                  </a:lnTo>
                  <a:lnTo>
                    <a:pt x="54242" y="60823"/>
                  </a:lnTo>
                  <a:lnTo>
                    <a:pt x="54737" y="60798"/>
                  </a:lnTo>
                  <a:lnTo>
                    <a:pt x="55241" y="60786"/>
                  </a:lnTo>
                  <a:lnTo>
                    <a:pt x="55758" y="60773"/>
                  </a:lnTo>
                  <a:lnTo>
                    <a:pt x="56283" y="60786"/>
                  </a:lnTo>
                  <a:lnTo>
                    <a:pt x="56813" y="60798"/>
                  </a:lnTo>
                  <a:lnTo>
                    <a:pt x="57343" y="60835"/>
                  </a:lnTo>
                  <a:lnTo>
                    <a:pt x="57877" y="60897"/>
                  </a:lnTo>
                  <a:lnTo>
                    <a:pt x="58406" y="60984"/>
                  </a:lnTo>
                  <a:lnTo>
                    <a:pt x="58669" y="61034"/>
                  </a:lnTo>
                  <a:lnTo>
                    <a:pt x="58932" y="61096"/>
                  </a:lnTo>
                  <a:lnTo>
                    <a:pt x="59190" y="61158"/>
                  </a:lnTo>
                  <a:lnTo>
                    <a:pt x="59449" y="61233"/>
                  </a:lnTo>
                  <a:lnTo>
                    <a:pt x="59703" y="61320"/>
                  </a:lnTo>
                  <a:lnTo>
                    <a:pt x="59952" y="61406"/>
                  </a:lnTo>
                  <a:lnTo>
                    <a:pt x="60202" y="61506"/>
                  </a:lnTo>
                  <a:lnTo>
                    <a:pt x="60448" y="61618"/>
                  </a:lnTo>
                  <a:lnTo>
                    <a:pt x="60689" y="61742"/>
                  </a:lnTo>
                  <a:lnTo>
                    <a:pt x="60930" y="61866"/>
                  </a:lnTo>
                  <a:lnTo>
                    <a:pt x="61162" y="62015"/>
                  </a:lnTo>
                  <a:lnTo>
                    <a:pt x="61391" y="62164"/>
                  </a:lnTo>
                  <a:lnTo>
                    <a:pt x="61615" y="62325"/>
                  </a:lnTo>
                  <a:lnTo>
                    <a:pt x="61830" y="62499"/>
                  </a:lnTo>
                  <a:lnTo>
                    <a:pt x="62041" y="62685"/>
                  </a:lnTo>
                  <a:lnTo>
                    <a:pt x="62248" y="62884"/>
                  </a:lnTo>
                  <a:lnTo>
                    <a:pt x="62450" y="63095"/>
                  </a:lnTo>
                  <a:lnTo>
                    <a:pt x="62644" y="63319"/>
                  </a:lnTo>
                  <a:lnTo>
                    <a:pt x="62829" y="63555"/>
                  </a:lnTo>
                  <a:lnTo>
                    <a:pt x="63006" y="63803"/>
                  </a:lnTo>
                  <a:lnTo>
                    <a:pt x="63178" y="64064"/>
                  </a:lnTo>
                  <a:lnTo>
                    <a:pt x="63341" y="64349"/>
                  </a:lnTo>
                  <a:lnTo>
                    <a:pt x="63496" y="64647"/>
                  </a:lnTo>
                  <a:lnTo>
                    <a:pt x="63643" y="64958"/>
                  </a:lnTo>
                  <a:lnTo>
                    <a:pt x="63781" y="65281"/>
                  </a:lnTo>
                  <a:lnTo>
                    <a:pt x="63845" y="65442"/>
                  </a:lnTo>
                  <a:lnTo>
                    <a:pt x="63910" y="65616"/>
                  </a:lnTo>
                  <a:lnTo>
                    <a:pt x="63970" y="65802"/>
                  </a:lnTo>
                  <a:lnTo>
                    <a:pt x="64026" y="65976"/>
                  </a:lnTo>
                  <a:lnTo>
                    <a:pt x="64082" y="66162"/>
                  </a:lnTo>
                  <a:lnTo>
                    <a:pt x="64138" y="66349"/>
                  </a:lnTo>
                  <a:lnTo>
                    <a:pt x="64185" y="66547"/>
                  </a:lnTo>
                  <a:lnTo>
                    <a:pt x="64237" y="66746"/>
                  </a:lnTo>
                  <a:lnTo>
                    <a:pt x="64280" y="66945"/>
                  </a:lnTo>
                  <a:lnTo>
                    <a:pt x="64323" y="67156"/>
                  </a:lnTo>
                  <a:lnTo>
                    <a:pt x="64362" y="67367"/>
                  </a:lnTo>
                  <a:lnTo>
                    <a:pt x="64401" y="67578"/>
                  </a:lnTo>
                  <a:lnTo>
                    <a:pt x="64435" y="67802"/>
                  </a:lnTo>
                  <a:lnTo>
                    <a:pt x="64465" y="68025"/>
                  </a:lnTo>
                  <a:lnTo>
                    <a:pt x="60715" y="68038"/>
                  </a:lnTo>
                  <a:lnTo>
                    <a:pt x="58863" y="68025"/>
                  </a:lnTo>
                  <a:lnTo>
                    <a:pt x="57946" y="68013"/>
                  </a:lnTo>
                  <a:lnTo>
                    <a:pt x="57033" y="67975"/>
                  </a:lnTo>
                  <a:lnTo>
                    <a:pt x="54970" y="67901"/>
                  </a:lnTo>
                  <a:lnTo>
                    <a:pt x="52903" y="67826"/>
                  </a:lnTo>
                  <a:lnTo>
                    <a:pt x="50836" y="67764"/>
                  </a:lnTo>
                  <a:lnTo>
                    <a:pt x="48769" y="67727"/>
                  </a:lnTo>
                  <a:lnTo>
                    <a:pt x="46698" y="67702"/>
                  </a:lnTo>
                  <a:lnTo>
                    <a:pt x="44631" y="67690"/>
                  </a:lnTo>
                  <a:lnTo>
                    <a:pt x="42559" y="67702"/>
                  </a:lnTo>
                  <a:lnTo>
                    <a:pt x="40488" y="67752"/>
                  </a:lnTo>
                  <a:lnTo>
                    <a:pt x="40501" y="67268"/>
                  </a:lnTo>
                  <a:lnTo>
                    <a:pt x="40509" y="66808"/>
                  </a:lnTo>
                  <a:lnTo>
                    <a:pt x="40522" y="65964"/>
                  </a:lnTo>
                  <a:lnTo>
                    <a:pt x="40531" y="65206"/>
                  </a:lnTo>
                  <a:lnTo>
                    <a:pt x="40544" y="64511"/>
                  </a:lnTo>
                  <a:lnTo>
                    <a:pt x="40557" y="64200"/>
                  </a:lnTo>
                  <a:lnTo>
                    <a:pt x="40570" y="63902"/>
                  </a:lnTo>
                  <a:lnTo>
                    <a:pt x="40587" y="63604"/>
                  </a:lnTo>
                  <a:lnTo>
                    <a:pt x="40608" y="63344"/>
                  </a:lnTo>
                  <a:lnTo>
                    <a:pt x="40634" y="63083"/>
                  </a:lnTo>
                  <a:lnTo>
                    <a:pt x="40673" y="62835"/>
                  </a:lnTo>
                  <a:lnTo>
                    <a:pt x="40712" y="62611"/>
                  </a:lnTo>
                  <a:lnTo>
                    <a:pt x="40763" y="62387"/>
                  </a:lnTo>
                  <a:lnTo>
                    <a:pt x="40824" y="62176"/>
                  </a:lnTo>
                  <a:lnTo>
                    <a:pt x="40897" y="61978"/>
                  </a:lnTo>
                  <a:lnTo>
                    <a:pt x="40979" y="61791"/>
                  </a:lnTo>
                  <a:lnTo>
                    <a:pt x="41069" y="61605"/>
                  </a:lnTo>
                  <a:lnTo>
                    <a:pt x="41177" y="61431"/>
                  </a:lnTo>
                  <a:lnTo>
                    <a:pt x="41297" y="61270"/>
                  </a:lnTo>
                  <a:lnTo>
                    <a:pt x="41431" y="61108"/>
                  </a:lnTo>
                  <a:lnTo>
                    <a:pt x="41582" y="60959"/>
                  </a:lnTo>
                  <a:lnTo>
                    <a:pt x="41745" y="60810"/>
                  </a:lnTo>
                  <a:lnTo>
                    <a:pt x="41931" y="60661"/>
                  </a:lnTo>
                  <a:lnTo>
                    <a:pt x="42129" y="60525"/>
                  </a:lnTo>
                  <a:lnTo>
                    <a:pt x="42348" y="60376"/>
                  </a:lnTo>
                  <a:lnTo>
                    <a:pt x="42589" y="60239"/>
                  </a:lnTo>
                  <a:lnTo>
                    <a:pt x="42848" y="60103"/>
                  </a:lnTo>
                  <a:lnTo>
                    <a:pt x="43128" y="59966"/>
                  </a:lnTo>
                  <a:lnTo>
                    <a:pt x="43429" y="59829"/>
                  </a:lnTo>
                  <a:lnTo>
                    <a:pt x="43649" y="59742"/>
                  </a:lnTo>
                  <a:lnTo>
                    <a:pt x="43873" y="59668"/>
                  </a:lnTo>
                  <a:lnTo>
                    <a:pt x="44101" y="59606"/>
                  </a:lnTo>
                  <a:lnTo>
                    <a:pt x="44333" y="59569"/>
                  </a:lnTo>
                  <a:lnTo>
                    <a:pt x="44566" y="59531"/>
                  </a:lnTo>
                  <a:lnTo>
                    <a:pt x="44803" y="59519"/>
                  </a:lnTo>
                  <a:lnTo>
                    <a:pt x="45040" y="59507"/>
                  </a:lnTo>
                  <a:close/>
                  <a:moveTo>
                    <a:pt x="44867" y="75066"/>
                  </a:moveTo>
                  <a:lnTo>
                    <a:pt x="46990" y="75078"/>
                  </a:lnTo>
                  <a:lnTo>
                    <a:pt x="49113" y="75091"/>
                  </a:lnTo>
                  <a:lnTo>
                    <a:pt x="51241" y="75116"/>
                  </a:lnTo>
                  <a:lnTo>
                    <a:pt x="53359" y="75153"/>
                  </a:lnTo>
                  <a:lnTo>
                    <a:pt x="55482" y="75203"/>
                  </a:lnTo>
                  <a:lnTo>
                    <a:pt x="57804" y="75265"/>
                  </a:lnTo>
                  <a:lnTo>
                    <a:pt x="60120" y="75339"/>
                  </a:lnTo>
                  <a:lnTo>
                    <a:pt x="62437" y="75439"/>
                  </a:lnTo>
                  <a:lnTo>
                    <a:pt x="64754" y="75550"/>
                  </a:lnTo>
                  <a:lnTo>
                    <a:pt x="67071" y="75687"/>
                  </a:lnTo>
                  <a:lnTo>
                    <a:pt x="69388" y="75848"/>
                  </a:lnTo>
                  <a:lnTo>
                    <a:pt x="71700" y="76022"/>
                  </a:lnTo>
                  <a:lnTo>
                    <a:pt x="74017" y="76221"/>
                  </a:lnTo>
                  <a:lnTo>
                    <a:pt x="75468" y="76357"/>
                  </a:lnTo>
                  <a:lnTo>
                    <a:pt x="76179" y="76420"/>
                  </a:lnTo>
                  <a:lnTo>
                    <a:pt x="76880" y="76494"/>
                  </a:lnTo>
                  <a:lnTo>
                    <a:pt x="77565" y="76593"/>
                  </a:lnTo>
                  <a:lnTo>
                    <a:pt x="78241" y="76705"/>
                  </a:lnTo>
                  <a:lnTo>
                    <a:pt x="78573" y="76780"/>
                  </a:lnTo>
                  <a:lnTo>
                    <a:pt x="78900" y="76854"/>
                  </a:lnTo>
                  <a:lnTo>
                    <a:pt x="79227" y="76929"/>
                  </a:lnTo>
                  <a:lnTo>
                    <a:pt x="79546" y="77028"/>
                  </a:lnTo>
                  <a:lnTo>
                    <a:pt x="79865" y="77127"/>
                  </a:lnTo>
                  <a:lnTo>
                    <a:pt x="80179" y="77239"/>
                  </a:lnTo>
                  <a:lnTo>
                    <a:pt x="80485" y="77363"/>
                  </a:lnTo>
                  <a:lnTo>
                    <a:pt x="80791" y="77487"/>
                  </a:lnTo>
                  <a:lnTo>
                    <a:pt x="81092" y="77636"/>
                  </a:lnTo>
                  <a:lnTo>
                    <a:pt x="81389" y="77798"/>
                  </a:lnTo>
                  <a:lnTo>
                    <a:pt x="81682" y="77972"/>
                  </a:lnTo>
                  <a:lnTo>
                    <a:pt x="81971" y="78158"/>
                  </a:lnTo>
                  <a:lnTo>
                    <a:pt x="82250" y="78357"/>
                  </a:lnTo>
                  <a:lnTo>
                    <a:pt x="82530" y="78568"/>
                  </a:lnTo>
                  <a:lnTo>
                    <a:pt x="82806" y="78804"/>
                  </a:lnTo>
                  <a:lnTo>
                    <a:pt x="83073" y="79052"/>
                  </a:lnTo>
                  <a:lnTo>
                    <a:pt x="83336" y="79313"/>
                  </a:lnTo>
                  <a:lnTo>
                    <a:pt x="83594" y="79598"/>
                  </a:lnTo>
                  <a:lnTo>
                    <a:pt x="83848" y="79909"/>
                  </a:lnTo>
                  <a:lnTo>
                    <a:pt x="84098" y="80232"/>
                  </a:lnTo>
                  <a:lnTo>
                    <a:pt x="84339" y="80579"/>
                  </a:lnTo>
                  <a:lnTo>
                    <a:pt x="84576" y="80940"/>
                  </a:lnTo>
                  <a:lnTo>
                    <a:pt x="84808" y="81325"/>
                  </a:lnTo>
                  <a:lnTo>
                    <a:pt x="85037" y="81734"/>
                  </a:lnTo>
                  <a:lnTo>
                    <a:pt x="85256" y="82169"/>
                  </a:lnTo>
                  <a:lnTo>
                    <a:pt x="85472" y="82628"/>
                  </a:lnTo>
                  <a:lnTo>
                    <a:pt x="85575" y="82864"/>
                  </a:lnTo>
                  <a:lnTo>
                    <a:pt x="85678" y="83113"/>
                  </a:lnTo>
                  <a:lnTo>
                    <a:pt x="85782" y="83361"/>
                  </a:lnTo>
                  <a:lnTo>
                    <a:pt x="85881" y="83609"/>
                  </a:lnTo>
                  <a:lnTo>
                    <a:pt x="85980" y="83883"/>
                  </a:lnTo>
                  <a:lnTo>
                    <a:pt x="86079" y="84143"/>
                  </a:lnTo>
                  <a:lnTo>
                    <a:pt x="86173" y="84429"/>
                  </a:lnTo>
                  <a:lnTo>
                    <a:pt x="86268" y="84702"/>
                  </a:lnTo>
                  <a:lnTo>
                    <a:pt x="86363" y="85000"/>
                  </a:lnTo>
                  <a:lnTo>
                    <a:pt x="86453" y="85286"/>
                  </a:lnTo>
                  <a:lnTo>
                    <a:pt x="86544" y="85596"/>
                  </a:lnTo>
                  <a:lnTo>
                    <a:pt x="86630" y="85907"/>
                  </a:lnTo>
                  <a:lnTo>
                    <a:pt x="86716" y="86217"/>
                  </a:lnTo>
                  <a:lnTo>
                    <a:pt x="86802" y="86540"/>
                  </a:lnTo>
                  <a:lnTo>
                    <a:pt x="86884" y="86875"/>
                  </a:lnTo>
                  <a:lnTo>
                    <a:pt x="86966" y="87223"/>
                  </a:lnTo>
                  <a:lnTo>
                    <a:pt x="87048" y="87558"/>
                  </a:lnTo>
                  <a:lnTo>
                    <a:pt x="87125" y="87918"/>
                  </a:lnTo>
                  <a:lnTo>
                    <a:pt x="87198" y="88279"/>
                  </a:lnTo>
                  <a:lnTo>
                    <a:pt x="87276" y="88651"/>
                  </a:lnTo>
                  <a:lnTo>
                    <a:pt x="87349" y="89024"/>
                  </a:lnTo>
                  <a:lnTo>
                    <a:pt x="87418" y="89409"/>
                  </a:lnTo>
                  <a:lnTo>
                    <a:pt x="87487" y="89806"/>
                  </a:lnTo>
                  <a:lnTo>
                    <a:pt x="87556" y="90203"/>
                  </a:lnTo>
                  <a:lnTo>
                    <a:pt x="87620" y="90613"/>
                  </a:lnTo>
                  <a:lnTo>
                    <a:pt x="87685" y="91035"/>
                  </a:lnTo>
                  <a:lnTo>
                    <a:pt x="87750" y="91457"/>
                  </a:lnTo>
                  <a:lnTo>
                    <a:pt x="87810" y="91892"/>
                  </a:lnTo>
                  <a:lnTo>
                    <a:pt x="87866" y="92339"/>
                  </a:lnTo>
                  <a:lnTo>
                    <a:pt x="87926" y="92786"/>
                  </a:lnTo>
                  <a:lnTo>
                    <a:pt x="87978" y="93246"/>
                  </a:lnTo>
                  <a:lnTo>
                    <a:pt x="88034" y="93718"/>
                  </a:lnTo>
                  <a:lnTo>
                    <a:pt x="88085" y="94202"/>
                  </a:lnTo>
                  <a:lnTo>
                    <a:pt x="88133" y="94686"/>
                  </a:lnTo>
                  <a:lnTo>
                    <a:pt x="88180" y="95183"/>
                  </a:lnTo>
                  <a:lnTo>
                    <a:pt x="88228" y="95680"/>
                  </a:lnTo>
                  <a:lnTo>
                    <a:pt x="88271" y="96201"/>
                  </a:lnTo>
                  <a:lnTo>
                    <a:pt x="88314" y="96723"/>
                  </a:lnTo>
                  <a:lnTo>
                    <a:pt x="88391" y="97791"/>
                  </a:lnTo>
                  <a:lnTo>
                    <a:pt x="88460" y="98908"/>
                  </a:lnTo>
                  <a:lnTo>
                    <a:pt x="88520" y="100063"/>
                  </a:lnTo>
                  <a:lnTo>
                    <a:pt x="88576" y="101255"/>
                  </a:lnTo>
                  <a:lnTo>
                    <a:pt x="88619" y="102484"/>
                  </a:lnTo>
                  <a:lnTo>
                    <a:pt x="88658" y="103751"/>
                  </a:lnTo>
                  <a:lnTo>
                    <a:pt x="88688" y="105067"/>
                  </a:lnTo>
                  <a:lnTo>
                    <a:pt x="88727" y="107588"/>
                  </a:lnTo>
                  <a:lnTo>
                    <a:pt x="88762" y="110109"/>
                  </a:lnTo>
                  <a:lnTo>
                    <a:pt x="88783" y="112630"/>
                  </a:lnTo>
                  <a:lnTo>
                    <a:pt x="88796" y="115138"/>
                  </a:lnTo>
                  <a:lnTo>
                    <a:pt x="88800" y="117659"/>
                  </a:lnTo>
                  <a:lnTo>
                    <a:pt x="88796" y="120167"/>
                  </a:lnTo>
                  <a:lnTo>
                    <a:pt x="88787" y="122663"/>
                  </a:lnTo>
                  <a:lnTo>
                    <a:pt x="88770" y="125172"/>
                  </a:lnTo>
                  <a:lnTo>
                    <a:pt x="88749" y="127680"/>
                  </a:lnTo>
                  <a:lnTo>
                    <a:pt x="88719" y="130176"/>
                  </a:lnTo>
                  <a:lnTo>
                    <a:pt x="88680" y="132672"/>
                  </a:lnTo>
                  <a:lnTo>
                    <a:pt x="88641" y="135168"/>
                  </a:lnTo>
                  <a:lnTo>
                    <a:pt x="88594" y="137664"/>
                  </a:lnTo>
                  <a:lnTo>
                    <a:pt x="88542" y="140160"/>
                  </a:lnTo>
                  <a:lnTo>
                    <a:pt x="88490" y="142644"/>
                  </a:lnTo>
                  <a:lnTo>
                    <a:pt x="88430" y="145140"/>
                  </a:lnTo>
                  <a:lnTo>
                    <a:pt x="87353" y="144817"/>
                  </a:lnTo>
                  <a:lnTo>
                    <a:pt x="86273" y="144506"/>
                  </a:lnTo>
                  <a:lnTo>
                    <a:pt x="85192" y="144208"/>
                  </a:lnTo>
                  <a:lnTo>
                    <a:pt x="84111" y="143923"/>
                  </a:lnTo>
                  <a:lnTo>
                    <a:pt x="83030" y="143637"/>
                  </a:lnTo>
                  <a:lnTo>
                    <a:pt x="81945" y="143364"/>
                  </a:lnTo>
                  <a:lnTo>
                    <a:pt x="80864" y="143103"/>
                  </a:lnTo>
                  <a:lnTo>
                    <a:pt x="79774" y="142855"/>
                  </a:lnTo>
                  <a:lnTo>
                    <a:pt x="78689" y="142606"/>
                  </a:lnTo>
                  <a:lnTo>
                    <a:pt x="77604" y="142370"/>
                  </a:lnTo>
                  <a:lnTo>
                    <a:pt x="76514" y="142147"/>
                  </a:lnTo>
                  <a:lnTo>
                    <a:pt x="75425" y="141936"/>
                  </a:lnTo>
                  <a:lnTo>
                    <a:pt x="74335" y="141737"/>
                  </a:lnTo>
                  <a:lnTo>
                    <a:pt x="73246" y="141538"/>
                  </a:lnTo>
                  <a:lnTo>
                    <a:pt x="72152" y="141352"/>
                  </a:lnTo>
                  <a:lnTo>
                    <a:pt x="71063" y="141166"/>
                  </a:lnTo>
                  <a:lnTo>
                    <a:pt x="69969" y="141004"/>
                  </a:lnTo>
                  <a:lnTo>
                    <a:pt x="68875" y="140843"/>
                  </a:lnTo>
                  <a:lnTo>
                    <a:pt x="67781" y="140694"/>
                  </a:lnTo>
                  <a:lnTo>
                    <a:pt x="66687" y="140545"/>
                  </a:lnTo>
                  <a:lnTo>
                    <a:pt x="65594" y="140408"/>
                  </a:lnTo>
                  <a:lnTo>
                    <a:pt x="64496" y="140284"/>
                  </a:lnTo>
                  <a:lnTo>
                    <a:pt x="63402" y="140172"/>
                  </a:lnTo>
                  <a:lnTo>
                    <a:pt x="62304" y="140061"/>
                  </a:lnTo>
                  <a:lnTo>
                    <a:pt x="61210" y="139961"/>
                  </a:lnTo>
                  <a:lnTo>
                    <a:pt x="60112" y="139874"/>
                  </a:lnTo>
                  <a:lnTo>
                    <a:pt x="59014" y="139787"/>
                  </a:lnTo>
                  <a:lnTo>
                    <a:pt x="57916" y="139713"/>
                  </a:lnTo>
                  <a:lnTo>
                    <a:pt x="56822" y="139651"/>
                  </a:lnTo>
                  <a:lnTo>
                    <a:pt x="55724" y="139589"/>
                  </a:lnTo>
                  <a:lnTo>
                    <a:pt x="54625" y="139539"/>
                  </a:lnTo>
                  <a:lnTo>
                    <a:pt x="53527" y="139489"/>
                  </a:lnTo>
                  <a:lnTo>
                    <a:pt x="52429" y="139465"/>
                  </a:lnTo>
                  <a:lnTo>
                    <a:pt x="51331" y="139427"/>
                  </a:lnTo>
                  <a:lnTo>
                    <a:pt x="50233" y="139415"/>
                  </a:lnTo>
                  <a:lnTo>
                    <a:pt x="49135" y="139403"/>
                  </a:lnTo>
                  <a:lnTo>
                    <a:pt x="46939" y="139403"/>
                  </a:lnTo>
                  <a:lnTo>
                    <a:pt x="44743" y="139427"/>
                  </a:lnTo>
                  <a:lnTo>
                    <a:pt x="42546" y="139489"/>
                  </a:lnTo>
                  <a:lnTo>
                    <a:pt x="40354" y="139576"/>
                  </a:lnTo>
                  <a:lnTo>
                    <a:pt x="38162" y="139701"/>
                  </a:lnTo>
                  <a:lnTo>
                    <a:pt x="35975" y="139837"/>
                  </a:lnTo>
                  <a:lnTo>
                    <a:pt x="33787" y="140011"/>
                  </a:lnTo>
                  <a:lnTo>
                    <a:pt x="31604" y="140210"/>
                  </a:lnTo>
                  <a:lnTo>
                    <a:pt x="29421" y="140433"/>
                  </a:lnTo>
                  <a:lnTo>
                    <a:pt x="27242" y="140682"/>
                  </a:lnTo>
                  <a:lnTo>
                    <a:pt x="25067" y="140955"/>
                  </a:lnTo>
                  <a:lnTo>
                    <a:pt x="22892" y="141253"/>
                  </a:lnTo>
                  <a:lnTo>
                    <a:pt x="20726" y="141576"/>
                  </a:lnTo>
                  <a:lnTo>
                    <a:pt x="18560" y="141923"/>
                  </a:lnTo>
                  <a:lnTo>
                    <a:pt x="18564" y="139080"/>
                  </a:lnTo>
                  <a:lnTo>
                    <a:pt x="18573" y="137664"/>
                  </a:lnTo>
                  <a:lnTo>
                    <a:pt x="18582" y="136248"/>
                  </a:lnTo>
                  <a:lnTo>
                    <a:pt x="18595" y="134833"/>
                  </a:lnTo>
                  <a:lnTo>
                    <a:pt x="18608" y="133417"/>
                  </a:lnTo>
                  <a:lnTo>
                    <a:pt x="18625" y="132014"/>
                  </a:lnTo>
                  <a:lnTo>
                    <a:pt x="18646" y="130611"/>
                  </a:lnTo>
                  <a:lnTo>
                    <a:pt x="18672" y="129208"/>
                  </a:lnTo>
                  <a:lnTo>
                    <a:pt x="18698" y="127817"/>
                  </a:lnTo>
                  <a:lnTo>
                    <a:pt x="18728" y="126426"/>
                  </a:lnTo>
                  <a:lnTo>
                    <a:pt x="18763" y="125048"/>
                  </a:lnTo>
                  <a:lnTo>
                    <a:pt x="18797" y="123657"/>
                  </a:lnTo>
                  <a:lnTo>
                    <a:pt x="18840" y="122291"/>
                  </a:lnTo>
                  <a:lnTo>
                    <a:pt x="18883" y="120925"/>
                  </a:lnTo>
                  <a:lnTo>
                    <a:pt x="18931" y="119559"/>
                  </a:lnTo>
                  <a:lnTo>
                    <a:pt x="18982" y="118205"/>
                  </a:lnTo>
                  <a:lnTo>
                    <a:pt x="19038" y="116852"/>
                  </a:lnTo>
                  <a:lnTo>
                    <a:pt x="19098" y="115511"/>
                  </a:lnTo>
                  <a:lnTo>
                    <a:pt x="19159" y="114182"/>
                  </a:lnTo>
                  <a:lnTo>
                    <a:pt x="19228" y="112853"/>
                  </a:lnTo>
                  <a:lnTo>
                    <a:pt x="19301" y="111537"/>
                  </a:lnTo>
                  <a:lnTo>
                    <a:pt x="19374" y="110233"/>
                  </a:lnTo>
                  <a:lnTo>
                    <a:pt x="19456" y="108929"/>
                  </a:lnTo>
                  <a:lnTo>
                    <a:pt x="19538" y="107638"/>
                  </a:lnTo>
                  <a:lnTo>
                    <a:pt x="19628" y="106346"/>
                  </a:lnTo>
                  <a:lnTo>
                    <a:pt x="19719" y="105080"/>
                  </a:lnTo>
                  <a:lnTo>
                    <a:pt x="19818" y="103813"/>
                  </a:lnTo>
                  <a:lnTo>
                    <a:pt x="19921" y="102559"/>
                  </a:lnTo>
                  <a:lnTo>
                    <a:pt x="20029" y="101317"/>
                  </a:lnTo>
                  <a:lnTo>
                    <a:pt x="20141" y="100088"/>
                  </a:lnTo>
                  <a:lnTo>
                    <a:pt x="20257" y="98871"/>
                  </a:lnTo>
                  <a:lnTo>
                    <a:pt x="23973" y="76879"/>
                  </a:lnTo>
                  <a:lnTo>
                    <a:pt x="24395" y="76680"/>
                  </a:lnTo>
                  <a:lnTo>
                    <a:pt x="24817" y="76506"/>
                  </a:lnTo>
                  <a:lnTo>
                    <a:pt x="25239" y="76345"/>
                  </a:lnTo>
                  <a:lnTo>
                    <a:pt x="25666" y="76184"/>
                  </a:lnTo>
                  <a:lnTo>
                    <a:pt x="26088" y="76047"/>
                  </a:lnTo>
                  <a:lnTo>
                    <a:pt x="26514" y="75923"/>
                  </a:lnTo>
                  <a:lnTo>
                    <a:pt x="26940" y="75823"/>
                  </a:lnTo>
                  <a:lnTo>
                    <a:pt x="27362" y="75724"/>
                  </a:lnTo>
                  <a:lnTo>
                    <a:pt x="27789" y="75650"/>
                  </a:lnTo>
                  <a:lnTo>
                    <a:pt x="28215" y="75575"/>
                  </a:lnTo>
                  <a:lnTo>
                    <a:pt x="28641" y="75525"/>
                  </a:lnTo>
                  <a:lnTo>
                    <a:pt x="29068" y="75488"/>
                  </a:lnTo>
                  <a:lnTo>
                    <a:pt x="29494" y="75463"/>
                  </a:lnTo>
                  <a:lnTo>
                    <a:pt x="29925" y="75451"/>
                  </a:lnTo>
                  <a:lnTo>
                    <a:pt x="30351" y="75463"/>
                  </a:lnTo>
                  <a:lnTo>
                    <a:pt x="30777" y="75476"/>
                  </a:lnTo>
                  <a:lnTo>
                    <a:pt x="31259" y="75426"/>
                  </a:lnTo>
                  <a:lnTo>
                    <a:pt x="31742" y="75376"/>
                  </a:lnTo>
                  <a:lnTo>
                    <a:pt x="32224" y="75339"/>
                  </a:lnTo>
                  <a:lnTo>
                    <a:pt x="32702" y="75302"/>
                  </a:lnTo>
                  <a:lnTo>
                    <a:pt x="33667" y="75265"/>
                  </a:lnTo>
                  <a:lnTo>
                    <a:pt x="34631" y="75227"/>
                  </a:lnTo>
                  <a:lnTo>
                    <a:pt x="36565" y="75203"/>
                  </a:lnTo>
                  <a:lnTo>
                    <a:pt x="37534" y="75178"/>
                  </a:lnTo>
                  <a:lnTo>
                    <a:pt x="38503" y="75153"/>
                  </a:lnTo>
                  <a:lnTo>
                    <a:pt x="40621" y="75116"/>
                  </a:lnTo>
                  <a:lnTo>
                    <a:pt x="42744" y="75078"/>
                  </a:lnTo>
                  <a:lnTo>
                    <a:pt x="44867" y="75066"/>
                  </a:lnTo>
                  <a:close/>
                  <a:moveTo>
                    <a:pt x="25752" y="147139"/>
                  </a:moveTo>
                  <a:lnTo>
                    <a:pt x="25722" y="147263"/>
                  </a:lnTo>
                  <a:lnTo>
                    <a:pt x="25696" y="147375"/>
                  </a:lnTo>
                  <a:lnTo>
                    <a:pt x="25674" y="147499"/>
                  </a:lnTo>
                  <a:lnTo>
                    <a:pt x="25653" y="147635"/>
                  </a:lnTo>
                  <a:lnTo>
                    <a:pt x="25635" y="147760"/>
                  </a:lnTo>
                  <a:lnTo>
                    <a:pt x="25623" y="147896"/>
                  </a:lnTo>
                  <a:lnTo>
                    <a:pt x="25610" y="148033"/>
                  </a:lnTo>
                  <a:lnTo>
                    <a:pt x="25605" y="148182"/>
                  </a:lnTo>
                  <a:lnTo>
                    <a:pt x="25601" y="148331"/>
                  </a:lnTo>
                  <a:lnTo>
                    <a:pt x="25601" y="148480"/>
                  </a:lnTo>
                  <a:lnTo>
                    <a:pt x="25605" y="148629"/>
                  </a:lnTo>
                  <a:lnTo>
                    <a:pt x="25614" y="148778"/>
                  </a:lnTo>
                  <a:lnTo>
                    <a:pt x="25627" y="148939"/>
                  </a:lnTo>
                  <a:lnTo>
                    <a:pt x="25640" y="149101"/>
                  </a:lnTo>
                  <a:lnTo>
                    <a:pt x="25661" y="149262"/>
                  </a:lnTo>
                  <a:lnTo>
                    <a:pt x="25687" y="149424"/>
                  </a:lnTo>
                  <a:lnTo>
                    <a:pt x="25765" y="149920"/>
                  </a:lnTo>
                  <a:lnTo>
                    <a:pt x="25838" y="150405"/>
                  </a:lnTo>
                  <a:lnTo>
                    <a:pt x="25902" y="150901"/>
                  </a:lnTo>
                  <a:lnTo>
                    <a:pt x="25963" y="151398"/>
                  </a:lnTo>
                  <a:lnTo>
                    <a:pt x="26019" y="151907"/>
                  </a:lnTo>
                  <a:lnTo>
                    <a:pt x="26066" y="152404"/>
                  </a:lnTo>
                  <a:lnTo>
                    <a:pt x="26109" y="152913"/>
                  </a:lnTo>
                  <a:lnTo>
                    <a:pt x="26144" y="153422"/>
                  </a:lnTo>
                  <a:lnTo>
                    <a:pt x="26174" y="153931"/>
                  </a:lnTo>
                  <a:lnTo>
                    <a:pt x="26200" y="154453"/>
                  </a:lnTo>
                  <a:lnTo>
                    <a:pt x="26217" y="154974"/>
                  </a:lnTo>
                  <a:lnTo>
                    <a:pt x="26234" y="155496"/>
                  </a:lnTo>
                  <a:lnTo>
                    <a:pt x="26243" y="156017"/>
                  </a:lnTo>
                  <a:lnTo>
                    <a:pt x="26243" y="156551"/>
                  </a:lnTo>
                  <a:lnTo>
                    <a:pt x="26243" y="157085"/>
                  </a:lnTo>
                  <a:lnTo>
                    <a:pt x="26238" y="157632"/>
                  </a:lnTo>
                  <a:lnTo>
                    <a:pt x="26238" y="157669"/>
                  </a:lnTo>
                  <a:lnTo>
                    <a:pt x="24356" y="157421"/>
                  </a:lnTo>
                  <a:lnTo>
                    <a:pt x="22479" y="157172"/>
                  </a:lnTo>
                  <a:lnTo>
                    <a:pt x="20601" y="156899"/>
                  </a:lnTo>
                  <a:lnTo>
                    <a:pt x="19663" y="156750"/>
                  </a:lnTo>
                  <a:lnTo>
                    <a:pt x="18724" y="156601"/>
                  </a:lnTo>
                  <a:lnTo>
                    <a:pt x="18715" y="156614"/>
                  </a:lnTo>
                  <a:lnTo>
                    <a:pt x="18707" y="156626"/>
                  </a:lnTo>
                  <a:lnTo>
                    <a:pt x="18702" y="156638"/>
                  </a:lnTo>
                  <a:lnTo>
                    <a:pt x="18689" y="156651"/>
                  </a:lnTo>
                  <a:lnTo>
                    <a:pt x="18659" y="154341"/>
                  </a:lnTo>
                  <a:lnTo>
                    <a:pt x="18629" y="152031"/>
                  </a:lnTo>
                  <a:lnTo>
                    <a:pt x="18608" y="149734"/>
                  </a:lnTo>
                  <a:lnTo>
                    <a:pt x="18595" y="147424"/>
                  </a:lnTo>
                  <a:lnTo>
                    <a:pt x="19486" y="147375"/>
                  </a:lnTo>
                  <a:lnTo>
                    <a:pt x="20377" y="147337"/>
                  </a:lnTo>
                  <a:lnTo>
                    <a:pt x="22169" y="147263"/>
                  </a:lnTo>
                  <a:lnTo>
                    <a:pt x="23960" y="147201"/>
                  </a:lnTo>
                  <a:lnTo>
                    <a:pt x="25752" y="147139"/>
                  </a:lnTo>
                  <a:close/>
                  <a:moveTo>
                    <a:pt x="34106" y="147102"/>
                  </a:moveTo>
                  <a:lnTo>
                    <a:pt x="34145" y="147785"/>
                  </a:lnTo>
                  <a:lnTo>
                    <a:pt x="34192" y="148480"/>
                  </a:lnTo>
                  <a:lnTo>
                    <a:pt x="34239" y="149188"/>
                  </a:lnTo>
                  <a:lnTo>
                    <a:pt x="34295" y="149883"/>
                  </a:lnTo>
                  <a:lnTo>
                    <a:pt x="34356" y="150579"/>
                  </a:lnTo>
                  <a:lnTo>
                    <a:pt x="34420" y="151286"/>
                  </a:lnTo>
                  <a:lnTo>
                    <a:pt x="34485" y="151982"/>
                  </a:lnTo>
                  <a:lnTo>
                    <a:pt x="34554" y="152677"/>
                  </a:lnTo>
                  <a:lnTo>
                    <a:pt x="34696" y="154055"/>
                  </a:lnTo>
                  <a:lnTo>
                    <a:pt x="34842" y="155421"/>
                  </a:lnTo>
                  <a:lnTo>
                    <a:pt x="34984" y="156750"/>
                  </a:lnTo>
                  <a:lnTo>
                    <a:pt x="35122" y="158042"/>
                  </a:lnTo>
                  <a:lnTo>
                    <a:pt x="35131" y="158129"/>
                  </a:lnTo>
                  <a:lnTo>
                    <a:pt x="35139" y="158215"/>
                  </a:lnTo>
                  <a:lnTo>
                    <a:pt x="35170" y="158364"/>
                  </a:lnTo>
                  <a:lnTo>
                    <a:pt x="35200" y="158513"/>
                  </a:lnTo>
                  <a:lnTo>
                    <a:pt x="35239" y="158650"/>
                  </a:lnTo>
                  <a:lnTo>
                    <a:pt x="31247" y="158228"/>
                  </a:lnTo>
                  <a:lnTo>
                    <a:pt x="29253" y="158004"/>
                  </a:lnTo>
                  <a:lnTo>
                    <a:pt x="27255" y="157768"/>
                  </a:lnTo>
                  <a:lnTo>
                    <a:pt x="27293" y="157135"/>
                  </a:lnTo>
                  <a:lnTo>
                    <a:pt x="27328" y="156502"/>
                  </a:lnTo>
                  <a:lnTo>
                    <a:pt x="27354" y="155881"/>
                  </a:lnTo>
                  <a:lnTo>
                    <a:pt x="27371" y="155248"/>
                  </a:lnTo>
                  <a:lnTo>
                    <a:pt x="27384" y="154614"/>
                  </a:lnTo>
                  <a:lnTo>
                    <a:pt x="27392" y="153981"/>
                  </a:lnTo>
                  <a:lnTo>
                    <a:pt x="27392" y="153348"/>
                  </a:lnTo>
                  <a:lnTo>
                    <a:pt x="27384" y="152714"/>
                  </a:lnTo>
                  <a:lnTo>
                    <a:pt x="27371" y="152081"/>
                  </a:lnTo>
                  <a:lnTo>
                    <a:pt x="27354" y="151460"/>
                  </a:lnTo>
                  <a:lnTo>
                    <a:pt x="27328" y="150827"/>
                  </a:lnTo>
                  <a:lnTo>
                    <a:pt x="27293" y="150194"/>
                  </a:lnTo>
                  <a:lnTo>
                    <a:pt x="27255" y="149573"/>
                  </a:lnTo>
                  <a:lnTo>
                    <a:pt x="27207" y="148952"/>
                  </a:lnTo>
                  <a:lnTo>
                    <a:pt x="27151" y="148318"/>
                  </a:lnTo>
                  <a:lnTo>
                    <a:pt x="27091" y="147698"/>
                  </a:lnTo>
                  <a:lnTo>
                    <a:pt x="27065" y="147536"/>
                  </a:lnTo>
                  <a:lnTo>
                    <a:pt x="27035" y="147400"/>
                  </a:lnTo>
                  <a:lnTo>
                    <a:pt x="27005" y="147275"/>
                  </a:lnTo>
                  <a:lnTo>
                    <a:pt x="26979" y="147139"/>
                  </a:lnTo>
                  <a:lnTo>
                    <a:pt x="28762" y="147114"/>
                  </a:lnTo>
                  <a:lnTo>
                    <a:pt x="30545" y="147102"/>
                  </a:lnTo>
                  <a:close/>
                  <a:moveTo>
                    <a:pt x="42525" y="147102"/>
                  </a:moveTo>
                  <a:lnTo>
                    <a:pt x="42525" y="147375"/>
                  </a:lnTo>
                  <a:lnTo>
                    <a:pt x="42555" y="147871"/>
                  </a:lnTo>
                  <a:lnTo>
                    <a:pt x="42594" y="148368"/>
                  </a:lnTo>
                  <a:lnTo>
                    <a:pt x="42637" y="148852"/>
                  </a:lnTo>
                  <a:lnTo>
                    <a:pt x="42680" y="149337"/>
                  </a:lnTo>
                  <a:lnTo>
                    <a:pt x="42775" y="150305"/>
                  </a:lnTo>
                  <a:lnTo>
                    <a:pt x="42874" y="151274"/>
                  </a:lnTo>
                  <a:lnTo>
                    <a:pt x="42973" y="152255"/>
                  </a:lnTo>
                  <a:lnTo>
                    <a:pt x="43020" y="152739"/>
                  </a:lnTo>
                  <a:lnTo>
                    <a:pt x="43063" y="153236"/>
                  </a:lnTo>
                  <a:lnTo>
                    <a:pt x="43106" y="153733"/>
                  </a:lnTo>
                  <a:lnTo>
                    <a:pt x="43145" y="154229"/>
                  </a:lnTo>
                  <a:lnTo>
                    <a:pt x="43175" y="154738"/>
                  </a:lnTo>
                  <a:lnTo>
                    <a:pt x="43201" y="155248"/>
                  </a:lnTo>
                  <a:lnTo>
                    <a:pt x="43227" y="155769"/>
                  </a:lnTo>
                  <a:lnTo>
                    <a:pt x="43244" y="156291"/>
                  </a:lnTo>
                  <a:lnTo>
                    <a:pt x="43257" y="156812"/>
                  </a:lnTo>
                  <a:lnTo>
                    <a:pt x="43265" y="157321"/>
                  </a:lnTo>
                  <a:lnTo>
                    <a:pt x="43270" y="157843"/>
                  </a:lnTo>
                  <a:lnTo>
                    <a:pt x="43274" y="158352"/>
                  </a:lnTo>
                  <a:lnTo>
                    <a:pt x="43270" y="158874"/>
                  </a:lnTo>
                  <a:lnTo>
                    <a:pt x="43265" y="159395"/>
                  </a:lnTo>
                  <a:lnTo>
                    <a:pt x="41508" y="159246"/>
                  </a:lnTo>
                  <a:lnTo>
                    <a:pt x="39752" y="159085"/>
                  </a:lnTo>
                  <a:lnTo>
                    <a:pt x="36238" y="158749"/>
                  </a:lnTo>
                  <a:lnTo>
                    <a:pt x="36272" y="158638"/>
                  </a:lnTo>
                  <a:lnTo>
                    <a:pt x="36302" y="158513"/>
                  </a:lnTo>
                  <a:lnTo>
                    <a:pt x="36328" y="158377"/>
                  </a:lnTo>
                  <a:lnTo>
                    <a:pt x="36345" y="158228"/>
                  </a:lnTo>
                  <a:lnTo>
                    <a:pt x="36358" y="158079"/>
                  </a:lnTo>
                  <a:lnTo>
                    <a:pt x="36367" y="157917"/>
                  </a:lnTo>
                  <a:lnTo>
                    <a:pt x="36371" y="157756"/>
                  </a:lnTo>
                  <a:lnTo>
                    <a:pt x="36367" y="157582"/>
                  </a:lnTo>
                  <a:lnTo>
                    <a:pt x="36281" y="155943"/>
                  </a:lnTo>
                  <a:lnTo>
                    <a:pt x="36195" y="154329"/>
                  </a:lnTo>
                  <a:lnTo>
                    <a:pt x="36108" y="152714"/>
                  </a:lnTo>
                  <a:lnTo>
                    <a:pt x="36014" y="151100"/>
                  </a:lnTo>
                  <a:lnTo>
                    <a:pt x="35893" y="149113"/>
                  </a:lnTo>
                  <a:lnTo>
                    <a:pt x="35768" y="147102"/>
                  </a:lnTo>
                  <a:close/>
                  <a:moveTo>
                    <a:pt x="43963" y="147139"/>
                  </a:moveTo>
                  <a:lnTo>
                    <a:pt x="46754" y="147151"/>
                  </a:lnTo>
                  <a:lnTo>
                    <a:pt x="48149" y="147164"/>
                  </a:lnTo>
                  <a:lnTo>
                    <a:pt x="49553" y="147188"/>
                  </a:lnTo>
                  <a:lnTo>
                    <a:pt x="49553" y="147300"/>
                  </a:lnTo>
                  <a:lnTo>
                    <a:pt x="49548" y="147400"/>
                  </a:lnTo>
                  <a:lnTo>
                    <a:pt x="49544" y="147524"/>
                  </a:lnTo>
                  <a:lnTo>
                    <a:pt x="49553" y="147660"/>
                  </a:lnTo>
                  <a:lnTo>
                    <a:pt x="49587" y="148058"/>
                  </a:lnTo>
                  <a:lnTo>
                    <a:pt x="49622" y="148455"/>
                  </a:lnTo>
                  <a:lnTo>
                    <a:pt x="49660" y="148852"/>
                  </a:lnTo>
                  <a:lnTo>
                    <a:pt x="49699" y="149250"/>
                  </a:lnTo>
                  <a:lnTo>
                    <a:pt x="49785" y="150032"/>
                  </a:lnTo>
                  <a:lnTo>
                    <a:pt x="49880" y="150827"/>
                  </a:lnTo>
                  <a:lnTo>
                    <a:pt x="49970" y="151609"/>
                  </a:lnTo>
                  <a:lnTo>
                    <a:pt x="50061" y="152404"/>
                  </a:lnTo>
                  <a:lnTo>
                    <a:pt x="50143" y="153186"/>
                  </a:lnTo>
                  <a:lnTo>
                    <a:pt x="50181" y="153596"/>
                  </a:lnTo>
                  <a:lnTo>
                    <a:pt x="50216" y="153993"/>
                  </a:lnTo>
                  <a:lnTo>
                    <a:pt x="50246" y="154366"/>
                  </a:lnTo>
                  <a:lnTo>
                    <a:pt x="50272" y="154738"/>
                  </a:lnTo>
                  <a:lnTo>
                    <a:pt x="50315" y="155484"/>
                  </a:lnTo>
                  <a:lnTo>
                    <a:pt x="50349" y="156229"/>
                  </a:lnTo>
                  <a:lnTo>
                    <a:pt x="50379" y="156974"/>
                  </a:lnTo>
                  <a:lnTo>
                    <a:pt x="50401" y="157719"/>
                  </a:lnTo>
                  <a:lnTo>
                    <a:pt x="50423" y="158464"/>
                  </a:lnTo>
                  <a:lnTo>
                    <a:pt x="50457" y="159954"/>
                  </a:lnTo>
                  <a:lnTo>
                    <a:pt x="50457" y="159954"/>
                  </a:lnTo>
                  <a:lnTo>
                    <a:pt x="47460" y="159743"/>
                  </a:lnTo>
                  <a:lnTo>
                    <a:pt x="45961" y="159619"/>
                  </a:lnTo>
                  <a:lnTo>
                    <a:pt x="44463" y="159494"/>
                  </a:lnTo>
                  <a:lnTo>
                    <a:pt x="44497" y="158700"/>
                  </a:lnTo>
                  <a:lnTo>
                    <a:pt x="44523" y="157905"/>
                  </a:lnTo>
                  <a:lnTo>
                    <a:pt x="44540" y="157098"/>
                  </a:lnTo>
                  <a:lnTo>
                    <a:pt x="44549" y="156291"/>
                  </a:lnTo>
                  <a:lnTo>
                    <a:pt x="44553" y="155496"/>
                  </a:lnTo>
                  <a:lnTo>
                    <a:pt x="44549" y="154689"/>
                  </a:lnTo>
                  <a:lnTo>
                    <a:pt x="44532" y="153882"/>
                  </a:lnTo>
                  <a:lnTo>
                    <a:pt x="44510" y="153087"/>
                  </a:lnTo>
                  <a:lnTo>
                    <a:pt x="44476" y="152305"/>
                  </a:lnTo>
                  <a:lnTo>
                    <a:pt x="44432" y="151522"/>
                  </a:lnTo>
                  <a:lnTo>
                    <a:pt x="44411" y="151137"/>
                  </a:lnTo>
                  <a:lnTo>
                    <a:pt x="44381" y="150752"/>
                  </a:lnTo>
                  <a:lnTo>
                    <a:pt x="44351" y="150367"/>
                  </a:lnTo>
                  <a:lnTo>
                    <a:pt x="44321" y="149995"/>
                  </a:lnTo>
                  <a:lnTo>
                    <a:pt x="44286" y="149622"/>
                  </a:lnTo>
                  <a:lnTo>
                    <a:pt x="44247" y="149250"/>
                  </a:lnTo>
                  <a:lnTo>
                    <a:pt x="44209" y="148890"/>
                  </a:lnTo>
                  <a:lnTo>
                    <a:pt x="44161" y="148530"/>
                  </a:lnTo>
                  <a:lnTo>
                    <a:pt x="44118" y="148182"/>
                  </a:lnTo>
                  <a:lnTo>
                    <a:pt x="44066" y="147822"/>
                  </a:lnTo>
                  <a:lnTo>
                    <a:pt x="44015" y="147486"/>
                  </a:lnTo>
                  <a:lnTo>
                    <a:pt x="43963" y="147139"/>
                  </a:lnTo>
                  <a:close/>
                  <a:moveTo>
                    <a:pt x="50957" y="147238"/>
                  </a:moveTo>
                  <a:lnTo>
                    <a:pt x="58200" y="147511"/>
                  </a:lnTo>
                  <a:lnTo>
                    <a:pt x="58204" y="147809"/>
                  </a:lnTo>
                  <a:lnTo>
                    <a:pt x="58208" y="148107"/>
                  </a:lnTo>
                  <a:lnTo>
                    <a:pt x="58234" y="148716"/>
                  </a:lnTo>
                  <a:lnTo>
                    <a:pt x="58264" y="149312"/>
                  </a:lnTo>
                  <a:lnTo>
                    <a:pt x="58299" y="149920"/>
                  </a:lnTo>
                  <a:lnTo>
                    <a:pt x="58372" y="151137"/>
                  </a:lnTo>
                  <a:lnTo>
                    <a:pt x="58402" y="151746"/>
                  </a:lnTo>
                  <a:lnTo>
                    <a:pt x="58424" y="152367"/>
                  </a:lnTo>
                  <a:lnTo>
                    <a:pt x="58449" y="153310"/>
                  </a:lnTo>
                  <a:lnTo>
                    <a:pt x="58471" y="154254"/>
                  </a:lnTo>
                  <a:lnTo>
                    <a:pt x="58488" y="155210"/>
                  </a:lnTo>
                  <a:lnTo>
                    <a:pt x="58497" y="156154"/>
                  </a:lnTo>
                  <a:lnTo>
                    <a:pt x="58505" y="157110"/>
                  </a:lnTo>
                  <a:lnTo>
                    <a:pt x="58501" y="158066"/>
                  </a:lnTo>
                  <a:lnTo>
                    <a:pt x="58497" y="159010"/>
                  </a:lnTo>
                  <a:lnTo>
                    <a:pt x="58488" y="159954"/>
                  </a:lnTo>
                  <a:lnTo>
                    <a:pt x="58493" y="160091"/>
                  </a:lnTo>
                  <a:lnTo>
                    <a:pt x="58497" y="160240"/>
                  </a:lnTo>
                  <a:lnTo>
                    <a:pt x="58523" y="160513"/>
                  </a:lnTo>
                  <a:lnTo>
                    <a:pt x="56774" y="160401"/>
                  </a:lnTo>
                  <a:lnTo>
                    <a:pt x="55030" y="160277"/>
                  </a:lnTo>
                  <a:lnTo>
                    <a:pt x="53286" y="160165"/>
                  </a:lnTo>
                  <a:lnTo>
                    <a:pt x="51542" y="160053"/>
                  </a:lnTo>
                  <a:lnTo>
                    <a:pt x="51568" y="159259"/>
                  </a:lnTo>
                  <a:lnTo>
                    <a:pt x="51590" y="158451"/>
                  </a:lnTo>
                  <a:lnTo>
                    <a:pt x="51602" y="157632"/>
                  </a:lnTo>
                  <a:lnTo>
                    <a:pt x="51607" y="156812"/>
                  </a:lnTo>
                  <a:lnTo>
                    <a:pt x="51602" y="155980"/>
                  </a:lnTo>
                  <a:lnTo>
                    <a:pt x="51594" y="155148"/>
                  </a:lnTo>
                  <a:lnTo>
                    <a:pt x="51572" y="154316"/>
                  </a:lnTo>
                  <a:lnTo>
                    <a:pt x="51546" y="153484"/>
                  </a:lnTo>
                  <a:lnTo>
                    <a:pt x="51508" y="152665"/>
                  </a:lnTo>
                  <a:lnTo>
                    <a:pt x="51460" y="151845"/>
                  </a:lnTo>
                  <a:lnTo>
                    <a:pt x="51435" y="151435"/>
                  </a:lnTo>
                  <a:lnTo>
                    <a:pt x="51404" y="151038"/>
                  </a:lnTo>
                  <a:lnTo>
                    <a:pt x="51374" y="150641"/>
                  </a:lnTo>
                  <a:lnTo>
                    <a:pt x="51340" y="150243"/>
                  </a:lnTo>
                  <a:lnTo>
                    <a:pt x="51301" y="149846"/>
                  </a:lnTo>
                  <a:lnTo>
                    <a:pt x="51262" y="149461"/>
                  </a:lnTo>
                  <a:lnTo>
                    <a:pt x="51219" y="149076"/>
                  </a:lnTo>
                  <a:lnTo>
                    <a:pt x="51172" y="148703"/>
                  </a:lnTo>
                  <a:lnTo>
                    <a:pt x="51124" y="148318"/>
                  </a:lnTo>
                  <a:lnTo>
                    <a:pt x="51073" y="147958"/>
                  </a:lnTo>
                  <a:lnTo>
                    <a:pt x="51017" y="147598"/>
                  </a:lnTo>
                  <a:lnTo>
                    <a:pt x="50957" y="147238"/>
                  </a:lnTo>
                  <a:close/>
                  <a:moveTo>
                    <a:pt x="59698" y="147561"/>
                  </a:moveTo>
                  <a:lnTo>
                    <a:pt x="66020" y="147847"/>
                  </a:lnTo>
                  <a:lnTo>
                    <a:pt x="66007" y="148666"/>
                  </a:lnTo>
                  <a:lnTo>
                    <a:pt x="66003" y="149486"/>
                  </a:lnTo>
                  <a:lnTo>
                    <a:pt x="66003" y="150318"/>
                  </a:lnTo>
                  <a:lnTo>
                    <a:pt x="66003" y="151150"/>
                  </a:lnTo>
                  <a:lnTo>
                    <a:pt x="66007" y="151982"/>
                  </a:lnTo>
                  <a:lnTo>
                    <a:pt x="66020" y="152814"/>
                  </a:lnTo>
                  <a:lnTo>
                    <a:pt x="66029" y="153633"/>
                  </a:lnTo>
                  <a:lnTo>
                    <a:pt x="66046" y="154465"/>
                  </a:lnTo>
                  <a:lnTo>
                    <a:pt x="66080" y="156129"/>
                  </a:lnTo>
                  <a:lnTo>
                    <a:pt x="66123" y="157781"/>
                  </a:lnTo>
                  <a:lnTo>
                    <a:pt x="66175" y="159408"/>
                  </a:lnTo>
                  <a:lnTo>
                    <a:pt x="66227" y="161022"/>
                  </a:lnTo>
                  <a:lnTo>
                    <a:pt x="66227" y="161022"/>
                  </a:lnTo>
                  <a:lnTo>
                    <a:pt x="59522" y="160612"/>
                  </a:lnTo>
                  <a:lnTo>
                    <a:pt x="59543" y="160463"/>
                  </a:lnTo>
                  <a:lnTo>
                    <a:pt x="59552" y="160401"/>
                  </a:lnTo>
                  <a:lnTo>
                    <a:pt x="59556" y="160326"/>
                  </a:lnTo>
                  <a:lnTo>
                    <a:pt x="59625" y="159333"/>
                  </a:lnTo>
                  <a:lnTo>
                    <a:pt x="59685" y="158352"/>
                  </a:lnTo>
                  <a:lnTo>
                    <a:pt x="59737" y="157371"/>
                  </a:lnTo>
                  <a:lnTo>
                    <a:pt x="59780" y="156378"/>
                  </a:lnTo>
                  <a:lnTo>
                    <a:pt x="59797" y="155881"/>
                  </a:lnTo>
                  <a:lnTo>
                    <a:pt x="59810" y="155384"/>
                  </a:lnTo>
                  <a:lnTo>
                    <a:pt x="59823" y="154887"/>
                  </a:lnTo>
                  <a:lnTo>
                    <a:pt x="59836" y="154391"/>
                  </a:lnTo>
                  <a:lnTo>
                    <a:pt x="59840" y="153894"/>
                  </a:lnTo>
                  <a:lnTo>
                    <a:pt x="59845" y="153385"/>
                  </a:lnTo>
                  <a:lnTo>
                    <a:pt x="59849" y="152876"/>
                  </a:lnTo>
                  <a:lnTo>
                    <a:pt x="59845" y="152367"/>
                  </a:lnTo>
                  <a:lnTo>
                    <a:pt x="59836" y="151199"/>
                  </a:lnTo>
                  <a:lnTo>
                    <a:pt x="59828" y="150603"/>
                  </a:lnTo>
                  <a:lnTo>
                    <a:pt x="59815" y="149995"/>
                  </a:lnTo>
                  <a:lnTo>
                    <a:pt x="59797" y="149386"/>
                  </a:lnTo>
                  <a:lnTo>
                    <a:pt x="59776" y="148766"/>
                  </a:lnTo>
                  <a:lnTo>
                    <a:pt x="59741" y="148157"/>
                  </a:lnTo>
                  <a:lnTo>
                    <a:pt x="59724" y="147859"/>
                  </a:lnTo>
                  <a:lnTo>
                    <a:pt x="59698" y="147561"/>
                  </a:lnTo>
                  <a:close/>
                  <a:moveTo>
                    <a:pt x="67471" y="147884"/>
                  </a:moveTo>
                  <a:lnTo>
                    <a:pt x="75584" y="148306"/>
                  </a:lnTo>
                  <a:lnTo>
                    <a:pt x="75537" y="148443"/>
                  </a:lnTo>
                  <a:lnTo>
                    <a:pt x="75490" y="148604"/>
                  </a:lnTo>
                  <a:lnTo>
                    <a:pt x="75472" y="148679"/>
                  </a:lnTo>
                  <a:lnTo>
                    <a:pt x="75451" y="148766"/>
                  </a:lnTo>
                  <a:lnTo>
                    <a:pt x="75438" y="148865"/>
                  </a:lnTo>
                  <a:lnTo>
                    <a:pt x="75421" y="148964"/>
                  </a:lnTo>
                  <a:lnTo>
                    <a:pt x="75382" y="149386"/>
                  </a:lnTo>
                  <a:lnTo>
                    <a:pt x="75347" y="149809"/>
                  </a:lnTo>
                  <a:lnTo>
                    <a:pt x="75322" y="150231"/>
                  </a:lnTo>
                  <a:lnTo>
                    <a:pt x="75304" y="150665"/>
                  </a:lnTo>
                  <a:lnTo>
                    <a:pt x="75291" y="151100"/>
                  </a:lnTo>
                  <a:lnTo>
                    <a:pt x="75283" y="151535"/>
                  </a:lnTo>
                  <a:lnTo>
                    <a:pt x="75279" y="151969"/>
                  </a:lnTo>
                  <a:lnTo>
                    <a:pt x="75279" y="152416"/>
                  </a:lnTo>
                  <a:lnTo>
                    <a:pt x="75283" y="152851"/>
                  </a:lnTo>
                  <a:lnTo>
                    <a:pt x="75287" y="153298"/>
                  </a:lnTo>
                  <a:lnTo>
                    <a:pt x="75304" y="154167"/>
                  </a:lnTo>
                  <a:lnTo>
                    <a:pt x="75326" y="155036"/>
                  </a:lnTo>
                  <a:lnTo>
                    <a:pt x="75343" y="155906"/>
                  </a:lnTo>
                  <a:lnTo>
                    <a:pt x="75356" y="156638"/>
                  </a:lnTo>
                  <a:lnTo>
                    <a:pt x="75373" y="157359"/>
                  </a:lnTo>
                  <a:lnTo>
                    <a:pt x="75412" y="158811"/>
                  </a:lnTo>
                  <a:lnTo>
                    <a:pt x="75455" y="160252"/>
                  </a:lnTo>
                  <a:lnTo>
                    <a:pt x="75502" y="161680"/>
                  </a:lnTo>
                  <a:lnTo>
                    <a:pt x="67277" y="161121"/>
                  </a:lnTo>
                  <a:lnTo>
                    <a:pt x="67329" y="159482"/>
                  </a:lnTo>
                  <a:lnTo>
                    <a:pt x="67376" y="157843"/>
                  </a:lnTo>
                  <a:lnTo>
                    <a:pt x="67420" y="156179"/>
                  </a:lnTo>
                  <a:lnTo>
                    <a:pt x="67454" y="154527"/>
                  </a:lnTo>
                  <a:lnTo>
                    <a:pt x="67467" y="153695"/>
                  </a:lnTo>
                  <a:lnTo>
                    <a:pt x="67480" y="152851"/>
                  </a:lnTo>
                  <a:lnTo>
                    <a:pt x="67488" y="152019"/>
                  </a:lnTo>
                  <a:lnTo>
                    <a:pt x="67493" y="151199"/>
                  </a:lnTo>
                  <a:lnTo>
                    <a:pt x="67497" y="150367"/>
                  </a:lnTo>
                  <a:lnTo>
                    <a:pt x="67493" y="149535"/>
                  </a:lnTo>
                  <a:lnTo>
                    <a:pt x="67484" y="148716"/>
                  </a:lnTo>
                  <a:lnTo>
                    <a:pt x="67471" y="147884"/>
                  </a:lnTo>
                  <a:close/>
                  <a:moveTo>
                    <a:pt x="76506" y="148356"/>
                  </a:moveTo>
                  <a:lnTo>
                    <a:pt x="82001" y="148629"/>
                  </a:lnTo>
                  <a:lnTo>
                    <a:pt x="81962" y="148815"/>
                  </a:lnTo>
                  <a:lnTo>
                    <a:pt x="81932" y="149014"/>
                  </a:lnTo>
                  <a:lnTo>
                    <a:pt x="81919" y="149126"/>
                  </a:lnTo>
                  <a:lnTo>
                    <a:pt x="81910" y="149237"/>
                  </a:lnTo>
                  <a:lnTo>
                    <a:pt x="81906" y="149349"/>
                  </a:lnTo>
                  <a:lnTo>
                    <a:pt x="81902" y="149473"/>
                  </a:lnTo>
                  <a:lnTo>
                    <a:pt x="81927" y="151100"/>
                  </a:lnTo>
                  <a:lnTo>
                    <a:pt x="81945" y="152702"/>
                  </a:lnTo>
                  <a:lnTo>
                    <a:pt x="81962" y="154291"/>
                  </a:lnTo>
                  <a:lnTo>
                    <a:pt x="81962" y="155086"/>
                  </a:lnTo>
                  <a:lnTo>
                    <a:pt x="81966" y="155868"/>
                  </a:lnTo>
                  <a:lnTo>
                    <a:pt x="81962" y="156663"/>
                  </a:lnTo>
                  <a:lnTo>
                    <a:pt x="81958" y="157446"/>
                  </a:lnTo>
                  <a:lnTo>
                    <a:pt x="81945" y="158240"/>
                  </a:lnTo>
                  <a:lnTo>
                    <a:pt x="81932" y="159035"/>
                  </a:lnTo>
                  <a:lnTo>
                    <a:pt x="81910" y="159830"/>
                  </a:lnTo>
                  <a:lnTo>
                    <a:pt x="81889" y="160624"/>
                  </a:lnTo>
                  <a:lnTo>
                    <a:pt x="81859" y="161432"/>
                  </a:lnTo>
                  <a:lnTo>
                    <a:pt x="81820" y="162239"/>
                  </a:lnTo>
                  <a:lnTo>
                    <a:pt x="80511" y="162102"/>
                  </a:lnTo>
                  <a:lnTo>
                    <a:pt x="79202" y="161990"/>
                  </a:lnTo>
                  <a:lnTo>
                    <a:pt x="76588" y="161779"/>
                  </a:lnTo>
                  <a:lnTo>
                    <a:pt x="76631" y="160302"/>
                  </a:lnTo>
                  <a:lnTo>
                    <a:pt x="76669" y="158836"/>
                  </a:lnTo>
                  <a:lnTo>
                    <a:pt x="76704" y="157371"/>
                  </a:lnTo>
                  <a:lnTo>
                    <a:pt x="76730" y="155906"/>
                  </a:lnTo>
                  <a:lnTo>
                    <a:pt x="76751" y="155036"/>
                  </a:lnTo>
                  <a:lnTo>
                    <a:pt x="76773" y="154167"/>
                  </a:lnTo>
                  <a:lnTo>
                    <a:pt x="76790" y="153298"/>
                  </a:lnTo>
                  <a:lnTo>
                    <a:pt x="76799" y="152851"/>
                  </a:lnTo>
                  <a:lnTo>
                    <a:pt x="76803" y="152416"/>
                  </a:lnTo>
                  <a:lnTo>
                    <a:pt x="76803" y="151969"/>
                  </a:lnTo>
                  <a:lnTo>
                    <a:pt x="76799" y="151535"/>
                  </a:lnTo>
                  <a:lnTo>
                    <a:pt x="76790" y="151100"/>
                  </a:lnTo>
                  <a:lnTo>
                    <a:pt x="76777" y="150665"/>
                  </a:lnTo>
                  <a:lnTo>
                    <a:pt x="76760" y="150231"/>
                  </a:lnTo>
                  <a:lnTo>
                    <a:pt x="76734" y="149809"/>
                  </a:lnTo>
                  <a:lnTo>
                    <a:pt x="76704" y="149386"/>
                  </a:lnTo>
                  <a:lnTo>
                    <a:pt x="76665" y="148964"/>
                  </a:lnTo>
                  <a:lnTo>
                    <a:pt x="76652" y="148865"/>
                  </a:lnTo>
                  <a:lnTo>
                    <a:pt x="76635" y="148778"/>
                  </a:lnTo>
                  <a:lnTo>
                    <a:pt x="76618" y="148691"/>
                  </a:lnTo>
                  <a:lnTo>
                    <a:pt x="76596" y="148616"/>
                  </a:lnTo>
                  <a:lnTo>
                    <a:pt x="76553" y="148492"/>
                  </a:lnTo>
                  <a:lnTo>
                    <a:pt x="76506" y="148356"/>
                  </a:lnTo>
                  <a:close/>
                  <a:moveTo>
                    <a:pt x="82970" y="148679"/>
                  </a:moveTo>
                  <a:lnTo>
                    <a:pt x="88331" y="148964"/>
                  </a:lnTo>
                  <a:lnTo>
                    <a:pt x="88137" y="155881"/>
                  </a:lnTo>
                  <a:lnTo>
                    <a:pt x="88034" y="159333"/>
                  </a:lnTo>
                  <a:lnTo>
                    <a:pt x="87930" y="162798"/>
                  </a:lnTo>
                  <a:lnTo>
                    <a:pt x="86621" y="162661"/>
                  </a:lnTo>
                  <a:lnTo>
                    <a:pt x="85321" y="162537"/>
                  </a:lnTo>
                  <a:lnTo>
                    <a:pt x="84025" y="162413"/>
                  </a:lnTo>
                  <a:lnTo>
                    <a:pt x="82724" y="162288"/>
                  </a:lnTo>
                  <a:lnTo>
                    <a:pt x="82797" y="161481"/>
                  </a:lnTo>
                  <a:lnTo>
                    <a:pt x="82866" y="160674"/>
                  </a:lnTo>
                  <a:lnTo>
                    <a:pt x="82931" y="159867"/>
                  </a:lnTo>
                  <a:lnTo>
                    <a:pt x="82987" y="159035"/>
                  </a:lnTo>
                  <a:lnTo>
                    <a:pt x="83034" y="158215"/>
                  </a:lnTo>
                  <a:lnTo>
                    <a:pt x="83077" y="157383"/>
                  </a:lnTo>
                  <a:lnTo>
                    <a:pt x="83112" y="156539"/>
                  </a:lnTo>
                  <a:lnTo>
                    <a:pt x="83138" y="155707"/>
                  </a:lnTo>
                  <a:lnTo>
                    <a:pt x="83155" y="154863"/>
                  </a:lnTo>
                  <a:lnTo>
                    <a:pt x="83168" y="154031"/>
                  </a:lnTo>
                  <a:lnTo>
                    <a:pt x="83168" y="153186"/>
                  </a:lnTo>
                  <a:lnTo>
                    <a:pt x="83159" y="152354"/>
                  </a:lnTo>
                  <a:lnTo>
                    <a:pt x="83150" y="151932"/>
                  </a:lnTo>
                  <a:lnTo>
                    <a:pt x="83138" y="151522"/>
                  </a:lnTo>
                  <a:lnTo>
                    <a:pt x="83125" y="151100"/>
                  </a:lnTo>
                  <a:lnTo>
                    <a:pt x="83107" y="150690"/>
                  </a:lnTo>
                  <a:lnTo>
                    <a:pt x="83090" y="150280"/>
                  </a:lnTo>
                  <a:lnTo>
                    <a:pt x="83069" y="149871"/>
                  </a:lnTo>
                  <a:lnTo>
                    <a:pt x="83043" y="149461"/>
                  </a:lnTo>
                  <a:lnTo>
                    <a:pt x="83017" y="149051"/>
                  </a:lnTo>
                  <a:lnTo>
                    <a:pt x="83017" y="149001"/>
                  </a:lnTo>
                  <a:lnTo>
                    <a:pt x="83013" y="148952"/>
                  </a:lnTo>
                  <a:lnTo>
                    <a:pt x="83000" y="148852"/>
                  </a:lnTo>
                  <a:lnTo>
                    <a:pt x="82970" y="148679"/>
                  </a:lnTo>
                  <a:close/>
                  <a:moveTo>
                    <a:pt x="18806" y="162661"/>
                  </a:moveTo>
                  <a:lnTo>
                    <a:pt x="20933" y="163158"/>
                  </a:lnTo>
                  <a:lnTo>
                    <a:pt x="23069" y="163630"/>
                  </a:lnTo>
                  <a:lnTo>
                    <a:pt x="25209" y="164101"/>
                  </a:lnTo>
                  <a:lnTo>
                    <a:pt x="27354" y="164549"/>
                  </a:lnTo>
                  <a:lnTo>
                    <a:pt x="29503" y="164983"/>
                  </a:lnTo>
                  <a:lnTo>
                    <a:pt x="31651" y="165393"/>
                  </a:lnTo>
                  <a:lnTo>
                    <a:pt x="33809" y="165778"/>
                  </a:lnTo>
                  <a:lnTo>
                    <a:pt x="35966" y="166150"/>
                  </a:lnTo>
                  <a:lnTo>
                    <a:pt x="38124" y="166498"/>
                  </a:lnTo>
                  <a:lnTo>
                    <a:pt x="40290" y="166821"/>
                  </a:lnTo>
                  <a:lnTo>
                    <a:pt x="42452" y="167119"/>
                  </a:lnTo>
                  <a:lnTo>
                    <a:pt x="44618" y="167405"/>
                  </a:lnTo>
                  <a:lnTo>
                    <a:pt x="46784" y="167653"/>
                  </a:lnTo>
                  <a:lnTo>
                    <a:pt x="48954" y="167864"/>
                  </a:lnTo>
                  <a:lnTo>
                    <a:pt x="51124" y="168063"/>
                  </a:lnTo>
                  <a:lnTo>
                    <a:pt x="52210" y="168150"/>
                  </a:lnTo>
                  <a:lnTo>
                    <a:pt x="53295" y="168224"/>
                  </a:lnTo>
                  <a:lnTo>
                    <a:pt x="54380" y="168299"/>
                  </a:lnTo>
                  <a:lnTo>
                    <a:pt x="55465" y="168361"/>
                  </a:lnTo>
                  <a:lnTo>
                    <a:pt x="56550" y="168410"/>
                  </a:lnTo>
                  <a:lnTo>
                    <a:pt x="57636" y="168460"/>
                  </a:lnTo>
                  <a:lnTo>
                    <a:pt x="58716" y="168497"/>
                  </a:lnTo>
                  <a:lnTo>
                    <a:pt x="59802" y="168535"/>
                  </a:lnTo>
                  <a:lnTo>
                    <a:pt x="60887" y="168547"/>
                  </a:lnTo>
                  <a:lnTo>
                    <a:pt x="61972" y="168559"/>
                  </a:lnTo>
                  <a:lnTo>
                    <a:pt x="63057" y="168572"/>
                  </a:lnTo>
                  <a:lnTo>
                    <a:pt x="64138" y="168559"/>
                  </a:lnTo>
                  <a:lnTo>
                    <a:pt x="65223" y="168547"/>
                  </a:lnTo>
                  <a:lnTo>
                    <a:pt x="66304" y="168535"/>
                  </a:lnTo>
                  <a:lnTo>
                    <a:pt x="67389" y="168497"/>
                  </a:lnTo>
                  <a:lnTo>
                    <a:pt x="68470" y="168460"/>
                  </a:lnTo>
                  <a:lnTo>
                    <a:pt x="69551" y="168410"/>
                  </a:lnTo>
                  <a:lnTo>
                    <a:pt x="70632" y="168348"/>
                  </a:lnTo>
                  <a:lnTo>
                    <a:pt x="71713" y="168274"/>
                  </a:lnTo>
                  <a:lnTo>
                    <a:pt x="72794" y="168199"/>
                  </a:lnTo>
                  <a:lnTo>
                    <a:pt x="73875" y="168112"/>
                  </a:lnTo>
                  <a:lnTo>
                    <a:pt x="74951" y="168001"/>
                  </a:lnTo>
                  <a:lnTo>
                    <a:pt x="76032" y="167901"/>
                  </a:lnTo>
                  <a:lnTo>
                    <a:pt x="77109" y="167777"/>
                  </a:lnTo>
                  <a:lnTo>
                    <a:pt x="78185" y="167641"/>
                  </a:lnTo>
                  <a:lnTo>
                    <a:pt x="79262" y="167504"/>
                  </a:lnTo>
                  <a:lnTo>
                    <a:pt x="80334" y="167355"/>
                  </a:lnTo>
                  <a:lnTo>
                    <a:pt x="81411" y="167181"/>
                  </a:lnTo>
                  <a:lnTo>
                    <a:pt x="82483" y="167007"/>
                  </a:lnTo>
                  <a:lnTo>
                    <a:pt x="83555" y="166821"/>
                  </a:lnTo>
                  <a:lnTo>
                    <a:pt x="84623" y="166622"/>
                  </a:lnTo>
                  <a:lnTo>
                    <a:pt x="85695" y="166424"/>
                  </a:lnTo>
                  <a:lnTo>
                    <a:pt x="86763" y="166200"/>
                  </a:lnTo>
                  <a:lnTo>
                    <a:pt x="87831" y="165964"/>
                  </a:lnTo>
                  <a:lnTo>
                    <a:pt x="87543" y="175153"/>
                  </a:lnTo>
                  <a:lnTo>
                    <a:pt x="87401" y="179760"/>
                  </a:lnTo>
                  <a:lnTo>
                    <a:pt x="87263" y="184355"/>
                  </a:lnTo>
                  <a:lnTo>
                    <a:pt x="87138" y="188962"/>
                  </a:lnTo>
                  <a:lnTo>
                    <a:pt x="87078" y="191272"/>
                  </a:lnTo>
                  <a:lnTo>
                    <a:pt x="87022" y="193581"/>
                  </a:lnTo>
                  <a:lnTo>
                    <a:pt x="86966" y="195891"/>
                  </a:lnTo>
                  <a:lnTo>
                    <a:pt x="86918" y="198201"/>
                  </a:lnTo>
                  <a:lnTo>
                    <a:pt x="86871" y="200510"/>
                  </a:lnTo>
                  <a:lnTo>
                    <a:pt x="86828" y="202820"/>
                  </a:lnTo>
                  <a:lnTo>
                    <a:pt x="86759" y="202758"/>
                  </a:lnTo>
                  <a:lnTo>
                    <a:pt x="86690" y="202696"/>
                  </a:lnTo>
                  <a:lnTo>
                    <a:pt x="86617" y="202646"/>
                  </a:lnTo>
                  <a:lnTo>
                    <a:pt x="86578" y="202646"/>
                  </a:lnTo>
                  <a:lnTo>
                    <a:pt x="86540" y="202634"/>
                  </a:lnTo>
                  <a:lnTo>
                    <a:pt x="84511" y="202299"/>
                  </a:lnTo>
                  <a:lnTo>
                    <a:pt x="82479" y="201976"/>
                  </a:lnTo>
                  <a:lnTo>
                    <a:pt x="80442" y="201665"/>
                  </a:lnTo>
                  <a:lnTo>
                    <a:pt x="78396" y="201392"/>
                  </a:lnTo>
                  <a:lnTo>
                    <a:pt x="76351" y="201131"/>
                  </a:lnTo>
                  <a:lnTo>
                    <a:pt x="74297" y="200895"/>
                  </a:lnTo>
                  <a:lnTo>
                    <a:pt x="72243" y="200684"/>
                  </a:lnTo>
                  <a:lnTo>
                    <a:pt x="70180" y="200486"/>
                  </a:lnTo>
                  <a:lnTo>
                    <a:pt x="68117" y="200324"/>
                  </a:lnTo>
                  <a:lnTo>
                    <a:pt x="66054" y="200163"/>
                  </a:lnTo>
                  <a:lnTo>
                    <a:pt x="63983" y="200039"/>
                  </a:lnTo>
                  <a:lnTo>
                    <a:pt x="61916" y="199939"/>
                  </a:lnTo>
                  <a:lnTo>
                    <a:pt x="59845" y="199852"/>
                  </a:lnTo>
                  <a:lnTo>
                    <a:pt x="57769" y="199790"/>
                  </a:lnTo>
                  <a:lnTo>
                    <a:pt x="55698" y="199740"/>
                  </a:lnTo>
                  <a:lnTo>
                    <a:pt x="53622" y="199728"/>
                  </a:lnTo>
                  <a:lnTo>
                    <a:pt x="51546" y="199728"/>
                  </a:lnTo>
                  <a:lnTo>
                    <a:pt x="49475" y="199753"/>
                  </a:lnTo>
                  <a:lnTo>
                    <a:pt x="47404" y="199790"/>
                  </a:lnTo>
                  <a:lnTo>
                    <a:pt x="45328" y="199865"/>
                  </a:lnTo>
                  <a:lnTo>
                    <a:pt x="43261" y="199952"/>
                  </a:lnTo>
                  <a:lnTo>
                    <a:pt x="41190" y="200063"/>
                  </a:lnTo>
                  <a:lnTo>
                    <a:pt x="39123" y="200200"/>
                  </a:lnTo>
                  <a:lnTo>
                    <a:pt x="37060" y="200361"/>
                  </a:lnTo>
                  <a:lnTo>
                    <a:pt x="35002" y="200535"/>
                  </a:lnTo>
                  <a:lnTo>
                    <a:pt x="32943" y="200734"/>
                  </a:lnTo>
                  <a:lnTo>
                    <a:pt x="30889" y="200957"/>
                  </a:lnTo>
                  <a:lnTo>
                    <a:pt x="28839" y="201206"/>
                  </a:lnTo>
                  <a:lnTo>
                    <a:pt x="26798" y="201467"/>
                  </a:lnTo>
                  <a:lnTo>
                    <a:pt x="24757" y="201752"/>
                  </a:lnTo>
                  <a:lnTo>
                    <a:pt x="22724" y="202075"/>
                  </a:lnTo>
                  <a:lnTo>
                    <a:pt x="20696" y="202398"/>
                  </a:lnTo>
                  <a:lnTo>
                    <a:pt x="20623" y="202423"/>
                  </a:lnTo>
                  <a:lnTo>
                    <a:pt x="20554" y="202448"/>
                  </a:lnTo>
                  <a:lnTo>
                    <a:pt x="20489" y="202485"/>
                  </a:lnTo>
                  <a:lnTo>
                    <a:pt x="20425" y="202534"/>
                  </a:lnTo>
                  <a:lnTo>
                    <a:pt x="20365" y="202584"/>
                  </a:lnTo>
                  <a:lnTo>
                    <a:pt x="20304" y="202659"/>
                  </a:lnTo>
                  <a:lnTo>
                    <a:pt x="20248" y="202733"/>
                  </a:lnTo>
                  <a:lnTo>
                    <a:pt x="20197" y="202820"/>
                  </a:lnTo>
                  <a:lnTo>
                    <a:pt x="20149" y="202907"/>
                  </a:lnTo>
                  <a:lnTo>
                    <a:pt x="20102" y="203006"/>
                  </a:lnTo>
                  <a:lnTo>
                    <a:pt x="20054" y="203118"/>
                  </a:lnTo>
                  <a:lnTo>
                    <a:pt x="20011" y="203230"/>
                  </a:lnTo>
                  <a:lnTo>
                    <a:pt x="19973" y="203354"/>
                  </a:lnTo>
                  <a:lnTo>
                    <a:pt x="19938" y="203478"/>
                  </a:lnTo>
                  <a:lnTo>
                    <a:pt x="19904" y="203615"/>
                  </a:lnTo>
                  <a:lnTo>
                    <a:pt x="19869" y="203751"/>
                  </a:lnTo>
                  <a:lnTo>
                    <a:pt x="19891" y="203491"/>
                  </a:lnTo>
                  <a:lnTo>
                    <a:pt x="19899" y="203354"/>
                  </a:lnTo>
                  <a:lnTo>
                    <a:pt x="19904" y="203193"/>
                  </a:lnTo>
                  <a:lnTo>
                    <a:pt x="19770" y="198474"/>
                  </a:lnTo>
                  <a:lnTo>
                    <a:pt x="19628" y="193631"/>
                  </a:lnTo>
                  <a:lnTo>
                    <a:pt x="19477" y="188664"/>
                  </a:lnTo>
                  <a:lnTo>
                    <a:pt x="19331" y="183610"/>
                  </a:lnTo>
                  <a:lnTo>
                    <a:pt x="19185" y="178456"/>
                  </a:lnTo>
                  <a:lnTo>
                    <a:pt x="19111" y="175861"/>
                  </a:lnTo>
                  <a:lnTo>
                    <a:pt x="19042" y="173241"/>
                  </a:lnTo>
                  <a:lnTo>
                    <a:pt x="18978" y="170608"/>
                  </a:lnTo>
                  <a:lnTo>
                    <a:pt x="18918" y="167976"/>
                  </a:lnTo>
                  <a:lnTo>
                    <a:pt x="18857" y="165318"/>
                  </a:lnTo>
                  <a:lnTo>
                    <a:pt x="18806" y="162661"/>
                  </a:lnTo>
                  <a:close/>
                  <a:moveTo>
                    <a:pt x="59328" y="210283"/>
                  </a:moveTo>
                  <a:lnTo>
                    <a:pt x="59315" y="212096"/>
                  </a:lnTo>
                  <a:lnTo>
                    <a:pt x="59294" y="213909"/>
                  </a:lnTo>
                  <a:lnTo>
                    <a:pt x="59246" y="217548"/>
                  </a:lnTo>
                  <a:lnTo>
                    <a:pt x="57575" y="217411"/>
                  </a:lnTo>
                  <a:lnTo>
                    <a:pt x="55909" y="217274"/>
                  </a:lnTo>
                  <a:lnTo>
                    <a:pt x="54242" y="217101"/>
                  </a:lnTo>
                  <a:lnTo>
                    <a:pt x="53411" y="217001"/>
                  </a:lnTo>
                  <a:lnTo>
                    <a:pt x="52576" y="216889"/>
                  </a:lnTo>
                  <a:lnTo>
                    <a:pt x="51745" y="216778"/>
                  </a:lnTo>
                  <a:lnTo>
                    <a:pt x="50913" y="216654"/>
                  </a:lnTo>
                  <a:lnTo>
                    <a:pt x="50078" y="216529"/>
                  </a:lnTo>
                  <a:lnTo>
                    <a:pt x="49247" y="216380"/>
                  </a:lnTo>
                  <a:lnTo>
                    <a:pt x="48416" y="216219"/>
                  </a:lnTo>
                  <a:lnTo>
                    <a:pt x="47585" y="216057"/>
                  </a:lnTo>
                  <a:lnTo>
                    <a:pt x="46749" y="215871"/>
                  </a:lnTo>
                  <a:lnTo>
                    <a:pt x="45918" y="215685"/>
                  </a:lnTo>
                  <a:lnTo>
                    <a:pt x="45858" y="214356"/>
                  </a:lnTo>
                  <a:lnTo>
                    <a:pt x="45802" y="213028"/>
                  </a:lnTo>
                  <a:lnTo>
                    <a:pt x="45742" y="211724"/>
                  </a:lnTo>
                  <a:lnTo>
                    <a:pt x="45711" y="211066"/>
                  </a:lnTo>
                  <a:lnTo>
                    <a:pt x="45677" y="210420"/>
                  </a:lnTo>
                  <a:lnTo>
                    <a:pt x="45677" y="210420"/>
                  </a:lnTo>
                  <a:lnTo>
                    <a:pt x="47378" y="210445"/>
                  </a:lnTo>
                  <a:lnTo>
                    <a:pt x="49083" y="210469"/>
                  </a:lnTo>
                  <a:lnTo>
                    <a:pt x="52494" y="210469"/>
                  </a:lnTo>
                  <a:lnTo>
                    <a:pt x="54203" y="210445"/>
                  </a:lnTo>
                  <a:lnTo>
                    <a:pt x="55913" y="210407"/>
                  </a:lnTo>
                  <a:lnTo>
                    <a:pt x="57618" y="210358"/>
                  </a:lnTo>
                  <a:lnTo>
                    <a:pt x="59328" y="210283"/>
                  </a:lnTo>
                  <a:close/>
                  <a:moveTo>
                    <a:pt x="59199" y="221037"/>
                  </a:moveTo>
                  <a:lnTo>
                    <a:pt x="59052" y="229431"/>
                  </a:lnTo>
                  <a:lnTo>
                    <a:pt x="58320" y="229245"/>
                  </a:lnTo>
                  <a:lnTo>
                    <a:pt x="57588" y="229071"/>
                  </a:lnTo>
                  <a:lnTo>
                    <a:pt x="56852" y="228922"/>
                  </a:lnTo>
                  <a:lnTo>
                    <a:pt x="56115" y="228786"/>
                  </a:lnTo>
                  <a:lnTo>
                    <a:pt x="55379" y="228674"/>
                  </a:lnTo>
                  <a:lnTo>
                    <a:pt x="54643" y="228562"/>
                  </a:lnTo>
                  <a:lnTo>
                    <a:pt x="53906" y="228463"/>
                  </a:lnTo>
                  <a:lnTo>
                    <a:pt x="53170" y="228376"/>
                  </a:lnTo>
                  <a:lnTo>
                    <a:pt x="52434" y="228301"/>
                  </a:lnTo>
                  <a:lnTo>
                    <a:pt x="51697" y="228239"/>
                  </a:lnTo>
                  <a:lnTo>
                    <a:pt x="50961" y="228190"/>
                  </a:lnTo>
                  <a:lnTo>
                    <a:pt x="50220" y="228140"/>
                  </a:lnTo>
                  <a:lnTo>
                    <a:pt x="48747" y="228078"/>
                  </a:lnTo>
                  <a:lnTo>
                    <a:pt x="47275" y="228028"/>
                  </a:lnTo>
                  <a:lnTo>
                    <a:pt x="47232" y="227904"/>
                  </a:lnTo>
                  <a:lnTo>
                    <a:pt x="47197" y="227817"/>
                  </a:lnTo>
                  <a:lnTo>
                    <a:pt x="47171" y="227767"/>
                  </a:lnTo>
                  <a:lnTo>
                    <a:pt x="47158" y="227755"/>
                  </a:lnTo>
                  <a:lnTo>
                    <a:pt x="47145" y="227755"/>
                  </a:lnTo>
                  <a:lnTo>
                    <a:pt x="47111" y="227594"/>
                  </a:lnTo>
                  <a:lnTo>
                    <a:pt x="47077" y="227445"/>
                  </a:lnTo>
                  <a:lnTo>
                    <a:pt x="47033" y="227308"/>
                  </a:lnTo>
                  <a:lnTo>
                    <a:pt x="46986" y="227184"/>
                  </a:lnTo>
                  <a:lnTo>
                    <a:pt x="46939" y="227084"/>
                  </a:lnTo>
                  <a:lnTo>
                    <a:pt x="46883" y="226985"/>
                  </a:lnTo>
                  <a:lnTo>
                    <a:pt x="46831" y="226911"/>
                  </a:lnTo>
                  <a:lnTo>
                    <a:pt x="46771" y="226848"/>
                  </a:lnTo>
                  <a:lnTo>
                    <a:pt x="46711" y="226799"/>
                  </a:lnTo>
                  <a:lnTo>
                    <a:pt x="46650" y="226774"/>
                  </a:lnTo>
                  <a:lnTo>
                    <a:pt x="46590" y="226762"/>
                  </a:lnTo>
                  <a:lnTo>
                    <a:pt x="46530" y="226762"/>
                  </a:lnTo>
                  <a:lnTo>
                    <a:pt x="46469" y="226786"/>
                  </a:lnTo>
                  <a:lnTo>
                    <a:pt x="46409" y="226824"/>
                  </a:lnTo>
                  <a:lnTo>
                    <a:pt x="46349" y="226886"/>
                  </a:lnTo>
                  <a:lnTo>
                    <a:pt x="46288" y="226960"/>
                  </a:lnTo>
                  <a:lnTo>
                    <a:pt x="46276" y="226215"/>
                  </a:lnTo>
                  <a:lnTo>
                    <a:pt x="46258" y="225470"/>
                  </a:lnTo>
                  <a:lnTo>
                    <a:pt x="46220" y="223980"/>
                  </a:lnTo>
                  <a:lnTo>
                    <a:pt x="46177" y="222515"/>
                  </a:lnTo>
                  <a:lnTo>
                    <a:pt x="46129" y="221037"/>
                  </a:lnTo>
                  <a:lnTo>
                    <a:pt x="46129" y="221037"/>
                  </a:lnTo>
                  <a:lnTo>
                    <a:pt x="46943" y="221223"/>
                  </a:lnTo>
                  <a:lnTo>
                    <a:pt x="47757" y="221385"/>
                  </a:lnTo>
                  <a:lnTo>
                    <a:pt x="48575" y="221521"/>
                  </a:lnTo>
                  <a:lnTo>
                    <a:pt x="49389" y="221645"/>
                  </a:lnTo>
                  <a:lnTo>
                    <a:pt x="50207" y="221745"/>
                  </a:lnTo>
                  <a:lnTo>
                    <a:pt x="51021" y="221807"/>
                  </a:lnTo>
                  <a:lnTo>
                    <a:pt x="51839" y="221857"/>
                  </a:lnTo>
                  <a:lnTo>
                    <a:pt x="52658" y="221881"/>
                  </a:lnTo>
                  <a:lnTo>
                    <a:pt x="53476" y="221869"/>
                  </a:lnTo>
                  <a:lnTo>
                    <a:pt x="54294" y="221844"/>
                  </a:lnTo>
                  <a:lnTo>
                    <a:pt x="55108" y="221782"/>
                  </a:lnTo>
                  <a:lnTo>
                    <a:pt x="55926" y="221695"/>
                  </a:lnTo>
                  <a:lnTo>
                    <a:pt x="56335" y="221645"/>
                  </a:lnTo>
                  <a:lnTo>
                    <a:pt x="56744" y="221583"/>
                  </a:lnTo>
                  <a:lnTo>
                    <a:pt x="57153" y="221509"/>
                  </a:lnTo>
                  <a:lnTo>
                    <a:pt x="57562" y="221434"/>
                  </a:lnTo>
                  <a:lnTo>
                    <a:pt x="57971" y="221347"/>
                  </a:lnTo>
                  <a:lnTo>
                    <a:pt x="58381" y="221248"/>
                  </a:lnTo>
                  <a:lnTo>
                    <a:pt x="58790" y="221149"/>
                  </a:lnTo>
                  <a:lnTo>
                    <a:pt x="59199" y="221037"/>
                  </a:lnTo>
                  <a:close/>
                  <a:moveTo>
                    <a:pt x="46388" y="232499"/>
                  </a:moveTo>
                  <a:lnTo>
                    <a:pt x="46495" y="232610"/>
                  </a:lnTo>
                  <a:lnTo>
                    <a:pt x="46603" y="232710"/>
                  </a:lnTo>
                  <a:lnTo>
                    <a:pt x="46715" y="232797"/>
                  </a:lnTo>
                  <a:lnTo>
                    <a:pt x="46831" y="232871"/>
                  </a:lnTo>
                  <a:lnTo>
                    <a:pt x="46947" y="232933"/>
                  </a:lnTo>
                  <a:lnTo>
                    <a:pt x="47068" y="232995"/>
                  </a:lnTo>
                  <a:lnTo>
                    <a:pt x="47189" y="233033"/>
                  </a:lnTo>
                  <a:lnTo>
                    <a:pt x="47309" y="233070"/>
                  </a:lnTo>
                  <a:lnTo>
                    <a:pt x="47434" y="233095"/>
                  </a:lnTo>
                  <a:lnTo>
                    <a:pt x="47559" y="233119"/>
                  </a:lnTo>
                  <a:lnTo>
                    <a:pt x="47813" y="233132"/>
                  </a:lnTo>
                  <a:lnTo>
                    <a:pt x="48067" y="233119"/>
                  </a:lnTo>
                  <a:lnTo>
                    <a:pt x="48325" y="233095"/>
                  </a:lnTo>
                  <a:lnTo>
                    <a:pt x="48588" y="233057"/>
                  </a:lnTo>
                  <a:lnTo>
                    <a:pt x="48846" y="233008"/>
                  </a:lnTo>
                  <a:lnTo>
                    <a:pt x="49359" y="232896"/>
                  </a:lnTo>
                  <a:lnTo>
                    <a:pt x="49613" y="232846"/>
                  </a:lnTo>
                  <a:lnTo>
                    <a:pt x="49858" y="232809"/>
                  </a:lnTo>
                  <a:lnTo>
                    <a:pt x="50095" y="232784"/>
                  </a:lnTo>
                  <a:lnTo>
                    <a:pt x="50328" y="232784"/>
                  </a:lnTo>
                  <a:lnTo>
                    <a:pt x="50969" y="232809"/>
                  </a:lnTo>
                  <a:lnTo>
                    <a:pt x="51611" y="232846"/>
                  </a:lnTo>
                  <a:lnTo>
                    <a:pt x="52248" y="232896"/>
                  </a:lnTo>
                  <a:lnTo>
                    <a:pt x="52890" y="232958"/>
                  </a:lnTo>
                  <a:lnTo>
                    <a:pt x="54169" y="233107"/>
                  </a:lnTo>
                  <a:lnTo>
                    <a:pt x="55452" y="233244"/>
                  </a:lnTo>
                  <a:lnTo>
                    <a:pt x="55521" y="233244"/>
                  </a:lnTo>
                  <a:lnTo>
                    <a:pt x="55586" y="233206"/>
                  </a:lnTo>
                  <a:lnTo>
                    <a:pt x="55612" y="233182"/>
                  </a:lnTo>
                  <a:lnTo>
                    <a:pt x="55642" y="233157"/>
                  </a:lnTo>
                  <a:lnTo>
                    <a:pt x="55668" y="233107"/>
                  </a:lnTo>
                  <a:lnTo>
                    <a:pt x="55693" y="233057"/>
                  </a:lnTo>
                  <a:lnTo>
                    <a:pt x="56516" y="233082"/>
                  </a:lnTo>
                  <a:lnTo>
                    <a:pt x="57338" y="233095"/>
                  </a:lnTo>
                  <a:lnTo>
                    <a:pt x="58157" y="233070"/>
                  </a:lnTo>
                  <a:lnTo>
                    <a:pt x="58566" y="233045"/>
                  </a:lnTo>
                  <a:lnTo>
                    <a:pt x="58975" y="233020"/>
                  </a:lnTo>
                  <a:lnTo>
                    <a:pt x="58927" y="235168"/>
                  </a:lnTo>
                  <a:lnTo>
                    <a:pt x="58884" y="237317"/>
                  </a:lnTo>
                  <a:lnTo>
                    <a:pt x="58841" y="239453"/>
                  </a:lnTo>
                  <a:lnTo>
                    <a:pt x="58794" y="241588"/>
                  </a:lnTo>
                  <a:lnTo>
                    <a:pt x="58027" y="241303"/>
                  </a:lnTo>
                  <a:lnTo>
                    <a:pt x="57257" y="241030"/>
                  </a:lnTo>
                  <a:lnTo>
                    <a:pt x="56486" y="240769"/>
                  </a:lnTo>
                  <a:lnTo>
                    <a:pt x="55715" y="240508"/>
                  </a:lnTo>
                  <a:lnTo>
                    <a:pt x="54940" y="240260"/>
                  </a:lnTo>
                  <a:lnTo>
                    <a:pt x="54165" y="240036"/>
                  </a:lnTo>
                  <a:lnTo>
                    <a:pt x="53390" y="239813"/>
                  </a:lnTo>
                  <a:lnTo>
                    <a:pt x="52614" y="239614"/>
                  </a:lnTo>
                  <a:lnTo>
                    <a:pt x="51835" y="239428"/>
                  </a:lnTo>
                  <a:lnTo>
                    <a:pt x="51060" y="239254"/>
                  </a:lnTo>
                  <a:lnTo>
                    <a:pt x="50285" y="239105"/>
                  </a:lnTo>
                  <a:lnTo>
                    <a:pt x="49510" y="238981"/>
                  </a:lnTo>
                  <a:lnTo>
                    <a:pt x="48734" y="238856"/>
                  </a:lnTo>
                  <a:lnTo>
                    <a:pt x="47959" y="238770"/>
                  </a:lnTo>
                  <a:lnTo>
                    <a:pt x="47189" y="238695"/>
                  </a:lnTo>
                  <a:lnTo>
                    <a:pt x="46418" y="238658"/>
                  </a:lnTo>
                  <a:lnTo>
                    <a:pt x="46413" y="237118"/>
                  </a:lnTo>
                  <a:lnTo>
                    <a:pt x="46409" y="235578"/>
                  </a:lnTo>
                  <a:lnTo>
                    <a:pt x="46388" y="232499"/>
                  </a:lnTo>
                  <a:close/>
                  <a:moveTo>
                    <a:pt x="46400" y="243687"/>
                  </a:moveTo>
                  <a:lnTo>
                    <a:pt x="47163" y="243923"/>
                  </a:lnTo>
                  <a:lnTo>
                    <a:pt x="47929" y="244134"/>
                  </a:lnTo>
                  <a:lnTo>
                    <a:pt x="48696" y="244320"/>
                  </a:lnTo>
                  <a:lnTo>
                    <a:pt x="49462" y="244482"/>
                  </a:lnTo>
                  <a:lnTo>
                    <a:pt x="50233" y="244631"/>
                  </a:lnTo>
                  <a:lnTo>
                    <a:pt x="51004" y="244755"/>
                  </a:lnTo>
                  <a:lnTo>
                    <a:pt x="51775" y="244854"/>
                  </a:lnTo>
                  <a:lnTo>
                    <a:pt x="52546" y="244954"/>
                  </a:lnTo>
                  <a:lnTo>
                    <a:pt x="53321" y="245028"/>
                  </a:lnTo>
                  <a:lnTo>
                    <a:pt x="54092" y="245078"/>
                  </a:lnTo>
                  <a:lnTo>
                    <a:pt x="54862" y="245115"/>
                  </a:lnTo>
                  <a:lnTo>
                    <a:pt x="55637" y="245152"/>
                  </a:lnTo>
                  <a:lnTo>
                    <a:pt x="56408" y="245165"/>
                  </a:lnTo>
                  <a:lnTo>
                    <a:pt x="57179" y="245165"/>
                  </a:lnTo>
                  <a:lnTo>
                    <a:pt x="57946" y="245152"/>
                  </a:lnTo>
                  <a:lnTo>
                    <a:pt x="58716" y="245127"/>
                  </a:lnTo>
                  <a:lnTo>
                    <a:pt x="58424" y="257707"/>
                  </a:lnTo>
                  <a:lnTo>
                    <a:pt x="57653" y="257756"/>
                  </a:lnTo>
                  <a:lnTo>
                    <a:pt x="56882" y="257781"/>
                  </a:lnTo>
                  <a:lnTo>
                    <a:pt x="56115" y="257781"/>
                  </a:lnTo>
                  <a:lnTo>
                    <a:pt x="55345" y="257769"/>
                  </a:lnTo>
                  <a:lnTo>
                    <a:pt x="54574" y="257744"/>
                  </a:lnTo>
                  <a:lnTo>
                    <a:pt x="53799" y="257707"/>
                  </a:lnTo>
                  <a:lnTo>
                    <a:pt x="53028" y="257657"/>
                  </a:lnTo>
                  <a:lnTo>
                    <a:pt x="52257" y="257582"/>
                  </a:lnTo>
                  <a:lnTo>
                    <a:pt x="51486" y="257508"/>
                  </a:lnTo>
                  <a:lnTo>
                    <a:pt x="50715" y="257421"/>
                  </a:lnTo>
                  <a:lnTo>
                    <a:pt x="49940" y="257322"/>
                  </a:lnTo>
                  <a:lnTo>
                    <a:pt x="49169" y="257222"/>
                  </a:lnTo>
                  <a:lnTo>
                    <a:pt x="47623" y="256986"/>
                  </a:lnTo>
                  <a:lnTo>
                    <a:pt x="46077" y="256738"/>
                  </a:lnTo>
                  <a:lnTo>
                    <a:pt x="46142" y="255136"/>
                  </a:lnTo>
                  <a:lnTo>
                    <a:pt x="46198" y="253522"/>
                  </a:lnTo>
                  <a:lnTo>
                    <a:pt x="46245" y="251908"/>
                  </a:lnTo>
                  <a:lnTo>
                    <a:pt x="46288" y="250281"/>
                  </a:lnTo>
                  <a:lnTo>
                    <a:pt x="46327" y="248642"/>
                  </a:lnTo>
                  <a:lnTo>
                    <a:pt x="46357" y="246990"/>
                  </a:lnTo>
                  <a:lnTo>
                    <a:pt x="46383" y="245339"/>
                  </a:lnTo>
                  <a:lnTo>
                    <a:pt x="46400" y="243687"/>
                  </a:lnTo>
                  <a:close/>
                  <a:moveTo>
                    <a:pt x="13276" y="279189"/>
                  </a:moveTo>
                  <a:lnTo>
                    <a:pt x="13281" y="280456"/>
                  </a:lnTo>
                  <a:lnTo>
                    <a:pt x="13285" y="281747"/>
                  </a:lnTo>
                  <a:lnTo>
                    <a:pt x="13294" y="283089"/>
                  </a:lnTo>
                  <a:lnTo>
                    <a:pt x="13306" y="284479"/>
                  </a:lnTo>
                  <a:lnTo>
                    <a:pt x="13341" y="287360"/>
                  </a:lnTo>
                  <a:lnTo>
                    <a:pt x="13375" y="290415"/>
                  </a:lnTo>
                  <a:lnTo>
                    <a:pt x="13423" y="294886"/>
                  </a:lnTo>
                  <a:lnTo>
                    <a:pt x="13449" y="297108"/>
                  </a:lnTo>
                  <a:lnTo>
                    <a:pt x="13479" y="299343"/>
                  </a:lnTo>
                  <a:lnTo>
                    <a:pt x="13513" y="301579"/>
                  </a:lnTo>
                  <a:lnTo>
                    <a:pt x="13548" y="303814"/>
                  </a:lnTo>
                  <a:lnTo>
                    <a:pt x="13586" y="306049"/>
                  </a:lnTo>
                  <a:lnTo>
                    <a:pt x="13629" y="308284"/>
                  </a:lnTo>
                  <a:lnTo>
                    <a:pt x="13677" y="310519"/>
                  </a:lnTo>
                  <a:lnTo>
                    <a:pt x="13724" y="312767"/>
                  </a:lnTo>
                  <a:lnTo>
                    <a:pt x="13776" y="315002"/>
                  </a:lnTo>
                  <a:lnTo>
                    <a:pt x="13832" y="317238"/>
                  </a:lnTo>
                  <a:lnTo>
                    <a:pt x="13892" y="319460"/>
                  </a:lnTo>
                  <a:lnTo>
                    <a:pt x="13961" y="321695"/>
                  </a:lnTo>
                  <a:lnTo>
                    <a:pt x="14030" y="323931"/>
                  </a:lnTo>
                  <a:lnTo>
                    <a:pt x="14103" y="326153"/>
                  </a:lnTo>
                  <a:lnTo>
                    <a:pt x="13922" y="326104"/>
                  </a:lnTo>
                  <a:lnTo>
                    <a:pt x="13741" y="326054"/>
                  </a:lnTo>
                  <a:lnTo>
                    <a:pt x="13565" y="325992"/>
                  </a:lnTo>
                  <a:lnTo>
                    <a:pt x="13384" y="325918"/>
                  </a:lnTo>
                  <a:lnTo>
                    <a:pt x="13207" y="325831"/>
                  </a:lnTo>
                  <a:lnTo>
                    <a:pt x="13035" y="325744"/>
                  </a:lnTo>
                  <a:lnTo>
                    <a:pt x="12859" y="325632"/>
                  </a:lnTo>
                  <a:lnTo>
                    <a:pt x="12686" y="325533"/>
                  </a:lnTo>
                  <a:lnTo>
                    <a:pt x="12514" y="325408"/>
                  </a:lnTo>
                  <a:lnTo>
                    <a:pt x="12342" y="325284"/>
                  </a:lnTo>
                  <a:lnTo>
                    <a:pt x="12174" y="325148"/>
                  </a:lnTo>
                  <a:lnTo>
                    <a:pt x="12006" y="325011"/>
                  </a:lnTo>
                  <a:lnTo>
                    <a:pt x="11838" y="324862"/>
                  </a:lnTo>
                  <a:lnTo>
                    <a:pt x="11670" y="324701"/>
                  </a:lnTo>
                  <a:lnTo>
                    <a:pt x="11506" y="324539"/>
                  </a:lnTo>
                  <a:lnTo>
                    <a:pt x="11343" y="324365"/>
                  </a:lnTo>
                  <a:lnTo>
                    <a:pt x="11183" y="324179"/>
                  </a:lnTo>
                  <a:lnTo>
                    <a:pt x="11020" y="323993"/>
                  </a:lnTo>
                  <a:lnTo>
                    <a:pt x="10861" y="323794"/>
                  </a:lnTo>
                  <a:lnTo>
                    <a:pt x="10705" y="323583"/>
                  </a:lnTo>
                  <a:lnTo>
                    <a:pt x="10546" y="323372"/>
                  </a:lnTo>
                  <a:lnTo>
                    <a:pt x="10391" y="323148"/>
                  </a:lnTo>
                  <a:lnTo>
                    <a:pt x="10240" y="322925"/>
                  </a:lnTo>
                  <a:lnTo>
                    <a:pt x="10090" y="322676"/>
                  </a:lnTo>
                  <a:lnTo>
                    <a:pt x="9939" y="322441"/>
                  </a:lnTo>
                  <a:lnTo>
                    <a:pt x="9788" y="322180"/>
                  </a:lnTo>
                  <a:lnTo>
                    <a:pt x="9642" y="321931"/>
                  </a:lnTo>
                  <a:lnTo>
                    <a:pt x="9495" y="321658"/>
                  </a:lnTo>
                  <a:lnTo>
                    <a:pt x="9353" y="321385"/>
                  </a:lnTo>
                  <a:lnTo>
                    <a:pt x="9211" y="321099"/>
                  </a:lnTo>
                  <a:lnTo>
                    <a:pt x="9069" y="320814"/>
                  </a:lnTo>
                  <a:lnTo>
                    <a:pt x="8931" y="320516"/>
                  </a:lnTo>
                  <a:lnTo>
                    <a:pt x="8793" y="320218"/>
                  </a:lnTo>
                  <a:lnTo>
                    <a:pt x="8660" y="319907"/>
                  </a:lnTo>
                  <a:lnTo>
                    <a:pt x="8526" y="319584"/>
                  </a:lnTo>
                  <a:lnTo>
                    <a:pt x="8393" y="319262"/>
                  </a:lnTo>
                  <a:lnTo>
                    <a:pt x="8264" y="318939"/>
                  </a:lnTo>
                  <a:lnTo>
                    <a:pt x="8135" y="318603"/>
                  </a:lnTo>
                  <a:lnTo>
                    <a:pt x="8010" y="318256"/>
                  </a:lnTo>
                  <a:lnTo>
                    <a:pt x="7885" y="317908"/>
                  </a:lnTo>
                  <a:lnTo>
                    <a:pt x="7764" y="317548"/>
                  </a:lnTo>
                  <a:lnTo>
                    <a:pt x="7644" y="317188"/>
                  </a:lnTo>
                  <a:lnTo>
                    <a:pt x="7527" y="316815"/>
                  </a:lnTo>
                  <a:lnTo>
                    <a:pt x="7411" y="316430"/>
                  </a:lnTo>
                  <a:lnTo>
                    <a:pt x="7295" y="316045"/>
                  </a:lnTo>
                  <a:lnTo>
                    <a:pt x="7183" y="315660"/>
                  </a:lnTo>
                  <a:lnTo>
                    <a:pt x="7075" y="315263"/>
                  </a:lnTo>
                  <a:lnTo>
                    <a:pt x="6968" y="314866"/>
                  </a:lnTo>
                  <a:lnTo>
                    <a:pt x="6860" y="314456"/>
                  </a:lnTo>
                  <a:lnTo>
                    <a:pt x="6757" y="314034"/>
                  </a:lnTo>
                  <a:lnTo>
                    <a:pt x="6658" y="313612"/>
                  </a:lnTo>
                  <a:lnTo>
                    <a:pt x="6559" y="313189"/>
                  </a:lnTo>
                  <a:lnTo>
                    <a:pt x="6459" y="312755"/>
                  </a:lnTo>
                  <a:lnTo>
                    <a:pt x="6369" y="312320"/>
                  </a:lnTo>
                  <a:lnTo>
                    <a:pt x="6274" y="311873"/>
                  </a:lnTo>
                  <a:lnTo>
                    <a:pt x="6184" y="311426"/>
                  </a:lnTo>
                  <a:lnTo>
                    <a:pt x="6098" y="310967"/>
                  </a:lnTo>
                  <a:lnTo>
                    <a:pt x="6012" y="310507"/>
                  </a:lnTo>
                  <a:lnTo>
                    <a:pt x="5930" y="310035"/>
                  </a:lnTo>
                  <a:lnTo>
                    <a:pt x="5848" y="309563"/>
                  </a:lnTo>
                  <a:lnTo>
                    <a:pt x="5770" y="309079"/>
                  </a:lnTo>
                  <a:lnTo>
                    <a:pt x="5697" y="308595"/>
                  </a:lnTo>
                  <a:lnTo>
                    <a:pt x="5624" y="308110"/>
                  </a:lnTo>
                  <a:lnTo>
                    <a:pt x="5555" y="307614"/>
                  </a:lnTo>
                  <a:lnTo>
                    <a:pt x="5447" y="306819"/>
                  </a:lnTo>
                  <a:lnTo>
                    <a:pt x="5357" y="306049"/>
                  </a:lnTo>
                  <a:lnTo>
                    <a:pt x="5271" y="305279"/>
                  </a:lnTo>
                  <a:lnTo>
                    <a:pt x="5198" y="304522"/>
                  </a:lnTo>
                  <a:lnTo>
                    <a:pt x="5133" y="303777"/>
                  </a:lnTo>
                  <a:lnTo>
                    <a:pt x="5081" y="303032"/>
                  </a:lnTo>
                  <a:lnTo>
                    <a:pt x="5038" y="302311"/>
                  </a:lnTo>
                  <a:lnTo>
                    <a:pt x="5004" y="301591"/>
                  </a:lnTo>
                  <a:lnTo>
                    <a:pt x="4978" y="300896"/>
                  </a:lnTo>
                  <a:lnTo>
                    <a:pt x="4961" y="300200"/>
                  </a:lnTo>
                  <a:lnTo>
                    <a:pt x="4952" y="299517"/>
                  </a:lnTo>
                  <a:lnTo>
                    <a:pt x="4957" y="298847"/>
                  </a:lnTo>
                  <a:lnTo>
                    <a:pt x="4965" y="298189"/>
                  </a:lnTo>
                  <a:lnTo>
                    <a:pt x="4987" y="297530"/>
                  </a:lnTo>
                  <a:lnTo>
                    <a:pt x="5013" y="296897"/>
                  </a:lnTo>
                  <a:lnTo>
                    <a:pt x="5047" y="296264"/>
                  </a:lnTo>
                  <a:lnTo>
                    <a:pt x="5090" y="295643"/>
                  </a:lnTo>
                  <a:lnTo>
                    <a:pt x="5142" y="295047"/>
                  </a:lnTo>
                  <a:lnTo>
                    <a:pt x="5202" y="294451"/>
                  </a:lnTo>
                  <a:lnTo>
                    <a:pt x="5271" y="293867"/>
                  </a:lnTo>
                  <a:lnTo>
                    <a:pt x="5344" y="293284"/>
                  </a:lnTo>
                  <a:lnTo>
                    <a:pt x="5426" y="292725"/>
                  </a:lnTo>
                  <a:lnTo>
                    <a:pt x="5512" y="292178"/>
                  </a:lnTo>
                  <a:lnTo>
                    <a:pt x="5611" y="291632"/>
                  </a:lnTo>
                  <a:lnTo>
                    <a:pt x="5710" y="291098"/>
                  </a:lnTo>
                  <a:lnTo>
                    <a:pt x="5822" y="290589"/>
                  </a:lnTo>
                  <a:lnTo>
                    <a:pt x="5934" y="290080"/>
                  </a:lnTo>
                  <a:lnTo>
                    <a:pt x="6059" y="289583"/>
                  </a:lnTo>
                  <a:lnTo>
                    <a:pt x="6184" y="289099"/>
                  </a:lnTo>
                  <a:lnTo>
                    <a:pt x="6317" y="288627"/>
                  </a:lnTo>
                  <a:lnTo>
                    <a:pt x="6459" y="288155"/>
                  </a:lnTo>
                  <a:lnTo>
                    <a:pt x="6606" y="287708"/>
                  </a:lnTo>
                  <a:lnTo>
                    <a:pt x="6757" y="287261"/>
                  </a:lnTo>
                  <a:lnTo>
                    <a:pt x="6912" y="286839"/>
                  </a:lnTo>
                  <a:lnTo>
                    <a:pt x="7071" y="286417"/>
                  </a:lnTo>
                  <a:lnTo>
                    <a:pt x="7239" y="286007"/>
                  </a:lnTo>
                  <a:lnTo>
                    <a:pt x="7411" y="285609"/>
                  </a:lnTo>
                  <a:lnTo>
                    <a:pt x="7588" y="285224"/>
                  </a:lnTo>
                  <a:lnTo>
                    <a:pt x="7764" y="284852"/>
                  </a:lnTo>
                  <a:lnTo>
                    <a:pt x="7949" y="284492"/>
                  </a:lnTo>
                  <a:lnTo>
                    <a:pt x="8139" y="284144"/>
                  </a:lnTo>
                  <a:lnTo>
                    <a:pt x="8333" y="283796"/>
                  </a:lnTo>
                  <a:lnTo>
                    <a:pt x="8531" y="283474"/>
                  </a:lnTo>
                  <a:lnTo>
                    <a:pt x="8729" y="283151"/>
                  </a:lnTo>
                  <a:lnTo>
                    <a:pt x="8936" y="282840"/>
                  </a:lnTo>
                  <a:lnTo>
                    <a:pt x="9142" y="282555"/>
                  </a:lnTo>
                  <a:lnTo>
                    <a:pt x="9353" y="282269"/>
                  </a:lnTo>
                  <a:lnTo>
                    <a:pt x="9569" y="281996"/>
                  </a:lnTo>
                  <a:lnTo>
                    <a:pt x="9784" y="281735"/>
                  </a:lnTo>
                  <a:lnTo>
                    <a:pt x="10004" y="281487"/>
                  </a:lnTo>
                  <a:lnTo>
                    <a:pt x="10227" y="281251"/>
                  </a:lnTo>
                  <a:lnTo>
                    <a:pt x="10451" y="281015"/>
                  </a:lnTo>
                  <a:lnTo>
                    <a:pt x="10675" y="280804"/>
                  </a:lnTo>
                  <a:lnTo>
                    <a:pt x="10908" y="280593"/>
                  </a:lnTo>
                  <a:lnTo>
                    <a:pt x="11136" y="280406"/>
                  </a:lnTo>
                  <a:lnTo>
                    <a:pt x="11369" y="280220"/>
                  </a:lnTo>
                  <a:lnTo>
                    <a:pt x="11605" y="280059"/>
                  </a:lnTo>
                  <a:lnTo>
                    <a:pt x="11838" y="279897"/>
                  </a:lnTo>
                  <a:lnTo>
                    <a:pt x="12079" y="279748"/>
                  </a:lnTo>
                  <a:lnTo>
                    <a:pt x="12316" y="279612"/>
                  </a:lnTo>
                  <a:lnTo>
                    <a:pt x="12557" y="279487"/>
                  </a:lnTo>
                  <a:lnTo>
                    <a:pt x="12794" y="279376"/>
                  </a:lnTo>
                  <a:lnTo>
                    <a:pt x="13035" y="279276"/>
                  </a:lnTo>
                  <a:lnTo>
                    <a:pt x="13276" y="279189"/>
                  </a:lnTo>
                  <a:close/>
                  <a:moveTo>
                    <a:pt x="94859" y="280916"/>
                  </a:moveTo>
                  <a:lnTo>
                    <a:pt x="95070" y="281077"/>
                  </a:lnTo>
                  <a:lnTo>
                    <a:pt x="95277" y="281251"/>
                  </a:lnTo>
                  <a:lnTo>
                    <a:pt x="95488" y="281437"/>
                  </a:lnTo>
                  <a:lnTo>
                    <a:pt x="95695" y="281636"/>
                  </a:lnTo>
                  <a:lnTo>
                    <a:pt x="95906" y="281847"/>
                  </a:lnTo>
                  <a:lnTo>
                    <a:pt x="96112" y="282070"/>
                  </a:lnTo>
                  <a:lnTo>
                    <a:pt x="96319" y="282306"/>
                  </a:lnTo>
                  <a:lnTo>
                    <a:pt x="96526" y="282542"/>
                  </a:lnTo>
                  <a:lnTo>
                    <a:pt x="96728" y="282803"/>
                  </a:lnTo>
                  <a:lnTo>
                    <a:pt x="96935" y="283064"/>
                  </a:lnTo>
                  <a:lnTo>
                    <a:pt x="97137" y="283349"/>
                  </a:lnTo>
                  <a:lnTo>
                    <a:pt x="97335" y="283635"/>
                  </a:lnTo>
                  <a:lnTo>
                    <a:pt x="97538" y="283933"/>
                  </a:lnTo>
                  <a:lnTo>
                    <a:pt x="97736" y="284243"/>
                  </a:lnTo>
                  <a:lnTo>
                    <a:pt x="97934" y="284554"/>
                  </a:lnTo>
                  <a:lnTo>
                    <a:pt x="98128" y="284889"/>
                  </a:lnTo>
                  <a:lnTo>
                    <a:pt x="98317" y="285224"/>
                  </a:lnTo>
                  <a:lnTo>
                    <a:pt x="98511" y="285572"/>
                  </a:lnTo>
                  <a:lnTo>
                    <a:pt x="98696" y="285932"/>
                  </a:lnTo>
                  <a:lnTo>
                    <a:pt x="98886" y="286305"/>
                  </a:lnTo>
                  <a:lnTo>
                    <a:pt x="99067" y="286677"/>
                  </a:lnTo>
                  <a:lnTo>
                    <a:pt x="99247" y="287062"/>
                  </a:lnTo>
                  <a:lnTo>
                    <a:pt x="99428" y="287460"/>
                  </a:lnTo>
                  <a:lnTo>
                    <a:pt x="99601" y="287869"/>
                  </a:lnTo>
                  <a:lnTo>
                    <a:pt x="99773" y="288279"/>
                  </a:lnTo>
                  <a:lnTo>
                    <a:pt x="99941" y="288701"/>
                  </a:lnTo>
                  <a:lnTo>
                    <a:pt x="100109" y="289136"/>
                  </a:lnTo>
                  <a:lnTo>
                    <a:pt x="100272" y="289583"/>
                  </a:lnTo>
                  <a:lnTo>
                    <a:pt x="100432" y="290030"/>
                  </a:lnTo>
                  <a:lnTo>
                    <a:pt x="100587" y="290490"/>
                  </a:lnTo>
                  <a:lnTo>
                    <a:pt x="100737" y="290961"/>
                  </a:lnTo>
                  <a:lnTo>
                    <a:pt x="100884" y="291433"/>
                  </a:lnTo>
                  <a:lnTo>
                    <a:pt x="101026" y="291918"/>
                  </a:lnTo>
                  <a:lnTo>
                    <a:pt x="101168" y="292414"/>
                  </a:lnTo>
                  <a:lnTo>
                    <a:pt x="101302" y="292911"/>
                  </a:lnTo>
                  <a:lnTo>
                    <a:pt x="101431" y="293420"/>
                  </a:lnTo>
                  <a:lnTo>
                    <a:pt x="101556" y="293929"/>
                  </a:lnTo>
                  <a:lnTo>
                    <a:pt x="101680" y="294451"/>
                  </a:lnTo>
                  <a:lnTo>
                    <a:pt x="101797" y="294985"/>
                  </a:lnTo>
                  <a:lnTo>
                    <a:pt x="101904" y="295519"/>
                  </a:lnTo>
                  <a:lnTo>
                    <a:pt x="102012" y="296065"/>
                  </a:lnTo>
                  <a:lnTo>
                    <a:pt x="102115" y="296612"/>
                  </a:lnTo>
                  <a:lnTo>
                    <a:pt x="102210" y="297170"/>
                  </a:lnTo>
                  <a:lnTo>
                    <a:pt x="102301" y="297742"/>
                  </a:lnTo>
                  <a:lnTo>
                    <a:pt x="102387" y="298313"/>
                  </a:lnTo>
                  <a:lnTo>
                    <a:pt x="102464" y="298884"/>
                  </a:lnTo>
                  <a:lnTo>
                    <a:pt x="102537" y="299468"/>
                  </a:lnTo>
                  <a:lnTo>
                    <a:pt x="102606" y="300064"/>
                  </a:lnTo>
                  <a:lnTo>
                    <a:pt x="102667" y="300660"/>
                  </a:lnTo>
                  <a:lnTo>
                    <a:pt x="102718" y="301256"/>
                  </a:lnTo>
                  <a:lnTo>
                    <a:pt x="102770" y="301864"/>
                  </a:lnTo>
                  <a:lnTo>
                    <a:pt x="102813" y="302485"/>
                  </a:lnTo>
                  <a:lnTo>
                    <a:pt x="102848" y="303106"/>
                  </a:lnTo>
                  <a:lnTo>
                    <a:pt x="102873" y="303727"/>
                  </a:lnTo>
                  <a:lnTo>
                    <a:pt x="102895" y="304360"/>
                  </a:lnTo>
                  <a:lnTo>
                    <a:pt x="102912" y="304994"/>
                  </a:lnTo>
                  <a:lnTo>
                    <a:pt x="102921" y="305639"/>
                  </a:lnTo>
                  <a:lnTo>
                    <a:pt x="102921" y="306285"/>
                  </a:lnTo>
                  <a:lnTo>
                    <a:pt x="102912" y="306943"/>
                  </a:lnTo>
                  <a:lnTo>
                    <a:pt x="102899" y="307601"/>
                  </a:lnTo>
                  <a:lnTo>
                    <a:pt x="102878" y="308259"/>
                  </a:lnTo>
                  <a:lnTo>
                    <a:pt x="102848" y="308918"/>
                  </a:lnTo>
                  <a:lnTo>
                    <a:pt x="102809" y="309588"/>
                  </a:lnTo>
                  <a:lnTo>
                    <a:pt x="102761" y="310271"/>
                  </a:lnTo>
                  <a:lnTo>
                    <a:pt x="102714" y="310904"/>
                  </a:lnTo>
                  <a:lnTo>
                    <a:pt x="102658" y="311538"/>
                  </a:lnTo>
                  <a:lnTo>
                    <a:pt x="102598" y="312159"/>
                  </a:lnTo>
                  <a:lnTo>
                    <a:pt x="102537" y="312755"/>
                  </a:lnTo>
                  <a:lnTo>
                    <a:pt x="102469" y="313351"/>
                  </a:lnTo>
                  <a:lnTo>
                    <a:pt x="102395" y="313934"/>
                  </a:lnTo>
                  <a:lnTo>
                    <a:pt x="102318" y="314506"/>
                  </a:lnTo>
                  <a:lnTo>
                    <a:pt x="102236" y="315077"/>
                  </a:lnTo>
                  <a:lnTo>
                    <a:pt x="102150" y="315623"/>
                  </a:lnTo>
                  <a:lnTo>
                    <a:pt x="102059" y="316170"/>
                  </a:lnTo>
                  <a:lnTo>
                    <a:pt x="101965" y="316691"/>
                  </a:lnTo>
                  <a:lnTo>
                    <a:pt x="101866" y="317213"/>
                  </a:lnTo>
                  <a:lnTo>
                    <a:pt x="101762" y="317722"/>
                  </a:lnTo>
                  <a:lnTo>
                    <a:pt x="101655" y="318231"/>
                  </a:lnTo>
                  <a:lnTo>
                    <a:pt x="101543" y="318715"/>
                  </a:lnTo>
                  <a:lnTo>
                    <a:pt x="101431" y="319187"/>
                  </a:lnTo>
                  <a:lnTo>
                    <a:pt x="101310" y="319659"/>
                  </a:lnTo>
                  <a:lnTo>
                    <a:pt x="101190" y="320118"/>
                  </a:lnTo>
                  <a:lnTo>
                    <a:pt x="101065" y="320565"/>
                  </a:lnTo>
                  <a:lnTo>
                    <a:pt x="100936" y="321000"/>
                  </a:lnTo>
                  <a:lnTo>
                    <a:pt x="100802" y="321422"/>
                  </a:lnTo>
                  <a:lnTo>
                    <a:pt x="100664" y="321844"/>
                  </a:lnTo>
                  <a:lnTo>
                    <a:pt x="100526" y="322254"/>
                  </a:lnTo>
                  <a:lnTo>
                    <a:pt x="100384" y="322652"/>
                  </a:lnTo>
                  <a:lnTo>
                    <a:pt x="100238" y="323037"/>
                  </a:lnTo>
                  <a:lnTo>
                    <a:pt x="100091" y="323409"/>
                  </a:lnTo>
                  <a:lnTo>
                    <a:pt x="99941" y="323769"/>
                  </a:lnTo>
                  <a:lnTo>
                    <a:pt x="99786" y="324129"/>
                  </a:lnTo>
                  <a:lnTo>
                    <a:pt x="99626" y="324477"/>
                  </a:lnTo>
                  <a:lnTo>
                    <a:pt x="99467" y="324812"/>
                  </a:lnTo>
                  <a:lnTo>
                    <a:pt x="99308" y="325148"/>
                  </a:lnTo>
                  <a:lnTo>
                    <a:pt x="99140" y="325458"/>
                  </a:lnTo>
                  <a:lnTo>
                    <a:pt x="98972" y="325769"/>
                  </a:lnTo>
                  <a:lnTo>
                    <a:pt x="98804" y="326067"/>
                  </a:lnTo>
                  <a:lnTo>
                    <a:pt x="98632" y="326352"/>
                  </a:lnTo>
                  <a:lnTo>
                    <a:pt x="98455" y="326625"/>
                  </a:lnTo>
                  <a:lnTo>
                    <a:pt x="98279" y="326899"/>
                  </a:lnTo>
                  <a:lnTo>
                    <a:pt x="98098" y="327159"/>
                  </a:lnTo>
                  <a:lnTo>
                    <a:pt x="97917" y="327408"/>
                  </a:lnTo>
                  <a:lnTo>
                    <a:pt x="97736" y="327656"/>
                  </a:lnTo>
                  <a:lnTo>
                    <a:pt x="97551" y="327880"/>
                  </a:lnTo>
                  <a:lnTo>
                    <a:pt x="97361" y="328103"/>
                  </a:lnTo>
                  <a:lnTo>
                    <a:pt x="97176" y="328314"/>
                  </a:lnTo>
                  <a:lnTo>
                    <a:pt x="96982" y="328525"/>
                  </a:lnTo>
                  <a:lnTo>
                    <a:pt x="96793" y="328712"/>
                  </a:lnTo>
                  <a:lnTo>
                    <a:pt x="96599" y="328898"/>
                  </a:lnTo>
                  <a:lnTo>
                    <a:pt x="96401" y="329072"/>
                  </a:lnTo>
                  <a:lnTo>
                    <a:pt x="96207" y="329245"/>
                  </a:lnTo>
                  <a:lnTo>
                    <a:pt x="96009" y="329407"/>
                  </a:lnTo>
                  <a:lnTo>
                    <a:pt x="95811" y="329556"/>
                  </a:lnTo>
                  <a:lnTo>
                    <a:pt x="95609" y="329693"/>
                  </a:lnTo>
                  <a:lnTo>
                    <a:pt x="95411" y="329829"/>
                  </a:lnTo>
                  <a:lnTo>
                    <a:pt x="95208" y="329941"/>
                  </a:lnTo>
                  <a:lnTo>
                    <a:pt x="95001" y="330065"/>
                  </a:lnTo>
                  <a:lnTo>
                    <a:pt x="94799" y="330164"/>
                  </a:lnTo>
                  <a:lnTo>
                    <a:pt x="94597" y="330264"/>
                  </a:lnTo>
                  <a:lnTo>
                    <a:pt x="94390" y="330351"/>
                  </a:lnTo>
                  <a:lnTo>
                    <a:pt x="94183" y="330425"/>
                  </a:lnTo>
                  <a:lnTo>
                    <a:pt x="93977" y="330500"/>
                  </a:lnTo>
                  <a:lnTo>
                    <a:pt x="93770" y="330562"/>
                  </a:lnTo>
                  <a:lnTo>
                    <a:pt x="93563" y="330611"/>
                  </a:lnTo>
                  <a:lnTo>
                    <a:pt x="93352" y="330661"/>
                  </a:lnTo>
                  <a:lnTo>
                    <a:pt x="93145" y="330698"/>
                  </a:lnTo>
                  <a:lnTo>
                    <a:pt x="92939" y="330723"/>
                  </a:lnTo>
                  <a:lnTo>
                    <a:pt x="93038" y="328587"/>
                  </a:lnTo>
                  <a:lnTo>
                    <a:pt x="93137" y="326464"/>
                  </a:lnTo>
                  <a:lnTo>
                    <a:pt x="93232" y="324328"/>
                  </a:lnTo>
                  <a:lnTo>
                    <a:pt x="93322" y="322205"/>
                  </a:lnTo>
                  <a:lnTo>
                    <a:pt x="93412" y="320081"/>
                  </a:lnTo>
                  <a:lnTo>
                    <a:pt x="93494" y="317958"/>
                  </a:lnTo>
                  <a:lnTo>
                    <a:pt x="93572" y="315834"/>
                  </a:lnTo>
                  <a:lnTo>
                    <a:pt x="93649" y="313723"/>
                  </a:lnTo>
                  <a:lnTo>
                    <a:pt x="93675" y="312916"/>
                  </a:lnTo>
                  <a:lnTo>
                    <a:pt x="93710" y="312097"/>
                  </a:lnTo>
                  <a:lnTo>
                    <a:pt x="93744" y="311240"/>
                  </a:lnTo>
                  <a:lnTo>
                    <a:pt x="93787" y="310370"/>
                  </a:lnTo>
                  <a:lnTo>
                    <a:pt x="93873" y="308545"/>
                  </a:lnTo>
                  <a:lnTo>
                    <a:pt x="93977" y="306658"/>
                  </a:lnTo>
                  <a:lnTo>
                    <a:pt x="94192" y="302647"/>
                  </a:lnTo>
                  <a:lnTo>
                    <a:pt x="94304" y="300560"/>
                  </a:lnTo>
                  <a:lnTo>
                    <a:pt x="94411" y="298437"/>
                  </a:lnTo>
                  <a:lnTo>
                    <a:pt x="94515" y="296264"/>
                  </a:lnTo>
                  <a:lnTo>
                    <a:pt x="94566" y="295171"/>
                  </a:lnTo>
                  <a:lnTo>
                    <a:pt x="94614" y="294078"/>
                  </a:lnTo>
                  <a:lnTo>
                    <a:pt x="94657" y="292973"/>
                  </a:lnTo>
                  <a:lnTo>
                    <a:pt x="94700" y="291868"/>
                  </a:lnTo>
                  <a:lnTo>
                    <a:pt x="94739" y="290763"/>
                  </a:lnTo>
                  <a:lnTo>
                    <a:pt x="94773" y="289658"/>
                  </a:lnTo>
                  <a:lnTo>
                    <a:pt x="94799" y="288552"/>
                  </a:lnTo>
                  <a:lnTo>
                    <a:pt x="94825" y="287447"/>
                  </a:lnTo>
                  <a:lnTo>
                    <a:pt x="94846" y="286342"/>
                  </a:lnTo>
                  <a:lnTo>
                    <a:pt x="94864" y="285249"/>
                  </a:lnTo>
                  <a:lnTo>
                    <a:pt x="94872" y="284157"/>
                  </a:lnTo>
                  <a:lnTo>
                    <a:pt x="94872" y="283064"/>
                  </a:lnTo>
                  <a:lnTo>
                    <a:pt x="94872" y="281983"/>
                  </a:lnTo>
                  <a:lnTo>
                    <a:pt x="94859" y="280916"/>
                  </a:lnTo>
                  <a:close/>
                  <a:moveTo>
                    <a:pt x="99756" y="331232"/>
                  </a:moveTo>
                  <a:lnTo>
                    <a:pt x="99863" y="333977"/>
                  </a:lnTo>
                  <a:lnTo>
                    <a:pt x="99975" y="336733"/>
                  </a:lnTo>
                  <a:lnTo>
                    <a:pt x="100091" y="339503"/>
                  </a:lnTo>
                  <a:lnTo>
                    <a:pt x="100208" y="342297"/>
                  </a:lnTo>
                  <a:lnTo>
                    <a:pt x="100458" y="347909"/>
                  </a:lnTo>
                  <a:lnTo>
                    <a:pt x="100712" y="353560"/>
                  </a:lnTo>
                  <a:lnTo>
                    <a:pt x="100712" y="353560"/>
                  </a:lnTo>
                  <a:lnTo>
                    <a:pt x="100462" y="353510"/>
                  </a:lnTo>
                  <a:lnTo>
                    <a:pt x="100212" y="353473"/>
                  </a:lnTo>
                  <a:lnTo>
                    <a:pt x="99958" y="353448"/>
                  </a:lnTo>
                  <a:lnTo>
                    <a:pt x="99708" y="353423"/>
                  </a:lnTo>
                  <a:lnTo>
                    <a:pt x="99458" y="353423"/>
                  </a:lnTo>
                  <a:lnTo>
                    <a:pt x="99209" y="353448"/>
                  </a:lnTo>
                  <a:lnTo>
                    <a:pt x="98959" y="353473"/>
                  </a:lnTo>
                  <a:lnTo>
                    <a:pt x="98713" y="353522"/>
                  </a:lnTo>
                  <a:lnTo>
                    <a:pt x="98468" y="353584"/>
                  </a:lnTo>
                  <a:lnTo>
                    <a:pt x="98227" y="353671"/>
                  </a:lnTo>
                  <a:lnTo>
                    <a:pt x="97986" y="353783"/>
                  </a:lnTo>
                  <a:lnTo>
                    <a:pt x="97749" y="353907"/>
                  </a:lnTo>
                  <a:lnTo>
                    <a:pt x="97516" y="354056"/>
                  </a:lnTo>
                  <a:lnTo>
                    <a:pt x="97288" y="354242"/>
                  </a:lnTo>
                  <a:lnTo>
                    <a:pt x="97176" y="354342"/>
                  </a:lnTo>
                  <a:lnTo>
                    <a:pt x="97064" y="354441"/>
                  </a:lnTo>
                  <a:lnTo>
                    <a:pt x="96956" y="354553"/>
                  </a:lnTo>
                  <a:lnTo>
                    <a:pt x="96849" y="354677"/>
                  </a:lnTo>
                  <a:lnTo>
                    <a:pt x="96763" y="353497"/>
                  </a:lnTo>
                  <a:lnTo>
                    <a:pt x="96677" y="352318"/>
                  </a:lnTo>
                  <a:lnTo>
                    <a:pt x="96586" y="351150"/>
                  </a:lnTo>
                  <a:lnTo>
                    <a:pt x="96491" y="349971"/>
                  </a:lnTo>
                  <a:lnTo>
                    <a:pt x="96392" y="348803"/>
                  </a:lnTo>
                  <a:lnTo>
                    <a:pt x="96285" y="347636"/>
                  </a:lnTo>
                  <a:lnTo>
                    <a:pt x="96177" y="346469"/>
                  </a:lnTo>
                  <a:lnTo>
                    <a:pt x="96065" y="345302"/>
                  </a:lnTo>
                  <a:lnTo>
                    <a:pt x="95949" y="344134"/>
                  </a:lnTo>
                  <a:lnTo>
                    <a:pt x="95828" y="342980"/>
                  </a:lnTo>
                  <a:lnTo>
                    <a:pt x="95703" y="341812"/>
                  </a:lnTo>
                  <a:lnTo>
                    <a:pt x="95574" y="340657"/>
                  </a:lnTo>
                  <a:lnTo>
                    <a:pt x="95441" y="339503"/>
                  </a:lnTo>
                  <a:lnTo>
                    <a:pt x="95299" y="338348"/>
                  </a:lnTo>
                  <a:lnTo>
                    <a:pt x="95156" y="337193"/>
                  </a:lnTo>
                  <a:lnTo>
                    <a:pt x="95006" y="336038"/>
                  </a:lnTo>
                  <a:lnTo>
                    <a:pt x="95320" y="335877"/>
                  </a:lnTo>
                  <a:lnTo>
                    <a:pt x="95634" y="335703"/>
                  </a:lnTo>
                  <a:lnTo>
                    <a:pt x="95944" y="335504"/>
                  </a:lnTo>
                  <a:lnTo>
                    <a:pt x="96255" y="335293"/>
                  </a:lnTo>
                  <a:lnTo>
                    <a:pt x="96565" y="335057"/>
                  </a:lnTo>
                  <a:lnTo>
                    <a:pt x="96870" y="334809"/>
                  </a:lnTo>
                  <a:lnTo>
                    <a:pt x="97172" y="334535"/>
                  </a:lnTo>
                  <a:lnTo>
                    <a:pt x="97473" y="334250"/>
                  </a:lnTo>
                  <a:lnTo>
                    <a:pt x="97770" y="333939"/>
                  </a:lnTo>
                  <a:lnTo>
                    <a:pt x="98063" y="333617"/>
                  </a:lnTo>
                  <a:lnTo>
                    <a:pt x="98356" y="333269"/>
                  </a:lnTo>
                  <a:lnTo>
                    <a:pt x="98645" y="332896"/>
                  </a:lnTo>
                  <a:lnTo>
                    <a:pt x="98929" y="332511"/>
                  </a:lnTo>
                  <a:lnTo>
                    <a:pt x="99209" y="332102"/>
                  </a:lnTo>
                  <a:lnTo>
                    <a:pt x="99484" y="331679"/>
                  </a:lnTo>
                  <a:lnTo>
                    <a:pt x="99756" y="331232"/>
                  </a:lnTo>
                  <a:close/>
                  <a:moveTo>
                    <a:pt x="3243" y="345910"/>
                  </a:moveTo>
                  <a:lnTo>
                    <a:pt x="3656" y="346183"/>
                  </a:lnTo>
                  <a:lnTo>
                    <a:pt x="4069" y="346457"/>
                  </a:lnTo>
                  <a:lnTo>
                    <a:pt x="4479" y="346742"/>
                  </a:lnTo>
                  <a:lnTo>
                    <a:pt x="4892" y="347040"/>
                  </a:lnTo>
                  <a:lnTo>
                    <a:pt x="5305" y="347351"/>
                  </a:lnTo>
                  <a:lnTo>
                    <a:pt x="5714" y="347661"/>
                  </a:lnTo>
                  <a:lnTo>
                    <a:pt x="6128" y="347996"/>
                  </a:lnTo>
                  <a:lnTo>
                    <a:pt x="6541" y="348332"/>
                  </a:lnTo>
                  <a:lnTo>
                    <a:pt x="6477" y="349660"/>
                  </a:lnTo>
                  <a:lnTo>
                    <a:pt x="6421" y="350989"/>
                  </a:lnTo>
                  <a:lnTo>
                    <a:pt x="6369" y="352318"/>
                  </a:lnTo>
                  <a:lnTo>
                    <a:pt x="6326" y="353646"/>
                  </a:lnTo>
                  <a:lnTo>
                    <a:pt x="6292" y="354988"/>
                  </a:lnTo>
                  <a:lnTo>
                    <a:pt x="6257" y="356329"/>
                  </a:lnTo>
                  <a:lnTo>
                    <a:pt x="6231" y="357670"/>
                  </a:lnTo>
                  <a:lnTo>
                    <a:pt x="6210" y="359011"/>
                  </a:lnTo>
                  <a:lnTo>
                    <a:pt x="6192" y="360352"/>
                  </a:lnTo>
                  <a:lnTo>
                    <a:pt x="6180" y="361706"/>
                  </a:lnTo>
                  <a:lnTo>
                    <a:pt x="6167" y="363047"/>
                  </a:lnTo>
                  <a:lnTo>
                    <a:pt x="6162" y="364388"/>
                  </a:lnTo>
                  <a:lnTo>
                    <a:pt x="6158" y="365729"/>
                  </a:lnTo>
                  <a:lnTo>
                    <a:pt x="6158" y="367058"/>
                  </a:lnTo>
                  <a:lnTo>
                    <a:pt x="6167" y="369727"/>
                  </a:lnTo>
                  <a:lnTo>
                    <a:pt x="4134" y="369305"/>
                  </a:lnTo>
                  <a:lnTo>
                    <a:pt x="3630" y="369218"/>
                  </a:lnTo>
                  <a:lnTo>
                    <a:pt x="3376" y="369181"/>
                  </a:lnTo>
                  <a:lnTo>
                    <a:pt x="3122" y="369156"/>
                  </a:lnTo>
                  <a:lnTo>
                    <a:pt x="2868" y="369131"/>
                  </a:lnTo>
                  <a:lnTo>
                    <a:pt x="2614" y="369131"/>
                  </a:lnTo>
                  <a:lnTo>
                    <a:pt x="2364" y="369156"/>
                  </a:lnTo>
                  <a:lnTo>
                    <a:pt x="2235" y="369181"/>
                  </a:lnTo>
                  <a:lnTo>
                    <a:pt x="2114" y="369206"/>
                  </a:lnTo>
                  <a:lnTo>
                    <a:pt x="2226" y="366250"/>
                  </a:lnTo>
                  <a:lnTo>
                    <a:pt x="2347" y="363295"/>
                  </a:lnTo>
                  <a:lnTo>
                    <a:pt x="2480" y="360352"/>
                  </a:lnTo>
                  <a:lnTo>
                    <a:pt x="2618" y="357421"/>
                  </a:lnTo>
                  <a:lnTo>
                    <a:pt x="2765" y="354516"/>
                  </a:lnTo>
                  <a:lnTo>
                    <a:pt x="2915" y="351622"/>
                  </a:lnTo>
                  <a:lnTo>
                    <a:pt x="3075" y="348754"/>
                  </a:lnTo>
                  <a:lnTo>
                    <a:pt x="3243" y="345910"/>
                  </a:lnTo>
                  <a:close/>
                  <a:moveTo>
                    <a:pt x="100888" y="357372"/>
                  </a:moveTo>
                  <a:lnTo>
                    <a:pt x="101129" y="363158"/>
                  </a:lnTo>
                  <a:lnTo>
                    <a:pt x="101246" y="366064"/>
                  </a:lnTo>
                  <a:lnTo>
                    <a:pt x="101362" y="368970"/>
                  </a:lnTo>
                  <a:lnTo>
                    <a:pt x="101474" y="371888"/>
                  </a:lnTo>
                  <a:lnTo>
                    <a:pt x="101581" y="374806"/>
                  </a:lnTo>
                  <a:lnTo>
                    <a:pt x="101680" y="377737"/>
                  </a:lnTo>
                  <a:lnTo>
                    <a:pt x="101775" y="380668"/>
                  </a:lnTo>
                  <a:lnTo>
                    <a:pt x="101353" y="380568"/>
                  </a:lnTo>
                  <a:lnTo>
                    <a:pt x="100931" y="380481"/>
                  </a:lnTo>
                  <a:lnTo>
                    <a:pt x="100509" y="380394"/>
                  </a:lnTo>
                  <a:lnTo>
                    <a:pt x="100302" y="380369"/>
                  </a:lnTo>
                  <a:lnTo>
                    <a:pt x="100096" y="380345"/>
                  </a:lnTo>
                  <a:lnTo>
                    <a:pt x="99523" y="380233"/>
                  </a:lnTo>
                  <a:lnTo>
                    <a:pt x="99239" y="380171"/>
                  </a:lnTo>
                  <a:lnTo>
                    <a:pt x="98950" y="380134"/>
                  </a:lnTo>
                  <a:lnTo>
                    <a:pt x="98808" y="380121"/>
                  </a:lnTo>
                  <a:lnTo>
                    <a:pt x="98666" y="380109"/>
                  </a:lnTo>
                  <a:lnTo>
                    <a:pt x="98524" y="380121"/>
                  </a:lnTo>
                  <a:lnTo>
                    <a:pt x="98382" y="380134"/>
                  </a:lnTo>
                  <a:lnTo>
                    <a:pt x="98240" y="380158"/>
                  </a:lnTo>
                  <a:lnTo>
                    <a:pt x="98098" y="380196"/>
                  </a:lnTo>
                  <a:lnTo>
                    <a:pt x="97956" y="380233"/>
                  </a:lnTo>
                  <a:lnTo>
                    <a:pt x="97818" y="380295"/>
                  </a:lnTo>
                  <a:lnTo>
                    <a:pt x="97805" y="378954"/>
                  </a:lnTo>
                  <a:lnTo>
                    <a:pt x="97788" y="377613"/>
                  </a:lnTo>
                  <a:lnTo>
                    <a:pt x="97766" y="376272"/>
                  </a:lnTo>
                  <a:lnTo>
                    <a:pt x="97740" y="374931"/>
                  </a:lnTo>
                  <a:lnTo>
                    <a:pt x="97714" y="373602"/>
                  </a:lnTo>
                  <a:lnTo>
                    <a:pt x="97680" y="372261"/>
                  </a:lnTo>
                  <a:lnTo>
                    <a:pt x="97645" y="370932"/>
                  </a:lnTo>
                  <a:lnTo>
                    <a:pt x="97607" y="369603"/>
                  </a:lnTo>
                  <a:lnTo>
                    <a:pt x="97564" y="368275"/>
                  </a:lnTo>
                  <a:lnTo>
                    <a:pt x="97512" y="366946"/>
                  </a:lnTo>
                  <a:lnTo>
                    <a:pt x="97460" y="365617"/>
                  </a:lnTo>
                  <a:lnTo>
                    <a:pt x="97404" y="364288"/>
                  </a:lnTo>
                  <a:lnTo>
                    <a:pt x="97344" y="362972"/>
                  </a:lnTo>
                  <a:lnTo>
                    <a:pt x="97279" y="361643"/>
                  </a:lnTo>
                  <a:lnTo>
                    <a:pt x="97211" y="360327"/>
                  </a:lnTo>
                  <a:lnTo>
                    <a:pt x="97137" y="359011"/>
                  </a:lnTo>
                  <a:lnTo>
                    <a:pt x="97288" y="358961"/>
                  </a:lnTo>
                  <a:lnTo>
                    <a:pt x="97434" y="358912"/>
                  </a:lnTo>
                  <a:lnTo>
                    <a:pt x="97581" y="358849"/>
                  </a:lnTo>
                  <a:lnTo>
                    <a:pt x="97727" y="358775"/>
                  </a:lnTo>
                  <a:lnTo>
                    <a:pt x="98020" y="358614"/>
                  </a:lnTo>
                  <a:lnTo>
                    <a:pt x="98309" y="358427"/>
                  </a:lnTo>
                  <a:lnTo>
                    <a:pt x="98601" y="358241"/>
                  </a:lnTo>
                  <a:lnTo>
                    <a:pt x="98894" y="358055"/>
                  </a:lnTo>
                  <a:lnTo>
                    <a:pt x="99187" y="357893"/>
                  </a:lnTo>
                  <a:lnTo>
                    <a:pt x="99334" y="357819"/>
                  </a:lnTo>
                  <a:lnTo>
                    <a:pt x="99480" y="357744"/>
                  </a:lnTo>
                  <a:lnTo>
                    <a:pt x="99652" y="357682"/>
                  </a:lnTo>
                  <a:lnTo>
                    <a:pt x="99824" y="357620"/>
                  </a:lnTo>
                  <a:lnTo>
                    <a:pt x="100173" y="357533"/>
                  </a:lnTo>
                  <a:lnTo>
                    <a:pt x="100526" y="357446"/>
                  </a:lnTo>
                  <a:lnTo>
                    <a:pt x="100888" y="357372"/>
                  </a:lnTo>
                  <a:close/>
                  <a:moveTo>
                    <a:pt x="6184" y="374198"/>
                  </a:moveTo>
                  <a:lnTo>
                    <a:pt x="6205" y="375899"/>
                  </a:lnTo>
                  <a:lnTo>
                    <a:pt x="6223" y="377588"/>
                  </a:lnTo>
                  <a:lnTo>
                    <a:pt x="6244" y="379252"/>
                  </a:lnTo>
                  <a:lnTo>
                    <a:pt x="6266" y="380903"/>
                  </a:lnTo>
                  <a:lnTo>
                    <a:pt x="6292" y="382741"/>
                  </a:lnTo>
                  <a:lnTo>
                    <a:pt x="6326" y="384567"/>
                  </a:lnTo>
                  <a:lnTo>
                    <a:pt x="6365" y="386392"/>
                  </a:lnTo>
                  <a:lnTo>
                    <a:pt x="6408" y="388218"/>
                  </a:lnTo>
                  <a:lnTo>
                    <a:pt x="6455" y="390031"/>
                  </a:lnTo>
                  <a:lnTo>
                    <a:pt x="6507" y="391856"/>
                  </a:lnTo>
                  <a:lnTo>
                    <a:pt x="6563" y="393669"/>
                  </a:lnTo>
                  <a:lnTo>
                    <a:pt x="6619" y="395494"/>
                  </a:lnTo>
                  <a:lnTo>
                    <a:pt x="5904" y="395532"/>
                  </a:lnTo>
                  <a:lnTo>
                    <a:pt x="5180" y="395581"/>
                  </a:lnTo>
                  <a:lnTo>
                    <a:pt x="4457" y="395631"/>
                  </a:lnTo>
                  <a:lnTo>
                    <a:pt x="3729" y="395681"/>
                  </a:lnTo>
                  <a:lnTo>
                    <a:pt x="3428" y="395705"/>
                  </a:lnTo>
                  <a:lnTo>
                    <a:pt x="3131" y="395718"/>
                  </a:lnTo>
                  <a:lnTo>
                    <a:pt x="2842" y="395730"/>
                  </a:lnTo>
                  <a:lnTo>
                    <a:pt x="2700" y="395755"/>
                  </a:lnTo>
                  <a:lnTo>
                    <a:pt x="2562" y="395792"/>
                  </a:lnTo>
                  <a:lnTo>
                    <a:pt x="2420" y="395830"/>
                  </a:lnTo>
                  <a:lnTo>
                    <a:pt x="2287" y="395892"/>
                  </a:lnTo>
                  <a:lnTo>
                    <a:pt x="2153" y="395966"/>
                  </a:lnTo>
                  <a:lnTo>
                    <a:pt x="2020" y="396066"/>
                  </a:lnTo>
                  <a:lnTo>
                    <a:pt x="1890" y="396177"/>
                  </a:lnTo>
                  <a:lnTo>
                    <a:pt x="1761" y="396326"/>
                  </a:lnTo>
                  <a:lnTo>
                    <a:pt x="1636" y="396500"/>
                  </a:lnTo>
                  <a:lnTo>
                    <a:pt x="1576" y="396600"/>
                  </a:lnTo>
                  <a:lnTo>
                    <a:pt x="1516" y="396699"/>
                  </a:lnTo>
                  <a:lnTo>
                    <a:pt x="1520" y="395320"/>
                  </a:lnTo>
                  <a:lnTo>
                    <a:pt x="1524" y="393942"/>
                  </a:lnTo>
                  <a:lnTo>
                    <a:pt x="1537" y="392551"/>
                  </a:lnTo>
                  <a:lnTo>
                    <a:pt x="1550" y="391173"/>
                  </a:lnTo>
                  <a:lnTo>
                    <a:pt x="1567" y="389795"/>
                  </a:lnTo>
                  <a:lnTo>
                    <a:pt x="1585" y="388404"/>
                  </a:lnTo>
                  <a:lnTo>
                    <a:pt x="1606" y="387025"/>
                  </a:lnTo>
                  <a:lnTo>
                    <a:pt x="1632" y="385647"/>
                  </a:lnTo>
                  <a:lnTo>
                    <a:pt x="1658" y="384256"/>
                  </a:lnTo>
                  <a:lnTo>
                    <a:pt x="1688" y="382878"/>
                  </a:lnTo>
                  <a:lnTo>
                    <a:pt x="1757" y="380121"/>
                  </a:lnTo>
                  <a:lnTo>
                    <a:pt x="1830" y="377364"/>
                  </a:lnTo>
                  <a:lnTo>
                    <a:pt x="1916" y="374620"/>
                  </a:lnTo>
                  <a:lnTo>
                    <a:pt x="2054" y="374657"/>
                  </a:lnTo>
                  <a:lnTo>
                    <a:pt x="2192" y="374695"/>
                  </a:lnTo>
                  <a:lnTo>
                    <a:pt x="2330" y="374719"/>
                  </a:lnTo>
                  <a:lnTo>
                    <a:pt x="2468" y="374744"/>
                  </a:lnTo>
                  <a:lnTo>
                    <a:pt x="2747" y="374744"/>
                  </a:lnTo>
                  <a:lnTo>
                    <a:pt x="3027" y="374732"/>
                  </a:lnTo>
                  <a:lnTo>
                    <a:pt x="3303" y="374695"/>
                  </a:lnTo>
                  <a:lnTo>
                    <a:pt x="3583" y="374657"/>
                  </a:lnTo>
                  <a:lnTo>
                    <a:pt x="3858" y="374608"/>
                  </a:lnTo>
                  <a:lnTo>
                    <a:pt x="4134" y="374570"/>
                  </a:lnTo>
                  <a:lnTo>
                    <a:pt x="4651" y="374496"/>
                  </a:lnTo>
                  <a:lnTo>
                    <a:pt x="5163" y="374397"/>
                  </a:lnTo>
                  <a:lnTo>
                    <a:pt x="6184" y="374198"/>
                  </a:lnTo>
                  <a:close/>
                  <a:moveTo>
                    <a:pt x="101874" y="384219"/>
                  </a:moveTo>
                  <a:lnTo>
                    <a:pt x="101930" y="386678"/>
                  </a:lnTo>
                  <a:lnTo>
                    <a:pt x="101982" y="389149"/>
                  </a:lnTo>
                  <a:lnTo>
                    <a:pt x="102025" y="391620"/>
                  </a:lnTo>
                  <a:lnTo>
                    <a:pt x="102059" y="394091"/>
                  </a:lnTo>
                  <a:lnTo>
                    <a:pt x="102085" y="396550"/>
                  </a:lnTo>
                  <a:lnTo>
                    <a:pt x="102103" y="399021"/>
                  </a:lnTo>
                  <a:lnTo>
                    <a:pt x="102103" y="400250"/>
                  </a:lnTo>
                  <a:lnTo>
                    <a:pt x="102107" y="401480"/>
                  </a:lnTo>
                  <a:lnTo>
                    <a:pt x="102103" y="402697"/>
                  </a:lnTo>
                  <a:lnTo>
                    <a:pt x="102098" y="403926"/>
                  </a:lnTo>
                  <a:lnTo>
                    <a:pt x="101573" y="403603"/>
                  </a:lnTo>
                  <a:lnTo>
                    <a:pt x="101043" y="403305"/>
                  </a:lnTo>
                  <a:lnTo>
                    <a:pt x="100780" y="403169"/>
                  </a:lnTo>
                  <a:lnTo>
                    <a:pt x="100518" y="403044"/>
                  </a:lnTo>
                  <a:lnTo>
                    <a:pt x="100251" y="402920"/>
                  </a:lnTo>
                  <a:lnTo>
                    <a:pt x="99988" y="402808"/>
                  </a:lnTo>
                  <a:lnTo>
                    <a:pt x="99721" y="402697"/>
                  </a:lnTo>
                  <a:lnTo>
                    <a:pt x="99454" y="402610"/>
                  </a:lnTo>
                  <a:lnTo>
                    <a:pt x="99191" y="402523"/>
                  </a:lnTo>
                  <a:lnTo>
                    <a:pt x="98924" y="402448"/>
                  </a:lnTo>
                  <a:lnTo>
                    <a:pt x="98657" y="402374"/>
                  </a:lnTo>
                  <a:lnTo>
                    <a:pt x="98386" y="402324"/>
                  </a:lnTo>
                  <a:lnTo>
                    <a:pt x="98119" y="402274"/>
                  </a:lnTo>
                  <a:lnTo>
                    <a:pt x="97848" y="402250"/>
                  </a:lnTo>
                  <a:lnTo>
                    <a:pt x="97792" y="402250"/>
                  </a:lnTo>
                  <a:lnTo>
                    <a:pt x="97736" y="402274"/>
                  </a:lnTo>
                  <a:lnTo>
                    <a:pt x="97624" y="402337"/>
                  </a:lnTo>
                  <a:lnTo>
                    <a:pt x="97624" y="402337"/>
                  </a:lnTo>
                  <a:lnTo>
                    <a:pt x="97676" y="400126"/>
                  </a:lnTo>
                  <a:lnTo>
                    <a:pt x="97719" y="397903"/>
                  </a:lnTo>
                  <a:lnTo>
                    <a:pt x="97757" y="395681"/>
                  </a:lnTo>
                  <a:lnTo>
                    <a:pt x="97792" y="393458"/>
                  </a:lnTo>
                  <a:lnTo>
                    <a:pt x="97818" y="391247"/>
                  </a:lnTo>
                  <a:lnTo>
                    <a:pt x="97835" y="389025"/>
                  </a:lnTo>
                  <a:lnTo>
                    <a:pt x="97848" y="386802"/>
                  </a:lnTo>
                  <a:lnTo>
                    <a:pt x="97848" y="384592"/>
                  </a:lnTo>
                  <a:lnTo>
                    <a:pt x="97986" y="384654"/>
                  </a:lnTo>
                  <a:lnTo>
                    <a:pt x="98123" y="384703"/>
                  </a:lnTo>
                  <a:lnTo>
                    <a:pt x="98261" y="384728"/>
                  </a:lnTo>
                  <a:lnTo>
                    <a:pt x="98399" y="384753"/>
                  </a:lnTo>
                  <a:lnTo>
                    <a:pt x="98541" y="384765"/>
                  </a:lnTo>
                  <a:lnTo>
                    <a:pt x="98679" y="384778"/>
                  </a:lnTo>
                  <a:lnTo>
                    <a:pt x="98821" y="384765"/>
                  </a:lnTo>
                  <a:lnTo>
                    <a:pt x="98959" y="384753"/>
                  </a:lnTo>
                  <a:lnTo>
                    <a:pt x="99243" y="384716"/>
                  </a:lnTo>
                  <a:lnTo>
                    <a:pt x="99527" y="384654"/>
                  </a:lnTo>
                  <a:lnTo>
                    <a:pt x="100096" y="384542"/>
                  </a:lnTo>
                  <a:lnTo>
                    <a:pt x="100544" y="384467"/>
                  </a:lnTo>
                  <a:lnTo>
                    <a:pt x="100983" y="384380"/>
                  </a:lnTo>
                  <a:lnTo>
                    <a:pt x="101426" y="384294"/>
                  </a:lnTo>
                  <a:lnTo>
                    <a:pt x="101874" y="384219"/>
                  </a:lnTo>
                  <a:close/>
                  <a:moveTo>
                    <a:pt x="6765" y="399493"/>
                  </a:moveTo>
                  <a:lnTo>
                    <a:pt x="6821" y="400784"/>
                  </a:lnTo>
                  <a:lnTo>
                    <a:pt x="6877" y="402076"/>
                  </a:lnTo>
                  <a:lnTo>
                    <a:pt x="6937" y="403367"/>
                  </a:lnTo>
                  <a:lnTo>
                    <a:pt x="6998" y="404659"/>
                  </a:lnTo>
                  <a:lnTo>
                    <a:pt x="7062" y="405950"/>
                  </a:lnTo>
                  <a:lnTo>
                    <a:pt x="7131" y="407229"/>
                  </a:lnTo>
                  <a:lnTo>
                    <a:pt x="7204" y="408521"/>
                  </a:lnTo>
                  <a:lnTo>
                    <a:pt x="7278" y="409800"/>
                  </a:lnTo>
                  <a:lnTo>
                    <a:pt x="7355" y="411079"/>
                  </a:lnTo>
                  <a:lnTo>
                    <a:pt x="7437" y="412358"/>
                  </a:lnTo>
                  <a:lnTo>
                    <a:pt x="7601" y="414916"/>
                  </a:lnTo>
                  <a:lnTo>
                    <a:pt x="7777" y="417461"/>
                  </a:lnTo>
                  <a:lnTo>
                    <a:pt x="7962" y="419995"/>
                  </a:lnTo>
                  <a:lnTo>
                    <a:pt x="7893" y="419933"/>
                  </a:lnTo>
                  <a:lnTo>
                    <a:pt x="7820" y="419870"/>
                  </a:lnTo>
                  <a:lnTo>
                    <a:pt x="7747" y="419833"/>
                  </a:lnTo>
                  <a:lnTo>
                    <a:pt x="7674" y="419784"/>
                  </a:lnTo>
                  <a:lnTo>
                    <a:pt x="7601" y="419759"/>
                  </a:lnTo>
                  <a:lnTo>
                    <a:pt x="7527" y="419734"/>
                  </a:lnTo>
                  <a:lnTo>
                    <a:pt x="7377" y="419697"/>
                  </a:lnTo>
                  <a:lnTo>
                    <a:pt x="7226" y="419684"/>
                  </a:lnTo>
                  <a:lnTo>
                    <a:pt x="7071" y="419709"/>
                  </a:lnTo>
                  <a:lnTo>
                    <a:pt x="6916" y="419734"/>
                  </a:lnTo>
                  <a:lnTo>
                    <a:pt x="6761" y="419784"/>
                  </a:lnTo>
                  <a:lnTo>
                    <a:pt x="6602" y="419846"/>
                  </a:lnTo>
                  <a:lnTo>
                    <a:pt x="6447" y="419908"/>
                  </a:lnTo>
                  <a:lnTo>
                    <a:pt x="6132" y="420069"/>
                  </a:lnTo>
                  <a:lnTo>
                    <a:pt x="5822" y="420231"/>
                  </a:lnTo>
                  <a:lnTo>
                    <a:pt x="5671" y="420305"/>
                  </a:lnTo>
                  <a:lnTo>
                    <a:pt x="5521" y="420367"/>
                  </a:lnTo>
                  <a:lnTo>
                    <a:pt x="5094" y="420541"/>
                  </a:lnTo>
                  <a:lnTo>
                    <a:pt x="4651" y="420715"/>
                  </a:lnTo>
                  <a:lnTo>
                    <a:pt x="4199" y="420901"/>
                  </a:lnTo>
                  <a:lnTo>
                    <a:pt x="3970" y="421013"/>
                  </a:lnTo>
                  <a:lnTo>
                    <a:pt x="3742" y="421125"/>
                  </a:lnTo>
                  <a:lnTo>
                    <a:pt x="3518" y="421249"/>
                  </a:lnTo>
                  <a:lnTo>
                    <a:pt x="3294" y="421385"/>
                  </a:lnTo>
                  <a:lnTo>
                    <a:pt x="3070" y="421547"/>
                  </a:lnTo>
                  <a:lnTo>
                    <a:pt x="2851" y="421721"/>
                  </a:lnTo>
                  <a:lnTo>
                    <a:pt x="2635" y="421907"/>
                  </a:lnTo>
                  <a:lnTo>
                    <a:pt x="2420" y="422118"/>
                  </a:lnTo>
                  <a:lnTo>
                    <a:pt x="2218" y="422354"/>
                  </a:lnTo>
                  <a:lnTo>
                    <a:pt x="2114" y="422478"/>
                  </a:lnTo>
                  <a:lnTo>
                    <a:pt x="2015" y="422602"/>
                  </a:lnTo>
                  <a:lnTo>
                    <a:pt x="1959" y="421286"/>
                  </a:lnTo>
                  <a:lnTo>
                    <a:pt x="1908" y="419957"/>
                  </a:lnTo>
                  <a:lnTo>
                    <a:pt x="1856" y="418629"/>
                  </a:lnTo>
                  <a:lnTo>
                    <a:pt x="1813" y="417288"/>
                  </a:lnTo>
                  <a:lnTo>
                    <a:pt x="1770" y="415946"/>
                  </a:lnTo>
                  <a:lnTo>
                    <a:pt x="1731" y="414605"/>
                  </a:lnTo>
                  <a:lnTo>
                    <a:pt x="1697" y="413252"/>
                  </a:lnTo>
                  <a:lnTo>
                    <a:pt x="1662" y="411898"/>
                  </a:lnTo>
                  <a:lnTo>
                    <a:pt x="1636" y="410545"/>
                  </a:lnTo>
                  <a:lnTo>
                    <a:pt x="1611" y="409179"/>
                  </a:lnTo>
                  <a:lnTo>
                    <a:pt x="1589" y="407813"/>
                  </a:lnTo>
                  <a:lnTo>
                    <a:pt x="1572" y="406447"/>
                  </a:lnTo>
                  <a:lnTo>
                    <a:pt x="1555" y="405068"/>
                  </a:lnTo>
                  <a:lnTo>
                    <a:pt x="1542" y="403702"/>
                  </a:lnTo>
                  <a:lnTo>
                    <a:pt x="1537" y="402324"/>
                  </a:lnTo>
                  <a:lnTo>
                    <a:pt x="1529" y="400946"/>
                  </a:lnTo>
                  <a:lnTo>
                    <a:pt x="1602" y="401033"/>
                  </a:lnTo>
                  <a:lnTo>
                    <a:pt x="1675" y="401120"/>
                  </a:lnTo>
                  <a:lnTo>
                    <a:pt x="1748" y="401194"/>
                  </a:lnTo>
                  <a:lnTo>
                    <a:pt x="1817" y="401256"/>
                  </a:lnTo>
                  <a:lnTo>
                    <a:pt x="1890" y="401318"/>
                  </a:lnTo>
                  <a:lnTo>
                    <a:pt x="1968" y="401368"/>
                  </a:lnTo>
                  <a:lnTo>
                    <a:pt x="2041" y="401405"/>
                  </a:lnTo>
                  <a:lnTo>
                    <a:pt x="2114" y="401430"/>
                  </a:lnTo>
                  <a:lnTo>
                    <a:pt x="2265" y="401467"/>
                  </a:lnTo>
                  <a:lnTo>
                    <a:pt x="2416" y="401480"/>
                  </a:lnTo>
                  <a:lnTo>
                    <a:pt x="2567" y="401467"/>
                  </a:lnTo>
                  <a:lnTo>
                    <a:pt x="2722" y="401430"/>
                  </a:lnTo>
                  <a:lnTo>
                    <a:pt x="2877" y="401380"/>
                  </a:lnTo>
                  <a:lnTo>
                    <a:pt x="3032" y="401318"/>
                  </a:lnTo>
                  <a:lnTo>
                    <a:pt x="3187" y="401231"/>
                  </a:lnTo>
                  <a:lnTo>
                    <a:pt x="3342" y="401157"/>
                  </a:lnTo>
                  <a:lnTo>
                    <a:pt x="3656" y="400971"/>
                  </a:lnTo>
                  <a:lnTo>
                    <a:pt x="3970" y="400797"/>
                  </a:lnTo>
                  <a:lnTo>
                    <a:pt x="5374" y="400163"/>
                  </a:lnTo>
                  <a:lnTo>
                    <a:pt x="6072" y="399841"/>
                  </a:lnTo>
                  <a:lnTo>
                    <a:pt x="6765" y="399493"/>
                  </a:lnTo>
                  <a:close/>
                  <a:moveTo>
                    <a:pt x="97512" y="406621"/>
                  </a:moveTo>
                  <a:lnTo>
                    <a:pt x="97585" y="406695"/>
                  </a:lnTo>
                  <a:lnTo>
                    <a:pt x="97667" y="406745"/>
                  </a:lnTo>
                  <a:lnTo>
                    <a:pt x="97710" y="406770"/>
                  </a:lnTo>
                  <a:lnTo>
                    <a:pt x="97757" y="406782"/>
                  </a:lnTo>
                  <a:lnTo>
                    <a:pt x="97801" y="406782"/>
                  </a:lnTo>
                  <a:lnTo>
                    <a:pt x="97848" y="406770"/>
                  </a:lnTo>
                  <a:lnTo>
                    <a:pt x="98115" y="406732"/>
                  </a:lnTo>
                  <a:lnTo>
                    <a:pt x="98382" y="406708"/>
                  </a:lnTo>
                  <a:lnTo>
                    <a:pt x="98912" y="406683"/>
                  </a:lnTo>
                  <a:lnTo>
                    <a:pt x="99446" y="406695"/>
                  </a:lnTo>
                  <a:lnTo>
                    <a:pt x="99971" y="406720"/>
                  </a:lnTo>
                  <a:lnTo>
                    <a:pt x="100501" y="406782"/>
                  </a:lnTo>
                  <a:lnTo>
                    <a:pt x="101030" y="406857"/>
                  </a:lnTo>
                  <a:lnTo>
                    <a:pt x="101556" y="406968"/>
                  </a:lnTo>
                  <a:lnTo>
                    <a:pt x="102085" y="407093"/>
                  </a:lnTo>
                  <a:lnTo>
                    <a:pt x="102047" y="409365"/>
                  </a:lnTo>
                  <a:lnTo>
                    <a:pt x="102029" y="410495"/>
                  </a:lnTo>
                  <a:lnTo>
                    <a:pt x="102003" y="411613"/>
                  </a:lnTo>
                  <a:lnTo>
                    <a:pt x="101978" y="412743"/>
                  </a:lnTo>
                  <a:lnTo>
                    <a:pt x="101947" y="413873"/>
                  </a:lnTo>
                  <a:lnTo>
                    <a:pt x="101917" y="414990"/>
                  </a:lnTo>
                  <a:lnTo>
                    <a:pt x="101883" y="416108"/>
                  </a:lnTo>
                  <a:lnTo>
                    <a:pt x="101844" y="417225"/>
                  </a:lnTo>
                  <a:lnTo>
                    <a:pt x="101801" y="418343"/>
                  </a:lnTo>
                  <a:lnTo>
                    <a:pt x="101758" y="419448"/>
                  </a:lnTo>
                  <a:lnTo>
                    <a:pt x="101711" y="420566"/>
                  </a:lnTo>
                  <a:lnTo>
                    <a:pt x="101659" y="421671"/>
                  </a:lnTo>
                  <a:lnTo>
                    <a:pt x="101607" y="422776"/>
                  </a:lnTo>
                  <a:lnTo>
                    <a:pt x="101547" y="423881"/>
                  </a:lnTo>
                  <a:lnTo>
                    <a:pt x="101487" y="424987"/>
                  </a:lnTo>
                  <a:lnTo>
                    <a:pt x="100432" y="424254"/>
                  </a:lnTo>
                  <a:lnTo>
                    <a:pt x="99902" y="423894"/>
                  </a:lnTo>
                  <a:lnTo>
                    <a:pt x="99372" y="423546"/>
                  </a:lnTo>
                  <a:lnTo>
                    <a:pt x="98843" y="423211"/>
                  </a:lnTo>
                  <a:lnTo>
                    <a:pt x="98309" y="422876"/>
                  </a:lnTo>
                  <a:lnTo>
                    <a:pt x="97775" y="422578"/>
                  </a:lnTo>
                  <a:lnTo>
                    <a:pt x="97236" y="422279"/>
                  </a:lnTo>
                  <a:lnTo>
                    <a:pt x="97215" y="422267"/>
                  </a:lnTo>
                  <a:lnTo>
                    <a:pt x="97193" y="422267"/>
                  </a:lnTo>
                  <a:lnTo>
                    <a:pt x="97176" y="422279"/>
                  </a:lnTo>
                  <a:lnTo>
                    <a:pt x="97155" y="422279"/>
                  </a:lnTo>
                  <a:lnTo>
                    <a:pt x="97193" y="421298"/>
                  </a:lnTo>
                  <a:lnTo>
                    <a:pt x="97223" y="420305"/>
                  </a:lnTo>
                  <a:lnTo>
                    <a:pt x="97254" y="419312"/>
                  </a:lnTo>
                  <a:lnTo>
                    <a:pt x="97279" y="418318"/>
                  </a:lnTo>
                  <a:lnTo>
                    <a:pt x="97327" y="416356"/>
                  </a:lnTo>
                  <a:lnTo>
                    <a:pt x="97361" y="414431"/>
                  </a:lnTo>
                  <a:lnTo>
                    <a:pt x="97422" y="410768"/>
                  </a:lnTo>
                  <a:lnTo>
                    <a:pt x="97456" y="409067"/>
                  </a:lnTo>
                  <a:lnTo>
                    <a:pt x="97473" y="408247"/>
                  </a:lnTo>
                  <a:lnTo>
                    <a:pt x="97495" y="407465"/>
                  </a:lnTo>
                  <a:lnTo>
                    <a:pt x="97503" y="407254"/>
                  </a:lnTo>
                  <a:lnTo>
                    <a:pt x="97508" y="407043"/>
                  </a:lnTo>
                  <a:lnTo>
                    <a:pt x="97512" y="406621"/>
                  </a:lnTo>
                  <a:close/>
                  <a:moveTo>
                    <a:pt x="8173" y="423161"/>
                  </a:moveTo>
                  <a:lnTo>
                    <a:pt x="8294" y="424726"/>
                  </a:lnTo>
                  <a:lnTo>
                    <a:pt x="8423" y="426278"/>
                  </a:lnTo>
                  <a:lnTo>
                    <a:pt x="8552" y="427830"/>
                  </a:lnTo>
                  <a:lnTo>
                    <a:pt x="8690" y="429382"/>
                  </a:lnTo>
                  <a:lnTo>
                    <a:pt x="8828" y="430935"/>
                  </a:lnTo>
                  <a:lnTo>
                    <a:pt x="8966" y="432474"/>
                  </a:lnTo>
                  <a:lnTo>
                    <a:pt x="9254" y="435567"/>
                  </a:lnTo>
                  <a:lnTo>
                    <a:pt x="8483" y="435939"/>
                  </a:lnTo>
                  <a:lnTo>
                    <a:pt x="7708" y="436299"/>
                  </a:lnTo>
                  <a:lnTo>
                    <a:pt x="6158" y="437019"/>
                  </a:lnTo>
                  <a:lnTo>
                    <a:pt x="5383" y="437392"/>
                  </a:lnTo>
                  <a:lnTo>
                    <a:pt x="4608" y="437789"/>
                  </a:lnTo>
                  <a:lnTo>
                    <a:pt x="4224" y="438000"/>
                  </a:lnTo>
                  <a:lnTo>
                    <a:pt x="3841" y="438211"/>
                  </a:lnTo>
                  <a:lnTo>
                    <a:pt x="3462" y="438447"/>
                  </a:lnTo>
                  <a:lnTo>
                    <a:pt x="3083" y="438683"/>
                  </a:lnTo>
                  <a:lnTo>
                    <a:pt x="2967" y="437367"/>
                  </a:lnTo>
                  <a:lnTo>
                    <a:pt x="2859" y="436051"/>
                  </a:lnTo>
                  <a:lnTo>
                    <a:pt x="2752" y="434710"/>
                  </a:lnTo>
                  <a:lnTo>
                    <a:pt x="2648" y="433381"/>
                  </a:lnTo>
                  <a:lnTo>
                    <a:pt x="2554" y="432027"/>
                  </a:lnTo>
                  <a:lnTo>
                    <a:pt x="2459" y="430686"/>
                  </a:lnTo>
                  <a:lnTo>
                    <a:pt x="2373" y="429333"/>
                  </a:lnTo>
                  <a:lnTo>
                    <a:pt x="2291" y="427967"/>
                  </a:lnTo>
                  <a:lnTo>
                    <a:pt x="2399" y="427954"/>
                  </a:lnTo>
                  <a:lnTo>
                    <a:pt x="2511" y="427930"/>
                  </a:lnTo>
                  <a:lnTo>
                    <a:pt x="2618" y="427905"/>
                  </a:lnTo>
                  <a:lnTo>
                    <a:pt x="2730" y="427867"/>
                  </a:lnTo>
                  <a:lnTo>
                    <a:pt x="2950" y="427768"/>
                  </a:lnTo>
                  <a:lnTo>
                    <a:pt x="3169" y="427656"/>
                  </a:lnTo>
                  <a:lnTo>
                    <a:pt x="3389" y="427507"/>
                  </a:lnTo>
                  <a:lnTo>
                    <a:pt x="3613" y="427346"/>
                  </a:lnTo>
                  <a:lnTo>
                    <a:pt x="3833" y="427172"/>
                  </a:lnTo>
                  <a:lnTo>
                    <a:pt x="4052" y="426986"/>
                  </a:lnTo>
                  <a:lnTo>
                    <a:pt x="4491" y="426588"/>
                  </a:lnTo>
                  <a:lnTo>
                    <a:pt x="4926" y="426179"/>
                  </a:lnTo>
                  <a:lnTo>
                    <a:pt x="5357" y="425794"/>
                  </a:lnTo>
                  <a:lnTo>
                    <a:pt x="5568" y="425620"/>
                  </a:lnTo>
                  <a:lnTo>
                    <a:pt x="5779" y="425446"/>
                  </a:lnTo>
                  <a:lnTo>
                    <a:pt x="5930" y="425347"/>
                  </a:lnTo>
                  <a:lnTo>
                    <a:pt x="6081" y="425247"/>
                  </a:lnTo>
                  <a:lnTo>
                    <a:pt x="6391" y="425073"/>
                  </a:lnTo>
                  <a:lnTo>
                    <a:pt x="6714" y="424875"/>
                  </a:lnTo>
                  <a:lnTo>
                    <a:pt x="6873" y="424775"/>
                  </a:lnTo>
                  <a:lnTo>
                    <a:pt x="7032" y="424664"/>
                  </a:lnTo>
                  <a:lnTo>
                    <a:pt x="7187" y="424540"/>
                  </a:lnTo>
                  <a:lnTo>
                    <a:pt x="7342" y="424403"/>
                  </a:lnTo>
                  <a:lnTo>
                    <a:pt x="7493" y="424241"/>
                  </a:lnTo>
                  <a:lnTo>
                    <a:pt x="7639" y="424080"/>
                  </a:lnTo>
                  <a:lnTo>
                    <a:pt x="7781" y="423881"/>
                  </a:lnTo>
                  <a:lnTo>
                    <a:pt x="7850" y="423782"/>
                  </a:lnTo>
                  <a:lnTo>
                    <a:pt x="7919" y="423670"/>
                  </a:lnTo>
                  <a:lnTo>
                    <a:pt x="7984" y="423559"/>
                  </a:lnTo>
                  <a:lnTo>
                    <a:pt x="8048" y="423434"/>
                  </a:lnTo>
                  <a:lnTo>
                    <a:pt x="8113" y="423298"/>
                  </a:lnTo>
                  <a:lnTo>
                    <a:pt x="8173" y="423161"/>
                  </a:lnTo>
                  <a:close/>
                  <a:moveTo>
                    <a:pt x="96931" y="426005"/>
                  </a:moveTo>
                  <a:lnTo>
                    <a:pt x="97473" y="426290"/>
                  </a:lnTo>
                  <a:lnTo>
                    <a:pt x="98020" y="426551"/>
                  </a:lnTo>
                  <a:lnTo>
                    <a:pt x="98567" y="426800"/>
                  </a:lnTo>
                  <a:lnTo>
                    <a:pt x="99114" y="427023"/>
                  </a:lnTo>
                  <a:lnTo>
                    <a:pt x="99661" y="427247"/>
                  </a:lnTo>
                  <a:lnTo>
                    <a:pt x="100208" y="427458"/>
                  </a:lnTo>
                  <a:lnTo>
                    <a:pt x="101306" y="427867"/>
                  </a:lnTo>
                  <a:lnTo>
                    <a:pt x="101228" y="429072"/>
                  </a:lnTo>
                  <a:lnTo>
                    <a:pt x="101142" y="430264"/>
                  </a:lnTo>
                  <a:lnTo>
                    <a:pt x="101052" y="431444"/>
                  </a:lnTo>
                  <a:lnTo>
                    <a:pt x="100957" y="432636"/>
                  </a:lnTo>
                  <a:lnTo>
                    <a:pt x="100858" y="433816"/>
                  </a:lnTo>
                  <a:lnTo>
                    <a:pt x="100755" y="434995"/>
                  </a:lnTo>
                  <a:lnTo>
                    <a:pt x="100647" y="436163"/>
                  </a:lnTo>
                  <a:lnTo>
                    <a:pt x="100535" y="437330"/>
                  </a:lnTo>
                  <a:lnTo>
                    <a:pt x="100419" y="438497"/>
                  </a:lnTo>
                  <a:lnTo>
                    <a:pt x="100294" y="439652"/>
                  </a:lnTo>
                  <a:lnTo>
                    <a:pt x="100169" y="440807"/>
                  </a:lnTo>
                  <a:lnTo>
                    <a:pt x="100035" y="441962"/>
                  </a:lnTo>
                  <a:lnTo>
                    <a:pt x="99898" y="443104"/>
                  </a:lnTo>
                  <a:lnTo>
                    <a:pt x="99756" y="444247"/>
                  </a:lnTo>
                  <a:lnTo>
                    <a:pt x="99605" y="445377"/>
                  </a:lnTo>
                  <a:lnTo>
                    <a:pt x="99450" y="446507"/>
                  </a:lnTo>
                  <a:lnTo>
                    <a:pt x="99316" y="446171"/>
                  </a:lnTo>
                  <a:lnTo>
                    <a:pt x="99183" y="445836"/>
                  </a:lnTo>
                  <a:lnTo>
                    <a:pt x="99049" y="445501"/>
                  </a:lnTo>
                  <a:lnTo>
                    <a:pt x="98912" y="445165"/>
                  </a:lnTo>
                  <a:lnTo>
                    <a:pt x="98632" y="444532"/>
                  </a:lnTo>
                  <a:lnTo>
                    <a:pt x="98343" y="443911"/>
                  </a:lnTo>
                  <a:lnTo>
                    <a:pt x="98046" y="443303"/>
                  </a:lnTo>
                  <a:lnTo>
                    <a:pt x="97745" y="442732"/>
                  </a:lnTo>
                  <a:lnTo>
                    <a:pt x="97434" y="442173"/>
                  </a:lnTo>
                  <a:lnTo>
                    <a:pt x="97120" y="441639"/>
                  </a:lnTo>
                  <a:lnTo>
                    <a:pt x="96797" y="441130"/>
                  </a:lnTo>
                  <a:lnTo>
                    <a:pt x="96470" y="440645"/>
                  </a:lnTo>
                  <a:lnTo>
                    <a:pt x="96143" y="440198"/>
                  </a:lnTo>
                  <a:lnTo>
                    <a:pt x="95807" y="439764"/>
                  </a:lnTo>
                  <a:lnTo>
                    <a:pt x="95466" y="439354"/>
                  </a:lnTo>
                  <a:lnTo>
                    <a:pt x="95122" y="438981"/>
                  </a:lnTo>
                  <a:lnTo>
                    <a:pt x="94950" y="438808"/>
                  </a:lnTo>
                  <a:lnTo>
                    <a:pt x="94773" y="438634"/>
                  </a:lnTo>
                  <a:lnTo>
                    <a:pt x="94601" y="438472"/>
                  </a:lnTo>
                  <a:lnTo>
                    <a:pt x="94424" y="438311"/>
                  </a:lnTo>
                  <a:lnTo>
                    <a:pt x="94558" y="438075"/>
                  </a:lnTo>
                  <a:lnTo>
                    <a:pt x="94687" y="437827"/>
                  </a:lnTo>
                  <a:lnTo>
                    <a:pt x="94812" y="437566"/>
                  </a:lnTo>
                  <a:lnTo>
                    <a:pt x="94933" y="437305"/>
                  </a:lnTo>
                  <a:lnTo>
                    <a:pt x="95053" y="437019"/>
                  </a:lnTo>
                  <a:lnTo>
                    <a:pt x="95165" y="436721"/>
                  </a:lnTo>
                  <a:lnTo>
                    <a:pt x="95273" y="436411"/>
                  </a:lnTo>
                  <a:lnTo>
                    <a:pt x="95376" y="436100"/>
                  </a:lnTo>
                  <a:lnTo>
                    <a:pt x="95479" y="435778"/>
                  </a:lnTo>
                  <a:lnTo>
                    <a:pt x="95574" y="435430"/>
                  </a:lnTo>
                  <a:lnTo>
                    <a:pt x="95669" y="435082"/>
                  </a:lnTo>
                  <a:lnTo>
                    <a:pt x="95759" y="434735"/>
                  </a:lnTo>
                  <a:lnTo>
                    <a:pt x="95845" y="434362"/>
                  </a:lnTo>
                  <a:lnTo>
                    <a:pt x="95927" y="433989"/>
                  </a:lnTo>
                  <a:lnTo>
                    <a:pt x="96005" y="433605"/>
                  </a:lnTo>
                  <a:lnTo>
                    <a:pt x="96082" y="433207"/>
                  </a:lnTo>
                  <a:lnTo>
                    <a:pt x="96156" y="432810"/>
                  </a:lnTo>
                  <a:lnTo>
                    <a:pt x="96224" y="432400"/>
                  </a:lnTo>
                  <a:lnTo>
                    <a:pt x="96293" y="431978"/>
                  </a:lnTo>
                  <a:lnTo>
                    <a:pt x="96358" y="431556"/>
                  </a:lnTo>
                  <a:lnTo>
                    <a:pt x="96418" y="431121"/>
                  </a:lnTo>
                  <a:lnTo>
                    <a:pt x="96474" y="430686"/>
                  </a:lnTo>
                  <a:lnTo>
                    <a:pt x="96530" y="430239"/>
                  </a:lnTo>
                  <a:lnTo>
                    <a:pt x="96586" y="429792"/>
                  </a:lnTo>
                  <a:lnTo>
                    <a:pt x="96638" y="429333"/>
                  </a:lnTo>
                  <a:lnTo>
                    <a:pt x="96685" y="428873"/>
                  </a:lnTo>
                  <a:lnTo>
                    <a:pt x="96728" y="428414"/>
                  </a:lnTo>
                  <a:lnTo>
                    <a:pt x="96776" y="427942"/>
                  </a:lnTo>
                  <a:lnTo>
                    <a:pt x="96857" y="426986"/>
                  </a:lnTo>
                  <a:lnTo>
                    <a:pt x="96931" y="426005"/>
                  </a:lnTo>
                  <a:close/>
                  <a:moveTo>
                    <a:pt x="26372" y="262264"/>
                  </a:moveTo>
                  <a:lnTo>
                    <a:pt x="26897" y="262276"/>
                  </a:lnTo>
                  <a:lnTo>
                    <a:pt x="27423" y="262314"/>
                  </a:lnTo>
                  <a:lnTo>
                    <a:pt x="27935" y="262351"/>
                  </a:lnTo>
                  <a:lnTo>
                    <a:pt x="28938" y="262438"/>
                  </a:lnTo>
                  <a:lnTo>
                    <a:pt x="29890" y="262525"/>
                  </a:lnTo>
                  <a:lnTo>
                    <a:pt x="30786" y="262612"/>
                  </a:lnTo>
                  <a:lnTo>
                    <a:pt x="31203" y="262637"/>
                  </a:lnTo>
                  <a:lnTo>
                    <a:pt x="31600" y="262649"/>
                  </a:lnTo>
                  <a:lnTo>
                    <a:pt x="32388" y="262686"/>
                  </a:lnTo>
                  <a:lnTo>
                    <a:pt x="33171" y="262736"/>
                  </a:lnTo>
                  <a:lnTo>
                    <a:pt x="33955" y="262798"/>
                  </a:lnTo>
                  <a:lnTo>
                    <a:pt x="34739" y="262860"/>
                  </a:lnTo>
                  <a:lnTo>
                    <a:pt x="35523" y="262947"/>
                  </a:lnTo>
                  <a:lnTo>
                    <a:pt x="36306" y="263046"/>
                  </a:lnTo>
                  <a:lnTo>
                    <a:pt x="37090" y="263146"/>
                  </a:lnTo>
                  <a:lnTo>
                    <a:pt x="37874" y="263257"/>
                  </a:lnTo>
                  <a:lnTo>
                    <a:pt x="39441" y="263493"/>
                  </a:lnTo>
                  <a:lnTo>
                    <a:pt x="41009" y="263754"/>
                  </a:lnTo>
                  <a:lnTo>
                    <a:pt x="44140" y="264301"/>
                  </a:lnTo>
                  <a:lnTo>
                    <a:pt x="45707" y="264561"/>
                  </a:lnTo>
                  <a:lnTo>
                    <a:pt x="47275" y="264810"/>
                  </a:lnTo>
                  <a:lnTo>
                    <a:pt x="48054" y="264921"/>
                  </a:lnTo>
                  <a:lnTo>
                    <a:pt x="48838" y="265033"/>
                  </a:lnTo>
                  <a:lnTo>
                    <a:pt x="49622" y="265133"/>
                  </a:lnTo>
                  <a:lnTo>
                    <a:pt x="50405" y="265219"/>
                  </a:lnTo>
                  <a:lnTo>
                    <a:pt x="51189" y="265306"/>
                  </a:lnTo>
                  <a:lnTo>
                    <a:pt x="51973" y="265381"/>
                  </a:lnTo>
                  <a:lnTo>
                    <a:pt x="52757" y="265431"/>
                  </a:lnTo>
                  <a:lnTo>
                    <a:pt x="53540" y="265480"/>
                  </a:lnTo>
                  <a:lnTo>
                    <a:pt x="54324" y="265505"/>
                  </a:lnTo>
                  <a:lnTo>
                    <a:pt x="55108" y="265517"/>
                  </a:lnTo>
                  <a:lnTo>
                    <a:pt x="55896" y="265517"/>
                  </a:lnTo>
                  <a:lnTo>
                    <a:pt x="56680" y="265493"/>
                  </a:lnTo>
                  <a:lnTo>
                    <a:pt x="57463" y="265455"/>
                  </a:lnTo>
                  <a:lnTo>
                    <a:pt x="58247" y="265393"/>
                  </a:lnTo>
                  <a:lnTo>
                    <a:pt x="59031" y="265319"/>
                  </a:lnTo>
                  <a:lnTo>
                    <a:pt x="59815" y="265219"/>
                  </a:lnTo>
                  <a:lnTo>
                    <a:pt x="60598" y="265108"/>
                  </a:lnTo>
                  <a:lnTo>
                    <a:pt x="61382" y="264983"/>
                  </a:lnTo>
                  <a:lnTo>
                    <a:pt x="62166" y="264834"/>
                  </a:lnTo>
                  <a:lnTo>
                    <a:pt x="62950" y="264685"/>
                  </a:lnTo>
                  <a:lnTo>
                    <a:pt x="64517" y="264363"/>
                  </a:lnTo>
                  <a:lnTo>
                    <a:pt x="66089" y="264027"/>
                  </a:lnTo>
                  <a:lnTo>
                    <a:pt x="67656" y="263680"/>
                  </a:lnTo>
                  <a:lnTo>
                    <a:pt x="69224" y="263332"/>
                  </a:lnTo>
                  <a:lnTo>
                    <a:pt x="70012" y="263183"/>
                  </a:lnTo>
                  <a:lnTo>
                    <a:pt x="70796" y="263021"/>
                  </a:lnTo>
                  <a:lnTo>
                    <a:pt x="71579" y="262885"/>
                  </a:lnTo>
                  <a:lnTo>
                    <a:pt x="72363" y="262748"/>
                  </a:lnTo>
                  <a:lnTo>
                    <a:pt x="73147" y="262637"/>
                  </a:lnTo>
                  <a:lnTo>
                    <a:pt x="73935" y="262537"/>
                  </a:lnTo>
                  <a:lnTo>
                    <a:pt x="74719" y="262450"/>
                  </a:lnTo>
                  <a:lnTo>
                    <a:pt x="75502" y="262388"/>
                  </a:lnTo>
                  <a:lnTo>
                    <a:pt x="76286" y="262339"/>
                  </a:lnTo>
                  <a:lnTo>
                    <a:pt x="77070" y="262326"/>
                  </a:lnTo>
                  <a:lnTo>
                    <a:pt x="77854" y="262326"/>
                  </a:lnTo>
                  <a:lnTo>
                    <a:pt x="78637" y="262363"/>
                  </a:lnTo>
                  <a:lnTo>
                    <a:pt x="79029" y="262388"/>
                  </a:lnTo>
                  <a:lnTo>
                    <a:pt x="79421" y="262425"/>
                  </a:lnTo>
                  <a:lnTo>
                    <a:pt x="79813" y="262463"/>
                  </a:lnTo>
                  <a:lnTo>
                    <a:pt x="80205" y="262512"/>
                  </a:lnTo>
                  <a:lnTo>
                    <a:pt x="80597" y="262562"/>
                  </a:lnTo>
                  <a:lnTo>
                    <a:pt x="80989" y="262637"/>
                  </a:lnTo>
                  <a:lnTo>
                    <a:pt x="81381" y="262711"/>
                  </a:lnTo>
                  <a:lnTo>
                    <a:pt x="81772" y="262786"/>
                  </a:lnTo>
                  <a:lnTo>
                    <a:pt x="82358" y="262922"/>
                  </a:lnTo>
                  <a:lnTo>
                    <a:pt x="82931" y="263071"/>
                  </a:lnTo>
                  <a:lnTo>
                    <a:pt x="83478" y="263208"/>
                  </a:lnTo>
                  <a:lnTo>
                    <a:pt x="84012" y="263369"/>
                  </a:lnTo>
                  <a:lnTo>
                    <a:pt x="84524" y="263543"/>
                  </a:lnTo>
                  <a:lnTo>
                    <a:pt x="85019" y="263729"/>
                  </a:lnTo>
                  <a:lnTo>
                    <a:pt x="85497" y="263940"/>
                  </a:lnTo>
                  <a:lnTo>
                    <a:pt x="85730" y="264052"/>
                  </a:lnTo>
                  <a:lnTo>
                    <a:pt x="85958" y="264164"/>
                  </a:lnTo>
                  <a:lnTo>
                    <a:pt x="86182" y="264288"/>
                  </a:lnTo>
                  <a:lnTo>
                    <a:pt x="86402" y="264425"/>
                  </a:lnTo>
                  <a:lnTo>
                    <a:pt x="86613" y="264561"/>
                  </a:lnTo>
                  <a:lnTo>
                    <a:pt x="86824" y="264710"/>
                  </a:lnTo>
                  <a:lnTo>
                    <a:pt x="87030" y="264859"/>
                  </a:lnTo>
                  <a:lnTo>
                    <a:pt x="87229" y="265021"/>
                  </a:lnTo>
                  <a:lnTo>
                    <a:pt x="87427" y="265195"/>
                  </a:lnTo>
                  <a:lnTo>
                    <a:pt x="87616" y="265381"/>
                  </a:lnTo>
                  <a:lnTo>
                    <a:pt x="87806" y="265567"/>
                  </a:lnTo>
                  <a:lnTo>
                    <a:pt x="87991" y="265766"/>
                  </a:lnTo>
                  <a:lnTo>
                    <a:pt x="88167" y="265977"/>
                  </a:lnTo>
                  <a:lnTo>
                    <a:pt x="88344" y="266200"/>
                  </a:lnTo>
                  <a:lnTo>
                    <a:pt x="88512" y="266436"/>
                  </a:lnTo>
                  <a:lnTo>
                    <a:pt x="88680" y="266685"/>
                  </a:lnTo>
                  <a:lnTo>
                    <a:pt x="88839" y="266933"/>
                  </a:lnTo>
                  <a:lnTo>
                    <a:pt x="88998" y="267206"/>
                  </a:lnTo>
                  <a:lnTo>
                    <a:pt x="89149" y="267492"/>
                  </a:lnTo>
                  <a:lnTo>
                    <a:pt x="89300" y="267777"/>
                  </a:lnTo>
                  <a:lnTo>
                    <a:pt x="89442" y="268088"/>
                  </a:lnTo>
                  <a:lnTo>
                    <a:pt x="89584" y="268411"/>
                  </a:lnTo>
                  <a:lnTo>
                    <a:pt x="89718" y="268746"/>
                  </a:lnTo>
                  <a:lnTo>
                    <a:pt x="89851" y="269094"/>
                  </a:lnTo>
                  <a:lnTo>
                    <a:pt x="89980" y="269466"/>
                  </a:lnTo>
                  <a:lnTo>
                    <a:pt x="90101" y="269851"/>
                  </a:lnTo>
                  <a:lnTo>
                    <a:pt x="90221" y="270249"/>
                  </a:lnTo>
                  <a:lnTo>
                    <a:pt x="90333" y="270658"/>
                  </a:lnTo>
                  <a:lnTo>
                    <a:pt x="90445" y="271093"/>
                  </a:lnTo>
                  <a:lnTo>
                    <a:pt x="90553" y="271540"/>
                  </a:lnTo>
                  <a:lnTo>
                    <a:pt x="90656" y="272000"/>
                  </a:lnTo>
                  <a:lnTo>
                    <a:pt x="90751" y="272484"/>
                  </a:lnTo>
                  <a:lnTo>
                    <a:pt x="90846" y="272993"/>
                  </a:lnTo>
                  <a:lnTo>
                    <a:pt x="90936" y="273515"/>
                  </a:lnTo>
                  <a:lnTo>
                    <a:pt x="91022" y="274048"/>
                  </a:lnTo>
                  <a:lnTo>
                    <a:pt x="91104" y="274607"/>
                  </a:lnTo>
                  <a:lnTo>
                    <a:pt x="91182" y="275191"/>
                  </a:lnTo>
                  <a:lnTo>
                    <a:pt x="91255" y="275787"/>
                  </a:lnTo>
                  <a:lnTo>
                    <a:pt x="91324" y="276408"/>
                  </a:lnTo>
                  <a:lnTo>
                    <a:pt x="91388" y="277041"/>
                  </a:lnTo>
                  <a:lnTo>
                    <a:pt x="91453" y="277712"/>
                  </a:lnTo>
                  <a:lnTo>
                    <a:pt x="91509" y="278395"/>
                  </a:lnTo>
                  <a:lnTo>
                    <a:pt x="91561" y="279090"/>
                  </a:lnTo>
                  <a:lnTo>
                    <a:pt x="91612" y="279823"/>
                  </a:lnTo>
                  <a:lnTo>
                    <a:pt x="91655" y="280580"/>
                  </a:lnTo>
                  <a:lnTo>
                    <a:pt x="91698" y="281350"/>
                  </a:lnTo>
                  <a:lnTo>
                    <a:pt x="91733" y="282145"/>
                  </a:lnTo>
                  <a:lnTo>
                    <a:pt x="91767" y="282964"/>
                  </a:lnTo>
                  <a:lnTo>
                    <a:pt x="91798" y="283821"/>
                  </a:lnTo>
                  <a:lnTo>
                    <a:pt x="91823" y="284691"/>
                  </a:lnTo>
                  <a:lnTo>
                    <a:pt x="91849" y="285821"/>
                  </a:lnTo>
                  <a:lnTo>
                    <a:pt x="91871" y="286951"/>
                  </a:lnTo>
                  <a:lnTo>
                    <a:pt x="91884" y="288093"/>
                  </a:lnTo>
                  <a:lnTo>
                    <a:pt x="91892" y="289235"/>
                  </a:lnTo>
                  <a:lnTo>
                    <a:pt x="91897" y="290390"/>
                  </a:lnTo>
                  <a:lnTo>
                    <a:pt x="91897" y="291558"/>
                  </a:lnTo>
                  <a:lnTo>
                    <a:pt x="91888" y="292712"/>
                  </a:lnTo>
                  <a:lnTo>
                    <a:pt x="91875" y="293892"/>
                  </a:lnTo>
                  <a:lnTo>
                    <a:pt x="91858" y="295059"/>
                  </a:lnTo>
                  <a:lnTo>
                    <a:pt x="91841" y="296239"/>
                  </a:lnTo>
                  <a:lnTo>
                    <a:pt x="91815" y="297419"/>
                  </a:lnTo>
                  <a:lnTo>
                    <a:pt x="91785" y="298598"/>
                  </a:lnTo>
                  <a:lnTo>
                    <a:pt x="91754" y="299791"/>
                  </a:lnTo>
                  <a:lnTo>
                    <a:pt x="91720" y="300970"/>
                  </a:lnTo>
                  <a:lnTo>
                    <a:pt x="91681" y="302162"/>
                  </a:lnTo>
                  <a:lnTo>
                    <a:pt x="91642" y="303342"/>
                  </a:lnTo>
                  <a:lnTo>
                    <a:pt x="91552" y="305714"/>
                  </a:lnTo>
                  <a:lnTo>
                    <a:pt x="91457" y="308086"/>
                  </a:lnTo>
                  <a:lnTo>
                    <a:pt x="91358" y="310445"/>
                  </a:lnTo>
                  <a:lnTo>
                    <a:pt x="91255" y="312792"/>
                  </a:lnTo>
                  <a:lnTo>
                    <a:pt x="91048" y="317424"/>
                  </a:lnTo>
                  <a:lnTo>
                    <a:pt x="90949" y="319709"/>
                  </a:lnTo>
                  <a:lnTo>
                    <a:pt x="90854" y="321969"/>
                  </a:lnTo>
                  <a:lnTo>
                    <a:pt x="90755" y="324278"/>
                  </a:lnTo>
                  <a:lnTo>
                    <a:pt x="90656" y="326588"/>
                  </a:lnTo>
                  <a:lnTo>
                    <a:pt x="90544" y="328885"/>
                  </a:lnTo>
                  <a:lnTo>
                    <a:pt x="90432" y="331183"/>
                  </a:lnTo>
                  <a:lnTo>
                    <a:pt x="90312" y="333480"/>
                  </a:lnTo>
                  <a:lnTo>
                    <a:pt x="90187" y="335765"/>
                  </a:lnTo>
                  <a:lnTo>
                    <a:pt x="90058" y="338037"/>
                  </a:lnTo>
                  <a:lnTo>
                    <a:pt x="89920" y="340310"/>
                  </a:lnTo>
                  <a:lnTo>
                    <a:pt x="89774" y="342582"/>
                  </a:lnTo>
                  <a:lnTo>
                    <a:pt x="89623" y="344830"/>
                  </a:lnTo>
                  <a:lnTo>
                    <a:pt x="89468" y="347077"/>
                  </a:lnTo>
                  <a:lnTo>
                    <a:pt x="89304" y="349325"/>
                  </a:lnTo>
                  <a:lnTo>
                    <a:pt x="89136" y="351548"/>
                  </a:lnTo>
                  <a:lnTo>
                    <a:pt x="88960" y="353783"/>
                  </a:lnTo>
                  <a:lnTo>
                    <a:pt x="88774" y="355993"/>
                  </a:lnTo>
                  <a:lnTo>
                    <a:pt x="88585" y="358204"/>
                  </a:lnTo>
                  <a:lnTo>
                    <a:pt x="88387" y="360402"/>
                  </a:lnTo>
                  <a:lnTo>
                    <a:pt x="88185" y="362587"/>
                  </a:lnTo>
                  <a:lnTo>
                    <a:pt x="87974" y="364760"/>
                  </a:lnTo>
                  <a:lnTo>
                    <a:pt x="87754" y="366933"/>
                  </a:lnTo>
                  <a:lnTo>
                    <a:pt x="87526" y="369094"/>
                  </a:lnTo>
                  <a:lnTo>
                    <a:pt x="87293" y="371242"/>
                  </a:lnTo>
                  <a:lnTo>
                    <a:pt x="87052" y="373378"/>
                  </a:lnTo>
                  <a:lnTo>
                    <a:pt x="86802" y="375502"/>
                  </a:lnTo>
                  <a:lnTo>
                    <a:pt x="86548" y="377613"/>
                  </a:lnTo>
                  <a:lnTo>
                    <a:pt x="86281" y="379724"/>
                  </a:lnTo>
                  <a:lnTo>
                    <a:pt x="86010" y="381810"/>
                  </a:lnTo>
                  <a:lnTo>
                    <a:pt x="85730" y="383896"/>
                  </a:lnTo>
                  <a:lnTo>
                    <a:pt x="85441" y="385970"/>
                  </a:lnTo>
                  <a:lnTo>
                    <a:pt x="85144" y="388019"/>
                  </a:lnTo>
                  <a:lnTo>
                    <a:pt x="84839" y="390068"/>
                  </a:lnTo>
                  <a:lnTo>
                    <a:pt x="84524" y="392104"/>
                  </a:lnTo>
                  <a:lnTo>
                    <a:pt x="84201" y="394116"/>
                  </a:lnTo>
                  <a:lnTo>
                    <a:pt x="83874" y="396128"/>
                  </a:lnTo>
                  <a:lnTo>
                    <a:pt x="83534" y="398114"/>
                  </a:lnTo>
                  <a:lnTo>
                    <a:pt x="83185" y="400101"/>
                  </a:lnTo>
                  <a:lnTo>
                    <a:pt x="82827" y="402063"/>
                  </a:lnTo>
                  <a:lnTo>
                    <a:pt x="82647" y="403044"/>
                  </a:lnTo>
                  <a:lnTo>
                    <a:pt x="82461" y="404013"/>
                  </a:lnTo>
                  <a:lnTo>
                    <a:pt x="82276" y="404982"/>
                  </a:lnTo>
                  <a:lnTo>
                    <a:pt x="82087" y="405950"/>
                  </a:lnTo>
                  <a:lnTo>
                    <a:pt x="81893" y="406919"/>
                  </a:lnTo>
                  <a:lnTo>
                    <a:pt x="81699" y="407875"/>
                  </a:lnTo>
                  <a:lnTo>
                    <a:pt x="81505" y="408831"/>
                  </a:lnTo>
                  <a:lnTo>
                    <a:pt x="81307" y="409787"/>
                  </a:lnTo>
                  <a:lnTo>
                    <a:pt x="81105" y="410731"/>
                  </a:lnTo>
                  <a:lnTo>
                    <a:pt x="80903" y="411675"/>
                  </a:lnTo>
                  <a:lnTo>
                    <a:pt x="80700" y="412618"/>
                  </a:lnTo>
                  <a:lnTo>
                    <a:pt x="80489" y="413550"/>
                  </a:lnTo>
                  <a:lnTo>
                    <a:pt x="80282" y="414481"/>
                  </a:lnTo>
                  <a:lnTo>
                    <a:pt x="80067" y="415412"/>
                  </a:lnTo>
                  <a:lnTo>
                    <a:pt x="79852" y="416344"/>
                  </a:lnTo>
                  <a:lnTo>
                    <a:pt x="79637" y="417263"/>
                  </a:lnTo>
                  <a:lnTo>
                    <a:pt x="79417" y="418182"/>
                  </a:lnTo>
                  <a:lnTo>
                    <a:pt x="79193" y="419088"/>
                  </a:lnTo>
                  <a:lnTo>
                    <a:pt x="78969" y="419995"/>
                  </a:lnTo>
                  <a:lnTo>
                    <a:pt x="78741" y="420901"/>
                  </a:lnTo>
                  <a:lnTo>
                    <a:pt x="78513" y="421808"/>
                  </a:lnTo>
                  <a:lnTo>
                    <a:pt x="78280" y="422702"/>
                  </a:lnTo>
                  <a:lnTo>
                    <a:pt x="78047" y="423596"/>
                  </a:lnTo>
                  <a:lnTo>
                    <a:pt x="77811" y="424477"/>
                  </a:lnTo>
                  <a:lnTo>
                    <a:pt x="77569" y="425359"/>
                  </a:lnTo>
                  <a:lnTo>
                    <a:pt x="77328" y="426241"/>
                  </a:lnTo>
                  <a:lnTo>
                    <a:pt x="77083" y="427122"/>
                  </a:lnTo>
                  <a:lnTo>
                    <a:pt x="76833" y="427992"/>
                  </a:lnTo>
                  <a:lnTo>
                    <a:pt x="76583" y="428861"/>
                  </a:lnTo>
                  <a:lnTo>
                    <a:pt x="76334" y="429718"/>
                  </a:lnTo>
                  <a:lnTo>
                    <a:pt x="76080" y="430575"/>
                  </a:lnTo>
                  <a:lnTo>
                    <a:pt x="75821" y="431431"/>
                  </a:lnTo>
                  <a:lnTo>
                    <a:pt x="75558" y="432276"/>
                  </a:lnTo>
                  <a:lnTo>
                    <a:pt x="75296" y="433120"/>
                  </a:lnTo>
                  <a:lnTo>
                    <a:pt x="75029" y="433965"/>
                  </a:lnTo>
                  <a:lnTo>
                    <a:pt x="74762" y="434797"/>
                  </a:lnTo>
                  <a:lnTo>
                    <a:pt x="74490" y="435629"/>
                  </a:lnTo>
                  <a:lnTo>
                    <a:pt x="74215" y="436461"/>
                  </a:lnTo>
                  <a:lnTo>
                    <a:pt x="73939" y="437280"/>
                  </a:lnTo>
                  <a:lnTo>
                    <a:pt x="73659" y="438100"/>
                  </a:lnTo>
                  <a:lnTo>
                    <a:pt x="73379" y="438907"/>
                  </a:lnTo>
                  <a:lnTo>
                    <a:pt x="73095" y="439714"/>
                  </a:lnTo>
                  <a:lnTo>
                    <a:pt x="72807" y="440521"/>
                  </a:lnTo>
                  <a:lnTo>
                    <a:pt x="72518" y="441316"/>
                  </a:lnTo>
                  <a:lnTo>
                    <a:pt x="72225" y="442111"/>
                  </a:lnTo>
                  <a:lnTo>
                    <a:pt x="71928" y="442893"/>
                  </a:lnTo>
                  <a:lnTo>
                    <a:pt x="71631" y="443688"/>
                  </a:lnTo>
                  <a:lnTo>
                    <a:pt x="71330" y="444458"/>
                  </a:lnTo>
                  <a:lnTo>
                    <a:pt x="71024" y="445240"/>
                  </a:lnTo>
                  <a:lnTo>
                    <a:pt x="70718" y="445997"/>
                  </a:lnTo>
                  <a:lnTo>
                    <a:pt x="70408" y="446767"/>
                  </a:lnTo>
                  <a:lnTo>
                    <a:pt x="70094" y="447525"/>
                  </a:lnTo>
                  <a:lnTo>
                    <a:pt x="69779" y="448282"/>
                  </a:lnTo>
                  <a:lnTo>
                    <a:pt x="69461" y="449027"/>
                  </a:lnTo>
                  <a:lnTo>
                    <a:pt x="69099" y="448146"/>
                  </a:lnTo>
                  <a:lnTo>
                    <a:pt x="68729" y="447264"/>
                  </a:lnTo>
                  <a:lnTo>
                    <a:pt x="68358" y="446420"/>
                  </a:lnTo>
                  <a:lnTo>
                    <a:pt x="67979" y="445588"/>
                  </a:lnTo>
                  <a:lnTo>
                    <a:pt x="67596" y="444768"/>
                  </a:lnTo>
                  <a:lnTo>
                    <a:pt x="67204" y="443961"/>
                  </a:lnTo>
                  <a:lnTo>
                    <a:pt x="66812" y="443179"/>
                  </a:lnTo>
                  <a:lnTo>
                    <a:pt x="66412" y="442421"/>
                  </a:lnTo>
                  <a:lnTo>
                    <a:pt x="66007" y="441676"/>
                  </a:lnTo>
                  <a:lnTo>
                    <a:pt x="65594" y="440956"/>
                  </a:lnTo>
                  <a:lnTo>
                    <a:pt x="65180" y="440248"/>
                  </a:lnTo>
                  <a:lnTo>
                    <a:pt x="64758" y="439565"/>
                  </a:lnTo>
                  <a:lnTo>
                    <a:pt x="64332" y="438907"/>
                  </a:lnTo>
                  <a:lnTo>
                    <a:pt x="63901" y="438261"/>
                  </a:lnTo>
                  <a:lnTo>
                    <a:pt x="63462" y="437640"/>
                  </a:lnTo>
                  <a:lnTo>
                    <a:pt x="63023" y="437032"/>
                  </a:lnTo>
                  <a:lnTo>
                    <a:pt x="62575" y="436461"/>
                  </a:lnTo>
                  <a:lnTo>
                    <a:pt x="62123" y="435902"/>
                  </a:lnTo>
                  <a:lnTo>
                    <a:pt x="61662" y="435355"/>
                  </a:lnTo>
                  <a:lnTo>
                    <a:pt x="61201" y="434846"/>
                  </a:lnTo>
                  <a:lnTo>
                    <a:pt x="60736" y="434350"/>
                  </a:lnTo>
                  <a:lnTo>
                    <a:pt x="60262" y="433890"/>
                  </a:lnTo>
                  <a:lnTo>
                    <a:pt x="59784" y="433443"/>
                  </a:lnTo>
                  <a:lnTo>
                    <a:pt x="59302" y="433021"/>
                  </a:lnTo>
                  <a:lnTo>
                    <a:pt x="58816" y="432623"/>
                  </a:lnTo>
                  <a:lnTo>
                    <a:pt x="58325" y="432251"/>
                  </a:lnTo>
                  <a:lnTo>
                    <a:pt x="57829" y="431903"/>
                  </a:lnTo>
                  <a:lnTo>
                    <a:pt x="57326" y="431580"/>
                  </a:lnTo>
                  <a:lnTo>
                    <a:pt x="56822" y="431270"/>
                  </a:lnTo>
                  <a:lnTo>
                    <a:pt x="56309" y="430997"/>
                  </a:lnTo>
                  <a:lnTo>
                    <a:pt x="55793" y="430748"/>
                  </a:lnTo>
                  <a:lnTo>
                    <a:pt x="55271" y="430525"/>
                  </a:lnTo>
                  <a:lnTo>
                    <a:pt x="54914" y="430388"/>
                  </a:lnTo>
                  <a:lnTo>
                    <a:pt x="54552" y="430277"/>
                  </a:lnTo>
                  <a:lnTo>
                    <a:pt x="54191" y="430165"/>
                  </a:lnTo>
                  <a:lnTo>
                    <a:pt x="53829" y="430078"/>
                  </a:lnTo>
                  <a:lnTo>
                    <a:pt x="53467" y="429991"/>
                  </a:lnTo>
                  <a:lnTo>
                    <a:pt x="53110" y="429929"/>
                  </a:lnTo>
                  <a:lnTo>
                    <a:pt x="52748" y="429892"/>
                  </a:lnTo>
                  <a:lnTo>
                    <a:pt x="52386" y="429854"/>
                  </a:lnTo>
                  <a:lnTo>
                    <a:pt x="52024" y="429842"/>
                  </a:lnTo>
                  <a:lnTo>
                    <a:pt x="51667" y="429829"/>
                  </a:lnTo>
                  <a:lnTo>
                    <a:pt x="51305" y="429842"/>
                  </a:lnTo>
                  <a:lnTo>
                    <a:pt x="50948" y="429867"/>
                  </a:lnTo>
                  <a:lnTo>
                    <a:pt x="50586" y="429916"/>
                  </a:lnTo>
                  <a:lnTo>
                    <a:pt x="50229" y="429966"/>
                  </a:lnTo>
                  <a:lnTo>
                    <a:pt x="49871" y="430041"/>
                  </a:lnTo>
                  <a:lnTo>
                    <a:pt x="49514" y="430115"/>
                  </a:lnTo>
                  <a:lnTo>
                    <a:pt x="49156" y="430214"/>
                  </a:lnTo>
                  <a:lnTo>
                    <a:pt x="48799" y="430326"/>
                  </a:lnTo>
                  <a:lnTo>
                    <a:pt x="48446" y="430450"/>
                  </a:lnTo>
                  <a:lnTo>
                    <a:pt x="48089" y="430599"/>
                  </a:lnTo>
                  <a:lnTo>
                    <a:pt x="47735" y="430748"/>
                  </a:lnTo>
                  <a:lnTo>
                    <a:pt x="47382" y="430910"/>
                  </a:lnTo>
                  <a:lnTo>
                    <a:pt x="47029" y="431096"/>
                  </a:lnTo>
                  <a:lnTo>
                    <a:pt x="46680" y="431295"/>
                  </a:lnTo>
                  <a:lnTo>
                    <a:pt x="46332" y="431506"/>
                  </a:lnTo>
                  <a:lnTo>
                    <a:pt x="45983" y="431729"/>
                  </a:lnTo>
                  <a:lnTo>
                    <a:pt x="45634" y="431965"/>
                  </a:lnTo>
                  <a:lnTo>
                    <a:pt x="45285" y="432214"/>
                  </a:lnTo>
                  <a:lnTo>
                    <a:pt x="44941" y="432474"/>
                  </a:lnTo>
                  <a:lnTo>
                    <a:pt x="44596" y="432760"/>
                  </a:lnTo>
                  <a:lnTo>
                    <a:pt x="44256" y="433046"/>
                  </a:lnTo>
                  <a:lnTo>
                    <a:pt x="43916" y="433356"/>
                  </a:lnTo>
                  <a:lnTo>
                    <a:pt x="43576" y="433667"/>
                  </a:lnTo>
                  <a:lnTo>
                    <a:pt x="43235" y="434002"/>
                  </a:lnTo>
                  <a:lnTo>
                    <a:pt x="42899" y="434350"/>
                  </a:lnTo>
                  <a:lnTo>
                    <a:pt x="42564" y="434710"/>
                  </a:lnTo>
                  <a:lnTo>
                    <a:pt x="42232" y="435082"/>
                  </a:lnTo>
                  <a:lnTo>
                    <a:pt x="41900" y="435467"/>
                  </a:lnTo>
                  <a:lnTo>
                    <a:pt x="41569" y="435865"/>
                  </a:lnTo>
                  <a:lnTo>
                    <a:pt x="41241" y="436274"/>
                  </a:lnTo>
                  <a:lnTo>
                    <a:pt x="40914" y="436697"/>
                  </a:lnTo>
                  <a:lnTo>
                    <a:pt x="40591" y="437131"/>
                  </a:lnTo>
                  <a:lnTo>
                    <a:pt x="40268" y="437578"/>
                  </a:lnTo>
                  <a:lnTo>
                    <a:pt x="39950" y="438050"/>
                  </a:lnTo>
                  <a:lnTo>
                    <a:pt x="39631" y="438522"/>
                  </a:lnTo>
                  <a:lnTo>
                    <a:pt x="39317" y="439006"/>
                  </a:lnTo>
                  <a:lnTo>
                    <a:pt x="39002" y="439515"/>
                  </a:lnTo>
                  <a:lnTo>
                    <a:pt x="38688" y="440024"/>
                  </a:lnTo>
                  <a:lnTo>
                    <a:pt x="38382" y="440546"/>
                  </a:lnTo>
                  <a:lnTo>
                    <a:pt x="38072" y="441092"/>
                  </a:lnTo>
                  <a:lnTo>
                    <a:pt x="37771" y="441639"/>
                  </a:lnTo>
                  <a:lnTo>
                    <a:pt x="37469" y="442198"/>
                  </a:lnTo>
                  <a:lnTo>
                    <a:pt x="37168" y="442781"/>
                  </a:lnTo>
                  <a:lnTo>
                    <a:pt x="36871" y="443365"/>
                  </a:lnTo>
                  <a:lnTo>
                    <a:pt x="36578" y="443961"/>
                  </a:lnTo>
                  <a:lnTo>
                    <a:pt x="36285" y="444582"/>
                  </a:lnTo>
                  <a:lnTo>
                    <a:pt x="35996" y="445203"/>
                  </a:lnTo>
                  <a:lnTo>
                    <a:pt x="35712" y="445836"/>
                  </a:lnTo>
                  <a:lnTo>
                    <a:pt x="35428" y="446494"/>
                  </a:lnTo>
                  <a:lnTo>
                    <a:pt x="35148" y="447152"/>
                  </a:lnTo>
                  <a:lnTo>
                    <a:pt x="34872" y="447823"/>
                  </a:lnTo>
                  <a:lnTo>
                    <a:pt x="34597" y="448506"/>
                  </a:lnTo>
                  <a:lnTo>
                    <a:pt x="34326" y="449201"/>
                  </a:lnTo>
                  <a:lnTo>
                    <a:pt x="34059" y="449909"/>
                  </a:lnTo>
                  <a:lnTo>
                    <a:pt x="34003" y="449561"/>
                  </a:lnTo>
                  <a:lnTo>
                    <a:pt x="33972" y="449375"/>
                  </a:lnTo>
                  <a:lnTo>
                    <a:pt x="33938" y="449201"/>
                  </a:lnTo>
                  <a:lnTo>
                    <a:pt x="33899" y="449015"/>
                  </a:lnTo>
                  <a:lnTo>
                    <a:pt x="33856" y="448841"/>
                  </a:lnTo>
                  <a:lnTo>
                    <a:pt x="33809" y="448680"/>
                  </a:lnTo>
                  <a:lnTo>
                    <a:pt x="33749" y="448518"/>
                  </a:lnTo>
                  <a:lnTo>
                    <a:pt x="33447" y="447624"/>
                  </a:lnTo>
                  <a:lnTo>
                    <a:pt x="33146" y="446743"/>
                  </a:lnTo>
                  <a:lnTo>
                    <a:pt x="32849" y="445836"/>
                  </a:lnTo>
                  <a:lnTo>
                    <a:pt x="32556" y="444942"/>
                  </a:lnTo>
                  <a:lnTo>
                    <a:pt x="32263" y="444035"/>
                  </a:lnTo>
                  <a:lnTo>
                    <a:pt x="31979" y="443129"/>
                  </a:lnTo>
                  <a:lnTo>
                    <a:pt x="31694" y="442210"/>
                  </a:lnTo>
                  <a:lnTo>
                    <a:pt x="31415" y="441291"/>
                  </a:lnTo>
                  <a:lnTo>
                    <a:pt x="31135" y="440360"/>
                  </a:lnTo>
                  <a:lnTo>
                    <a:pt x="30863" y="439428"/>
                  </a:lnTo>
                  <a:lnTo>
                    <a:pt x="30592" y="438497"/>
                  </a:lnTo>
                  <a:lnTo>
                    <a:pt x="30325" y="437553"/>
                  </a:lnTo>
                  <a:lnTo>
                    <a:pt x="30058" y="436622"/>
                  </a:lnTo>
                  <a:lnTo>
                    <a:pt x="29800" y="435666"/>
                  </a:lnTo>
                  <a:lnTo>
                    <a:pt x="29541" y="434710"/>
                  </a:lnTo>
                  <a:lnTo>
                    <a:pt x="29287" y="433754"/>
                  </a:lnTo>
                  <a:lnTo>
                    <a:pt x="29033" y="432797"/>
                  </a:lnTo>
                  <a:lnTo>
                    <a:pt x="28783" y="431829"/>
                  </a:lnTo>
                  <a:lnTo>
                    <a:pt x="28538" y="430860"/>
                  </a:lnTo>
                  <a:lnTo>
                    <a:pt x="28297" y="429879"/>
                  </a:lnTo>
                  <a:lnTo>
                    <a:pt x="28056" y="428911"/>
                  </a:lnTo>
                  <a:lnTo>
                    <a:pt x="27823" y="427917"/>
                  </a:lnTo>
                  <a:lnTo>
                    <a:pt x="27586" y="426936"/>
                  </a:lnTo>
                  <a:lnTo>
                    <a:pt x="27358" y="425943"/>
                  </a:lnTo>
                  <a:lnTo>
                    <a:pt x="27130" y="424949"/>
                  </a:lnTo>
                  <a:lnTo>
                    <a:pt x="26906" y="423943"/>
                  </a:lnTo>
                  <a:lnTo>
                    <a:pt x="26686" y="422950"/>
                  </a:lnTo>
                  <a:lnTo>
                    <a:pt x="26467" y="421932"/>
                  </a:lnTo>
                  <a:lnTo>
                    <a:pt x="26251" y="420926"/>
                  </a:lnTo>
                  <a:lnTo>
                    <a:pt x="26036" y="419908"/>
                  </a:lnTo>
                  <a:lnTo>
                    <a:pt x="25829" y="418889"/>
                  </a:lnTo>
                  <a:lnTo>
                    <a:pt x="25618" y="417871"/>
                  </a:lnTo>
                  <a:lnTo>
                    <a:pt x="25416" y="416841"/>
                  </a:lnTo>
                  <a:lnTo>
                    <a:pt x="25213" y="415810"/>
                  </a:lnTo>
                  <a:lnTo>
                    <a:pt x="25015" y="414767"/>
                  </a:lnTo>
                  <a:lnTo>
                    <a:pt x="24822" y="413736"/>
                  </a:lnTo>
                  <a:lnTo>
                    <a:pt x="24628" y="412693"/>
                  </a:lnTo>
                  <a:lnTo>
                    <a:pt x="24438" y="411650"/>
                  </a:lnTo>
                  <a:lnTo>
                    <a:pt x="24249" y="410594"/>
                  </a:lnTo>
                  <a:lnTo>
                    <a:pt x="24064" y="409551"/>
                  </a:lnTo>
                  <a:lnTo>
                    <a:pt x="23883" y="408483"/>
                  </a:lnTo>
                  <a:lnTo>
                    <a:pt x="23702" y="407428"/>
                  </a:lnTo>
                  <a:lnTo>
                    <a:pt x="23525" y="406372"/>
                  </a:lnTo>
                  <a:lnTo>
                    <a:pt x="23349" y="405304"/>
                  </a:lnTo>
                  <a:lnTo>
                    <a:pt x="23177" y="404236"/>
                  </a:lnTo>
                  <a:lnTo>
                    <a:pt x="23009" y="403156"/>
                  </a:lnTo>
                  <a:lnTo>
                    <a:pt x="22841" y="402076"/>
                  </a:lnTo>
                  <a:lnTo>
                    <a:pt x="22677" y="401008"/>
                  </a:lnTo>
                  <a:lnTo>
                    <a:pt x="22518" y="399915"/>
                  </a:lnTo>
                  <a:lnTo>
                    <a:pt x="22358" y="398835"/>
                  </a:lnTo>
                  <a:lnTo>
                    <a:pt x="22199" y="397742"/>
                  </a:lnTo>
                  <a:lnTo>
                    <a:pt x="22048" y="396649"/>
                  </a:lnTo>
                  <a:lnTo>
                    <a:pt x="21893" y="395556"/>
                  </a:lnTo>
                  <a:lnTo>
                    <a:pt x="21747" y="394464"/>
                  </a:lnTo>
                  <a:lnTo>
                    <a:pt x="21600" y="393358"/>
                  </a:lnTo>
                  <a:lnTo>
                    <a:pt x="21454" y="392253"/>
                  </a:lnTo>
                  <a:lnTo>
                    <a:pt x="21174" y="390043"/>
                  </a:lnTo>
                  <a:lnTo>
                    <a:pt x="20899" y="387820"/>
                  </a:lnTo>
                  <a:lnTo>
                    <a:pt x="20636" y="385573"/>
                  </a:lnTo>
                  <a:lnTo>
                    <a:pt x="20382" y="383325"/>
                  </a:lnTo>
                  <a:lnTo>
                    <a:pt x="20136" y="381077"/>
                  </a:lnTo>
                  <a:lnTo>
                    <a:pt x="19904" y="378805"/>
                  </a:lnTo>
                  <a:lnTo>
                    <a:pt x="19676" y="376532"/>
                  </a:lnTo>
                  <a:lnTo>
                    <a:pt x="19456" y="374235"/>
                  </a:lnTo>
                  <a:lnTo>
                    <a:pt x="19245" y="371950"/>
                  </a:lnTo>
                  <a:lnTo>
                    <a:pt x="19042" y="369641"/>
                  </a:lnTo>
                  <a:lnTo>
                    <a:pt x="18844" y="367331"/>
                  </a:lnTo>
                  <a:lnTo>
                    <a:pt x="18659" y="365009"/>
                  </a:lnTo>
                  <a:lnTo>
                    <a:pt x="18478" y="362687"/>
                  </a:lnTo>
                  <a:lnTo>
                    <a:pt x="18310" y="360352"/>
                  </a:lnTo>
                  <a:lnTo>
                    <a:pt x="18147" y="358005"/>
                  </a:lnTo>
                  <a:lnTo>
                    <a:pt x="17987" y="355658"/>
                  </a:lnTo>
                  <a:lnTo>
                    <a:pt x="17837" y="353299"/>
                  </a:lnTo>
                  <a:lnTo>
                    <a:pt x="17695" y="350939"/>
                  </a:lnTo>
                  <a:lnTo>
                    <a:pt x="17561" y="348580"/>
                  </a:lnTo>
                  <a:lnTo>
                    <a:pt x="17432" y="346208"/>
                  </a:lnTo>
                  <a:lnTo>
                    <a:pt x="17307" y="343836"/>
                  </a:lnTo>
                  <a:lnTo>
                    <a:pt x="17191" y="341452"/>
                  </a:lnTo>
                  <a:lnTo>
                    <a:pt x="17083" y="339068"/>
                  </a:lnTo>
                  <a:lnTo>
                    <a:pt x="16980" y="336671"/>
                  </a:lnTo>
                  <a:lnTo>
                    <a:pt x="16881" y="334287"/>
                  </a:lnTo>
                  <a:lnTo>
                    <a:pt x="16790" y="331890"/>
                  </a:lnTo>
                  <a:lnTo>
                    <a:pt x="16700" y="329481"/>
                  </a:lnTo>
                  <a:lnTo>
                    <a:pt x="16622" y="327085"/>
                  </a:lnTo>
                  <a:lnTo>
                    <a:pt x="16545" y="324676"/>
                  </a:lnTo>
                  <a:lnTo>
                    <a:pt x="16476" y="322267"/>
                  </a:lnTo>
                  <a:lnTo>
                    <a:pt x="16411" y="319858"/>
                  </a:lnTo>
                  <a:lnTo>
                    <a:pt x="16351" y="317449"/>
                  </a:lnTo>
                  <a:lnTo>
                    <a:pt x="16295" y="315040"/>
                  </a:lnTo>
                  <a:lnTo>
                    <a:pt x="16243" y="312631"/>
                  </a:lnTo>
                  <a:lnTo>
                    <a:pt x="16196" y="310209"/>
                  </a:lnTo>
                  <a:lnTo>
                    <a:pt x="16153" y="307800"/>
                  </a:lnTo>
                  <a:lnTo>
                    <a:pt x="16136" y="306807"/>
                  </a:lnTo>
                  <a:lnTo>
                    <a:pt x="16110" y="305751"/>
                  </a:lnTo>
                  <a:lnTo>
                    <a:pt x="16075" y="304646"/>
                  </a:lnTo>
                  <a:lnTo>
                    <a:pt x="16041" y="303491"/>
                  </a:lnTo>
                  <a:lnTo>
                    <a:pt x="15963" y="301070"/>
                  </a:lnTo>
                  <a:lnTo>
                    <a:pt x="15882" y="298499"/>
                  </a:lnTo>
                  <a:lnTo>
                    <a:pt x="15796" y="295829"/>
                  </a:lnTo>
                  <a:lnTo>
                    <a:pt x="15757" y="294476"/>
                  </a:lnTo>
                  <a:lnTo>
                    <a:pt x="15722" y="293097"/>
                  </a:lnTo>
                  <a:lnTo>
                    <a:pt x="15688" y="291707"/>
                  </a:lnTo>
                  <a:lnTo>
                    <a:pt x="15658" y="290316"/>
                  </a:lnTo>
                  <a:lnTo>
                    <a:pt x="15636" y="288925"/>
                  </a:lnTo>
                  <a:lnTo>
                    <a:pt x="15619" y="287547"/>
                  </a:lnTo>
                  <a:lnTo>
                    <a:pt x="15610" y="286168"/>
                  </a:lnTo>
                  <a:lnTo>
                    <a:pt x="15610" y="284790"/>
                  </a:lnTo>
                  <a:lnTo>
                    <a:pt x="15619" y="283436"/>
                  </a:lnTo>
                  <a:lnTo>
                    <a:pt x="15628" y="282766"/>
                  </a:lnTo>
                  <a:lnTo>
                    <a:pt x="15636" y="282108"/>
                  </a:lnTo>
                  <a:lnTo>
                    <a:pt x="15649" y="281449"/>
                  </a:lnTo>
                  <a:lnTo>
                    <a:pt x="15666" y="280804"/>
                  </a:lnTo>
                  <a:lnTo>
                    <a:pt x="15684" y="280158"/>
                  </a:lnTo>
                  <a:lnTo>
                    <a:pt x="15705" y="279512"/>
                  </a:lnTo>
                  <a:lnTo>
                    <a:pt x="15727" y="278891"/>
                  </a:lnTo>
                  <a:lnTo>
                    <a:pt x="15757" y="278271"/>
                  </a:lnTo>
                  <a:lnTo>
                    <a:pt x="15787" y="277662"/>
                  </a:lnTo>
                  <a:lnTo>
                    <a:pt x="15821" y="277054"/>
                  </a:lnTo>
                  <a:lnTo>
                    <a:pt x="15860" y="276470"/>
                  </a:lnTo>
                  <a:lnTo>
                    <a:pt x="15903" y="275886"/>
                  </a:lnTo>
                  <a:lnTo>
                    <a:pt x="15946" y="275315"/>
                  </a:lnTo>
                  <a:lnTo>
                    <a:pt x="15998" y="274756"/>
                  </a:lnTo>
                  <a:lnTo>
                    <a:pt x="16050" y="274210"/>
                  </a:lnTo>
                  <a:lnTo>
                    <a:pt x="16106" y="273676"/>
                  </a:lnTo>
                  <a:lnTo>
                    <a:pt x="16170" y="273167"/>
                  </a:lnTo>
                  <a:lnTo>
                    <a:pt x="16235" y="272658"/>
                  </a:lnTo>
                  <a:lnTo>
                    <a:pt x="16304" y="272161"/>
                  </a:lnTo>
                  <a:lnTo>
                    <a:pt x="16381" y="271689"/>
                  </a:lnTo>
                  <a:lnTo>
                    <a:pt x="16459" y="271230"/>
                  </a:lnTo>
                  <a:lnTo>
                    <a:pt x="16545" y="270783"/>
                  </a:lnTo>
                  <a:lnTo>
                    <a:pt x="16631" y="270360"/>
                  </a:lnTo>
                  <a:lnTo>
                    <a:pt x="16726" y="269938"/>
                  </a:lnTo>
                  <a:lnTo>
                    <a:pt x="16825" y="269553"/>
                  </a:lnTo>
                  <a:lnTo>
                    <a:pt x="16928" y="269168"/>
                  </a:lnTo>
                  <a:lnTo>
                    <a:pt x="17057" y="268758"/>
                  </a:lnTo>
                  <a:lnTo>
                    <a:pt x="17195" y="268349"/>
                  </a:lnTo>
                  <a:lnTo>
                    <a:pt x="17337" y="267964"/>
                  </a:lnTo>
                  <a:lnTo>
                    <a:pt x="17484" y="267591"/>
                  </a:lnTo>
                  <a:lnTo>
                    <a:pt x="17643" y="267244"/>
                  </a:lnTo>
                  <a:lnTo>
                    <a:pt x="17807" y="266896"/>
                  </a:lnTo>
                  <a:lnTo>
                    <a:pt x="17975" y="266573"/>
                  </a:lnTo>
                  <a:lnTo>
                    <a:pt x="18151" y="266263"/>
                  </a:lnTo>
                  <a:lnTo>
                    <a:pt x="18332" y="265977"/>
                  </a:lnTo>
                  <a:lnTo>
                    <a:pt x="18521" y="265691"/>
                  </a:lnTo>
                  <a:lnTo>
                    <a:pt x="18715" y="265431"/>
                  </a:lnTo>
                  <a:lnTo>
                    <a:pt x="18913" y="265170"/>
                  </a:lnTo>
                  <a:lnTo>
                    <a:pt x="19116" y="264934"/>
                  </a:lnTo>
                  <a:lnTo>
                    <a:pt x="19327" y="264710"/>
                  </a:lnTo>
                  <a:lnTo>
                    <a:pt x="19538" y="264487"/>
                  </a:lnTo>
                  <a:lnTo>
                    <a:pt x="19757" y="264288"/>
                  </a:lnTo>
                  <a:lnTo>
                    <a:pt x="19981" y="264102"/>
                  </a:lnTo>
                  <a:lnTo>
                    <a:pt x="20209" y="263916"/>
                  </a:lnTo>
                  <a:lnTo>
                    <a:pt x="20438" y="263754"/>
                  </a:lnTo>
                  <a:lnTo>
                    <a:pt x="20675" y="263593"/>
                  </a:lnTo>
                  <a:lnTo>
                    <a:pt x="20911" y="263444"/>
                  </a:lnTo>
                  <a:lnTo>
                    <a:pt x="21153" y="263307"/>
                  </a:lnTo>
                  <a:lnTo>
                    <a:pt x="21398" y="263183"/>
                  </a:lnTo>
                  <a:lnTo>
                    <a:pt x="21643" y="263071"/>
                  </a:lnTo>
                  <a:lnTo>
                    <a:pt x="21898" y="262959"/>
                  </a:lnTo>
                  <a:lnTo>
                    <a:pt x="22147" y="262872"/>
                  </a:lnTo>
                  <a:lnTo>
                    <a:pt x="22406" y="262773"/>
                  </a:lnTo>
                  <a:lnTo>
                    <a:pt x="22660" y="262699"/>
                  </a:lnTo>
                  <a:lnTo>
                    <a:pt x="22922" y="262624"/>
                  </a:lnTo>
                  <a:lnTo>
                    <a:pt x="23181" y="262562"/>
                  </a:lnTo>
                  <a:lnTo>
                    <a:pt x="23706" y="262450"/>
                  </a:lnTo>
                  <a:lnTo>
                    <a:pt x="24240" y="262376"/>
                  </a:lnTo>
                  <a:lnTo>
                    <a:pt x="24770" y="262314"/>
                  </a:lnTo>
                  <a:lnTo>
                    <a:pt x="25308" y="262276"/>
                  </a:lnTo>
                  <a:lnTo>
                    <a:pt x="25838" y="262264"/>
                  </a:lnTo>
                  <a:close/>
                  <a:moveTo>
                    <a:pt x="84132" y="468362"/>
                  </a:moveTo>
                  <a:lnTo>
                    <a:pt x="84193" y="468821"/>
                  </a:lnTo>
                  <a:lnTo>
                    <a:pt x="84257" y="469268"/>
                  </a:lnTo>
                  <a:lnTo>
                    <a:pt x="84326" y="469703"/>
                  </a:lnTo>
                  <a:lnTo>
                    <a:pt x="84395" y="470150"/>
                  </a:lnTo>
                  <a:lnTo>
                    <a:pt x="84468" y="470585"/>
                  </a:lnTo>
                  <a:lnTo>
                    <a:pt x="84541" y="471007"/>
                  </a:lnTo>
                  <a:lnTo>
                    <a:pt x="84696" y="471864"/>
                  </a:lnTo>
                  <a:lnTo>
                    <a:pt x="82896" y="473975"/>
                  </a:lnTo>
                  <a:lnTo>
                    <a:pt x="81992" y="475018"/>
                  </a:lnTo>
                  <a:lnTo>
                    <a:pt x="81092" y="476048"/>
                  </a:lnTo>
                  <a:lnTo>
                    <a:pt x="81040" y="475440"/>
                  </a:lnTo>
                  <a:lnTo>
                    <a:pt x="80984" y="474844"/>
                  </a:lnTo>
                  <a:lnTo>
                    <a:pt x="80920" y="474260"/>
                  </a:lnTo>
                  <a:lnTo>
                    <a:pt x="80855" y="473664"/>
                  </a:lnTo>
                  <a:lnTo>
                    <a:pt x="80778" y="473093"/>
                  </a:lnTo>
                  <a:lnTo>
                    <a:pt x="80700" y="472522"/>
                  </a:lnTo>
                  <a:lnTo>
                    <a:pt x="80618" y="471951"/>
                  </a:lnTo>
                  <a:lnTo>
                    <a:pt x="80528" y="471392"/>
                  </a:lnTo>
                  <a:lnTo>
                    <a:pt x="81428" y="470672"/>
                  </a:lnTo>
                  <a:lnTo>
                    <a:pt x="82328" y="469926"/>
                  </a:lnTo>
                  <a:lnTo>
                    <a:pt x="83232" y="469157"/>
                  </a:lnTo>
                  <a:lnTo>
                    <a:pt x="84132" y="468362"/>
                  </a:lnTo>
                  <a:close/>
                  <a:moveTo>
                    <a:pt x="91737" y="443042"/>
                  </a:moveTo>
                  <a:lnTo>
                    <a:pt x="91892" y="443054"/>
                  </a:lnTo>
                  <a:lnTo>
                    <a:pt x="92047" y="443079"/>
                  </a:lnTo>
                  <a:lnTo>
                    <a:pt x="92202" y="443104"/>
                  </a:lnTo>
                  <a:lnTo>
                    <a:pt x="92357" y="443129"/>
                  </a:lnTo>
                  <a:lnTo>
                    <a:pt x="92508" y="443179"/>
                  </a:lnTo>
                  <a:lnTo>
                    <a:pt x="92814" y="443278"/>
                  </a:lnTo>
                  <a:lnTo>
                    <a:pt x="93115" y="443402"/>
                  </a:lnTo>
                  <a:lnTo>
                    <a:pt x="93412" y="443564"/>
                  </a:lnTo>
                  <a:lnTo>
                    <a:pt x="93710" y="443750"/>
                  </a:lnTo>
                  <a:lnTo>
                    <a:pt x="93998" y="443973"/>
                  </a:lnTo>
                  <a:lnTo>
                    <a:pt x="94287" y="444209"/>
                  </a:lnTo>
                  <a:lnTo>
                    <a:pt x="94575" y="444482"/>
                  </a:lnTo>
                  <a:lnTo>
                    <a:pt x="94855" y="444781"/>
                  </a:lnTo>
                  <a:lnTo>
                    <a:pt x="95135" y="445091"/>
                  </a:lnTo>
                  <a:lnTo>
                    <a:pt x="95411" y="445439"/>
                  </a:lnTo>
                  <a:lnTo>
                    <a:pt x="95682" y="445811"/>
                  </a:lnTo>
                  <a:lnTo>
                    <a:pt x="95953" y="446209"/>
                  </a:lnTo>
                  <a:lnTo>
                    <a:pt x="96216" y="446631"/>
                  </a:lnTo>
                  <a:lnTo>
                    <a:pt x="96478" y="447065"/>
                  </a:lnTo>
                  <a:lnTo>
                    <a:pt x="96737" y="447537"/>
                  </a:lnTo>
                  <a:lnTo>
                    <a:pt x="96991" y="448022"/>
                  </a:lnTo>
                  <a:lnTo>
                    <a:pt x="97241" y="448531"/>
                  </a:lnTo>
                  <a:lnTo>
                    <a:pt x="97486" y="449065"/>
                  </a:lnTo>
                  <a:lnTo>
                    <a:pt x="97727" y="449611"/>
                  </a:lnTo>
                  <a:lnTo>
                    <a:pt x="97964" y="450195"/>
                  </a:lnTo>
                  <a:lnTo>
                    <a:pt x="98201" y="450791"/>
                  </a:lnTo>
                  <a:lnTo>
                    <a:pt x="98429" y="451399"/>
                  </a:lnTo>
                  <a:lnTo>
                    <a:pt x="98653" y="452032"/>
                  </a:lnTo>
                  <a:lnTo>
                    <a:pt x="98877" y="452691"/>
                  </a:lnTo>
                  <a:lnTo>
                    <a:pt x="99092" y="453361"/>
                  </a:lnTo>
                  <a:lnTo>
                    <a:pt x="99157" y="453547"/>
                  </a:lnTo>
                  <a:lnTo>
                    <a:pt x="99226" y="453709"/>
                  </a:lnTo>
                  <a:lnTo>
                    <a:pt x="99290" y="453845"/>
                  </a:lnTo>
                  <a:lnTo>
                    <a:pt x="99359" y="453970"/>
                  </a:lnTo>
                  <a:lnTo>
                    <a:pt x="99428" y="454057"/>
                  </a:lnTo>
                  <a:lnTo>
                    <a:pt x="99497" y="454131"/>
                  </a:lnTo>
                  <a:lnTo>
                    <a:pt x="99566" y="454181"/>
                  </a:lnTo>
                  <a:lnTo>
                    <a:pt x="99635" y="454206"/>
                  </a:lnTo>
                  <a:lnTo>
                    <a:pt x="99704" y="454218"/>
                  </a:lnTo>
                  <a:lnTo>
                    <a:pt x="99768" y="454218"/>
                  </a:lnTo>
                  <a:lnTo>
                    <a:pt x="99837" y="454193"/>
                  </a:lnTo>
                  <a:lnTo>
                    <a:pt x="99906" y="454156"/>
                  </a:lnTo>
                  <a:lnTo>
                    <a:pt x="99971" y="454106"/>
                  </a:lnTo>
                  <a:lnTo>
                    <a:pt x="100035" y="454044"/>
                  </a:lnTo>
                  <a:lnTo>
                    <a:pt x="100100" y="453970"/>
                  </a:lnTo>
                  <a:lnTo>
                    <a:pt x="100160" y="453870"/>
                  </a:lnTo>
                  <a:lnTo>
                    <a:pt x="100621" y="454889"/>
                  </a:lnTo>
                  <a:lnTo>
                    <a:pt x="100854" y="455410"/>
                  </a:lnTo>
                  <a:lnTo>
                    <a:pt x="101086" y="455932"/>
                  </a:lnTo>
                  <a:lnTo>
                    <a:pt x="101310" y="456466"/>
                  </a:lnTo>
                  <a:lnTo>
                    <a:pt x="101534" y="457012"/>
                  </a:lnTo>
                  <a:lnTo>
                    <a:pt x="101754" y="457558"/>
                  </a:lnTo>
                  <a:lnTo>
                    <a:pt x="101965" y="458117"/>
                  </a:lnTo>
                  <a:lnTo>
                    <a:pt x="102171" y="458688"/>
                  </a:lnTo>
                  <a:lnTo>
                    <a:pt x="102365" y="459272"/>
                  </a:lnTo>
                  <a:lnTo>
                    <a:pt x="102460" y="459570"/>
                  </a:lnTo>
                  <a:lnTo>
                    <a:pt x="102555" y="459868"/>
                  </a:lnTo>
                  <a:lnTo>
                    <a:pt x="102641" y="460179"/>
                  </a:lnTo>
                  <a:lnTo>
                    <a:pt x="102727" y="460477"/>
                  </a:lnTo>
                  <a:lnTo>
                    <a:pt x="102813" y="460787"/>
                  </a:lnTo>
                  <a:lnTo>
                    <a:pt x="102891" y="461097"/>
                  </a:lnTo>
                  <a:lnTo>
                    <a:pt x="102968" y="461420"/>
                  </a:lnTo>
                  <a:lnTo>
                    <a:pt x="103041" y="461743"/>
                  </a:lnTo>
                  <a:lnTo>
                    <a:pt x="103114" y="462066"/>
                  </a:lnTo>
                  <a:lnTo>
                    <a:pt x="103179" y="462389"/>
                  </a:lnTo>
                  <a:lnTo>
                    <a:pt x="103244" y="462712"/>
                  </a:lnTo>
                  <a:lnTo>
                    <a:pt x="103300" y="463047"/>
                  </a:lnTo>
                  <a:lnTo>
                    <a:pt x="103356" y="463395"/>
                  </a:lnTo>
                  <a:lnTo>
                    <a:pt x="103407" y="463730"/>
                  </a:lnTo>
                  <a:lnTo>
                    <a:pt x="103450" y="464078"/>
                  </a:lnTo>
                  <a:lnTo>
                    <a:pt x="103493" y="464425"/>
                  </a:lnTo>
                  <a:lnTo>
                    <a:pt x="103528" y="464786"/>
                  </a:lnTo>
                  <a:lnTo>
                    <a:pt x="103562" y="465146"/>
                  </a:lnTo>
                  <a:lnTo>
                    <a:pt x="103588" y="465506"/>
                  </a:lnTo>
                  <a:lnTo>
                    <a:pt x="103610" y="465878"/>
                  </a:lnTo>
                  <a:lnTo>
                    <a:pt x="103627" y="466251"/>
                  </a:lnTo>
                  <a:lnTo>
                    <a:pt x="103636" y="466623"/>
                  </a:lnTo>
                  <a:lnTo>
                    <a:pt x="103644" y="467008"/>
                  </a:lnTo>
                  <a:lnTo>
                    <a:pt x="103640" y="467393"/>
                  </a:lnTo>
                  <a:lnTo>
                    <a:pt x="103636" y="467791"/>
                  </a:lnTo>
                  <a:lnTo>
                    <a:pt x="103623" y="468188"/>
                  </a:lnTo>
                  <a:lnTo>
                    <a:pt x="103605" y="468585"/>
                  </a:lnTo>
                  <a:lnTo>
                    <a:pt x="103580" y="468995"/>
                  </a:lnTo>
                  <a:lnTo>
                    <a:pt x="103549" y="469405"/>
                  </a:lnTo>
                  <a:lnTo>
                    <a:pt x="103511" y="469827"/>
                  </a:lnTo>
                  <a:lnTo>
                    <a:pt x="103468" y="470249"/>
                  </a:lnTo>
                  <a:lnTo>
                    <a:pt x="103416" y="470684"/>
                  </a:lnTo>
                  <a:lnTo>
                    <a:pt x="103356" y="471119"/>
                  </a:lnTo>
                  <a:lnTo>
                    <a:pt x="103291" y="471553"/>
                  </a:lnTo>
                  <a:lnTo>
                    <a:pt x="103218" y="472000"/>
                  </a:lnTo>
                  <a:lnTo>
                    <a:pt x="103140" y="472447"/>
                  </a:lnTo>
                  <a:lnTo>
                    <a:pt x="103050" y="472907"/>
                  </a:lnTo>
                  <a:lnTo>
                    <a:pt x="102955" y="473379"/>
                  </a:lnTo>
                  <a:lnTo>
                    <a:pt x="102852" y="473838"/>
                  </a:lnTo>
                  <a:lnTo>
                    <a:pt x="102740" y="474322"/>
                  </a:lnTo>
                  <a:lnTo>
                    <a:pt x="102624" y="474794"/>
                  </a:lnTo>
                  <a:lnTo>
                    <a:pt x="102494" y="475291"/>
                  </a:lnTo>
                  <a:lnTo>
                    <a:pt x="102357" y="475788"/>
                  </a:lnTo>
                  <a:lnTo>
                    <a:pt x="102214" y="476284"/>
                  </a:lnTo>
                  <a:lnTo>
                    <a:pt x="102124" y="476582"/>
                  </a:lnTo>
                  <a:lnTo>
                    <a:pt x="102034" y="476868"/>
                  </a:lnTo>
                  <a:lnTo>
                    <a:pt x="101939" y="477141"/>
                  </a:lnTo>
                  <a:lnTo>
                    <a:pt x="101840" y="477414"/>
                  </a:lnTo>
                  <a:lnTo>
                    <a:pt x="101736" y="477675"/>
                  </a:lnTo>
                  <a:lnTo>
                    <a:pt x="101629" y="477924"/>
                  </a:lnTo>
                  <a:lnTo>
                    <a:pt x="101517" y="478184"/>
                  </a:lnTo>
                  <a:lnTo>
                    <a:pt x="101405" y="478433"/>
                  </a:lnTo>
                  <a:lnTo>
                    <a:pt x="101370" y="478470"/>
                  </a:lnTo>
                  <a:lnTo>
                    <a:pt x="101340" y="478532"/>
                  </a:lnTo>
                  <a:lnTo>
                    <a:pt x="101314" y="478607"/>
                  </a:lnTo>
                  <a:lnTo>
                    <a:pt x="101293" y="478706"/>
                  </a:lnTo>
                  <a:lnTo>
                    <a:pt x="101181" y="478929"/>
                  </a:lnTo>
                  <a:lnTo>
                    <a:pt x="101069" y="479128"/>
                  </a:lnTo>
                  <a:lnTo>
                    <a:pt x="100836" y="479538"/>
                  </a:lnTo>
                  <a:lnTo>
                    <a:pt x="100600" y="479923"/>
                  </a:lnTo>
                  <a:lnTo>
                    <a:pt x="100358" y="480295"/>
                  </a:lnTo>
                  <a:lnTo>
                    <a:pt x="100109" y="480631"/>
                  </a:lnTo>
                  <a:lnTo>
                    <a:pt x="99855" y="480966"/>
                  </a:lnTo>
                  <a:lnTo>
                    <a:pt x="99601" y="481264"/>
                  </a:lnTo>
                  <a:lnTo>
                    <a:pt x="99342" y="481562"/>
                  </a:lnTo>
                  <a:lnTo>
                    <a:pt x="99084" y="481823"/>
                  </a:lnTo>
                  <a:lnTo>
                    <a:pt x="98825" y="482071"/>
                  </a:lnTo>
                  <a:lnTo>
                    <a:pt x="98567" y="482307"/>
                  </a:lnTo>
                  <a:lnTo>
                    <a:pt x="98313" y="482518"/>
                  </a:lnTo>
                  <a:lnTo>
                    <a:pt x="98059" y="482704"/>
                  </a:lnTo>
                  <a:lnTo>
                    <a:pt x="97813" y="482878"/>
                  </a:lnTo>
                  <a:lnTo>
                    <a:pt x="97568" y="483040"/>
                  </a:lnTo>
                  <a:lnTo>
                    <a:pt x="97331" y="483176"/>
                  </a:lnTo>
                  <a:lnTo>
                    <a:pt x="97167" y="483263"/>
                  </a:lnTo>
                  <a:lnTo>
                    <a:pt x="97004" y="483350"/>
                  </a:lnTo>
                  <a:lnTo>
                    <a:pt x="96840" y="483412"/>
                  </a:lnTo>
                  <a:lnTo>
                    <a:pt x="96672" y="483474"/>
                  </a:lnTo>
                  <a:lnTo>
                    <a:pt x="96509" y="483536"/>
                  </a:lnTo>
                  <a:lnTo>
                    <a:pt x="96345" y="483586"/>
                  </a:lnTo>
                  <a:lnTo>
                    <a:pt x="96181" y="483623"/>
                  </a:lnTo>
                  <a:lnTo>
                    <a:pt x="96013" y="483648"/>
                  </a:lnTo>
                  <a:lnTo>
                    <a:pt x="95850" y="483673"/>
                  </a:lnTo>
                  <a:lnTo>
                    <a:pt x="95686" y="483698"/>
                  </a:lnTo>
                  <a:lnTo>
                    <a:pt x="95522" y="483710"/>
                  </a:lnTo>
                  <a:lnTo>
                    <a:pt x="95355" y="483710"/>
                  </a:lnTo>
                  <a:lnTo>
                    <a:pt x="95027" y="483685"/>
                  </a:lnTo>
                  <a:lnTo>
                    <a:pt x="94700" y="483636"/>
                  </a:lnTo>
                  <a:lnTo>
                    <a:pt x="94373" y="483561"/>
                  </a:lnTo>
                  <a:lnTo>
                    <a:pt x="94050" y="483462"/>
                  </a:lnTo>
                  <a:lnTo>
                    <a:pt x="93727" y="483325"/>
                  </a:lnTo>
                  <a:lnTo>
                    <a:pt x="93408" y="483164"/>
                  </a:lnTo>
                  <a:lnTo>
                    <a:pt x="93089" y="482965"/>
                  </a:lnTo>
                  <a:lnTo>
                    <a:pt x="92771" y="482742"/>
                  </a:lnTo>
                  <a:lnTo>
                    <a:pt x="92456" y="482493"/>
                  </a:lnTo>
                  <a:lnTo>
                    <a:pt x="92146" y="482220"/>
                  </a:lnTo>
                  <a:lnTo>
                    <a:pt x="91841" y="481910"/>
                  </a:lnTo>
                  <a:lnTo>
                    <a:pt x="91539" y="481587"/>
                  </a:lnTo>
                  <a:lnTo>
                    <a:pt x="91238" y="481214"/>
                  </a:lnTo>
                  <a:lnTo>
                    <a:pt x="91091" y="481028"/>
                  </a:lnTo>
                  <a:lnTo>
                    <a:pt x="90941" y="480829"/>
                  </a:lnTo>
                  <a:lnTo>
                    <a:pt x="90794" y="480631"/>
                  </a:lnTo>
                  <a:lnTo>
                    <a:pt x="90652" y="480420"/>
                  </a:lnTo>
                  <a:lnTo>
                    <a:pt x="90506" y="480196"/>
                  </a:lnTo>
                  <a:lnTo>
                    <a:pt x="90364" y="479972"/>
                  </a:lnTo>
                  <a:lnTo>
                    <a:pt x="90221" y="479737"/>
                  </a:lnTo>
                  <a:lnTo>
                    <a:pt x="90084" y="479501"/>
                  </a:lnTo>
                  <a:lnTo>
                    <a:pt x="89942" y="479252"/>
                  </a:lnTo>
                  <a:lnTo>
                    <a:pt x="89804" y="479004"/>
                  </a:lnTo>
                  <a:lnTo>
                    <a:pt x="89670" y="478743"/>
                  </a:lnTo>
                  <a:lnTo>
                    <a:pt x="89532" y="478482"/>
                  </a:lnTo>
                  <a:lnTo>
                    <a:pt x="89399" y="478209"/>
                  </a:lnTo>
                  <a:lnTo>
                    <a:pt x="89265" y="477936"/>
                  </a:lnTo>
                  <a:lnTo>
                    <a:pt x="89136" y="477650"/>
                  </a:lnTo>
                  <a:lnTo>
                    <a:pt x="89007" y="477365"/>
                  </a:lnTo>
                  <a:lnTo>
                    <a:pt x="88878" y="477067"/>
                  </a:lnTo>
                  <a:lnTo>
                    <a:pt x="88753" y="476756"/>
                  </a:lnTo>
                  <a:lnTo>
                    <a:pt x="88628" y="476446"/>
                  </a:lnTo>
                  <a:lnTo>
                    <a:pt x="88503" y="476135"/>
                  </a:lnTo>
                  <a:lnTo>
                    <a:pt x="88383" y="475813"/>
                  </a:lnTo>
                  <a:lnTo>
                    <a:pt x="88262" y="475477"/>
                  </a:lnTo>
                  <a:lnTo>
                    <a:pt x="88146" y="475142"/>
                  </a:lnTo>
                  <a:lnTo>
                    <a:pt x="88025" y="474794"/>
                  </a:lnTo>
                  <a:lnTo>
                    <a:pt x="87913" y="474447"/>
                  </a:lnTo>
                  <a:lnTo>
                    <a:pt x="87801" y="474099"/>
                  </a:lnTo>
                  <a:lnTo>
                    <a:pt x="87651" y="473615"/>
                  </a:lnTo>
                  <a:lnTo>
                    <a:pt x="87508" y="473105"/>
                  </a:lnTo>
                  <a:lnTo>
                    <a:pt x="87371" y="472609"/>
                  </a:lnTo>
                  <a:lnTo>
                    <a:pt x="87237" y="472087"/>
                  </a:lnTo>
                  <a:lnTo>
                    <a:pt x="87104" y="471553"/>
                  </a:lnTo>
                  <a:lnTo>
                    <a:pt x="86979" y="471019"/>
                  </a:lnTo>
                  <a:lnTo>
                    <a:pt x="86862" y="470473"/>
                  </a:lnTo>
                  <a:lnTo>
                    <a:pt x="86746" y="469926"/>
                  </a:lnTo>
                  <a:lnTo>
                    <a:pt x="86634" y="469368"/>
                  </a:lnTo>
                  <a:lnTo>
                    <a:pt x="86531" y="468796"/>
                  </a:lnTo>
                  <a:lnTo>
                    <a:pt x="86428" y="468225"/>
                  </a:lnTo>
                  <a:lnTo>
                    <a:pt x="86333" y="467642"/>
                  </a:lnTo>
                  <a:lnTo>
                    <a:pt x="86242" y="467058"/>
                  </a:lnTo>
                  <a:lnTo>
                    <a:pt x="86161" y="466474"/>
                  </a:lnTo>
                  <a:lnTo>
                    <a:pt x="86079" y="465878"/>
                  </a:lnTo>
                  <a:lnTo>
                    <a:pt x="86006" y="465282"/>
                  </a:lnTo>
                  <a:lnTo>
                    <a:pt x="85941" y="464674"/>
                  </a:lnTo>
                  <a:lnTo>
                    <a:pt x="85876" y="464078"/>
                  </a:lnTo>
                  <a:lnTo>
                    <a:pt x="85820" y="463469"/>
                  </a:lnTo>
                  <a:lnTo>
                    <a:pt x="85769" y="462873"/>
                  </a:lnTo>
                  <a:lnTo>
                    <a:pt x="85721" y="462265"/>
                  </a:lnTo>
                  <a:lnTo>
                    <a:pt x="85683" y="461656"/>
                  </a:lnTo>
                  <a:lnTo>
                    <a:pt x="85648" y="461048"/>
                  </a:lnTo>
                  <a:lnTo>
                    <a:pt x="85622" y="460452"/>
                  </a:lnTo>
                  <a:lnTo>
                    <a:pt x="85601" y="459843"/>
                  </a:lnTo>
                  <a:lnTo>
                    <a:pt x="85588" y="459247"/>
                  </a:lnTo>
                  <a:lnTo>
                    <a:pt x="85575" y="458639"/>
                  </a:lnTo>
                  <a:lnTo>
                    <a:pt x="85575" y="458043"/>
                  </a:lnTo>
                  <a:lnTo>
                    <a:pt x="85579" y="457459"/>
                  </a:lnTo>
                  <a:lnTo>
                    <a:pt x="85588" y="456863"/>
                  </a:lnTo>
                  <a:lnTo>
                    <a:pt x="85605" y="456279"/>
                  </a:lnTo>
                  <a:lnTo>
                    <a:pt x="85627" y="455708"/>
                  </a:lnTo>
                  <a:lnTo>
                    <a:pt x="85657" y="455137"/>
                  </a:lnTo>
                  <a:lnTo>
                    <a:pt x="85695" y="454566"/>
                  </a:lnTo>
                  <a:lnTo>
                    <a:pt x="85739" y="454007"/>
                  </a:lnTo>
                  <a:lnTo>
                    <a:pt x="85790" y="453461"/>
                  </a:lnTo>
                  <a:lnTo>
                    <a:pt x="85846" y="452914"/>
                  </a:lnTo>
                  <a:lnTo>
                    <a:pt x="85911" y="452380"/>
                  </a:lnTo>
                  <a:lnTo>
                    <a:pt x="85984" y="451859"/>
                  </a:lnTo>
                  <a:lnTo>
                    <a:pt x="86062" y="451337"/>
                  </a:lnTo>
                  <a:lnTo>
                    <a:pt x="86148" y="450840"/>
                  </a:lnTo>
                  <a:lnTo>
                    <a:pt x="86242" y="450344"/>
                  </a:lnTo>
                  <a:lnTo>
                    <a:pt x="86341" y="449859"/>
                  </a:lnTo>
                  <a:lnTo>
                    <a:pt x="86449" y="449387"/>
                  </a:lnTo>
                  <a:lnTo>
                    <a:pt x="86565" y="448928"/>
                  </a:lnTo>
                  <a:lnTo>
                    <a:pt x="86690" y="448481"/>
                  </a:lnTo>
                  <a:lnTo>
                    <a:pt x="86824" y="448046"/>
                  </a:lnTo>
                  <a:lnTo>
                    <a:pt x="86962" y="447624"/>
                  </a:lnTo>
                  <a:lnTo>
                    <a:pt x="87108" y="447227"/>
                  </a:lnTo>
                  <a:lnTo>
                    <a:pt x="87263" y="446842"/>
                  </a:lnTo>
                  <a:lnTo>
                    <a:pt x="87427" y="446469"/>
                  </a:lnTo>
                  <a:lnTo>
                    <a:pt x="87595" y="446109"/>
                  </a:lnTo>
                  <a:lnTo>
                    <a:pt x="87775" y="445774"/>
                  </a:lnTo>
                  <a:lnTo>
                    <a:pt x="87965" y="445451"/>
                  </a:lnTo>
                  <a:lnTo>
                    <a:pt x="88159" y="445141"/>
                  </a:lnTo>
                  <a:lnTo>
                    <a:pt x="88361" y="444855"/>
                  </a:lnTo>
                  <a:lnTo>
                    <a:pt x="88576" y="444582"/>
                  </a:lnTo>
                  <a:lnTo>
                    <a:pt x="88796" y="444346"/>
                  </a:lnTo>
                  <a:lnTo>
                    <a:pt x="89024" y="444110"/>
                  </a:lnTo>
                  <a:lnTo>
                    <a:pt x="89265" y="443911"/>
                  </a:lnTo>
                  <a:lnTo>
                    <a:pt x="89511" y="443725"/>
                  </a:lnTo>
                  <a:lnTo>
                    <a:pt x="89765" y="443551"/>
                  </a:lnTo>
                  <a:lnTo>
                    <a:pt x="90032" y="443415"/>
                  </a:lnTo>
                  <a:lnTo>
                    <a:pt x="90303" y="443290"/>
                  </a:lnTo>
                  <a:lnTo>
                    <a:pt x="90467" y="443241"/>
                  </a:lnTo>
                  <a:lnTo>
                    <a:pt x="90626" y="443191"/>
                  </a:lnTo>
                  <a:lnTo>
                    <a:pt x="90786" y="443141"/>
                  </a:lnTo>
                  <a:lnTo>
                    <a:pt x="90949" y="443104"/>
                  </a:lnTo>
                  <a:lnTo>
                    <a:pt x="91109" y="443079"/>
                  </a:lnTo>
                  <a:lnTo>
                    <a:pt x="91264" y="443054"/>
                  </a:lnTo>
                  <a:lnTo>
                    <a:pt x="91423" y="443042"/>
                  </a:lnTo>
                  <a:close/>
                  <a:moveTo>
                    <a:pt x="14982" y="456391"/>
                  </a:moveTo>
                  <a:lnTo>
                    <a:pt x="15180" y="456416"/>
                  </a:lnTo>
                  <a:lnTo>
                    <a:pt x="15382" y="456441"/>
                  </a:lnTo>
                  <a:lnTo>
                    <a:pt x="15585" y="456466"/>
                  </a:lnTo>
                  <a:lnTo>
                    <a:pt x="15783" y="456515"/>
                  </a:lnTo>
                  <a:lnTo>
                    <a:pt x="15985" y="456577"/>
                  </a:lnTo>
                  <a:lnTo>
                    <a:pt x="16187" y="456639"/>
                  </a:lnTo>
                  <a:lnTo>
                    <a:pt x="16390" y="456714"/>
                  </a:lnTo>
                  <a:lnTo>
                    <a:pt x="16588" y="456801"/>
                  </a:lnTo>
                  <a:lnTo>
                    <a:pt x="16790" y="456900"/>
                  </a:lnTo>
                  <a:lnTo>
                    <a:pt x="16988" y="457012"/>
                  </a:lnTo>
                  <a:lnTo>
                    <a:pt x="17186" y="457136"/>
                  </a:lnTo>
                  <a:lnTo>
                    <a:pt x="17380" y="457273"/>
                  </a:lnTo>
                  <a:lnTo>
                    <a:pt x="17574" y="457422"/>
                  </a:lnTo>
                  <a:lnTo>
                    <a:pt x="17768" y="457571"/>
                  </a:lnTo>
                  <a:lnTo>
                    <a:pt x="17957" y="457745"/>
                  </a:lnTo>
                  <a:lnTo>
                    <a:pt x="18147" y="457931"/>
                  </a:lnTo>
                  <a:lnTo>
                    <a:pt x="18332" y="458117"/>
                  </a:lnTo>
                  <a:lnTo>
                    <a:pt x="18513" y="458328"/>
                  </a:lnTo>
                  <a:lnTo>
                    <a:pt x="18689" y="458539"/>
                  </a:lnTo>
                  <a:lnTo>
                    <a:pt x="18866" y="458775"/>
                  </a:lnTo>
                  <a:lnTo>
                    <a:pt x="19038" y="459024"/>
                  </a:lnTo>
                  <a:lnTo>
                    <a:pt x="19206" y="459284"/>
                  </a:lnTo>
                  <a:lnTo>
                    <a:pt x="19370" y="459545"/>
                  </a:lnTo>
                  <a:lnTo>
                    <a:pt x="19529" y="459831"/>
                  </a:lnTo>
                  <a:lnTo>
                    <a:pt x="19684" y="460129"/>
                  </a:lnTo>
                  <a:lnTo>
                    <a:pt x="19835" y="460439"/>
                  </a:lnTo>
                  <a:lnTo>
                    <a:pt x="19981" y="460762"/>
                  </a:lnTo>
                  <a:lnTo>
                    <a:pt x="20119" y="461110"/>
                  </a:lnTo>
                  <a:lnTo>
                    <a:pt x="20257" y="461458"/>
                  </a:lnTo>
                  <a:lnTo>
                    <a:pt x="20382" y="461830"/>
                  </a:lnTo>
                  <a:lnTo>
                    <a:pt x="20507" y="462215"/>
                  </a:lnTo>
                  <a:lnTo>
                    <a:pt x="20623" y="462600"/>
                  </a:lnTo>
                  <a:lnTo>
                    <a:pt x="20735" y="463022"/>
                  </a:lnTo>
                  <a:lnTo>
                    <a:pt x="20838" y="463444"/>
                  </a:lnTo>
                  <a:lnTo>
                    <a:pt x="20933" y="463879"/>
                  </a:lnTo>
                  <a:lnTo>
                    <a:pt x="21023" y="464338"/>
                  </a:lnTo>
                  <a:lnTo>
                    <a:pt x="21105" y="464810"/>
                  </a:lnTo>
                  <a:lnTo>
                    <a:pt x="21183" y="465295"/>
                  </a:lnTo>
                  <a:lnTo>
                    <a:pt x="21247" y="465804"/>
                  </a:lnTo>
                  <a:lnTo>
                    <a:pt x="21308" y="466313"/>
                  </a:lnTo>
                  <a:lnTo>
                    <a:pt x="21359" y="466847"/>
                  </a:lnTo>
                  <a:lnTo>
                    <a:pt x="21402" y="467406"/>
                  </a:lnTo>
                  <a:lnTo>
                    <a:pt x="21437" y="467964"/>
                  </a:lnTo>
                  <a:lnTo>
                    <a:pt x="21458" y="468548"/>
                  </a:lnTo>
                  <a:lnTo>
                    <a:pt x="21476" y="469144"/>
                  </a:lnTo>
                  <a:lnTo>
                    <a:pt x="21480" y="469765"/>
                  </a:lnTo>
                  <a:lnTo>
                    <a:pt x="21480" y="470398"/>
                  </a:lnTo>
                  <a:lnTo>
                    <a:pt x="21467" y="471044"/>
                  </a:lnTo>
                  <a:lnTo>
                    <a:pt x="21441" y="471715"/>
                  </a:lnTo>
                  <a:lnTo>
                    <a:pt x="21407" y="472398"/>
                  </a:lnTo>
                  <a:lnTo>
                    <a:pt x="21364" y="473093"/>
                  </a:lnTo>
                  <a:lnTo>
                    <a:pt x="21308" y="473813"/>
                  </a:lnTo>
                  <a:lnTo>
                    <a:pt x="21269" y="474248"/>
                  </a:lnTo>
                  <a:lnTo>
                    <a:pt x="21226" y="474670"/>
                  </a:lnTo>
                  <a:lnTo>
                    <a:pt x="21178" y="475092"/>
                  </a:lnTo>
                  <a:lnTo>
                    <a:pt x="21127" y="475502"/>
                  </a:lnTo>
                  <a:lnTo>
                    <a:pt x="21071" y="475899"/>
                  </a:lnTo>
                  <a:lnTo>
                    <a:pt x="21010" y="476297"/>
                  </a:lnTo>
                  <a:lnTo>
                    <a:pt x="20946" y="476682"/>
                  </a:lnTo>
                  <a:lnTo>
                    <a:pt x="20877" y="477054"/>
                  </a:lnTo>
                  <a:lnTo>
                    <a:pt x="20804" y="477427"/>
                  </a:lnTo>
                  <a:lnTo>
                    <a:pt x="20731" y="477799"/>
                  </a:lnTo>
                  <a:lnTo>
                    <a:pt x="20649" y="478147"/>
                  </a:lnTo>
                  <a:lnTo>
                    <a:pt x="20567" y="478507"/>
                  </a:lnTo>
                  <a:lnTo>
                    <a:pt x="20481" y="478842"/>
                  </a:lnTo>
                  <a:lnTo>
                    <a:pt x="20390" y="479178"/>
                  </a:lnTo>
                  <a:lnTo>
                    <a:pt x="20300" y="479501"/>
                  </a:lnTo>
                  <a:lnTo>
                    <a:pt x="20201" y="479823"/>
                  </a:lnTo>
                  <a:lnTo>
                    <a:pt x="20102" y="480146"/>
                  </a:lnTo>
                  <a:lnTo>
                    <a:pt x="19998" y="480444"/>
                  </a:lnTo>
                  <a:lnTo>
                    <a:pt x="19895" y="480755"/>
                  </a:lnTo>
                  <a:lnTo>
                    <a:pt x="19787" y="481040"/>
                  </a:lnTo>
                  <a:lnTo>
                    <a:pt x="19676" y="481326"/>
                  </a:lnTo>
                  <a:lnTo>
                    <a:pt x="19564" y="481612"/>
                  </a:lnTo>
                  <a:lnTo>
                    <a:pt x="19447" y="481885"/>
                  </a:lnTo>
                  <a:lnTo>
                    <a:pt x="19327" y="482146"/>
                  </a:lnTo>
                  <a:lnTo>
                    <a:pt x="19206" y="482406"/>
                  </a:lnTo>
                  <a:lnTo>
                    <a:pt x="19086" y="482667"/>
                  </a:lnTo>
                  <a:lnTo>
                    <a:pt x="18961" y="482915"/>
                  </a:lnTo>
                  <a:lnTo>
                    <a:pt x="18831" y="483164"/>
                  </a:lnTo>
                  <a:lnTo>
                    <a:pt x="18702" y="483400"/>
                  </a:lnTo>
                  <a:lnTo>
                    <a:pt x="18573" y="483623"/>
                  </a:lnTo>
                  <a:lnTo>
                    <a:pt x="18440" y="483847"/>
                  </a:lnTo>
                  <a:lnTo>
                    <a:pt x="18306" y="484070"/>
                  </a:lnTo>
                  <a:lnTo>
                    <a:pt x="18035" y="484480"/>
                  </a:lnTo>
                  <a:lnTo>
                    <a:pt x="17755" y="484878"/>
                  </a:lnTo>
                  <a:lnTo>
                    <a:pt x="17475" y="485250"/>
                  </a:lnTo>
                  <a:lnTo>
                    <a:pt x="17186" y="485610"/>
                  </a:lnTo>
                  <a:lnTo>
                    <a:pt x="16898" y="485933"/>
                  </a:lnTo>
                  <a:lnTo>
                    <a:pt x="16605" y="486243"/>
                  </a:lnTo>
                  <a:lnTo>
                    <a:pt x="16312" y="486529"/>
                  </a:lnTo>
                  <a:lnTo>
                    <a:pt x="16019" y="486802"/>
                  </a:lnTo>
                  <a:lnTo>
                    <a:pt x="15722" y="487051"/>
                  </a:lnTo>
                  <a:lnTo>
                    <a:pt x="15429" y="487287"/>
                  </a:lnTo>
                  <a:lnTo>
                    <a:pt x="15141" y="487498"/>
                  </a:lnTo>
                  <a:lnTo>
                    <a:pt x="14848" y="487696"/>
                  </a:lnTo>
                  <a:lnTo>
                    <a:pt x="14564" y="487870"/>
                  </a:lnTo>
                  <a:lnTo>
                    <a:pt x="14280" y="488032"/>
                  </a:lnTo>
                  <a:lnTo>
                    <a:pt x="14004" y="488181"/>
                  </a:lnTo>
                  <a:lnTo>
                    <a:pt x="13729" y="488305"/>
                  </a:lnTo>
                  <a:lnTo>
                    <a:pt x="13517" y="488392"/>
                  </a:lnTo>
                  <a:lnTo>
                    <a:pt x="13302" y="488466"/>
                  </a:lnTo>
                  <a:lnTo>
                    <a:pt x="13083" y="488528"/>
                  </a:lnTo>
                  <a:lnTo>
                    <a:pt x="12854" y="488578"/>
                  </a:lnTo>
                  <a:lnTo>
                    <a:pt x="12626" y="488615"/>
                  </a:lnTo>
                  <a:lnTo>
                    <a:pt x="12389" y="488628"/>
                  </a:lnTo>
                  <a:lnTo>
                    <a:pt x="12152" y="488640"/>
                  </a:lnTo>
                  <a:lnTo>
                    <a:pt x="11911" y="488628"/>
                  </a:lnTo>
                  <a:lnTo>
                    <a:pt x="11670" y="488603"/>
                  </a:lnTo>
                  <a:lnTo>
                    <a:pt x="11425" y="488566"/>
                  </a:lnTo>
                  <a:lnTo>
                    <a:pt x="11179" y="488516"/>
                  </a:lnTo>
                  <a:lnTo>
                    <a:pt x="10929" y="488454"/>
                  </a:lnTo>
                  <a:lnTo>
                    <a:pt x="10680" y="488367"/>
                  </a:lnTo>
                  <a:lnTo>
                    <a:pt x="10430" y="488280"/>
                  </a:lnTo>
                  <a:lnTo>
                    <a:pt x="10180" y="488168"/>
                  </a:lnTo>
                  <a:lnTo>
                    <a:pt x="9930" y="488044"/>
                  </a:lnTo>
                  <a:lnTo>
                    <a:pt x="9681" y="487907"/>
                  </a:lnTo>
                  <a:lnTo>
                    <a:pt x="9431" y="487758"/>
                  </a:lnTo>
                  <a:lnTo>
                    <a:pt x="9185" y="487597"/>
                  </a:lnTo>
                  <a:lnTo>
                    <a:pt x="8940" y="487423"/>
                  </a:lnTo>
                  <a:lnTo>
                    <a:pt x="8699" y="487224"/>
                  </a:lnTo>
                  <a:lnTo>
                    <a:pt x="8458" y="487026"/>
                  </a:lnTo>
                  <a:lnTo>
                    <a:pt x="8221" y="486802"/>
                  </a:lnTo>
                  <a:lnTo>
                    <a:pt x="7988" y="486566"/>
                  </a:lnTo>
                  <a:lnTo>
                    <a:pt x="7756" y="486318"/>
                  </a:lnTo>
                  <a:lnTo>
                    <a:pt x="7532" y="486057"/>
                  </a:lnTo>
                  <a:lnTo>
                    <a:pt x="7312" y="485784"/>
                  </a:lnTo>
                  <a:lnTo>
                    <a:pt x="7097" y="485486"/>
                  </a:lnTo>
                  <a:lnTo>
                    <a:pt x="6886" y="485188"/>
                  </a:lnTo>
                  <a:lnTo>
                    <a:pt x="6679" y="484865"/>
                  </a:lnTo>
                  <a:lnTo>
                    <a:pt x="6481" y="484530"/>
                  </a:lnTo>
                  <a:lnTo>
                    <a:pt x="6292" y="484182"/>
                  </a:lnTo>
                  <a:lnTo>
                    <a:pt x="6106" y="483822"/>
                  </a:lnTo>
                  <a:lnTo>
                    <a:pt x="5930" y="483449"/>
                  </a:lnTo>
                  <a:lnTo>
                    <a:pt x="5762" y="483052"/>
                  </a:lnTo>
                  <a:lnTo>
                    <a:pt x="5598" y="482655"/>
                  </a:lnTo>
                  <a:lnTo>
                    <a:pt x="5447" y="482233"/>
                  </a:lnTo>
                  <a:lnTo>
                    <a:pt x="5305" y="481798"/>
                  </a:lnTo>
                  <a:lnTo>
                    <a:pt x="5236" y="481574"/>
                  </a:lnTo>
                  <a:lnTo>
                    <a:pt x="5172" y="481351"/>
                  </a:lnTo>
                  <a:lnTo>
                    <a:pt x="5107" y="481115"/>
                  </a:lnTo>
                  <a:lnTo>
                    <a:pt x="5047" y="480891"/>
                  </a:lnTo>
                  <a:lnTo>
                    <a:pt x="4991" y="480655"/>
                  </a:lnTo>
                  <a:lnTo>
                    <a:pt x="4935" y="480407"/>
                  </a:lnTo>
                  <a:lnTo>
                    <a:pt x="4879" y="480171"/>
                  </a:lnTo>
                  <a:lnTo>
                    <a:pt x="4832" y="479923"/>
                  </a:lnTo>
                  <a:lnTo>
                    <a:pt x="4784" y="479674"/>
                  </a:lnTo>
                  <a:lnTo>
                    <a:pt x="4741" y="479414"/>
                  </a:lnTo>
                  <a:lnTo>
                    <a:pt x="4698" y="479165"/>
                  </a:lnTo>
                  <a:lnTo>
                    <a:pt x="4659" y="478905"/>
                  </a:lnTo>
                  <a:lnTo>
                    <a:pt x="4625" y="478631"/>
                  </a:lnTo>
                  <a:lnTo>
                    <a:pt x="4591" y="478371"/>
                  </a:lnTo>
                  <a:lnTo>
                    <a:pt x="4560" y="478097"/>
                  </a:lnTo>
                  <a:lnTo>
                    <a:pt x="4535" y="477824"/>
                  </a:lnTo>
                  <a:lnTo>
                    <a:pt x="4513" y="477539"/>
                  </a:lnTo>
                  <a:lnTo>
                    <a:pt x="4491" y="477253"/>
                  </a:lnTo>
                  <a:lnTo>
                    <a:pt x="4474" y="476967"/>
                  </a:lnTo>
                  <a:lnTo>
                    <a:pt x="4461" y="476682"/>
                  </a:lnTo>
                  <a:lnTo>
                    <a:pt x="4453" y="476384"/>
                  </a:lnTo>
                  <a:lnTo>
                    <a:pt x="4444" y="476098"/>
                  </a:lnTo>
                  <a:lnTo>
                    <a:pt x="4440" y="475788"/>
                  </a:lnTo>
                  <a:lnTo>
                    <a:pt x="4444" y="475490"/>
                  </a:lnTo>
                  <a:lnTo>
                    <a:pt x="4444" y="475179"/>
                  </a:lnTo>
                  <a:lnTo>
                    <a:pt x="4453" y="474869"/>
                  </a:lnTo>
                  <a:lnTo>
                    <a:pt x="4466" y="474558"/>
                  </a:lnTo>
                  <a:lnTo>
                    <a:pt x="4479" y="474235"/>
                  </a:lnTo>
                  <a:lnTo>
                    <a:pt x="4500" y="473913"/>
                  </a:lnTo>
                  <a:lnTo>
                    <a:pt x="4522" y="473590"/>
                  </a:lnTo>
                  <a:lnTo>
                    <a:pt x="4547" y="473254"/>
                  </a:lnTo>
                  <a:lnTo>
                    <a:pt x="4578" y="472932"/>
                  </a:lnTo>
                  <a:lnTo>
                    <a:pt x="4612" y="472596"/>
                  </a:lnTo>
                  <a:lnTo>
                    <a:pt x="4651" y="472249"/>
                  </a:lnTo>
                  <a:lnTo>
                    <a:pt x="4694" y="471913"/>
                  </a:lnTo>
                  <a:lnTo>
                    <a:pt x="4741" y="471566"/>
                  </a:lnTo>
                  <a:lnTo>
                    <a:pt x="4789" y="471206"/>
                  </a:lnTo>
                  <a:lnTo>
                    <a:pt x="4845" y="470858"/>
                  </a:lnTo>
                  <a:lnTo>
                    <a:pt x="4905" y="470498"/>
                  </a:lnTo>
                  <a:lnTo>
                    <a:pt x="4969" y="470138"/>
                  </a:lnTo>
                  <a:lnTo>
                    <a:pt x="5034" y="469777"/>
                  </a:lnTo>
                  <a:lnTo>
                    <a:pt x="5107" y="469405"/>
                  </a:lnTo>
                  <a:lnTo>
                    <a:pt x="5185" y="469032"/>
                  </a:lnTo>
                  <a:lnTo>
                    <a:pt x="5267" y="468660"/>
                  </a:lnTo>
                  <a:lnTo>
                    <a:pt x="5353" y="468275"/>
                  </a:lnTo>
                  <a:lnTo>
                    <a:pt x="5443" y="467890"/>
                  </a:lnTo>
                  <a:lnTo>
                    <a:pt x="5538" y="467505"/>
                  </a:lnTo>
                  <a:lnTo>
                    <a:pt x="5637" y="467120"/>
                  </a:lnTo>
                  <a:lnTo>
                    <a:pt x="5745" y="466723"/>
                  </a:lnTo>
                  <a:lnTo>
                    <a:pt x="5852" y="466325"/>
                  </a:lnTo>
                  <a:lnTo>
                    <a:pt x="5969" y="465928"/>
                  </a:lnTo>
                  <a:lnTo>
                    <a:pt x="6089" y="465518"/>
                  </a:lnTo>
                  <a:lnTo>
                    <a:pt x="6244" y="465021"/>
                  </a:lnTo>
                  <a:lnTo>
                    <a:pt x="6408" y="464537"/>
                  </a:lnTo>
                  <a:lnTo>
                    <a:pt x="6576" y="464078"/>
                  </a:lnTo>
                  <a:lnTo>
                    <a:pt x="6744" y="463631"/>
                  </a:lnTo>
                  <a:lnTo>
                    <a:pt x="6920" y="463208"/>
                  </a:lnTo>
                  <a:lnTo>
                    <a:pt x="7097" y="462811"/>
                  </a:lnTo>
                  <a:lnTo>
                    <a:pt x="7282" y="462426"/>
                  </a:lnTo>
                  <a:lnTo>
                    <a:pt x="7467" y="462066"/>
                  </a:lnTo>
                  <a:lnTo>
                    <a:pt x="7652" y="461718"/>
                  </a:lnTo>
                  <a:lnTo>
                    <a:pt x="7846" y="461383"/>
                  </a:lnTo>
                  <a:lnTo>
                    <a:pt x="8040" y="461073"/>
                  </a:lnTo>
                  <a:lnTo>
                    <a:pt x="8238" y="460775"/>
                  </a:lnTo>
                  <a:lnTo>
                    <a:pt x="8436" y="460489"/>
                  </a:lnTo>
                  <a:lnTo>
                    <a:pt x="8638" y="460216"/>
                  </a:lnTo>
                  <a:lnTo>
                    <a:pt x="8845" y="459955"/>
                  </a:lnTo>
                  <a:lnTo>
                    <a:pt x="9052" y="459707"/>
                  </a:lnTo>
                  <a:lnTo>
                    <a:pt x="9263" y="459471"/>
                  </a:lnTo>
                  <a:lnTo>
                    <a:pt x="9474" y="459247"/>
                  </a:lnTo>
                  <a:lnTo>
                    <a:pt x="9685" y="459036"/>
                  </a:lnTo>
                  <a:lnTo>
                    <a:pt x="9900" y="458837"/>
                  </a:lnTo>
                  <a:lnTo>
                    <a:pt x="10116" y="458639"/>
                  </a:lnTo>
                  <a:lnTo>
                    <a:pt x="10335" y="458452"/>
                  </a:lnTo>
                  <a:lnTo>
                    <a:pt x="10555" y="458279"/>
                  </a:lnTo>
                  <a:lnTo>
                    <a:pt x="10774" y="458105"/>
                  </a:lnTo>
                  <a:lnTo>
                    <a:pt x="11214" y="457782"/>
                  </a:lnTo>
                  <a:lnTo>
                    <a:pt x="11657" y="457471"/>
                  </a:lnTo>
                  <a:lnTo>
                    <a:pt x="12105" y="457186"/>
                  </a:lnTo>
                  <a:lnTo>
                    <a:pt x="12549" y="456900"/>
                  </a:lnTo>
                  <a:lnTo>
                    <a:pt x="12596" y="456913"/>
                  </a:lnTo>
                  <a:lnTo>
                    <a:pt x="12639" y="456938"/>
                  </a:lnTo>
                  <a:lnTo>
                    <a:pt x="12682" y="456962"/>
                  </a:lnTo>
                  <a:lnTo>
                    <a:pt x="12704" y="456962"/>
                  </a:lnTo>
                  <a:lnTo>
                    <a:pt x="12729" y="456950"/>
                  </a:lnTo>
                  <a:lnTo>
                    <a:pt x="12902" y="456851"/>
                  </a:lnTo>
                  <a:lnTo>
                    <a:pt x="13078" y="456764"/>
                  </a:lnTo>
                  <a:lnTo>
                    <a:pt x="13255" y="456689"/>
                  </a:lnTo>
                  <a:lnTo>
                    <a:pt x="13440" y="456627"/>
                  </a:lnTo>
                  <a:lnTo>
                    <a:pt x="13625" y="456565"/>
                  </a:lnTo>
                  <a:lnTo>
                    <a:pt x="13810" y="456515"/>
                  </a:lnTo>
                  <a:lnTo>
                    <a:pt x="14000" y="456466"/>
                  </a:lnTo>
                  <a:lnTo>
                    <a:pt x="14194" y="456428"/>
                  </a:lnTo>
                  <a:lnTo>
                    <a:pt x="14387" y="456416"/>
                  </a:lnTo>
                  <a:lnTo>
                    <a:pt x="14585" y="456391"/>
                  </a:lnTo>
                  <a:close/>
                  <a:moveTo>
                    <a:pt x="21859" y="483325"/>
                  </a:moveTo>
                  <a:lnTo>
                    <a:pt x="21880" y="483412"/>
                  </a:lnTo>
                  <a:lnTo>
                    <a:pt x="21906" y="483512"/>
                  </a:lnTo>
                  <a:lnTo>
                    <a:pt x="22182" y="484021"/>
                  </a:lnTo>
                  <a:lnTo>
                    <a:pt x="22462" y="484555"/>
                  </a:lnTo>
                  <a:lnTo>
                    <a:pt x="22604" y="484840"/>
                  </a:lnTo>
                  <a:lnTo>
                    <a:pt x="22746" y="485126"/>
                  </a:lnTo>
                  <a:lnTo>
                    <a:pt x="22884" y="485424"/>
                  </a:lnTo>
                  <a:lnTo>
                    <a:pt x="23017" y="485734"/>
                  </a:lnTo>
                  <a:lnTo>
                    <a:pt x="23146" y="486057"/>
                  </a:lnTo>
                  <a:lnTo>
                    <a:pt x="23271" y="486392"/>
                  </a:lnTo>
                  <a:lnTo>
                    <a:pt x="23383" y="486753"/>
                  </a:lnTo>
                  <a:lnTo>
                    <a:pt x="23439" y="486926"/>
                  </a:lnTo>
                  <a:lnTo>
                    <a:pt x="23491" y="487113"/>
                  </a:lnTo>
                  <a:lnTo>
                    <a:pt x="23543" y="487311"/>
                  </a:lnTo>
                  <a:lnTo>
                    <a:pt x="23590" y="487498"/>
                  </a:lnTo>
                  <a:lnTo>
                    <a:pt x="23633" y="487696"/>
                  </a:lnTo>
                  <a:lnTo>
                    <a:pt x="23676" y="487907"/>
                  </a:lnTo>
                  <a:lnTo>
                    <a:pt x="23715" y="488119"/>
                  </a:lnTo>
                  <a:lnTo>
                    <a:pt x="23749" y="488330"/>
                  </a:lnTo>
                  <a:lnTo>
                    <a:pt x="23784" y="488553"/>
                  </a:lnTo>
                  <a:lnTo>
                    <a:pt x="23814" y="488777"/>
                  </a:lnTo>
                  <a:lnTo>
                    <a:pt x="23840" y="489025"/>
                  </a:lnTo>
                  <a:lnTo>
                    <a:pt x="23861" y="489261"/>
                  </a:lnTo>
                  <a:lnTo>
                    <a:pt x="23883" y="489509"/>
                  </a:lnTo>
                  <a:lnTo>
                    <a:pt x="23896" y="489745"/>
                  </a:lnTo>
                  <a:lnTo>
                    <a:pt x="23904" y="489969"/>
                  </a:lnTo>
                  <a:lnTo>
                    <a:pt x="23904" y="490192"/>
                  </a:lnTo>
                  <a:lnTo>
                    <a:pt x="23904" y="490416"/>
                  </a:lnTo>
                  <a:lnTo>
                    <a:pt x="23900" y="490627"/>
                  </a:lnTo>
                  <a:lnTo>
                    <a:pt x="23887" y="490838"/>
                  </a:lnTo>
                  <a:lnTo>
                    <a:pt x="23874" y="491037"/>
                  </a:lnTo>
                  <a:lnTo>
                    <a:pt x="23857" y="491223"/>
                  </a:lnTo>
                  <a:lnTo>
                    <a:pt x="23831" y="491397"/>
                  </a:lnTo>
                  <a:lnTo>
                    <a:pt x="23805" y="491571"/>
                  </a:lnTo>
                  <a:lnTo>
                    <a:pt x="23775" y="491732"/>
                  </a:lnTo>
                  <a:lnTo>
                    <a:pt x="23741" y="491881"/>
                  </a:lnTo>
                  <a:lnTo>
                    <a:pt x="23702" y="492018"/>
                  </a:lnTo>
                  <a:lnTo>
                    <a:pt x="23659" y="492154"/>
                  </a:lnTo>
                  <a:lnTo>
                    <a:pt x="23611" y="492266"/>
                  </a:lnTo>
                  <a:lnTo>
                    <a:pt x="23560" y="492365"/>
                  </a:lnTo>
                  <a:lnTo>
                    <a:pt x="23508" y="492452"/>
                  </a:lnTo>
                  <a:lnTo>
                    <a:pt x="23448" y="492527"/>
                  </a:lnTo>
                  <a:lnTo>
                    <a:pt x="23388" y="492589"/>
                  </a:lnTo>
                  <a:lnTo>
                    <a:pt x="23327" y="492639"/>
                  </a:lnTo>
                  <a:lnTo>
                    <a:pt x="23258" y="492663"/>
                  </a:lnTo>
                  <a:lnTo>
                    <a:pt x="23189" y="492676"/>
                  </a:lnTo>
                  <a:lnTo>
                    <a:pt x="23116" y="492676"/>
                  </a:lnTo>
                  <a:lnTo>
                    <a:pt x="23039" y="492651"/>
                  </a:lnTo>
                  <a:lnTo>
                    <a:pt x="22961" y="492614"/>
                  </a:lnTo>
                  <a:lnTo>
                    <a:pt x="22879" y="492552"/>
                  </a:lnTo>
                  <a:lnTo>
                    <a:pt x="22793" y="492477"/>
                  </a:lnTo>
                  <a:lnTo>
                    <a:pt x="22707" y="492378"/>
                  </a:lnTo>
                  <a:lnTo>
                    <a:pt x="22617" y="492266"/>
                  </a:lnTo>
                  <a:lnTo>
                    <a:pt x="22535" y="492154"/>
                  </a:lnTo>
                  <a:lnTo>
                    <a:pt x="22457" y="492030"/>
                  </a:lnTo>
                  <a:lnTo>
                    <a:pt x="22380" y="491894"/>
                  </a:lnTo>
                  <a:lnTo>
                    <a:pt x="22307" y="491757"/>
                  </a:lnTo>
                  <a:lnTo>
                    <a:pt x="22238" y="491608"/>
                  </a:lnTo>
                  <a:lnTo>
                    <a:pt x="22165" y="491459"/>
                  </a:lnTo>
                  <a:lnTo>
                    <a:pt x="22031" y="491148"/>
                  </a:lnTo>
                  <a:lnTo>
                    <a:pt x="21902" y="490813"/>
                  </a:lnTo>
                  <a:lnTo>
                    <a:pt x="21777" y="490466"/>
                  </a:lnTo>
                  <a:lnTo>
                    <a:pt x="21656" y="490093"/>
                  </a:lnTo>
                  <a:lnTo>
                    <a:pt x="21544" y="489720"/>
                  </a:lnTo>
                  <a:lnTo>
                    <a:pt x="21432" y="489323"/>
                  </a:lnTo>
                  <a:lnTo>
                    <a:pt x="21321" y="488926"/>
                  </a:lnTo>
                  <a:lnTo>
                    <a:pt x="21105" y="488131"/>
                  </a:lnTo>
                  <a:lnTo>
                    <a:pt x="20886" y="487324"/>
                  </a:lnTo>
                  <a:lnTo>
                    <a:pt x="20774" y="486926"/>
                  </a:lnTo>
                  <a:lnTo>
                    <a:pt x="20662" y="486541"/>
                  </a:lnTo>
                  <a:lnTo>
                    <a:pt x="20825" y="486169"/>
                  </a:lnTo>
                  <a:lnTo>
                    <a:pt x="20980" y="485784"/>
                  </a:lnTo>
                  <a:lnTo>
                    <a:pt x="21135" y="485399"/>
                  </a:lnTo>
                  <a:lnTo>
                    <a:pt x="21286" y="485002"/>
                  </a:lnTo>
                  <a:lnTo>
                    <a:pt x="21432" y="484592"/>
                  </a:lnTo>
                  <a:lnTo>
                    <a:pt x="21575" y="484182"/>
                  </a:lnTo>
                  <a:lnTo>
                    <a:pt x="21717" y="483747"/>
                  </a:lnTo>
                  <a:lnTo>
                    <a:pt x="21859" y="483325"/>
                  </a:lnTo>
                  <a:close/>
                  <a:moveTo>
                    <a:pt x="90174" y="486541"/>
                  </a:moveTo>
                  <a:lnTo>
                    <a:pt x="90471" y="486889"/>
                  </a:lnTo>
                  <a:lnTo>
                    <a:pt x="90773" y="487224"/>
                  </a:lnTo>
                  <a:lnTo>
                    <a:pt x="91074" y="487535"/>
                  </a:lnTo>
                  <a:lnTo>
                    <a:pt x="91380" y="487833"/>
                  </a:lnTo>
                  <a:lnTo>
                    <a:pt x="91686" y="488094"/>
                  </a:lnTo>
                  <a:lnTo>
                    <a:pt x="91996" y="488342"/>
                  </a:lnTo>
                  <a:lnTo>
                    <a:pt x="92310" y="488566"/>
                  </a:lnTo>
                  <a:lnTo>
                    <a:pt x="92629" y="488777"/>
                  </a:lnTo>
                  <a:lnTo>
                    <a:pt x="92267" y="490999"/>
                  </a:lnTo>
                  <a:lnTo>
                    <a:pt x="91905" y="493197"/>
                  </a:lnTo>
                  <a:lnTo>
                    <a:pt x="91871" y="493409"/>
                  </a:lnTo>
                  <a:lnTo>
                    <a:pt x="91836" y="493620"/>
                  </a:lnTo>
                  <a:lnTo>
                    <a:pt x="91776" y="494042"/>
                  </a:lnTo>
                  <a:lnTo>
                    <a:pt x="91716" y="494464"/>
                  </a:lnTo>
                  <a:lnTo>
                    <a:pt x="91681" y="494663"/>
                  </a:lnTo>
                  <a:lnTo>
                    <a:pt x="91651" y="494849"/>
                  </a:lnTo>
                  <a:lnTo>
                    <a:pt x="91612" y="495035"/>
                  </a:lnTo>
                  <a:lnTo>
                    <a:pt x="91574" y="495209"/>
                  </a:lnTo>
                  <a:lnTo>
                    <a:pt x="91531" y="495371"/>
                  </a:lnTo>
                  <a:lnTo>
                    <a:pt x="91479" y="495520"/>
                  </a:lnTo>
                  <a:lnTo>
                    <a:pt x="91427" y="495656"/>
                  </a:lnTo>
                  <a:lnTo>
                    <a:pt x="91367" y="495768"/>
                  </a:lnTo>
                  <a:lnTo>
                    <a:pt x="91298" y="495867"/>
                  </a:lnTo>
                  <a:lnTo>
                    <a:pt x="91225" y="495942"/>
                  </a:lnTo>
                  <a:lnTo>
                    <a:pt x="91173" y="495991"/>
                  </a:lnTo>
                  <a:lnTo>
                    <a:pt x="91121" y="496029"/>
                  </a:lnTo>
                  <a:lnTo>
                    <a:pt x="91065" y="496041"/>
                  </a:lnTo>
                  <a:lnTo>
                    <a:pt x="91014" y="496054"/>
                  </a:lnTo>
                  <a:lnTo>
                    <a:pt x="90958" y="496054"/>
                  </a:lnTo>
                  <a:lnTo>
                    <a:pt x="90902" y="496041"/>
                  </a:lnTo>
                  <a:lnTo>
                    <a:pt x="90846" y="496016"/>
                  </a:lnTo>
                  <a:lnTo>
                    <a:pt x="90794" y="495991"/>
                  </a:lnTo>
                  <a:lnTo>
                    <a:pt x="90686" y="495904"/>
                  </a:lnTo>
                  <a:lnTo>
                    <a:pt x="90579" y="495805"/>
                  </a:lnTo>
                  <a:lnTo>
                    <a:pt x="90480" y="495693"/>
                  </a:lnTo>
                  <a:lnTo>
                    <a:pt x="90385" y="495569"/>
                  </a:lnTo>
                  <a:lnTo>
                    <a:pt x="90256" y="495383"/>
                  </a:lnTo>
                  <a:lnTo>
                    <a:pt x="90140" y="495172"/>
                  </a:lnTo>
                  <a:lnTo>
                    <a:pt x="90032" y="494961"/>
                  </a:lnTo>
                  <a:lnTo>
                    <a:pt x="89937" y="494737"/>
                  </a:lnTo>
                  <a:lnTo>
                    <a:pt x="89851" y="494501"/>
                  </a:lnTo>
                  <a:lnTo>
                    <a:pt x="89778" y="494265"/>
                  </a:lnTo>
                  <a:lnTo>
                    <a:pt x="89709" y="494005"/>
                  </a:lnTo>
                  <a:lnTo>
                    <a:pt x="89653" y="493744"/>
                  </a:lnTo>
                  <a:lnTo>
                    <a:pt x="89606" y="493483"/>
                  </a:lnTo>
                  <a:lnTo>
                    <a:pt x="89567" y="493210"/>
                  </a:lnTo>
                  <a:lnTo>
                    <a:pt x="89537" y="492924"/>
                  </a:lnTo>
                  <a:lnTo>
                    <a:pt x="89515" y="492651"/>
                  </a:lnTo>
                  <a:lnTo>
                    <a:pt x="89502" y="492353"/>
                  </a:lnTo>
                  <a:lnTo>
                    <a:pt x="89494" y="492055"/>
                  </a:lnTo>
                  <a:lnTo>
                    <a:pt x="89494" y="491757"/>
                  </a:lnTo>
                  <a:lnTo>
                    <a:pt x="89498" y="491459"/>
                  </a:lnTo>
                  <a:lnTo>
                    <a:pt x="89511" y="491148"/>
                  </a:lnTo>
                  <a:lnTo>
                    <a:pt x="89528" y="490838"/>
                  </a:lnTo>
                  <a:lnTo>
                    <a:pt x="89550" y="490528"/>
                  </a:lnTo>
                  <a:lnTo>
                    <a:pt x="89580" y="490217"/>
                  </a:lnTo>
                  <a:lnTo>
                    <a:pt x="89610" y="489907"/>
                  </a:lnTo>
                  <a:lnTo>
                    <a:pt x="89649" y="489596"/>
                  </a:lnTo>
                  <a:lnTo>
                    <a:pt x="89687" y="489273"/>
                  </a:lnTo>
                  <a:lnTo>
                    <a:pt x="89735" y="488963"/>
                  </a:lnTo>
                  <a:lnTo>
                    <a:pt x="89782" y="488653"/>
                  </a:lnTo>
                  <a:lnTo>
                    <a:pt x="89830" y="488342"/>
                  </a:lnTo>
                  <a:lnTo>
                    <a:pt x="89937" y="487721"/>
                  </a:lnTo>
                  <a:lnTo>
                    <a:pt x="90053" y="487125"/>
                  </a:lnTo>
                  <a:lnTo>
                    <a:pt x="90174" y="486541"/>
                  </a:lnTo>
                  <a:close/>
                  <a:moveTo>
                    <a:pt x="101452" y="485188"/>
                  </a:moveTo>
                  <a:lnTo>
                    <a:pt x="101469" y="485536"/>
                  </a:lnTo>
                  <a:lnTo>
                    <a:pt x="101487" y="485883"/>
                  </a:lnTo>
                  <a:lnTo>
                    <a:pt x="101504" y="486231"/>
                  </a:lnTo>
                  <a:lnTo>
                    <a:pt x="101517" y="486579"/>
                  </a:lnTo>
                  <a:lnTo>
                    <a:pt x="101551" y="487001"/>
                  </a:lnTo>
                  <a:lnTo>
                    <a:pt x="101599" y="487473"/>
                  </a:lnTo>
                  <a:lnTo>
                    <a:pt x="101711" y="488603"/>
                  </a:lnTo>
                  <a:lnTo>
                    <a:pt x="101771" y="489224"/>
                  </a:lnTo>
                  <a:lnTo>
                    <a:pt x="101831" y="489882"/>
                  </a:lnTo>
                  <a:lnTo>
                    <a:pt x="101892" y="490552"/>
                  </a:lnTo>
                  <a:lnTo>
                    <a:pt x="101947" y="491223"/>
                  </a:lnTo>
                  <a:lnTo>
                    <a:pt x="101991" y="491894"/>
                  </a:lnTo>
                  <a:lnTo>
                    <a:pt x="102012" y="492229"/>
                  </a:lnTo>
                  <a:lnTo>
                    <a:pt x="102025" y="492552"/>
                  </a:lnTo>
                  <a:lnTo>
                    <a:pt x="102038" y="492875"/>
                  </a:lnTo>
                  <a:lnTo>
                    <a:pt x="102047" y="493185"/>
                  </a:lnTo>
                  <a:lnTo>
                    <a:pt x="102051" y="493483"/>
                  </a:lnTo>
                  <a:lnTo>
                    <a:pt x="102051" y="493781"/>
                  </a:lnTo>
                  <a:lnTo>
                    <a:pt x="102042" y="494067"/>
                  </a:lnTo>
                  <a:lnTo>
                    <a:pt x="102034" y="494340"/>
                  </a:lnTo>
                  <a:lnTo>
                    <a:pt x="102016" y="494588"/>
                  </a:lnTo>
                  <a:lnTo>
                    <a:pt x="101995" y="494837"/>
                  </a:lnTo>
                  <a:lnTo>
                    <a:pt x="101969" y="495060"/>
                  </a:lnTo>
                  <a:lnTo>
                    <a:pt x="101930" y="495271"/>
                  </a:lnTo>
                  <a:lnTo>
                    <a:pt x="101892" y="495457"/>
                  </a:lnTo>
                  <a:lnTo>
                    <a:pt x="101866" y="495544"/>
                  </a:lnTo>
                  <a:lnTo>
                    <a:pt x="101840" y="495619"/>
                  </a:lnTo>
                  <a:lnTo>
                    <a:pt x="101788" y="495768"/>
                  </a:lnTo>
                  <a:lnTo>
                    <a:pt x="101728" y="495904"/>
                  </a:lnTo>
                  <a:lnTo>
                    <a:pt x="101672" y="496016"/>
                  </a:lnTo>
                  <a:lnTo>
                    <a:pt x="101612" y="496116"/>
                  </a:lnTo>
                  <a:lnTo>
                    <a:pt x="101547" y="496190"/>
                  </a:lnTo>
                  <a:lnTo>
                    <a:pt x="101482" y="496265"/>
                  </a:lnTo>
                  <a:lnTo>
                    <a:pt x="101418" y="496314"/>
                  </a:lnTo>
                  <a:lnTo>
                    <a:pt x="101349" y="496352"/>
                  </a:lnTo>
                  <a:lnTo>
                    <a:pt x="101280" y="496376"/>
                  </a:lnTo>
                  <a:lnTo>
                    <a:pt x="101211" y="496389"/>
                  </a:lnTo>
                  <a:lnTo>
                    <a:pt x="101142" y="496376"/>
                  </a:lnTo>
                  <a:lnTo>
                    <a:pt x="101069" y="496364"/>
                  </a:lnTo>
                  <a:lnTo>
                    <a:pt x="101000" y="496339"/>
                  </a:lnTo>
                  <a:lnTo>
                    <a:pt x="100931" y="496302"/>
                  </a:lnTo>
                  <a:lnTo>
                    <a:pt x="100858" y="496265"/>
                  </a:lnTo>
                  <a:lnTo>
                    <a:pt x="100789" y="496203"/>
                  </a:lnTo>
                  <a:lnTo>
                    <a:pt x="100720" y="496140"/>
                  </a:lnTo>
                  <a:lnTo>
                    <a:pt x="100651" y="496066"/>
                  </a:lnTo>
                  <a:lnTo>
                    <a:pt x="100582" y="495979"/>
                  </a:lnTo>
                  <a:lnTo>
                    <a:pt x="100513" y="495892"/>
                  </a:lnTo>
                  <a:lnTo>
                    <a:pt x="100449" y="495793"/>
                  </a:lnTo>
                  <a:lnTo>
                    <a:pt x="100384" y="495693"/>
                  </a:lnTo>
                  <a:lnTo>
                    <a:pt x="100324" y="495582"/>
                  </a:lnTo>
                  <a:lnTo>
                    <a:pt x="100264" y="495470"/>
                  </a:lnTo>
                  <a:lnTo>
                    <a:pt x="100203" y="495346"/>
                  </a:lnTo>
                  <a:lnTo>
                    <a:pt x="100147" y="495222"/>
                  </a:lnTo>
                  <a:lnTo>
                    <a:pt x="100091" y="495085"/>
                  </a:lnTo>
                  <a:lnTo>
                    <a:pt x="100044" y="494961"/>
                  </a:lnTo>
                  <a:lnTo>
                    <a:pt x="99992" y="494824"/>
                  </a:lnTo>
                  <a:lnTo>
                    <a:pt x="99949" y="494688"/>
                  </a:lnTo>
                  <a:lnTo>
                    <a:pt x="99906" y="494551"/>
                  </a:lnTo>
                  <a:lnTo>
                    <a:pt x="99868" y="494414"/>
                  </a:lnTo>
                  <a:lnTo>
                    <a:pt x="99790" y="494067"/>
                  </a:lnTo>
                  <a:lnTo>
                    <a:pt x="99717" y="493707"/>
                  </a:lnTo>
                  <a:lnTo>
                    <a:pt x="99648" y="493334"/>
                  </a:lnTo>
                  <a:lnTo>
                    <a:pt x="99588" y="492949"/>
                  </a:lnTo>
                  <a:lnTo>
                    <a:pt x="99536" y="492564"/>
                  </a:lnTo>
                  <a:lnTo>
                    <a:pt x="99489" y="492167"/>
                  </a:lnTo>
                  <a:lnTo>
                    <a:pt x="99446" y="491757"/>
                  </a:lnTo>
                  <a:lnTo>
                    <a:pt x="99411" y="491347"/>
                  </a:lnTo>
                  <a:lnTo>
                    <a:pt x="99377" y="490937"/>
                  </a:lnTo>
                  <a:lnTo>
                    <a:pt x="99346" y="490515"/>
                  </a:lnTo>
                  <a:lnTo>
                    <a:pt x="99325" y="490093"/>
                  </a:lnTo>
                  <a:lnTo>
                    <a:pt x="99303" y="489671"/>
                  </a:lnTo>
                  <a:lnTo>
                    <a:pt x="99265" y="488826"/>
                  </a:lnTo>
                  <a:lnTo>
                    <a:pt x="99239" y="487982"/>
                  </a:lnTo>
                  <a:lnTo>
                    <a:pt x="99527" y="487709"/>
                  </a:lnTo>
                  <a:lnTo>
                    <a:pt x="99812" y="487411"/>
                  </a:lnTo>
                  <a:lnTo>
                    <a:pt x="100091" y="487100"/>
                  </a:lnTo>
                  <a:lnTo>
                    <a:pt x="100371" y="486753"/>
                  </a:lnTo>
                  <a:lnTo>
                    <a:pt x="100647" y="486392"/>
                  </a:lnTo>
                  <a:lnTo>
                    <a:pt x="100918" y="486020"/>
                  </a:lnTo>
                  <a:lnTo>
                    <a:pt x="101185" y="485610"/>
                  </a:lnTo>
                  <a:lnTo>
                    <a:pt x="101452" y="485188"/>
                  </a:lnTo>
                  <a:close/>
                  <a:moveTo>
                    <a:pt x="5538" y="490962"/>
                  </a:moveTo>
                  <a:lnTo>
                    <a:pt x="5676" y="491198"/>
                  </a:lnTo>
                  <a:lnTo>
                    <a:pt x="5814" y="491422"/>
                  </a:lnTo>
                  <a:lnTo>
                    <a:pt x="5956" y="491633"/>
                  </a:lnTo>
                  <a:lnTo>
                    <a:pt x="6102" y="491844"/>
                  </a:lnTo>
                  <a:lnTo>
                    <a:pt x="6248" y="492043"/>
                  </a:lnTo>
                  <a:lnTo>
                    <a:pt x="6395" y="492229"/>
                  </a:lnTo>
                  <a:lnTo>
                    <a:pt x="6546" y="492415"/>
                  </a:lnTo>
                  <a:lnTo>
                    <a:pt x="6696" y="492589"/>
                  </a:lnTo>
                  <a:lnTo>
                    <a:pt x="6847" y="492750"/>
                  </a:lnTo>
                  <a:lnTo>
                    <a:pt x="7002" y="492924"/>
                  </a:lnTo>
                  <a:lnTo>
                    <a:pt x="7161" y="493073"/>
                  </a:lnTo>
                  <a:lnTo>
                    <a:pt x="7316" y="493222"/>
                  </a:lnTo>
                  <a:lnTo>
                    <a:pt x="7635" y="493508"/>
                  </a:lnTo>
                  <a:lnTo>
                    <a:pt x="7962" y="493756"/>
                  </a:lnTo>
                  <a:lnTo>
                    <a:pt x="7889" y="494377"/>
                  </a:lnTo>
                  <a:lnTo>
                    <a:pt x="7825" y="494998"/>
                  </a:lnTo>
                  <a:lnTo>
                    <a:pt x="7760" y="495631"/>
                  </a:lnTo>
                  <a:lnTo>
                    <a:pt x="7695" y="496265"/>
                  </a:lnTo>
                  <a:lnTo>
                    <a:pt x="7639" y="496898"/>
                  </a:lnTo>
                  <a:lnTo>
                    <a:pt x="7588" y="497544"/>
                  </a:lnTo>
                  <a:lnTo>
                    <a:pt x="7536" y="498189"/>
                  </a:lnTo>
                  <a:lnTo>
                    <a:pt x="7493" y="498835"/>
                  </a:lnTo>
                  <a:lnTo>
                    <a:pt x="7372" y="498835"/>
                  </a:lnTo>
                  <a:lnTo>
                    <a:pt x="7252" y="498823"/>
                  </a:lnTo>
                  <a:lnTo>
                    <a:pt x="7131" y="498798"/>
                  </a:lnTo>
                  <a:lnTo>
                    <a:pt x="7011" y="498761"/>
                  </a:lnTo>
                  <a:lnTo>
                    <a:pt x="6894" y="498723"/>
                  </a:lnTo>
                  <a:lnTo>
                    <a:pt x="6774" y="498661"/>
                  </a:lnTo>
                  <a:lnTo>
                    <a:pt x="6658" y="498587"/>
                  </a:lnTo>
                  <a:lnTo>
                    <a:pt x="6546" y="498500"/>
                  </a:lnTo>
                  <a:lnTo>
                    <a:pt x="6434" y="498400"/>
                  </a:lnTo>
                  <a:lnTo>
                    <a:pt x="6326" y="498289"/>
                  </a:lnTo>
                  <a:lnTo>
                    <a:pt x="6218" y="498152"/>
                  </a:lnTo>
                  <a:lnTo>
                    <a:pt x="6115" y="497991"/>
                  </a:lnTo>
                  <a:lnTo>
                    <a:pt x="6012" y="497817"/>
                  </a:lnTo>
                  <a:lnTo>
                    <a:pt x="5917" y="497618"/>
                  </a:lnTo>
                  <a:lnTo>
                    <a:pt x="5822" y="497395"/>
                  </a:lnTo>
                  <a:lnTo>
                    <a:pt x="5732" y="497159"/>
                  </a:lnTo>
                  <a:lnTo>
                    <a:pt x="5676" y="496997"/>
                  </a:lnTo>
                  <a:lnTo>
                    <a:pt x="5624" y="496836"/>
                  </a:lnTo>
                  <a:lnTo>
                    <a:pt x="5572" y="496662"/>
                  </a:lnTo>
                  <a:lnTo>
                    <a:pt x="5529" y="496501"/>
                  </a:lnTo>
                  <a:lnTo>
                    <a:pt x="5486" y="496327"/>
                  </a:lnTo>
                  <a:lnTo>
                    <a:pt x="5452" y="496153"/>
                  </a:lnTo>
                  <a:lnTo>
                    <a:pt x="5417" y="495979"/>
                  </a:lnTo>
                  <a:lnTo>
                    <a:pt x="5387" y="495805"/>
                  </a:lnTo>
                  <a:lnTo>
                    <a:pt x="5361" y="495631"/>
                  </a:lnTo>
                  <a:lnTo>
                    <a:pt x="5340" y="495457"/>
                  </a:lnTo>
                  <a:lnTo>
                    <a:pt x="5318" y="495284"/>
                  </a:lnTo>
                  <a:lnTo>
                    <a:pt x="5301" y="495097"/>
                  </a:lnTo>
                  <a:lnTo>
                    <a:pt x="5288" y="494923"/>
                  </a:lnTo>
                  <a:lnTo>
                    <a:pt x="5280" y="494737"/>
                  </a:lnTo>
                  <a:lnTo>
                    <a:pt x="5271" y="494551"/>
                  </a:lnTo>
                  <a:lnTo>
                    <a:pt x="5267" y="494365"/>
                  </a:lnTo>
                  <a:lnTo>
                    <a:pt x="5267" y="494178"/>
                  </a:lnTo>
                  <a:lnTo>
                    <a:pt x="5267" y="493992"/>
                  </a:lnTo>
                  <a:lnTo>
                    <a:pt x="5275" y="493620"/>
                  </a:lnTo>
                  <a:lnTo>
                    <a:pt x="5297" y="493247"/>
                  </a:lnTo>
                  <a:lnTo>
                    <a:pt x="5323" y="492862"/>
                  </a:lnTo>
                  <a:lnTo>
                    <a:pt x="5357" y="492490"/>
                  </a:lnTo>
                  <a:lnTo>
                    <a:pt x="5400" y="492105"/>
                  </a:lnTo>
                  <a:lnTo>
                    <a:pt x="5452" y="491720"/>
                  </a:lnTo>
                  <a:lnTo>
                    <a:pt x="5503" y="491335"/>
                  </a:lnTo>
                  <a:lnTo>
                    <a:pt x="5516" y="491235"/>
                  </a:lnTo>
                  <a:lnTo>
                    <a:pt x="5521" y="491148"/>
                  </a:lnTo>
                  <a:lnTo>
                    <a:pt x="5529" y="491062"/>
                  </a:lnTo>
                  <a:lnTo>
                    <a:pt x="5538" y="490962"/>
                  </a:lnTo>
                  <a:close/>
                  <a:moveTo>
                    <a:pt x="15055" y="493992"/>
                  </a:moveTo>
                  <a:lnTo>
                    <a:pt x="15124" y="494737"/>
                  </a:lnTo>
                  <a:lnTo>
                    <a:pt x="15193" y="495482"/>
                  </a:lnTo>
                  <a:lnTo>
                    <a:pt x="15266" y="496227"/>
                  </a:lnTo>
                  <a:lnTo>
                    <a:pt x="15343" y="496972"/>
                  </a:lnTo>
                  <a:lnTo>
                    <a:pt x="15503" y="498438"/>
                  </a:lnTo>
                  <a:lnTo>
                    <a:pt x="15671" y="499903"/>
                  </a:lnTo>
                  <a:lnTo>
                    <a:pt x="15615" y="500002"/>
                  </a:lnTo>
                  <a:lnTo>
                    <a:pt x="15554" y="500089"/>
                  </a:lnTo>
                  <a:lnTo>
                    <a:pt x="15498" y="500164"/>
                  </a:lnTo>
                  <a:lnTo>
                    <a:pt x="15438" y="500238"/>
                  </a:lnTo>
                  <a:lnTo>
                    <a:pt x="15378" y="500300"/>
                  </a:lnTo>
                  <a:lnTo>
                    <a:pt x="15318" y="500350"/>
                  </a:lnTo>
                  <a:lnTo>
                    <a:pt x="15257" y="500400"/>
                  </a:lnTo>
                  <a:lnTo>
                    <a:pt x="15197" y="500437"/>
                  </a:lnTo>
                  <a:lnTo>
                    <a:pt x="15137" y="500462"/>
                  </a:lnTo>
                  <a:lnTo>
                    <a:pt x="15072" y="500474"/>
                  </a:lnTo>
                  <a:lnTo>
                    <a:pt x="15012" y="500487"/>
                  </a:lnTo>
                  <a:lnTo>
                    <a:pt x="14947" y="500499"/>
                  </a:lnTo>
                  <a:lnTo>
                    <a:pt x="14887" y="500487"/>
                  </a:lnTo>
                  <a:lnTo>
                    <a:pt x="14822" y="500474"/>
                  </a:lnTo>
                  <a:lnTo>
                    <a:pt x="14762" y="500462"/>
                  </a:lnTo>
                  <a:lnTo>
                    <a:pt x="14702" y="500437"/>
                  </a:lnTo>
                  <a:lnTo>
                    <a:pt x="14577" y="500362"/>
                  </a:lnTo>
                  <a:lnTo>
                    <a:pt x="14452" y="500251"/>
                  </a:lnTo>
                  <a:lnTo>
                    <a:pt x="14331" y="500114"/>
                  </a:lnTo>
                  <a:lnTo>
                    <a:pt x="14215" y="499965"/>
                  </a:lnTo>
                  <a:lnTo>
                    <a:pt x="14099" y="499779"/>
                  </a:lnTo>
                  <a:lnTo>
                    <a:pt x="13987" y="499568"/>
                  </a:lnTo>
                  <a:lnTo>
                    <a:pt x="13879" y="499332"/>
                  </a:lnTo>
                  <a:lnTo>
                    <a:pt x="13780" y="499071"/>
                  </a:lnTo>
                  <a:lnTo>
                    <a:pt x="13698" y="498848"/>
                  </a:lnTo>
                  <a:lnTo>
                    <a:pt x="13625" y="498612"/>
                  </a:lnTo>
                  <a:lnTo>
                    <a:pt x="13552" y="498376"/>
                  </a:lnTo>
                  <a:lnTo>
                    <a:pt x="13483" y="498140"/>
                  </a:lnTo>
                  <a:lnTo>
                    <a:pt x="13423" y="497891"/>
                  </a:lnTo>
                  <a:lnTo>
                    <a:pt x="13362" y="497631"/>
                  </a:lnTo>
                  <a:lnTo>
                    <a:pt x="13302" y="497370"/>
                  </a:lnTo>
                  <a:lnTo>
                    <a:pt x="13251" y="497109"/>
                  </a:lnTo>
                  <a:lnTo>
                    <a:pt x="13199" y="496836"/>
                  </a:lnTo>
                  <a:lnTo>
                    <a:pt x="13147" y="496563"/>
                  </a:lnTo>
                  <a:lnTo>
                    <a:pt x="13057" y="495991"/>
                  </a:lnTo>
                  <a:lnTo>
                    <a:pt x="12971" y="495420"/>
                  </a:lnTo>
                  <a:lnTo>
                    <a:pt x="12889" y="494824"/>
                  </a:lnTo>
                  <a:lnTo>
                    <a:pt x="13156" y="494774"/>
                  </a:lnTo>
                  <a:lnTo>
                    <a:pt x="13418" y="494700"/>
                  </a:lnTo>
                  <a:lnTo>
                    <a:pt x="13681" y="494613"/>
                  </a:lnTo>
                  <a:lnTo>
                    <a:pt x="13944" y="494526"/>
                  </a:lnTo>
                  <a:lnTo>
                    <a:pt x="14198" y="494414"/>
                  </a:lnTo>
                  <a:lnTo>
                    <a:pt x="14456" y="494303"/>
                  </a:lnTo>
                  <a:lnTo>
                    <a:pt x="14710" y="494178"/>
                  </a:lnTo>
                  <a:lnTo>
                    <a:pt x="14960" y="494042"/>
                  </a:lnTo>
                  <a:lnTo>
                    <a:pt x="14982" y="494029"/>
                  </a:lnTo>
                  <a:lnTo>
                    <a:pt x="15007" y="494017"/>
                  </a:lnTo>
                  <a:lnTo>
                    <a:pt x="15029" y="493992"/>
                  </a:lnTo>
                  <a:close/>
                  <a:moveTo>
                    <a:pt x="52024" y="436821"/>
                  </a:moveTo>
                  <a:lnTo>
                    <a:pt x="52330" y="436833"/>
                  </a:lnTo>
                  <a:lnTo>
                    <a:pt x="52636" y="436858"/>
                  </a:lnTo>
                  <a:lnTo>
                    <a:pt x="52937" y="436895"/>
                  </a:lnTo>
                  <a:lnTo>
                    <a:pt x="53239" y="436945"/>
                  </a:lnTo>
                  <a:lnTo>
                    <a:pt x="53540" y="436995"/>
                  </a:lnTo>
                  <a:lnTo>
                    <a:pt x="53837" y="437057"/>
                  </a:lnTo>
                  <a:lnTo>
                    <a:pt x="54130" y="437119"/>
                  </a:lnTo>
                  <a:lnTo>
                    <a:pt x="54427" y="437206"/>
                  </a:lnTo>
                  <a:lnTo>
                    <a:pt x="54720" y="437293"/>
                  </a:lnTo>
                  <a:lnTo>
                    <a:pt x="55009" y="437392"/>
                  </a:lnTo>
                  <a:lnTo>
                    <a:pt x="55297" y="437504"/>
                  </a:lnTo>
                  <a:lnTo>
                    <a:pt x="55586" y="437615"/>
                  </a:lnTo>
                  <a:lnTo>
                    <a:pt x="55870" y="437740"/>
                  </a:lnTo>
                  <a:lnTo>
                    <a:pt x="56154" y="437876"/>
                  </a:lnTo>
                  <a:lnTo>
                    <a:pt x="56438" y="438025"/>
                  </a:lnTo>
                  <a:lnTo>
                    <a:pt x="56718" y="438174"/>
                  </a:lnTo>
                  <a:lnTo>
                    <a:pt x="56998" y="438336"/>
                  </a:lnTo>
                  <a:lnTo>
                    <a:pt x="57278" y="438497"/>
                  </a:lnTo>
                  <a:lnTo>
                    <a:pt x="57554" y="438683"/>
                  </a:lnTo>
                  <a:lnTo>
                    <a:pt x="57825" y="438870"/>
                  </a:lnTo>
                  <a:lnTo>
                    <a:pt x="58096" y="439068"/>
                  </a:lnTo>
                  <a:lnTo>
                    <a:pt x="58368" y="439267"/>
                  </a:lnTo>
                  <a:lnTo>
                    <a:pt x="58639" y="439478"/>
                  </a:lnTo>
                  <a:lnTo>
                    <a:pt x="58906" y="439702"/>
                  </a:lnTo>
                  <a:lnTo>
                    <a:pt x="59169" y="439925"/>
                  </a:lnTo>
                  <a:lnTo>
                    <a:pt x="59436" y="440161"/>
                  </a:lnTo>
                  <a:lnTo>
                    <a:pt x="59694" y="440409"/>
                  </a:lnTo>
                  <a:lnTo>
                    <a:pt x="59957" y="440658"/>
                  </a:lnTo>
                  <a:lnTo>
                    <a:pt x="60215" y="440919"/>
                  </a:lnTo>
                  <a:lnTo>
                    <a:pt x="60473" y="441192"/>
                  </a:lnTo>
                  <a:lnTo>
                    <a:pt x="60728" y="441465"/>
                  </a:lnTo>
                  <a:lnTo>
                    <a:pt x="60982" y="441751"/>
                  </a:lnTo>
                  <a:lnTo>
                    <a:pt x="61231" y="442049"/>
                  </a:lnTo>
                  <a:lnTo>
                    <a:pt x="61481" y="442347"/>
                  </a:lnTo>
                  <a:lnTo>
                    <a:pt x="61727" y="442657"/>
                  </a:lnTo>
                  <a:lnTo>
                    <a:pt x="61976" y="442968"/>
                  </a:lnTo>
                  <a:lnTo>
                    <a:pt x="62218" y="443290"/>
                  </a:lnTo>
                  <a:lnTo>
                    <a:pt x="62463" y="443626"/>
                  </a:lnTo>
                  <a:lnTo>
                    <a:pt x="62704" y="443961"/>
                  </a:lnTo>
                  <a:lnTo>
                    <a:pt x="62941" y="444309"/>
                  </a:lnTo>
                  <a:lnTo>
                    <a:pt x="63178" y="444656"/>
                  </a:lnTo>
                  <a:lnTo>
                    <a:pt x="63415" y="445016"/>
                  </a:lnTo>
                  <a:lnTo>
                    <a:pt x="63647" y="445389"/>
                  </a:lnTo>
                  <a:lnTo>
                    <a:pt x="63880" y="445762"/>
                  </a:lnTo>
                  <a:lnTo>
                    <a:pt x="64112" y="446134"/>
                  </a:lnTo>
                  <a:lnTo>
                    <a:pt x="64341" y="446531"/>
                  </a:lnTo>
                  <a:lnTo>
                    <a:pt x="64564" y="446929"/>
                  </a:lnTo>
                  <a:lnTo>
                    <a:pt x="64788" y="447326"/>
                  </a:lnTo>
                  <a:lnTo>
                    <a:pt x="65012" y="447736"/>
                  </a:lnTo>
                  <a:lnTo>
                    <a:pt x="65236" y="448146"/>
                  </a:lnTo>
                  <a:lnTo>
                    <a:pt x="65452" y="448568"/>
                  </a:lnTo>
                  <a:lnTo>
                    <a:pt x="65671" y="449003"/>
                  </a:lnTo>
                  <a:lnTo>
                    <a:pt x="65886" y="449437"/>
                  </a:lnTo>
                  <a:lnTo>
                    <a:pt x="66102" y="449884"/>
                  </a:lnTo>
                  <a:lnTo>
                    <a:pt x="66313" y="450331"/>
                  </a:lnTo>
                  <a:lnTo>
                    <a:pt x="66524" y="450791"/>
                  </a:lnTo>
                  <a:lnTo>
                    <a:pt x="66731" y="451250"/>
                  </a:lnTo>
                  <a:lnTo>
                    <a:pt x="66937" y="451722"/>
                  </a:lnTo>
                  <a:lnTo>
                    <a:pt x="67140" y="452194"/>
                  </a:lnTo>
                  <a:lnTo>
                    <a:pt x="67342" y="452678"/>
                  </a:lnTo>
                  <a:lnTo>
                    <a:pt x="67544" y="453163"/>
                  </a:lnTo>
                  <a:lnTo>
                    <a:pt x="67743" y="453659"/>
                  </a:lnTo>
                  <a:lnTo>
                    <a:pt x="67941" y="454156"/>
                  </a:lnTo>
                  <a:lnTo>
                    <a:pt x="67954" y="454367"/>
                  </a:lnTo>
                  <a:lnTo>
                    <a:pt x="67971" y="454578"/>
                  </a:lnTo>
                  <a:lnTo>
                    <a:pt x="67997" y="454777"/>
                  </a:lnTo>
                  <a:lnTo>
                    <a:pt x="68022" y="454975"/>
                  </a:lnTo>
                  <a:lnTo>
                    <a:pt x="68057" y="455162"/>
                  </a:lnTo>
                  <a:lnTo>
                    <a:pt x="68096" y="455336"/>
                  </a:lnTo>
                  <a:lnTo>
                    <a:pt x="68143" y="455497"/>
                  </a:lnTo>
                  <a:lnTo>
                    <a:pt x="68190" y="455646"/>
                  </a:lnTo>
                  <a:lnTo>
                    <a:pt x="68242" y="455783"/>
                  </a:lnTo>
                  <a:lnTo>
                    <a:pt x="68298" y="455907"/>
                  </a:lnTo>
                  <a:lnTo>
                    <a:pt x="68358" y="456006"/>
                  </a:lnTo>
                  <a:lnTo>
                    <a:pt x="68423" y="456081"/>
                  </a:lnTo>
                  <a:lnTo>
                    <a:pt x="68492" y="456143"/>
                  </a:lnTo>
                  <a:lnTo>
                    <a:pt x="68565" y="456192"/>
                  </a:lnTo>
                  <a:lnTo>
                    <a:pt x="68638" y="456205"/>
                  </a:lnTo>
                  <a:lnTo>
                    <a:pt x="68716" y="456205"/>
                  </a:lnTo>
                  <a:lnTo>
                    <a:pt x="69009" y="457024"/>
                  </a:lnTo>
                  <a:lnTo>
                    <a:pt x="69293" y="457856"/>
                  </a:lnTo>
                  <a:lnTo>
                    <a:pt x="69573" y="458701"/>
                  </a:lnTo>
                  <a:lnTo>
                    <a:pt x="69848" y="459558"/>
                  </a:lnTo>
                  <a:lnTo>
                    <a:pt x="70120" y="460439"/>
                  </a:lnTo>
                  <a:lnTo>
                    <a:pt x="70391" y="461321"/>
                  </a:lnTo>
                  <a:lnTo>
                    <a:pt x="70654" y="462215"/>
                  </a:lnTo>
                  <a:lnTo>
                    <a:pt x="70908" y="463122"/>
                  </a:lnTo>
                  <a:lnTo>
                    <a:pt x="71162" y="464053"/>
                  </a:lnTo>
                  <a:lnTo>
                    <a:pt x="71411" y="464984"/>
                  </a:lnTo>
                  <a:lnTo>
                    <a:pt x="71657" y="465928"/>
                  </a:lnTo>
                  <a:lnTo>
                    <a:pt x="71894" y="466884"/>
                  </a:lnTo>
                  <a:lnTo>
                    <a:pt x="72131" y="467853"/>
                  </a:lnTo>
                  <a:lnTo>
                    <a:pt x="72359" y="468834"/>
                  </a:lnTo>
                  <a:lnTo>
                    <a:pt x="72583" y="469827"/>
                  </a:lnTo>
                  <a:lnTo>
                    <a:pt x="72807" y="470821"/>
                  </a:lnTo>
                  <a:lnTo>
                    <a:pt x="73022" y="471839"/>
                  </a:lnTo>
                  <a:lnTo>
                    <a:pt x="73233" y="472857"/>
                  </a:lnTo>
                  <a:lnTo>
                    <a:pt x="73435" y="473888"/>
                  </a:lnTo>
                  <a:lnTo>
                    <a:pt x="73638" y="474931"/>
                  </a:lnTo>
                  <a:lnTo>
                    <a:pt x="73836" y="475974"/>
                  </a:lnTo>
                  <a:lnTo>
                    <a:pt x="74025" y="477042"/>
                  </a:lnTo>
                  <a:lnTo>
                    <a:pt x="74215" y="478110"/>
                  </a:lnTo>
                  <a:lnTo>
                    <a:pt x="74396" y="479190"/>
                  </a:lnTo>
                  <a:lnTo>
                    <a:pt x="74572" y="480271"/>
                  </a:lnTo>
                  <a:lnTo>
                    <a:pt x="74745" y="481363"/>
                  </a:lnTo>
                  <a:lnTo>
                    <a:pt x="74912" y="482468"/>
                  </a:lnTo>
                  <a:lnTo>
                    <a:pt x="75072" y="483574"/>
                  </a:lnTo>
                  <a:lnTo>
                    <a:pt x="75231" y="484691"/>
                  </a:lnTo>
                  <a:lnTo>
                    <a:pt x="75382" y="485821"/>
                  </a:lnTo>
                  <a:lnTo>
                    <a:pt x="75528" y="486951"/>
                  </a:lnTo>
                  <a:lnTo>
                    <a:pt x="75670" y="488094"/>
                  </a:lnTo>
                  <a:lnTo>
                    <a:pt x="75808" y="489236"/>
                  </a:lnTo>
                  <a:lnTo>
                    <a:pt x="75942" y="490391"/>
                  </a:lnTo>
                  <a:lnTo>
                    <a:pt x="76067" y="491546"/>
                  </a:lnTo>
                  <a:lnTo>
                    <a:pt x="76187" y="492713"/>
                  </a:lnTo>
                  <a:lnTo>
                    <a:pt x="76303" y="493880"/>
                  </a:lnTo>
                  <a:lnTo>
                    <a:pt x="76415" y="495060"/>
                  </a:lnTo>
                  <a:lnTo>
                    <a:pt x="76523" y="496240"/>
                  </a:lnTo>
                  <a:lnTo>
                    <a:pt x="76626" y="497432"/>
                  </a:lnTo>
                  <a:lnTo>
                    <a:pt x="76721" y="498624"/>
                  </a:lnTo>
                  <a:lnTo>
                    <a:pt x="76812" y="499816"/>
                  </a:lnTo>
                  <a:lnTo>
                    <a:pt x="76898" y="501021"/>
                  </a:lnTo>
                  <a:lnTo>
                    <a:pt x="76980" y="502225"/>
                  </a:lnTo>
                  <a:lnTo>
                    <a:pt x="77053" y="503442"/>
                  </a:lnTo>
                  <a:lnTo>
                    <a:pt x="77126" y="504659"/>
                  </a:lnTo>
                  <a:lnTo>
                    <a:pt x="77191" y="505876"/>
                  </a:lnTo>
                  <a:lnTo>
                    <a:pt x="77251" y="507093"/>
                  </a:lnTo>
                  <a:lnTo>
                    <a:pt x="77302" y="508322"/>
                  </a:lnTo>
                  <a:lnTo>
                    <a:pt x="77354" y="509552"/>
                  </a:lnTo>
                  <a:lnTo>
                    <a:pt x="77397" y="510781"/>
                  </a:lnTo>
                  <a:lnTo>
                    <a:pt x="77436" y="512010"/>
                  </a:lnTo>
                  <a:lnTo>
                    <a:pt x="77466" y="513252"/>
                  </a:lnTo>
                  <a:lnTo>
                    <a:pt x="77496" y="514481"/>
                  </a:lnTo>
                  <a:lnTo>
                    <a:pt x="77518" y="515723"/>
                  </a:lnTo>
                  <a:lnTo>
                    <a:pt x="77535" y="516965"/>
                  </a:lnTo>
                  <a:lnTo>
                    <a:pt x="77548" y="518207"/>
                  </a:lnTo>
                  <a:lnTo>
                    <a:pt x="77552" y="519449"/>
                  </a:lnTo>
                  <a:lnTo>
                    <a:pt x="77552" y="520703"/>
                  </a:lnTo>
                  <a:lnTo>
                    <a:pt x="77548" y="521945"/>
                  </a:lnTo>
                  <a:lnTo>
                    <a:pt x="77539" y="523186"/>
                  </a:lnTo>
                  <a:lnTo>
                    <a:pt x="77522" y="524441"/>
                  </a:lnTo>
                  <a:lnTo>
                    <a:pt x="77501" y="525682"/>
                  </a:lnTo>
                  <a:lnTo>
                    <a:pt x="77475" y="526937"/>
                  </a:lnTo>
                  <a:lnTo>
                    <a:pt x="77427" y="526924"/>
                  </a:lnTo>
                  <a:lnTo>
                    <a:pt x="77376" y="526912"/>
                  </a:lnTo>
                  <a:lnTo>
                    <a:pt x="77324" y="526899"/>
                  </a:lnTo>
                  <a:lnTo>
                    <a:pt x="77264" y="526887"/>
                  </a:lnTo>
                  <a:lnTo>
                    <a:pt x="75709" y="527421"/>
                  </a:lnTo>
                  <a:lnTo>
                    <a:pt x="74155" y="527930"/>
                  </a:lnTo>
                  <a:lnTo>
                    <a:pt x="72600" y="528427"/>
                  </a:lnTo>
                  <a:lnTo>
                    <a:pt x="71045" y="528899"/>
                  </a:lnTo>
                  <a:lnTo>
                    <a:pt x="69487" y="529333"/>
                  </a:lnTo>
                  <a:lnTo>
                    <a:pt x="67932" y="529755"/>
                  </a:lnTo>
                  <a:lnTo>
                    <a:pt x="67153" y="529954"/>
                  </a:lnTo>
                  <a:lnTo>
                    <a:pt x="66373" y="530140"/>
                  </a:lnTo>
                  <a:lnTo>
                    <a:pt x="65594" y="530327"/>
                  </a:lnTo>
                  <a:lnTo>
                    <a:pt x="64814" y="530500"/>
                  </a:lnTo>
                  <a:lnTo>
                    <a:pt x="64035" y="530662"/>
                  </a:lnTo>
                  <a:lnTo>
                    <a:pt x="63255" y="530823"/>
                  </a:lnTo>
                  <a:lnTo>
                    <a:pt x="62476" y="530972"/>
                  </a:lnTo>
                  <a:lnTo>
                    <a:pt x="61696" y="531109"/>
                  </a:lnTo>
                  <a:lnTo>
                    <a:pt x="60917" y="531245"/>
                  </a:lnTo>
                  <a:lnTo>
                    <a:pt x="60133" y="531357"/>
                  </a:lnTo>
                  <a:lnTo>
                    <a:pt x="59354" y="531481"/>
                  </a:lnTo>
                  <a:lnTo>
                    <a:pt x="58574" y="531581"/>
                  </a:lnTo>
                  <a:lnTo>
                    <a:pt x="57791" y="531668"/>
                  </a:lnTo>
                  <a:lnTo>
                    <a:pt x="57011" y="531755"/>
                  </a:lnTo>
                  <a:lnTo>
                    <a:pt x="56227" y="531817"/>
                  </a:lnTo>
                  <a:lnTo>
                    <a:pt x="55448" y="531879"/>
                  </a:lnTo>
                  <a:lnTo>
                    <a:pt x="54664" y="531928"/>
                  </a:lnTo>
                  <a:lnTo>
                    <a:pt x="53881" y="531966"/>
                  </a:lnTo>
                  <a:lnTo>
                    <a:pt x="53101" y="532003"/>
                  </a:lnTo>
                  <a:lnTo>
                    <a:pt x="52317" y="532015"/>
                  </a:lnTo>
                  <a:lnTo>
                    <a:pt x="51529" y="532015"/>
                  </a:lnTo>
                  <a:lnTo>
                    <a:pt x="50746" y="532003"/>
                  </a:lnTo>
                  <a:lnTo>
                    <a:pt x="49962" y="531991"/>
                  </a:lnTo>
                  <a:lnTo>
                    <a:pt x="49178" y="531953"/>
                  </a:lnTo>
                  <a:lnTo>
                    <a:pt x="48394" y="531916"/>
                  </a:lnTo>
                  <a:lnTo>
                    <a:pt x="47611" y="531866"/>
                  </a:lnTo>
                  <a:lnTo>
                    <a:pt x="46822" y="531804"/>
                  </a:lnTo>
                  <a:lnTo>
                    <a:pt x="46039" y="531730"/>
                  </a:lnTo>
                  <a:lnTo>
                    <a:pt x="45255" y="531643"/>
                  </a:lnTo>
                  <a:lnTo>
                    <a:pt x="44471" y="531556"/>
                  </a:lnTo>
                  <a:lnTo>
                    <a:pt x="43692" y="531444"/>
                  </a:lnTo>
                  <a:lnTo>
                    <a:pt x="42908" y="531332"/>
                  </a:lnTo>
                  <a:lnTo>
                    <a:pt x="42124" y="531208"/>
                  </a:lnTo>
                  <a:lnTo>
                    <a:pt x="41341" y="531059"/>
                  </a:lnTo>
                  <a:lnTo>
                    <a:pt x="40561" y="530910"/>
                  </a:lnTo>
                  <a:lnTo>
                    <a:pt x="39777" y="530749"/>
                  </a:lnTo>
                  <a:lnTo>
                    <a:pt x="38998" y="530575"/>
                  </a:lnTo>
                  <a:lnTo>
                    <a:pt x="38218" y="530389"/>
                  </a:lnTo>
                  <a:lnTo>
                    <a:pt x="37439" y="530190"/>
                  </a:lnTo>
                  <a:lnTo>
                    <a:pt x="36660" y="529979"/>
                  </a:lnTo>
                  <a:lnTo>
                    <a:pt x="35880" y="529768"/>
                  </a:lnTo>
                  <a:lnTo>
                    <a:pt x="35101" y="529544"/>
                  </a:lnTo>
                  <a:lnTo>
                    <a:pt x="34321" y="529321"/>
                  </a:lnTo>
                  <a:lnTo>
                    <a:pt x="33542" y="529072"/>
                  </a:lnTo>
                  <a:lnTo>
                    <a:pt x="33309" y="528675"/>
                  </a:lnTo>
                  <a:lnTo>
                    <a:pt x="33077" y="528290"/>
                  </a:lnTo>
                  <a:lnTo>
                    <a:pt x="32853" y="527930"/>
                  </a:lnTo>
                  <a:lnTo>
                    <a:pt x="32629" y="527595"/>
                  </a:lnTo>
                  <a:lnTo>
                    <a:pt x="32405" y="527284"/>
                  </a:lnTo>
                  <a:lnTo>
                    <a:pt x="32190" y="526986"/>
                  </a:lnTo>
                  <a:lnTo>
                    <a:pt x="31970" y="526713"/>
                  </a:lnTo>
                  <a:lnTo>
                    <a:pt x="31759" y="526477"/>
                  </a:lnTo>
                  <a:lnTo>
                    <a:pt x="31548" y="526241"/>
                  </a:lnTo>
                  <a:lnTo>
                    <a:pt x="31341" y="526042"/>
                  </a:lnTo>
                  <a:lnTo>
                    <a:pt x="31135" y="525869"/>
                  </a:lnTo>
                  <a:lnTo>
                    <a:pt x="30932" y="525707"/>
                  </a:lnTo>
                  <a:lnTo>
                    <a:pt x="30730" y="525571"/>
                  </a:lnTo>
                  <a:lnTo>
                    <a:pt x="30532" y="525459"/>
                  </a:lnTo>
                  <a:lnTo>
                    <a:pt x="30338" y="525359"/>
                  </a:lnTo>
                  <a:lnTo>
                    <a:pt x="30144" y="525297"/>
                  </a:lnTo>
                  <a:lnTo>
                    <a:pt x="29955" y="525248"/>
                  </a:lnTo>
                  <a:lnTo>
                    <a:pt x="29769" y="525223"/>
                  </a:lnTo>
                  <a:lnTo>
                    <a:pt x="29584" y="525223"/>
                  </a:lnTo>
                  <a:lnTo>
                    <a:pt x="29399" y="525248"/>
                  </a:lnTo>
                  <a:lnTo>
                    <a:pt x="29223" y="525285"/>
                  </a:lnTo>
                  <a:lnTo>
                    <a:pt x="29046" y="525347"/>
                  </a:lnTo>
                  <a:lnTo>
                    <a:pt x="28869" y="525434"/>
                  </a:lnTo>
                  <a:lnTo>
                    <a:pt x="28697" y="525546"/>
                  </a:lnTo>
                  <a:lnTo>
                    <a:pt x="28529" y="525670"/>
                  </a:lnTo>
                  <a:lnTo>
                    <a:pt x="28361" y="525831"/>
                  </a:lnTo>
                  <a:lnTo>
                    <a:pt x="28198" y="526005"/>
                  </a:lnTo>
                  <a:lnTo>
                    <a:pt x="28038" y="526204"/>
                  </a:lnTo>
                  <a:lnTo>
                    <a:pt x="27879" y="526415"/>
                  </a:lnTo>
                  <a:lnTo>
                    <a:pt x="27720" y="526663"/>
                  </a:lnTo>
                  <a:lnTo>
                    <a:pt x="27569" y="526924"/>
                  </a:lnTo>
                  <a:lnTo>
                    <a:pt x="27418" y="527210"/>
                  </a:lnTo>
                  <a:lnTo>
                    <a:pt x="27367" y="526937"/>
                  </a:lnTo>
                  <a:lnTo>
                    <a:pt x="27336" y="526788"/>
                  </a:lnTo>
                  <a:lnTo>
                    <a:pt x="27302" y="526651"/>
                  </a:lnTo>
                  <a:lnTo>
                    <a:pt x="27220" y="526415"/>
                  </a:lnTo>
                  <a:lnTo>
                    <a:pt x="27181" y="526278"/>
                  </a:lnTo>
                  <a:lnTo>
                    <a:pt x="27143" y="526142"/>
                  </a:lnTo>
                  <a:lnTo>
                    <a:pt x="27091" y="526005"/>
                  </a:lnTo>
                  <a:lnTo>
                    <a:pt x="27035" y="525881"/>
                  </a:lnTo>
                  <a:lnTo>
                    <a:pt x="26979" y="525782"/>
                  </a:lnTo>
                  <a:lnTo>
                    <a:pt x="26914" y="525682"/>
                  </a:lnTo>
                  <a:lnTo>
                    <a:pt x="26850" y="525595"/>
                  </a:lnTo>
                  <a:lnTo>
                    <a:pt x="26781" y="525521"/>
                  </a:lnTo>
                  <a:lnTo>
                    <a:pt x="26712" y="525446"/>
                  </a:lnTo>
                  <a:lnTo>
                    <a:pt x="26639" y="525397"/>
                  </a:lnTo>
                  <a:lnTo>
                    <a:pt x="26897" y="521448"/>
                  </a:lnTo>
                  <a:lnTo>
                    <a:pt x="27168" y="517474"/>
                  </a:lnTo>
                  <a:lnTo>
                    <a:pt x="27306" y="515487"/>
                  </a:lnTo>
                  <a:lnTo>
                    <a:pt x="27448" y="513500"/>
                  </a:lnTo>
                  <a:lnTo>
                    <a:pt x="27591" y="511514"/>
                  </a:lnTo>
                  <a:lnTo>
                    <a:pt x="27741" y="509527"/>
                  </a:lnTo>
                  <a:lnTo>
                    <a:pt x="27892" y="507540"/>
                  </a:lnTo>
                  <a:lnTo>
                    <a:pt x="28051" y="505566"/>
                  </a:lnTo>
                  <a:lnTo>
                    <a:pt x="28215" y="503591"/>
                  </a:lnTo>
                  <a:lnTo>
                    <a:pt x="28383" y="501617"/>
                  </a:lnTo>
                  <a:lnTo>
                    <a:pt x="28555" y="499667"/>
                  </a:lnTo>
                  <a:lnTo>
                    <a:pt x="28732" y="497705"/>
                  </a:lnTo>
                  <a:lnTo>
                    <a:pt x="28917" y="495768"/>
                  </a:lnTo>
                  <a:lnTo>
                    <a:pt x="29111" y="493843"/>
                  </a:lnTo>
                  <a:lnTo>
                    <a:pt x="29309" y="491918"/>
                  </a:lnTo>
                  <a:lnTo>
                    <a:pt x="29511" y="490018"/>
                  </a:lnTo>
                  <a:lnTo>
                    <a:pt x="29722" y="488119"/>
                  </a:lnTo>
                  <a:lnTo>
                    <a:pt x="29942" y="486243"/>
                  </a:lnTo>
                  <a:lnTo>
                    <a:pt x="30170" y="484393"/>
                  </a:lnTo>
                  <a:lnTo>
                    <a:pt x="30407" y="482543"/>
                  </a:lnTo>
                  <a:lnTo>
                    <a:pt x="30527" y="481636"/>
                  </a:lnTo>
                  <a:lnTo>
                    <a:pt x="30648" y="480730"/>
                  </a:lnTo>
                  <a:lnTo>
                    <a:pt x="30777" y="479823"/>
                  </a:lnTo>
                  <a:lnTo>
                    <a:pt x="30902" y="478929"/>
                  </a:lnTo>
                  <a:lnTo>
                    <a:pt x="31031" y="478035"/>
                  </a:lnTo>
                  <a:lnTo>
                    <a:pt x="31165" y="477141"/>
                  </a:lnTo>
                  <a:lnTo>
                    <a:pt x="31298" y="476260"/>
                  </a:lnTo>
                  <a:lnTo>
                    <a:pt x="31436" y="475390"/>
                  </a:lnTo>
                  <a:lnTo>
                    <a:pt x="31574" y="474521"/>
                  </a:lnTo>
                  <a:lnTo>
                    <a:pt x="31716" y="473652"/>
                  </a:lnTo>
                  <a:lnTo>
                    <a:pt x="31862" y="472795"/>
                  </a:lnTo>
                  <a:lnTo>
                    <a:pt x="32009" y="471951"/>
                  </a:lnTo>
                  <a:lnTo>
                    <a:pt x="32155" y="471094"/>
                  </a:lnTo>
                  <a:lnTo>
                    <a:pt x="32310" y="470262"/>
                  </a:lnTo>
                  <a:lnTo>
                    <a:pt x="32465" y="469430"/>
                  </a:lnTo>
                  <a:lnTo>
                    <a:pt x="32620" y="468610"/>
                  </a:lnTo>
                  <a:lnTo>
                    <a:pt x="32780" y="467791"/>
                  </a:lnTo>
                  <a:lnTo>
                    <a:pt x="32943" y="466983"/>
                  </a:lnTo>
                  <a:lnTo>
                    <a:pt x="33111" y="466176"/>
                  </a:lnTo>
                  <a:lnTo>
                    <a:pt x="33279" y="465382"/>
                  </a:lnTo>
                  <a:lnTo>
                    <a:pt x="33447" y="464599"/>
                  </a:lnTo>
                  <a:lnTo>
                    <a:pt x="33624" y="463817"/>
                  </a:lnTo>
                  <a:lnTo>
                    <a:pt x="33800" y="463047"/>
                  </a:lnTo>
                  <a:lnTo>
                    <a:pt x="33981" y="462277"/>
                  </a:lnTo>
                  <a:lnTo>
                    <a:pt x="34162" y="461520"/>
                  </a:lnTo>
                  <a:lnTo>
                    <a:pt x="34351" y="460775"/>
                  </a:lnTo>
                  <a:lnTo>
                    <a:pt x="34541" y="460042"/>
                  </a:lnTo>
                  <a:lnTo>
                    <a:pt x="34730" y="459309"/>
                  </a:lnTo>
                  <a:lnTo>
                    <a:pt x="34928" y="458589"/>
                  </a:lnTo>
                  <a:lnTo>
                    <a:pt x="35127" y="457881"/>
                  </a:lnTo>
                  <a:lnTo>
                    <a:pt x="35329" y="457173"/>
                  </a:lnTo>
                  <a:lnTo>
                    <a:pt x="35536" y="456478"/>
                  </a:lnTo>
                  <a:lnTo>
                    <a:pt x="35742" y="455795"/>
                  </a:lnTo>
                  <a:lnTo>
                    <a:pt x="35953" y="455125"/>
                  </a:lnTo>
                  <a:lnTo>
                    <a:pt x="36173" y="454454"/>
                  </a:lnTo>
                  <a:lnTo>
                    <a:pt x="36388" y="453808"/>
                  </a:lnTo>
                  <a:lnTo>
                    <a:pt x="36612" y="453163"/>
                  </a:lnTo>
                  <a:lnTo>
                    <a:pt x="36840" y="452529"/>
                  </a:lnTo>
                  <a:lnTo>
                    <a:pt x="37069" y="451896"/>
                  </a:lnTo>
                  <a:lnTo>
                    <a:pt x="37301" y="451287"/>
                  </a:lnTo>
                  <a:lnTo>
                    <a:pt x="37538" y="450679"/>
                  </a:lnTo>
                  <a:lnTo>
                    <a:pt x="37779" y="450095"/>
                  </a:lnTo>
                  <a:lnTo>
                    <a:pt x="38025" y="449512"/>
                  </a:lnTo>
                  <a:lnTo>
                    <a:pt x="38270" y="448940"/>
                  </a:lnTo>
                  <a:lnTo>
                    <a:pt x="38524" y="448382"/>
                  </a:lnTo>
                  <a:lnTo>
                    <a:pt x="38778" y="447835"/>
                  </a:lnTo>
                  <a:lnTo>
                    <a:pt x="39041" y="447289"/>
                  </a:lnTo>
                  <a:lnTo>
                    <a:pt x="39304" y="446767"/>
                  </a:lnTo>
                  <a:lnTo>
                    <a:pt x="39571" y="446258"/>
                  </a:lnTo>
                  <a:lnTo>
                    <a:pt x="39842" y="445749"/>
                  </a:lnTo>
                  <a:lnTo>
                    <a:pt x="40118" y="445265"/>
                  </a:lnTo>
                  <a:lnTo>
                    <a:pt x="40397" y="444793"/>
                  </a:lnTo>
                  <a:lnTo>
                    <a:pt x="40682" y="444321"/>
                  </a:lnTo>
                  <a:lnTo>
                    <a:pt x="40970" y="443874"/>
                  </a:lnTo>
                  <a:lnTo>
                    <a:pt x="41259" y="443427"/>
                  </a:lnTo>
                  <a:lnTo>
                    <a:pt x="41556" y="443005"/>
                  </a:lnTo>
                  <a:lnTo>
                    <a:pt x="41857" y="442595"/>
                  </a:lnTo>
                  <a:lnTo>
                    <a:pt x="42163" y="442185"/>
                  </a:lnTo>
                  <a:lnTo>
                    <a:pt x="42469" y="441800"/>
                  </a:lnTo>
                  <a:lnTo>
                    <a:pt x="42783" y="441428"/>
                  </a:lnTo>
                  <a:lnTo>
                    <a:pt x="43102" y="441068"/>
                  </a:lnTo>
                  <a:lnTo>
                    <a:pt x="43425" y="440720"/>
                  </a:lnTo>
                  <a:lnTo>
                    <a:pt x="43752" y="440385"/>
                  </a:lnTo>
                  <a:lnTo>
                    <a:pt x="44084" y="440062"/>
                  </a:lnTo>
                  <a:lnTo>
                    <a:pt x="44420" y="439764"/>
                  </a:lnTo>
                  <a:lnTo>
                    <a:pt x="44760" y="439466"/>
                  </a:lnTo>
                  <a:lnTo>
                    <a:pt x="45104" y="439193"/>
                  </a:lnTo>
                  <a:lnTo>
                    <a:pt x="45453" y="438932"/>
                  </a:lnTo>
                  <a:lnTo>
                    <a:pt x="45810" y="438683"/>
                  </a:lnTo>
                  <a:lnTo>
                    <a:pt x="46168" y="438447"/>
                  </a:lnTo>
                  <a:lnTo>
                    <a:pt x="46534" y="438224"/>
                  </a:lnTo>
                  <a:lnTo>
                    <a:pt x="46900" y="438025"/>
                  </a:lnTo>
                  <a:lnTo>
                    <a:pt x="47275" y="437839"/>
                  </a:lnTo>
                  <a:lnTo>
                    <a:pt x="47654" y="437665"/>
                  </a:lnTo>
                  <a:lnTo>
                    <a:pt x="48037" y="437504"/>
                  </a:lnTo>
                  <a:lnTo>
                    <a:pt x="48424" y="437367"/>
                  </a:lnTo>
                  <a:lnTo>
                    <a:pt x="48821" y="437243"/>
                  </a:lnTo>
                  <a:lnTo>
                    <a:pt x="49217" y="437131"/>
                  </a:lnTo>
                  <a:lnTo>
                    <a:pt x="49622" y="437044"/>
                  </a:lnTo>
                  <a:lnTo>
                    <a:pt x="50031" y="436957"/>
                  </a:lnTo>
                  <a:lnTo>
                    <a:pt x="50444" y="436908"/>
                  </a:lnTo>
                  <a:lnTo>
                    <a:pt x="50862" y="436858"/>
                  </a:lnTo>
                  <a:lnTo>
                    <a:pt x="51288" y="436833"/>
                  </a:lnTo>
                  <a:lnTo>
                    <a:pt x="51719" y="436821"/>
                  </a:lnTo>
                  <a:close/>
                  <a:moveTo>
                    <a:pt x="62463" y="538113"/>
                  </a:moveTo>
                  <a:lnTo>
                    <a:pt x="62407" y="538796"/>
                  </a:lnTo>
                  <a:lnTo>
                    <a:pt x="62351" y="539491"/>
                  </a:lnTo>
                  <a:lnTo>
                    <a:pt x="62286" y="540174"/>
                  </a:lnTo>
                  <a:lnTo>
                    <a:pt x="62222" y="540857"/>
                  </a:lnTo>
                  <a:lnTo>
                    <a:pt x="62157" y="541540"/>
                  </a:lnTo>
                  <a:lnTo>
                    <a:pt x="62084" y="542210"/>
                  </a:lnTo>
                  <a:lnTo>
                    <a:pt x="62011" y="542893"/>
                  </a:lnTo>
                  <a:lnTo>
                    <a:pt x="61933" y="543564"/>
                  </a:lnTo>
                  <a:lnTo>
                    <a:pt x="61851" y="544234"/>
                  </a:lnTo>
                  <a:lnTo>
                    <a:pt x="61770" y="544905"/>
                  </a:lnTo>
                  <a:lnTo>
                    <a:pt x="61684" y="545576"/>
                  </a:lnTo>
                  <a:lnTo>
                    <a:pt x="61593" y="546234"/>
                  </a:lnTo>
                  <a:lnTo>
                    <a:pt x="61498" y="546892"/>
                  </a:lnTo>
                  <a:lnTo>
                    <a:pt x="61404" y="547550"/>
                  </a:lnTo>
                  <a:lnTo>
                    <a:pt x="61305" y="548196"/>
                  </a:lnTo>
                  <a:lnTo>
                    <a:pt x="61201" y="548841"/>
                  </a:lnTo>
                  <a:lnTo>
                    <a:pt x="61094" y="549475"/>
                  </a:lnTo>
                  <a:lnTo>
                    <a:pt x="60986" y="550108"/>
                  </a:lnTo>
                  <a:lnTo>
                    <a:pt x="60874" y="550741"/>
                  </a:lnTo>
                  <a:lnTo>
                    <a:pt x="60758" y="551362"/>
                  </a:lnTo>
                  <a:lnTo>
                    <a:pt x="60637" y="551971"/>
                  </a:lnTo>
                  <a:lnTo>
                    <a:pt x="60517" y="552579"/>
                  </a:lnTo>
                  <a:lnTo>
                    <a:pt x="60387" y="553188"/>
                  </a:lnTo>
                  <a:lnTo>
                    <a:pt x="60258" y="553771"/>
                  </a:lnTo>
                  <a:lnTo>
                    <a:pt x="60129" y="554367"/>
                  </a:lnTo>
                  <a:lnTo>
                    <a:pt x="59991" y="554939"/>
                  </a:lnTo>
                  <a:lnTo>
                    <a:pt x="59853" y="555510"/>
                  </a:lnTo>
                  <a:lnTo>
                    <a:pt x="59711" y="556069"/>
                  </a:lnTo>
                  <a:lnTo>
                    <a:pt x="59565" y="556627"/>
                  </a:lnTo>
                  <a:lnTo>
                    <a:pt x="59418" y="557174"/>
                  </a:lnTo>
                  <a:lnTo>
                    <a:pt x="59263" y="557708"/>
                  </a:lnTo>
                  <a:lnTo>
                    <a:pt x="59108" y="558229"/>
                  </a:lnTo>
                  <a:lnTo>
                    <a:pt x="58949" y="558738"/>
                  </a:lnTo>
                  <a:lnTo>
                    <a:pt x="58785" y="559248"/>
                  </a:lnTo>
                  <a:lnTo>
                    <a:pt x="58622" y="559732"/>
                  </a:lnTo>
                  <a:lnTo>
                    <a:pt x="58454" y="560216"/>
                  </a:lnTo>
                  <a:lnTo>
                    <a:pt x="58282" y="560688"/>
                  </a:lnTo>
                  <a:lnTo>
                    <a:pt x="58105" y="561148"/>
                  </a:lnTo>
                  <a:lnTo>
                    <a:pt x="57924" y="561595"/>
                  </a:lnTo>
                  <a:lnTo>
                    <a:pt x="57739" y="562029"/>
                  </a:lnTo>
                  <a:lnTo>
                    <a:pt x="57554" y="562451"/>
                  </a:lnTo>
                  <a:lnTo>
                    <a:pt x="57364" y="562861"/>
                  </a:lnTo>
                  <a:lnTo>
                    <a:pt x="57171" y="563259"/>
                  </a:lnTo>
                  <a:lnTo>
                    <a:pt x="56977" y="563643"/>
                  </a:lnTo>
                  <a:lnTo>
                    <a:pt x="56774" y="564016"/>
                  </a:lnTo>
                  <a:lnTo>
                    <a:pt x="56572" y="564376"/>
                  </a:lnTo>
                  <a:lnTo>
                    <a:pt x="56365" y="564711"/>
                  </a:lnTo>
                  <a:lnTo>
                    <a:pt x="56154" y="565034"/>
                  </a:lnTo>
                  <a:lnTo>
                    <a:pt x="55939" y="565345"/>
                  </a:lnTo>
                  <a:lnTo>
                    <a:pt x="55724" y="565643"/>
                  </a:lnTo>
                  <a:lnTo>
                    <a:pt x="55500" y="565928"/>
                  </a:lnTo>
                  <a:lnTo>
                    <a:pt x="55276" y="566189"/>
                  </a:lnTo>
                  <a:lnTo>
                    <a:pt x="55048" y="566437"/>
                  </a:lnTo>
                  <a:lnTo>
                    <a:pt x="54815" y="566673"/>
                  </a:lnTo>
                  <a:lnTo>
                    <a:pt x="54578" y="566897"/>
                  </a:lnTo>
                  <a:lnTo>
                    <a:pt x="54341" y="567096"/>
                  </a:lnTo>
                  <a:lnTo>
                    <a:pt x="54100" y="567269"/>
                  </a:lnTo>
                  <a:lnTo>
                    <a:pt x="53850" y="567431"/>
                  </a:lnTo>
                  <a:lnTo>
                    <a:pt x="53601" y="567580"/>
                  </a:lnTo>
                  <a:lnTo>
                    <a:pt x="53351" y="567704"/>
                  </a:lnTo>
                  <a:lnTo>
                    <a:pt x="53092" y="567816"/>
                  </a:lnTo>
                  <a:lnTo>
                    <a:pt x="52830" y="567903"/>
                  </a:lnTo>
                  <a:lnTo>
                    <a:pt x="52567" y="567977"/>
                  </a:lnTo>
                  <a:lnTo>
                    <a:pt x="52300" y="568027"/>
                  </a:lnTo>
                  <a:lnTo>
                    <a:pt x="52020" y="568064"/>
                  </a:lnTo>
                  <a:lnTo>
                    <a:pt x="51745" y="568077"/>
                  </a:lnTo>
                  <a:lnTo>
                    <a:pt x="51473" y="568077"/>
                  </a:lnTo>
                  <a:lnTo>
                    <a:pt x="51202" y="568052"/>
                  </a:lnTo>
                  <a:lnTo>
                    <a:pt x="50935" y="568002"/>
                  </a:lnTo>
                  <a:lnTo>
                    <a:pt x="50668" y="567940"/>
                  </a:lnTo>
                  <a:lnTo>
                    <a:pt x="50405" y="567866"/>
                  </a:lnTo>
                  <a:lnTo>
                    <a:pt x="50147" y="567766"/>
                  </a:lnTo>
                  <a:lnTo>
                    <a:pt x="49893" y="567654"/>
                  </a:lnTo>
                  <a:lnTo>
                    <a:pt x="49639" y="567518"/>
                  </a:lnTo>
                  <a:lnTo>
                    <a:pt x="49389" y="567369"/>
                  </a:lnTo>
                  <a:lnTo>
                    <a:pt x="49144" y="567195"/>
                  </a:lnTo>
                  <a:lnTo>
                    <a:pt x="48898" y="567009"/>
                  </a:lnTo>
                  <a:lnTo>
                    <a:pt x="48657" y="566810"/>
                  </a:lnTo>
                  <a:lnTo>
                    <a:pt x="48416" y="566586"/>
                  </a:lnTo>
                  <a:lnTo>
                    <a:pt x="48183" y="566363"/>
                  </a:lnTo>
                  <a:lnTo>
                    <a:pt x="47951" y="566102"/>
                  </a:lnTo>
                  <a:lnTo>
                    <a:pt x="47722" y="565841"/>
                  </a:lnTo>
                  <a:lnTo>
                    <a:pt x="47494" y="565556"/>
                  </a:lnTo>
                  <a:lnTo>
                    <a:pt x="47275" y="565258"/>
                  </a:lnTo>
                  <a:lnTo>
                    <a:pt x="47055" y="564947"/>
                  </a:lnTo>
                  <a:lnTo>
                    <a:pt x="46835" y="564624"/>
                  </a:lnTo>
                  <a:lnTo>
                    <a:pt x="46624" y="564289"/>
                  </a:lnTo>
                  <a:lnTo>
                    <a:pt x="46413" y="563929"/>
                  </a:lnTo>
                  <a:lnTo>
                    <a:pt x="46207" y="563557"/>
                  </a:lnTo>
                  <a:lnTo>
                    <a:pt x="46004" y="563172"/>
                  </a:lnTo>
                  <a:lnTo>
                    <a:pt x="45802" y="562787"/>
                  </a:lnTo>
                  <a:lnTo>
                    <a:pt x="45604" y="562377"/>
                  </a:lnTo>
                  <a:lnTo>
                    <a:pt x="45410" y="561942"/>
                  </a:lnTo>
                  <a:lnTo>
                    <a:pt x="45221" y="561508"/>
                  </a:lnTo>
                  <a:lnTo>
                    <a:pt x="45031" y="561061"/>
                  </a:lnTo>
                  <a:lnTo>
                    <a:pt x="44850" y="560601"/>
                  </a:lnTo>
                  <a:lnTo>
                    <a:pt x="44669" y="560129"/>
                  </a:lnTo>
                  <a:lnTo>
                    <a:pt x="44493" y="559645"/>
                  </a:lnTo>
                  <a:lnTo>
                    <a:pt x="44316" y="559148"/>
                  </a:lnTo>
                  <a:lnTo>
                    <a:pt x="44148" y="558639"/>
                  </a:lnTo>
                  <a:lnTo>
                    <a:pt x="43980" y="558118"/>
                  </a:lnTo>
                  <a:lnTo>
                    <a:pt x="43817" y="557596"/>
                  </a:lnTo>
                  <a:lnTo>
                    <a:pt x="43657" y="557050"/>
                  </a:lnTo>
                  <a:lnTo>
                    <a:pt x="43498" y="556503"/>
                  </a:lnTo>
                  <a:lnTo>
                    <a:pt x="43347" y="555944"/>
                  </a:lnTo>
                  <a:lnTo>
                    <a:pt x="43197" y="555373"/>
                  </a:lnTo>
                  <a:lnTo>
                    <a:pt x="43050" y="554790"/>
                  </a:lnTo>
                  <a:lnTo>
                    <a:pt x="42908" y="554194"/>
                  </a:lnTo>
                  <a:lnTo>
                    <a:pt x="42766" y="553597"/>
                  </a:lnTo>
                  <a:lnTo>
                    <a:pt x="42632" y="552989"/>
                  </a:lnTo>
                  <a:lnTo>
                    <a:pt x="42499" y="552368"/>
                  </a:lnTo>
                  <a:lnTo>
                    <a:pt x="42374" y="551747"/>
                  </a:lnTo>
                  <a:lnTo>
                    <a:pt x="42249" y="551114"/>
                  </a:lnTo>
                  <a:lnTo>
                    <a:pt x="42129" y="550468"/>
                  </a:lnTo>
                  <a:lnTo>
                    <a:pt x="42008" y="549822"/>
                  </a:lnTo>
                  <a:lnTo>
                    <a:pt x="41896" y="549164"/>
                  </a:lnTo>
                  <a:lnTo>
                    <a:pt x="41784" y="548494"/>
                  </a:lnTo>
                  <a:lnTo>
                    <a:pt x="41681" y="547823"/>
                  </a:lnTo>
                  <a:lnTo>
                    <a:pt x="41577" y="547153"/>
                  </a:lnTo>
                  <a:lnTo>
                    <a:pt x="41478" y="546457"/>
                  </a:lnTo>
                  <a:lnTo>
                    <a:pt x="41384" y="545774"/>
                  </a:lnTo>
                  <a:lnTo>
                    <a:pt x="41293" y="545079"/>
                  </a:lnTo>
                  <a:lnTo>
                    <a:pt x="41207" y="544371"/>
                  </a:lnTo>
                  <a:lnTo>
                    <a:pt x="41121" y="543663"/>
                  </a:lnTo>
                  <a:lnTo>
                    <a:pt x="41043" y="542943"/>
                  </a:lnTo>
                  <a:lnTo>
                    <a:pt x="40966" y="542223"/>
                  </a:lnTo>
                  <a:lnTo>
                    <a:pt x="40897" y="541503"/>
                  </a:lnTo>
                  <a:lnTo>
                    <a:pt x="40828" y="540770"/>
                  </a:lnTo>
                  <a:lnTo>
                    <a:pt x="40815" y="540646"/>
                  </a:lnTo>
                  <a:lnTo>
                    <a:pt x="40798" y="540534"/>
                  </a:lnTo>
                  <a:lnTo>
                    <a:pt x="40759" y="540323"/>
                  </a:lnTo>
                  <a:lnTo>
                    <a:pt x="40720" y="540112"/>
                  </a:lnTo>
                  <a:lnTo>
                    <a:pt x="40682" y="539938"/>
                  </a:lnTo>
                  <a:lnTo>
                    <a:pt x="40682" y="539938"/>
                  </a:lnTo>
                  <a:lnTo>
                    <a:pt x="41353" y="540062"/>
                  </a:lnTo>
                  <a:lnTo>
                    <a:pt x="42025" y="540174"/>
                  </a:lnTo>
                  <a:lnTo>
                    <a:pt x="42701" y="540273"/>
                  </a:lnTo>
                  <a:lnTo>
                    <a:pt x="43377" y="540360"/>
                  </a:lnTo>
                  <a:lnTo>
                    <a:pt x="44054" y="540435"/>
                  </a:lnTo>
                  <a:lnTo>
                    <a:pt x="44734" y="540497"/>
                  </a:lnTo>
                  <a:lnTo>
                    <a:pt x="45414" y="540546"/>
                  </a:lnTo>
                  <a:lnTo>
                    <a:pt x="46095" y="540584"/>
                  </a:lnTo>
                  <a:lnTo>
                    <a:pt x="46775" y="540596"/>
                  </a:lnTo>
                  <a:lnTo>
                    <a:pt x="47455" y="540609"/>
                  </a:lnTo>
                  <a:lnTo>
                    <a:pt x="48140" y="540609"/>
                  </a:lnTo>
                  <a:lnTo>
                    <a:pt x="48825" y="540596"/>
                  </a:lnTo>
                  <a:lnTo>
                    <a:pt x="49505" y="540571"/>
                  </a:lnTo>
                  <a:lnTo>
                    <a:pt x="50190" y="540534"/>
                  </a:lnTo>
                  <a:lnTo>
                    <a:pt x="50875" y="540484"/>
                  </a:lnTo>
                  <a:lnTo>
                    <a:pt x="51559" y="540422"/>
                  </a:lnTo>
                  <a:lnTo>
                    <a:pt x="52244" y="540348"/>
                  </a:lnTo>
                  <a:lnTo>
                    <a:pt x="52929" y="540273"/>
                  </a:lnTo>
                  <a:lnTo>
                    <a:pt x="53614" y="540174"/>
                  </a:lnTo>
                  <a:lnTo>
                    <a:pt x="54298" y="540075"/>
                  </a:lnTo>
                  <a:lnTo>
                    <a:pt x="54983" y="539963"/>
                  </a:lnTo>
                  <a:lnTo>
                    <a:pt x="55668" y="539839"/>
                  </a:lnTo>
                  <a:lnTo>
                    <a:pt x="56352" y="539702"/>
                  </a:lnTo>
                  <a:lnTo>
                    <a:pt x="57033" y="539565"/>
                  </a:lnTo>
                  <a:lnTo>
                    <a:pt x="57713" y="539416"/>
                  </a:lnTo>
                  <a:lnTo>
                    <a:pt x="58398" y="539255"/>
                  </a:lnTo>
                  <a:lnTo>
                    <a:pt x="59078" y="539081"/>
                  </a:lnTo>
                  <a:lnTo>
                    <a:pt x="59759" y="538907"/>
                  </a:lnTo>
                  <a:lnTo>
                    <a:pt x="60435" y="538721"/>
                  </a:lnTo>
                  <a:lnTo>
                    <a:pt x="61111" y="538522"/>
                  </a:lnTo>
                  <a:lnTo>
                    <a:pt x="61787" y="538324"/>
                  </a:lnTo>
                  <a:lnTo>
                    <a:pt x="62463" y="538113"/>
                  </a:lnTo>
                  <a:close/>
                  <a:moveTo>
                    <a:pt x="73031" y="533779"/>
                  </a:moveTo>
                  <a:lnTo>
                    <a:pt x="73044" y="534586"/>
                  </a:lnTo>
                  <a:lnTo>
                    <a:pt x="73056" y="535393"/>
                  </a:lnTo>
                  <a:lnTo>
                    <a:pt x="73065" y="536188"/>
                  </a:lnTo>
                  <a:lnTo>
                    <a:pt x="73065" y="536983"/>
                  </a:lnTo>
                  <a:lnTo>
                    <a:pt x="73069" y="537765"/>
                  </a:lnTo>
                  <a:lnTo>
                    <a:pt x="73065" y="538547"/>
                  </a:lnTo>
                  <a:lnTo>
                    <a:pt x="73061" y="539329"/>
                  </a:lnTo>
                  <a:lnTo>
                    <a:pt x="73048" y="540112"/>
                  </a:lnTo>
                  <a:lnTo>
                    <a:pt x="73035" y="540882"/>
                  </a:lnTo>
                  <a:lnTo>
                    <a:pt x="73022" y="541652"/>
                  </a:lnTo>
                  <a:lnTo>
                    <a:pt x="73000" y="542421"/>
                  </a:lnTo>
                  <a:lnTo>
                    <a:pt x="72979" y="543179"/>
                  </a:lnTo>
                  <a:lnTo>
                    <a:pt x="72953" y="543936"/>
                  </a:lnTo>
                  <a:lnTo>
                    <a:pt x="72923" y="544694"/>
                  </a:lnTo>
                  <a:lnTo>
                    <a:pt x="72893" y="545451"/>
                  </a:lnTo>
                  <a:lnTo>
                    <a:pt x="72858" y="546197"/>
                  </a:lnTo>
                  <a:lnTo>
                    <a:pt x="72820" y="546929"/>
                  </a:lnTo>
                  <a:lnTo>
                    <a:pt x="72777" y="547674"/>
                  </a:lnTo>
                  <a:lnTo>
                    <a:pt x="72734" y="548407"/>
                  </a:lnTo>
                  <a:lnTo>
                    <a:pt x="72686" y="549140"/>
                  </a:lnTo>
                  <a:lnTo>
                    <a:pt x="72634" y="549860"/>
                  </a:lnTo>
                  <a:lnTo>
                    <a:pt x="72583" y="550580"/>
                  </a:lnTo>
                  <a:lnTo>
                    <a:pt x="72527" y="551300"/>
                  </a:lnTo>
                  <a:lnTo>
                    <a:pt x="72467" y="552008"/>
                  </a:lnTo>
                  <a:lnTo>
                    <a:pt x="72402" y="552716"/>
                  </a:lnTo>
                  <a:lnTo>
                    <a:pt x="72337" y="553424"/>
                  </a:lnTo>
                  <a:lnTo>
                    <a:pt x="72268" y="554119"/>
                  </a:lnTo>
                  <a:lnTo>
                    <a:pt x="72195" y="554814"/>
                  </a:lnTo>
                  <a:lnTo>
                    <a:pt x="72122" y="555497"/>
                  </a:lnTo>
                  <a:lnTo>
                    <a:pt x="72045" y="556193"/>
                  </a:lnTo>
                  <a:lnTo>
                    <a:pt x="71963" y="556863"/>
                  </a:lnTo>
                  <a:lnTo>
                    <a:pt x="71881" y="557546"/>
                  </a:lnTo>
                  <a:lnTo>
                    <a:pt x="71795" y="558217"/>
                  </a:lnTo>
                  <a:lnTo>
                    <a:pt x="71704" y="558887"/>
                  </a:lnTo>
                  <a:lnTo>
                    <a:pt x="71614" y="559546"/>
                  </a:lnTo>
                  <a:lnTo>
                    <a:pt x="71519" y="560204"/>
                  </a:lnTo>
                  <a:lnTo>
                    <a:pt x="71424" y="560862"/>
                  </a:lnTo>
                  <a:lnTo>
                    <a:pt x="71321" y="561508"/>
                  </a:lnTo>
                  <a:lnTo>
                    <a:pt x="71222" y="562153"/>
                  </a:lnTo>
                  <a:lnTo>
                    <a:pt x="71114" y="562787"/>
                  </a:lnTo>
                  <a:lnTo>
                    <a:pt x="71007" y="563420"/>
                  </a:lnTo>
                  <a:lnTo>
                    <a:pt x="70895" y="564053"/>
                  </a:lnTo>
                  <a:lnTo>
                    <a:pt x="70783" y="564674"/>
                  </a:lnTo>
                  <a:lnTo>
                    <a:pt x="70666" y="565295"/>
                  </a:lnTo>
                  <a:lnTo>
                    <a:pt x="70546" y="565916"/>
                  </a:lnTo>
                  <a:lnTo>
                    <a:pt x="70425" y="566524"/>
                  </a:lnTo>
                  <a:lnTo>
                    <a:pt x="70300" y="567120"/>
                  </a:lnTo>
                  <a:lnTo>
                    <a:pt x="70176" y="567717"/>
                  </a:lnTo>
                  <a:lnTo>
                    <a:pt x="70046" y="568313"/>
                  </a:lnTo>
                  <a:lnTo>
                    <a:pt x="69913" y="568909"/>
                  </a:lnTo>
                  <a:lnTo>
                    <a:pt x="69779" y="569492"/>
                  </a:lnTo>
                  <a:lnTo>
                    <a:pt x="69646" y="570063"/>
                  </a:lnTo>
                  <a:lnTo>
                    <a:pt x="69504" y="570647"/>
                  </a:lnTo>
                  <a:lnTo>
                    <a:pt x="69362" y="571206"/>
                  </a:lnTo>
                  <a:lnTo>
                    <a:pt x="69220" y="571777"/>
                  </a:lnTo>
                  <a:lnTo>
                    <a:pt x="69073" y="572336"/>
                  </a:lnTo>
                  <a:lnTo>
                    <a:pt x="68927" y="572882"/>
                  </a:lnTo>
                  <a:lnTo>
                    <a:pt x="68772" y="573429"/>
                  </a:lnTo>
                  <a:lnTo>
                    <a:pt x="68621" y="573975"/>
                  </a:lnTo>
                  <a:lnTo>
                    <a:pt x="68466" y="574509"/>
                  </a:lnTo>
                  <a:lnTo>
                    <a:pt x="68307" y="575043"/>
                  </a:lnTo>
                  <a:lnTo>
                    <a:pt x="68147" y="575565"/>
                  </a:lnTo>
                  <a:lnTo>
                    <a:pt x="67984" y="576086"/>
                  </a:lnTo>
                  <a:lnTo>
                    <a:pt x="67816" y="576595"/>
                  </a:lnTo>
                  <a:lnTo>
                    <a:pt x="67652" y="577104"/>
                  </a:lnTo>
                  <a:lnTo>
                    <a:pt x="67480" y="577613"/>
                  </a:lnTo>
                  <a:lnTo>
                    <a:pt x="67308" y="578110"/>
                  </a:lnTo>
                  <a:lnTo>
                    <a:pt x="67135" y="578594"/>
                  </a:lnTo>
                  <a:lnTo>
                    <a:pt x="66959" y="579079"/>
                  </a:lnTo>
                  <a:lnTo>
                    <a:pt x="66782" y="579563"/>
                  </a:lnTo>
                  <a:lnTo>
                    <a:pt x="66601" y="580035"/>
                  </a:lnTo>
                  <a:lnTo>
                    <a:pt x="66416" y="580507"/>
                  </a:lnTo>
                  <a:lnTo>
                    <a:pt x="66235" y="580966"/>
                  </a:lnTo>
                  <a:lnTo>
                    <a:pt x="66046" y="581426"/>
                  </a:lnTo>
                  <a:lnTo>
                    <a:pt x="65856" y="581873"/>
                  </a:lnTo>
                  <a:lnTo>
                    <a:pt x="65667" y="582320"/>
                  </a:lnTo>
                  <a:lnTo>
                    <a:pt x="65473" y="582767"/>
                  </a:lnTo>
                  <a:lnTo>
                    <a:pt x="65279" y="583201"/>
                  </a:lnTo>
                  <a:lnTo>
                    <a:pt x="65081" y="583624"/>
                  </a:lnTo>
                  <a:lnTo>
                    <a:pt x="64883" y="584046"/>
                  </a:lnTo>
                  <a:lnTo>
                    <a:pt x="64685" y="584456"/>
                  </a:lnTo>
                  <a:lnTo>
                    <a:pt x="64478" y="584865"/>
                  </a:lnTo>
                  <a:lnTo>
                    <a:pt x="64276" y="585275"/>
                  </a:lnTo>
                  <a:lnTo>
                    <a:pt x="64069" y="585673"/>
                  </a:lnTo>
                  <a:lnTo>
                    <a:pt x="63863" y="586058"/>
                  </a:lnTo>
                  <a:lnTo>
                    <a:pt x="63652" y="586443"/>
                  </a:lnTo>
                  <a:lnTo>
                    <a:pt x="63436" y="586827"/>
                  </a:lnTo>
                  <a:lnTo>
                    <a:pt x="63225" y="587200"/>
                  </a:lnTo>
                  <a:lnTo>
                    <a:pt x="63010" y="587560"/>
                  </a:lnTo>
                  <a:lnTo>
                    <a:pt x="62790" y="587920"/>
                  </a:lnTo>
                  <a:lnTo>
                    <a:pt x="62571" y="588268"/>
                  </a:lnTo>
                  <a:lnTo>
                    <a:pt x="62351" y="588616"/>
                  </a:lnTo>
                  <a:lnTo>
                    <a:pt x="62127" y="588963"/>
                  </a:lnTo>
                  <a:lnTo>
                    <a:pt x="61903" y="589299"/>
                  </a:lnTo>
                  <a:lnTo>
                    <a:pt x="61679" y="589621"/>
                  </a:lnTo>
                  <a:lnTo>
                    <a:pt x="61451" y="589944"/>
                  </a:lnTo>
                  <a:lnTo>
                    <a:pt x="61218" y="590255"/>
                  </a:lnTo>
                  <a:lnTo>
                    <a:pt x="60990" y="590565"/>
                  </a:lnTo>
                  <a:lnTo>
                    <a:pt x="60758" y="590863"/>
                  </a:lnTo>
                  <a:lnTo>
                    <a:pt x="60521" y="591161"/>
                  </a:lnTo>
                  <a:lnTo>
                    <a:pt x="60284" y="591447"/>
                  </a:lnTo>
                  <a:lnTo>
                    <a:pt x="60047" y="591732"/>
                  </a:lnTo>
                  <a:lnTo>
                    <a:pt x="59810" y="592006"/>
                  </a:lnTo>
                  <a:lnTo>
                    <a:pt x="59569" y="592266"/>
                  </a:lnTo>
                  <a:lnTo>
                    <a:pt x="59328" y="592527"/>
                  </a:lnTo>
                  <a:lnTo>
                    <a:pt x="59083" y="592788"/>
                  </a:lnTo>
                  <a:lnTo>
                    <a:pt x="58837" y="593036"/>
                  </a:lnTo>
                  <a:lnTo>
                    <a:pt x="58592" y="593272"/>
                  </a:lnTo>
                  <a:lnTo>
                    <a:pt x="58342" y="593508"/>
                  </a:lnTo>
                  <a:lnTo>
                    <a:pt x="58092" y="593732"/>
                  </a:lnTo>
                  <a:lnTo>
                    <a:pt x="57842" y="593955"/>
                  </a:lnTo>
                  <a:lnTo>
                    <a:pt x="57588" y="594166"/>
                  </a:lnTo>
                  <a:lnTo>
                    <a:pt x="57338" y="594365"/>
                  </a:lnTo>
                  <a:lnTo>
                    <a:pt x="57080" y="594564"/>
                  </a:lnTo>
                  <a:lnTo>
                    <a:pt x="56826" y="594762"/>
                  </a:lnTo>
                  <a:lnTo>
                    <a:pt x="56568" y="594949"/>
                  </a:lnTo>
                  <a:lnTo>
                    <a:pt x="56309" y="595123"/>
                  </a:lnTo>
                  <a:lnTo>
                    <a:pt x="56051" y="595296"/>
                  </a:lnTo>
                  <a:lnTo>
                    <a:pt x="55788" y="595458"/>
                  </a:lnTo>
                  <a:lnTo>
                    <a:pt x="55526" y="595607"/>
                  </a:lnTo>
                  <a:lnTo>
                    <a:pt x="55263" y="595756"/>
                  </a:lnTo>
                  <a:lnTo>
                    <a:pt x="54996" y="595905"/>
                  </a:lnTo>
                  <a:lnTo>
                    <a:pt x="54729" y="596029"/>
                  </a:lnTo>
                  <a:lnTo>
                    <a:pt x="54462" y="596166"/>
                  </a:lnTo>
                  <a:lnTo>
                    <a:pt x="54195" y="596277"/>
                  </a:lnTo>
                  <a:lnTo>
                    <a:pt x="53924" y="596389"/>
                  </a:lnTo>
                  <a:lnTo>
                    <a:pt x="53652" y="596489"/>
                  </a:lnTo>
                  <a:lnTo>
                    <a:pt x="53381" y="596588"/>
                  </a:lnTo>
                  <a:lnTo>
                    <a:pt x="53058" y="596700"/>
                  </a:lnTo>
                  <a:lnTo>
                    <a:pt x="52731" y="596787"/>
                  </a:lnTo>
                  <a:lnTo>
                    <a:pt x="52412" y="596873"/>
                  </a:lnTo>
                  <a:lnTo>
                    <a:pt x="52093" y="596948"/>
                  </a:lnTo>
                  <a:lnTo>
                    <a:pt x="51775" y="597010"/>
                  </a:lnTo>
                  <a:lnTo>
                    <a:pt x="51465" y="597060"/>
                  </a:lnTo>
                  <a:lnTo>
                    <a:pt x="51150" y="597097"/>
                  </a:lnTo>
                  <a:lnTo>
                    <a:pt x="50845" y="597134"/>
                  </a:lnTo>
                  <a:lnTo>
                    <a:pt x="50539" y="597147"/>
                  </a:lnTo>
                  <a:lnTo>
                    <a:pt x="50233" y="597159"/>
                  </a:lnTo>
                  <a:lnTo>
                    <a:pt x="49932" y="597159"/>
                  </a:lnTo>
                  <a:lnTo>
                    <a:pt x="49634" y="597147"/>
                  </a:lnTo>
                  <a:lnTo>
                    <a:pt x="49337" y="597122"/>
                  </a:lnTo>
                  <a:lnTo>
                    <a:pt x="49045" y="597085"/>
                  </a:lnTo>
                  <a:lnTo>
                    <a:pt x="48752" y="597047"/>
                  </a:lnTo>
                  <a:lnTo>
                    <a:pt x="48463" y="596985"/>
                  </a:lnTo>
                  <a:lnTo>
                    <a:pt x="48179" y="596923"/>
                  </a:lnTo>
                  <a:lnTo>
                    <a:pt x="47895" y="596849"/>
                  </a:lnTo>
                  <a:lnTo>
                    <a:pt x="47615" y="596762"/>
                  </a:lnTo>
                  <a:lnTo>
                    <a:pt x="47335" y="596675"/>
                  </a:lnTo>
                  <a:lnTo>
                    <a:pt x="47059" y="596563"/>
                  </a:lnTo>
                  <a:lnTo>
                    <a:pt x="46788" y="596451"/>
                  </a:lnTo>
                  <a:lnTo>
                    <a:pt x="46517" y="596327"/>
                  </a:lnTo>
                  <a:lnTo>
                    <a:pt x="46245" y="596190"/>
                  </a:lnTo>
                  <a:lnTo>
                    <a:pt x="45978" y="596041"/>
                  </a:lnTo>
                  <a:lnTo>
                    <a:pt x="45716" y="595892"/>
                  </a:lnTo>
                  <a:lnTo>
                    <a:pt x="45457" y="595731"/>
                  </a:lnTo>
                  <a:lnTo>
                    <a:pt x="45195" y="595557"/>
                  </a:lnTo>
                  <a:lnTo>
                    <a:pt x="44941" y="595371"/>
                  </a:lnTo>
                  <a:lnTo>
                    <a:pt x="44687" y="595172"/>
                  </a:lnTo>
                  <a:lnTo>
                    <a:pt x="44437" y="594974"/>
                  </a:lnTo>
                  <a:lnTo>
                    <a:pt x="44187" y="594762"/>
                  </a:lnTo>
                  <a:lnTo>
                    <a:pt x="43937" y="594539"/>
                  </a:lnTo>
                  <a:lnTo>
                    <a:pt x="43696" y="594303"/>
                  </a:lnTo>
                  <a:lnTo>
                    <a:pt x="43455" y="594067"/>
                  </a:lnTo>
                  <a:lnTo>
                    <a:pt x="43214" y="593819"/>
                  </a:lnTo>
                  <a:lnTo>
                    <a:pt x="42977" y="593558"/>
                  </a:lnTo>
                  <a:lnTo>
                    <a:pt x="42740" y="593297"/>
                  </a:lnTo>
                  <a:lnTo>
                    <a:pt x="42512" y="593012"/>
                  </a:lnTo>
                  <a:lnTo>
                    <a:pt x="42279" y="592726"/>
                  </a:lnTo>
                  <a:lnTo>
                    <a:pt x="42051" y="592440"/>
                  </a:lnTo>
                  <a:lnTo>
                    <a:pt x="41827" y="592130"/>
                  </a:lnTo>
                  <a:lnTo>
                    <a:pt x="41608" y="591819"/>
                  </a:lnTo>
                  <a:lnTo>
                    <a:pt x="41384" y="591497"/>
                  </a:lnTo>
                  <a:lnTo>
                    <a:pt x="41168" y="591174"/>
                  </a:lnTo>
                  <a:lnTo>
                    <a:pt x="40953" y="590826"/>
                  </a:lnTo>
                  <a:lnTo>
                    <a:pt x="40738" y="590478"/>
                  </a:lnTo>
                  <a:lnTo>
                    <a:pt x="40531" y="590131"/>
                  </a:lnTo>
                  <a:lnTo>
                    <a:pt x="40320" y="589758"/>
                  </a:lnTo>
                  <a:lnTo>
                    <a:pt x="40113" y="589386"/>
                  </a:lnTo>
                  <a:lnTo>
                    <a:pt x="39911" y="589013"/>
                  </a:lnTo>
                  <a:lnTo>
                    <a:pt x="39713" y="588616"/>
                  </a:lnTo>
                  <a:lnTo>
                    <a:pt x="39510" y="588218"/>
                  </a:lnTo>
                  <a:lnTo>
                    <a:pt x="39317" y="587808"/>
                  </a:lnTo>
                  <a:lnTo>
                    <a:pt x="39123" y="587399"/>
                  </a:lnTo>
                  <a:lnTo>
                    <a:pt x="38929" y="586976"/>
                  </a:lnTo>
                  <a:lnTo>
                    <a:pt x="38740" y="586542"/>
                  </a:lnTo>
                  <a:lnTo>
                    <a:pt x="38554" y="586107"/>
                  </a:lnTo>
                  <a:lnTo>
                    <a:pt x="38369" y="585660"/>
                  </a:lnTo>
                  <a:lnTo>
                    <a:pt x="38188" y="585201"/>
                  </a:lnTo>
                  <a:lnTo>
                    <a:pt x="38007" y="584741"/>
                  </a:lnTo>
                  <a:lnTo>
                    <a:pt x="37831" y="584269"/>
                  </a:lnTo>
                  <a:lnTo>
                    <a:pt x="37654" y="583798"/>
                  </a:lnTo>
                  <a:lnTo>
                    <a:pt x="37482" y="583301"/>
                  </a:lnTo>
                  <a:lnTo>
                    <a:pt x="37310" y="582817"/>
                  </a:lnTo>
                  <a:lnTo>
                    <a:pt x="37142" y="582307"/>
                  </a:lnTo>
                  <a:lnTo>
                    <a:pt x="36974" y="581798"/>
                  </a:lnTo>
                  <a:lnTo>
                    <a:pt x="36810" y="581289"/>
                  </a:lnTo>
                  <a:lnTo>
                    <a:pt x="36651" y="580755"/>
                  </a:lnTo>
                  <a:lnTo>
                    <a:pt x="36492" y="580234"/>
                  </a:lnTo>
                  <a:lnTo>
                    <a:pt x="36332" y="579687"/>
                  </a:lnTo>
                  <a:lnTo>
                    <a:pt x="36182" y="579141"/>
                  </a:lnTo>
                  <a:lnTo>
                    <a:pt x="36027" y="578594"/>
                  </a:lnTo>
                  <a:lnTo>
                    <a:pt x="35876" y="578036"/>
                  </a:lnTo>
                  <a:lnTo>
                    <a:pt x="35729" y="577464"/>
                  </a:lnTo>
                  <a:lnTo>
                    <a:pt x="35583" y="576893"/>
                  </a:lnTo>
                  <a:lnTo>
                    <a:pt x="35441" y="576310"/>
                  </a:lnTo>
                  <a:lnTo>
                    <a:pt x="35299" y="575714"/>
                  </a:lnTo>
                  <a:lnTo>
                    <a:pt x="35161" y="575118"/>
                  </a:lnTo>
                  <a:lnTo>
                    <a:pt x="35023" y="574521"/>
                  </a:lnTo>
                  <a:lnTo>
                    <a:pt x="34890" y="573913"/>
                  </a:lnTo>
                  <a:lnTo>
                    <a:pt x="34761" y="573292"/>
                  </a:lnTo>
                  <a:lnTo>
                    <a:pt x="34631" y="572671"/>
                  </a:lnTo>
                  <a:lnTo>
                    <a:pt x="34502" y="572038"/>
                  </a:lnTo>
                  <a:lnTo>
                    <a:pt x="34377" y="571405"/>
                  </a:lnTo>
                  <a:lnTo>
                    <a:pt x="34252" y="570759"/>
                  </a:lnTo>
                  <a:lnTo>
                    <a:pt x="34132" y="570113"/>
                  </a:lnTo>
                  <a:lnTo>
                    <a:pt x="34016" y="569455"/>
                  </a:lnTo>
                  <a:lnTo>
                    <a:pt x="33899" y="568797"/>
                  </a:lnTo>
                  <a:lnTo>
                    <a:pt x="33787" y="568126"/>
                  </a:lnTo>
                  <a:lnTo>
                    <a:pt x="33675" y="567443"/>
                  </a:lnTo>
                  <a:lnTo>
                    <a:pt x="33563" y="566773"/>
                  </a:lnTo>
                  <a:lnTo>
                    <a:pt x="33456" y="566077"/>
                  </a:lnTo>
                  <a:lnTo>
                    <a:pt x="33352" y="565382"/>
                  </a:lnTo>
                  <a:lnTo>
                    <a:pt x="33249" y="564687"/>
                  </a:lnTo>
                  <a:lnTo>
                    <a:pt x="33150" y="563979"/>
                  </a:lnTo>
                  <a:lnTo>
                    <a:pt x="33051" y="563271"/>
                  </a:lnTo>
                  <a:lnTo>
                    <a:pt x="32952" y="562551"/>
                  </a:lnTo>
                  <a:lnTo>
                    <a:pt x="32857" y="561830"/>
                  </a:lnTo>
                  <a:lnTo>
                    <a:pt x="32767" y="561098"/>
                  </a:lnTo>
                  <a:lnTo>
                    <a:pt x="32676" y="560365"/>
                  </a:lnTo>
                  <a:lnTo>
                    <a:pt x="32590" y="559620"/>
                  </a:lnTo>
                  <a:lnTo>
                    <a:pt x="32504" y="558875"/>
                  </a:lnTo>
                  <a:lnTo>
                    <a:pt x="32422" y="558130"/>
                  </a:lnTo>
                  <a:lnTo>
                    <a:pt x="32340" y="557373"/>
                  </a:lnTo>
                  <a:lnTo>
                    <a:pt x="32263" y="556603"/>
                  </a:lnTo>
                  <a:lnTo>
                    <a:pt x="32185" y="555833"/>
                  </a:lnTo>
                  <a:lnTo>
                    <a:pt x="32112" y="555063"/>
                  </a:lnTo>
                  <a:lnTo>
                    <a:pt x="31966" y="553498"/>
                  </a:lnTo>
                  <a:lnTo>
                    <a:pt x="31832" y="551909"/>
                  </a:lnTo>
                  <a:lnTo>
                    <a:pt x="31707" y="550307"/>
                  </a:lnTo>
                  <a:lnTo>
                    <a:pt x="31591" y="548680"/>
                  </a:lnTo>
                  <a:lnTo>
                    <a:pt x="31483" y="547041"/>
                  </a:lnTo>
                  <a:lnTo>
                    <a:pt x="31384" y="545377"/>
                  </a:lnTo>
                  <a:lnTo>
                    <a:pt x="31294" y="543688"/>
                  </a:lnTo>
                  <a:lnTo>
                    <a:pt x="31208" y="541987"/>
                  </a:lnTo>
                  <a:lnTo>
                    <a:pt x="31135" y="540273"/>
                  </a:lnTo>
                  <a:lnTo>
                    <a:pt x="31070" y="538535"/>
                  </a:lnTo>
                  <a:lnTo>
                    <a:pt x="31061" y="538324"/>
                  </a:lnTo>
                  <a:lnTo>
                    <a:pt x="31048" y="538125"/>
                  </a:lnTo>
                  <a:lnTo>
                    <a:pt x="31036" y="537939"/>
                  </a:lnTo>
                  <a:lnTo>
                    <a:pt x="31018" y="537752"/>
                  </a:lnTo>
                  <a:lnTo>
                    <a:pt x="30997" y="537566"/>
                  </a:lnTo>
                  <a:lnTo>
                    <a:pt x="30975" y="537392"/>
                  </a:lnTo>
                  <a:lnTo>
                    <a:pt x="30949" y="537231"/>
                  </a:lnTo>
                  <a:lnTo>
                    <a:pt x="30919" y="537069"/>
                  </a:lnTo>
                  <a:lnTo>
                    <a:pt x="30885" y="536908"/>
                  </a:lnTo>
                  <a:lnTo>
                    <a:pt x="30855" y="536771"/>
                  </a:lnTo>
                  <a:lnTo>
                    <a:pt x="30816" y="536622"/>
                  </a:lnTo>
                  <a:lnTo>
                    <a:pt x="30777" y="536486"/>
                  </a:lnTo>
                  <a:lnTo>
                    <a:pt x="30734" y="536362"/>
                  </a:lnTo>
                  <a:lnTo>
                    <a:pt x="30691" y="536237"/>
                  </a:lnTo>
                  <a:lnTo>
                    <a:pt x="30648" y="536126"/>
                  </a:lnTo>
                  <a:lnTo>
                    <a:pt x="30601" y="536014"/>
                  </a:lnTo>
                  <a:lnTo>
                    <a:pt x="30601" y="536014"/>
                  </a:lnTo>
                  <a:lnTo>
                    <a:pt x="31104" y="536312"/>
                  </a:lnTo>
                  <a:lnTo>
                    <a:pt x="31608" y="536585"/>
                  </a:lnTo>
                  <a:lnTo>
                    <a:pt x="32116" y="536858"/>
                  </a:lnTo>
                  <a:lnTo>
                    <a:pt x="32629" y="537119"/>
                  </a:lnTo>
                  <a:lnTo>
                    <a:pt x="33141" y="537367"/>
                  </a:lnTo>
                  <a:lnTo>
                    <a:pt x="33654" y="537603"/>
                  </a:lnTo>
                  <a:lnTo>
                    <a:pt x="34171" y="537839"/>
                  </a:lnTo>
                  <a:lnTo>
                    <a:pt x="34687" y="538063"/>
                  </a:lnTo>
                  <a:lnTo>
                    <a:pt x="35208" y="538262"/>
                  </a:lnTo>
                  <a:lnTo>
                    <a:pt x="35729" y="538460"/>
                  </a:lnTo>
                  <a:lnTo>
                    <a:pt x="36255" y="538659"/>
                  </a:lnTo>
                  <a:lnTo>
                    <a:pt x="36776" y="538833"/>
                  </a:lnTo>
                  <a:lnTo>
                    <a:pt x="37301" y="539007"/>
                  </a:lnTo>
                  <a:lnTo>
                    <a:pt x="37831" y="539168"/>
                  </a:lnTo>
                  <a:lnTo>
                    <a:pt x="38361" y="539317"/>
                  </a:lnTo>
                  <a:lnTo>
                    <a:pt x="38890" y="539466"/>
                  </a:lnTo>
                  <a:lnTo>
                    <a:pt x="38843" y="539615"/>
                  </a:lnTo>
                  <a:lnTo>
                    <a:pt x="38796" y="539764"/>
                  </a:lnTo>
                  <a:lnTo>
                    <a:pt x="38752" y="539913"/>
                  </a:lnTo>
                  <a:lnTo>
                    <a:pt x="38714" y="540075"/>
                  </a:lnTo>
                  <a:lnTo>
                    <a:pt x="38679" y="540248"/>
                  </a:lnTo>
                  <a:lnTo>
                    <a:pt x="38649" y="540422"/>
                  </a:lnTo>
                  <a:lnTo>
                    <a:pt x="38619" y="540609"/>
                  </a:lnTo>
                  <a:lnTo>
                    <a:pt x="38597" y="540795"/>
                  </a:lnTo>
                  <a:lnTo>
                    <a:pt x="38576" y="540993"/>
                  </a:lnTo>
                  <a:lnTo>
                    <a:pt x="38559" y="541205"/>
                  </a:lnTo>
                  <a:lnTo>
                    <a:pt x="38550" y="541416"/>
                  </a:lnTo>
                  <a:lnTo>
                    <a:pt x="38546" y="541639"/>
                  </a:lnTo>
                  <a:lnTo>
                    <a:pt x="38546" y="541863"/>
                  </a:lnTo>
                  <a:lnTo>
                    <a:pt x="38550" y="542099"/>
                  </a:lnTo>
                  <a:lnTo>
                    <a:pt x="38563" y="542335"/>
                  </a:lnTo>
                  <a:lnTo>
                    <a:pt x="38580" y="542583"/>
                  </a:lnTo>
                  <a:lnTo>
                    <a:pt x="38662" y="543477"/>
                  </a:lnTo>
                  <a:lnTo>
                    <a:pt x="38744" y="544371"/>
                  </a:lnTo>
                  <a:lnTo>
                    <a:pt x="38834" y="545253"/>
                  </a:lnTo>
                  <a:lnTo>
                    <a:pt x="38933" y="546122"/>
                  </a:lnTo>
                  <a:lnTo>
                    <a:pt x="39032" y="546991"/>
                  </a:lnTo>
                  <a:lnTo>
                    <a:pt x="39140" y="547848"/>
                  </a:lnTo>
                  <a:lnTo>
                    <a:pt x="39252" y="548705"/>
                  </a:lnTo>
                  <a:lnTo>
                    <a:pt x="39373" y="549549"/>
                  </a:lnTo>
                  <a:lnTo>
                    <a:pt x="39493" y="550381"/>
                  </a:lnTo>
                  <a:lnTo>
                    <a:pt x="39622" y="551201"/>
                  </a:lnTo>
                  <a:lnTo>
                    <a:pt x="39756" y="552020"/>
                  </a:lnTo>
                  <a:lnTo>
                    <a:pt x="39894" y="552828"/>
                  </a:lnTo>
                  <a:lnTo>
                    <a:pt x="40036" y="553622"/>
                  </a:lnTo>
                  <a:lnTo>
                    <a:pt x="40186" y="554405"/>
                  </a:lnTo>
                  <a:lnTo>
                    <a:pt x="40341" y="555175"/>
                  </a:lnTo>
                  <a:lnTo>
                    <a:pt x="40497" y="555944"/>
                  </a:lnTo>
                  <a:lnTo>
                    <a:pt x="40660" y="556702"/>
                  </a:lnTo>
                  <a:lnTo>
                    <a:pt x="40828" y="557447"/>
                  </a:lnTo>
                  <a:lnTo>
                    <a:pt x="41005" y="558167"/>
                  </a:lnTo>
                  <a:lnTo>
                    <a:pt x="41181" y="558887"/>
                  </a:lnTo>
                  <a:lnTo>
                    <a:pt x="41362" y="559595"/>
                  </a:lnTo>
                  <a:lnTo>
                    <a:pt x="41552" y="560291"/>
                  </a:lnTo>
                  <a:lnTo>
                    <a:pt x="41741" y="560974"/>
                  </a:lnTo>
                  <a:lnTo>
                    <a:pt x="41939" y="561644"/>
                  </a:lnTo>
                  <a:lnTo>
                    <a:pt x="42137" y="562290"/>
                  </a:lnTo>
                  <a:lnTo>
                    <a:pt x="42344" y="562936"/>
                  </a:lnTo>
                  <a:lnTo>
                    <a:pt x="42555" y="563569"/>
                  </a:lnTo>
                  <a:lnTo>
                    <a:pt x="42766" y="564177"/>
                  </a:lnTo>
                  <a:lnTo>
                    <a:pt x="42986" y="564773"/>
                  </a:lnTo>
                  <a:lnTo>
                    <a:pt x="43209" y="565357"/>
                  </a:lnTo>
                  <a:lnTo>
                    <a:pt x="43433" y="565928"/>
                  </a:lnTo>
                  <a:lnTo>
                    <a:pt x="43666" y="566475"/>
                  </a:lnTo>
                  <a:lnTo>
                    <a:pt x="43898" y="567021"/>
                  </a:lnTo>
                  <a:lnTo>
                    <a:pt x="44140" y="567543"/>
                  </a:lnTo>
                  <a:lnTo>
                    <a:pt x="44381" y="568039"/>
                  </a:lnTo>
                  <a:lnTo>
                    <a:pt x="44626" y="568536"/>
                  </a:lnTo>
                  <a:lnTo>
                    <a:pt x="44880" y="568996"/>
                  </a:lnTo>
                  <a:lnTo>
                    <a:pt x="45134" y="569455"/>
                  </a:lnTo>
                  <a:lnTo>
                    <a:pt x="45393" y="569890"/>
                  </a:lnTo>
                  <a:lnTo>
                    <a:pt x="45655" y="570312"/>
                  </a:lnTo>
                  <a:lnTo>
                    <a:pt x="45918" y="570709"/>
                  </a:lnTo>
                  <a:lnTo>
                    <a:pt x="46189" y="571094"/>
                  </a:lnTo>
                  <a:lnTo>
                    <a:pt x="46461" y="571454"/>
                  </a:lnTo>
                  <a:lnTo>
                    <a:pt x="46736" y="571802"/>
                  </a:lnTo>
                  <a:lnTo>
                    <a:pt x="47016" y="572125"/>
                  </a:lnTo>
                  <a:lnTo>
                    <a:pt x="47300" y="572423"/>
                  </a:lnTo>
                  <a:lnTo>
                    <a:pt x="47589" y="572708"/>
                  </a:lnTo>
                  <a:lnTo>
                    <a:pt x="47878" y="572982"/>
                  </a:lnTo>
                  <a:lnTo>
                    <a:pt x="48170" y="573218"/>
                  </a:lnTo>
                  <a:lnTo>
                    <a:pt x="48467" y="573441"/>
                  </a:lnTo>
                  <a:lnTo>
                    <a:pt x="48765" y="573652"/>
                  </a:lnTo>
                  <a:lnTo>
                    <a:pt x="49070" y="573826"/>
                  </a:lnTo>
                  <a:lnTo>
                    <a:pt x="49376" y="573987"/>
                  </a:lnTo>
                  <a:lnTo>
                    <a:pt x="49686" y="574124"/>
                  </a:lnTo>
                  <a:lnTo>
                    <a:pt x="49996" y="574236"/>
                  </a:lnTo>
                  <a:lnTo>
                    <a:pt x="50311" y="574335"/>
                  </a:lnTo>
                  <a:lnTo>
                    <a:pt x="50629" y="574410"/>
                  </a:lnTo>
                  <a:lnTo>
                    <a:pt x="50948" y="574447"/>
                  </a:lnTo>
                  <a:lnTo>
                    <a:pt x="51275" y="574472"/>
                  </a:lnTo>
                  <a:lnTo>
                    <a:pt x="51598" y="574472"/>
                  </a:lnTo>
                  <a:lnTo>
                    <a:pt x="51930" y="574447"/>
                  </a:lnTo>
                  <a:lnTo>
                    <a:pt x="52261" y="574397"/>
                  </a:lnTo>
                  <a:lnTo>
                    <a:pt x="52593" y="574323"/>
                  </a:lnTo>
                  <a:lnTo>
                    <a:pt x="52929" y="574223"/>
                  </a:lnTo>
                  <a:lnTo>
                    <a:pt x="53217" y="574124"/>
                  </a:lnTo>
                  <a:lnTo>
                    <a:pt x="53502" y="574000"/>
                  </a:lnTo>
                  <a:lnTo>
                    <a:pt x="53786" y="573851"/>
                  </a:lnTo>
                  <a:lnTo>
                    <a:pt x="54066" y="573677"/>
                  </a:lnTo>
                  <a:lnTo>
                    <a:pt x="54346" y="573491"/>
                  </a:lnTo>
                  <a:lnTo>
                    <a:pt x="54625" y="573292"/>
                  </a:lnTo>
                  <a:lnTo>
                    <a:pt x="54901" y="573069"/>
                  </a:lnTo>
                  <a:lnTo>
                    <a:pt x="55177" y="572820"/>
                  </a:lnTo>
                  <a:lnTo>
                    <a:pt x="55448" y="572547"/>
                  </a:lnTo>
                  <a:lnTo>
                    <a:pt x="55719" y="572274"/>
                  </a:lnTo>
                  <a:lnTo>
                    <a:pt x="55986" y="571963"/>
                  </a:lnTo>
                  <a:lnTo>
                    <a:pt x="56249" y="571653"/>
                  </a:lnTo>
                  <a:lnTo>
                    <a:pt x="56512" y="571305"/>
                  </a:lnTo>
                  <a:lnTo>
                    <a:pt x="56770" y="570958"/>
                  </a:lnTo>
                  <a:lnTo>
                    <a:pt x="57028" y="570585"/>
                  </a:lnTo>
                  <a:lnTo>
                    <a:pt x="57282" y="570200"/>
                  </a:lnTo>
                  <a:lnTo>
                    <a:pt x="57532" y="569790"/>
                  </a:lnTo>
                  <a:lnTo>
                    <a:pt x="57782" y="569368"/>
                  </a:lnTo>
                  <a:lnTo>
                    <a:pt x="58023" y="568933"/>
                  </a:lnTo>
                  <a:lnTo>
                    <a:pt x="58264" y="568474"/>
                  </a:lnTo>
                  <a:lnTo>
                    <a:pt x="58501" y="568015"/>
                  </a:lnTo>
                  <a:lnTo>
                    <a:pt x="58738" y="567530"/>
                  </a:lnTo>
                  <a:lnTo>
                    <a:pt x="58966" y="567034"/>
                  </a:lnTo>
                  <a:lnTo>
                    <a:pt x="59190" y="566512"/>
                  </a:lnTo>
                  <a:lnTo>
                    <a:pt x="59414" y="565990"/>
                  </a:lnTo>
                  <a:lnTo>
                    <a:pt x="59634" y="565444"/>
                  </a:lnTo>
                  <a:lnTo>
                    <a:pt x="59845" y="564898"/>
                  </a:lnTo>
                  <a:lnTo>
                    <a:pt x="60056" y="564326"/>
                  </a:lnTo>
                  <a:lnTo>
                    <a:pt x="60258" y="563743"/>
                  </a:lnTo>
                  <a:lnTo>
                    <a:pt x="60461" y="563159"/>
                  </a:lnTo>
                  <a:lnTo>
                    <a:pt x="60659" y="562551"/>
                  </a:lnTo>
                  <a:lnTo>
                    <a:pt x="60848" y="561930"/>
                  </a:lnTo>
                  <a:lnTo>
                    <a:pt x="61033" y="561297"/>
                  </a:lnTo>
                  <a:lnTo>
                    <a:pt x="61214" y="560663"/>
                  </a:lnTo>
                  <a:lnTo>
                    <a:pt x="61391" y="560005"/>
                  </a:lnTo>
                  <a:lnTo>
                    <a:pt x="61563" y="559347"/>
                  </a:lnTo>
                  <a:lnTo>
                    <a:pt x="61727" y="558676"/>
                  </a:lnTo>
                  <a:lnTo>
                    <a:pt x="61886" y="557993"/>
                  </a:lnTo>
                  <a:lnTo>
                    <a:pt x="62041" y="557298"/>
                  </a:lnTo>
                  <a:lnTo>
                    <a:pt x="62192" y="556603"/>
                  </a:lnTo>
                  <a:lnTo>
                    <a:pt x="62334" y="555882"/>
                  </a:lnTo>
                  <a:lnTo>
                    <a:pt x="62472" y="555162"/>
                  </a:lnTo>
                  <a:lnTo>
                    <a:pt x="62601" y="554442"/>
                  </a:lnTo>
                  <a:lnTo>
                    <a:pt x="62726" y="553697"/>
                  </a:lnTo>
                  <a:lnTo>
                    <a:pt x="62846" y="552952"/>
                  </a:lnTo>
                  <a:lnTo>
                    <a:pt x="62958" y="552194"/>
                  </a:lnTo>
                  <a:lnTo>
                    <a:pt x="63066" y="551437"/>
                  </a:lnTo>
                  <a:lnTo>
                    <a:pt x="63165" y="550667"/>
                  </a:lnTo>
                  <a:lnTo>
                    <a:pt x="63255" y="549897"/>
                  </a:lnTo>
                  <a:lnTo>
                    <a:pt x="63341" y="549115"/>
                  </a:lnTo>
                  <a:lnTo>
                    <a:pt x="63423" y="548320"/>
                  </a:lnTo>
                  <a:lnTo>
                    <a:pt x="63496" y="547538"/>
                  </a:lnTo>
                  <a:lnTo>
                    <a:pt x="63561" y="546730"/>
                  </a:lnTo>
                  <a:lnTo>
                    <a:pt x="63617" y="545923"/>
                  </a:lnTo>
                  <a:lnTo>
                    <a:pt x="63669" y="545116"/>
                  </a:lnTo>
                  <a:lnTo>
                    <a:pt x="63712" y="544297"/>
                  </a:lnTo>
                  <a:lnTo>
                    <a:pt x="63746" y="543489"/>
                  </a:lnTo>
                  <a:lnTo>
                    <a:pt x="63772" y="542657"/>
                  </a:lnTo>
                  <a:lnTo>
                    <a:pt x="63794" y="541838"/>
                  </a:lnTo>
                  <a:lnTo>
                    <a:pt x="63807" y="541006"/>
                  </a:lnTo>
                  <a:lnTo>
                    <a:pt x="63811" y="540174"/>
                  </a:lnTo>
                  <a:lnTo>
                    <a:pt x="63807" y="539329"/>
                  </a:lnTo>
                  <a:lnTo>
                    <a:pt x="63794" y="538497"/>
                  </a:lnTo>
                  <a:lnTo>
                    <a:pt x="63772" y="537653"/>
                  </a:lnTo>
                  <a:lnTo>
                    <a:pt x="64956" y="537231"/>
                  </a:lnTo>
                  <a:lnTo>
                    <a:pt x="66136" y="536796"/>
                  </a:lnTo>
                  <a:lnTo>
                    <a:pt x="67303" y="536337"/>
                  </a:lnTo>
                  <a:lnTo>
                    <a:pt x="68470" y="535852"/>
                  </a:lnTo>
                  <a:lnTo>
                    <a:pt x="69624" y="535356"/>
                  </a:lnTo>
                  <a:lnTo>
                    <a:pt x="70770" y="534847"/>
                  </a:lnTo>
                  <a:lnTo>
                    <a:pt x="71907" y="534325"/>
                  </a:lnTo>
                  <a:lnTo>
                    <a:pt x="73031" y="533779"/>
                  </a:lnTo>
                  <a:close/>
                  <a:moveTo>
                    <a:pt x="52158" y="1"/>
                  </a:moveTo>
                  <a:lnTo>
                    <a:pt x="51934" y="13"/>
                  </a:lnTo>
                  <a:lnTo>
                    <a:pt x="51719" y="38"/>
                  </a:lnTo>
                  <a:lnTo>
                    <a:pt x="51503" y="75"/>
                  </a:lnTo>
                  <a:lnTo>
                    <a:pt x="51288" y="125"/>
                  </a:lnTo>
                  <a:lnTo>
                    <a:pt x="51081" y="199"/>
                  </a:lnTo>
                  <a:lnTo>
                    <a:pt x="50879" y="274"/>
                  </a:lnTo>
                  <a:lnTo>
                    <a:pt x="50677" y="361"/>
                  </a:lnTo>
                  <a:lnTo>
                    <a:pt x="50479" y="460"/>
                  </a:lnTo>
                  <a:lnTo>
                    <a:pt x="50285" y="572"/>
                  </a:lnTo>
                  <a:lnTo>
                    <a:pt x="50095" y="696"/>
                  </a:lnTo>
                  <a:lnTo>
                    <a:pt x="49906" y="820"/>
                  </a:lnTo>
                  <a:lnTo>
                    <a:pt x="49725" y="969"/>
                  </a:lnTo>
                  <a:lnTo>
                    <a:pt x="49544" y="1131"/>
                  </a:lnTo>
                  <a:lnTo>
                    <a:pt x="49367" y="1304"/>
                  </a:lnTo>
                  <a:lnTo>
                    <a:pt x="49191" y="1478"/>
                  </a:lnTo>
                  <a:lnTo>
                    <a:pt x="49023" y="1665"/>
                  </a:lnTo>
                  <a:lnTo>
                    <a:pt x="48855" y="1876"/>
                  </a:lnTo>
                  <a:lnTo>
                    <a:pt x="48691" y="2087"/>
                  </a:lnTo>
                  <a:lnTo>
                    <a:pt x="48532" y="2298"/>
                  </a:lnTo>
                  <a:lnTo>
                    <a:pt x="48373" y="2534"/>
                  </a:lnTo>
                  <a:lnTo>
                    <a:pt x="48218" y="2782"/>
                  </a:lnTo>
                  <a:lnTo>
                    <a:pt x="48067" y="3030"/>
                  </a:lnTo>
                  <a:lnTo>
                    <a:pt x="47916" y="3291"/>
                  </a:lnTo>
                  <a:lnTo>
                    <a:pt x="47774" y="3564"/>
                  </a:lnTo>
                  <a:lnTo>
                    <a:pt x="47628" y="3850"/>
                  </a:lnTo>
                  <a:lnTo>
                    <a:pt x="47490" y="4136"/>
                  </a:lnTo>
                  <a:lnTo>
                    <a:pt x="47352" y="4434"/>
                  </a:lnTo>
                  <a:lnTo>
                    <a:pt x="47219" y="4744"/>
                  </a:lnTo>
                  <a:lnTo>
                    <a:pt x="47089" y="5067"/>
                  </a:lnTo>
                  <a:lnTo>
                    <a:pt x="46960" y="5390"/>
                  </a:lnTo>
                  <a:lnTo>
                    <a:pt x="46835" y="5725"/>
                  </a:lnTo>
                  <a:lnTo>
                    <a:pt x="46711" y="6060"/>
                  </a:lnTo>
                  <a:lnTo>
                    <a:pt x="46590" y="6421"/>
                  </a:lnTo>
                  <a:lnTo>
                    <a:pt x="46474" y="6781"/>
                  </a:lnTo>
                  <a:lnTo>
                    <a:pt x="46362" y="7141"/>
                  </a:lnTo>
                  <a:lnTo>
                    <a:pt x="46245" y="7513"/>
                  </a:lnTo>
                  <a:lnTo>
                    <a:pt x="46138" y="7898"/>
                  </a:lnTo>
                  <a:lnTo>
                    <a:pt x="46030" y="8296"/>
                  </a:lnTo>
                  <a:lnTo>
                    <a:pt x="45927" y="8693"/>
                  </a:lnTo>
                  <a:lnTo>
                    <a:pt x="45823" y="9090"/>
                  </a:lnTo>
                  <a:lnTo>
                    <a:pt x="45724" y="9513"/>
                  </a:lnTo>
                  <a:lnTo>
                    <a:pt x="45630" y="9922"/>
                  </a:lnTo>
                  <a:lnTo>
                    <a:pt x="45535" y="10357"/>
                  </a:lnTo>
                  <a:lnTo>
                    <a:pt x="45440" y="10779"/>
                  </a:lnTo>
                  <a:lnTo>
                    <a:pt x="45350" y="11226"/>
                  </a:lnTo>
                  <a:lnTo>
                    <a:pt x="45264" y="11673"/>
                  </a:lnTo>
                  <a:lnTo>
                    <a:pt x="45177" y="12120"/>
                  </a:lnTo>
                  <a:lnTo>
                    <a:pt x="45091" y="12580"/>
                  </a:lnTo>
                  <a:lnTo>
                    <a:pt x="45014" y="13039"/>
                  </a:lnTo>
                  <a:lnTo>
                    <a:pt x="44932" y="13511"/>
                  </a:lnTo>
                  <a:lnTo>
                    <a:pt x="44854" y="13983"/>
                  </a:lnTo>
                  <a:lnTo>
                    <a:pt x="44781" y="14467"/>
                  </a:lnTo>
                  <a:lnTo>
                    <a:pt x="44708" y="14952"/>
                  </a:lnTo>
                  <a:lnTo>
                    <a:pt x="44570" y="15933"/>
                  </a:lnTo>
                  <a:lnTo>
                    <a:pt x="44437" y="16938"/>
                  </a:lnTo>
                  <a:lnTo>
                    <a:pt x="44312" y="17957"/>
                  </a:lnTo>
                  <a:lnTo>
                    <a:pt x="44196" y="19000"/>
                  </a:lnTo>
                  <a:lnTo>
                    <a:pt x="44088" y="20055"/>
                  </a:lnTo>
                  <a:lnTo>
                    <a:pt x="43985" y="21123"/>
                  </a:lnTo>
                  <a:lnTo>
                    <a:pt x="43886" y="22216"/>
                  </a:lnTo>
                  <a:lnTo>
                    <a:pt x="43795" y="23309"/>
                  </a:lnTo>
                  <a:lnTo>
                    <a:pt x="43713" y="24414"/>
                  </a:lnTo>
                  <a:lnTo>
                    <a:pt x="43636" y="25531"/>
                  </a:lnTo>
                  <a:lnTo>
                    <a:pt x="43563" y="26649"/>
                  </a:lnTo>
                  <a:lnTo>
                    <a:pt x="43494" y="27779"/>
                  </a:lnTo>
                  <a:lnTo>
                    <a:pt x="43433" y="28922"/>
                  </a:lnTo>
                  <a:lnTo>
                    <a:pt x="43373" y="30064"/>
                  </a:lnTo>
                  <a:lnTo>
                    <a:pt x="43321" y="31206"/>
                  </a:lnTo>
                  <a:lnTo>
                    <a:pt x="43270" y="32361"/>
                  </a:lnTo>
                  <a:lnTo>
                    <a:pt x="43227" y="33504"/>
                  </a:lnTo>
                  <a:lnTo>
                    <a:pt x="43184" y="34659"/>
                  </a:lnTo>
                  <a:lnTo>
                    <a:pt x="43145" y="35801"/>
                  </a:lnTo>
                  <a:lnTo>
                    <a:pt x="43110" y="36956"/>
                  </a:lnTo>
                  <a:lnTo>
                    <a:pt x="43076" y="38098"/>
                  </a:lnTo>
                  <a:lnTo>
                    <a:pt x="43050" y="39241"/>
                  </a:lnTo>
                  <a:lnTo>
                    <a:pt x="42994" y="41488"/>
                  </a:lnTo>
                  <a:lnTo>
                    <a:pt x="42951" y="43711"/>
                  </a:lnTo>
                  <a:lnTo>
                    <a:pt x="42912" y="45897"/>
                  </a:lnTo>
                  <a:lnTo>
                    <a:pt x="42839" y="50094"/>
                  </a:lnTo>
                  <a:lnTo>
                    <a:pt x="42805" y="52093"/>
                  </a:lnTo>
                  <a:lnTo>
                    <a:pt x="42766" y="54005"/>
                  </a:lnTo>
                  <a:lnTo>
                    <a:pt x="42766" y="54105"/>
                  </a:lnTo>
                  <a:lnTo>
                    <a:pt x="42770" y="54204"/>
                  </a:lnTo>
                  <a:lnTo>
                    <a:pt x="42783" y="54390"/>
                  </a:lnTo>
                  <a:lnTo>
                    <a:pt x="42800" y="54564"/>
                  </a:lnTo>
                  <a:lnTo>
                    <a:pt x="42813" y="54751"/>
                  </a:lnTo>
                  <a:lnTo>
                    <a:pt x="42439" y="54651"/>
                  </a:lnTo>
                  <a:lnTo>
                    <a:pt x="42042" y="54577"/>
                  </a:lnTo>
                  <a:lnTo>
                    <a:pt x="41836" y="54539"/>
                  </a:lnTo>
                  <a:lnTo>
                    <a:pt x="41629" y="54515"/>
                  </a:lnTo>
                  <a:lnTo>
                    <a:pt x="41220" y="54515"/>
                  </a:lnTo>
                  <a:lnTo>
                    <a:pt x="41022" y="54539"/>
                  </a:lnTo>
                  <a:lnTo>
                    <a:pt x="40828" y="54589"/>
                  </a:lnTo>
                  <a:lnTo>
                    <a:pt x="40639" y="54664"/>
                  </a:lnTo>
                  <a:lnTo>
                    <a:pt x="40548" y="54701"/>
                  </a:lnTo>
                  <a:lnTo>
                    <a:pt x="40458" y="54751"/>
                  </a:lnTo>
                  <a:lnTo>
                    <a:pt x="40372" y="54813"/>
                  </a:lnTo>
                  <a:lnTo>
                    <a:pt x="40290" y="54875"/>
                  </a:lnTo>
                  <a:lnTo>
                    <a:pt x="40208" y="54949"/>
                  </a:lnTo>
                  <a:lnTo>
                    <a:pt x="40130" y="55036"/>
                  </a:lnTo>
                  <a:lnTo>
                    <a:pt x="40057" y="55123"/>
                  </a:lnTo>
                  <a:lnTo>
                    <a:pt x="39988" y="55222"/>
                  </a:lnTo>
                  <a:lnTo>
                    <a:pt x="39919" y="55322"/>
                  </a:lnTo>
                  <a:lnTo>
                    <a:pt x="39859" y="55446"/>
                  </a:lnTo>
                  <a:lnTo>
                    <a:pt x="39730" y="55719"/>
                  </a:lnTo>
                  <a:lnTo>
                    <a:pt x="39614" y="56017"/>
                  </a:lnTo>
                  <a:lnTo>
                    <a:pt x="39506" y="56315"/>
                  </a:lnTo>
                  <a:lnTo>
                    <a:pt x="39411" y="56626"/>
                  </a:lnTo>
                  <a:lnTo>
                    <a:pt x="39321" y="56948"/>
                  </a:lnTo>
                  <a:lnTo>
                    <a:pt x="39243" y="57284"/>
                  </a:lnTo>
                  <a:lnTo>
                    <a:pt x="39170" y="57619"/>
                  </a:lnTo>
                  <a:lnTo>
                    <a:pt x="39106" y="57979"/>
                  </a:lnTo>
                  <a:lnTo>
                    <a:pt x="39050" y="58339"/>
                  </a:lnTo>
                  <a:lnTo>
                    <a:pt x="39002" y="58712"/>
                  </a:lnTo>
                  <a:lnTo>
                    <a:pt x="38959" y="59084"/>
                  </a:lnTo>
                  <a:lnTo>
                    <a:pt x="38920" y="59469"/>
                  </a:lnTo>
                  <a:lnTo>
                    <a:pt x="38890" y="59854"/>
                  </a:lnTo>
                  <a:lnTo>
                    <a:pt x="38864" y="60252"/>
                  </a:lnTo>
                  <a:lnTo>
                    <a:pt x="38843" y="60649"/>
                  </a:lnTo>
                  <a:lnTo>
                    <a:pt x="38830" y="61059"/>
                  </a:lnTo>
                  <a:lnTo>
                    <a:pt x="38817" y="61469"/>
                  </a:lnTo>
                  <a:lnTo>
                    <a:pt x="38808" y="61878"/>
                  </a:lnTo>
                  <a:lnTo>
                    <a:pt x="38804" y="62301"/>
                  </a:lnTo>
                  <a:lnTo>
                    <a:pt x="38804" y="62723"/>
                  </a:lnTo>
                  <a:lnTo>
                    <a:pt x="38808" y="63567"/>
                  </a:lnTo>
                  <a:lnTo>
                    <a:pt x="38821" y="64424"/>
                  </a:lnTo>
                  <a:lnTo>
                    <a:pt x="38860" y="66125"/>
                  </a:lnTo>
                  <a:lnTo>
                    <a:pt x="38877" y="66970"/>
                  </a:lnTo>
                  <a:lnTo>
                    <a:pt x="38890" y="67789"/>
                  </a:lnTo>
                  <a:lnTo>
                    <a:pt x="36474" y="67876"/>
                  </a:lnTo>
                  <a:lnTo>
                    <a:pt x="35264" y="67926"/>
                  </a:lnTo>
                  <a:lnTo>
                    <a:pt x="34059" y="67988"/>
                  </a:lnTo>
                  <a:lnTo>
                    <a:pt x="32849" y="68050"/>
                  </a:lnTo>
                  <a:lnTo>
                    <a:pt x="31638" y="68137"/>
                  </a:lnTo>
                  <a:lnTo>
                    <a:pt x="30433" y="68236"/>
                  </a:lnTo>
                  <a:lnTo>
                    <a:pt x="29227" y="68348"/>
                  </a:lnTo>
                  <a:lnTo>
                    <a:pt x="27913" y="68460"/>
                  </a:lnTo>
                  <a:lnTo>
                    <a:pt x="27242" y="68534"/>
                  </a:lnTo>
                  <a:lnTo>
                    <a:pt x="26901" y="68584"/>
                  </a:lnTo>
                  <a:lnTo>
                    <a:pt x="26561" y="68634"/>
                  </a:lnTo>
                  <a:lnTo>
                    <a:pt x="26221" y="68708"/>
                  </a:lnTo>
                  <a:lnTo>
                    <a:pt x="25881" y="68783"/>
                  </a:lnTo>
                  <a:lnTo>
                    <a:pt x="25536" y="68882"/>
                  </a:lnTo>
                  <a:lnTo>
                    <a:pt x="25201" y="68994"/>
                  </a:lnTo>
                  <a:lnTo>
                    <a:pt x="24860" y="69118"/>
                  </a:lnTo>
                  <a:lnTo>
                    <a:pt x="24524" y="69267"/>
                  </a:lnTo>
                  <a:lnTo>
                    <a:pt x="24189" y="69441"/>
                  </a:lnTo>
                  <a:lnTo>
                    <a:pt x="23861" y="69639"/>
                  </a:lnTo>
                  <a:lnTo>
                    <a:pt x="23534" y="69863"/>
                  </a:lnTo>
                  <a:lnTo>
                    <a:pt x="23370" y="69987"/>
                  </a:lnTo>
                  <a:lnTo>
                    <a:pt x="23211" y="70111"/>
                  </a:lnTo>
                  <a:lnTo>
                    <a:pt x="23047" y="70248"/>
                  </a:lnTo>
                  <a:lnTo>
                    <a:pt x="22892" y="70385"/>
                  </a:lnTo>
                  <a:lnTo>
                    <a:pt x="22733" y="70546"/>
                  </a:lnTo>
                  <a:lnTo>
                    <a:pt x="22578" y="70695"/>
                  </a:lnTo>
                  <a:lnTo>
                    <a:pt x="22423" y="70869"/>
                  </a:lnTo>
                  <a:lnTo>
                    <a:pt x="22268" y="71043"/>
                  </a:lnTo>
                  <a:lnTo>
                    <a:pt x="22117" y="71229"/>
                  </a:lnTo>
                  <a:lnTo>
                    <a:pt x="21966" y="71415"/>
                  </a:lnTo>
                  <a:lnTo>
                    <a:pt x="21820" y="71626"/>
                  </a:lnTo>
                  <a:lnTo>
                    <a:pt x="21674" y="71837"/>
                  </a:lnTo>
                  <a:lnTo>
                    <a:pt x="21527" y="72061"/>
                  </a:lnTo>
                  <a:lnTo>
                    <a:pt x="21385" y="72284"/>
                  </a:lnTo>
                  <a:lnTo>
                    <a:pt x="21243" y="72533"/>
                  </a:lnTo>
                  <a:lnTo>
                    <a:pt x="21105" y="72781"/>
                  </a:lnTo>
                  <a:lnTo>
                    <a:pt x="20967" y="73042"/>
                  </a:lnTo>
                  <a:lnTo>
                    <a:pt x="20834" y="73315"/>
                  </a:lnTo>
                  <a:lnTo>
                    <a:pt x="20700" y="73601"/>
                  </a:lnTo>
                  <a:lnTo>
                    <a:pt x="20567" y="73899"/>
                  </a:lnTo>
                  <a:lnTo>
                    <a:pt x="20442" y="74209"/>
                  </a:lnTo>
                  <a:lnTo>
                    <a:pt x="20313" y="74532"/>
                  </a:lnTo>
                  <a:lnTo>
                    <a:pt x="20192" y="74855"/>
                  </a:lnTo>
                  <a:lnTo>
                    <a:pt x="20072" y="75203"/>
                  </a:lnTo>
                  <a:lnTo>
                    <a:pt x="19951" y="75563"/>
                  </a:lnTo>
                  <a:lnTo>
                    <a:pt x="19835" y="75923"/>
                  </a:lnTo>
                  <a:lnTo>
                    <a:pt x="19723" y="76308"/>
                  </a:lnTo>
                  <a:lnTo>
                    <a:pt x="19615" y="76705"/>
                  </a:lnTo>
                  <a:lnTo>
                    <a:pt x="19508" y="77115"/>
                  </a:lnTo>
                  <a:lnTo>
                    <a:pt x="19400" y="77525"/>
                  </a:lnTo>
                  <a:lnTo>
                    <a:pt x="19262" y="78133"/>
                  </a:lnTo>
                  <a:lnTo>
                    <a:pt x="19129" y="78754"/>
                  </a:lnTo>
                  <a:lnTo>
                    <a:pt x="18999" y="79387"/>
                  </a:lnTo>
                  <a:lnTo>
                    <a:pt x="18879" y="80046"/>
                  </a:lnTo>
                  <a:lnTo>
                    <a:pt x="18758" y="80716"/>
                  </a:lnTo>
                  <a:lnTo>
                    <a:pt x="18646" y="81399"/>
                  </a:lnTo>
                  <a:lnTo>
                    <a:pt x="18539" y="82107"/>
                  </a:lnTo>
                  <a:lnTo>
                    <a:pt x="18435" y="82815"/>
                  </a:lnTo>
                  <a:lnTo>
                    <a:pt x="18336" y="83547"/>
                  </a:lnTo>
                  <a:lnTo>
                    <a:pt x="18246" y="84292"/>
                  </a:lnTo>
                  <a:lnTo>
                    <a:pt x="18155" y="85037"/>
                  </a:lnTo>
                  <a:lnTo>
                    <a:pt x="18074" y="85807"/>
                  </a:lnTo>
                  <a:lnTo>
                    <a:pt x="17992" y="86590"/>
                  </a:lnTo>
                  <a:lnTo>
                    <a:pt x="17919" y="87372"/>
                  </a:lnTo>
                  <a:lnTo>
                    <a:pt x="17845" y="88179"/>
                  </a:lnTo>
                  <a:lnTo>
                    <a:pt x="17776" y="88986"/>
                  </a:lnTo>
                  <a:lnTo>
                    <a:pt x="17716" y="89806"/>
                  </a:lnTo>
                  <a:lnTo>
                    <a:pt x="17656" y="90638"/>
                  </a:lnTo>
                  <a:lnTo>
                    <a:pt x="17600" y="91470"/>
                  </a:lnTo>
                  <a:lnTo>
                    <a:pt x="17544" y="92314"/>
                  </a:lnTo>
                  <a:lnTo>
                    <a:pt x="17497" y="93171"/>
                  </a:lnTo>
                  <a:lnTo>
                    <a:pt x="17449" y="94028"/>
                  </a:lnTo>
                  <a:lnTo>
                    <a:pt x="17410" y="94897"/>
                  </a:lnTo>
                  <a:lnTo>
                    <a:pt x="17367" y="95766"/>
                  </a:lnTo>
                  <a:lnTo>
                    <a:pt x="17333" y="96648"/>
                  </a:lnTo>
                  <a:lnTo>
                    <a:pt x="17298" y="97530"/>
                  </a:lnTo>
                  <a:lnTo>
                    <a:pt x="17268" y="98411"/>
                  </a:lnTo>
                  <a:lnTo>
                    <a:pt x="17238" y="99306"/>
                  </a:lnTo>
                  <a:lnTo>
                    <a:pt x="17191" y="101094"/>
                  </a:lnTo>
                  <a:lnTo>
                    <a:pt x="17148" y="102882"/>
                  </a:lnTo>
                  <a:lnTo>
                    <a:pt x="17118" y="104682"/>
                  </a:lnTo>
                  <a:lnTo>
                    <a:pt x="17092" y="106483"/>
                  </a:lnTo>
                  <a:lnTo>
                    <a:pt x="17075" y="108284"/>
                  </a:lnTo>
                  <a:lnTo>
                    <a:pt x="17062" y="110059"/>
                  </a:lnTo>
                  <a:lnTo>
                    <a:pt x="17053" y="111835"/>
                  </a:lnTo>
                  <a:lnTo>
                    <a:pt x="17049" y="113598"/>
                  </a:lnTo>
                  <a:lnTo>
                    <a:pt x="17044" y="117038"/>
                  </a:lnTo>
                  <a:lnTo>
                    <a:pt x="17044" y="120354"/>
                  </a:lnTo>
                  <a:lnTo>
                    <a:pt x="17044" y="123520"/>
                  </a:lnTo>
                  <a:lnTo>
                    <a:pt x="17036" y="125035"/>
                  </a:lnTo>
                  <a:lnTo>
                    <a:pt x="17027" y="126500"/>
                  </a:lnTo>
                  <a:lnTo>
                    <a:pt x="17014" y="127904"/>
                  </a:lnTo>
                  <a:lnTo>
                    <a:pt x="16993" y="129245"/>
                  </a:lnTo>
                  <a:lnTo>
                    <a:pt x="16958" y="131567"/>
                  </a:lnTo>
                  <a:lnTo>
                    <a:pt x="16924" y="133877"/>
                  </a:lnTo>
                  <a:lnTo>
                    <a:pt x="16894" y="136199"/>
                  </a:lnTo>
                  <a:lnTo>
                    <a:pt x="16868" y="138508"/>
                  </a:lnTo>
                  <a:lnTo>
                    <a:pt x="16842" y="140818"/>
                  </a:lnTo>
                  <a:lnTo>
                    <a:pt x="16825" y="143140"/>
                  </a:lnTo>
                  <a:lnTo>
                    <a:pt x="16808" y="145450"/>
                  </a:lnTo>
                  <a:lnTo>
                    <a:pt x="16795" y="147760"/>
                  </a:lnTo>
                  <a:lnTo>
                    <a:pt x="16786" y="150082"/>
                  </a:lnTo>
                  <a:lnTo>
                    <a:pt x="16777" y="152392"/>
                  </a:lnTo>
                  <a:lnTo>
                    <a:pt x="16777" y="154701"/>
                  </a:lnTo>
                  <a:lnTo>
                    <a:pt x="16777" y="157011"/>
                  </a:lnTo>
                  <a:lnTo>
                    <a:pt x="16782" y="159321"/>
                  </a:lnTo>
                  <a:lnTo>
                    <a:pt x="16790" y="161630"/>
                  </a:lnTo>
                  <a:lnTo>
                    <a:pt x="16799" y="163952"/>
                  </a:lnTo>
                  <a:lnTo>
                    <a:pt x="16816" y="166262"/>
                  </a:lnTo>
                  <a:lnTo>
                    <a:pt x="16833" y="168572"/>
                  </a:lnTo>
                  <a:lnTo>
                    <a:pt x="16851" y="170882"/>
                  </a:lnTo>
                  <a:lnTo>
                    <a:pt x="16876" y="173191"/>
                  </a:lnTo>
                  <a:lnTo>
                    <a:pt x="16902" y="175501"/>
                  </a:lnTo>
                  <a:lnTo>
                    <a:pt x="16932" y="177811"/>
                  </a:lnTo>
                  <a:lnTo>
                    <a:pt x="16963" y="180120"/>
                  </a:lnTo>
                  <a:lnTo>
                    <a:pt x="16997" y="182430"/>
                  </a:lnTo>
                  <a:lnTo>
                    <a:pt x="17036" y="184740"/>
                  </a:lnTo>
                  <a:lnTo>
                    <a:pt x="17079" y="187050"/>
                  </a:lnTo>
                  <a:lnTo>
                    <a:pt x="17122" y="189347"/>
                  </a:lnTo>
                  <a:lnTo>
                    <a:pt x="17169" y="191657"/>
                  </a:lnTo>
                  <a:lnTo>
                    <a:pt x="17221" y="193966"/>
                  </a:lnTo>
                  <a:lnTo>
                    <a:pt x="17273" y="196276"/>
                  </a:lnTo>
                  <a:lnTo>
                    <a:pt x="17329" y="198586"/>
                  </a:lnTo>
                  <a:lnTo>
                    <a:pt x="17385" y="200883"/>
                  </a:lnTo>
                  <a:lnTo>
                    <a:pt x="17445" y="203193"/>
                  </a:lnTo>
                  <a:lnTo>
                    <a:pt x="17462" y="203528"/>
                  </a:lnTo>
                  <a:lnTo>
                    <a:pt x="17484" y="203851"/>
                  </a:lnTo>
                  <a:lnTo>
                    <a:pt x="17514" y="204149"/>
                  </a:lnTo>
                  <a:lnTo>
                    <a:pt x="17548" y="204434"/>
                  </a:lnTo>
                  <a:lnTo>
                    <a:pt x="17591" y="204695"/>
                  </a:lnTo>
                  <a:lnTo>
                    <a:pt x="17643" y="204944"/>
                  </a:lnTo>
                  <a:lnTo>
                    <a:pt x="17699" y="205179"/>
                  </a:lnTo>
                  <a:lnTo>
                    <a:pt x="17764" y="205391"/>
                  </a:lnTo>
                  <a:lnTo>
                    <a:pt x="17832" y="205589"/>
                  </a:lnTo>
                  <a:lnTo>
                    <a:pt x="17901" y="205763"/>
                  </a:lnTo>
                  <a:lnTo>
                    <a:pt x="17979" y="205925"/>
                  </a:lnTo>
                  <a:lnTo>
                    <a:pt x="18061" y="206061"/>
                  </a:lnTo>
                  <a:lnTo>
                    <a:pt x="18142" y="206185"/>
                  </a:lnTo>
                  <a:lnTo>
                    <a:pt x="18229" y="206297"/>
                  </a:lnTo>
                  <a:lnTo>
                    <a:pt x="18319" y="206384"/>
                  </a:lnTo>
                  <a:lnTo>
                    <a:pt x="18409" y="206459"/>
                  </a:lnTo>
                  <a:lnTo>
                    <a:pt x="18500" y="206508"/>
                  </a:lnTo>
                  <a:lnTo>
                    <a:pt x="18590" y="206545"/>
                  </a:lnTo>
                  <a:lnTo>
                    <a:pt x="18685" y="206570"/>
                  </a:lnTo>
                  <a:lnTo>
                    <a:pt x="18775" y="206570"/>
                  </a:lnTo>
                  <a:lnTo>
                    <a:pt x="18870" y="206558"/>
                  </a:lnTo>
                  <a:lnTo>
                    <a:pt x="18961" y="206521"/>
                  </a:lnTo>
                  <a:lnTo>
                    <a:pt x="19051" y="206471"/>
                  </a:lnTo>
                  <a:lnTo>
                    <a:pt x="19137" y="206409"/>
                  </a:lnTo>
                  <a:lnTo>
                    <a:pt x="19223" y="206322"/>
                  </a:lnTo>
                  <a:lnTo>
                    <a:pt x="19305" y="206223"/>
                  </a:lnTo>
                  <a:lnTo>
                    <a:pt x="19383" y="206098"/>
                  </a:lnTo>
                  <a:lnTo>
                    <a:pt x="19456" y="205962"/>
                  </a:lnTo>
                  <a:lnTo>
                    <a:pt x="19529" y="205813"/>
                  </a:lnTo>
                  <a:lnTo>
                    <a:pt x="19594" y="205639"/>
                  </a:lnTo>
                  <a:lnTo>
                    <a:pt x="19654" y="205453"/>
                  </a:lnTo>
                  <a:lnTo>
                    <a:pt x="19710" y="205242"/>
                  </a:lnTo>
                  <a:lnTo>
                    <a:pt x="19710" y="205515"/>
                  </a:lnTo>
                  <a:lnTo>
                    <a:pt x="19719" y="205788"/>
                  </a:lnTo>
                  <a:lnTo>
                    <a:pt x="19736" y="206061"/>
                  </a:lnTo>
                  <a:lnTo>
                    <a:pt x="19762" y="206322"/>
                  </a:lnTo>
                  <a:lnTo>
                    <a:pt x="19792" y="206583"/>
                  </a:lnTo>
                  <a:lnTo>
                    <a:pt x="19835" y="206831"/>
                  </a:lnTo>
                  <a:lnTo>
                    <a:pt x="19882" y="207067"/>
                  </a:lnTo>
                  <a:lnTo>
                    <a:pt x="19943" y="207290"/>
                  </a:lnTo>
                  <a:lnTo>
                    <a:pt x="20007" y="207502"/>
                  </a:lnTo>
                  <a:lnTo>
                    <a:pt x="20042" y="207601"/>
                  </a:lnTo>
                  <a:lnTo>
                    <a:pt x="20080" y="207700"/>
                  </a:lnTo>
                  <a:lnTo>
                    <a:pt x="20119" y="207787"/>
                  </a:lnTo>
                  <a:lnTo>
                    <a:pt x="20162" y="207874"/>
                  </a:lnTo>
                  <a:lnTo>
                    <a:pt x="20205" y="207949"/>
                  </a:lnTo>
                  <a:lnTo>
                    <a:pt x="20253" y="208023"/>
                  </a:lnTo>
                  <a:lnTo>
                    <a:pt x="20300" y="208085"/>
                  </a:lnTo>
                  <a:lnTo>
                    <a:pt x="20352" y="208147"/>
                  </a:lnTo>
                  <a:lnTo>
                    <a:pt x="20403" y="208209"/>
                  </a:lnTo>
                  <a:lnTo>
                    <a:pt x="20455" y="208247"/>
                  </a:lnTo>
                  <a:lnTo>
                    <a:pt x="20511" y="208296"/>
                  </a:lnTo>
                  <a:lnTo>
                    <a:pt x="20571" y="208321"/>
                  </a:lnTo>
                  <a:lnTo>
                    <a:pt x="20632" y="208346"/>
                  </a:lnTo>
                  <a:lnTo>
                    <a:pt x="20696" y="208371"/>
                  </a:lnTo>
                  <a:lnTo>
                    <a:pt x="22109" y="208570"/>
                  </a:lnTo>
                  <a:lnTo>
                    <a:pt x="23521" y="208768"/>
                  </a:lnTo>
                  <a:lnTo>
                    <a:pt x="24942" y="208942"/>
                  </a:lnTo>
                  <a:lnTo>
                    <a:pt x="26363" y="209116"/>
                  </a:lnTo>
                  <a:lnTo>
                    <a:pt x="27784" y="209277"/>
                  </a:lnTo>
                  <a:lnTo>
                    <a:pt x="29210" y="209426"/>
                  </a:lnTo>
                  <a:lnTo>
                    <a:pt x="30635" y="209575"/>
                  </a:lnTo>
                  <a:lnTo>
                    <a:pt x="32065" y="209700"/>
                  </a:lnTo>
                  <a:lnTo>
                    <a:pt x="33499" y="209824"/>
                  </a:lnTo>
                  <a:lnTo>
                    <a:pt x="34928" y="209935"/>
                  </a:lnTo>
                  <a:lnTo>
                    <a:pt x="36362" y="210022"/>
                  </a:lnTo>
                  <a:lnTo>
                    <a:pt x="37801" y="210122"/>
                  </a:lnTo>
                  <a:lnTo>
                    <a:pt x="39239" y="210196"/>
                  </a:lnTo>
                  <a:lnTo>
                    <a:pt x="40677" y="210258"/>
                  </a:lnTo>
                  <a:lnTo>
                    <a:pt x="42116" y="210320"/>
                  </a:lnTo>
                  <a:lnTo>
                    <a:pt x="43558" y="210370"/>
                  </a:lnTo>
                  <a:lnTo>
                    <a:pt x="43675" y="215014"/>
                  </a:lnTo>
                  <a:lnTo>
                    <a:pt x="43787" y="219634"/>
                  </a:lnTo>
                  <a:lnTo>
                    <a:pt x="43894" y="224253"/>
                  </a:lnTo>
                  <a:lnTo>
                    <a:pt x="43993" y="228873"/>
                  </a:lnTo>
                  <a:lnTo>
                    <a:pt x="43967" y="229096"/>
                  </a:lnTo>
                  <a:lnTo>
                    <a:pt x="43950" y="229332"/>
                  </a:lnTo>
                  <a:lnTo>
                    <a:pt x="43946" y="229580"/>
                  </a:lnTo>
                  <a:lnTo>
                    <a:pt x="43946" y="229816"/>
                  </a:lnTo>
                  <a:lnTo>
                    <a:pt x="43954" y="230052"/>
                  </a:lnTo>
                  <a:lnTo>
                    <a:pt x="43976" y="230288"/>
                  </a:lnTo>
                  <a:lnTo>
                    <a:pt x="44006" y="230512"/>
                  </a:lnTo>
                  <a:lnTo>
                    <a:pt x="44045" y="230735"/>
                  </a:lnTo>
                  <a:lnTo>
                    <a:pt x="44187" y="237168"/>
                  </a:lnTo>
                  <a:lnTo>
                    <a:pt x="44325" y="243612"/>
                  </a:lnTo>
                  <a:lnTo>
                    <a:pt x="44467" y="250057"/>
                  </a:lnTo>
                  <a:lnTo>
                    <a:pt x="44609" y="256502"/>
                  </a:lnTo>
                  <a:lnTo>
                    <a:pt x="41616" y="255993"/>
                  </a:lnTo>
                  <a:lnTo>
                    <a:pt x="40122" y="255745"/>
                  </a:lnTo>
                  <a:lnTo>
                    <a:pt x="38623" y="255521"/>
                  </a:lnTo>
                  <a:lnTo>
                    <a:pt x="37129" y="255310"/>
                  </a:lnTo>
                  <a:lnTo>
                    <a:pt x="36384" y="255211"/>
                  </a:lnTo>
                  <a:lnTo>
                    <a:pt x="35635" y="255124"/>
                  </a:lnTo>
                  <a:lnTo>
                    <a:pt x="34890" y="255049"/>
                  </a:lnTo>
                  <a:lnTo>
                    <a:pt x="34140" y="254987"/>
                  </a:lnTo>
                  <a:lnTo>
                    <a:pt x="33395" y="254925"/>
                  </a:lnTo>
                  <a:lnTo>
                    <a:pt x="32650" y="254888"/>
                  </a:lnTo>
                  <a:lnTo>
                    <a:pt x="31901" y="254851"/>
                  </a:lnTo>
                  <a:lnTo>
                    <a:pt x="31156" y="254838"/>
                  </a:lnTo>
                  <a:lnTo>
                    <a:pt x="30411" y="254826"/>
                  </a:lnTo>
                  <a:lnTo>
                    <a:pt x="29666" y="254838"/>
                  </a:lnTo>
                  <a:lnTo>
                    <a:pt x="28921" y="254863"/>
                  </a:lnTo>
                  <a:lnTo>
                    <a:pt x="28172" y="254913"/>
                  </a:lnTo>
                  <a:lnTo>
                    <a:pt x="27427" y="254975"/>
                  </a:lnTo>
                  <a:lnTo>
                    <a:pt x="26682" y="255049"/>
                  </a:lnTo>
                  <a:lnTo>
                    <a:pt x="25937" y="255149"/>
                  </a:lnTo>
                  <a:lnTo>
                    <a:pt x="25192" y="255273"/>
                  </a:lnTo>
                  <a:lnTo>
                    <a:pt x="24447" y="255409"/>
                  </a:lnTo>
                  <a:lnTo>
                    <a:pt x="23702" y="255571"/>
                  </a:lnTo>
                  <a:lnTo>
                    <a:pt x="22957" y="255757"/>
                  </a:lnTo>
                  <a:lnTo>
                    <a:pt x="22216" y="255968"/>
                  </a:lnTo>
                  <a:lnTo>
                    <a:pt x="21471" y="256192"/>
                  </a:lnTo>
                  <a:lnTo>
                    <a:pt x="20726" y="256452"/>
                  </a:lnTo>
                  <a:lnTo>
                    <a:pt x="20218" y="256651"/>
                  </a:lnTo>
                  <a:lnTo>
                    <a:pt x="19736" y="256862"/>
                  </a:lnTo>
                  <a:lnTo>
                    <a:pt x="19275" y="257086"/>
                  </a:lnTo>
                  <a:lnTo>
                    <a:pt x="18836" y="257334"/>
                  </a:lnTo>
                  <a:lnTo>
                    <a:pt x="18418" y="257595"/>
                  </a:lnTo>
                  <a:lnTo>
                    <a:pt x="18220" y="257732"/>
                  </a:lnTo>
                  <a:lnTo>
                    <a:pt x="18022" y="257868"/>
                  </a:lnTo>
                  <a:lnTo>
                    <a:pt x="17832" y="258017"/>
                  </a:lnTo>
                  <a:lnTo>
                    <a:pt x="17647" y="258166"/>
                  </a:lnTo>
                  <a:lnTo>
                    <a:pt x="17466" y="258315"/>
                  </a:lnTo>
                  <a:lnTo>
                    <a:pt x="17290" y="258477"/>
                  </a:lnTo>
                  <a:lnTo>
                    <a:pt x="17122" y="258638"/>
                  </a:lnTo>
                  <a:lnTo>
                    <a:pt x="16954" y="258812"/>
                  </a:lnTo>
                  <a:lnTo>
                    <a:pt x="16795" y="258986"/>
                  </a:lnTo>
                  <a:lnTo>
                    <a:pt x="16635" y="259160"/>
                  </a:lnTo>
                  <a:lnTo>
                    <a:pt x="16485" y="259346"/>
                  </a:lnTo>
                  <a:lnTo>
                    <a:pt x="16338" y="259532"/>
                  </a:lnTo>
                  <a:lnTo>
                    <a:pt x="16196" y="259718"/>
                  </a:lnTo>
                  <a:lnTo>
                    <a:pt x="16058" y="259917"/>
                  </a:lnTo>
                  <a:lnTo>
                    <a:pt x="15920" y="260128"/>
                  </a:lnTo>
                  <a:lnTo>
                    <a:pt x="15791" y="260327"/>
                  </a:lnTo>
                  <a:lnTo>
                    <a:pt x="15666" y="260550"/>
                  </a:lnTo>
                  <a:lnTo>
                    <a:pt x="15546" y="260761"/>
                  </a:lnTo>
                  <a:lnTo>
                    <a:pt x="15425" y="260985"/>
                  </a:lnTo>
                  <a:lnTo>
                    <a:pt x="15313" y="261221"/>
                  </a:lnTo>
                  <a:lnTo>
                    <a:pt x="15201" y="261457"/>
                  </a:lnTo>
                  <a:lnTo>
                    <a:pt x="15098" y="261693"/>
                  </a:lnTo>
                  <a:lnTo>
                    <a:pt x="14995" y="261941"/>
                  </a:lnTo>
                  <a:lnTo>
                    <a:pt x="14896" y="262189"/>
                  </a:lnTo>
                  <a:lnTo>
                    <a:pt x="14801" y="262450"/>
                  </a:lnTo>
                  <a:lnTo>
                    <a:pt x="14710" y="262711"/>
                  </a:lnTo>
                  <a:lnTo>
                    <a:pt x="14624" y="262984"/>
                  </a:lnTo>
                  <a:lnTo>
                    <a:pt x="14538" y="263257"/>
                  </a:lnTo>
                  <a:lnTo>
                    <a:pt x="14461" y="263543"/>
                  </a:lnTo>
                  <a:lnTo>
                    <a:pt x="14383" y="263829"/>
                  </a:lnTo>
                  <a:lnTo>
                    <a:pt x="14310" y="264114"/>
                  </a:lnTo>
                  <a:lnTo>
                    <a:pt x="14237" y="264425"/>
                  </a:lnTo>
                  <a:lnTo>
                    <a:pt x="14168" y="264723"/>
                  </a:lnTo>
                  <a:lnTo>
                    <a:pt x="14103" y="265033"/>
                  </a:lnTo>
                  <a:lnTo>
                    <a:pt x="14043" y="265356"/>
                  </a:lnTo>
                  <a:lnTo>
                    <a:pt x="13983" y="265679"/>
                  </a:lnTo>
                  <a:lnTo>
                    <a:pt x="13927" y="266014"/>
                  </a:lnTo>
                  <a:lnTo>
                    <a:pt x="13875" y="266349"/>
                  </a:lnTo>
                  <a:lnTo>
                    <a:pt x="13828" y="266685"/>
                  </a:lnTo>
                  <a:lnTo>
                    <a:pt x="13780" y="267045"/>
                  </a:lnTo>
                  <a:lnTo>
                    <a:pt x="13733" y="267393"/>
                  </a:lnTo>
                  <a:lnTo>
                    <a:pt x="13690" y="267765"/>
                  </a:lnTo>
                  <a:lnTo>
                    <a:pt x="13651" y="268138"/>
                  </a:lnTo>
                  <a:lnTo>
                    <a:pt x="13612" y="268510"/>
                  </a:lnTo>
                  <a:lnTo>
                    <a:pt x="13578" y="268895"/>
                  </a:lnTo>
                  <a:lnTo>
                    <a:pt x="13548" y="269280"/>
                  </a:lnTo>
                  <a:lnTo>
                    <a:pt x="13513" y="269677"/>
                  </a:lnTo>
                  <a:lnTo>
                    <a:pt x="13487" y="270087"/>
                  </a:lnTo>
                  <a:lnTo>
                    <a:pt x="13436" y="270919"/>
                  </a:lnTo>
                  <a:lnTo>
                    <a:pt x="13393" y="271776"/>
                  </a:lnTo>
                  <a:lnTo>
                    <a:pt x="13358" y="272670"/>
                  </a:lnTo>
                  <a:lnTo>
                    <a:pt x="13087" y="272757"/>
                  </a:lnTo>
                  <a:lnTo>
                    <a:pt x="12820" y="272856"/>
                  </a:lnTo>
                  <a:lnTo>
                    <a:pt x="12549" y="272968"/>
                  </a:lnTo>
                  <a:lnTo>
                    <a:pt x="12277" y="273105"/>
                  </a:lnTo>
                  <a:lnTo>
                    <a:pt x="12006" y="273241"/>
                  </a:lnTo>
                  <a:lnTo>
                    <a:pt x="11735" y="273390"/>
                  </a:lnTo>
                  <a:lnTo>
                    <a:pt x="11463" y="273564"/>
                  </a:lnTo>
                  <a:lnTo>
                    <a:pt x="11192" y="273738"/>
                  </a:lnTo>
                  <a:lnTo>
                    <a:pt x="10925" y="273924"/>
                  </a:lnTo>
                  <a:lnTo>
                    <a:pt x="10654" y="274135"/>
                  </a:lnTo>
                  <a:lnTo>
                    <a:pt x="10387" y="274346"/>
                  </a:lnTo>
                  <a:lnTo>
                    <a:pt x="10124" y="274582"/>
                  </a:lnTo>
                  <a:lnTo>
                    <a:pt x="9857" y="274818"/>
                  </a:lnTo>
                  <a:lnTo>
                    <a:pt x="9594" y="275079"/>
                  </a:lnTo>
                  <a:lnTo>
                    <a:pt x="9336" y="275340"/>
                  </a:lnTo>
                  <a:lnTo>
                    <a:pt x="9078" y="275626"/>
                  </a:lnTo>
                  <a:lnTo>
                    <a:pt x="8819" y="275911"/>
                  </a:lnTo>
                  <a:lnTo>
                    <a:pt x="8565" y="276222"/>
                  </a:lnTo>
                  <a:lnTo>
                    <a:pt x="8315" y="276532"/>
                  </a:lnTo>
                  <a:lnTo>
                    <a:pt x="8066" y="276867"/>
                  </a:lnTo>
                  <a:lnTo>
                    <a:pt x="7820" y="277215"/>
                  </a:lnTo>
                  <a:lnTo>
                    <a:pt x="7579" y="277563"/>
                  </a:lnTo>
                  <a:lnTo>
                    <a:pt x="7338" y="277935"/>
                  </a:lnTo>
                  <a:lnTo>
                    <a:pt x="7101" y="278320"/>
                  </a:lnTo>
                  <a:lnTo>
                    <a:pt x="6873" y="278718"/>
                  </a:lnTo>
                  <a:lnTo>
                    <a:pt x="6645" y="279115"/>
                  </a:lnTo>
                  <a:lnTo>
                    <a:pt x="6421" y="279537"/>
                  </a:lnTo>
                  <a:lnTo>
                    <a:pt x="6201" y="279972"/>
                  </a:lnTo>
                  <a:lnTo>
                    <a:pt x="5986" y="280419"/>
                  </a:lnTo>
                  <a:lnTo>
                    <a:pt x="5775" y="280878"/>
                  </a:lnTo>
                  <a:lnTo>
                    <a:pt x="5572" y="281350"/>
                  </a:lnTo>
                  <a:lnTo>
                    <a:pt x="5370" y="281834"/>
                  </a:lnTo>
                  <a:lnTo>
                    <a:pt x="5176" y="282331"/>
                  </a:lnTo>
                  <a:lnTo>
                    <a:pt x="4987" y="282840"/>
                  </a:lnTo>
                  <a:lnTo>
                    <a:pt x="4802" y="283362"/>
                  </a:lnTo>
                  <a:lnTo>
                    <a:pt x="4625" y="283896"/>
                  </a:lnTo>
                  <a:lnTo>
                    <a:pt x="4453" y="284442"/>
                  </a:lnTo>
                  <a:lnTo>
                    <a:pt x="4285" y="285001"/>
                  </a:lnTo>
                  <a:lnTo>
                    <a:pt x="4125" y="285572"/>
                  </a:lnTo>
                  <a:lnTo>
                    <a:pt x="3975" y="286156"/>
                  </a:lnTo>
                  <a:lnTo>
                    <a:pt x="3828" y="286752"/>
                  </a:lnTo>
                  <a:lnTo>
                    <a:pt x="3691" y="287360"/>
                  </a:lnTo>
                  <a:lnTo>
                    <a:pt x="3557" y="287981"/>
                  </a:lnTo>
                  <a:lnTo>
                    <a:pt x="3432" y="288627"/>
                  </a:lnTo>
                  <a:lnTo>
                    <a:pt x="3316" y="289273"/>
                  </a:lnTo>
                  <a:lnTo>
                    <a:pt x="3208" y="289931"/>
                  </a:lnTo>
                  <a:lnTo>
                    <a:pt x="3105" y="290614"/>
                  </a:lnTo>
                  <a:lnTo>
                    <a:pt x="3014" y="291297"/>
                  </a:lnTo>
                  <a:lnTo>
                    <a:pt x="2928" y="291992"/>
                  </a:lnTo>
                  <a:lnTo>
                    <a:pt x="2851" y="292712"/>
                  </a:lnTo>
                  <a:lnTo>
                    <a:pt x="2782" y="293433"/>
                  </a:lnTo>
                  <a:lnTo>
                    <a:pt x="2726" y="294178"/>
                  </a:lnTo>
                  <a:lnTo>
                    <a:pt x="2674" y="294923"/>
                  </a:lnTo>
                  <a:lnTo>
                    <a:pt x="2635" y="295693"/>
                  </a:lnTo>
                  <a:lnTo>
                    <a:pt x="2601" y="296463"/>
                  </a:lnTo>
                  <a:lnTo>
                    <a:pt x="2579" y="297257"/>
                  </a:lnTo>
                  <a:lnTo>
                    <a:pt x="2571" y="298052"/>
                  </a:lnTo>
                  <a:lnTo>
                    <a:pt x="2567" y="298872"/>
                  </a:lnTo>
                  <a:lnTo>
                    <a:pt x="2575" y="299691"/>
                  </a:lnTo>
                  <a:lnTo>
                    <a:pt x="2592" y="300536"/>
                  </a:lnTo>
                  <a:lnTo>
                    <a:pt x="2623" y="301392"/>
                  </a:lnTo>
                  <a:lnTo>
                    <a:pt x="2661" y="302262"/>
                  </a:lnTo>
                  <a:lnTo>
                    <a:pt x="2713" y="303131"/>
                  </a:lnTo>
                  <a:lnTo>
                    <a:pt x="2773" y="304025"/>
                  </a:lnTo>
                  <a:lnTo>
                    <a:pt x="2851" y="304944"/>
                  </a:lnTo>
                  <a:lnTo>
                    <a:pt x="2933" y="305850"/>
                  </a:lnTo>
                  <a:lnTo>
                    <a:pt x="3023" y="306744"/>
                  </a:lnTo>
                  <a:lnTo>
                    <a:pt x="3118" y="307639"/>
                  </a:lnTo>
                  <a:lnTo>
                    <a:pt x="3225" y="308520"/>
                  </a:lnTo>
                  <a:lnTo>
                    <a:pt x="3342" y="309389"/>
                  </a:lnTo>
                  <a:lnTo>
                    <a:pt x="3462" y="310259"/>
                  </a:lnTo>
                  <a:lnTo>
                    <a:pt x="3596" y="311103"/>
                  </a:lnTo>
                  <a:lnTo>
                    <a:pt x="3734" y="311948"/>
                  </a:lnTo>
                  <a:lnTo>
                    <a:pt x="3880" y="312780"/>
                  </a:lnTo>
                  <a:lnTo>
                    <a:pt x="4035" y="313599"/>
                  </a:lnTo>
                  <a:lnTo>
                    <a:pt x="4199" y="314406"/>
                  </a:lnTo>
                  <a:lnTo>
                    <a:pt x="4367" y="315201"/>
                  </a:lnTo>
                  <a:lnTo>
                    <a:pt x="4543" y="315971"/>
                  </a:lnTo>
                  <a:lnTo>
                    <a:pt x="4733" y="316741"/>
                  </a:lnTo>
                  <a:lnTo>
                    <a:pt x="4922" y="317486"/>
                  </a:lnTo>
                  <a:lnTo>
                    <a:pt x="5125" y="318256"/>
                  </a:lnTo>
                  <a:lnTo>
                    <a:pt x="5331" y="319013"/>
                  </a:lnTo>
                  <a:lnTo>
                    <a:pt x="5547" y="319746"/>
                  </a:lnTo>
                  <a:lnTo>
                    <a:pt x="5770" y="320454"/>
                  </a:lnTo>
                  <a:lnTo>
                    <a:pt x="5999" y="321149"/>
                  </a:lnTo>
                  <a:lnTo>
                    <a:pt x="6236" y="321820"/>
                  </a:lnTo>
                  <a:lnTo>
                    <a:pt x="6477" y="322478"/>
                  </a:lnTo>
                  <a:lnTo>
                    <a:pt x="6722" y="323111"/>
                  </a:lnTo>
                  <a:lnTo>
                    <a:pt x="6976" y="323720"/>
                  </a:lnTo>
                  <a:lnTo>
                    <a:pt x="7235" y="324303"/>
                  </a:lnTo>
                  <a:lnTo>
                    <a:pt x="7502" y="324862"/>
                  </a:lnTo>
                  <a:lnTo>
                    <a:pt x="7773" y="325408"/>
                  </a:lnTo>
                  <a:lnTo>
                    <a:pt x="8044" y="325918"/>
                  </a:lnTo>
                  <a:lnTo>
                    <a:pt x="8324" y="326414"/>
                  </a:lnTo>
                  <a:lnTo>
                    <a:pt x="8608" y="326886"/>
                  </a:lnTo>
                  <a:lnTo>
                    <a:pt x="8897" y="327321"/>
                  </a:lnTo>
                  <a:lnTo>
                    <a:pt x="8802" y="327805"/>
                  </a:lnTo>
                  <a:lnTo>
                    <a:pt x="8707" y="328289"/>
                  </a:lnTo>
                  <a:lnTo>
                    <a:pt x="8522" y="329270"/>
                  </a:lnTo>
                  <a:lnTo>
                    <a:pt x="8350" y="330264"/>
                  </a:lnTo>
                  <a:lnTo>
                    <a:pt x="8186" y="331270"/>
                  </a:lnTo>
                  <a:lnTo>
                    <a:pt x="8027" y="332288"/>
                  </a:lnTo>
                  <a:lnTo>
                    <a:pt x="7881" y="333319"/>
                  </a:lnTo>
                  <a:lnTo>
                    <a:pt x="7738" y="334362"/>
                  </a:lnTo>
                  <a:lnTo>
                    <a:pt x="7605" y="335417"/>
                  </a:lnTo>
                  <a:lnTo>
                    <a:pt x="7480" y="336485"/>
                  </a:lnTo>
                  <a:lnTo>
                    <a:pt x="7364" y="337553"/>
                  </a:lnTo>
                  <a:lnTo>
                    <a:pt x="7252" y="338633"/>
                  </a:lnTo>
                  <a:lnTo>
                    <a:pt x="7148" y="339714"/>
                  </a:lnTo>
                  <a:lnTo>
                    <a:pt x="7054" y="340819"/>
                  </a:lnTo>
                  <a:lnTo>
                    <a:pt x="6963" y="341924"/>
                  </a:lnTo>
                  <a:lnTo>
                    <a:pt x="6877" y="343029"/>
                  </a:lnTo>
                  <a:lnTo>
                    <a:pt x="6800" y="344147"/>
                  </a:lnTo>
                  <a:lnTo>
                    <a:pt x="6408" y="343625"/>
                  </a:lnTo>
                  <a:lnTo>
                    <a:pt x="6012" y="343141"/>
                  </a:lnTo>
                  <a:lnTo>
                    <a:pt x="5611" y="342682"/>
                  </a:lnTo>
                  <a:lnTo>
                    <a:pt x="5409" y="342458"/>
                  </a:lnTo>
                  <a:lnTo>
                    <a:pt x="5206" y="342234"/>
                  </a:lnTo>
                  <a:lnTo>
                    <a:pt x="5000" y="342036"/>
                  </a:lnTo>
                  <a:lnTo>
                    <a:pt x="4797" y="341825"/>
                  </a:lnTo>
                  <a:lnTo>
                    <a:pt x="4591" y="341638"/>
                  </a:lnTo>
                  <a:lnTo>
                    <a:pt x="4384" y="341452"/>
                  </a:lnTo>
                  <a:lnTo>
                    <a:pt x="4177" y="341278"/>
                  </a:lnTo>
                  <a:lnTo>
                    <a:pt x="3966" y="341104"/>
                  </a:lnTo>
                  <a:lnTo>
                    <a:pt x="3759" y="340943"/>
                  </a:lnTo>
                  <a:lnTo>
                    <a:pt x="3548" y="340794"/>
                  </a:lnTo>
                  <a:lnTo>
                    <a:pt x="3716" y="338112"/>
                  </a:lnTo>
                  <a:lnTo>
                    <a:pt x="3884" y="335454"/>
                  </a:lnTo>
                  <a:lnTo>
                    <a:pt x="4061" y="332822"/>
                  </a:lnTo>
                  <a:lnTo>
                    <a:pt x="4233" y="330226"/>
                  </a:lnTo>
                  <a:lnTo>
                    <a:pt x="4414" y="327668"/>
                  </a:lnTo>
                  <a:lnTo>
                    <a:pt x="4595" y="325135"/>
                  </a:lnTo>
                  <a:lnTo>
                    <a:pt x="4776" y="322639"/>
                  </a:lnTo>
                  <a:lnTo>
                    <a:pt x="4957" y="320193"/>
                  </a:lnTo>
                  <a:lnTo>
                    <a:pt x="4969" y="320007"/>
                  </a:lnTo>
                  <a:lnTo>
                    <a:pt x="4978" y="319833"/>
                  </a:lnTo>
                  <a:lnTo>
                    <a:pt x="4987" y="319659"/>
                  </a:lnTo>
                  <a:lnTo>
                    <a:pt x="4987" y="319485"/>
                  </a:lnTo>
                  <a:lnTo>
                    <a:pt x="4987" y="319324"/>
                  </a:lnTo>
                  <a:lnTo>
                    <a:pt x="4982" y="319162"/>
                  </a:lnTo>
                  <a:lnTo>
                    <a:pt x="4978" y="319001"/>
                  </a:lnTo>
                  <a:lnTo>
                    <a:pt x="4965" y="318839"/>
                  </a:lnTo>
                  <a:lnTo>
                    <a:pt x="4952" y="318690"/>
                  </a:lnTo>
                  <a:lnTo>
                    <a:pt x="4939" y="318541"/>
                  </a:lnTo>
                  <a:lnTo>
                    <a:pt x="4918" y="318405"/>
                  </a:lnTo>
                  <a:lnTo>
                    <a:pt x="4901" y="318268"/>
                  </a:lnTo>
                  <a:lnTo>
                    <a:pt x="4875" y="318132"/>
                  </a:lnTo>
                  <a:lnTo>
                    <a:pt x="4853" y="318007"/>
                  </a:lnTo>
                  <a:lnTo>
                    <a:pt x="4823" y="317883"/>
                  </a:lnTo>
                  <a:lnTo>
                    <a:pt x="4793" y="317771"/>
                  </a:lnTo>
                  <a:lnTo>
                    <a:pt x="4750" y="317622"/>
                  </a:lnTo>
                  <a:lnTo>
                    <a:pt x="4698" y="317473"/>
                  </a:lnTo>
                  <a:lnTo>
                    <a:pt x="4647" y="317337"/>
                  </a:lnTo>
                  <a:lnTo>
                    <a:pt x="4595" y="317213"/>
                  </a:lnTo>
                  <a:lnTo>
                    <a:pt x="4535" y="317101"/>
                  </a:lnTo>
                  <a:lnTo>
                    <a:pt x="4479" y="317002"/>
                  </a:lnTo>
                  <a:lnTo>
                    <a:pt x="4414" y="316915"/>
                  </a:lnTo>
                  <a:lnTo>
                    <a:pt x="4354" y="316828"/>
                  </a:lnTo>
                  <a:lnTo>
                    <a:pt x="4289" y="316753"/>
                  </a:lnTo>
                  <a:lnTo>
                    <a:pt x="4224" y="316704"/>
                  </a:lnTo>
                  <a:lnTo>
                    <a:pt x="4156" y="316654"/>
                  </a:lnTo>
                  <a:lnTo>
                    <a:pt x="4091" y="316617"/>
                  </a:lnTo>
                  <a:lnTo>
                    <a:pt x="4022" y="316592"/>
                  </a:lnTo>
                  <a:lnTo>
                    <a:pt x="3953" y="316579"/>
                  </a:lnTo>
                  <a:lnTo>
                    <a:pt x="3889" y="316579"/>
                  </a:lnTo>
                  <a:lnTo>
                    <a:pt x="3820" y="316592"/>
                  </a:lnTo>
                  <a:lnTo>
                    <a:pt x="3755" y="316617"/>
                  </a:lnTo>
                  <a:lnTo>
                    <a:pt x="3691" y="316654"/>
                  </a:lnTo>
                  <a:lnTo>
                    <a:pt x="3626" y="316704"/>
                  </a:lnTo>
                  <a:lnTo>
                    <a:pt x="3561" y="316766"/>
                  </a:lnTo>
                  <a:lnTo>
                    <a:pt x="3501" y="316840"/>
                  </a:lnTo>
                  <a:lnTo>
                    <a:pt x="3441" y="316939"/>
                  </a:lnTo>
                  <a:lnTo>
                    <a:pt x="3385" y="317039"/>
                  </a:lnTo>
                  <a:lnTo>
                    <a:pt x="3333" y="317163"/>
                  </a:lnTo>
                  <a:lnTo>
                    <a:pt x="3281" y="317300"/>
                  </a:lnTo>
                  <a:lnTo>
                    <a:pt x="3230" y="317449"/>
                  </a:lnTo>
                  <a:lnTo>
                    <a:pt x="3187" y="317610"/>
                  </a:lnTo>
                  <a:lnTo>
                    <a:pt x="3144" y="317784"/>
                  </a:lnTo>
                  <a:lnTo>
                    <a:pt x="3105" y="317983"/>
                  </a:lnTo>
                  <a:lnTo>
                    <a:pt x="3070" y="318194"/>
                  </a:lnTo>
                  <a:lnTo>
                    <a:pt x="3040" y="318417"/>
                  </a:lnTo>
                  <a:lnTo>
                    <a:pt x="3019" y="318653"/>
                  </a:lnTo>
                  <a:lnTo>
                    <a:pt x="2795" y="321211"/>
                  </a:lnTo>
                  <a:lnTo>
                    <a:pt x="2579" y="323769"/>
                  </a:lnTo>
                  <a:lnTo>
                    <a:pt x="2373" y="326340"/>
                  </a:lnTo>
                  <a:lnTo>
                    <a:pt x="2179" y="328910"/>
                  </a:lnTo>
                  <a:lnTo>
                    <a:pt x="1990" y="331481"/>
                  </a:lnTo>
                  <a:lnTo>
                    <a:pt x="1809" y="334064"/>
                  </a:lnTo>
                  <a:lnTo>
                    <a:pt x="1641" y="336646"/>
                  </a:lnTo>
                  <a:lnTo>
                    <a:pt x="1477" y="339229"/>
                  </a:lnTo>
                  <a:lnTo>
                    <a:pt x="1322" y="341825"/>
                  </a:lnTo>
                  <a:lnTo>
                    <a:pt x="1176" y="344420"/>
                  </a:lnTo>
                  <a:lnTo>
                    <a:pt x="1042" y="347015"/>
                  </a:lnTo>
                  <a:lnTo>
                    <a:pt x="913" y="349623"/>
                  </a:lnTo>
                  <a:lnTo>
                    <a:pt x="792" y="352231"/>
                  </a:lnTo>
                  <a:lnTo>
                    <a:pt x="680" y="354839"/>
                  </a:lnTo>
                  <a:lnTo>
                    <a:pt x="577" y="357446"/>
                  </a:lnTo>
                  <a:lnTo>
                    <a:pt x="482" y="360066"/>
                  </a:lnTo>
                  <a:lnTo>
                    <a:pt x="400" y="362687"/>
                  </a:lnTo>
                  <a:lnTo>
                    <a:pt x="323" y="365307"/>
                  </a:lnTo>
                  <a:lnTo>
                    <a:pt x="250" y="367927"/>
                  </a:lnTo>
                  <a:lnTo>
                    <a:pt x="189" y="370547"/>
                  </a:lnTo>
                  <a:lnTo>
                    <a:pt x="138" y="373180"/>
                  </a:lnTo>
                  <a:lnTo>
                    <a:pt x="95" y="375800"/>
                  </a:lnTo>
                  <a:lnTo>
                    <a:pt x="60" y="378432"/>
                  </a:lnTo>
                  <a:lnTo>
                    <a:pt x="30" y="381065"/>
                  </a:lnTo>
                  <a:lnTo>
                    <a:pt x="13" y="383685"/>
                  </a:lnTo>
                  <a:lnTo>
                    <a:pt x="0" y="386318"/>
                  </a:lnTo>
                  <a:lnTo>
                    <a:pt x="0" y="388950"/>
                  </a:lnTo>
                  <a:lnTo>
                    <a:pt x="4" y="391583"/>
                  </a:lnTo>
                  <a:lnTo>
                    <a:pt x="17" y="394215"/>
                  </a:lnTo>
                  <a:lnTo>
                    <a:pt x="39" y="396848"/>
                  </a:lnTo>
                  <a:lnTo>
                    <a:pt x="69" y="399480"/>
                  </a:lnTo>
                  <a:lnTo>
                    <a:pt x="108" y="402101"/>
                  </a:lnTo>
                  <a:lnTo>
                    <a:pt x="142" y="404311"/>
                  </a:lnTo>
                  <a:lnTo>
                    <a:pt x="177" y="406571"/>
                  </a:lnTo>
                  <a:lnTo>
                    <a:pt x="237" y="411228"/>
                  </a:lnTo>
                  <a:lnTo>
                    <a:pt x="276" y="413612"/>
                  </a:lnTo>
                  <a:lnTo>
                    <a:pt x="314" y="416033"/>
                  </a:lnTo>
                  <a:lnTo>
                    <a:pt x="362" y="418467"/>
                  </a:lnTo>
                  <a:lnTo>
                    <a:pt x="418" y="420926"/>
                  </a:lnTo>
                  <a:lnTo>
                    <a:pt x="448" y="422155"/>
                  </a:lnTo>
                  <a:lnTo>
                    <a:pt x="487" y="423385"/>
                  </a:lnTo>
                  <a:lnTo>
                    <a:pt x="521" y="424626"/>
                  </a:lnTo>
                  <a:lnTo>
                    <a:pt x="564" y="425856"/>
                  </a:lnTo>
                  <a:lnTo>
                    <a:pt x="611" y="427098"/>
                  </a:lnTo>
                  <a:lnTo>
                    <a:pt x="659" y="428327"/>
                  </a:lnTo>
                  <a:lnTo>
                    <a:pt x="711" y="429556"/>
                  </a:lnTo>
                  <a:lnTo>
                    <a:pt x="771" y="430786"/>
                  </a:lnTo>
                  <a:lnTo>
                    <a:pt x="831" y="432015"/>
                  </a:lnTo>
                  <a:lnTo>
                    <a:pt x="900" y="433232"/>
                  </a:lnTo>
                  <a:lnTo>
                    <a:pt x="973" y="434449"/>
                  </a:lnTo>
                  <a:lnTo>
                    <a:pt x="1051" y="435653"/>
                  </a:lnTo>
                  <a:lnTo>
                    <a:pt x="1133" y="436858"/>
                  </a:lnTo>
                  <a:lnTo>
                    <a:pt x="1223" y="438050"/>
                  </a:lnTo>
                  <a:lnTo>
                    <a:pt x="1318" y="439230"/>
                  </a:lnTo>
                  <a:lnTo>
                    <a:pt x="1417" y="440409"/>
                  </a:lnTo>
                  <a:lnTo>
                    <a:pt x="1382" y="440534"/>
                  </a:lnTo>
                  <a:lnTo>
                    <a:pt x="1348" y="440670"/>
                  </a:lnTo>
                  <a:lnTo>
                    <a:pt x="1322" y="440807"/>
                  </a:lnTo>
                  <a:lnTo>
                    <a:pt x="1296" y="440956"/>
                  </a:lnTo>
                  <a:lnTo>
                    <a:pt x="1275" y="441105"/>
                  </a:lnTo>
                  <a:lnTo>
                    <a:pt x="1257" y="441254"/>
                  </a:lnTo>
                  <a:lnTo>
                    <a:pt x="1240" y="441403"/>
                  </a:lnTo>
                  <a:lnTo>
                    <a:pt x="1232" y="441552"/>
                  </a:lnTo>
                  <a:lnTo>
                    <a:pt x="1223" y="441713"/>
                  </a:lnTo>
                  <a:lnTo>
                    <a:pt x="1219" y="441875"/>
                  </a:lnTo>
                  <a:lnTo>
                    <a:pt x="1219" y="442024"/>
                  </a:lnTo>
                  <a:lnTo>
                    <a:pt x="1219" y="442185"/>
                  </a:lnTo>
                  <a:lnTo>
                    <a:pt x="1227" y="442347"/>
                  </a:lnTo>
                  <a:lnTo>
                    <a:pt x="1236" y="442508"/>
                  </a:lnTo>
                  <a:lnTo>
                    <a:pt x="1245" y="442657"/>
                  </a:lnTo>
                  <a:lnTo>
                    <a:pt x="1262" y="442818"/>
                  </a:lnTo>
                  <a:lnTo>
                    <a:pt x="1279" y="442968"/>
                  </a:lnTo>
                  <a:lnTo>
                    <a:pt x="1296" y="443129"/>
                  </a:lnTo>
                  <a:lnTo>
                    <a:pt x="1322" y="443278"/>
                  </a:lnTo>
                  <a:lnTo>
                    <a:pt x="1348" y="443415"/>
                  </a:lnTo>
                  <a:lnTo>
                    <a:pt x="1374" y="443564"/>
                  </a:lnTo>
                  <a:lnTo>
                    <a:pt x="1408" y="443700"/>
                  </a:lnTo>
                  <a:lnTo>
                    <a:pt x="1438" y="443837"/>
                  </a:lnTo>
                  <a:lnTo>
                    <a:pt x="1477" y="443961"/>
                  </a:lnTo>
                  <a:lnTo>
                    <a:pt x="1516" y="444085"/>
                  </a:lnTo>
                  <a:lnTo>
                    <a:pt x="1559" y="444197"/>
                  </a:lnTo>
                  <a:lnTo>
                    <a:pt x="1602" y="444309"/>
                  </a:lnTo>
                  <a:lnTo>
                    <a:pt x="1645" y="444408"/>
                  </a:lnTo>
                  <a:lnTo>
                    <a:pt x="1697" y="444507"/>
                  </a:lnTo>
                  <a:lnTo>
                    <a:pt x="1744" y="444594"/>
                  </a:lnTo>
                  <a:lnTo>
                    <a:pt x="1800" y="444669"/>
                  </a:lnTo>
                  <a:lnTo>
                    <a:pt x="1852" y="444743"/>
                  </a:lnTo>
                  <a:lnTo>
                    <a:pt x="1968" y="445687"/>
                  </a:lnTo>
                  <a:lnTo>
                    <a:pt x="2089" y="446631"/>
                  </a:lnTo>
                  <a:lnTo>
                    <a:pt x="2213" y="447562"/>
                  </a:lnTo>
                  <a:lnTo>
                    <a:pt x="2347" y="448481"/>
                  </a:lnTo>
                  <a:lnTo>
                    <a:pt x="2485" y="449387"/>
                  </a:lnTo>
                  <a:lnTo>
                    <a:pt x="2627" y="450294"/>
                  </a:lnTo>
                  <a:lnTo>
                    <a:pt x="2778" y="451176"/>
                  </a:lnTo>
                  <a:lnTo>
                    <a:pt x="2933" y="452045"/>
                  </a:lnTo>
                  <a:lnTo>
                    <a:pt x="3096" y="452914"/>
                  </a:lnTo>
                  <a:lnTo>
                    <a:pt x="3268" y="453759"/>
                  </a:lnTo>
                  <a:lnTo>
                    <a:pt x="3445" y="454591"/>
                  </a:lnTo>
                  <a:lnTo>
                    <a:pt x="3630" y="455398"/>
                  </a:lnTo>
                  <a:lnTo>
                    <a:pt x="3820" y="456205"/>
                  </a:lnTo>
                  <a:lnTo>
                    <a:pt x="4018" y="456975"/>
                  </a:lnTo>
                  <a:lnTo>
                    <a:pt x="4224" y="457745"/>
                  </a:lnTo>
                  <a:lnTo>
                    <a:pt x="4332" y="458117"/>
                  </a:lnTo>
                  <a:lnTo>
                    <a:pt x="4440" y="458490"/>
                  </a:lnTo>
                  <a:lnTo>
                    <a:pt x="4474" y="458589"/>
                  </a:lnTo>
                  <a:lnTo>
                    <a:pt x="4504" y="458688"/>
                  </a:lnTo>
                  <a:lnTo>
                    <a:pt x="4539" y="458763"/>
                  </a:lnTo>
                  <a:lnTo>
                    <a:pt x="4573" y="458837"/>
                  </a:lnTo>
                  <a:lnTo>
                    <a:pt x="4608" y="458900"/>
                  </a:lnTo>
                  <a:lnTo>
                    <a:pt x="4642" y="458949"/>
                  </a:lnTo>
                  <a:lnTo>
                    <a:pt x="4681" y="458974"/>
                  </a:lnTo>
                  <a:lnTo>
                    <a:pt x="4715" y="458999"/>
                  </a:lnTo>
                  <a:lnTo>
                    <a:pt x="4750" y="459024"/>
                  </a:lnTo>
                  <a:lnTo>
                    <a:pt x="4819" y="459024"/>
                  </a:lnTo>
                  <a:lnTo>
                    <a:pt x="4853" y="458999"/>
                  </a:lnTo>
                  <a:lnTo>
                    <a:pt x="4888" y="458974"/>
                  </a:lnTo>
                  <a:lnTo>
                    <a:pt x="4922" y="458949"/>
                  </a:lnTo>
                  <a:lnTo>
                    <a:pt x="4957" y="458912"/>
                  </a:lnTo>
                  <a:lnTo>
                    <a:pt x="4987" y="458862"/>
                  </a:lnTo>
                  <a:lnTo>
                    <a:pt x="5034" y="458788"/>
                  </a:lnTo>
                  <a:lnTo>
                    <a:pt x="5077" y="458701"/>
                  </a:lnTo>
                  <a:lnTo>
                    <a:pt x="5116" y="458601"/>
                  </a:lnTo>
                  <a:lnTo>
                    <a:pt x="5155" y="458502"/>
                  </a:lnTo>
                  <a:lnTo>
                    <a:pt x="5189" y="458378"/>
                  </a:lnTo>
                  <a:lnTo>
                    <a:pt x="5219" y="458241"/>
                  </a:lnTo>
                  <a:lnTo>
                    <a:pt x="5249" y="458105"/>
                  </a:lnTo>
                  <a:lnTo>
                    <a:pt x="5271" y="457956"/>
                  </a:lnTo>
                  <a:lnTo>
                    <a:pt x="5288" y="457807"/>
                  </a:lnTo>
                  <a:lnTo>
                    <a:pt x="5305" y="457645"/>
                  </a:lnTo>
                  <a:lnTo>
                    <a:pt x="5314" y="457484"/>
                  </a:lnTo>
                  <a:lnTo>
                    <a:pt x="5314" y="457322"/>
                  </a:lnTo>
                  <a:lnTo>
                    <a:pt x="5314" y="457149"/>
                  </a:lnTo>
                  <a:lnTo>
                    <a:pt x="5301" y="456987"/>
                  </a:lnTo>
                  <a:lnTo>
                    <a:pt x="5288" y="456826"/>
                  </a:lnTo>
                  <a:lnTo>
                    <a:pt x="5262" y="456664"/>
                  </a:lnTo>
                  <a:lnTo>
                    <a:pt x="5142" y="455919"/>
                  </a:lnTo>
                  <a:lnTo>
                    <a:pt x="5021" y="455162"/>
                  </a:lnTo>
                  <a:lnTo>
                    <a:pt x="4905" y="454392"/>
                  </a:lnTo>
                  <a:lnTo>
                    <a:pt x="4789" y="453634"/>
                  </a:lnTo>
                  <a:lnTo>
                    <a:pt x="4677" y="452852"/>
                  </a:lnTo>
                  <a:lnTo>
                    <a:pt x="4569" y="452082"/>
                  </a:lnTo>
                  <a:lnTo>
                    <a:pt x="4461" y="451300"/>
                  </a:lnTo>
                  <a:lnTo>
                    <a:pt x="4358" y="450518"/>
                  </a:lnTo>
                  <a:lnTo>
                    <a:pt x="4255" y="449735"/>
                  </a:lnTo>
                  <a:lnTo>
                    <a:pt x="4156" y="448940"/>
                  </a:lnTo>
                  <a:lnTo>
                    <a:pt x="3962" y="447339"/>
                  </a:lnTo>
                  <a:lnTo>
                    <a:pt x="3777" y="445724"/>
                  </a:lnTo>
                  <a:lnTo>
                    <a:pt x="3600" y="444085"/>
                  </a:lnTo>
                  <a:lnTo>
                    <a:pt x="3979" y="443824"/>
                  </a:lnTo>
                  <a:lnTo>
                    <a:pt x="4354" y="443551"/>
                  </a:lnTo>
                  <a:lnTo>
                    <a:pt x="4733" y="443266"/>
                  </a:lnTo>
                  <a:lnTo>
                    <a:pt x="5107" y="442980"/>
                  </a:lnTo>
                  <a:lnTo>
                    <a:pt x="5482" y="442669"/>
                  </a:lnTo>
                  <a:lnTo>
                    <a:pt x="5857" y="442359"/>
                  </a:lnTo>
                  <a:lnTo>
                    <a:pt x="6606" y="441713"/>
                  </a:lnTo>
                  <a:lnTo>
                    <a:pt x="7351" y="441055"/>
                  </a:lnTo>
                  <a:lnTo>
                    <a:pt x="8096" y="440397"/>
                  </a:lnTo>
                  <a:lnTo>
                    <a:pt x="8837" y="439739"/>
                  </a:lnTo>
                  <a:lnTo>
                    <a:pt x="9577" y="439106"/>
                  </a:lnTo>
                  <a:lnTo>
                    <a:pt x="9905" y="442322"/>
                  </a:lnTo>
                  <a:lnTo>
                    <a:pt x="10072" y="443924"/>
                  </a:lnTo>
                  <a:lnTo>
                    <a:pt x="10240" y="445526"/>
                  </a:lnTo>
                  <a:lnTo>
                    <a:pt x="10417" y="447127"/>
                  </a:lnTo>
                  <a:lnTo>
                    <a:pt x="10594" y="448729"/>
                  </a:lnTo>
                  <a:lnTo>
                    <a:pt x="10779" y="450319"/>
                  </a:lnTo>
                  <a:lnTo>
                    <a:pt x="10968" y="451921"/>
                  </a:lnTo>
                  <a:lnTo>
                    <a:pt x="10581" y="452181"/>
                  </a:lnTo>
                  <a:lnTo>
                    <a:pt x="10193" y="452467"/>
                  </a:lnTo>
                  <a:lnTo>
                    <a:pt x="9805" y="452790"/>
                  </a:lnTo>
                  <a:lnTo>
                    <a:pt x="9418" y="453125"/>
                  </a:lnTo>
                  <a:lnTo>
                    <a:pt x="9030" y="453485"/>
                  </a:lnTo>
                  <a:lnTo>
                    <a:pt x="8643" y="453883"/>
                  </a:lnTo>
                  <a:lnTo>
                    <a:pt x="8259" y="454293"/>
                  </a:lnTo>
                  <a:lnTo>
                    <a:pt x="7881" y="454740"/>
                  </a:lnTo>
                  <a:lnTo>
                    <a:pt x="7691" y="454975"/>
                  </a:lnTo>
                  <a:lnTo>
                    <a:pt x="7506" y="455211"/>
                  </a:lnTo>
                  <a:lnTo>
                    <a:pt x="7321" y="455460"/>
                  </a:lnTo>
                  <a:lnTo>
                    <a:pt x="7136" y="455708"/>
                  </a:lnTo>
                  <a:lnTo>
                    <a:pt x="6955" y="455969"/>
                  </a:lnTo>
                  <a:lnTo>
                    <a:pt x="6774" y="456230"/>
                  </a:lnTo>
                  <a:lnTo>
                    <a:pt x="6593" y="456503"/>
                  </a:lnTo>
                  <a:lnTo>
                    <a:pt x="6416" y="456788"/>
                  </a:lnTo>
                  <a:lnTo>
                    <a:pt x="6244" y="457074"/>
                  </a:lnTo>
                  <a:lnTo>
                    <a:pt x="6072" y="457360"/>
                  </a:lnTo>
                  <a:lnTo>
                    <a:pt x="5900" y="457670"/>
                  </a:lnTo>
                  <a:lnTo>
                    <a:pt x="5732" y="457968"/>
                  </a:lnTo>
                  <a:lnTo>
                    <a:pt x="5568" y="458291"/>
                  </a:lnTo>
                  <a:lnTo>
                    <a:pt x="5404" y="458614"/>
                  </a:lnTo>
                  <a:lnTo>
                    <a:pt x="5245" y="458937"/>
                  </a:lnTo>
                  <a:lnTo>
                    <a:pt x="5086" y="459272"/>
                  </a:lnTo>
                  <a:lnTo>
                    <a:pt x="4909" y="459669"/>
                  </a:lnTo>
                  <a:lnTo>
                    <a:pt x="4737" y="460079"/>
                  </a:lnTo>
                  <a:lnTo>
                    <a:pt x="4573" y="460489"/>
                  </a:lnTo>
                  <a:lnTo>
                    <a:pt x="4410" y="460911"/>
                  </a:lnTo>
                  <a:lnTo>
                    <a:pt x="4250" y="461346"/>
                  </a:lnTo>
                  <a:lnTo>
                    <a:pt x="4095" y="461793"/>
                  </a:lnTo>
                  <a:lnTo>
                    <a:pt x="3949" y="462240"/>
                  </a:lnTo>
                  <a:lnTo>
                    <a:pt x="3802" y="462712"/>
                  </a:lnTo>
                  <a:lnTo>
                    <a:pt x="3665" y="463184"/>
                  </a:lnTo>
                  <a:lnTo>
                    <a:pt x="3531" y="463668"/>
                  </a:lnTo>
                  <a:lnTo>
                    <a:pt x="3406" y="464165"/>
                  </a:lnTo>
                  <a:lnTo>
                    <a:pt x="3281" y="464674"/>
                  </a:lnTo>
                  <a:lnTo>
                    <a:pt x="3165" y="465195"/>
                  </a:lnTo>
                  <a:lnTo>
                    <a:pt x="3057" y="465717"/>
                  </a:lnTo>
                  <a:lnTo>
                    <a:pt x="2954" y="466263"/>
                  </a:lnTo>
                  <a:lnTo>
                    <a:pt x="2855" y="466810"/>
                  </a:lnTo>
                  <a:lnTo>
                    <a:pt x="2765" y="467368"/>
                  </a:lnTo>
                  <a:lnTo>
                    <a:pt x="2683" y="467940"/>
                  </a:lnTo>
                  <a:lnTo>
                    <a:pt x="2605" y="468523"/>
                  </a:lnTo>
                  <a:lnTo>
                    <a:pt x="2536" y="469119"/>
                  </a:lnTo>
                  <a:lnTo>
                    <a:pt x="2472" y="469728"/>
                  </a:lnTo>
                  <a:lnTo>
                    <a:pt x="2416" y="470349"/>
                  </a:lnTo>
                  <a:lnTo>
                    <a:pt x="2373" y="470970"/>
                  </a:lnTo>
                  <a:lnTo>
                    <a:pt x="2330" y="471615"/>
                  </a:lnTo>
                  <a:lnTo>
                    <a:pt x="2300" y="472273"/>
                  </a:lnTo>
                  <a:lnTo>
                    <a:pt x="2278" y="472932"/>
                  </a:lnTo>
                  <a:lnTo>
                    <a:pt x="2261" y="473615"/>
                  </a:lnTo>
                  <a:lnTo>
                    <a:pt x="2257" y="474298"/>
                  </a:lnTo>
                  <a:lnTo>
                    <a:pt x="2261" y="474993"/>
                  </a:lnTo>
                  <a:lnTo>
                    <a:pt x="2269" y="475713"/>
                  </a:lnTo>
                  <a:lnTo>
                    <a:pt x="2291" y="476433"/>
                  </a:lnTo>
                  <a:lnTo>
                    <a:pt x="2321" y="477166"/>
                  </a:lnTo>
                  <a:lnTo>
                    <a:pt x="2347" y="477601"/>
                  </a:lnTo>
                  <a:lnTo>
                    <a:pt x="2368" y="478035"/>
                  </a:lnTo>
                  <a:lnTo>
                    <a:pt x="2399" y="478458"/>
                  </a:lnTo>
                  <a:lnTo>
                    <a:pt x="2429" y="478867"/>
                  </a:lnTo>
                  <a:lnTo>
                    <a:pt x="2463" y="479277"/>
                  </a:lnTo>
                  <a:lnTo>
                    <a:pt x="2498" y="479674"/>
                  </a:lnTo>
                  <a:lnTo>
                    <a:pt x="2536" y="480072"/>
                  </a:lnTo>
                  <a:lnTo>
                    <a:pt x="2575" y="480469"/>
                  </a:lnTo>
                  <a:lnTo>
                    <a:pt x="2618" y="480854"/>
                  </a:lnTo>
                  <a:lnTo>
                    <a:pt x="2666" y="481227"/>
                  </a:lnTo>
                  <a:lnTo>
                    <a:pt x="2713" y="481599"/>
                  </a:lnTo>
                  <a:lnTo>
                    <a:pt x="2765" y="481972"/>
                  </a:lnTo>
                  <a:lnTo>
                    <a:pt x="2816" y="482332"/>
                  </a:lnTo>
                  <a:lnTo>
                    <a:pt x="2872" y="482680"/>
                  </a:lnTo>
                  <a:lnTo>
                    <a:pt x="2928" y="483027"/>
                  </a:lnTo>
                  <a:lnTo>
                    <a:pt x="2989" y="483375"/>
                  </a:lnTo>
                  <a:lnTo>
                    <a:pt x="3049" y="483710"/>
                  </a:lnTo>
                  <a:lnTo>
                    <a:pt x="3113" y="484046"/>
                  </a:lnTo>
                  <a:lnTo>
                    <a:pt x="3182" y="484368"/>
                  </a:lnTo>
                  <a:lnTo>
                    <a:pt x="3247" y="484679"/>
                  </a:lnTo>
                  <a:lnTo>
                    <a:pt x="3320" y="485002"/>
                  </a:lnTo>
                  <a:lnTo>
                    <a:pt x="3389" y="485312"/>
                  </a:lnTo>
                  <a:lnTo>
                    <a:pt x="3462" y="485610"/>
                  </a:lnTo>
                  <a:lnTo>
                    <a:pt x="3540" y="485908"/>
                  </a:lnTo>
                  <a:lnTo>
                    <a:pt x="3617" y="486194"/>
                  </a:lnTo>
                  <a:lnTo>
                    <a:pt x="3699" y="486479"/>
                  </a:lnTo>
                  <a:lnTo>
                    <a:pt x="3781" y="486765"/>
                  </a:lnTo>
                  <a:lnTo>
                    <a:pt x="3863" y="487038"/>
                  </a:lnTo>
                  <a:lnTo>
                    <a:pt x="4035" y="487560"/>
                  </a:lnTo>
                  <a:lnTo>
                    <a:pt x="4212" y="488069"/>
                  </a:lnTo>
                  <a:lnTo>
                    <a:pt x="4190" y="488131"/>
                  </a:lnTo>
                  <a:lnTo>
                    <a:pt x="4164" y="488168"/>
                  </a:lnTo>
                  <a:lnTo>
                    <a:pt x="4138" y="488205"/>
                  </a:lnTo>
                  <a:lnTo>
                    <a:pt x="4117" y="488255"/>
                  </a:lnTo>
                  <a:lnTo>
                    <a:pt x="4018" y="488541"/>
                  </a:lnTo>
                  <a:lnTo>
                    <a:pt x="3927" y="488851"/>
                  </a:lnTo>
                  <a:lnTo>
                    <a:pt x="3841" y="489162"/>
                  </a:lnTo>
                  <a:lnTo>
                    <a:pt x="3768" y="489484"/>
                  </a:lnTo>
                  <a:lnTo>
                    <a:pt x="3699" y="489820"/>
                  </a:lnTo>
                  <a:lnTo>
                    <a:pt x="3639" y="490167"/>
                  </a:lnTo>
                  <a:lnTo>
                    <a:pt x="3583" y="490528"/>
                  </a:lnTo>
                  <a:lnTo>
                    <a:pt x="3535" y="490888"/>
                  </a:lnTo>
                  <a:lnTo>
                    <a:pt x="3497" y="491260"/>
                  </a:lnTo>
                  <a:lnTo>
                    <a:pt x="3467" y="491645"/>
                  </a:lnTo>
                  <a:lnTo>
                    <a:pt x="3441" y="492030"/>
                  </a:lnTo>
                  <a:lnTo>
                    <a:pt x="3419" y="492415"/>
                  </a:lnTo>
                  <a:lnTo>
                    <a:pt x="3406" y="492812"/>
                  </a:lnTo>
                  <a:lnTo>
                    <a:pt x="3398" y="493210"/>
                  </a:lnTo>
                  <a:lnTo>
                    <a:pt x="3398" y="493607"/>
                  </a:lnTo>
                  <a:lnTo>
                    <a:pt x="3402" y="494005"/>
                  </a:lnTo>
                  <a:lnTo>
                    <a:pt x="3415" y="494402"/>
                  </a:lnTo>
                  <a:lnTo>
                    <a:pt x="3432" y="494799"/>
                  </a:lnTo>
                  <a:lnTo>
                    <a:pt x="3454" y="495197"/>
                  </a:lnTo>
                  <a:lnTo>
                    <a:pt x="3479" y="495594"/>
                  </a:lnTo>
                  <a:lnTo>
                    <a:pt x="3514" y="495991"/>
                  </a:lnTo>
                  <a:lnTo>
                    <a:pt x="3548" y="496376"/>
                  </a:lnTo>
                  <a:lnTo>
                    <a:pt x="3591" y="496749"/>
                  </a:lnTo>
                  <a:lnTo>
                    <a:pt x="3643" y="497134"/>
                  </a:lnTo>
                  <a:lnTo>
                    <a:pt x="3695" y="497506"/>
                  </a:lnTo>
                  <a:lnTo>
                    <a:pt x="3751" y="497866"/>
                  </a:lnTo>
                  <a:lnTo>
                    <a:pt x="3811" y="498214"/>
                  </a:lnTo>
                  <a:lnTo>
                    <a:pt x="3876" y="498562"/>
                  </a:lnTo>
                  <a:lnTo>
                    <a:pt x="3949" y="498885"/>
                  </a:lnTo>
                  <a:lnTo>
                    <a:pt x="4022" y="499208"/>
                  </a:lnTo>
                  <a:lnTo>
                    <a:pt x="4100" y="499518"/>
                  </a:lnTo>
                  <a:lnTo>
                    <a:pt x="4181" y="499816"/>
                  </a:lnTo>
                  <a:lnTo>
                    <a:pt x="4276" y="500127"/>
                  </a:lnTo>
                  <a:lnTo>
                    <a:pt x="4375" y="500412"/>
                  </a:lnTo>
                  <a:lnTo>
                    <a:pt x="4474" y="500698"/>
                  </a:lnTo>
                  <a:lnTo>
                    <a:pt x="4582" y="500971"/>
                  </a:lnTo>
                  <a:lnTo>
                    <a:pt x="4694" y="501219"/>
                  </a:lnTo>
                  <a:lnTo>
                    <a:pt x="4806" y="501455"/>
                  </a:lnTo>
                  <a:lnTo>
                    <a:pt x="4922" y="501691"/>
                  </a:lnTo>
                  <a:lnTo>
                    <a:pt x="5038" y="501902"/>
                  </a:lnTo>
                  <a:lnTo>
                    <a:pt x="5163" y="502101"/>
                  </a:lnTo>
                  <a:lnTo>
                    <a:pt x="5288" y="502287"/>
                  </a:lnTo>
                  <a:lnTo>
                    <a:pt x="5413" y="502461"/>
                  </a:lnTo>
                  <a:lnTo>
                    <a:pt x="5542" y="502623"/>
                  </a:lnTo>
                  <a:lnTo>
                    <a:pt x="5676" y="502772"/>
                  </a:lnTo>
                  <a:lnTo>
                    <a:pt x="5805" y="502896"/>
                  </a:lnTo>
                  <a:lnTo>
                    <a:pt x="5943" y="503020"/>
                  </a:lnTo>
                  <a:lnTo>
                    <a:pt x="6076" y="503119"/>
                  </a:lnTo>
                  <a:lnTo>
                    <a:pt x="6214" y="503219"/>
                  </a:lnTo>
                  <a:lnTo>
                    <a:pt x="6352" y="503293"/>
                  </a:lnTo>
                  <a:lnTo>
                    <a:pt x="6494" y="503355"/>
                  </a:lnTo>
                  <a:lnTo>
                    <a:pt x="6632" y="503405"/>
                  </a:lnTo>
                  <a:lnTo>
                    <a:pt x="6774" y="503442"/>
                  </a:lnTo>
                  <a:lnTo>
                    <a:pt x="6912" y="503467"/>
                  </a:lnTo>
                  <a:lnTo>
                    <a:pt x="7054" y="503479"/>
                  </a:lnTo>
                  <a:lnTo>
                    <a:pt x="7196" y="503467"/>
                  </a:lnTo>
                  <a:lnTo>
                    <a:pt x="7338" y="503454"/>
                  </a:lnTo>
                  <a:lnTo>
                    <a:pt x="7476" y="503417"/>
                  </a:lnTo>
                  <a:lnTo>
                    <a:pt x="7618" y="503380"/>
                  </a:lnTo>
                  <a:lnTo>
                    <a:pt x="7756" y="503318"/>
                  </a:lnTo>
                  <a:lnTo>
                    <a:pt x="7893" y="503243"/>
                  </a:lnTo>
                  <a:lnTo>
                    <a:pt x="8031" y="503156"/>
                  </a:lnTo>
                  <a:lnTo>
                    <a:pt x="8165" y="503057"/>
                  </a:lnTo>
                  <a:lnTo>
                    <a:pt x="8303" y="502933"/>
                  </a:lnTo>
                  <a:lnTo>
                    <a:pt x="8376" y="502846"/>
                  </a:lnTo>
                  <a:lnTo>
                    <a:pt x="8440" y="502747"/>
                  </a:lnTo>
                  <a:lnTo>
                    <a:pt x="8505" y="502635"/>
                  </a:lnTo>
                  <a:lnTo>
                    <a:pt x="8561" y="502511"/>
                  </a:lnTo>
                  <a:lnTo>
                    <a:pt x="8613" y="502374"/>
                  </a:lnTo>
                  <a:lnTo>
                    <a:pt x="8660" y="502225"/>
                  </a:lnTo>
                  <a:lnTo>
                    <a:pt x="8699" y="502064"/>
                  </a:lnTo>
                  <a:lnTo>
                    <a:pt x="8733" y="501890"/>
                  </a:lnTo>
                  <a:lnTo>
                    <a:pt x="8763" y="501704"/>
                  </a:lnTo>
                  <a:lnTo>
                    <a:pt x="8789" y="501517"/>
                  </a:lnTo>
                  <a:lnTo>
                    <a:pt x="8806" y="501331"/>
                  </a:lnTo>
                  <a:lnTo>
                    <a:pt x="8819" y="501132"/>
                  </a:lnTo>
                  <a:lnTo>
                    <a:pt x="8828" y="500921"/>
                  </a:lnTo>
                  <a:lnTo>
                    <a:pt x="8832" y="500710"/>
                  </a:lnTo>
                  <a:lnTo>
                    <a:pt x="8828" y="500499"/>
                  </a:lnTo>
                  <a:lnTo>
                    <a:pt x="8819" y="500276"/>
                  </a:lnTo>
                  <a:lnTo>
                    <a:pt x="8798" y="499878"/>
                  </a:lnTo>
                  <a:lnTo>
                    <a:pt x="8781" y="499493"/>
                  </a:lnTo>
                  <a:lnTo>
                    <a:pt x="8768" y="499108"/>
                  </a:lnTo>
                  <a:lnTo>
                    <a:pt x="8759" y="498723"/>
                  </a:lnTo>
                  <a:lnTo>
                    <a:pt x="8755" y="498351"/>
                  </a:lnTo>
                  <a:lnTo>
                    <a:pt x="8759" y="497978"/>
                  </a:lnTo>
                  <a:lnTo>
                    <a:pt x="8763" y="497618"/>
                  </a:lnTo>
                  <a:lnTo>
                    <a:pt x="8772" y="497258"/>
                  </a:lnTo>
                  <a:lnTo>
                    <a:pt x="8789" y="496885"/>
                  </a:lnTo>
                  <a:lnTo>
                    <a:pt x="8806" y="496525"/>
                  </a:lnTo>
                  <a:lnTo>
                    <a:pt x="8828" y="496165"/>
                  </a:lnTo>
                  <a:lnTo>
                    <a:pt x="8854" y="495818"/>
                  </a:lnTo>
                  <a:lnTo>
                    <a:pt x="8884" y="495457"/>
                  </a:lnTo>
                  <a:lnTo>
                    <a:pt x="8918" y="495097"/>
                  </a:lnTo>
                  <a:lnTo>
                    <a:pt x="8957" y="494725"/>
                  </a:lnTo>
                  <a:lnTo>
                    <a:pt x="8996" y="494365"/>
                  </a:lnTo>
                  <a:lnTo>
                    <a:pt x="9250" y="494476"/>
                  </a:lnTo>
                  <a:lnTo>
                    <a:pt x="9508" y="494588"/>
                  </a:lnTo>
                  <a:lnTo>
                    <a:pt x="9771" y="494688"/>
                  </a:lnTo>
                  <a:lnTo>
                    <a:pt x="10034" y="494774"/>
                  </a:lnTo>
                  <a:lnTo>
                    <a:pt x="10296" y="494849"/>
                  </a:lnTo>
                  <a:lnTo>
                    <a:pt x="10555" y="494899"/>
                  </a:lnTo>
                  <a:lnTo>
                    <a:pt x="10817" y="494948"/>
                  </a:lnTo>
                  <a:lnTo>
                    <a:pt x="11080" y="494973"/>
                  </a:lnTo>
                  <a:lnTo>
                    <a:pt x="11162" y="495681"/>
                  </a:lnTo>
                  <a:lnTo>
                    <a:pt x="11252" y="496401"/>
                  </a:lnTo>
                  <a:lnTo>
                    <a:pt x="11351" y="497109"/>
                  </a:lnTo>
                  <a:lnTo>
                    <a:pt x="11455" y="497804"/>
                  </a:lnTo>
                  <a:lnTo>
                    <a:pt x="11571" y="498487"/>
                  </a:lnTo>
                  <a:lnTo>
                    <a:pt x="11631" y="498823"/>
                  </a:lnTo>
                  <a:lnTo>
                    <a:pt x="11696" y="499158"/>
                  </a:lnTo>
                  <a:lnTo>
                    <a:pt x="11761" y="499481"/>
                  </a:lnTo>
                  <a:lnTo>
                    <a:pt x="11829" y="499804"/>
                  </a:lnTo>
                  <a:lnTo>
                    <a:pt x="11898" y="500127"/>
                  </a:lnTo>
                  <a:lnTo>
                    <a:pt x="11972" y="500437"/>
                  </a:lnTo>
                  <a:lnTo>
                    <a:pt x="12045" y="500735"/>
                  </a:lnTo>
                  <a:lnTo>
                    <a:pt x="12122" y="501033"/>
                  </a:lnTo>
                  <a:lnTo>
                    <a:pt x="12204" y="501331"/>
                  </a:lnTo>
                  <a:lnTo>
                    <a:pt x="12286" y="501604"/>
                  </a:lnTo>
                  <a:lnTo>
                    <a:pt x="12372" y="501890"/>
                  </a:lnTo>
                  <a:lnTo>
                    <a:pt x="12462" y="502151"/>
                  </a:lnTo>
                  <a:lnTo>
                    <a:pt x="12553" y="502411"/>
                  </a:lnTo>
                  <a:lnTo>
                    <a:pt x="12648" y="502660"/>
                  </a:lnTo>
                  <a:lnTo>
                    <a:pt x="12742" y="502908"/>
                  </a:lnTo>
                  <a:lnTo>
                    <a:pt x="12841" y="503132"/>
                  </a:lnTo>
                  <a:lnTo>
                    <a:pt x="12945" y="503355"/>
                  </a:lnTo>
                  <a:lnTo>
                    <a:pt x="13052" y="503566"/>
                  </a:lnTo>
                  <a:lnTo>
                    <a:pt x="13160" y="503765"/>
                  </a:lnTo>
                  <a:lnTo>
                    <a:pt x="13272" y="503951"/>
                  </a:lnTo>
                  <a:lnTo>
                    <a:pt x="13384" y="504125"/>
                  </a:lnTo>
                  <a:lnTo>
                    <a:pt x="13505" y="504286"/>
                  </a:lnTo>
                  <a:lnTo>
                    <a:pt x="13625" y="504436"/>
                  </a:lnTo>
                  <a:lnTo>
                    <a:pt x="13750" y="504572"/>
                  </a:lnTo>
                  <a:lnTo>
                    <a:pt x="13875" y="504696"/>
                  </a:lnTo>
                  <a:lnTo>
                    <a:pt x="14000" y="504808"/>
                  </a:lnTo>
                  <a:lnTo>
                    <a:pt x="14125" y="504895"/>
                  </a:lnTo>
                  <a:lnTo>
                    <a:pt x="14254" y="504982"/>
                  </a:lnTo>
                  <a:lnTo>
                    <a:pt x="14379" y="505044"/>
                  </a:lnTo>
                  <a:lnTo>
                    <a:pt x="14508" y="505094"/>
                  </a:lnTo>
                  <a:lnTo>
                    <a:pt x="14633" y="505131"/>
                  </a:lnTo>
                  <a:lnTo>
                    <a:pt x="14762" y="505156"/>
                  </a:lnTo>
                  <a:lnTo>
                    <a:pt x="15016" y="505156"/>
                  </a:lnTo>
                  <a:lnTo>
                    <a:pt x="15141" y="505131"/>
                  </a:lnTo>
                  <a:lnTo>
                    <a:pt x="15266" y="505094"/>
                  </a:lnTo>
                  <a:lnTo>
                    <a:pt x="15391" y="505044"/>
                  </a:lnTo>
                  <a:lnTo>
                    <a:pt x="15516" y="504969"/>
                  </a:lnTo>
                  <a:lnTo>
                    <a:pt x="15636" y="504895"/>
                  </a:lnTo>
                  <a:lnTo>
                    <a:pt x="15757" y="504796"/>
                  </a:lnTo>
                  <a:lnTo>
                    <a:pt x="15873" y="504684"/>
                  </a:lnTo>
                  <a:lnTo>
                    <a:pt x="15989" y="504560"/>
                  </a:lnTo>
                  <a:lnTo>
                    <a:pt x="16106" y="504411"/>
                  </a:lnTo>
                  <a:lnTo>
                    <a:pt x="16218" y="504262"/>
                  </a:lnTo>
                  <a:lnTo>
                    <a:pt x="16325" y="504088"/>
                  </a:lnTo>
                  <a:lnTo>
                    <a:pt x="16433" y="503889"/>
                  </a:lnTo>
                  <a:lnTo>
                    <a:pt x="16536" y="503690"/>
                  </a:lnTo>
                  <a:lnTo>
                    <a:pt x="16640" y="503467"/>
                  </a:lnTo>
                  <a:lnTo>
                    <a:pt x="16734" y="503231"/>
                  </a:lnTo>
                  <a:lnTo>
                    <a:pt x="16829" y="502983"/>
                  </a:lnTo>
                  <a:lnTo>
                    <a:pt x="16924" y="502722"/>
                  </a:lnTo>
                  <a:lnTo>
                    <a:pt x="17010" y="502436"/>
                  </a:lnTo>
                  <a:lnTo>
                    <a:pt x="17092" y="502138"/>
                  </a:lnTo>
                  <a:lnTo>
                    <a:pt x="17174" y="501815"/>
                  </a:lnTo>
                  <a:lnTo>
                    <a:pt x="17195" y="501691"/>
                  </a:lnTo>
                  <a:lnTo>
                    <a:pt x="17221" y="501567"/>
                  </a:lnTo>
                  <a:lnTo>
                    <a:pt x="17238" y="501430"/>
                  </a:lnTo>
                  <a:lnTo>
                    <a:pt x="17251" y="501294"/>
                  </a:lnTo>
                  <a:lnTo>
                    <a:pt x="17264" y="501157"/>
                  </a:lnTo>
                  <a:lnTo>
                    <a:pt x="17268" y="501008"/>
                  </a:lnTo>
                  <a:lnTo>
                    <a:pt x="17273" y="500872"/>
                  </a:lnTo>
                  <a:lnTo>
                    <a:pt x="17277" y="500723"/>
                  </a:lnTo>
                  <a:lnTo>
                    <a:pt x="17273" y="500574"/>
                  </a:lnTo>
                  <a:lnTo>
                    <a:pt x="17268" y="500437"/>
                  </a:lnTo>
                  <a:lnTo>
                    <a:pt x="17260" y="500288"/>
                  </a:lnTo>
                  <a:lnTo>
                    <a:pt x="17247" y="500151"/>
                  </a:lnTo>
                  <a:lnTo>
                    <a:pt x="17234" y="500015"/>
                  </a:lnTo>
                  <a:lnTo>
                    <a:pt x="17217" y="499878"/>
                  </a:lnTo>
                  <a:lnTo>
                    <a:pt x="17195" y="499754"/>
                  </a:lnTo>
                  <a:lnTo>
                    <a:pt x="17174" y="499630"/>
                  </a:lnTo>
                  <a:lnTo>
                    <a:pt x="17023" y="498848"/>
                  </a:lnTo>
                  <a:lnTo>
                    <a:pt x="16885" y="498065"/>
                  </a:lnTo>
                  <a:lnTo>
                    <a:pt x="16747" y="497270"/>
                  </a:lnTo>
                  <a:lnTo>
                    <a:pt x="16622" y="496463"/>
                  </a:lnTo>
                  <a:lnTo>
                    <a:pt x="16497" y="495644"/>
                  </a:lnTo>
                  <a:lnTo>
                    <a:pt x="16377" y="494824"/>
                  </a:lnTo>
                  <a:lnTo>
                    <a:pt x="16265" y="493992"/>
                  </a:lnTo>
                  <a:lnTo>
                    <a:pt x="16153" y="493148"/>
                  </a:lnTo>
                  <a:lnTo>
                    <a:pt x="16536" y="492800"/>
                  </a:lnTo>
                  <a:lnTo>
                    <a:pt x="16726" y="492614"/>
                  </a:lnTo>
                  <a:lnTo>
                    <a:pt x="16919" y="492428"/>
                  </a:lnTo>
                  <a:lnTo>
                    <a:pt x="17109" y="492229"/>
                  </a:lnTo>
                  <a:lnTo>
                    <a:pt x="17303" y="492018"/>
                  </a:lnTo>
                  <a:lnTo>
                    <a:pt x="17492" y="491794"/>
                  </a:lnTo>
                  <a:lnTo>
                    <a:pt x="17682" y="491571"/>
                  </a:lnTo>
                  <a:lnTo>
                    <a:pt x="17871" y="491335"/>
                  </a:lnTo>
                  <a:lnTo>
                    <a:pt x="18061" y="491086"/>
                  </a:lnTo>
                  <a:lnTo>
                    <a:pt x="18250" y="490838"/>
                  </a:lnTo>
                  <a:lnTo>
                    <a:pt x="18440" y="490565"/>
                  </a:lnTo>
                  <a:lnTo>
                    <a:pt x="18625" y="490304"/>
                  </a:lnTo>
                  <a:lnTo>
                    <a:pt x="18810" y="490018"/>
                  </a:lnTo>
                  <a:lnTo>
                    <a:pt x="18991" y="489720"/>
                  </a:lnTo>
                  <a:lnTo>
                    <a:pt x="19176" y="489422"/>
                  </a:lnTo>
                  <a:lnTo>
                    <a:pt x="19452" y="490329"/>
                  </a:lnTo>
                  <a:lnTo>
                    <a:pt x="19744" y="491260"/>
                  </a:lnTo>
                  <a:lnTo>
                    <a:pt x="20046" y="492204"/>
                  </a:lnTo>
                  <a:lnTo>
                    <a:pt x="20205" y="492676"/>
                  </a:lnTo>
                  <a:lnTo>
                    <a:pt x="20365" y="493148"/>
                  </a:lnTo>
                  <a:lnTo>
                    <a:pt x="20528" y="493607"/>
                  </a:lnTo>
                  <a:lnTo>
                    <a:pt x="20692" y="494054"/>
                  </a:lnTo>
                  <a:lnTo>
                    <a:pt x="20860" y="494501"/>
                  </a:lnTo>
                  <a:lnTo>
                    <a:pt x="21028" y="494923"/>
                  </a:lnTo>
                  <a:lnTo>
                    <a:pt x="21200" y="495321"/>
                  </a:lnTo>
                  <a:lnTo>
                    <a:pt x="21377" y="495706"/>
                  </a:lnTo>
                  <a:lnTo>
                    <a:pt x="21553" y="496066"/>
                  </a:lnTo>
                  <a:lnTo>
                    <a:pt x="21730" y="496414"/>
                  </a:lnTo>
                  <a:lnTo>
                    <a:pt x="21910" y="496712"/>
                  </a:lnTo>
                  <a:lnTo>
                    <a:pt x="22001" y="496861"/>
                  </a:lnTo>
                  <a:lnTo>
                    <a:pt x="22091" y="496997"/>
                  </a:lnTo>
                  <a:lnTo>
                    <a:pt x="22182" y="497121"/>
                  </a:lnTo>
                  <a:lnTo>
                    <a:pt x="22277" y="497233"/>
                  </a:lnTo>
                  <a:lnTo>
                    <a:pt x="22367" y="497345"/>
                  </a:lnTo>
                  <a:lnTo>
                    <a:pt x="22462" y="497444"/>
                  </a:lnTo>
                  <a:lnTo>
                    <a:pt x="22552" y="497531"/>
                  </a:lnTo>
                  <a:lnTo>
                    <a:pt x="22647" y="497606"/>
                  </a:lnTo>
                  <a:lnTo>
                    <a:pt x="22737" y="497668"/>
                  </a:lnTo>
                  <a:lnTo>
                    <a:pt x="22832" y="497730"/>
                  </a:lnTo>
                  <a:lnTo>
                    <a:pt x="22927" y="497780"/>
                  </a:lnTo>
                  <a:lnTo>
                    <a:pt x="23022" y="497817"/>
                  </a:lnTo>
                  <a:lnTo>
                    <a:pt x="23116" y="497829"/>
                  </a:lnTo>
                  <a:lnTo>
                    <a:pt x="23207" y="497842"/>
                  </a:lnTo>
                  <a:lnTo>
                    <a:pt x="23301" y="497842"/>
                  </a:lnTo>
                  <a:lnTo>
                    <a:pt x="23396" y="497829"/>
                  </a:lnTo>
                  <a:lnTo>
                    <a:pt x="23491" y="497804"/>
                  </a:lnTo>
                  <a:lnTo>
                    <a:pt x="23590" y="497755"/>
                  </a:lnTo>
                  <a:lnTo>
                    <a:pt x="23685" y="497705"/>
                  </a:lnTo>
                  <a:lnTo>
                    <a:pt x="23779" y="497631"/>
                  </a:lnTo>
                  <a:lnTo>
                    <a:pt x="23874" y="497544"/>
                  </a:lnTo>
                  <a:lnTo>
                    <a:pt x="23969" y="497444"/>
                  </a:lnTo>
                  <a:lnTo>
                    <a:pt x="24064" y="497333"/>
                  </a:lnTo>
                  <a:lnTo>
                    <a:pt x="24163" y="497208"/>
                  </a:lnTo>
                  <a:lnTo>
                    <a:pt x="24257" y="497059"/>
                  </a:lnTo>
                  <a:lnTo>
                    <a:pt x="24352" y="496898"/>
                  </a:lnTo>
                  <a:lnTo>
                    <a:pt x="24447" y="496724"/>
                  </a:lnTo>
                  <a:lnTo>
                    <a:pt x="24542" y="496525"/>
                  </a:lnTo>
                  <a:lnTo>
                    <a:pt x="24636" y="496314"/>
                  </a:lnTo>
                  <a:lnTo>
                    <a:pt x="24735" y="496091"/>
                  </a:lnTo>
                  <a:lnTo>
                    <a:pt x="24809" y="495892"/>
                  </a:lnTo>
                  <a:lnTo>
                    <a:pt x="24878" y="495693"/>
                  </a:lnTo>
                  <a:lnTo>
                    <a:pt x="24942" y="495482"/>
                  </a:lnTo>
                  <a:lnTo>
                    <a:pt x="25007" y="495259"/>
                  </a:lnTo>
                  <a:lnTo>
                    <a:pt x="25067" y="495035"/>
                  </a:lnTo>
                  <a:lnTo>
                    <a:pt x="25123" y="494812"/>
                  </a:lnTo>
                  <a:lnTo>
                    <a:pt x="25175" y="494576"/>
                  </a:lnTo>
                  <a:lnTo>
                    <a:pt x="25222" y="494327"/>
                  </a:lnTo>
                  <a:lnTo>
                    <a:pt x="25265" y="494079"/>
                  </a:lnTo>
                  <a:lnTo>
                    <a:pt x="25304" y="493831"/>
                  </a:lnTo>
                  <a:lnTo>
                    <a:pt x="25343" y="493570"/>
                  </a:lnTo>
                  <a:lnTo>
                    <a:pt x="25377" y="493309"/>
                  </a:lnTo>
                  <a:lnTo>
                    <a:pt x="25407" y="493048"/>
                  </a:lnTo>
                  <a:lnTo>
                    <a:pt x="25433" y="492775"/>
                  </a:lnTo>
                  <a:lnTo>
                    <a:pt x="25459" y="492502"/>
                  </a:lnTo>
                  <a:lnTo>
                    <a:pt x="25476" y="492216"/>
                  </a:lnTo>
                  <a:lnTo>
                    <a:pt x="25493" y="491918"/>
                  </a:lnTo>
                  <a:lnTo>
                    <a:pt x="25506" y="491608"/>
                  </a:lnTo>
                  <a:lnTo>
                    <a:pt x="25515" y="491285"/>
                  </a:lnTo>
                  <a:lnTo>
                    <a:pt x="25519" y="490975"/>
                  </a:lnTo>
                  <a:lnTo>
                    <a:pt x="25519" y="490664"/>
                  </a:lnTo>
                  <a:lnTo>
                    <a:pt x="25519" y="490341"/>
                  </a:lnTo>
                  <a:lnTo>
                    <a:pt x="25511" y="490031"/>
                  </a:lnTo>
                  <a:lnTo>
                    <a:pt x="25502" y="489720"/>
                  </a:lnTo>
                  <a:lnTo>
                    <a:pt x="25489" y="489398"/>
                  </a:lnTo>
                  <a:lnTo>
                    <a:pt x="25467" y="489087"/>
                  </a:lnTo>
                  <a:lnTo>
                    <a:pt x="25446" y="488777"/>
                  </a:lnTo>
                  <a:lnTo>
                    <a:pt x="25424" y="488466"/>
                  </a:lnTo>
                  <a:lnTo>
                    <a:pt x="25394" y="488168"/>
                  </a:lnTo>
                  <a:lnTo>
                    <a:pt x="25360" y="487870"/>
                  </a:lnTo>
                  <a:lnTo>
                    <a:pt x="25325" y="487572"/>
                  </a:lnTo>
                  <a:lnTo>
                    <a:pt x="25282" y="487287"/>
                  </a:lnTo>
                  <a:lnTo>
                    <a:pt x="25235" y="486976"/>
                  </a:lnTo>
                  <a:lnTo>
                    <a:pt x="25183" y="486678"/>
                  </a:lnTo>
                  <a:lnTo>
                    <a:pt x="25132" y="486380"/>
                  </a:lnTo>
                  <a:lnTo>
                    <a:pt x="25076" y="486107"/>
                  </a:lnTo>
                  <a:lnTo>
                    <a:pt x="25015" y="485821"/>
                  </a:lnTo>
                  <a:lnTo>
                    <a:pt x="24951" y="485560"/>
                  </a:lnTo>
                  <a:lnTo>
                    <a:pt x="24882" y="485287"/>
                  </a:lnTo>
                  <a:lnTo>
                    <a:pt x="24813" y="485039"/>
                  </a:lnTo>
                  <a:lnTo>
                    <a:pt x="24744" y="484791"/>
                  </a:lnTo>
                  <a:lnTo>
                    <a:pt x="24667" y="484542"/>
                  </a:lnTo>
                  <a:lnTo>
                    <a:pt x="24593" y="484306"/>
                  </a:lnTo>
                  <a:lnTo>
                    <a:pt x="24511" y="484070"/>
                  </a:lnTo>
                  <a:lnTo>
                    <a:pt x="24430" y="483847"/>
                  </a:lnTo>
                  <a:lnTo>
                    <a:pt x="24348" y="483623"/>
                  </a:lnTo>
                  <a:lnTo>
                    <a:pt x="24176" y="483201"/>
                  </a:lnTo>
                  <a:lnTo>
                    <a:pt x="23999" y="482804"/>
                  </a:lnTo>
                  <a:lnTo>
                    <a:pt x="23814" y="482406"/>
                  </a:lnTo>
                  <a:lnTo>
                    <a:pt x="23624" y="482046"/>
                  </a:lnTo>
                  <a:lnTo>
                    <a:pt x="23431" y="481686"/>
                  </a:lnTo>
                  <a:lnTo>
                    <a:pt x="23233" y="481338"/>
                  </a:lnTo>
                  <a:lnTo>
                    <a:pt x="23034" y="481016"/>
                  </a:lnTo>
                  <a:lnTo>
                    <a:pt x="22832" y="480693"/>
                  </a:lnTo>
                  <a:lnTo>
                    <a:pt x="22634" y="480382"/>
                  </a:lnTo>
                  <a:lnTo>
                    <a:pt x="22729" y="479960"/>
                  </a:lnTo>
                  <a:lnTo>
                    <a:pt x="22815" y="479538"/>
                  </a:lnTo>
                  <a:lnTo>
                    <a:pt x="22901" y="479103"/>
                  </a:lnTo>
                  <a:lnTo>
                    <a:pt x="22983" y="478656"/>
                  </a:lnTo>
                  <a:lnTo>
                    <a:pt x="23060" y="478222"/>
                  </a:lnTo>
                  <a:lnTo>
                    <a:pt x="23133" y="477762"/>
                  </a:lnTo>
                  <a:lnTo>
                    <a:pt x="23202" y="477315"/>
                  </a:lnTo>
                  <a:lnTo>
                    <a:pt x="23267" y="476856"/>
                  </a:lnTo>
                  <a:lnTo>
                    <a:pt x="23327" y="476384"/>
                  </a:lnTo>
                  <a:lnTo>
                    <a:pt x="23383" y="475912"/>
                  </a:lnTo>
                  <a:lnTo>
                    <a:pt x="23435" y="475440"/>
                  </a:lnTo>
                  <a:lnTo>
                    <a:pt x="23478" y="474956"/>
                  </a:lnTo>
                  <a:lnTo>
                    <a:pt x="23521" y="474471"/>
                  </a:lnTo>
                  <a:lnTo>
                    <a:pt x="23555" y="473975"/>
                  </a:lnTo>
                  <a:lnTo>
                    <a:pt x="23586" y="473478"/>
                  </a:lnTo>
                  <a:lnTo>
                    <a:pt x="23611" y="472981"/>
                  </a:lnTo>
                  <a:lnTo>
                    <a:pt x="23633" y="472472"/>
                  </a:lnTo>
                  <a:lnTo>
                    <a:pt x="23650" y="471963"/>
                  </a:lnTo>
                  <a:lnTo>
                    <a:pt x="23659" y="471454"/>
                  </a:lnTo>
                  <a:lnTo>
                    <a:pt x="23663" y="470932"/>
                  </a:lnTo>
                  <a:lnTo>
                    <a:pt x="23659" y="470411"/>
                  </a:lnTo>
                  <a:lnTo>
                    <a:pt x="23655" y="469877"/>
                  </a:lnTo>
                  <a:lnTo>
                    <a:pt x="23642" y="469343"/>
                  </a:lnTo>
                  <a:lnTo>
                    <a:pt x="23620" y="468809"/>
                  </a:lnTo>
                  <a:lnTo>
                    <a:pt x="23599" y="468263"/>
                  </a:lnTo>
                  <a:lnTo>
                    <a:pt x="23564" y="467716"/>
                  </a:lnTo>
                  <a:lnTo>
                    <a:pt x="23530" y="467170"/>
                  </a:lnTo>
                  <a:lnTo>
                    <a:pt x="23487" y="466611"/>
                  </a:lnTo>
                  <a:lnTo>
                    <a:pt x="23435" y="466052"/>
                  </a:lnTo>
                  <a:lnTo>
                    <a:pt x="23379" y="465493"/>
                  </a:lnTo>
                  <a:lnTo>
                    <a:pt x="23319" y="464922"/>
                  </a:lnTo>
                  <a:lnTo>
                    <a:pt x="23245" y="464351"/>
                  </a:lnTo>
                  <a:lnTo>
                    <a:pt x="23181" y="463842"/>
                  </a:lnTo>
                  <a:lnTo>
                    <a:pt x="23108" y="463345"/>
                  </a:lnTo>
                  <a:lnTo>
                    <a:pt x="23030" y="462848"/>
                  </a:lnTo>
                  <a:lnTo>
                    <a:pt x="22953" y="462364"/>
                  </a:lnTo>
                  <a:lnTo>
                    <a:pt x="22866" y="461880"/>
                  </a:lnTo>
                  <a:lnTo>
                    <a:pt x="22776" y="461420"/>
                  </a:lnTo>
                  <a:lnTo>
                    <a:pt x="22686" y="460961"/>
                  </a:lnTo>
                  <a:lnTo>
                    <a:pt x="22587" y="460514"/>
                  </a:lnTo>
                  <a:lnTo>
                    <a:pt x="22488" y="460067"/>
                  </a:lnTo>
                  <a:lnTo>
                    <a:pt x="22384" y="459632"/>
                  </a:lnTo>
                  <a:lnTo>
                    <a:pt x="22277" y="459210"/>
                  </a:lnTo>
                  <a:lnTo>
                    <a:pt x="22165" y="458800"/>
                  </a:lnTo>
                  <a:lnTo>
                    <a:pt x="22048" y="458390"/>
                  </a:lnTo>
                  <a:lnTo>
                    <a:pt x="21928" y="458005"/>
                  </a:lnTo>
                  <a:lnTo>
                    <a:pt x="21807" y="457620"/>
                  </a:lnTo>
                  <a:lnTo>
                    <a:pt x="21682" y="457236"/>
                  </a:lnTo>
                  <a:lnTo>
                    <a:pt x="21557" y="456875"/>
                  </a:lnTo>
                  <a:lnTo>
                    <a:pt x="21424" y="456515"/>
                  </a:lnTo>
                  <a:lnTo>
                    <a:pt x="21290" y="456168"/>
                  </a:lnTo>
                  <a:lnTo>
                    <a:pt x="21153" y="455832"/>
                  </a:lnTo>
                  <a:lnTo>
                    <a:pt x="21015" y="455509"/>
                  </a:lnTo>
                  <a:lnTo>
                    <a:pt x="20873" y="455187"/>
                  </a:lnTo>
                  <a:lnTo>
                    <a:pt x="20726" y="454889"/>
                  </a:lnTo>
                  <a:lnTo>
                    <a:pt x="20580" y="454591"/>
                  </a:lnTo>
                  <a:lnTo>
                    <a:pt x="20429" y="454305"/>
                  </a:lnTo>
                  <a:lnTo>
                    <a:pt x="20278" y="454032"/>
                  </a:lnTo>
                  <a:lnTo>
                    <a:pt x="20128" y="453759"/>
                  </a:lnTo>
                  <a:lnTo>
                    <a:pt x="19968" y="453510"/>
                  </a:lnTo>
                  <a:lnTo>
                    <a:pt x="19813" y="453262"/>
                  </a:lnTo>
                  <a:lnTo>
                    <a:pt x="19654" y="453026"/>
                  </a:lnTo>
                  <a:lnTo>
                    <a:pt x="19490" y="452815"/>
                  </a:lnTo>
                  <a:lnTo>
                    <a:pt x="19327" y="452604"/>
                  </a:lnTo>
                  <a:lnTo>
                    <a:pt x="19163" y="452393"/>
                  </a:lnTo>
                  <a:lnTo>
                    <a:pt x="18995" y="452206"/>
                  </a:lnTo>
                  <a:lnTo>
                    <a:pt x="18827" y="452032"/>
                  </a:lnTo>
                  <a:lnTo>
                    <a:pt x="18659" y="451859"/>
                  </a:lnTo>
                  <a:lnTo>
                    <a:pt x="18487" y="451710"/>
                  </a:lnTo>
                  <a:lnTo>
                    <a:pt x="18315" y="451561"/>
                  </a:lnTo>
                  <a:lnTo>
                    <a:pt x="18142" y="451424"/>
                  </a:lnTo>
                  <a:lnTo>
                    <a:pt x="17970" y="451312"/>
                  </a:lnTo>
                  <a:lnTo>
                    <a:pt x="17794" y="451200"/>
                  </a:lnTo>
                  <a:lnTo>
                    <a:pt x="17621" y="451101"/>
                  </a:lnTo>
                  <a:lnTo>
                    <a:pt x="17445" y="451014"/>
                  </a:lnTo>
                  <a:lnTo>
                    <a:pt x="17268" y="450940"/>
                  </a:lnTo>
                  <a:lnTo>
                    <a:pt x="17087" y="450878"/>
                  </a:lnTo>
                  <a:lnTo>
                    <a:pt x="16911" y="450828"/>
                  </a:lnTo>
                  <a:lnTo>
                    <a:pt x="16734" y="450791"/>
                  </a:lnTo>
                  <a:lnTo>
                    <a:pt x="16553" y="450766"/>
                  </a:lnTo>
                  <a:lnTo>
                    <a:pt x="16377" y="450741"/>
                  </a:lnTo>
                  <a:lnTo>
                    <a:pt x="16200" y="450741"/>
                  </a:lnTo>
                  <a:lnTo>
                    <a:pt x="16019" y="450753"/>
                  </a:lnTo>
                  <a:lnTo>
                    <a:pt x="15843" y="450778"/>
                  </a:lnTo>
                  <a:lnTo>
                    <a:pt x="15662" y="450816"/>
                  </a:lnTo>
                  <a:lnTo>
                    <a:pt x="15485" y="450865"/>
                  </a:lnTo>
                  <a:lnTo>
                    <a:pt x="15309" y="450927"/>
                  </a:lnTo>
                  <a:lnTo>
                    <a:pt x="15132" y="451002"/>
                  </a:lnTo>
                  <a:lnTo>
                    <a:pt x="14956" y="451089"/>
                  </a:lnTo>
                  <a:lnTo>
                    <a:pt x="14779" y="451188"/>
                  </a:lnTo>
                  <a:lnTo>
                    <a:pt x="14607" y="451300"/>
                  </a:lnTo>
                  <a:lnTo>
                    <a:pt x="14430" y="451424"/>
                  </a:lnTo>
                  <a:lnTo>
                    <a:pt x="14258" y="451561"/>
                  </a:lnTo>
                  <a:lnTo>
                    <a:pt x="14086" y="451710"/>
                  </a:lnTo>
                  <a:lnTo>
                    <a:pt x="13914" y="451871"/>
                  </a:lnTo>
                  <a:lnTo>
                    <a:pt x="13746" y="452057"/>
                  </a:lnTo>
                  <a:lnTo>
                    <a:pt x="13707" y="451921"/>
                  </a:lnTo>
                  <a:lnTo>
                    <a:pt x="13664" y="451784"/>
                  </a:lnTo>
                  <a:lnTo>
                    <a:pt x="13617" y="451672"/>
                  </a:lnTo>
                  <a:lnTo>
                    <a:pt x="13569" y="451548"/>
                  </a:lnTo>
                  <a:lnTo>
                    <a:pt x="13522" y="451449"/>
                  </a:lnTo>
                  <a:lnTo>
                    <a:pt x="13470" y="451350"/>
                  </a:lnTo>
                  <a:lnTo>
                    <a:pt x="13414" y="451263"/>
                  </a:lnTo>
                  <a:lnTo>
                    <a:pt x="13358" y="451188"/>
                  </a:lnTo>
                  <a:lnTo>
                    <a:pt x="13298" y="451114"/>
                  </a:lnTo>
                  <a:lnTo>
                    <a:pt x="13238" y="451051"/>
                  </a:lnTo>
                  <a:lnTo>
                    <a:pt x="13177" y="451002"/>
                  </a:lnTo>
                  <a:lnTo>
                    <a:pt x="13108" y="450965"/>
                  </a:lnTo>
                  <a:lnTo>
                    <a:pt x="13044" y="450940"/>
                  </a:lnTo>
                  <a:lnTo>
                    <a:pt x="12971" y="450927"/>
                  </a:lnTo>
                  <a:lnTo>
                    <a:pt x="12902" y="450927"/>
                  </a:lnTo>
                  <a:lnTo>
                    <a:pt x="12824" y="450940"/>
                  </a:lnTo>
                  <a:lnTo>
                    <a:pt x="12600" y="448916"/>
                  </a:lnTo>
                  <a:lnTo>
                    <a:pt x="12376" y="446842"/>
                  </a:lnTo>
                  <a:lnTo>
                    <a:pt x="12148" y="444731"/>
                  </a:lnTo>
                  <a:lnTo>
                    <a:pt x="11920" y="442583"/>
                  </a:lnTo>
                  <a:lnTo>
                    <a:pt x="11692" y="440397"/>
                  </a:lnTo>
                  <a:lnTo>
                    <a:pt x="11468" y="438162"/>
                  </a:lnTo>
                  <a:lnTo>
                    <a:pt x="11244" y="435902"/>
                  </a:lnTo>
                  <a:lnTo>
                    <a:pt x="11020" y="433605"/>
                  </a:lnTo>
                  <a:lnTo>
                    <a:pt x="10800" y="431270"/>
                  </a:lnTo>
                  <a:lnTo>
                    <a:pt x="10581" y="428911"/>
                  </a:lnTo>
                  <a:lnTo>
                    <a:pt x="10370" y="426526"/>
                  </a:lnTo>
                  <a:lnTo>
                    <a:pt x="10159" y="424117"/>
                  </a:lnTo>
                  <a:lnTo>
                    <a:pt x="9952" y="421671"/>
                  </a:lnTo>
                  <a:lnTo>
                    <a:pt x="9749" y="419212"/>
                  </a:lnTo>
                  <a:lnTo>
                    <a:pt x="9556" y="416729"/>
                  </a:lnTo>
                  <a:lnTo>
                    <a:pt x="9366" y="414233"/>
                  </a:lnTo>
                  <a:lnTo>
                    <a:pt x="9181" y="411712"/>
                  </a:lnTo>
                  <a:lnTo>
                    <a:pt x="9004" y="409179"/>
                  </a:lnTo>
                  <a:lnTo>
                    <a:pt x="8837" y="406621"/>
                  </a:lnTo>
                  <a:lnTo>
                    <a:pt x="8677" y="404063"/>
                  </a:lnTo>
                  <a:lnTo>
                    <a:pt x="8522" y="401492"/>
                  </a:lnTo>
                  <a:lnTo>
                    <a:pt x="8380" y="398922"/>
                  </a:lnTo>
                  <a:lnTo>
                    <a:pt x="8242" y="396326"/>
                  </a:lnTo>
                  <a:lnTo>
                    <a:pt x="8117" y="393743"/>
                  </a:lnTo>
                  <a:lnTo>
                    <a:pt x="8061" y="392452"/>
                  </a:lnTo>
                  <a:lnTo>
                    <a:pt x="8005" y="391148"/>
                  </a:lnTo>
                  <a:lnTo>
                    <a:pt x="7954" y="389857"/>
                  </a:lnTo>
                  <a:lnTo>
                    <a:pt x="7902" y="388553"/>
                  </a:lnTo>
                  <a:lnTo>
                    <a:pt x="7855" y="387261"/>
                  </a:lnTo>
                  <a:lnTo>
                    <a:pt x="7812" y="385970"/>
                  </a:lnTo>
                  <a:lnTo>
                    <a:pt x="7769" y="384666"/>
                  </a:lnTo>
                  <a:lnTo>
                    <a:pt x="7730" y="383375"/>
                  </a:lnTo>
                  <a:lnTo>
                    <a:pt x="7695" y="382083"/>
                  </a:lnTo>
                  <a:lnTo>
                    <a:pt x="7665" y="380792"/>
                  </a:lnTo>
                  <a:lnTo>
                    <a:pt x="7635" y="379500"/>
                  </a:lnTo>
                  <a:lnTo>
                    <a:pt x="7609" y="378209"/>
                  </a:lnTo>
                  <a:lnTo>
                    <a:pt x="7588" y="376930"/>
                  </a:lnTo>
                  <a:lnTo>
                    <a:pt x="7570" y="375638"/>
                  </a:lnTo>
                  <a:lnTo>
                    <a:pt x="7553" y="374359"/>
                  </a:lnTo>
                  <a:lnTo>
                    <a:pt x="7540" y="373080"/>
                  </a:lnTo>
                  <a:lnTo>
                    <a:pt x="7570" y="372956"/>
                  </a:lnTo>
                  <a:lnTo>
                    <a:pt x="7596" y="372819"/>
                  </a:lnTo>
                  <a:lnTo>
                    <a:pt x="7614" y="372683"/>
                  </a:lnTo>
                  <a:lnTo>
                    <a:pt x="7631" y="372546"/>
                  </a:lnTo>
                  <a:lnTo>
                    <a:pt x="7644" y="372397"/>
                  </a:lnTo>
                  <a:lnTo>
                    <a:pt x="7657" y="372248"/>
                  </a:lnTo>
                  <a:lnTo>
                    <a:pt x="7661" y="372099"/>
                  </a:lnTo>
                  <a:lnTo>
                    <a:pt x="7661" y="371950"/>
                  </a:lnTo>
                  <a:lnTo>
                    <a:pt x="7661" y="371801"/>
                  </a:lnTo>
                  <a:lnTo>
                    <a:pt x="7657" y="371652"/>
                  </a:lnTo>
                  <a:lnTo>
                    <a:pt x="7644" y="371503"/>
                  </a:lnTo>
                  <a:lnTo>
                    <a:pt x="7631" y="371354"/>
                  </a:lnTo>
                  <a:lnTo>
                    <a:pt x="7614" y="371205"/>
                  </a:lnTo>
                  <a:lnTo>
                    <a:pt x="7596" y="371069"/>
                  </a:lnTo>
                  <a:lnTo>
                    <a:pt x="7570" y="370932"/>
                  </a:lnTo>
                  <a:lnTo>
                    <a:pt x="7540" y="370795"/>
                  </a:lnTo>
                  <a:lnTo>
                    <a:pt x="7540" y="369367"/>
                  </a:lnTo>
                  <a:lnTo>
                    <a:pt x="7540" y="367952"/>
                  </a:lnTo>
                  <a:lnTo>
                    <a:pt x="7549" y="366536"/>
                  </a:lnTo>
                  <a:lnTo>
                    <a:pt x="7562" y="365120"/>
                  </a:lnTo>
                  <a:lnTo>
                    <a:pt x="7579" y="363717"/>
                  </a:lnTo>
                  <a:lnTo>
                    <a:pt x="7601" y="362314"/>
                  </a:lnTo>
                  <a:lnTo>
                    <a:pt x="7631" y="360911"/>
                  </a:lnTo>
                  <a:lnTo>
                    <a:pt x="7661" y="359532"/>
                  </a:lnTo>
                  <a:lnTo>
                    <a:pt x="7700" y="358142"/>
                  </a:lnTo>
                  <a:lnTo>
                    <a:pt x="7743" y="356776"/>
                  </a:lnTo>
                  <a:lnTo>
                    <a:pt x="7794" y="355410"/>
                  </a:lnTo>
                  <a:lnTo>
                    <a:pt x="7850" y="354044"/>
                  </a:lnTo>
                  <a:lnTo>
                    <a:pt x="7911" y="352703"/>
                  </a:lnTo>
                  <a:lnTo>
                    <a:pt x="7975" y="351349"/>
                  </a:lnTo>
                  <a:lnTo>
                    <a:pt x="8048" y="350020"/>
                  </a:lnTo>
                  <a:lnTo>
                    <a:pt x="8130" y="348692"/>
                  </a:lnTo>
                  <a:lnTo>
                    <a:pt x="8216" y="347388"/>
                  </a:lnTo>
                  <a:lnTo>
                    <a:pt x="8307" y="346084"/>
                  </a:lnTo>
                  <a:lnTo>
                    <a:pt x="8406" y="344780"/>
                  </a:lnTo>
                  <a:lnTo>
                    <a:pt x="8509" y="343501"/>
                  </a:lnTo>
                  <a:lnTo>
                    <a:pt x="8621" y="342234"/>
                  </a:lnTo>
                  <a:lnTo>
                    <a:pt x="8737" y="340968"/>
                  </a:lnTo>
                  <a:lnTo>
                    <a:pt x="8862" y="339714"/>
                  </a:lnTo>
                  <a:lnTo>
                    <a:pt x="8992" y="338484"/>
                  </a:lnTo>
                  <a:lnTo>
                    <a:pt x="9134" y="337255"/>
                  </a:lnTo>
                  <a:lnTo>
                    <a:pt x="9276" y="336038"/>
                  </a:lnTo>
                  <a:lnTo>
                    <a:pt x="9431" y="334846"/>
                  </a:lnTo>
                  <a:lnTo>
                    <a:pt x="9590" y="333654"/>
                  </a:lnTo>
                  <a:lnTo>
                    <a:pt x="9758" y="332487"/>
                  </a:lnTo>
                  <a:lnTo>
                    <a:pt x="9930" y="331319"/>
                  </a:lnTo>
                  <a:lnTo>
                    <a:pt x="10116" y="330177"/>
                  </a:lnTo>
                  <a:lnTo>
                    <a:pt x="10305" y="329047"/>
                  </a:lnTo>
                  <a:lnTo>
                    <a:pt x="10538" y="329258"/>
                  </a:lnTo>
                  <a:lnTo>
                    <a:pt x="10774" y="329444"/>
                  </a:lnTo>
                  <a:lnTo>
                    <a:pt x="11011" y="329630"/>
                  </a:lnTo>
                  <a:lnTo>
                    <a:pt x="11252" y="329792"/>
                  </a:lnTo>
                  <a:lnTo>
                    <a:pt x="11494" y="329928"/>
                  </a:lnTo>
                  <a:lnTo>
                    <a:pt x="11735" y="330053"/>
                  </a:lnTo>
                  <a:lnTo>
                    <a:pt x="11980" y="330152"/>
                  </a:lnTo>
                  <a:lnTo>
                    <a:pt x="12226" y="330239"/>
                  </a:lnTo>
                  <a:lnTo>
                    <a:pt x="12475" y="330313"/>
                  </a:lnTo>
                  <a:lnTo>
                    <a:pt x="12725" y="330351"/>
                  </a:lnTo>
                  <a:lnTo>
                    <a:pt x="12975" y="330388"/>
                  </a:lnTo>
                  <a:lnTo>
                    <a:pt x="13225" y="330388"/>
                  </a:lnTo>
                  <a:lnTo>
                    <a:pt x="13479" y="330376"/>
                  </a:lnTo>
                  <a:lnTo>
                    <a:pt x="13733" y="330338"/>
                  </a:lnTo>
                  <a:lnTo>
                    <a:pt x="13991" y="330289"/>
                  </a:lnTo>
                  <a:lnTo>
                    <a:pt x="14245" y="330214"/>
                  </a:lnTo>
                  <a:lnTo>
                    <a:pt x="14327" y="332350"/>
                  </a:lnTo>
                  <a:lnTo>
                    <a:pt x="14413" y="334473"/>
                  </a:lnTo>
                  <a:lnTo>
                    <a:pt x="14504" y="336609"/>
                  </a:lnTo>
                  <a:lnTo>
                    <a:pt x="14594" y="338733"/>
                  </a:lnTo>
                  <a:lnTo>
                    <a:pt x="14693" y="340856"/>
                  </a:lnTo>
                  <a:lnTo>
                    <a:pt x="14796" y="342967"/>
                  </a:lnTo>
                  <a:lnTo>
                    <a:pt x="14904" y="345091"/>
                  </a:lnTo>
                  <a:lnTo>
                    <a:pt x="15016" y="347202"/>
                  </a:lnTo>
                  <a:lnTo>
                    <a:pt x="15132" y="349313"/>
                  </a:lnTo>
                  <a:lnTo>
                    <a:pt x="15257" y="351411"/>
                  </a:lnTo>
                  <a:lnTo>
                    <a:pt x="15382" y="353510"/>
                  </a:lnTo>
                  <a:lnTo>
                    <a:pt x="15516" y="355608"/>
                  </a:lnTo>
                  <a:lnTo>
                    <a:pt x="15653" y="357707"/>
                  </a:lnTo>
                  <a:lnTo>
                    <a:pt x="15796" y="359793"/>
                  </a:lnTo>
                  <a:lnTo>
                    <a:pt x="15942" y="361867"/>
                  </a:lnTo>
                  <a:lnTo>
                    <a:pt x="16097" y="363953"/>
                  </a:lnTo>
                  <a:lnTo>
                    <a:pt x="16256" y="366027"/>
                  </a:lnTo>
                  <a:lnTo>
                    <a:pt x="16420" y="368088"/>
                  </a:lnTo>
                  <a:lnTo>
                    <a:pt x="16592" y="370150"/>
                  </a:lnTo>
                  <a:lnTo>
                    <a:pt x="16769" y="372199"/>
                  </a:lnTo>
                  <a:lnTo>
                    <a:pt x="16954" y="374248"/>
                  </a:lnTo>
                  <a:lnTo>
                    <a:pt x="17143" y="376296"/>
                  </a:lnTo>
                  <a:lnTo>
                    <a:pt x="17337" y="378333"/>
                  </a:lnTo>
                  <a:lnTo>
                    <a:pt x="17540" y="380357"/>
                  </a:lnTo>
                  <a:lnTo>
                    <a:pt x="17751" y="382381"/>
                  </a:lnTo>
                  <a:lnTo>
                    <a:pt x="17966" y="384393"/>
                  </a:lnTo>
                  <a:lnTo>
                    <a:pt x="18186" y="386405"/>
                  </a:lnTo>
                  <a:lnTo>
                    <a:pt x="18414" y="388404"/>
                  </a:lnTo>
                  <a:lnTo>
                    <a:pt x="18651" y="390391"/>
                  </a:lnTo>
                  <a:lnTo>
                    <a:pt x="18892" y="392377"/>
                  </a:lnTo>
                  <a:lnTo>
                    <a:pt x="19142" y="394352"/>
                  </a:lnTo>
                  <a:lnTo>
                    <a:pt x="19400" y="396314"/>
                  </a:lnTo>
                  <a:lnTo>
                    <a:pt x="19663" y="398276"/>
                  </a:lnTo>
                  <a:lnTo>
                    <a:pt x="19934" y="400226"/>
                  </a:lnTo>
                  <a:lnTo>
                    <a:pt x="20214" y="402163"/>
                  </a:lnTo>
                  <a:lnTo>
                    <a:pt x="20502" y="404100"/>
                  </a:lnTo>
                  <a:lnTo>
                    <a:pt x="20795" y="406012"/>
                  </a:lnTo>
                  <a:lnTo>
                    <a:pt x="21097" y="407925"/>
                  </a:lnTo>
                  <a:lnTo>
                    <a:pt x="21407" y="409824"/>
                  </a:lnTo>
                  <a:lnTo>
                    <a:pt x="21725" y="411724"/>
                  </a:lnTo>
                  <a:lnTo>
                    <a:pt x="22048" y="413599"/>
                  </a:lnTo>
                  <a:lnTo>
                    <a:pt x="22384" y="415475"/>
                  </a:lnTo>
                  <a:lnTo>
                    <a:pt x="22724" y="417337"/>
                  </a:lnTo>
                  <a:lnTo>
                    <a:pt x="23077" y="419187"/>
                  </a:lnTo>
                  <a:lnTo>
                    <a:pt x="23435" y="421025"/>
                  </a:lnTo>
                  <a:lnTo>
                    <a:pt x="23805" y="422851"/>
                  </a:lnTo>
                  <a:lnTo>
                    <a:pt x="24180" y="424664"/>
                  </a:lnTo>
                  <a:lnTo>
                    <a:pt x="24567" y="426464"/>
                  </a:lnTo>
                  <a:lnTo>
                    <a:pt x="24959" y="428252"/>
                  </a:lnTo>
                  <a:lnTo>
                    <a:pt x="25364" y="430041"/>
                  </a:lnTo>
                  <a:lnTo>
                    <a:pt x="25773" y="431804"/>
                  </a:lnTo>
                  <a:lnTo>
                    <a:pt x="26195" y="433555"/>
                  </a:lnTo>
                  <a:lnTo>
                    <a:pt x="26626" y="435293"/>
                  </a:lnTo>
                  <a:lnTo>
                    <a:pt x="27065" y="437032"/>
                  </a:lnTo>
                  <a:lnTo>
                    <a:pt x="27289" y="437889"/>
                  </a:lnTo>
                  <a:lnTo>
                    <a:pt x="27517" y="438745"/>
                  </a:lnTo>
                  <a:lnTo>
                    <a:pt x="27746" y="439590"/>
                  </a:lnTo>
                  <a:lnTo>
                    <a:pt x="27974" y="440447"/>
                  </a:lnTo>
                  <a:lnTo>
                    <a:pt x="28211" y="441291"/>
                  </a:lnTo>
                  <a:lnTo>
                    <a:pt x="28443" y="442136"/>
                  </a:lnTo>
                  <a:lnTo>
                    <a:pt x="28684" y="442968"/>
                  </a:lnTo>
                  <a:lnTo>
                    <a:pt x="28921" y="443799"/>
                  </a:lnTo>
                  <a:lnTo>
                    <a:pt x="29167" y="444631"/>
                  </a:lnTo>
                  <a:lnTo>
                    <a:pt x="29412" y="445463"/>
                  </a:lnTo>
                  <a:lnTo>
                    <a:pt x="29658" y="446283"/>
                  </a:lnTo>
                  <a:lnTo>
                    <a:pt x="29912" y="447115"/>
                  </a:lnTo>
                  <a:lnTo>
                    <a:pt x="30161" y="447922"/>
                  </a:lnTo>
                  <a:lnTo>
                    <a:pt x="30420" y="448742"/>
                  </a:lnTo>
                  <a:lnTo>
                    <a:pt x="30678" y="449549"/>
                  </a:lnTo>
                  <a:lnTo>
                    <a:pt x="30937" y="450356"/>
                  </a:lnTo>
                  <a:lnTo>
                    <a:pt x="31199" y="451163"/>
                  </a:lnTo>
                  <a:lnTo>
                    <a:pt x="31466" y="451958"/>
                  </a:lnTo>
                  <a:lnTo>
                    <a:pt x="31733" y="452753"/>
                  </a:lnTo>
                  <a:lnTo>
                    <a:pt x="32004" y="453547"/>
                  </a:lnTo>
                  <a:lnTo>
                    <a:pt x="32060" y="453709"/>
                  </a:lnTo>
                  <a:lnTo>
                    <a:pt x="32116" y="453858"/>
                  </a:lnTo>
                  <a:lnTo>
                    <a:pt x="32177" y="453994"/>
                  </a:lnTo>
                  <a:lnTo>
                    <a:pt x="32237" y="454106"/>
                  </a:lnTo>
                  <a:lnTo>
                    <a:pt x="32297" y="454218"/>
                  </a:lnTo>
                  <a:lnTo>
                    <a:pt x="32358" y="454305"/>
                  </a:lnTo>
                  <a:lnTo>
                    <a:pt x="32422" y="454367"/>
                  </a:lnTo>
                  <a:lnTo>
                    <a:pt x="32491" y="454429"/>
                  </a:lnTo>
                  <a:lnTo>
                    <a:pt x="32177" y="455472"/>
                  </a:lnTo>
                  <a:lnTo>
                    <a:pt x="31871" y="456540"/>
                  </a:lnTo>
                  <a:lnTo>
                    <a:pt x="31574" y="457608"/>
                  </a:lnTo>
                  <a:lnTo>
                    <a:pt x="31285" y="458688"/>
                  </a:lnTo>
                  <a:lnTo>
                    <a:pt x="31010" y="459781"/>
                  </a:lnTo>
                  <a:lnTo>
                    <a:pt x="30738" y="460886"/>
                  </a:lnTo>
                  <a:lnTo>
                    <a:pt x="30480" y="462004"/>
                  </a:lnTo>
                  <a:lnTo>
                    <a:pt x="30226" y="463134"/>
                  </a:lnTo>
                  <a:lnTo>
                    <a:pt x="29981" y="464264"/>
                  </a:lnTo>
                  <a:lnTo>
                    <a:pt x="29744" y="465419"/>
                  </a:lnTo>
                  <a:lnTo>
                    <a:pt x="29515" y="466574"/>
                  </a:lnTo>
                  <a:lnTo>
                    <a:pt x="29296" y="467741"/>
                  </a:lnTo>
                  <a:lnTo>
                    <a:pt x="29080" y="468921"/>
                  </a:lnTo>
                  <a:lnTo>
                    <a:pt x="28874" y="470100"/>
                  </a:lnTo>
                  <a:lnTo>
                    <a:pt x="28676" y="471292"/>
                  </a:lnTo>
                  <a:lnTo>
                    <a:pt x="28482" y="472497"/>
                  </a:lnTo>
                  <a:lnTo>
                    <a:pt x="28297" y="473714"/>
                  </a:lnTo>
                  <a:lnTo>
                    <a:pt x="28116" y="474931"/>
                  </a:lnTo>
                  <a:lnTo>
                    <a:pt x="27944" y="476160"/>
                  </a:lnTo>
                  <a:lnTo>
                    <a:pt x="27776" y="477390"/>
                  </a:lnTo>
                  <a:lnTo>
                    <a:pt x="27616" y="478644"/>
                  </a:lnTo>
                  <a:lnTo>
                    <a:pt x="27457" y="479886"/>
                  </a:lnTo>
                  <a:lnTo>
                    <a:pt x="27311" y="481152"/>
                  </a:lnTo>
                  <a:lnTo>
                    <a:pt x="27164" y="482406"/>
                  </a:lnTo>
                  <a:lnTo>
                    <a:pt x="27022" y="483685"/>
                  </a:lnTo>
                  <a:lnTo>
                    <a:pt x="26889" y="484952"/>
                  </a:lnTo>
                  <a:lnTo>
                    <a:pt x="26759" y="486243"/>
                  </a:lnTo>
                  <a:lnTo>
                    <a:pt x="26635" y="487522"/>
                  </a:lnTo>
                  <a:lnTo>
                    <a:pt x="26510" y="488826"/>
                  </a:lnTo>
                  <a:lnTo>
                    <a:pt x="26393" y="490118"/>
                  </a:lnTo>
                  <a:lnTo>
                    <a:pt x="26281" y="491422"/>
                  </a:lnTo>
                  <a:lnTo>
                    <a:pt x="26174" y="492738"/>
                  </a:lnTo>
                  <a:lnTo>
                    <a:pt x="26001" y="494787"/>
                  </a:lnTo>
                  <a:lnTo>
                    <a:pt x="25842" y="496836"/>
                  </a:lnTo>
                  <a:lnTo>
                    <a:pt x="25691" y="498910"/>
                  </a:lnTo>
                  <a:lnTo>
                    <a:pt x="25541" y="500983"/>
                  </a:lnTo>
                  <a:lnTo>
                    <a:pt x="25399" y="503057"/>
                  </a:lnTo>
                  <a:lnTo>
                    <a:pt x="25265" y="505143"/>
                  </a:lnTo>
                  <a:lnTo>
                    <a:pt x="25132" y="507230"/>
                  </a:lnTo>
                  <a:lnTo>
                    <a:pt x="25002" y="509316"/>
                  </a:lnTo>
                  <a:lnTo>
                    <a:pt x="24748" y="513500"/>
                  </a:lnTo>
                  <a:lnTo>
                    <a:pt x="24494" y="517673"/>
                  </a:lnTo>
                  <a:lnTo>
                    <a:pt x="24240" y="521845"/>
                  </a:lnTo>
                  <a:lnTo>
                    <a:pt x="24111" y="523931"/>
                  </a:lnTo>
                  <a:lnTo>
                    <a:pt x="23973" y="526005"/>
                  </a:lnTo>
                  <a:lnTo>
                    <a:pt x="23960" y="526229"/>
                  </a:lnTo>
                  <a:lnTo>
                    <a:pt x="23952" y="526465"/>
                  </a:lnTo>
                  <a:lnTo>
                    <a:pt x="23947" y="526688"/>
                  </a:lnTo>
                  <a:lnTo>
                    <a:pt x="23947" y="526899"/>
                  </a:lnTo>
                  <a:lnTo>
                    <a:pt x="23952" y="527123"/>
                  </a:lnTo>
                  <a:lnTo>
                    <a:pt x="23960" y="527321"/>
                  </a:lnTo>
                  <a:lnTo>
                    <a:pt x="23973" y="527533"/>
                  </a:lnTo>
                  <a:lnTo>
                    <a:pt x="23990" y="527719"/>
                  </a:lnTo>
                  <a:lnTo>
                    <a:pt x="24008" y="527918"/>
                  </a:lnTo>
                  <a:lnTo>
                    <a:pt x="24033" y="528104"/>
                  </a:lnTo>
                  <a:lnTo>
                    <a:pt x="24059" y="528278"/>
                  </a:lnTo>
                  <a:lnTo>
                    <a:pt x="24085" y="528452"/>
                  </a:lnTo>
                  <a:lnTo>
                    <a:pt x="24120" y="528625"/>
                  </a:lnTo>
                  <a:lnTo>
                    <a:pt x="24154" y="528787"/>
                  </a:lnTo>
                  <a:lnTo>
                    <a:pt x="24193" y="528936"/>
                  </a:lnTo>
                  <a:lnTo>
                    <a:pt x="24232" y="529085"/>
                  </a:lnTo>
                  <a:lnTo>
                    <a:pt x="24275" y="529234"/>
                  </a:lnTo>
                  <a:lnTo>
                    <a:pt x="24318" y="529370"/>
                  </a:lnTo>
                  <a:lnTo>
                    <a:pt x="24365" y="529495"/>
                  </a:lnTo>
                  <a:lnTo>
                    <a:pt x="24412" y="529619"/>
                  </a:lnTo>
                  <a:lnTo>
                    <a:pt x="24464" y="529743"/>
                  </a:lnTo>
                  <a:lnTo>
                    <a:pt x="24516" y="529855"/>
                  </a:lnTo>
                  <a:lnTo>
                    <a:pt x="24572" y="529954"/>
                  </a:lnTo>
                  <a:lnTo>
                    <a:pt x="24628" y="530053"/>
                  </a:lnTo>
                  <a:lnTo>
                    <a:pt x="24684" y="530140"/>
                  </a:lnTo>
                  <a:lnTo>
                    <a:pt x="24740" y="530227"/>
                  </a:lnTo>
                  <a:lnTo>
                    <a:pt x="24800" y="530302"/>
                  </a:lnTo>
                  <a:lnTo>
                    <a:pt x="24860" y="530364"/>
                  </a:lnTo>
                  <a:lnTo>
                    <a:pt x="24921" y="530426"/>
                  </a:lnTo>
                  <a:lnTo>
                    <a:pt x="24981" y="530488"/>
                  </a:lnTo>
                  <a:lnTo>
                    <a:pt x="25045" y="530525"/>
                  </a:lnTo>
                  <a:lnTo>
                    <a:pt x="25106" y="530563"/>
                  </a:lnTo>
                  <a:lnTo>
                    <a:pt x="25127" y="530736"/>
                  </a:lnTo>
                  <a:lnTo>
                    <a:pt x="25153" y="530910"/>
                  </a:lnTo>
                  <a:lnTo>
                    <a:pt x="25183" y="531072"/>
                  </a:lnTo>
                  <a:lnTo>
                    <a:pt x="25213" y="531233"/>
                  </a:lnTo>
                  <a:lnTo>
                    <a:pt x="25248" y="531395"/>
                  </a:lnTo>
                  <a:lnTo>
                    <a:pt x="25287" y="531544"/>
                  </a:lnTo>
                  <a:lnTo>
                    <a:pt x="25330" y="531680"/>
                  </a:lnTo>
                  <a:lnTo>
                    <a:pt x="25373" y="531817"/>
                  </a:lnTo>
                  <a:lnTo>
                    <a:pt x="25420" y="531953"/>
                  </a:lnTo>
                  <a:lnTo>
                    <a:pt x="25472" y="532065"/>
                  </a:lnTo>
                  <a:lnTo>
                    <a:pt x="25528" y="532189"/>
                  </a:lnTo>
                  <a:lnTo>
                    <a:pt x="25584" y="532289"/>
                  </a:lnTo>
                  <a:lnTo>
                    <a:pt x="25644" y="532388"/>
                  </a:lnTo>
                  <a:lnTo>
                    <a:pt x="25709" y="532475"/>
                  </a:lnTo>
                  <a:lnTo>
                    <a:pt x="25778" y="532549"/>
                  </a:lnTo>
                  <a:lnTo>
                    <a:pt x="25851" y="532611"/>
                  </a:lnTo>
                  <a:lnTo>
                    <a:pt x="26294" y="532996"/>
                  </a:lnTo>
                  <a:lnTo>
                    <a:pt x="26738" y="533357"/>
                  </a:lnTo>
                  <a:lnTo>
                    <a:pt x="27186" y="533717"/>
                  </a:lnTo>
                  <a:lnTo>
                    <a:pt x="27638" y="534052"/>
                  </a:lnTo>
                  <a:lnTo>
                    <a:pt x="28090" y="534387"/>
                  </a:lnTo>
                  <a:lnTo>
                    <a:pt x="28542" y="534710"/>
                  </a:lnTo>
                  <a:lnTo>
                    <a:pt x="28999" y="535021"/>
                  </a:lnTo>
                  <a:lnTo>
                    <a:pt x="29451" y="535319"/>
                  </a:lnTo>
                  <a:lnTo>
                    <a:pt x="29360" y="535381"/>
                  </a:lnTo>
                  <a:lnTo>
                    <a:pt x="29274" y="535468"/>
                  </a:lnTo>
                  <a:lnTo>
                    <a:pt x="29192" y="535554"/>
                  </a:lnTo>
                  <a:lnTo>
                    <a:pt x="29111" y="535679"/>
                  </a:lnTo>
                  <a:lnTo>
                    <a:pt x="29037" y="535815"/>
                  </a:lnTo>
                  <a:lnTo>
                    <a:pt x="28969" y="535964"/>
                  </a:lnTo>
                  <a:lnTo>
                    <a:pt x="28900" y="536138"/>
                  </a:lnTo>
                  <a:lnTo>
                    <a:pt x="28844" y="536337"/>
                  </a:lnTo>
                  <a:lnTo>
                    <a:pt x="28788" y="536548"/>
                  </a:lnTo>
                  <a:lnTo>
                    <a:pt x="28745" y="536771"/>
                  </a:lnTo>
                  <a:lnTo>
                    <a:pt x="28706" y="537020"/>
                  </a:lnTo>
                  <a:lnTo>
                    <a:pt x="28676" y="537281"/>
                  </a:lnTo>
                  <a:lnTo>
                    <a:pt x="28654" y="537566"/>
                  </a:lnTo>
                  <a:lnTo>
                    <a:pt x="28641" y="537877"/>
                  </a:lnTo>
                  <a:lnTo>
                    <a:pt x="28637" y="538199"/>
                  </a:lnTo>
                  <a:lnTo>
                    <a:pt x="28646" y="538535"/>
                  </a:lnTo>
                  <a:lnTo>
                    <a:pt x="28719" y="540484"/>
                  </a:lnTo>
                  <a:lnTo>
                    <a:pt x="28801" y="542421"/>
                  </a:lnTo>
                  <a:lnTo>
                    <a:pt x="28891" y="544334"/>
                  </a:lnTo>
                  <a:lnTo>
                    <a:pt x="28943" y="545278"/>
                  </a:lnTo>
                  <a:lnTo>
                    <a:pt x="28994" y="546221"/>
                  </a:lnTo>
                  <a:lnTo>
                    <a:pt x="29050" y="547153"/>
                  </a:lnTo>
                  <a:lnTo>
                    <a:pt x="29106" y="548084"/>
                  </a:lnTo>
                  <a:lnTo>
                    <a:pt x="29167" y="549015"/>
                  </a:lnTo>
                  <a:lnTo>
                    <a:pt x="29227" y="549934"/>
                  </a:lnTo>
                  <a:lnTo>
                    <a:pt x="29291" y="550853"/>
                  </a:lnTo>
                  <a:lnTo>
                    <a:pt x="29356" y="551760"/>
                  </a:lnTo>
                  <a:lnTo>
                    <a:pt x="29425" y="552666"/>
                  </a:lnTo>
                  <a:lnTo>
                    <a:pt x="29498" y="553560"/>
                  </a:lnTo>
                  <a:lnTo>
                    <a:pt x="29571" y="554454"/>
                  </a:lnTo>
                  <a:lnTo>
                    <a:pt x="29649" y="555336"/>
                  </a:lnTo>
                  <a:lnTo>
                    <a:pt x="29726" y="556218"/>
                  </a:lnTo>
                  <a:lnTo>
                    <a:pt x="29804" y="557099"/>
                  </a:lnTo>
                  <a:lnTo>
                    <a:pt x="29890" y="557969"/>
                  </a:lnTo>
                  <a:lnTo>
                    <a:pt x="29976" y="558825"/>
                  </a:lnTo>
                  <a:lnTo>
                    <a:pt x="30062" y="559682"/>
                  </a:lnTo>
                  <a:lnTo>
                    <a:pt x="30153" y="560539"/>
                  </a:lnTo>
                  <a:lnTo>
                    <a:pt x="30247" y="561383"/>
                  </a:lnTo>
                  <a:lnTo>
                    <a:pt x="30342" y="562215"/>
                  </a:lnTo>
                  <a:lnTo>
                    <a:pt x="30441" y="563047"/>
                  </a:lnTo>
                  <a:lnTo>
                    <a:pt x="30540" y="563867"/>
                  </a:lnTo>
                  <a:lnTo>
                    <a:pt x="30644" y="564687"/>
                  </a:lnTo>
                  <a:lnTo>
                    <a:pt x="30747" y="565506"/>
                  </a:lnTo>
                  <a:lnTo>
                    <a:pt x="30855" y="566301"/>
                  </a:lnTo>
                  <a:lnTo>
                    <a:pt x="30967" y="567108"/>
                  </a:lnTo>
                  <a:lnTo>
                    <a:pt x="31079" y="567890"/>
                  </a:lnTo>
                  <a:lnTo>
                    <a:pt x="31191" y="568685"/>
                  </a:lnTo>
                  <a:lnTo>
                    <a:pt x="31311" y="569455"/>
                  </a:lnTo>
                  <a:lnTo>
                    <a:pt x="31427" y="570225"/>
                  </a:lnTo>
                  <a:lnTo>
                    <a:pt x="31552" y="570995"/>
                  </a:lnTo>
                  <a:lnTo>
                    <a:pt x="31677" y="571752"/>
                  </a:lnTo>
                  <a:lnTo>
                    <a:pt x="31802" y="572497"/>
                  </a:lnTo>
                  <a:lnTo>
                    <a:pt x="31936" y="573242"/>
                  </a:lnTo>
                  <a:lnTo>
                    <a:pt x="32065" y="573975"/>
                  </a:lnTo>
                  <a:lnTo>
                    <a:pt x="32203" y="574708"/>
                  </a:lnTo>
                  <a:lnTo>
                    <a:pt x="32336" y="575428"/>
                  </a:lnTo>
                  <a:lnTo>
                    <a:pt x="32478" y="576136"/>
                  </a:lnTo>
                  <a:lnTo>
                    <a:pt x="32620" y="576844"/>
                  </a:lnTo>
                  <a:lnTo>
                    <a:pt x="32767" y="577539"/>
                  </a:lnTo>
                  <a:lnTo>
                    <a:pt x="32913" y="578234"/>
                  </a:lnTo>
                  <a:lnTo>
                    <a:pt x="33064" y="578917"/>
                  </a:lnTo>
                  <a:lnTo>
                    <a:pt x="33215" y="579588"/>
                  </a:lnTo>
                  <a:lnTo>
                    <a:pt x="33370" y="580258"/>
                  </a:lnTo>
                  <a:lnTo>
                    <a:pt x="33525" y="580917"/>
                  </a:lnTo>
                  <a:lnTo>
                    <a:pt x="33688" y="581575"/>
                  </a:lnTo>
                  <a:lnTo>
                    <a:pt x="33848" y="582220"/>
                  </a:lnTo>
                  <a:lnTo>
                    <a:pt x="34016" y="582854"/>
                  </a:lnTo>
                  <a:lnTo>
                    <a:pt x="34179" y="583487"/>
                  </a:lnTo>
                  <a:lnTo>
                    <a:pt x="34351" y="584108"/>
                  </a:lnTo>
                  <a:lnTo>
                    <a:pt x="34524" y="584716"/>
                  </a:lnTo>
                  <a:lnTo>
                    <a:pt x="34700" y="585313"/>
                  </a:lnTo>
                  <a:lnTo>
                    <a:pt x="34877" y="585909"/>
                  </a:lnTo>
                  <a:lnTo>
                    <a:pt x="35058" y="586505"/>
                  </a:lnTo>
                  <a:lnTo>
                    <a:pt x="35239" y="587076"/>
                  </a:lnTo>
                  <a:lnTo>
                    <a:pt x="35424" y="587647"/>
                  </a:lnTo>
                  <a:lnTo>
                    <a:pt x="35613" y="588206"/>
                  </a:lnTo>
                  <a:lnTo>
                    <a:pt x="35803" y="588765"/>
                  </a:lnTo>
                  <a:lnTo>
                    <a:pt x="35996" y="589311"/>
                  </a:lnTo>
                  <a:lnTo>
                    <a:pt x="36195" y="589845"/>
                  </a:lnTo>
                  <a:lnTo>
                    <a:pt x="36393" y="590367"/>
                  </a:lnTo>
                  <a:lnTo>
                    <a:pt x="36591" y="590888"/>
                  </a:lnTo>
                  <a:lnTo>
                    <a:pt x="36797" y="591397"/>
                  </a:lnTo>
                  <a:lnTo>
                    <a:pt x="37004" y="591894"/>
                  </a:lnTo>
                  <a:lnTo>
                    <a:pt x="37211" y="592391"/>
                  </a:lnTo>
                  <a:lnTo>
                    <a:pt x="37422" y="592875"/>
                  </a:lnTo>
                  <a:lnTo>
                    <a:pt x="37637" y="593347"/>
                  </a:lnTo>
                  <a:lnTo>
                    <a:pt x="37852" y="593806"/>
                  </a:lnTo>
                  <a:lnTo>
                    <a:pt x="38072" y="594266"/>
                  </a:lnTo>
                  <a:lnTo>
                    <a:pt x="38296" y="594713"/>
                  </a:lnTo>
                  <a:lnTo>
                    <a:pt x="38520" y="595147"/>
                  </a:lnTo>
                  <a:lnTo>
                    <a:pt x="38744" y="595570"/>
                  </a:lnTo>
                  <a:lnTo>
                    <a:pt x="38976" y="595992"/>
                  </a:lnTo>
                  <a:lnTo>
                    <a:pt x="39209" y="596402"/>
                  </a:lnTo>
                  <a:lnTo>
                    <a:pt x="39441" y="596799"/>
                  </a:lnTo>
                  <a:lnTo>
                    <a:pt x="39683" y="597184"/>
                  </a:lnTo>
                  <a:lnTo>
                    <a:pt x="39919" y="597569"/>
                  </a:lnTo>
                  <a:lnTo>
                    <a:pt x="40165" y="597929"/>
                  </a:lnTo>
                  <a:lnTo>
                    <a:pt x="40410" y="598289"/>
                  </a:lnTo>
                  <a:lnTo>
                    <a:pt x="40660" y="598637"/>
                  </a:lnTo>
                  <a:lnTo>
                    <a:pt x="40910" y="598984"/>
                  </a:lnTo>
                  <a:lnTo>
                    <a:pt x="41164" y="599307"/>
                  </a:lnTo>
                  <a:lnTo>
                    <a:pt x="41418" y="599630"/>
                  </a:lnTo>
                  <a:lnTo>
                    <a:pt x="41676" y="599941"/>
                  </a:lnTo>
                  <a:lnTo>
                    <a:pt x="41939" y="600239"/>
                  </a:lnTo>
                  <a:lnTo>
                    <a:pt x="42206" y="600524"/>
                  </a:lnTo>
                  <a:lnTo>
                    <a:pt x="42473" y="600810"/>
                  </a:lnTo>
                  <a:lnTo>
                    <a:pt x="42740" y="601071"/>
                  </a:lnTo>
                  <a:lnTo>
                    <a:pt x="43016" y="601331"/>
                  </a:lnTo>
                  <a:lnTo>
                    <a:pt x="43287" y="601580"/>
                  </a:lnTo>
                  <a:lnTo>
                    <a:pt x="43567" y="601816"/>
                  </a:lnTo>
                  <a:lnTo>
                    <a:pt x="43847" y="602039"/>
                  </a:lnTo>
                  <a:lnTo>
                    <a:pt x="44131" y="602263"/>
                  </a:lnTo>
                  <a:lnTo>
                    <a:pt x="44415" y="602461"/>
                  </a:lnTo>
                  <a:lnTo>
                    <a:pt x="44704" y="602660"/>
                  </a:lnTo>
                  <a:lnTo>
                    <a:pt x="44997" y="602846"/>
                  </a:lnTo>
                  <a:lnTo>
                    <a:pt x="45289" y="603020"/>
                  </a:lnTo>
                  <a:lnTo>
                    <a:pt x="45587" y="603182"/>
                  </a:lnTo>
                  <a:lnTo>
                    <a:pt x="45888" y="603331"/>
                  </a:lnTo>
                  <a:lnTo>
                    <a:pt x="46189" y="603467"/>
                  </a:lnTo>
                  <a:lnTo>
                    <a:pt x="46495" y="603591"/>
                  </a:lnTo>
                  <a:lnTo>
                    <a:pt x="46801" y="603716"/>
                  </a:lnTo>
                  <a:lnTo>
                    <a:pt x="47115" y="603815"/>
                  </a:lnTo>
                  <a:lnTo>
                    <a:pt x="47425" y="603914"/>
                  </a:lnTo>
                  <a:lnTo>
                    <a:pt x="47744" y="604001"/>
                  </a:lnTo>
                  <a:lnTo>
                    <a:pt x="48063" y="604076"/>
                  </a:lnTo>
                  <a:lnTo>
                    <a:pt x="48386" y="604138"/>
                  </a:lnTo>
                  <a:lnTo>
                    <a:pt x="48709" y="604175"/>
                  </a:lnTo>
                  <a:lnTo>
                    <a:pt x="49036" y="604225"/>
                  </a:lnTo>
                  <a:lnTo>
                    <a:pt x="49367" y="604250"/>
                  </a:lnTo>
                  <a:lnTo>
                    <a:pt x="49699" y="604262"/>
                  </a:lnTo>
                  <a:lnTo>
                    <a:pt x="50035" y="604262"/>
                  </a:lnTo>
                  <a:lnTo>
                    <a:pt x="50371" y="604250"/>
                  </a:lnTo>
                  <a:lnTo>
                    <a:pt x="50715" y="604237"/>
                  </a:lnTo>
                  <a:lnTo>
                    <a:pt x="51056" y="604200"/>
                  </a:lnTo>
                  <a:lnTo>
                    <a:pt x="51404" y="604150"/>
                  </a:lnTo>
                  <a:lnTo>
                    <a:pt x="51753" y="604101"/>
                  </a:lnTo>
                  <a:lnTo>
                    <a:pt x="52106" y="604026"/>
                  </a:lnTo>
                  <a:lnTo>
                    <a:pt x="52459" y="603939"/>
                  </a:lnTo>
                  <a:lnTo>
                    <a:pt x="52821" y="603852"/>
                  </a:lnTo>
                  <a:lnTo>
                    <a:pt x="53179" y="603740"/>
                  </a:lnTo>
                  <a:lnTo>
                    <a:pt x="53545" y="603629"/>
                  </a:lnTo>
                  <a:lnTo>
                    <a:pt x="53829" y="603529"/>
                  </a:lnTo>
                  <a:lnTo>
                    <a:pt x="54117" y="603418"/>
                  </a:lnTo>
                  <a:lnTo>
                    <a:pt x="54402" y="603293"/>
                  </a:lnTo>
                  <a:lnTo>
                    <a:pt x="54686" y="603169"/>
                  </a:lnTo>
                  <a:lnTo>
                    <a:pt x="54970" y="603033"/>
                  </a:lnTo>
                  <a:lnTo>
                    <a:pt x="55259" y="602884"/>
                  </a:lnTo>
                  <a:lnTo>
                    <a:pt x="55538" y="602735"/>
                  </a:lnTo>
                  <a:lnTo>
                    <a:pt x="55823" y="602561"/>
                  </a:lnTo>
                  <a:lnTo>
                    <a:pt x="56107" y="602387"/>
                  </a:lnTo>
                  <a:lnTo>
                    <a:pt x="56391" y="602213"/>
                  </a:lnTo>
                  <a:lnTo>
                    <a:pt x="56671" y="602027"/>
                  </a:lnTo>
                  <a:lnTo>
                    <a:pt x="56951" y="601828"/>
                  </a:lnTo>
                  <a:lnTo>
                    <a:pt x="57231" y="601617"/>
                  </a:lnTo>
                  <a:lnTo>
                    <a:pt x="57511" y="601406"/>
                  </a:lnTo>
                  <a:lnTo>
                    <a:pt x="57791" y="601182"/>
                  </a:lnTo>
                  <a:lnTo>
                    <a:pt x="58071" y="600946"/>
                  </a:lnTo>
                  <a:lnTo>
                    <a:pt x="58346" y="600711"/>
                  </a:lnTo>
                  <a:lnTo>
                    <a:pt x="58622" y="600462"/>
                  </a:lnTo>
                  <a:lnTo>
                    <a:pt x="58897" y="600201"/>
                  </a:lnTo>
                  <a:lnTo>
                    <a:pt x="59173" y="599941"/>
                  </a:lnTo>
                  <a:lnTo>
                    <a:pt x="59444" y="599667"/>
                  </a:lnTo>
                  <a:lnTo>
                    <a:pt x="59720" y="599394"/>
                  </a:lnTo>
                  <a:lnTo>
                    <a:pt x="59991" y="599096"/>
                  </a:lnTo>
                  <a:lnTo>
                    <a:pt x="60258" y="598798"/>
                  </a:lnTo>
                  <a:lnTo>
                    <a:pt x="60529" y="598500"/>
                  </a:lnTo>
                  <a:lnTo>
                    <a:pt x="60796" y="598190"/>
                  </a:lnTo>
                  <a:lnTo>
                    <a:pt x="61063" y="597867"/>
                  </a:lnTo>
                  <a:lnTo>
                    <a:pt x="61326" y="597544"/>
                  </a:lnTo>
                  <a:lnTo>
                    <a:pt x="61589" y="597209"/>
                  </a:lnTo>
                  <a:lnTo>
                    <a:pt x="61851" y="596861"/>
                  </a:lnTo>
                  <a:lnTo>
                    <a:pt x="62114" y="596513"/>
                  </a:lnTo>
                  <a:lnTo>
                    <a:pt x="62373" y="596153"/>
                  </a:lnTo>
                  <a:lnTo>
                    <a:pt x="62631" y="595781"/>
                  </a:lnTo>
                  <a:lnTo>
                    <a:pt x="62885" y="595408"/>
                  </a:lnTo>
                  <a:lnTo>
                    <a:pt x="63143" y="595036"/>
                  </a:lnTo>
                  <a:lnTo>
                    <a:pt x="63393" y="594638"/>
                  </a:lnTo>
                  <a:lnTo>
                    <a:pt x="63647" y="594241"/>
                  </a:lnTo>
                  <a:lnTo>
                    <a:pt x="63897" y="593844"/>
                  </a:lnTo>
                  <a:lnTo>
                    <a:pt x="64142" y="593434"/>
                  </a:lnTo>
                  <a:lnTo>
                    <a:pt x="64388" y="593012"/>
                  </a:lnTo>
                  <a:lnTo>
                    <a:pt x="64633" y="592589"/>
                  </a:lnTo>
                  <a:lnTo>
                    <a:pt x="64875" y="592155"/>
                  </a:lnTo>
                  <a:lnTo>
                    <a:pt x="65116" y="591720"/>
                  </a:lnTo>
                  <a:lnTo>
                    <a:pt x="65357" y="591273"/>
                  </a:lnTo>
                  <a:lnTo>
                    <a:pt x="65594" y="590814"/>
                  </a:lnTo>
                  <a:lnTo>
                    <a:pt x="65826" y="590354"/>
                  </a:lnTo>
                  <a:lnTo>
                    <a:pt x="66059" y="589895"/>
                  </a:lnTo>
                  <a:lnTo>
                    <a:pt x="66287" y="589410"/>
                  </a:lnTo>
                  <a:lnTo>
                    <a:pt x="66515" y="588938"/>
                  </a:lnTo>
                  <a:lnTo>
                    <a:pt x="66743" y="588442"/>
                  </a:lnTo>
                  <a:lnTo>
                    <a:pt x="66967" y="587957"/>
                  </a:lnTo>
                  <a:lnTo>
                    <a:pt x="67187" y="587448"/>
                  </a:lnTo>
                  <a:lnTo>
                    <a:pt x="67407" y="586939"/>
                  </a:lnTo>
                  <a:lnTo>
                    <a:pt x="67622" y="586430"/>
                  </a:lnTo>
                  <a:lnTo>
                    <a:pt x="67837" y="585909"/>
                  </a:lnTo>
                  <a:lnTo>
                    <a:pt x="68048" y="585375"/>
                  </a:lnTo>
                  <a:lnTo>
                    <a:pt x="68259" y="584841"/>
                  </a:lnTo>
                  <a:lnTo>
                    <a:pt x="68466" y="584307"/>
                  </a:lnTo>
                  <a:lnTo>
                    <a:pt x="68668" y="583760"/>
                  </a:lnTo>
                  <a:lnTo>
                    <a:pt x="68871" y="583201"/>
                  </a:lnTo>
                  <a:lnTo>
                    <a:pt x="69069" y="582643"/>
                  </a:lnTo>
                  <a:lnTo>
                    <a:pt x="69267" y="582084"/>
                  </a:lnTo>
                  <a:lnTo>
                    <a:pt x="69461" y="581513"/>
                  </a:lnTo>
                  <a:lnTo>
                    <a:pt x="69650" y="580929"/>
                  </a:lnTo>
                  <a:lnTo>
                    <a:pt x="69840" y="580345"/>
                  </a:lnTo>
                  <a:lnTo>
                    <a:pt x="70025" y="579749"/>
                  </a:lnTo>
                  <a:lnTo>
                    <a:pt x="70206" y="579153"/>
                  </a:lnTo>
                  <a:lnTo>
                    <a:pt x="70387" y="578557"/>
                  </a:lnTo>
                  <a:lnTo>
                    <a:pt x="70563" y="577949"/>
                  </a:lnTo>
                  <a:lnTo>
                    <a:pt x="70735" y="577328"/>
                  </a:lnTo>
                  <a:lnTo>
                    <a:pt x="70908" y="576719"/>
                  </a:lnTo>
                  <a:lnTo>
                    <a:pt x="71076" y="576086"/>
                  </a:lnTo>
                  <a:lnTo>
                    <a:pt x="71239" y="575453"/>
                  </a:lnTo>
                  <a:lnTo>
                    <a:pt x="71399" y="574819"/>
                  </a:lnTo>
                  <a:lnTo>
                    <a:pt x="71558" y="574174"/>
                  </a:lnTo>
                  <a:lnTo>
                    <a:pt x="71713" y="573528"/>
                  </a:lnTo>
                  <a:lnTo>
                    <a:pt x="71864" y="572870"/>
                  </a:lnTo>
                  <a:lnTo>
                    <a:pt x="72010" y="572212"/>
                  </a:lnTo>
                  <a:lnTo>
                    <a:pt x="72156" y="571554"/>
                  </a:lnTo>
                  <a:lnTo>
                    <a:pt x="72294" y="570883"/>
                  </a:lnTo>
                  <a:lnTo>
                    <a:pt x="72432" y="570200"/>
                  </a:lnTo>
                  <a:lnTo>
                    <a:pt x="72566" y="569517"/>
                  </a:lnTo>
                  <a:lnTo>
                    <a:pt x="72699" y="568834"/>
                  </a:lnTo>
                  <a:lnTo>
                    <a:pt x="72824" y="568139"/>
                  </a:lnTo>
                  <a:lnTo>
                    <a:pt x="72949" y="567443"/>
                  </a:lnTo>
                  <a:lnTo>
                    <a:pt x="73069" y="566748"/>
                  </a:lnTo>
                  <a:lnTo>
                    <a:pt x="73186" y="566040"/>
                  </a:lnTo>
                  <a:lnTo>
                    <a:pt x="73298" y="565320"/>
                  </a:lnTo>
                  <a:lnTo>
                    <a:pt x="73405" y="564600"/>
                  </a:lnTo>
                  <a:lnTo>
                    <a:pt x="73509" y="563879"/>
                  </a:lnTo>
                  <a:lnTo>
                    <a:pt x="73612" y="563159"/>
                  </a:lnTo>
                  <a:lnTo>
                    <a:pt x="73707" y="562427"/>
                  </a:lnTo>
                  <a:lnTo>
                    <a:pt x="73801" y="561681"/>
                  </a:lnTo>
                  <a:lnTo>
                    <a:pt x="73888" y="560949"/>
                  </a:lnTo>
                  <a:lnTo>
                    <a:pt x="73974" y="560191"/>
                  </a:lnTo>
                  <a:lnTo>
                    <a:pt x="74056" y="559446"/>
                  </a:lnTo>
                  <a:lnTo>
                    <a:pt x="74133" y="558689"/>
                  </a:lnTo>
                  <a:lnTo>
                    <a:pt x="74206" y="557931"/>
                  </a:lnTo>
                  <a:lnTo>
                    <a:pt x="74275" y="557161"/>
                  </a:lnTo>
                  <a:lnTo>
                    <a:pt x="74340" y="556391"/>
                  </a:lnTo>
                  <a:lnTo>
                    <a:pt x="74400" y="555622"/>
                  </a:lnTo>
                  <a:lnTo>
                    <a:pt x="74452" y="554839"/>
                  </a:lnTo>
                  <a:lnTo>
                    <a:pt x="74503" y="554057"/>
                  </a:lnTo>
                  <a:lnTo>
                    <a:pt x="74551" y="553262"/>
                  </a:lnTo>
                  <a:lnTo>
                    <a:pt x="74594" y="552480"/>
                  </a:lnTo>
                  <a:lnTo>
                    <a:pt x="74633" y="551685"/>
                  </a:lnTo>
                  <a:lnTo>
                    <a:pt x="74667" y="550878"/>
                  </a:lnTo>
                  <a:lnTo>
                    <a:pt x="74697" y="550071"/>
                  </a:lnTo>
                  <a:lnTo>
                    <a:pt x="74719" y="549264"/>
                  </a:lnTo>
                  <a:lnTo>
                    <a:pt x="74740" y="548457"/>
                  </a:lnTo>
                  <a:lnTo>
                    <a:pt x="74753" y="547637"/>
                  </a:lnTo>
                  <a:lnTo>
                    <a:pt x="74766" y="546817"/>
                  </a:lnTo>
                  <a:lnTo>
                    <a:pt x="74770" y="545985"/>
                  </a:lnTo>
                  <a:lnTo>
                    <a:pt x="74770" y="545166"/>
                  </a:lnTo>
                  <a:lnTo>
                    <a:pt x="74766" y="544334"/>
                  </a:lnTo>
                  <a:lnTo>
                    <a:pt x="74757" y="543489"/>
                  </a:lnTo>
                  <a:lnTo>
                    <a:pt x="74745" y="542657"/>
                  </a:lnTo>
                  <a:lnTo>
                    <a:pt x="74727" y="541813"/>
                  </a:lnTo>
                  <a:lnTo>
                    <a:pt x="74701" y="540956"/>
                  </a:lnTo>
                  <a:lnTo>
                    <a:pt x="74676" y="540112"/>
                  </a:lnTo>
                  <a:lnTo>
                    <a:pt x="74641" y="539255"/>
                  </a:lnTo>
                  <a:lnTo>
                    <a:pt x="74602" y="538398"/>
                  </a:lnTo>
                  <a:lnTo>
                    <a:pt x="74559" y="537541"/>
                  </a:lnTo>
                  <a:lnTo>
                    <a:pt x="74508" y="536672"/>
                  </a:lnTo>
                  <a:lnTo>
                    <a:pt x="74456" y="535803"/>
                  </a:lnTo>
                  <a:lnTo>
                    <a:pt x="74396" y="534934"/>
                  </a:lnTo>
                  <a:lnTo>
                    <a:pt x="74331" y="534052"/>
                  </a:lnTo>
                  <a:lnTo>
                    <a:pt x="74258" y="533183"/>
                  </a:lnTo>
                  <a:lnTo>
                    <a:pt x="75076" y="532748"/>
                  </a:lnTo>
                  <a:lnTo>
                    <a:pt x="75886" y="532313"/>
                  </a:lnTo>
                  <a:lnTo>
                    <a:pt x="76682" y="531879"/>
                  </a:lnTo>
                  <a:lnTo>
                    <a:pt x="77475" y="531457"/>
                  </a:lnTo>
                  <a:lnTo>
                    <a:pt x="77505" y="531568"/>
                  </a:lnTo>
                  <a:lnTo>
                    <a:pt x="77535" y="531668"/>
                  </a:lnTo>
                  <a:lnTo>
                    <a:pt x="77569" y="531755"/>
                  </a:lnTo>
                  <a:lnTo>
                    <a:pt x="77608" y="531854"/>
                  </a:lnTo>
                  <a:lnTo>
                    <a:pt x="77647" y="531928"/>
                  </a:lnTo>
                  <a:lnTo>
                    <a:pt x="77690" y="532003"/>
                  </a:lnTo>
                  <a:lnTo>
                    <a:pt x="77733" y="532065"/>
                  </a:lnTo>
                  <a:lnTo>
                    <a:pt x="77776" y="532127"/>
                  </a:lnTo>
                  <a:lnTo>
                    <a:pt x="77824" y="532177"/>
                  </a:lnTo>
                  <a:lnTo>
                    <a:pt x="77871" y="532214"/>
                  </a:lnTo>
                  <a:lnTo>
                    <a:pt x="77923" y="532251"/>
                  </a:lnTo>
                  <a:lnTo>
                    <a:pt x="77970" y="532276"/>
                  </a:lnTo>
                  <a:lnTo>
                    <a:pt x="78022" y="532289"/>
                  </a:lnTo>
                  <a:lnTo>
                    <a:pt x="78073" y="532301"/>
                  </a:lnTo>
                  <a:lnTo>
                    <a:pt x="78121" y="532301"/>
                  </a:lnTo>
                  <a:lnTo>
                    <a:pt x="78172" y="532289"/>
                  </a:lnTo>
                  <a:lnTo>
                    <a:pt x="78220" y="532276"/>
                  </a:lnTo>
                  <a:lnTo>
                    <a:pt x="78267" y="532251"/>
                  </a:lnTo>
                  <a:lnTo>
                    <a:pt x="78314" y="532214"/>
                  </a:lnTo>
                  <a:lnTo>
                    <a:pt x="78362" y="532164"/>
                  </a:lnTo>
                  <a:lnTo>
                    <a:pt x="78409" y="532115"/>
                  </a:lnTo>
                  <a:lnTo>
                    <a:pt x="78452" y="532053"/>
                  </a:lnTo>
                  <a:lnTo>
                    <a:pt x="78491" y="531978"/>
                  </a:lnTo>
                  <a:lnTo>
                    <a:pt x="78530" y="531904"/>
                  </a:lnTo>
                  <a:lnTo>
                    <a:pt x="78569" y="531804"/>
                  </a:lnTo>
                  <a:lnTo>
                    <a:pt x="78603" y="531705"/>
                  </a:lnTo>
                  <a:lnTo>
                    <a:pt x="78633" y="531593"/>
                  </a:lnTo>
                  <a:lnTo>
                    <a:pt x="78659" y="531481"/>
                  </a:lnTo>
                  <a:lnTo>
                    <a:pt x="78685" y="531345"/>
                  </a:lnTo>
                  <a:lnTo>
                    <a:pt x="78706" y="531208"/>
                  </a:lnTo>
                  <a:lnTo>
                    <a:pt x="78724" y="531059"/>
                  </a:lnTo>
                  <a:lnTo>
                    <a:pt x="78736" y="530898"/>
                  </a:lnTo>
                  <a:lnTo>
                    <a:pt x="78840" y="529358"/>
                  </a:lnTo>
                  <a:lnTo>
                    <a:pt x="78935" y="527818"/>
                  </a:lnTo>
                  <a:lnTo>
                    <a:pt x="79021" y="526278"/>
                  </a:lnTo>
                  <a:lnTo>
                    <a:pt x="79094" y="524739"/>
                  </a:lnTo>
                  <a:lnTo>
                    <a:pt x="79159" y="523211"/>
                  </a:lnTo>
                  <a:lnTo>
                    <a:pt x="79219" y="521671"/>
                  </a:lnTo>
                  <a:lnTo>
                    <a:pt x="79266" y="520132"/>
                  </a:lnTo>
                  <a:lnTo>
                    <a:pt x="79301" y="518604"/>
                  </a:lnTo>
                  <a:lnTo>
                    <a:pt x="79331" y="517077"/>
                  </a:lnTo>
                  <a:lnTo>
                    <a:pt x="79352" y="515549"/>
                  </a:lnTo>
                  <a:lnTo>
                    <a:pt x="79361" y="514022"/>
                  </a:lnTo>
                  <a:lnTo>
                    <a:pt x="79361" y="512495"/>
                  </a:lnTo>
                  <a:lnTo>
                    <a:pt x="79352" y="510980"/>
                  </a:lnTo>
                  <a:lnTo>
                    <a:pt x="79335" y="509465"/>
                  </a:lnTo>
                  <a:lnTo>
                    <a:pt x="79309" y="507950"/>
                  </a:lnTo>
                  <a:lnTo>
                    <a:pt x="79275" y="506447"/>
                  </a:lnTo>
                  <a:lnTo>
                    <a:pt x="79232" y="504945"/>
                  </a:lnTo>
                  <a:lnTo>
                    <a:pt x="79180" y="503442"/>
                  </a:lnTo>
                  <a:lnTo>
                    <a:pt x="79120" y="501952"/>
                  </a:lnTo>
                  <a:lnTo>
                    <a:pt x="79047" y="500462"/>
                  </a:lnTo>
                  <a:lnTo>
                    <a:pt x="78969" y="498984"/>
                  </a:lnTo>
                  <a:lnTo>
                    <a:pt x="78883" y="497506"/>
                  </a:lnTo>
                  <a:lnTo>
                    <a:pt x="78784" y="496041"/>
                  </a:lnTo>
                  <a:lnTo>
                    <a:pt x="78681" y="494576"/>
                  </a:lnTo>
                  <a:lnTo>
                    <a:pt x="78569" y="493123"/>
                  </a:lnTo>
                  <a:lnTo>
                    <a:pt x="78444" y="491682"/>
                  </a:lnTo>
                  <a:lnTo>
                    <a:pt x="78314" y="490242"/>
                  </a:lnTo>
                  <a:lnTo>
                    <a:pt x="78177" y="488814"/>
                  </a:lnTo>
                  <a:lnTo>
                    <a:pt x="78030" y="487386"/>
                  </a:lnTo>
                  <a:lnTo>
                    <a:pt x="77875" y="485983"/>
                  </a:lnTo>
                  <a:lnTo>
                    <a:pt x="77712" y="484579"/>
                  </a:lnTo>
                  <a:lnTo>
                    <a:pt x="77539" y="483176"/>
                  </a:lnTo>
                  <a:lnTo>
                    <a:pt x="77402" y="482096"/>
                  </a:lnTo>
                  <a:lnTo>
                    <a:pt x="77255" y="481028"/>
                  </a:lnTo>
                  <a:lnTo>
                    <a:pt x="77109" y="479960"/>
                  </a:lnTo>
                  <a:lnTo>
                    <a:pt x="76954" y="478905"/>
                  </a:lnTo>
                  <a:lnTo>
                    <a:pt x="76799" y="477849"/>
                  </a:lnTo>
                  <a:lnTo>
                    <a:pt x="76635" y="476794"/>
                  </a:lnTo>
                  <a:lnTo>
                    <a:pt x="76467" y="475763"/>
                  </a:lnTo>
                  <a:lnTo>
                    <a:pt x="76295" y="474732"/>
                  </a:lnTo>
                  <a:lnTo>
                    <a:pt x="76118" y="473702"/>
                  </a:lnTo>
                  <a:lnTo>
                    <a:pt x="75937" y="472683"/>
                  </a:lnTo>
                  <a:lnTo>
                    <a:pt x="75752" y="471677"/>
                  </a:lnTo>
                  <a:lnTo>
                    <a:pt x="75558" y="470672"/>
                  </a:lnTo>
                  <a:lnTo>
                    <a:pt x="75365" y="469691"/>
                  </a:lnTo>
                  <a:lnTo>
                    <a:pt x="75167" y="468697"/>
                  </a:lnTo>
                  <a:lnTo>
                    <a:pt x="74960" y="467729"/>
                  </a:lnTo>
                  <a:lnTo>
                    <a:pt x="74753" y="466760"/>
                  </a:lnTo>
                  <a:lnTo>
                    <a:pt x="74538" y="465791"/>
                  </a:lnTo>
                  <a:lnTo>
                    <a:pt x="74318" y="464848"/>
                  </a:lnTo>
                  <a:lnTo>
                    <a:pt x="74099" y="463904"/>
                  </a:lnTo>
                  <a:lnTo>
                    <a:pt x="73870" y="462973"/>
                  </a:lnTo>
                  <a:lnTo>
                    <a:pt x="73638" y="462054"/>
                  </a:lnTo>
                  <a:lnTo>
                    <a:pt x="73401" y="461135"/>
                  </a:lnTo>
                  <a:lnTo>
                    <a:pt x="73164" y="460241"/>
                  </a:lnTo>
                  <a:lnTo>
                    <a:pt x="72919" y="459347"/>
                  </a:lnTo>
                  <a:lnTo>
                    <a:pt x="72669" y="458465"/>
                  </a:lnTo>
                  <a:lnTo>
                    <a:pt x="72415" y="457583"/>
                  </a:lnTo>
                  <a:lnTo>
                    <a:pt x="72156" y="456726"/>
                  </a:lnTo>
                  <a:lnTo>
                    <a:pt x="71894" y="455870"/>
                  </a:lnTo>
                  <a:lnTo>
                    <a:pt x="71627" y="455025"/>
                  </a:lnTo>
                  <a:lnTo>
                    <a:pt x="71355" y="454193"/>
                  </a:lnTo>
                  <a:lnTo>
                    <a:pt x="71080" y="453374"/>
                  </a:lnTo>
                  <a:lnTo>
                    <a:pt x="70800" y="452566"/>
                  </a:lnTo>
                  <a:lnTo>
                    <a:pt x="71114" y="451958"/>
                  </a:lnTo>
                  <a:lnTo>
                    <a:pt x="71424" y="451337"/>
                  </a:lnTo>
                  <a:lnTo>
                    <a:pt x="71730" y="450704"/>
                  </a:lnTo>
                  <a:lnTo>
                    <a:pt x="72032" y="450070"/>
                  </a:lnTo>
                  <a:lnTo>
                    <a:pt x="72333" y="449437"/>
                  </a:lnTo>
                  <a:lnTo>
                    <a:pt x="72634" y="448791"/>
                  </a:lnTo>
                  <a:lnTo>
                    <a:pt x="72932" y="448133"/>
                  </a:lnTo>
                  <a:lnTo>
                    <a:pt x="73224" y="447475"/>
                  </a:lnTo>
                  <a:lnTo>
                    <a:pt x="73513" y="446805"/>
                  </a:lnTo>
                  <a:lnTo>
                    <a:pt x="73801" y="446134"/>
                  </a:lnTo>
                  <a:lnTo>
                    <a:pt x="74086" y="445451"/>
                  </a:lnTo>
                  <a:lnTo>
                    <a:pt x="74370" y="444768"/>
                  </a:lnTo>
                  <a:lnTo>
                    <a:pt x="74650" y="444073"/>
                  </a:lnTo>
                  <a:lnTo>
                    <a:pt x="74930" y="443377"/>
                  </a:lnTo>
                  <a:lnTo>
                    <a:pt x="75205" y="442669"/>
                  </a:lnTo>
                  <a:lnTo>
                    <a:pt x="75477" y="441962"/>
                  </a:lnTo>
                  <a:lnTo>
                    <a:pt x="75748" y="441254"/>
                  </a:lnTo>
                  <a:lnTo>
                    <a:pt x="76015" y="440521"/>
                  </a:lnTo>
                  <a:lnTo>
                    <a:pt x="76278" y="439801"/>
                  </a:lnTo>
                  <a:lnTo>
                    <a:pt x="76540" y="439056"/>
                  </a:lnTo>
                  <a:lnTo>
                    <a:pt x="76803" y="438323"/>
                  </a:lnTo>
                  <a:lnTo>
                    <a:pt x="77057" y="437578"/>
                  </a:lnTo>
                  <a:lnTo>
                    <a:pt x="77315" y="436821"/>
                  </a:lnTo>
                  <a:lnTo>
                    <a:pt x="77565" y="436063"/>
                  </a:lnTo>
                  <a:lnTo>
                    <a:pt x="77815" y="435306"/>
                  </a:lnTo>
                  <a:lnTo>
                    <a:pt x="78065" y="434536"/>
                  </a:lnTo>
                  <a:lnTo>
                    <a:pt x="78310" y="433754"/>
                  </a:lnTo>
                  <a:lnTo>
                    <a:pt x="78551" y="432984"/>
                  </a:lnTo>
                  <a:lnTo>
                    <a:pt x="78792" y="432189"/>
                  </a:lnTo>
                  <a:lnTo>
                    <a:pt x="79029" y="431407"/>
                  </a:lnTo>
                  <a:lnTo>
                    <a:pt x="79266" y="430599"/>
                  </a:lnTo>
                  <a:lnTo>
                    <a:pt x="79499" y="429805"/>
                  </a:lnTo>
                  <a:lnTo>
                    <a:pt x="79731" y="428998"/>
                  </a:lnTo>
                  <a:lnTo>
                    <a:pt x="79959" y="428190"/>
                  </a:lnTo>
                  <a:lnTo>
                    <a:pt x="80183" y="427371"/>
                  </a:lnTo>
                  <a:lnTo>
                    <a:pt x="80407" y="426551"/>
                  </a:lnTo>
                  <a:lnTo>
                    <a:pt x="80631" y="425719"/>
                  </a:lnTo>
                  <a:lnTo>
                    <a:pt x="80851" y="424887"/>
                  </a:lnTo>
                  <a:lnTo>
                    <a:pt x="81066" y="424055"/>
                  </a:lnTo>
                  <a:lnTo>
                    <a:pt x="81282" y="423211"/>
                  </a:lnTo>
                  <a:lnTo>
                    <a:pt x="81493" y="422366"/>
                  </a:lnTo>
                  <a:lnTo>
                    <a:pt x="81704" y="421510"/>
                  </a:lnTo>
                  <a:lnTo>
                    <a:pt x="81910" y="420653"/>
                  </a:lnTo>
                  <a:lnTo>
                    <a:pt x="82117" y="419796"/>
                  </a:lnTo>
                  <a:lnTo>
                    <a:pt x="82319" y="418927"/>
                  </a:lnTo>
                  <a:lnTo>
                    <a:pt x="82522" y="418057"/>
                  </a:lnTo>
                  <a:lnTo>
                    <a:pt x="82720" y="417188"/>
                  </a:lnTo>
                  <a:lnTo>
                    <a:pt x="82918" y="416307"/>
                  </a:lnTo>
                  <a:lnTo>
                    <a:pt x="83112" y="415425"/>
                  </a:lnTo>
                  <a:lnTo>
                    <a:pt x="83305" y="414543"/>
                  </a:lnTo>
                  <a:lnTo>
                    <a:pt x="83684" y="412755"/>
                  </a:lnTo>
                  <a:lnTo>
                    <a:pt x="84055" y="410954"/>
                  </a:lnTo>
                  <a:lnTo>
                    <a:pt x="84417" y="409129"/>
                  </a:lnTo>
                  <a:lnTo>
                    <a:pt x="84770" y="407291"/>
                  </a:lnTo>
                  <a:lnTo>
                    <a:pt x="85114" y="405453"/>
                  </a:lnTo>
                  <a:lnTo>
                    <a:pt x="85450" y="403578"/>
                  </a:lnTo>
                  <a:lnTo>
                    <a:pt x="85782" y="401703"/>
                  </a:lnTo>
                  <a:lnTo>
                    <a:pt x="86100" y="399816"/>
                  </a:lnTo>
                  <a:lnTo>
                    <a:pt x="86415" y="397903"/>
                  </a:lnTo>
                  <a:lnTo>
                    <a:pt x="86720" y="395991"/>
                  </a:lnTo>
                  <a:lnTo>
                    <a:pt x="87018" y="394054"/>
                  </a:lnTo>
                  <a:lnTo>
                    <a:pt x="87306" y="392117"/>
                  </a:lnTo>
                  <a:lnTo>
                    <a:pt x="87590" y="390155"/>
                  </a:lnTo>
                  <a:lnTo>
                    <a:pt x="87866" y="388193"/>
                  </a:lnTo>
                  <a:lnTo>
                    <a:pt x="88133" y="386218"/>
                  </a:lnTo>
                  <a:lnTo>
                    <a:pt x="88391" y="384231"/>
                  </a:lnTo>
                  <a:lnTo>
                    <a:pt x="88645" y="382232"/>
                  </a:lnTo>
                  <a:lnTo>
                    <a:pt x="88895" y="380220"/>
                  </a:lnTo>
                  <a:lnTo>
                    <a:pt x="89132" y="378209"/>
                  </a:lnTo>
                  <a:lnTo>
                    <a:pt x="89364" y="376185"/>
                  </a:lnTo>
                  <a:lnTo>
                    <a:pt x="89593" y="374161"/>
                  </a:lnTo>
                  <a:lnTo>
                    <a:pt x="89812" y="372112"/>
                  </a:lnTo>
                  <a:lnTo>
                    <a:pt x="90023" y="370063"/>
                  </a:lnTo>
                  <a:lnTo>
                    <a:pt x="90230" y="368014"/>
                  </a:lnTo>
                  <a:lnTo>
                    <a:pt x="90432" y="365952"/>
                  </a:lnTo>
                  <a:lnTo>
                    <a:pt x="90626" y="363891"/>
                  </a:lnTo>
                  <a:lnTo>
                    <a:pt x="90811" y="361817"/>
                  </a:lnTo>
                  <a:lnTo>
                    <a:pt x="90992" y="359744"/>
                  </a:lnTo>
                  <a:lnTo>
                    <a:pt x="91169" y="357657"/>
                  </a:lnTo>
                  <a:lnTo>
                    <a:pt x="91337" y="355571"/>
                  </a:lnTo>
                  <a:lnTo>
                    <a:pt x="91500" y="353485"/>
                  </a:lnTo>
                  <a:lnTo>
                    <a:pt x="91660" y="351386"/>
                  </a:lnTo>
                  <a:lnTo>
                    <a:pt x="91815" y="349300"/>
                  </a:lnTo>
                  <a:lnTo>
                    <a:pt x="91961" y="347202"/>
                  </a:lnTo>
                  <a:lnTo>
                    <a:pt x="92103" y="345103"/>
                  </a:lnTo>
                  <a:lnTo>
                    <a:pt x="92237" y="342992"/>
                  </a:lnTo>
                  <a:lnTo>
                    <a:pt x="92370" y="340893"/>
                  </a:lnTo>
                  <a:lnTo>
                    <a:pt x="92495" y="338795"/>
                  </a:lnTo>
                  <a:lnTo>
                    <a:pt x="92616" y="336684"/>
                  </a:lnTo>
                  <a:lnTo>
                    <a:pt x="92736" y="336671"/>
                  </a:lnTo>
                  <a:lnTo>
                    <a:pt x="92857" y="336646"/>
                  </a:lnTo>
                  <a:lnTo>
                    <a:pt x="92986" y="336609"/>
                  </a:lnTo>
                  <a:lnTo>
                    <a:pt x="93115" y="336597"/>
                  </a:lnTo>
                  <a:lnTo>
                    <a:pt x="93305" y="338112"/>
                  </a:lnTo>
                  <a:lnTo>
                    <a:pt x="93490" y="339639"/>
                  </a:lnTo>
                  <a:lnTo>
                    <a:pt x="93666" y="341154"/>
                  </a:lnTo>
                  <a:lnTo>
                    <a:pt x="93834" y="342682"/>
                  </a:lnTo>
                  <a:lnTo>
                    <a:pt x="93998" y="344209"/>
                  </a:lnTo>
                  <a:lnTo>
                    <a:pt x="94153" y="345724"/>
                  </a:lnTo>
                  <a:lnTo>
                    <a:pt x="94304" y="347251"/>
                  </a:lnTo>
                  <a:lnTo>
                    <a:pt x="94446" y="348779"/>
                  </a:lnTo>
                  <a:lnTo>
                    <a:pt x="94579" y="350306"/>
                  </a:lnTo>
                  <a:lnTo>
                    <a:pt x="94709" y="351846"/>
                  </a:lnTo>
                  <a:lnTo>
                    <a:pt x="94829" y="353373"/>
                  </a:lnTo>
                  <a:lnTo>
                    <a:pt x="94945" y="354913"/>
                  </a:lnTo>
                  <a:lnTo>
                    <a:pt x="95057" y="356453"/>
                  </a:lnTo>
                  <a:lnTo>
                    <a:pt x="95161" y="357993"/>
                  </a:lnTo>
                  <a:lnTo>
                    <a:pt x="95255" y="359532"/>
                  </a:lnTo>
                  <a:lnTo>
                    <a:pt x="95346" y="361085"/>
                  </a:lnTo>
                  <a:lnTo>
                    <a:pt x="95432" y="362624"/>
                  </a:lnTo>
                  <a:lnTo>
                    <a:pt x="95510" y="364189"/>
                  </a:lnTo>
                  <a:lnTo>
                    <a:pt x="95583" y="365741"/>
                  </a:lnTo>
                  <a:lnTo>
                    <a:pt x="95647" y="367306"/>
                  </a:lnTo>
                  <a:lnTo>
                    <a:pt x="95708" y="368871"/>
                  </a:lnTo>
                  <a:lnTo>
                    <a:pt x="95764" y="370435"/>
                  </a:lnTo>
                  <a:lnTo>
                    <a:pt x="95811" y="372012"/>
                  </a:lnTo>
                  <a:lnTo>
                    <a:pt x="95854" y="373589"/>
                  </a:lnTo>
                  <a:lnTo>
                    <a:pt x="95889" y="375179"/>
                  </a:lnTo>
                  <a:lnTo>
                    <a:pt x="95923" y="376756"/>
                  </a:lnTo>
                  <a:lnTo>
                    <a:pt x="95949" y="378358"/>
                  </a:lnTo>
                  <a:lnTo>
                    <a:pt x="95966" y="379947"/>
                  </a:lnTo>
                  <a:lnTo>
                    <a:pt x="95983" y="381562"/>
                  </a:lnTo>
                  <a:lnTo>
                    <a:pt x="95992" y="383163"/>
                  </a:lnTo>
                  <a:lnTo>
                    <a:pt x="95992" y="384778"/>
                  </a:lnTo>
                  <a:lnTo>
                    <a:pt x="95992" y="386405"/>
                  </a:lnTo>
                  <a:lnTo>
                    <a:pt x="95988" y="387684"/>
                  </a:lnTo>
                  <a:lnTo>
                    <a:pt x="95988" y="389025"/>
                  </a:lnTo>
                  <a:lnTo>
                    <a:pt x="95992" y="391918"/>
                  </a:lnTo>
                  <a:lnTo>
                    <a:pt x="95996" y="395047"/>
                  </a:lnTo>
                  <a:lnTo>
                    <a:pt x="95996" y="398363"/>
                  </a:lnTo>
                  <a:lnTo>
                    <a:pt x="95992" y="400077"/>
                  </a:lnTo>
                  <a:lnTo>
                    <a:pt x="95983" y="401827"/>
                  </a:lnTo>
                  <a:lnTo>
                    <a:pt x="95975" y="403591"/>
                  </a:lnTo>
                  <a:lnTo>
                    <a:pt x="95957" y="405391"/>
                  </a:lnTo>
                  <a:lnTo>
                    <a:pt x="95936" y="407192"/>
                  </a:lnTo>
                  <a:lnTo>
                    <a:pt x="95906" y="409017"/>
                  </a:lnTo>
                  <a:lnTo>
                    <a:pt x="95871" y="410843"/>
                  </a:lnTo>
                  <a:lnTo>
                    <a:pt x="95828" y="412668"/>
                  </a:lnTo>
                  <a:lnTo>
                    <a:pt x="95777" y="414481"/>
                  </a:lnTo>
                  <a:lnTo>
                    <a:pt x="95716" y="416294"/>
                  </a:lnTo>
                  <a:lnTo>
                    <a:pt x="95682" y="417188"/>
                  </a:lnTo>
                  <a:lnTo>
                    <a:pt x="95643" y="418082"/>
                  </a:lnTo>
                  <a:lnTo>
                    <a:pt x="95604" y="418976"/>
                  </a:lnTo>
                  <a:lnTo>
                    <a:pt x="95561" y="419858"/>
                  </a:lnTo>
                  <a:lnTo>
                    <a:pt x="95518" y="420740"/>
                  </a:lnTo>
                  <a:lnTo>
                    <a:pt x="95471" y="421609"/>
                  </a:lnTo>
                  <a:lnTo>
                    <a:pt x="95419" y="422466"/>
                  </a:lnTo>
                  <a:lnTo>
                    <a:pt x="95363" y="423323"/>
                  </a:lnTo>
                  <a:lnTo>
                    <a:pt x="95307" y="424155"/>
                  </a:lnTo>
                  <a:lnTo>
                    <a:pt x="95243" y="424999"/>
                  </a:lnTo>
                  <a:lnTo>
                    <a:pt x="95182" y="425819"/>
                  </a:lnTo>
                  <a:lnTo>
                    <a:pt x="95113" y="426626"/>
                  </a:lnTo>
                  <a:lnTo>
                    <a:pt x="95040" y="427433"/>
                  </a:lnTo>
                  <a:lnTo>
                    <a:pt x="94967" y="428215"/>
                  </a:lnTo>
                  <a:lnTo>
                    <a:pt x="94885" y="428985"/>
                  </a:lnTo>
                  <a:lnTo>
                    <a:pt x="94803" y="429755"/>
                  </a:lnTo>
                  <a:lnTo>
                    <a:pt x="94717" y="430500"/>
                  </a:lnTo>
                  <a:lnTo>
                    <a:pt x="94627" y="431233"/>
                  </a:lnTo>
                  <a:lnTo>
                    <a:pt x="94532" y="431941"/>
                  </a:lnTo>
                  <a:lnTo>
                    <a:pt x="94433" y="432648"/>
                  </a:lnTo>
                  <a:lnTo>
                    <a:pt x="94325" y="433319"/>
                  </a:lnTo>
                  <a:lnTo>
                    <a:pt x="94218" y="433989"/>
                  </a:lnTo>
                  <a:lnTo>
                    <a:pt x="94106" y="434635"/>
                  </a:lnTo>
                  <a:lnTo>
                    <a:pt x="93989" y="435256"/>
                  </a:lnTo>
                  <a:lnTo>
                    <a:pt x="93865" y="435865"/>
                  </a:lnTo>
                  <a:lnTo>
                    <a:pt x="93740" y="436461"/>
                  </a:lnTo>
                  <a:lnTo>
                    <a:pt x="93606" y="437019"/>
                  </a:lnTo>
                  <a:lnTo>
                    <a:pt x="93473" y="437566"/>
                  </a:lnTo>
                  <a:lnTo>
                    <a:pt x="93219" y="437417"/>
                  </a:lnTo>
                  <a:lnTo>
                    <a:pt x="92965" y="437268"/>
                  </a:lnTo>
                  <a:lnTo>
                    <a:pt x="92710" y="437156"/>
                  </a:lnTo>
                  <a:lnTo>
                    <a:pt x="92456" y="437044"/>
                  </a:lnTo>
                  <a:lnTo>
                    <a:pt x="92198" y="436957"/>
                  </a:lnTo>
                  <a:lnTo>
                    <a:pt x="91944" y="436883"/>
                  </a:lnTo>
                  <a:lnTo>
                    <a:pt x="91690" y="436821"/>
                  </a:lnTo>
                  <a:lnTo>
                    <a:pt x="91436" y="436783"/>
                  </a:lnTo>
                  <a:lnTo>
                    <a:pt x="91177" y="436759"/>
                  </a:lnTo>
                  <a:lnTo>
                    <a:pt x="90923" y="436759"/>
                  </a:lnTo>
                  <a:lnTo>
                    <a:pt x="90669" y="436771"/>
                  </a:lnTo>
                  <a:lnTo>
                    <a:pt x="90420" y="436808"/>
                  </a:lnTo>
                  <a:lnTo>
                    <a:pt x="90165" y="436858"/>
                  </a:lnTo>
                  <a:lnTo>
                    <a:pt x="89911" y="436920"/>
                  </a:lnTo>
                  <a:lnTo>
                    <a:pt x="89662" y="437007"/>
                  </a:lnTo>
                  <a:lnTo>
                    <a:pt x="89412" y="437119"/>
                  </a:lnTo>
                  <a:lnTo>
                    <a:pt x="89166" y="437243"/>
                  </a:lnTo>
                  <a:lnTo>
                    <a:pt x="88917" y="437392"/>
                  </a:lnTo>
                  <a:lnTo>
                    <a:pt x="88671" y="437553"/>
                  </a:lnTo>
                  <a:lnTo>
                    <a:pt x="88430" y="437740"/>
                  </a:lnTo>
                  <a:lnTo>
                    <a:pt x="88189" y="437951"/>
                  </a:lnTo>
                  <a:lnTo>
                    <a:pt x="87948" y="438174"/>
                  </a:lnTo>
                  <a:lnTo>
                    <a:pt x="87711" y="438423"/>
                  </a:lnTo>
                  <a:lnTo>
                    <a:pt x="87474" y="438696"/>
                  </a:lnTo>
                  <a:lnTo>
                    <a:pt x="87241" y="438994"/>
                  </a:lnTo>
                  <a:lnTo>
                    <a:pt x="87009" y="439304"/>
                  </a:lnTo>
                  <a:lnTo>
                    <a:pt x="86781" y="439640"/>
                  </a:lnTo>
                  <a:lnTo>
                    <a:pt x="86557" y="440000"/>
                  </a:lnTo>
                  <a:lnTo>
                    <a:pt x="86333" y="440385"/>
                  </a:lnTo>
                  <a:lnTo>
                    <a:pt x="86113" y="440782"/>
                  </a:lnTo>
                  <a:lnTo>
                    <a:pt x="85898" y="441217"/>
                  </a:lnTo>
                  <a:lnTo>
                    <a:pt x="85683" y="441664"/>
                  </a:lnTo>
                  <a:lnTo>
                    <a:pt x="85566" y="441924"/>
                  </a:lnTo>
                  <a:lnTo>
                    <a:pt x="85454" y="442198"/>
                  </a:lnTo>
                  <a:lnTo>
                    <a:pt x="85342" y="442471"/>
                  </a:lnTo>
                  <a:lnTo>
                    <a:pt x="85235" y="442744"/>
                  </a:lnTo>
                  <a:lnTo>
                    <a:pt x="85131" y="443017"/>
                  </a:lnTo>
                  <a:lnTo>
                    <a:pt x="85028" y="443303"/>
                  </a:lnTo>
                  <a:lnTo>
                    <a:pt x="84933" y="443588"/>
                  </a:lnTo>
                  <a:lnTo>
                    <a:pt x="84839" y="443886"/>
                  </a:lnTo>
                  <a:lnTo>
                    <a:pt x="84744" y="444184"/>
                  </a:lnTo>
                  <a:lnTo>
                    <a:pt x="84658" y="444482"/>
                  </a:lnTo>
                  <a:lnTo>
                    <a:pt x="84572" y="444781"/>
                  </a:lnTo>
                  <a:lnTo>
                    <a:pt x="84485" y="445091"/>
                  </a:lnTo>
                  <a:lnTo>
                    <a:pt x="84408" y="445401"/>
                  </a:lnTo>
                  <a:lnTo>
                    <a:pt x="84330" y="445724"/>
                  </a:lnTo>
                  <a:lnTo>
                    <a:pt x="84253" y="446035"/>
                  </a:lnTo>
                  <a:lnTo>
                    <a:pt x="84184" y="446358"/>
                  </a:lnTo>
                  <a:lnTo>
                    <a:pt x="84115" y="446680"/>
                  </a:lnTo>
                  <a:lnTo>
                    <a:pt x="84046" y="447016"/>
                  </a:lnTo>
                  <a:lnTo>
                    <a:pt x="83982" y="447351"/>
                  </a:lnTo>
                  <a:lnTo>
                    <a:pt x="83921" y="447686"/>
                  </a:lnTo>
                  <a:lnTo>
                    <a:pt x="83865" y="448022"/>
                  </a:lnTo>
                  <a:lnTo>
                    <a:pt x="83809" y="448357"/>
                  </a:lnTo>
                  <a:lnTo>
                    <a:pt x="83758" y="448705"/>
                  </a:lnTo>
                  <a:lnTo>
                    <a:pt x="83706" y="449052"/>
                  </a:lnTo>
                  <a:lnTo>
                    <a:pt x="83659" y="449400"/>
                  </a:lnTo>
                  <a:lnTo>
                    <a:pt x="83616" y="449748"/>
                  </a:lnTo>
                  <a:lnTo>
                    <a:pt x="83572" y="450108"/>
                  </a:lnTo>
                  <a:lnTo>
                    <a:pt x="83534" y="450455"/>
                  </a:lnTo>
                  <a:lnTo>
                    <a:pt x="83495" y="450816"/>
                  </a:lnTo>
                  <a:lnTo>
                    <a:pt x="83461" y="451176"/>
                  </a:lnTo>
                  <a:lnTo>
                    <a:pt x="83400" y="451908"/>
                  </a:lnTo>
                  <a:lnTo>
                    <a:pt x="83344" y="452641"/>
                  </a:lnTo>
                  <a:lnTo>
                    <a:pt x="83301" y="453386"/>
                  </a:lnTo>
                  <a:lnTo>
                    <a:pt x="83271" y="454131"/>
                  </a:lnTo>
                  <a:lnTo>
                    <a:pt x="83245" y="454889"/>
                  </a:lnTo>
                  <a:lnTo>
                    <a:pt x="83228" y="455646"/>
                  </a:lnTo>
                  <a:lnTo>
                    <a:pt x="83224" y="456416"/>
                  </a:lnTo>
                  <a:lnTo>
                    <a:pt x="83224" y="457186"/>
                  </a:lnTo>
                  <a:lnTo>
                    <a:pt x="83237" y="457956"/>
                  </a:lnTo>
                  <a:lnTo>
                    <a:pt x="83254" y="458726"/>
                  </a:lnTo>
                  <a:lnTo>
                    <a:pt x="83280" y="459508"/>
                  </a:lnTo>
                  <a:lnTo>
                    <a:pt x="83314" y="460290"/>
                  </a:lnTo>
                  <a:lnTo>
                    <a:pt x="83357" y="461060"/>
                  </a:lnTo>
                  <a:lnTo>
                    <a:pt x="83409" y="461843"/>
                  </a:lnTo>
                  <a:lnTo>
                    <a:pt x="83465" y="462625"/>
                  </a:lnTo>
                  <a:lnTo>
                    <a:pt x="83529" y="463395"/>
                  </a:lnTo>
                  <a:lnTo>
                    <a:pt x="83598" y="464165"/>
                  </a:lnTo>
                  <a:lnTo>
                    <a:pt x="83047" y="464599"/>
                  </a:lnTo>
                  <a:lnTo>
                    <a:pt x="82492" y="465046"/>
                  </a:lnTo>
                  <a:lnTo>
                    <a:pt x="81940" y="465493"/>
                  </a:lnTo>
                  <a:lnTo>
                    <a:pt x="81385" y="465965"/>
                  </a:lnTo>
                  <a:lnTo>
                    <a:pt x="80278" y="466921"/>
                  </a:lnTo>
                  <a:lnTo>
                    <a:pt x="79171" y="467902"/>
                  </a:lnTo>
                  <a:lnTo>
                    <a:pt x="79128" y="467940"/>
                  </a:lnTo>
                  <a:lnTo>
                    <a:pt x="79090" y="467977"/>
                  </a:lnTo>
                  <a:lnTo>
                    <a:pt x="79016" y="468089"/>
                  </a:lnTo>
                  <a:lnTo>
                    <a:pt x="78943" y="468225"/>
                  </a:lnTo>
                  <a:lnTo>
                    <a:pt x="78874" y="468387"/>
                  </a:lnTo>
                  <a:lnTo>
                    <a:pt x="78814" y="468561"/>
                  </a:lnTo>
                  <a:lnTo>
                    <a:pt x="78758" y="468759"/>
                  </a:lnTo>
                  <a:lnTo>
                    <a:pt x="78711" y="468970"/>
                  </a:lnTo>
                  <a:lnTo>
                    <a:pt x="78672" y="469194"/>
                  </a:lnTo>
                  <a:lnTo>
                    <a:pt x="78642" y="469417"/>
                  </a:lnTo>
                  <a:lnTo>
                    <a:pt x="78620" y="469666"/>
                  </a:lnTo>
                  <a:lnTo>
                    <a:pt x="78612" y="469777"/>
                  </a:lnTo>
                  <a:lnTo>
                    <a:pt x="78607" y="469902"/>
                  </a:lnTo>
                  <a:lnTo>
                    <a:pt x="78603" y="470026"/>
                  </a:lnTo>
                  <a:lnTo>
                    <a:pt x="78607" y="470150"/>
                  </a:lnTo>
                  <a:lnTo>
                    <a:pt x="78607" y="470274"/>
                  </a:lnTo>
                  <a:lnTo>
                    <a:pt x="78616" y="470398"/>
                  </a:lnTo>
                  <a:lnTo>
                    <a:pt x="78625" y="470523"/>
                  </a:lnTo>
                  <a:lnTo>
                    <a:pt x="78637" y="470647"/>
                  </a:lnTo>
                  <a:lnTo>
                    <a:pt x="78650" y="470758"/>
                  </a:lnTo>
                  <a:lnTo>
                    <a:pt x="78672" y="470883"/>
                  </a:lnTo>
                  <a:lnTo>
                    <a:pt x="78693" y="470994"/>
                  </a:lnTo>
                  <a:lnTo>
                    <a:pt x="78719" y="471119"/>
                  </a:lnTo>
                  <a:lnTo>
                    <a:pt x="78831" y="471590"/>
                  </a:lnTo>
                  <a:lnTo>
                    <a:pt x="78935" y="472075"/>
                  </a:lnTo>
                  <a:lnTo>
                    <a:pt x="79038" y="472559"/>
                  </a:lnTo>
                  <a:lnTo>
                    <a:pt x="79128" y="473043"/>
                  </a:lnTo>
                  <a:lnTo>
                    <a:pt x="79219" y="473540"/>
                  </a:lnTo>
                  <a:lnTo>
                    <a:pt x="79301" y="474037"/>
                  </a:lnTo>
                  <a:lnTo>
                    <a:pt x="79378" y="474533"/>
                  </a:lnTo>
                  <a:lnTo>
                    <a:pt x="79456" y="475043"/>
                  </a:lnTo>
                  <a:lnTo>
                    <a:pt x="79525" y="475552"/>
                  </a:lnTo>
                  <a:lnTo>
                    <a:pt x="79589" y="476061"/>
                  </a:lnTo>
                  <a:lnTo>
                    <a:pt x="79649" y="476582"/>
                  </a:lnTo>
                  <a:lnTo>
                    <a:pt x="79705" y="477116"/>
                  </a:lnTo>
                  <a:lnTo>
                    <a:pt x="79757" y="477650"/>
                  </a:lnTo>
                  <a:lnTo>
                    <a:pt x="79809" y="478197"/>
                  </a:lnTo>
                  <a:lnTo>
                    <a:pt x="79856" y="478756"/>
                  </a:lnTo>
                  <a:lnTo>
                    <a:pt x="79899" y="479314"/>
                  </a:lnTo>
                  <a:lnTo>
                    <a:pt x="79916" y="479463"/>
                  </a:lnTo>
                  <a:lnTo>
                    <a:pt x="79942" y="479612"/>
                  </a:lnTo>
                  <a:lnTo>
                    <a:pt x="79968" y="479761"/>
                  </a:lnTo>
                  <a:lnTo>
                    <a:pt x="79994" y="479898"/>
                  </a:lnTo>
                  <a:lnTo>
                    <a:pt x="80028" y="480022"/>
                  </a:lnTo>
                  <a:lnTo>
                    <a:pt x="80063" y="480134"/>
                  </a:lnTo>
                  <a:lnTo>
                    <a:pt x="80102" y="480246"/>
                  </a:lnTo>
                  <a:lnTo>
                    <a:pt x="80140" y="480333"/>
                  </a:lnTo>
                  <a:lnTo>
                    <a:pt x="80183" y="480407"/>
                  </a:lnTo>
                  <a:lnTo>
                    <a:pt x="80226" y="480482"/>
                  </a:lnTo>
                  <a:lnTo>
                    <a:pt x="80274" y="480531"/>
                  </a:lnTo>
                  <a:lnTo>
                    <a:pt x="80321" y="480581"/>
                  </a:lnTo>
                  <a:lnTo>
                    <a:pt x="80369" y="480618"/>
                  </a:lnTo>
                  <a:lnTo>
                    <a:pt x="80416" y="480655"/>
                  </a:lnTo>
                  <a:lnTo>
                    <a:pt x="80463" y="480668"/>
                  </a:lnTo>
                  <a:lnTo>
                    <a:pt x="80515" y="480680"/>
                  </a:lnTo>
                  <a:lnTo>
                    <a:pt x="80614" y="480680"/>
                  </a:lnTo>
                  <a:lnTo>
                    <a:pt x="80661" y="480655"/>
                  </a:lnTo>
                  <a:lnTo>
                    <a:pt x="80709" y="480631"/>
                  </a:lnTo>
                  <a:lnTo>
                    <a:pt x="80760" y="480593"/>
                  </a:lnTo>
                  <a:lnTo>
                    <a:pt x="80808" y="480556"/>
                  </a:lnTo>
                  <a:lnTo>
                    <a:pt x="80855" y="480494"/>
                  </a:lnTo>
                  <a:lnTo>
                    <a:pt x="80898" y="480432"/>
                  </a:lnTo>
                  <a:lnTo>
                    <a:pt x="81437" y="479650"/>
                  </a:lnTo>
                  <a:lnTo>
                    <a:pt x="81971" y="478880"/>
                  </a:lnTo>
                  <a:lnTo>
                    <a:pt x="83051" y="477365"/>
                  </a:lnTo>
                  <a:lnTo>
                    <a:pt x="84132" y="475850"/>
                  </a:lnTo>
                  <a:lnTo>
                    <a:pt x="84675" y="475092"/>
                  </a:lnTo>
                  <a:lnTo>
                    <a:pt x="85213" y="474322"/>
                  </a:lnTo>
                  <a:lnTo>
                    <a:pt x="85424" y="475229"/>
                  </a:lnTo>
                  <a:lnTo>
                    <a:pt x="85640" y="476098"/>
                  </a:lnTo>
                  <a:lnTo>
                    <a:pt x="85747" y="476520"/>
                  </a:lnTo>
                  <a:lnTo>
                    <a:pt x="85859" y="476943"/>
                  </a:lnTo>
                  <a:lnTo>
                    <a:pt x="85971" y="477352"/>
                  </a:lnTo>
                  <a:lnTo>
                    <a:pt x="86087" y="477762"/>
                  </a:lnTo>
                  <a:lnTo>
                    <a:pt x="86204" y="478159"/>
                  </a:lnTo>
                  <a:lnTo>
                    <a:pt x="86320" y="478557"/>
                  </a:lnTo>
                  <a:lnTo>
                    <a:pt x="86440" y="478929"/>
                  </a:lnTo>
                  <a:lnTo>
                    <a:pt x="86561" y="479302"/>
                  </a:lnTo>
                  <a:lnTo>
                    <a:pt x="86682" y="479674"/>
                  </a:lnTo>
                  <a:lnTo>
                    <a:pt x="86807" y="480022"/>
                  </a:lnTo>
                  <a:lnTo>
                    <a:pt x="86931" y="480370"/>
                  </a:lnTo>
                  <a:lnTo>
                    <a:pt x="87056" y="480705"/>
                  </a:lnTo>
                  <a:lnTo>
                    <a:pt x="87259" y="481239"/>
                  </a:lnTo>
                  <a:lnTo>
                    <a:pt x="87470" y="481761"/>
                  </a:lnTo>
                  <a:lnTo>
                    <a:pt x="87685" y="482257"/>
                  </a:lnTo>
                  <a:lnTo>
                    <a:pt x="87909" y="482742"/>
                  </a:lnTo>
                  <a:lnTo>
                    <a:pt x="88133" y="483201"/>
                  </a:lnTo>
                  <a:lnTo>
                    <a:pt x="88365" y="483648"/>
                  </a:lnTo>
                  <a:lnTo>
                    <a:pt x="88598" y="484070"/>
                  </a:lnTo>
                  <a:lnTo>
                    <a:pt x="88835" y="484480"/>
                  </a:lnTo>
                  <a:lnTo>
                    <a:pt x="88740" y="484915"/>
                  </a:lnTo>
                  <a:lnTo>
                    <a:pt x="88650" y="485349"/>
                  </a:lnTo>
                  <a:lnTo>
                    <a:pt x="88563" y="485796"/>
                  </a:lnTo>
                  <a:lnTo>
                    <a:pt x="88486" y="486256"/>
                  </a:lnTo>
                  <a:lnTo>
                    <a:pt x="88417" y="486715"/>
                  </a:lnTo>
                  <a:lnTo>
                    <a:pt x="88352" y="487187"/>
                  </a:lnTo>
                  <a:lnTo>
                    <a:pt x="88292" y="487672"/>
                  </a:lnTo>
                  <a:lnTo>
                    <a:pt x="88241" y="488156"/>
                  </a:lnTo>
                  <a:lnTo>
                    <a:pt x="88197" y="488640"/>
                  </a:lnTo>
                  <a:lnTo>
                    <a:pt x="88159" y="489137"/>
                  </a:lnTo>
                  <a:lnTo>
                    <a:pt x="88129" y="489634"/>
                  </a:lnTo>
                  <a:lnTo>
                    <a:pt x="88107" y="490130"/>
                  </a:lnTo>
                  <a:lnTo>
                    <a:pt x="88090" y="490615"/>
                  </a:lnTo>
                  <a:lnTo>
                    <a:pt x="88085" y="491111"/>
                  </a:lnTo>
                  <a:lnTo>
                    <a:pt x="88085" y="491608"/>
                  </a:lnTo>
                  <a:lnTo>
                    <a:pt x="88094" y="492092"/>
                  </a:lnTo>
                  <a:lnTo>
                    <a:pt x="88107" y="492589"/>
                  </a:lnTo>
                  <a:lnTo>
                    <a:pt x="88133" y="493061"/>
                  </a:lnTo>
                  <a:lnTo>
                    <a:pt x="88167" y="493545"/>
                  </a:lnTo>
                  <a:lnTo>
                    <a:pt x="88210" y="494005"/>
                  </a:lnTo>
                  <a:lnTo>
                    <a:pt x="88262" y="494464"/>
                  </a:lnTo>
                  <a:lnTo>
                    <a:pt x="88322" y="494923"/>
                  </a:lnTo>
                  <a:lnTo>
                    <a:pt x="88391" y="495358"/>
                  </a:lnTo>
                  <a:lnTo>
                    <a:pt x="88469" y="495793"/>
                  </a:lnTo>
                  <a:lnTo>
                    <a:pt x="88512" y="496004"/>
                  </a:lnTo>
                  <a:lnTo>
                    <a:pt x="88555" y="496203"/>
                  </a:lnTo>
                  <a:lnTo>
                    <a:pt x="88602" y="496414"/>
                  </a:lnTo>
                  <a:lnTo>
                    <a:pt x="88654" y="496612"/>
                  </a:lnTo>
                  <a:lnTo>
                    <a:pt x="88706" y="496811"/>
                  </a:lnTo>
                  <a:lnTo>
                    <a:pt x="88762" y="496997"/>
                  </a:lnTo>
                  <a:lnTo>
                    <a:pt x="88818" y="497184"/>
                  </a:lnTo>
                  <a:lnTo>
                    <a:pt x="88878" y="497370"/>
                  </a:lnTo>
                  <a:lnTo>
                    <a:pt x="88938" y="497556"/>
                  </a:lnTo>
                  <a:lnTo>
                    <a:pt x="89003" y="497730"/>
                  </a:lnTo>
                  <a:lnTo>
                    <a:pt x="89072" y="497904"/>
                  </a:lnTo>
                  <a:lnTo>
                    <a:pt x="89141" y="498078"/>
                  </a:lnTo>
                  <a:lnTo>
                    <a:pt x="89214" y="498239"/>
                  </a:lnTo>
                  <a:lnTo>
                    <a:pt x="89291" y="498388"/>
                  </a:lnTo>
                  <a:lnTo>
                    <a:pt x="89369" y="498549"/>
                  </a:lnTo>
                  <a:lnTo>
                    <a:pt x="89446" y="498698"/>
                  </a:lnTo>
                  <a:lnTo>
                    <a:pt x="89528" y="498835"/>
                  </a:lnTo>
                  <a:lnTo>
                    <a:pt x="89610" y="498972"/>
                  </a:lnTo>
                  <a:lnTo>
                    <a:pt x="89692" y="499096"/>
                  </a:lnTo>
                  <a:lnTo>
                    <a:pt x="89778" y="499220"/>
                  </a:lnTo>
                  <a:lnTo>
                    <a:pt x="89864" y="499332"/>
                  </a:lnTo>
                  <a:lnTo>
                    <a:pt x="89950" y="499444"/>
                  </a:lnTo>
                  <a:lnTo>
                    <a:pt x="90041" y="499543"/>
                  </a:lnTo>
                  <a:lnTo>
                    <a:pt x="90131" y="499630"/>
                  </a:lnTo>
                  <a:lnTo>
                    <a:pt x="90221" y="499717"/>
                  </a:lnTo>
                  <a:lnTo>
                    <a:pt x="90312" y="499779"/>
                  </a:lnTo>
                  <a:lnTo>
                    <a:pt x="90407" y="499853"/>
                  </a:lnTo>
                  <a:lnTo>
                    <a:pt x="90501" y="499903"/>
                  </a:lnTo>
                  <a:lnTo>
                    <a:pt x="90592" y="499953"/>
                  </a:lnTo>
                  <a:lnTo>
                    <a:pt x="90686" y="499990"/>
                  </a:lnTo>
                  <a:lnTo>
                    <a:pt x="90781" y="500015"/>
                  </a:lnTo>
                  <a:lnTo>
                    <a:pt x="90876" y="500040"/>
                  </a:lnTo>
                  <a:lnTo>
                    <a:pt x="91065" y="500040"/>
                  </a:lnTo>
                  <a:lnTo>
                    <a:pt x="91156" y="500027"/>
                  </a:lnTo>
                  <a:lnTo>
                    <a:pt x="91251" y="500002"/>
                  </a:lnTo>
                  <a:lnTo>
                    <a:pt x="91345" y="499965"/>
                  </a:lnTo>
                  <a:lnTo>
                    <a:pt x="91436" y="499928"/>
                  </a:lnTo>
                  <a:lnTo>
                    <a:pt x="91526" y="499866"/>
                  </a:lnTo>
                  <a:lnTo>
                    <a:pt x="91617" y="499791"/>
                  </a:lnTo>
                  <a:lnTo>
                    <a:pt x="91707" y="499717"/>
                  </a:lnTo>
                  <a:lnTo>
                    <a:pt x="91793" y="499617"/>
                  </a:lnTo>
                  <a:lnTo>
                    <a:pt x="91884" y="499518"/>
                  </a:lnTo>
                  <a:lnTo>
                    <a:pt x="91965" y="499394"/>
                  </a:lnTo>
                  <a:lnTo>
                    <a:pt x="92052" y="499270"/>
                  </a:lnTo>
                  <a:lnTo>
                    <a:pt x="92133" y="499121"/>
                  </a:lnTo>
                  <a:lnTo>
                    <a:pt x="92215" y="498959"/>
                  </a:lnTo>
                  <a:lnTo>
                    <a:pt x="92293" y="498785"/>
                  </a:lnTo>
                  <a:lnTo>
                    <a:pt x="92336" y="498674"/>
                  </a:lnTo>
                  <a:lnTo>
                    <a:pt x="92379" y="498549"/>
                  </a:lnTo>
                  <a:lnTo>
                    <a:pt x="92422" y="498425"/>
                  </a:lnTo>
                  <a:lnTo>
                    <a:pt x="92461" y="498289"/>
                  </a:lnTo>
                  <a:lnTo>
                    <a:pt x="92534" y="498003"/>
                  </a:lnTo>
                  <a:lnTo>
                    <a:pt x="92603" y="497705"/>
                  </a:lnTo>
                  <a:lnTo>
                    <a:pt x="92663" y="497395"/>
                  </a:lnTo>
                  <a:lnTo>
                    <a:pt x="92715" y="497059"/>
                  </a:lnTo>
                  <a:lnTo>
                    <a:pt x="92766" y="496724"/>
                  </a:lnTo>
                  <a:lnTo>
                    <a:pt x="92814" y="496376"/>
                  </a:lnTo>
                  <a:lnTo>
                    <a:pt x="92857" y="496016"/>
                  </a:lnTo>
                  <a:lnTo>
                    <a:pt x="92896" y="495656"/>
                  </a:lnTo>
                  <a:lnTo>
                    <a:pt x="92969" y="494948"/>
                  </a:lnTo>
                  <a:lnTo>
                    <a:pt x="93042" y="494241"/>
                  </a:lnTo>
                  <a:lnTo>
                    <a:pt x="93076" y="493905"/>
                  </a:lnTo>
                  <a:lnTo>
                    <a:pt x="93115" y="493570"/>
                  </a:lnTo>
                  <a:lnTo>
                    <a:pt x="93382" y="491434"/>
                  </a:lnTo>
                  <a:lnTo>
                    <a:pt x="93649" y="489335"/>
                  </a:lnTo>
                  <a:lnTo>
                    <a:pt x="93903" y="489410"/>
                  </a:lnTo>
                  <a:lnTo>
                    <a:pt x="94157" y="489484"/>
                  </a:lnTo>
                  <a:lnTo>
                    <a:pt x="94416" y="489534"/>
                  </a:lnTo>
                  <a:lnTo>
                    <a:pt x="94670" y="489584"/>
                  </a:lnTo>
                  <a:lnTo>
                    <a:pt x="94928" y="489609"/>
                  </a:lnTo>
                  <a:lnTo>
                    <a:pt x="95187" y="489634"/>
                  </a:lnTo>
                  <a:lnTo>
                    <a:pt x="95441" y="489634"/>
                  </a:lnTo>
                  <a:lnTo>
                    <a:pt x="95699" y="489621"/>
                  </a:lnTo>
                  <a:lnTo>
                    <a:pt x="95957" y="489596"/>
                  </a:lnTo>
                  <a:lnTo>
                    <a:pt x="96211" y="489559"/>
                  </a:lnTo>
                  <a:lnTo>
                    <a:pt x="96466" y="489509"/>
                  </a:lnTo>
                  <a:lnTo>
                    <a:pt x="96724" y="489435"/>
                  </a:lnTo>
                  <a:lnTo>
                    <a:pt x="96978" y="489348"/>
                  </a:lnTo>
                  <a:lnTo>
                    <a:pt x="97232" y="489249"/>
                  </a:lnTo>
                  <a:lnTo>
                    <a:pt x="97486" y="489137"/>
                  </a:lnTo>
                  <a:lnTo>
                    <a:pt x="97736" y="489000"/>
                  </a:lnTo>
                  <a:lnTo>
                    <a:pt x="97770" y="489596"/>
                  </a:lnTo>
                  <a:lnTo>
                    <a:pt x="97809" y="490192"/>
                  </a:lnTo>
                  <a:lnTo>
                    <a:pt x="97852" y="490801"/>
                  </a:lnTo>
                  <a:lnTo>
                    <a:pt x="97900" y="491397"/>
                  </a:lnTo>
                  <a:lnTo>
                    <a:pt x="97956" y="491993"/>
                  </a:lnTo>
                  <a:lnTo>
                    <a:pt x="98016" y="492589"/>
                  </a:lnTo>
                  <a:lnTo>
                    <a:pt x="98080" y="493185"/>
                  </a:lnTo>
                  <a:lnTo>
                    <a:pt x="98154" y="493769"/>
                  </a:lnTo>
                  <a:lnTo>
                    <a:pt x="98231" y="494340"/>
                  </a:lnTo>
                  <a:lnTo>
                    <a:pt x="98317" y="494911"/>
                  </a:lnTo>
                  <a:lnTo>
                    <a:pt x="98408" y="495457"/>
                  </a:lnTo>
                  <a:lnTo>
                    <a:pt x="98502" y="495991"/>
                  </a:lnTo>
                  <a:lnTo>
                    <a:pt x="98606" y="496513"/>
                  </a:lnTo>
                  <a:lnTo>
                    <a:pt x="98718" y="497010"/>
                  </a:lnTo>
                  <a:lnTo>
                    <a:pt x="98834" y="497482"/>
                  </a:lnTo>
                  <a:lnTo>
                    <a:pt x="98894" y="497705"/>
                  </a:lnTo>
                  <a:lnTo>
                    <a:pt x="98955" y="497929"/>
                  </a:lnTo>
                  <a:lnTo>
                    <a:pt x="99019" y="498152"/>
                  </a:lnTo>
                  <a:lnTo>
                    <a:pt x="99088" y="498363"/>
                  </a:lnTo>
                  <a:lnTo>
                    <a:pt x="99153" y="498562"/>
                  </a:lnTo>
                  <a:lnTo>
                    <a:pt x="99222" y="498761"/>
                  </a:lnTo>
                  <a:lnTo>
                    <a:pt x="99295" y="498947"/>
                  </a:lnTo>
                  <a:lnTo>
                    <a:pt x="99368" y="499133"/>
                  </a:lnTo>
                  <a:lnTo>
                    <a:pt x="99441" y="499307"/>
                  </a:lnTo>
                  <a:lnTo>
                    <a:pt x="99519" y="499468"/>
                  </a:lnTo>
                  <a:lnTo>
                    <a:pt x="99596" y="499630"/>
                  </a:lnTo>
                  <a:lnTo>
                    <a:pt x="99678" y="499779"/>
                  </a:lnTo>
                  <a:lnTo>
                    <a:pt x="99760" y="499915"/>
                  </a:lnTo>
                  <a:lnTo>
                    <a:pt x="99842" y="500040"/>
                  </a:lnTo>
                  <a:lnTo>
                    <a:pt x="99928" y="500164"/>
                  </a:lnTo>
                  <a:lnTo>
                    <a:pt x="100014" y="500276"/>
                  </a:lnTo>
                  <a:lnTo>
                    <a:pt x="100104" y="500375"/>
                  </a:lnTo>
                  <a:lnTo>
                    <a:pt x="100195" y="500462"/>
                  </a:lnTo>
                  <a:lnTo>
                    <a:pt x="100290" y="500549"/>
                  </a:lnTo>
                  <a:lnTo>
                    <a:pt x="100384" y="500611"/>
                  </a:lnTo>
                  <a:lnTo>
                    <a:pt x="100479" y="500673"/>
                  </a:lnTo>
                  <a:lnTo>
                    <a:pt x="100578" y="500723"/>
                  </a:lnTo>
                  <a:lnTo>
                    <a:pt x="100681" y="500760"/>
                  </a:lnTo>
                  <a:lnTo>
                    <a:pt x="100785" y="500785"/>
                  </a:lnTo>
                  <a:lnTo>
                    <a:pt x="100888" y="500797"/>
                  </a:lnTo>
                  <a:lnTo>
                    <a:pt x="100996" y="500797"/>
                  </a:lnTo>
                  <a:lnTo>
                    <a:pt x="101103" y="500785"/>
                  </a:lnTo>
                  <a:lnTo>
                    <a:pt x="101215" y="500760"/>
                  </a:lnTo>
                  <a:lnTo>
                    <a:pt x="101327" y="500723"/>
                  </a:lnTo>
                  <a:lnTo>
                    <a:pt x="101444" y="500673"/>
                  </a:lnTo>
                  <a:lnTo>
                    <a:pt x="101560" y="500598"/>
                  </a:lnTo>
                  <a:lnTo>
                    <a:pt x="101676" y="500524"/>
                  </a:lnTo>
                  <a:lnTo>
                    <a:pt x="101797" y="500437"/>
                  </a:lnTo>
                  <a:lnTo>
                    <a:pt x="101922" y="500325"/>
                  </a:lnTo>
                  <a:lnTo>
                    <a:pt x="102016" y="500238"/>
                  </a:lnTo>
                  <a:lnTo>
                    <a:pt x="102107" y="500139"/>
                  </a:lnTo>
                  <a:lnTo>
                    <a:pt x="102197" y="500027"/>
                  </a:lnTo>
                  <a:lnTo>
                    <a:pt x="102283" y="499903"/>
                  </a:lnTo>
                  <a:lnTo>
                    <a:pt x="102365" y="499779"/>
                  </a:lnTo>
                  <a:lnTo>
                    <a:pt x="102447" y="499642"/>
                  </a:lnTo>
                  <a:lnTo>
                    <a:pt x="102529" y="499493"/>
                  </a:lnTo>
                  <a:lnTo>
                    <a:pt x="102602" y="499344"/>
                  </a:lnTo>
                  <a:lnTo>
                    <a:pt x="102675" y="499183"/>
                  </a:lnTo>
                  <a:lnTo>
                    <a:pt x="102744" y="499009"/>
                  </a:lnTo>
                  <a:lnTo>
                    <a:pt x="102813" y="498835"/>
                  </a:lnTo>
                  <a:lnTo>
                    <a:pt x="102878" y="498649"/>
                  </a:lnTo>
                  <a:lnTo>
                    <a:pt x="102938" y="498463"/>
                  </a:lnTo>
                  <a:lnTo>
                    <a:pt x="102998" y="498264"/>
                  </a:lnTo>
                  <a:lnTo>
                    <a:pt x="103050" y="498053"/>
                  </a:lnTo>
                  <a:lnTo>
                    <a:pt x="103102" y="497842"/>
                  </a:lnTo>
                  <a:lnTo>
                    <a:pt x="103153" y="497631"/>
                  </a:lnTo>
                  <a:lnTo>
                    <a:pt x="103196" y="497407"/>
                  </a:lnTo>
                  <a:lnTo>
                    <a:pt x="103239" y="497171"/>
                  </a:lnTo>
                  <a:lnTo>
                    <a:pt x="103278" y="496948"/>
                  </a:lnTo>
                  <a:lnTo>
                    <a:pt x="103313" y="496699"/>
                  </a:lnTo>
                  <a:lnTo>
                    <a:pt x="103347" y="496451"/>
                  </a:lnTo>
                  <a:lnTo>
                    <a:pt x="103377" y="496203"/>
                  </a:lnTo>
                  <a:lnTo>
                    <a:pt x="103403" y="495954"/>
                  </a:lnTo>
                  <a:lnTo>
                    <a:pt x="103425" y="495693"/>
                  </a:lnTo>
                  <a:lnTo>
                    <a:pt x="103442" y="495420"/>
                  </a:lnTo>
                  <a:lnTo>
                    <a:pt x="103455" y="495159"/>
                  </a:lnTo>
                  <a:lnTo>
                    <a:pt x="103468" y="494886"/>
                  </a:lnTo>
                  <a:lnTo>
                    <a:pt x="103472" y="494613"/>
                  </a:lnTo>
                  <a:lnTo>
                    <a:pt x="103476" y="494327"/>
                  </a:lnTo>
                  <a:lnTo>
                    <a:pt x="103476" y="494042"/>
                  </a:lnTo>
                  <a:lnTo>
                    <a:pt x="103472" y="493756"/>
                  </a:lnTo>
                  <a:lnTo>
                    <a:pt x="103459" y="493297"/>
                  </a:lnTo>
                  <a:lnTo>
                    <a:pt x="103442" y="492825"/>
                  </a:lnTo>
                  <a:lnTo>
                    <a:pt x="103412" y="492353"/>
                  </a:lnTo>
                  <a:lnTo>
                    <a:pt x="103381" y="491881"/>
                  </a:lnTo>
                  <a:lnTo>
                    <a:pt x="103343" y="491409"/>
                  </a:lnTo>
                  <a:lnTo>
                    <a:pt x="103300" y="490937"/>
                  </a:lnTo>
                  <a:lnTo>
                    <a:pt x="103257" y="490466"/>
                  </a:lnTo>
                  <a:lnTo>
                    <a:pt x="103205" y="489994"/>
                  </a:lnTo>
                  <a:lnTo>
                    <a:pt x="103102" y="489050"/>
                  </a:lnTo>
                  <a:lnTo>
                    <a:pt x="102994" y="488119"/>
                  </a:lnTo>
                  <a:lnTo>
                    <a:pt x="102891" y="487200"/>
                  </a:lnTo>
                  <a:lnTo>
                    <a:pt x="102796" y="486306"/>
                  </a:lnTo>
                  <a:lnTo>
                    <a:pt x="102757" y="485921"/>
                  </a:lnTo>
                  <a:lnTo>
                    <a:pt x="102718" y="485548"/>
                  </a:lnTo>
                  <a:lnTo>
                    <a:pt x="102632" y="484815"/>
                  </a:lnTo>
                  <a:lnTo>
                    <a:pt x="102542" y="484095"/>
                  </a:lnTo>
                  <a:lnTo>
                    <a:pt x="102456" y="483363"/>
                  </a:lnTo>
                  <a:lnTo>
                    <a:pt x="102529" y="483238"/>
                  </a:lnTo>
                  <a:lnTo>
                    <a:pt x="102606" y="483102"/>
                  </a:lnTo>
                  <a:lnTo>
                    <a:pt x="102688" y="482965"/>
                  </a:lnTo>
                  <a:lnTo>
                    <a:pt x="102727" y="482891"/>
                  </a:lnTo>
                  <a:lnTo>
                    <a:pt x="102761" y="482804"/>
                  </a:lnTo>
                  <a:lnTo>
                    <a:pt x="102994" y="482282"/>
                  </a:lnTo>
                  <a:lnTo>
                    <a:pt x="103218" y="481748"/>
                  </a:lnTo>
                  <a:lnTo>
                    <a:pt x="103425" y="481202"/>
                  </a:lnTo>
                  <a:lnTo>
                    <a:pt x="103627" y="480655"/>
                  </a:lnTo>
                  <a:lnTo>
                    <a:pt x="103816" y="480109"/>
                  </a:lnTo>
                  <a:lnTo>
                    <a:pt x="103997" y="479563"/>
                  </a:lnTo>
                  <a:lnTo>
                    <a:pt x="104165" y="479004"/>
                  </a:lnTo>
                  <a:lnTo>
                    <a:pt x="104325" y="478458"/>
                  </a:lnTo>
                  <a:lnTo>
                    <a:pt x="104471" y="477899"/>
                  </a:lnTo>
                  <a:lnTo>
                    <a:pt x="104609" y="477340"/>
                  </a:lnTo>
                  <a:lnTo>
                    <a:pt x="104738" y="476769"/>
                  </a:lnTo>
                  <a:lnTo>
                    <a:pt x="104859" y="476210"/>
                  </a:lnTo>
                  <a:lnTo>
                    <a:pt x="104971" y="475639"/>
                  </a:lnTo>
                  <a:lnTo>
                    <a:pt x="105070" y="475067"/>
                  </a:lnTo>
                  <a:lnTo>
                    <a:pt x="105160" y="474496"/>
                  </a:lnTo>
                  <a:lnTo>
                    <a:pt x="105242" y="473925"/>
                  </a:lnTo>
                  <a:lnTo>
                    <a:pt x="105315" y="473354"/>
                  </a:lnTo>
                  <a:lnTo>
                    <a:pt x="105380" y="472783"/>
                  </a:lnTo>
                  <a:lnTo>
                    <a:pt x="105436" y="472211"/>
                  </a:lnTo>
                  <a:lnTo>
                    <a:pt x="105479" y="471640"/>
                  </a:lnTo>
                  <a:lnTo>
                    <a:pt x="105517" y="471069"/>
                  </a:lnTo>
                  <a:lnTo>
                    <a:pt x="105548" y="470498"/>
                  </a:lnTo>
                  <a:lnTo>
                    <a:pt x="105569" y="469926"/>
                  </a:lnTo>
                  <a:lnTo>
                    <a:pt x="105578" y="469368"/>
                  </a:lnTo>
                  <a:lnTo>
                    <a:pt x="105582" y="468796"/>
                  </a:lnTo>
                  <a:lnTo>
                    <a:pt x="105582" y="468225"/>
                  </a:lnTo>
                  <a:lnTo>
                    <a:pt x="105569" y="467666"/>
                  </a:lnTo>
                  <a:lnTo>
                    <a:pt x="105548" y="467108"/>
                  </a:lnTo>
                  <a:lnTo>
                    <a:pt x="105522" y="466536"/>
                  </a:lnTo>
                  <a:lnTo>
                    <a:pt x="105487" y="465978"/>
                  </a:lnTo>
                  <a:lnTo>
                    <a:pt x="105444" y="465431"/>
                  </a:lnTo>
                  <a:lnTo>
                    <a:pt x="105397" y="464872"/>
                  </a:lnTo>
                  <a:lnTo>
                    <a:pt x="105341" y="464326"/>
                  </a:lnTo>
                  <a:lnTo>
                    <a:pt x="105276" y="463780"/>
                  </a:lnTo>
                  <a:lnTo>
                    <a:pt x="105203" y="463233"/>
                  </a:lnTo>
                  <a:lnTo>
                    <a:pt x="105126" y="462699"/>
                  </a:lnTo>
                  <a:lnTo>
                    <a:pt x="105044" y="462165"/>
                  </a:lnTo>
                  <a:lnTo>
                    <a:pt x="104953" y="461631"/>
                  </a:lnTo>
                  <a:lnTo>
                    <a:pt x="104854" y="461110"/>
                  </a:lnTo>
                  <a:lnTo>
                    <a:pt x="104751" y="460588"/>
                  </a:lnTo>
                  <a:lnTo>
                    <a:pt x="104643" y="460079"/>
                  </a:lnTo>
                  <a:lnTo>
                    <a:pt x="104527" y="459570"/>
                  </a:lnTo>
                  <a:lnTo>
                    <a:pt x="104402" y="459061"/>
                  </a:lnTo>
                  <a:lnTo>
                    <a:pt x="104277" y="458564"/>
                  </a:lnTo>
                  <a:lnTo>
                    <a:pt x="104144" y="458068"/>
                  </a:lnTo>
                  <a:lnTo>
                    <a:pt x="104002" y="457583"/>
                  </a:lnTo>
                  <a:lnTo>
                    <a:pt x="103859" y="457099"/>
                  </a:lnTo>
                  <a:lnTo>
                    <a:pt x="103709" y="456627"/>
                  </a:lnTo>
                  <a:lnTo>
                    <a:pt x="103554" y="456168"/>
                  </a:lnTo>
                  <a:lnTo>
                    <a:pt x="103390" y="455708"/>
                  </a:lnTo>
                  <a:lnTo>
                    <a:pt x="103226" y="455261"/>
                  </a:lnTo>
                  <a:lnTo>
                    <a:pt x="103054" y="454814"/>
                  </a:lnTo>
                  <a:lnTo>
                    <a:pt x="102878" y="454379"/>
                  </a:lnTo>
                  <a:lnTo>
                    <a:pt x="102697" y="453957"/>
                  </a:lnTo>
                  <a:lnTo>
                    <a:pt x="102512" y="453535"/>
                  </a:lnTo>
                  <a:lnTo>
                    <a:pt x="102322" y="453125"/>
                  </a:lnTo>
                  <a:lnTo>
                    <a:pt x="102128" y="452728"/>
                  </a:lnTo>
                  <a:lnTo>
                    <a:pt x="101930" y="452331"/>
                  </a:lnTo>
                  <a:lnTo>
                    <a:pt x="101728" y="451946"/>
                  </a:lnTo>
                  <a:lnTo>
                    <a:pt x="101525" y="451573"/>
                  </a:lnTo>
                  <a:lnTo>
                    <a:pt x="101314" y="451213"/>
                  </a:lnTo>
                  <a:lnTo>
                    <a:pt x="101099" y="450865"/>
                  </a:lnTo>
                  <a:lnTo>
                    <a:pt x="100884" y="450518"/>
                  </a:lnTo>
                  <a:lnTo>
                    <a:pt x="100660" y="450195"/>
                  </a:lnTo>
                  <a:lnTo>
                    <a:pt x="100802" y="449412"/>
                  </a:lnTo>
                  <a:lnTo>
                    <a:pt x="100940" y="448618"/>
                  </a:lnTo>
                  <a:lnTo>
                    <a:pt x="101073" y="447823"/>
                  </a:lnTo>
                  <a:lnTo>
                    <a:pt x="101207" y="447016"/>
                  </a:lnTo>
                  <a:lnTo>
                    <a:pt x="101332" y="446209"/>
                  </a:lnTo>
                  <a:lnTo>
                    <a:pt x="101461" y="445401"/>
                  </a:lnTo>
                  <a:lnTo>
                    <a:pt x="101581" y="444569"/>
                  </a:lnTo>
                  <a:lnTo>
                    <a:pt x="101702" y="443750"/>
                  </a:lnTo>
                  <a:lnTo>
                    <a:pt x="101818" y="442905"/>
                  </a:lnTo>
                  <a:lnTo>
                    <a:pt x="101930" y="442073"/>
                  </a:lnTo>
                  <a:lnTo>
                    <a:pt x="102042" y="441217"/>
                  </a:lnTo>
                  <a:lnTo>
                    <a:pt x="102150" y="440372"/>
                  </a:lnTo>
                  <a:lnTo>
                    <a:pt x="102258" y="439503"/>
                  </a:lnTo>
                  <a:lnTo>
                    <a:pt x="102357" y="438646"/>
                  </a:lnTo>
                  <a:lnTo>
                    <a:pt x="102460" y="437777"/>
                  </a:lnTo>
                  <a:lnTo>
                    <a:pt x="102555" y="436895"/>
                  </a:lnTo>
                  <a:lnTo>
                    <a:pt x="102649" y="436014"/>
                  </a:lnTo>
                  <a:lnTo>
                    <a:pt x="102740" y="435132"/>
                  </a:lnTo>
                  <a:lnTo>
                    <a:pt x="102830" y="434238"/>
                  </a:lnTo>
                  <a:lnTo>
                    <a:pt x="102916" y="433344"/>
                  </a:lnTo>
                  <a:lnTo>
                    <a:pt x="102998" y="432437"/>
                  </a:lnTo>
                  <a:lnTo>
                    <a:pt x="103080" y="431531"/>
                  </a:lnTo>
                  <a:lnTo>
                    <a:pt x="103158" y="430624"/>
                  </a:lnTo>
                  <a:lnTo>
                    <a:pt x="103235" y="429705"/>
                  </a:lnTo>
                  <a:lnTo>
                    <a:pt x="103308" y="428786"/>
                  </a:lnTo>
                  <a:lnTo>
                    <a:pt x="103377" y="427855"/>
                  </a:lnTo>
                  <a:lnTo>
                    <a:pt x="103446" y="426924"/>
                  </a:lnTo>
                  <a:lnTo>
                    <a:pt x="103511" y="425992"/>
                  </a:lnTo>
                  <a:lnTo>
                    <a:pt x="103575" y="425049"/>
                  </a:lnTo>
                  <a:lnTo>
                    <a:pt x="103636" y="424117"/>
                  </a:lnTo>
                  <a:lnTo>
                    <a:pt x="103692" y="423161"/>
                  </a:lnTo>
                  <a:lnTo>
                    <a:pt x="103748" y="422217"/>
                  </a:lnTo>
                  <a:lnTo>
                    <a:pt x="103851" y="420305"/>
                  </a:lnTo>
                  <a:lnTo>
                    <a:pt x="103946" y="418380"/>
                  </a:lnTo>
                  <a:lnTo>
                    <a:pt x="104032" y="416443"/>
                  </a:lnTo>
                  <a:lnTo>
                    <a:pt x="104105" y="414494"/>
                  </a:lnTo>
                  <a:lnTo>
                    <a:pt x="104174" y="412532"/>
                  </a:lnTo>
                  <a:lnTo>
                    <a:pt x="104230" y="410557"/>
                  </a:lnTo>
                  <a:lnTo>
                    <a:pt x="104282" y="408570"/>
                  </a:lnTo>
                  <a:lnTo>
                    <a:pt x="104320" y="406583"/>
                  </a:lnTo>
                  <a:lnTo>
                    <a:pt x="104355" y="404584"/>
                  </a:lnTo>
                  <a:lnTo>
                    <a:pt x="104376" y="402572"/>
                  </a:lnTo>
                  <a:lnTo>
                    <a:pt x="104393" y="400561"/>
                  </a:lnTo>
                  <a:lnTo>
                    <a:pt x="104402" y="398537"/>
                  </a:lnTo>
                  <a:lnTo>
                    <a:pt x="104402" y="396513"/>
                  </a:lnTo>
                  <a:lnTo>
                    <a:pt x="104393" y="394489"/>
                  </a:lnTo>
                  <a:lnTo>
                    <a:pt x="104381" y="392452"/>
                  </a:lnTo>
                  <a:lnTo>
                    <a:pt x="104359" y="390428"/>
                  </a:lnTo>
                  <a:lnTo>
                    <a:pt x="104329" y="388391"/>
                  </a:lnTo>
                  <a:lnTo>
                    <a:pt x="104294" y="386355"/>
                  </a:lnTo>
                  <a:lnTo>
                    <a:pt x="104251" y="384318"/>
                  </a:lnTo>
                  <a:lnTo>
                    <a:pt x="104204" y="382282"/>
                  </a:lnTo>
                  <a:lnTo>
                    <a:pt x="104148" y="380245"/>
                  </a:lnTo>
                  <a:lnTo>
                    <a:pt x="104088" y="378221"/>
                  </a:lnTo>
                  <a:lnTo>
                    <a:pt x="104019" y="376197"/>
                  </a:lnTo>
                  <a:lnTo>
                    <a:pt x="103946" y="374173"/>
                  </a:lnTo>
                  <a:lnTo>
                    <a:pt x="103868" y="372161"/>
                  </a:lnTo>
                  <a:lnTo>
                    <a:pt x="103782" y="370150"/>
                  </a:lnTo>
                  <a:lnTo>
                    <a:pt x="103692" y="368138"/>
                  </a:lnTo>
                  <a:lnTo>
                    <a:pt x="103597" y="366151"/>
                  </a:lnTo>
                  <a:lnTo>
                    <a:pt x="103493" y="364164"/>
                  </a:lnTo>
                  <a:lnTo>
                    <a:pt x="103390" y="362190"/>
                  </a:lnTo>
                  <a:lnTo>
                    <a:pt x="103278" y="360215"/>
                  </a:lnTo>
                  <a:lnTo>
                    <a:pt x="103162" y="358266"/>
                  </a:lnTo>
                  <a:lnTo>
                    <a:pt x="103046" y="356316"/>
                  </a:lnTo>
                  <a:lnTo>
                    <a:pt x="102921" y="354391"/>
                  </a:lnTo>
                  <a:lnTo>
                    <a:pt x="102792" y="352467"/>
                  </a:lnTo>
                  <a:lnTo>
                    <a:pt x="102658" y="350567"/>
                  </a:lnTo>
                  <a:lnTo>
                    <a:pt x="102525" y="348679"/>
                  </a:lnTo>
                  <a:lnTo>
                    <a:pt x="102382" y="346817"/>
                  </a:lnTo>
                  <a:lnTo>
                    <a:pt x="102240" y="344954"/>
                  </a:lnTo>
                  <a:lnTo>
                    <a:pt x="102094" y="343129"/>
                  </a:lnTo>
                  <a:lnTo>
                    <a:pt x="101943" y="341303"/>
                  </a:lnTo>
                  <a:lnTo>
                    <a:pt x="101792" y="339515"/>
                  </a:lnTo>
                  <a:lnTo>
                    <a:pt x="101637" y="337727"/>
                  </a:lnTo>
                  <a:lnTo>
                    <a:pt x="101478" y="335976"/>
                  </a:lnTo>
                  <a:lnTo>
                    <a:pt x="101319" y="334250"/>
                  </a:lnTo>
                  <a:lnTo>
                    <a:pt x="101155" y="332536"/>
                  </a:lnTo>
                  <a:lnTo>
                    <a:pt x="100991" y="330847"/>
                  </a:lnTo>
                  <a:lnTo>
                    <a:pt x="100824" y="329183"/>
                  </a:lnTo>
                  <a:lnTo>
                    <a:pt x="101030" y="328724"/>
                  </a:lnTo>
                  <a:lnTo>
                    <a:pt x="101237" y="328264"/>
                  </a:lnTo>
                  <a:lnTo>
                    <a:pt x="101435" y="327780"/>
                  </a:lnTo>
                  <a:lnTo>
                    <a:pt x="101633" y="327283"/>
                  </a:lnTo>
                  <a:lnTo>
                    <a:pt x="101827" y="326774"/>
                  </a:lnTo>
                  <a:lnTo>
                    <a:pt x="102012" y="326253"/>
                  </a:lnTo>
                  <a:lnTo>
                    <a:pt x="102197" y="325719"/>
                  </a:lnTo>
                  <a:lnTo>
                    <a:pt x="102374" y="325172"/>
                  </a:lnTo>
                  <a:lnTo>
                    <a:pt x="102550" y="324614"/>
                  </a:lnTo>
                  <a:lnTo>
                    <a:pt x="102718" y="324030"/>
                  </a:lnTo>
                  <a:lnTo>
                    <a:pt x="102882" y="323446"/>
                  </a:lnTo>
                  <a:lnTo>
                    <a:pt x="103037" y="322850"/>
                  </a:lnTo>
                  <a:lnTo>
                    <a:pt x="103192" y="322242"/>
                  </a:lnTo>
                  <a:lnTo>
                    <a:pt x="103338" y="321621"/>
                  </a:lnTo>
                  <a:lnTo>
                    <a:pt x="103481" y="320975"/>
                  </a:lnTo>
                  <a:lnTo>
                    <a:pt x="103618" y="320330"/>
                  </a:lnTo>
                  <a:lnTo>
                    <a:pt x="103748" y="319659"/>
                  </a:lnTo>
                  <a:lnTo>
                    <a:pt x="103868" y="318988"/>
                  </a:lnTo>
                  <a:lnTo>
                    <a:pt x="103989" y="318305"/>
                  </a:lnTo>
                  <a:lnTo>
                    <a:pt x="104101" y="317598"/>
                  </a:lnTo>
                  <a:lnTo>
                    <a:pt x="104204" y="316890"/>
                  </a:lnTo>
                  <a:lnTo>
                    <a:pt x="104303" y="316157"/>
                  </a:lnTo>
                  <a:lnTo>
                    <a:pt x="104393" y="315425"/>
                  </a:lnTo>
                  <a:lnTo>
                    <a:pt x="104480" y="314667"/>
                  </a:lnTo>
                  <a:lnTo>
                    <a:pt x="104557" y="313910"/>
                  </a:lnTo>
                  <a:lnTo>
                    <a:pt x="104626" y="313140"/>
                  </a:lnTo>
                  <a:lnTo>
                    <a:pt x="104691" y="312345"/>
                  </a:lnTo>
                  <a:lnTo>
                    <a:pt x="104747" y="311550"/>
                  </a:lnTo>
                  <a:lnTo>
                    <a:pt x="104794" y="310731"/>
                  </a:lnTo>
                  <a:lnTo>
                    <a:pt x="104837" y="309911"/>
                  </a:lnTo>
                  <a:lnTo>
                    <a:pt x="104871" y="309067"/>
                  </a:lnTo>
                  <a:lnTo>
                    <a:pt x="104893" y="308222"/>
                  </a:lnTo>
                  <a:lnTo>
                    <a:pt x="104910" y="307477"/>
                  </a:lnTo>
                  <a:lnTo>
                    <a:pt x="104919" y="306744"/>
                  </a:lnTo>
                  <a:lnTo>
                    <a:pt x="104919" y="306012"/>
                  </a:lnTo>
                  <a:lnTo>
                    <a:pt x="104910" y="305267"/>
                  </a:lnTo>
                  <a:lnTo>
                    <a:pt x="104897" y="304534"/>
                  </a:lnTo>
                  <a:lnTo>
                    <a:pt x="104871" y="303801"/>
                  </a:lnTo>
                  <a:lnTo>
                    <a:pt x="104841" y="303081"/>
                  </a:lnTo>
                  <a:lnTo>
                    <a:pt x="104807" y="302349"/>
                  </a:lnTo>
                  <a:lnTo>
                    <a:pt x="104760" y="301628"/>
                  </a:lnTo>
                  <a:lnTo>
                    <a:pt x="104708" y="300908"/>
                  </a:lnTo>
                  <a:lnTo>
                    <a:pt x="104652" y="300188"/>
                  </a:lnTo>
                  <a:lnTo>
                    <a:pt x="104587" y="299480"/>
                  </a:lnTo>
                  <a:lnTo>
                    <a:pt x="104514" y="298772"/>
                  </a:lnTo>
                  <a:lnTo>
                    <a:pt x="104437" y="298064"/>
                  </a:lnTo>
                  <a:lnTo>
                    <a:pt x="104350" y="297369"/>
                  </a:lnTo>
                  <a:lnTo>
                    <a:pt x="104260" y="296674"/>
                  </a:lnTo>
                  <a:lnTo>
                    <a:pt x="104161" y="295991"/>
                  </a:lnTo>
                  <a:lnTo>
                    <a:pt x="104058" y="295308"/>
                  </a:lnTo>
                  <a:lnTo>
                    <a:pt x="103950" y="294637"/>
                  </a:lnTo>
                  <a:lnTo>
                    <a:pt x="103834" y="293979"/>
                  </a:lnTo>
                  <a:lnTo>
                    <a:pt x="103713" y="293308"/>
                  </a:lnTo>
                  <a:lnTo>
                    <a:pt x="103588" y="292663"/>
                  </a:lnTo>
                  <a:lnTo>
                    <a:pt x="103455" y="292017"/>
                  </a:lnTo>
                  <a:lnTo>
                    <a:pt x="103317" y="291384"/>
                  </a:lnTo>
                  <a:lnTo>
                    <a:pt x="103175" y="290763"/>
                  </a:lnTo>
                  <a:lnTo>
                    <a:pt x="103028" y="290142"/>
                  </a:lnTo>
                  <a:lnTo>
                    <a:pt x="102873" y="289533"/>
                  </a:lnTo>
                  <a:lnTo>
                    <a:pt x="102718" y="288937"/>
                  </a:lnTo>
                  <a:lnTo>
                    <a:pt x="102555" y="288354"/>
                  </a:lnTo>
                  <a:lnTo>
                    <a:pt x="102387" y="287783"/>
                  </a:lnTo>
                  <a:lnTo>
                    <a:pt x="102214" y="287211"/>
                  </a:lnTo>
                  <a:lnTo>
                    <a:pt x="102038" y="286653"/>
                  </a:lnTo>
                  <a:lnTo>
                    <a:pt x="101857" y="286119"/>
                  </a:lnTo>
                  <a:lnTo>
                    <a:pt x="101672" y="285585"/>
                  </a:lnTo>
                  <a:lnTo>
                    <a:pt x="101487" y="285063"/>
                  </a:lnTo>
                  <a:lnTo>
                    <a:pt x="101293" y="284566"/>
                  </a:lnTo>
                  <a:lnTo>
                    <a:pt x="101095" y="284070"/>
                  </a:lnTo>
                  <a:lnTo>
                    <a:pt x="100897" y="283585"/>
                  </a:lnTo>
                  <a:lnTo>
                    <a:pt x="100690" y="283126"/>
                  </a:lnTo>
                  <a:lnTo>
                    <a:pt x="100483" y="282679"/>
                  </a:lnTo>
                  <a:lnTo>
                    <a:pt x="100272" y="282244"/>
                  </a:lnTo>
                  <a:lnTo>
                    <a:pt x="100057" y="281822"/>
                  </a:lnTo>
                  <a:lnTo>
                    <a:pt x="99842" y="281412"/>
                  </a:lnTo>
                  <a:lnTo>
                    <a:pt x="99622" y="281027"/>
                  </a:lnTo>
                  <a:lnTo>
                    <a:pt x="99398" y="280642"/>
                  </a:lnTo>
                  <a:lnTo>
                    <a:pt x="99170" y="280295"/>
                  </a:lnTo>
                  <a:lnTo>
                    <a:pt x="98942" y="279947"/>
                  </a:lnTo>
                  <a:lnTo>
                    <a:pt x="98709" y="279624"/>
                  </a:lnTo>
                  <a:lnTo>
                    <a:pt x="98477" y="279314"/>
                  </a:lnTo>
                  <a:lnTo>
                    <a:pt x="98240" y="279028"/>
                  </a:lnTo>
                  <a:lnTo>
                    <a:pt x="97999" y="278755"/>
                  </a:lnTo>
                  <a:lnTo>
                    <a:pt x="97762" y="278506"/>
                  </a:lnTo>
                  <a:lnTo>
                    <a:pt x="97516" y="278271"/>
                  </a:lnTo>
                  <a:lnTo>
                    <a:pt x="97271" y="278059"/>
                  </a:lnTo>
                  <a:lnTo>
                    <a:pt x="97025" y="277861"/>
                  </a:lnTo>
                  <a:lnTo>
                    <a:pt x="96780" y="277687"/>
                  </a:lnTo>
                  <a:lnTo>
                    <a:pt x="96530" y="277538"/>
                  </a:lnTo>
                  <a:lnTo>
                    <a:pt x="96276" y="277401"/>
                  </a:lnTo>
                  <a:lnTo>
                    <a:pt x="96026" y="277290"/>
                  </a:lnTo>
                  <a:lnTo>
                    <a:pt x="95772" y="277190"/>
                  </a:lnTo>
                  <a:lnTo>
                    <a:pt x="95518" y="277128"/>
                  </a:lnTo>
                  <a:lnTo>
                    <a:pt x="95260" y="277078"/>
                  </a:lnTo>
                  <a:lnTo>
                    <a:pt x="95006" y="277054"/>
                  </a:lnTo>
                  <a:lnTo>
                    <a:pt x="94747" y="277041"/>
                  </a:lnTo>
                  <a:lnTo>
                    <a:pt x="94722" y="276433"/>
                  </a:lnTo>
                  <a:lnTo>
                    <a:pt x="94691" y="275824"/>
                  </a:lnTo>
                  <a:lnTo>
                    <a:pt x="94657" y="275228"/>
                  </a:lnTo>
                  <a:lnTo>
                    <a:pt x="94618" y="274632"/>
                  </a:lnTo>
                  <a:lnTo>
                    <a:pt x="94579" y="274036"/>
                  </a:lnTo>
                  <a:lnTo>
                    <a:pt x="94536" y="273452"/>
                  </a:lnTo>
                  <a:lnTo>
                    <a:pt x="94489" y="272881"/>
                  </a:lnTo>
                  <a:lnTo>
                    <a:pt x="94442" y="272310"/>
                  </a:lnTo>
                  <a:lnTo>
                    <a:pt x="94386" y="271739"/>
                  </a:lnTo>
                  <a:lnTo>
                    <a:pt x="94330" y="271192"/>
                  </a:lnTo>
                  <a:lnTo>
                    <a:pt x="94265" y="270646"/>
                  </a:lnTo>
                  <a:lnTo>
                    <a:pt x="94200" y="270100"/>
                  </a:lnTo>
                  <a:lnTo>
                    <a:pt x="94132" y="269566"/>
                  </a:lnTo>
                  <a:lnTo>
                    <a:pt x="94058" y="269044"/>
                  </a:lnTo>
                  <a:lnTo>
                    <a:pt x="93981" y="268535"/>
                  </a:lnTo>
                  <a:lnTo>
                    <a:pt x="93899" y="268026"/>
                  </a:lnTo>
                  <a:lnTo>
                    <a:pt x="93809" y="267529"/>
                  </a:lnTo>
                  <a:lnTo>
                    <a:pt x="93718" y="267045"/>
                  </a:lnTo>
                  <a:lnTo>
                    <a:pt x="93623" y="266561"/>
                  </a:lnTo>
                  <a:lnTo>
                    <a:pt x="93524" y="266101"/>
                  </a:lnTo>
                  <a:lnTo>
                    <a:pt x="93417" y="265642"/>
                  </a:lnTo>
                  <a:lnTo>
                    <a:pt x="93309" y="265195"/>
                  </a:lnTo>
                  <a:lnTo>
                    <a:pt x="93193" y="264760"/>
                  </a:lnTo>
                  <a:lnTo>
                    <a:pt x="93072" y="264325"/>
                  </a:lnTo>
                  <a:lnTo>
                    <a:pt x="92947" y="263916"/>
                  </a:lnTo>
                  <a:lnTo>
                    <a:pt x="92818" y="263506"/>
                  </a:lnTo>
                  <a:lnTo>
                    <a:pt x="92680" y="263121"/>
                  </a:lnTo>
                  <a:lnTo>
                    <a:pt x="92543" y="262736"/>
                  </a:lnTo>
                  <a:lnTo>
                    <a:pt x="92392" y="262376"/>
                  </a:lnTo>
                  <a:lnTo>
                    <a:pt x="92241" y="262016"/>
                  </a:lnTo>
                  <a:lnTo>
                    <a:pt x="92082" y="261680"/>
                  </a:lnTo>
                  <a:lnTo>
                    <a:pt x="91918" y="261345"/>
                  </a:lnTo>
                  <a:lnTo>
                    <a:pt x="91729" y="260985"/>
                  </a:lnTo>
                  <a:lnTo>
                    <a:pt x="91539" y="260625"/>
                  </a:lnTo>
                  <a:lnTo>
                    <a:pt x="91345" y="260290"/>
                  </a:lnTo>
                  <a:lnTo>
                    <a:pt x="91147" y="259954"/>
                  </a:lnTo>
                  <a:lnTo>
                    <a:pt x="90945" y="259619"/>
                  </a:lnTo>
                  <a:lnTo>
                    <a:pt x="90742" y="259309"/>
                  </a:lnTo>
                  <a:lnTo>
                    <a:pt x="90540" y="258998"/>
                  </a:lnTo>
                  <a:lnTo>
                    <a:pt x="90333" y="258700"/>
                  </a:lnTo>
                  <a:lnTo>
                    <a:pt x="90122" y="258414"/>
                  </a:lnTo>
                  <a:lnTo>
                    <a:pt x="89911" y="258141"/>
                  </a:lnTo>
                  <a:lnTo>
                    <a:pt x="89696" y="257868"/>
                  </a:lnTo>
                  <a:lnTo>
                    <a:pt x="89481" y="257607"/>
                  </a:lnTo>
                  <a:lnTo>
                    <a:pt x="89261" y="257347"/>
                  </a:lnTo>
                  <a:lnTo>
                    <a:pt x="89041" y="257098"/>
                  </a:lnTo>
                  <a:lnTo>
                    <a:pt x="88818" y="256862"/>
                  </a:lnTo>
                  <a:lnTo>
                    <a:pt x="88594" y="256639"/>
                  </a:lnTo>
                  <a:lnTo>
                    <a:pt x="88365" y="256415"/>
                  </a:lnTo>
                  <a:lnTo>
                    <a:pt x="88137" y="256204"/>
                  </a:lnTo>
                  <a:lnTo>
                    <a:pt x="87905" y="255993"/>
                  </a:lnTo>
                  <a:lnTo>
                    <a:pt x="87672" y="255794"/>
                  </a:lnTo>
                  <a:lnTo>
                    <a:pt x="87440" y="255608"/>
                  </a:lnTo>
                  <a:lnTo>
                    <a:pt x="87203" y="255434"/>
                  </a:lnTo>
                  <a:lnTo>
                    <a:pt x="86962" y="255248"/>
                  </a:lnTo>
                  <a:lnTo>
                    <a:pt x="86725" y="255087"/>
                  </a:lnTo>
                  <a:lnTo>
                    <a:pt x="86484" y="254925"/>
                  </a:lnTo>
                  <a:lnTo>
                    <a:pt x="86238" y="254776"/>
                  </a:lnTo>
                  <a:lnTo>
                    <a:pt x="85993" y="254627"/>
                  </a:lnTo>
                  <a:lnTo>
                    <a:pt x="85747" y="254490"/>
                  </a:lnTo>
                  <a:lnTo>
                    <a:pt x="85248" y="254230"/>
                  </a:lnTo>
                  <a:lnTo>
                    <a:pt x="84744" y="254006"/>
                  </a:lnTo>
                  <a:lnTo>
                    <a:pt x="84231" y="253795"/>
                  </a:lnTo>
                  <a:lnTo>
                    <a:pt x="83719" y="253621"/>
                  </a:lnTo>
                  <a:lnTo>
                    <a:pt x="83198" y="253460"/>
                  </a:lnTo>
                  <a:lnTo>
                    <a:pt x="82672" y="253323"/>
                  </a:lnTo>
                  <a:lnTo>
                    <a:pt x="82143" y="253211"/>
                  </a:lnTo>
                  <a:lnTo>
                    <a:pt x="81609" y="253125"/>
                  </a:lnTo>
                  <a:lnTo>
                    <a:pt x="81075" y="253062"/>
                  </a:lnTo>
                  <a:lnTo>
                    <a:pt x="80532" y="253013"/>
                  </a:lnTo>
                  <a:lnTo>
                    <a:pt x="79990" y="252976"/>
                  </a:lnTo>
                  <a:lnTo>
                    <a:pt x="79443" y="252963"/>
                  </a:lnTo>
                  <a:lnTo>
                    <a:pt x="78896" y="252976"/>
                  </a:lnTo>
                  <a:lnTo>
                    <a:pt x="78345" y="252988"/>
                  </a:lnTo>
                  <a:lnTo>
                    <a:pt x="77789" y="253025"/>
                  </a:lnTo>
                  <a:lnTo>
                    <a:pt x="77234" y="253087"/>
                  </a:lnTo>
                  <a:lnTo>
                    <a:pt x="76678" y="253149"/>
                  </a:lnTo>
                  <a:lnTo>
                    <a:pt x="76123" y="253224"/>
                  </a:lnTo>
                  <a:lnTo>
                    <a:pt x="75567" y="253323"/>
                  </a:lnTo>
                  <a:lnTo>
                    <a:pt x="75007" y="253423"/>
                  </a:lnTo>
                  <a:lnTo>
                    <a:pt x="74452" y="253534"/>
                  </a:lnTo>
                  <a:lnTo>
                    <a:pt x="73896" y="253658"/>
                  </a:lnTo>
                  <a:lnTo>
                    <a:pt x="73336" y="253783"/>
                  </a:lnTo>
                  <a:lnTo>
                    <a:pt x="72781" y="253932"/>
                  </a:lnTo>
                  <a:lnTo>
                    <a:pt x="71678" y="254230"/>
                  </a:lnTo>
                  <a:lnTo>
                    <a:pt x="70576" y="254553"/>
                  </a:lnTo>
                  <a:lnTo>
                    <a:pt x="69491" y="254888"/>
                  </a:lnTo>
                  <a:lnTo>
                    <a:pt x="68414" y="255236"/>
                  </a:lnTo>
                  <a:lnTo>
                    <a:pt x="67355" y="255583"/>
                  </a:lnTo>
                  <a:lnTo>
                    <a:pt x="65292" y="256254"/>
                  </a:lnTo>
                  <a:lnTo>
                    <a:pt x="64293" y="256564"/>
                  </a:lnTo>
                  <a:lnTo>
                    <a:pt x="63320" y="256850"/>
                  </a:lnTo>
                  <a:lnTo>
                    <a:pt x="62373" y="257111"/>
                  </a:lnTo>
                  <a:lnTo>
                    <a:pt x="61912" y="257222"/>
                  </a:lnTo>
                  <a:lnTo>
                    <a:pt x="61460" y="257322"/>
                  </a:lnTo>
                  <a:lnTo>
                    <a:pt x="61016" y="257421"/>
                  </a:lnTo>
                  <a:lnTo>
                    <a:pt x="60577" y="257496"/>
                  </a:lnTo>
                  <a:lnTo>
                    <a:pt x="60150" y="257570"/>
                  </a:lnTo>
                  <a:lnTo>
                    <a:pt x="59733" y="257620"/>
                  </a:lnTo>
                  <a:lnTo>
                    <a:pt x="59733" y="257620"/>
                  </a:lnTo>
                  <a:lnTo>
                    <a:pt x="59840" y="256167"/>
                  </a:lnTo>
                  <a:lnTo>
                    <a:pt x="59939" y="254702"/>
                  </a:lnTo>
                  <a:lnTo>
                    <a:pt x="60039" y="253236"/>
                  </a:lnTo>
                  <a:lnTo>
                    <a:pt x="60133" y="251771"/>
                  </a:lnTo>
                  <a:lnTo>
                    <a:pt x="60224" y="250306"/>
                  </a:lnTo>
                  <a:lnTo>
                    <a:pt x="60306" y="248840"/>
                  </a:lnTo>
                  <a:lnTo>
                    <a:pt x="60387" y="247363"/>
                  </a:lnTo>
                  <a:lnTo>
                    <a:pt x="60465" y="245885"/>
                  </a:lnTo>
                  <a:lnTo>
                    <a:pt x="60538" y="244407"/>
                  </a:lnTo>
                  <a:lnTo>
                    <a:pt x="60607" y="242930"/>
                  </a:lnTo>
                  <a:lnTo>
                    <a:pt x="60672" y="241452"/>
                  </a:lnTo>
                  <a:lnTo>
                    <a:pt x="60736" y="239974"/>
                  </a:lnTo>
                  <a:lnTo>
                    <a:pt x="60792" y="238484"/>
                  </a:lnTo>
                  <a:lnTo>
                    <a:pt x="60848" y="237006"/>
                  </a:lnTo>
                  <a:lnTo>
                    <a:pt x="60900" y="235516"/>
                  </a:lnTo>
                  <a:lnTo>
                    <a:pt x="60947" y="234026"/>
                  </a:lnTo>
                  <a:lnTo>
                    <a:pt x="60995" y="232536"/>
                  </a:lnTo>
                  <a:lnTo>
                    <a:pt x="61038" y="231058"/>
                  </a:lnTo>
                  <a:lnTo>
                    <a:pt x="61076" y="229568"/>
                  </a:lnTo>
                  <a:lnTo>
                    <a:pt x="61111" y="228078"/>
                  </a:lnTo>
                  <a:lnTo>
                    <a:pt x="61145" y="226588"/>
                  </a:lnTo>
                  <a:lnTo>
                    <a:pt x="61175" y="225098"/>
                  </a:lnTo>
                  <a:lnTo>
                    <a:pt x="61231" y="222117"/>
                  </a:lnTo>
                  <a:lnTo>
                    <a:pt x="61279" y="219137"/>
                  </a:lnTo>
                  <a:lnTo>
                    <a:pt x="61313" y="216169"/>
                  </a:lnTo>
                  <a:lnTo>
                    <a:pt x="61343" y="213201"/>
                  </a:lnTo>
                  <a:lnTo>
                    <a:pt x="61365" y="210234"/>
                  </a:lnTo>
                  <a:lnTo>
                    <a:pt x="62950" y="210134"/>
                  </a:lnTo>
                  <a:lnTo>
                    <a:pt x="64539" y="210010"/>
                  </a:lnTo>
                  <a:lnTo>
                    <a:pt x="66123" y="209886"/>
                  </a:lnTo>
                  <a:lnTo>
                    <a:pt x="67708" y="209749"/>
                  </a:lnTo>
                  <a:lnTo>
                    <a:pt x="69288" y="209600"/>
                  </a:lnTo>
                  <a:lnTo>
                    <a:pt x="70869" y="209439"/>
                  </a:lnTo>
                  <a:lnTo>
                    <a:pt x="72449" y="209265"/>
                  </a:lnTo>
                  <a:lnTo>
                    <a:pt x="74025" y="209079"/>
                  </a:lnTo>
                  <a:lnTo>
                    <a:pt x="75597" y="208880"/>
                  </a:lnTo>
                  <a:lnTo>
                    <a:pt x="77169" y="208669"/>
                  </a:lnTo>
                  <a:lnTo>
                    <a:pt x="78741" y="208445"/>
                  </a:lnTo>
                  <a:lnTo>
                    <a:pt x="80304" y="208209"/>
                  </a:lnTo>
                  <a:lnTo>
                    <a:pt x="81867" y="207961"/>
                  </a:lnTo>
                  <a:lnTo>
                    <a:pt x="83430" y="207713"/>
                  </a:lnTo>
                  <a:lnTo>
                    <a:pt x="84985" y="207440"/>
                  </a:lnTo>
                  <a:lnTo>
                    <a:pt x="86540" y="207154"/>
                  </a:lnTo>
                  <a:lnTo>
                    <a:pt x="86621" y="207129"/>
                  </a:lnTo>
                  <a:lnTo>
                    <a:pt x="86699" y="207079"/>
                  </a:lnTo>
                  <a:lnTo>
                    <a:pt x="86772" y="207030"/>
                  </a:lnTo>
                  <a:lnTo>
                    <a:pt x="86841" y="206955"/>
                  </a:lnTo>
                  <a:lnTo>
                    <a:pt x="86901" y="206856"/>
                  </a:lnTo>
                  <a:lnTo>
                    <a:pt x="86962" y="206757"/>
                  </a:lnTo>
                  <a:lnTo>
                    <a:pt x="87013" y="206645"/>
                  </a:lnTo>
                  <a:lnTo>
                    <a:pt x="87061" y="206521"/>
                  </a:lnTo>
                  <a:lnTo>
                    <a:pt x="87108" y="206384"/>
                  </a:lnTo>
                  <a:lnTo>
                    <a:pt x="87147" y="206235"/>
                  </a:lnTo>
                  <a:lnTo>
                    <a:pt x="87181" y="206086"/>
                  </a:lnTo>
                  <a:lnTo>
                    <a:pt x="87211" y="205925"/>
                  </a:lnTo>
                  <a:lnTo>
                    <a:pt x="87233" y="205763"/>
                  </a:lnTo>
                  <a:lnTo>
                    <a:pt x="87254" y="205589"/>
                  </a:lnTo>
                  <a:lnTo>
                    <a:pt x="87272" y="205415"/>
                  </a:lnTo>
                  <a:lnTo>
                    <a:pt x="87285" y="205242"/>
                  </a:lnTo>
                  <a:lnTo>
                    <a:pt x="87358" y="205316"/>
                  </a:lnTo>
                  <a:lnTo>
                    <a:pt x="87431" y="205366"/>
                  </a:lnTo>
                  <a:lnTo>
                    <a:pt x="87513" y="205391"/>
                  </a:lnTo>
                  <a:lnTo>
                    <a:pt x="87590" y="205403"/>
                  </a:lnTo>
                  <a:lnTo>
                    <a:pt x="87668" y="205391"/>
                  </a:lnTo>
                  <a:lnTo>
                    <a:pt x="87745" y="205353"/>
                  </a:lnTo>
                  <a:lnTo>
                    <a:pt x="87823" y="205304"/>
                  </a:lnTo>
                  <a:lnTo>
                    <a:pt x="87896" y="205229"/>
                  </a:lnTo>
                  <a:lnTo>
                    <a:pt x="87969" y="205130"/>
                  </a:lnTo>
                  <a:lnTo>
                    <a:pt x="88034" y="205018"/>
                  </a:lnTo>
                  <a:lnTo>
                    <a:pt x="88098" y="204881"/>
                  </a:lnTo>
                  <a:lnTo>
                    <a:pt x="88154" y="204720"/>
                  </a:lnTo>
                  <a:lnTo>
                    <a:pt x="88206" y="204534"/>
                  </a:lnTo>
                  <a:lnTo>
                    <a:pt x="88228" y="204434"/>
                  </a:lnTo>
                  <a:lnTo>
                    <a:pt x="88249" y="204323"/>
                  </a:lnTo>
                  <a:lnTo>
                    <a:pt x="88271" y="204211"/>
                  </a:lnTo>
                  <a:lnTo>
                    <a:pt x="88288" y="204099"/>
                  </a:lnTo>
                  <a:lnTo>
                    <a:pt x="88305" y="203975"/>
                  </a:lnTo>
                  <a:lnTo>
                    <a:pt x="88318" y="203851"/>
                  </a:lnTo>
                  <a:lnTo>
                    <a:pt x="88508" y="201765"/>
                  </a:lnTo>
                  <a:lnTo>
                    <a:pt x="88688" y="199666"/>
                  </a:lnTo>
                  <a:lnTo>
                    <a:pt x="88861" y="197567"/>
                  </a:lnTo>
                  <a:lnTo>
                    <a:pt x="89024" y="195469"/>
                  </a:lnTo>
                  <a:lnTo>
                    <a:pt x="89175" y="193345"/>
                  </a:lnTo>
                  <a:lnTo>
                    <a:pt x="89321" y="191222"/>
                  </a:lnTo>
                  <a:lnTo>
                    <a:pt x="89459" y="189098"/>
                  </a:lnTo>
                  <a:lnTo>
                    <a:pt x="89588" y="186963"/>
                  </a:lnTo>
                  <a:lnTo>
                    <a:pt x="89709" y="184827"/>
                  </a:lnTo>
                  <a:lnTo>
                    <a:pt x="89825" y="182678"/>
                  </a:lnTo>
                  <a:lnTo>
                    <a:pt x="89933" y="180530"/>
                  </a:lnTo>
                  <a:lnTo>
                    <a:pt x="90032" y="178369"/>
                  </a:lnTo>
                  <a:lnTo>
                    <a:pt x="90127" y="176221"/>
                  </a:lnTo>
                  <a:lnTo>
                    <a:pt x="90213" y="174048"/>
                  </a:lnTo>
                  <a:lnTo>
                    <a:pt x="90295" y="171887"/>
                  </a:lnTo>
                  <a:lnTo>
                    <a:pt x="90372" y="169727"/>
                  </a:lnTo>
                  <a:lnTo>
                    <a:pt x="90445" y="167554"/>
                  </a:lnTo>
                  <a:lnTo>
                    <a:pt x="90510" y="165380"/>
                  </a:lnTo>
                  <a:lnTo>
                    <a:pt x="90570" y="163207"/>
                  </a:lnTo>
                  <a:lnTo>
                    <a:pt x="90626" y="161047"/>
                  </a:lnTo>
                  <a:lnTo>
                    <a:pt x="90678" y="158874"/>
                  </a:lnTo>
                  <a:lnTo>
                    <a:pt x="90725" y="156700"/>
                  </a:lnTo>
                  <a:lnTo>
                    <a:pt x="90773" y="154527"/>
                  </a:lnTo>
                  <a:lnTo>
                    <a:pt x="90811" y="152354"/>
                  </a:lnTo>
                  <a:lnTo>
                    <a:pt x="90850" y="150181"/>
                  </a:lnTo>
                  <a:lnTo>
                    <a:pt x="90885" y="148020"/>
                  </a:lnTo>
                  <a:lnTo>
                    <a:pt x="90945" y="143687"/>
                  </a:lnTo>
                  <a:lnTo>
                    <a:pt x="91001" y="139378"/>
                  </a:lnTo>
                  <a:lnTo>
                    <a:pt x="91048" y="135069"/>
                  </a:lnTo>
                  <a:lnTo>
                    <a:pt x="91065" y="133616"/>
                  </a:lnTo>
                  <a:lnTo>
                    <a:pt x="91087" y="132113"/>
                  </a:lnTo>
                  <a:lnTo>
                    <a:pt x="91113" y="130586"/>
                  </a:lnTo>
                  <a:lnTo>
                    <a:pt x="91147" y="129009"/>
                  </a:lnTo>
                  <a:lnTo>
                    <a:pt x="91216" y="125780"/>
                  </a:lnTo>
                  <a:lnTo>
                    <a:pt x="91289" y="122440"/>
                  </a:lnTo>
                  <a:lnTo>
                    <a:pt x="91363" y="119037"/>
                  </a:lnTo>
                  <a:lnTo>
                    <a:pt x="91393" y="117299"/>
                  </a:lnTo>
                  <a:lnTo>
                    <a:pt x="91423" y="115560"/>
                  </a:lnTo>
                  <a:lnTo>
                    <a:pt x="91449" y="113809"/>
                  </a:lnTo>
                  <a:lnTo>
                    <a:pt x="91466" y="112059"/>
                  </a:lnTo>
                  <a:lnTo>
                    <a:pt x="91479" y="110295"/>
                  </a:lnTo>
                  <a:lnTo>
                    <a:pt x="91483" y="108544"/>
                  </a:lnTo>
                  <a:lnTo>
                    <a:pt x="91479" y="106793"/>
                  </a:lnTo>
                  <a:lnTo>
                    <a:pt x="91466" y="105043"/>
                  </a:lnTo>
                  <a:lnTo>
                    <a:pt x="91453" y="104173"/>
                  </a:lnTo>
                  <a:lnTo>
                    <a:pt x="91440" y="103304"/>
                  </a:lnTo>
                  <a:lnTo>
                    <a:pt x="91423" y="102447"/>
                  </a:lnTo>
                  <a:lnTo>
                    <a:pt x="91406" y="101578"/>
                  </a:lnTo>
                  <a:lnTo>
                    <a:pt x="91384" y="100721"/>
                  </a:lnTo>
                  <a:lnTo>
                    <a:pt x="91358" y="99877"/>
                  </a:lnTo>
                  <a:lnTo>
                    <a:pt x="91332" y="99020"/>
                  </a:lnTo>
                  <a:lnTo>
                    <a:pt x="91298" y="98175"/>
                  </a:lnTo>
                  <a:lnTo>
                    <a:pt x="91264" y="97343"/>
                  </a:lnTo>
                  <a:lnTo>
                    <a:pt x="91225" y="96512"/>
                  </a:lnTo>
                  <a:lnTo>
                    <a:pt x="91182" y="95680"/>
                  </a:lnTo>
                  <a:lnTo>
                    <a:pt x="91134" y="94860"/>
                  </a:lnTo>
                  <a:lnTo>
                    <a:pt x="91087" y="94053"/>
                  </a:lnTo>
                  <a:lnTo>
                    <a:pt x="91031" y="93246"/>
                  </a:lnTo>
                  <a:lnTo>
                    <a:pt x="90971" y="92438"/>
                  </a:lnTo>
                  <a:lnTo>
                    <a:pt x="90910" y="91656"/>
                  </a:lnTo>
                  <a:lnTo>
                    <a:pt x="90842" y="90861"/>
                  </a:lnTo>
                  <a:lnTo>
                    <a:pt x="90768" y="90092"/>
                  </a:lnTo>
                  <a:lnTo>
                    <a:pt x="90691" y="89322"/>
                  </a:lnTo>
                  <a:lnTo>
                    <a:pt x="90609" y="88564"/>
                  </a:lnTo>
                  <a:lnTo>
                    <a:pt x="90523" y="87819"/>
                  </a:lnTo>
                  <a:lnTo>
                    <a:pt x="90432" y="87086"/>
                  </a:lnTo>
                  <a:lnTo>
                    <a:pt x="90338" y="86354"/>
                  </a:lnTo>
                  <a:lnTo>
                    <a:pt x="90234" y="85646"/>
                  </a:lnTo>
                  <a:lnTo>
                    <a:pt x="90127" y="84938"/>
                  </a:lnTo>
                  <a:lnTo>
                    <a:pt x="90015" y="84243"/>
                  </a:lnTo>
                  <a:lnTo>
                    <a:pt x="89894" y="83560"/>
                  </a:lnTo>
                  <a:lnTo>
                    <a:pt x="89769" y="82889"/>
                  </a:lnTo>
                  <a:lnTo>
                    <a:pt x="89692" y="82492"/>
                  </a:lnTo>
                  <a:lnTo>
                    <a:pt x="89610" y="82094"/>
                  </a:lnTo>
                  <a:lnTo>
                    <a:pt x="89528" y="81722"/>
                  </a:lnTo>
                  <a:lnTo>
                    <a:pt x="89446" y="81337"/>
                  </a:lnTo>
                  <a:lnTo>
                    <a:pt x="89364" y="80977"/>
                  </a:lnTo>
                  <a:lnTo>
                    <a:pt x="89278" y="80617"/>
                  </a:lnTo>
                  <a:lnTo>
                    <a:pt x="89188" y="80269"/>
                  </a:lnTo>
                  <a:lnTo>
                    <a:pt x="89102" y="79934"/>
                  </a:lnTo>
                  <a:lnTo>
                    <a:pt x="89011" y="79598"/>
                  </a:lnTo>
                  <a:lnTo>
                    <a:pt x="88921" y="79276"/>
                  </a:lnTo>
                  <a:lnTo>
                    <a:pt x="88826" y="78965"/>
                  </a:lnTo>
                  <a:lnTo>
                    <a:pt x="88731" y="78655"/>
                  </a:lnTo>
                  <a:lnTo>
                    <a:pt x="88637" y="78344"/>
                  </a:lnTo>
                  <a:lnTo>
                    <a:pt x="88538" y="78059"/>
                  </a:lnTo>
                  <a:lnTo>
                    <a:pt x="88443" y="77773"/>
                  </a:lnTo>
                  <a:lnTo>
                    <a:pt x="88340" y="77487"/>
                  </a:lnTo>
                  <a:lnTo>
                    <a:pt x="88241" y="77214"/>
                  </a:lnTo>
                  <a:lnTo>
                    <a:pt x="88137" y="76954"/>
                  </a:lnTo>
                  <a:lnTo>
                    <a:pt x="88034" y="76693"/>
                  </a:lnTo>
                  <a:lnTo>
                    <a:pt x="87930" y="76444"/>
                  </a:lnTo>
                  <a:lnTo>
                    <a:pt x="87715" y="75960"/>
                  </a:lnTo>
                  <a:lnTo>
                    <a:pt x="87500" y="75501"/>
                  </a:lnTo>
                  <a:lnTo>
                    <a:pt x="87276" y="75066"/>
                  </a:lnTo>
                  <a:lnTo>
                    <a:pt x="87048" y="74669"/>
                  </a:lnTo>
                  <a:lnTo>
                    <a:pt x="86815" y="74271"/>
                  </a:lnTo>
                  <a:lnTo>
                    <a:pt x="86574" y="73911"/>
                  </a:lnTo>
                  <a:lnTo>
                    <a:pt x="86333" y="73576"/>
                  </a:lnTo>
                  <a:lnTo>
                    <a:pt x="86087" y="73253"/>
                  </a:lnTo>
                  <a:lnTo>
                    <a:pt x="85833" y="72943"/>
                  </a:lnTo>
                  <a:lnTo>
                    <a:pt x="85579" y="72657"/>
                  </a:lnTo>
                  <a:lnTo>
                    <a:pt x="85317" y="72396"/>
                  </a:lnTo>
                  <a:lnTo>
                    <a:pt x="85054" y="72148"/>
                  </a:lnTo>
                  <a:lnTo>
                    <a:pt x="84787" y="71912"/>
                  </a:lnTo>
                  <a:lnTo>
                    <a:pt x="84511" y="71688"/>
                  </a:lnTo>
                  <a:lnTo>
                    <a:pt x="84236" y="71490"/>
                  </a:lnTo>
                  <a:lnTo>
                    <a:pt x="83956" y="71291"/>
                  </a:lnTo>
                  <a:lnTo>
                    <a:pt x="83672" y="71117"/>
                  </a:lnTo>
                  <a:lnTo>
                    <a:pt x="83383" y="70943"/>
                  </a:lnTo>
                  <a:lnTo>
                    <a:pt x="83090" y="70782"/>
                  </a:lnTo>
                  <a:lnTo>
                    <a:pt x="82793" y="70633"/>
                  </a:lnTo>
                  <a:lnTo>
                    <a:pt x="82496" y="70484"/>
                  </a:lnTo>
                  <a:lnTo>
                    <a:pt x="82194" y="70360"/>
                  </a:lnTo>
                  <a:lnTo>
                    <a:pt x="81691" y="70149"/>
                  </a:lnTo>
                  <a:lnTo>
                    <a:pt x="81191" y="69962"/>
                  </a:lnTo>
                  <a:lnTo>
                    <a:pt x="80687" y="69776"/>
                  </a:lnTo>
                  <a:lnTo>
                    <a:pt x="80179" y="69615"/>
                  </a:lnTo>
                  <a:lnTo>
                    <a:pt x="79675" y="69453"/>
                  </a:lnTo>
                  <a:lnTo>
                    <a:pt x="79167" y="69304"/>
                  </a:lnTo>
                  <a:lnTo>
                    <a:pt x="78659" y="69168"/>
                  </a:lnTo>
                  <a:lnTo>
                    <a:pt x="78147" y="69031"/>
                  </a:lnTo>
                  <a:lnTo>
                    <a:pt x="77634" y="68919"/>
                  </a:lnTo>
                  <a:lnTo>
                    <a:pt x="77122" y="68807"/>
                  </a:lnTo>
                  <a:lnTo>
                    <a:pt x="76609" y="68696"/>
                  </a:lnTo>
                  <a:lnTo>
                    <a:pt x="76097" y="68609"/>
                  </a:lnTo>
                  <a:lnTo>
                    <a:pt x="75580" y="68522"/>
                  </a:lnTo>
                  <a:lnTo>
                    <a:pt x="75063" y="68447"/>
                  </a:lnTo>
                  <a:lnTo>
                    <a:pt x="74030" y="68311"/>
                  </a:lnTo>
                  <a:lnTo>
                    <a:pt x="72992" y="68199"/>
                  </a:lnTo>
                  <a:lnTo>
                    <a:pt x="71950" y="68124"/>
                  </a:lnTo>
                  <a:lnTo>
                    <a:pt x="70912" y="68062"/>
                  </a:lnTo>
                  <a:lnTo>
                    <a:pt x="69870" y="68013"/>
                  </a:lnTo>
                  <a:lnTo>
                    <a:pt x="68823" y="67988"/>
                  </a:lnTo>
                  <a:lnTo>
                    <a:pt x="67781" y="67975"/>
                  </a:lnTo>
                  <a:lnTo>
                    <a:pt x="65697" y="67975"/>
                  </a:lnTo>
                  <a:lnTo>
                    <a:pt x="65762" y="66560"/>
                  </a:lnTo>
                  <a:lnTo>
                    <a:pt x="65787" y="65877"/>
                  </a:lnTo>
                  <a:lnTo>
                    <a:pt x="65813" y="65219"/>
                  </a:lnTo>
                  <a:lnTo>
                    <a:pt x="65826" y="64573"/>
                  </a:lnTo>
                  <a:lnTo>
                    <a:pt x="65831" y="64263"/>
                  </a:lnTo>
                  <a:lnTo>
                    <a:pt x="65835" y="63940"/>
                  </a:lnTo>
                  <a:lnTo>
                    <a:pt x="65835" y="63642"/>
                  </a:lnTo>
                  <a:lnTo>
                    <a:pt x="65831" y="63331"/>
                  </a:lnTo>
                  <a:lnTo>
                    <a:pt x="65822" y="63033"/>
                  </a:lnTo>
                  <a:lnTo>
                    <a:pt x="65809" y="62748"/>
                  </a:lnTo>
                  <a:lnTo>
                    <a:pt x="65796" y="62450"/>
                  </a:lnTo>
                  <a:lnTo>
                    <a:pt x="65775" y="62164"/>
                  </a:lnTo>
                  <a:lnTo>
                    <a:pt x="65753" y="61891"/>
                  </a:lnTo>
                  <a:lnTo>
                    <a:pt x="65723" y="61618"/>
                  </a:lnTo>
                  <a:lnTo>
                    <a:pt x="65688" y="61344"/>
                  </a:lnTo>
                  <a:lnTo>
                    <a:pt x="65650" y="61071"/>
                  </a:lnTo>
                  <a:lnTo>
                    <a:pt x="65607" y="60810"/>
                  </a:lnTo>
                  <a:lnTo>
                    <a:pt x="65555" y="60550"/>
                  </a:lnTo>
                  <a:lnTo>
                    <a:pt x="65499" y="60301"/>
                  </a:lnTo>
                  <a:lnTo>
                    <a:pt x="65439" y="60053"/>
                  </a:lnTo>
                  <a:lnTo>
                    <a:pt x="65370" y="59805"/>
                  </a:lnTo>
                  <a:lnTo>
                    <a:pt x="65292" y="59569"/>
                  </a:lnTo>
                  <a:lnTo>
                    <a:pt x="65210" y="59333"/>
                  </a:lnTo>
                  <a:lnTo>
                    <a:pt x="65120" y="59109"/>
                  </a:lnTo>
                  <a:lnTo>
                    <a:pt x="65025" y="58886"/>
                  </a:lnTo>
                  <a:lnTo>
                    <a:pt x="64918" y="58662"/>
                  </a:lnTo>
                  <a:lnTo>
                    <a:pt x="64862" y="58550"/>
                  </a:lnTo>
                  <a:lnTo>
                    <a:pt x="64801" y="58451"/>
                  </a:lnTo>
                  <a:lnTo>
                    <a:pt x="64737" y="58352"/>
                  </a:lnTo>
                  <a:lnTo>
                    <a:pt x="64672" y="58252"/>
                  </a:lnTo>
                  <a:lnTo>
                    <a:pt x="64534" y="58091"/>
                  </a:lnTo>
                  <a:lnTo>
                    <a:pt x="64392" y="57942"/>
                  </a:lnTo>
                  <a:lnTo>
                    <a:pt x="64237" y="57805"/>
                  </a:lnTo>
                  <a:lnTo>
                    <a:pt x="64078" y="57694"/>
                  </a:lnTo>
                  <a:lnTo>
                    <a:pt x="63914" y="57582"/>
                  </a:lnTo>
                  <a:lnTo>
                    <a:pt x="63742" y="57495"/>
                  </a:lnTo>
                  <a:lnTo>
                    <a:pt x="63768" y="56452"/>
                  </a:lnTo>
                  <a:lnTo>
                    <a:pt x="63798" y="55384"/>
                  </a:lnTo>
                  <a:lnTo>
                    <a:pt x="63819" y="54303"/>
                  </a:lnTo>
                  <a:lnTo>
                    <a:pt x="63837" y="53211"/>
                  </a:lnTo>
                  <a:lnTo>
                    <a:pt x="63850" y="52106"/>
                  </a:lnTo>
                  <a:lnTo>
                    <a:pt x="63858" y="50988"/>
                  </a:lnTo>
                  <a:lnTo>
                    <a:pt x="63867" y="49858"/>
                  </a:lnTo>
                  <a:lnTo>
                    <a:pt x="63867" y="48715"/>
                  </a:lnTo>
                  <a:lnTo>
                    <a:pt x="63863" y="47561"/>
                  </a:lnTo>
                  <a:lnTo>
                    <a:pt x="63854" y="46406"/>
                  </a:lnTo>
                  <a:lnTo>
                    <a:pt x="63841" y="45239"/>
                  </a:lnTo>
                  <a:lnTo>
                    <a:pt x="63819" y="44071"/>
                  </a:lnTo>
                  <a:lnTo>
                    <a:pt x="63798" y="42892"/>
                  </a:lnTo>
                  <a:lnTo>
                    <a:pt x="63768" y="41724"/>
                  </a:lnTo>
                  <a:lnTo>
                    <a:pt x="63733" y="40532"/>
                  </a:lnTo>
                  <a:lnTo>
                    <a:pt x="63690" y="39352"/>
                  </a:lnTo>
                  <a:lnTo>
                    <a:pt x="63647" y="38160"/>
                  </a:lnTo>
                  <a:lnTo>
                    <a:pt x="63596" y="36981"/>
                  </a:lnTo>
                  <a:lnTo>
                    <a:pt x="63535" y="35801"/>
                  </a:lnTo>
                  <a:lnTo>
                    <a:pt x="63475" y="34609"/>
                  </a:lnTo>
                  <a:lnTo>
                    <a:pt x="63406" y="33442"/>
                  </a:lnTo>
                  <a:lnTo>
                    <a:pt x="63329" y="32262"/>
                  </a:lnTo>
                  <a:lnTo>
                    <a:pt x="63247" y="31095"/>
                  </a:lnTo>
                  <a:lnTo>
                    <a:pt x="63156" y="29927"/>
                  </a:lnTo>
                  <a:lnTo>
                    <a:pt x="63062" y="28773"/>
                  </a:lnTo>
                  <a:lnTo>
                    <a:pt x="62958" y="27618"/>
                  </a:lnTo>
                  <a:lnTo>
                    <a:pt x="62851" y="26488"/>
                  </a:lnTo>
                  <a:lnTo>
                    <a:pt x="62734" y="25358"/>
                  </a:lnTo>
                  <a:lnTo>
                    <a:pt x="62609" y="24240"/>
                  </a:lnTo>
                  <a:lnTo>
                    <a:pt x="62480" y="23135"/>
                  </a:lnTo>
                  <a:lnTo>
                    <a:pt x="62342" y="22042"/>
                  </a:lnTo>
                  <a:lnTo>
                    <a:pt x="62196" y="20962"/>
                  </a:lnTo>
                  <a:lnTo>
                    <a:pt x="62045" y="19894"/>
                  </a:lnTo>
                  <a:lnTo>
                    <a:pt x="61882" y="18851"/>
                  </a:lnTo>
                  <a:lnTo>
                    <a:pt x="61714" y="17820"/>
                  </a:lnTo>
                  <a:lnTo>
                    <a:pt x="61537" y="16814"/>
                  </a:lnTo>
                  <a:lnTo>
                    <a:pt x="61447" y="16305"/>
                  </a:lnTo>
                  <a:lnTo>
                    <a:pt x="61352" y="15821"/>
                  </a:lnTo>
                  <a:lnTo>
                    <a:pt x="61257" y="15324"/>
                  </a:lnTo>
                  <a:lnTo>
                    <a:pt x="61158" y="14840"/>
                  </a:lnTo>
                  <a:lnTo>
                    <a:pt x="61059" y="14368"/>
                  </a:lnTo>
                  <a:lnTo>
                    <a:pt x="60960" y="13896"/>
                  </a:lnTo>
                  <a:lnTo>
                    <a:pt x="60857" y="13424"/>
                  </a:lnTo>
                  <a:lnTo>
                    <a:pt x="60749" y="12965"/>
                  </a:lnTo>
                  <a:lnTo>
                    <a:pt x="60641" y="12518"/>
                  </a:lnTo>
                  <a:lnTo>
                    <a:pt x="60529" y="12058"/>
                  </a:lnTo>
                  <a:lnTo>
                    <a:pt x="60417" y="11624"/>
                  </a:lnTo>
                  <a:lnTo>
                    <a:pt x="60301" y="11189"/>
                  </a:lnTo>
                  <a:lnTo>
                    <a:pt x="60185" y="10754"/>
                  </a:lnTo>
                  <a:lnTo>
                    <a:pt x="60069" y="10332"/>
                  </a:lnTo>
                  <a:lnTo>
                    <a:pt x="59944" y="9910"/>
                  </a:lnTo>
                  <a:lnTo>
                    <a:pt x="59823" y="9500"/>
                  </a:lnTo>
                  <a:lnTo>
                    <a:pt x="59694" y="9103"/>
                  </a:lnTo>
                  <a:lnTo>
                    <a:pt x="59569" y="8705"/>
                  </a:lnTo>
                  <a:lnTo>
                    <a:pt x="59436" y="8308"/>
                  </a:lnTo>
                  <a:lnTo>
                    <a:pt x="59306" y="7923"/>
                  </a:lnTo>
                  <a:lnTo>
                    <a:pt x="59169" y="7551"/>
                  </a:lnTo>
                  <a:lnTo>
                    <a:pt x="59031" y="7190"/>
                  </a:lnTo>
                  <a:lnTo>
                    <a:pt x="58893" y="6830"/>
                  </a:lnTo>
                  <a:lnTo>
                    <a:pt x="58751" y="6470"/>
                  </a:lnTo>
                  <a:lnTo>
                    <a:pt x="58605" y="6123"/>
                  </a:lnTo>
                  <a:lnTo>
                    <a:pt x="58458" y="5787"/>
                  </a:lnTo>
                  <a:lnTo>
                    <a:pt x="58307" y="5464"/>
                  </a:lnTo>
                  <a:lnTo>
                    <a:pt x="58157" y="5142"/>
                  </a:lnTo>
                  <a:lnTo>
                    <a:pt x="58002" y="4831"/>
                  </a:lnTo>
                  <a:lnTo>
                    <a:pt x="57847" y="4533"/>
                  </a:lnTo>
                  <a:lnTo>
                    <a:pt x="57687" y="4235"/>
                  </a:lnTo>
                  <a:lnTo>
                    <a:pt x="57524" y="3949"/>
                  </a:lnTo>
                  <a:lnTo>
                    <a:pt x="57360" y="3676"/>
                  </a:lnTo>
                  <a:lnTo>
                    <a:pt x="57192" y="3403"/>
                  </a:lnTo>
                  <a:lnTo>
                    <a:pt x="57024" y="3142"/>
                  </a:lnTo>
                  <a:lnTo>
                    <a:pt x="56852" y="2894"/>
                  </a:lnTo>
                  <a:lnTo>
                    <a:pt x="56675" y="2658"/>
                  </a:lnTo>
                  <a:lnTo>
                    <a:pt x="56499" y="2422"/>
                  </a:lnTo>
                  <a:lnTo>
                    <a:pt x="56322" y="2198"/>
                  </a:lnTo>
                  <a:lnTo>
                    <a:pt x="56137" y="1987"/>
                  </a:lnTo>
                  <a:lnTo>
                    <a:pt x="55952" y="1789"/>
                  </a:lnTo>
                  <a:lnTo>
                    <a:pt x="55767" y="1602"/>
                  </a:lnTo>
                  <a:lnTo>
                    <a:pt x="55573" y="1416"/>
                  </a:lnTo>
                  <a:lnTo>
                    <a:pt x="55383" y="1242"/>
                  </a:lnTo>
                  <a:lnTo>
                    <a:pt x="55185" y="1081"/>
                  </a:lnTo>
                  <a:lnTo>
                    <a:pt x="54987" y="932"/>
                  </a:lnTo>
                  <a:lnTo>
                    <a:pt x="54785" y="795"/>
                  </a:lnTo>
                  <a:lnTo>
                    <a:pt x="54582" y="671"/>
                  </a:lnTo>
                  <a:lnTo>
                    <a:pt x="54376" y="547"/>
                  </a:lnTo>
                  <a:lnTo>
                    <a:pt x="54165" y="448"/>
                  </a:lnTo>
                  <a:lnTo>
                    <a:pt x="53954" y="348"/>
                  </a:lnTo>
                  <a:lnTo>
                    <a:pt x="53738" y="261"/>
                  </a:lnTo>
                  <a:lnTo>
                    <a:pt x="53519" y="187"/>
                  </a:lnTo>
                  <a:lnTo>
                    <a:pt x="53299" y="137"/>
                  </a:lnTo>
                  <a:lnTo>
                    <a:pt x="53075" y="87"/>
                  </a:lnTo>
                  <a:lnTo>
                    <a:pt x="52851" y="50"/>
                  </a:lnTo>
                  <a:lnTo>
                    <a:pt x="52614" y="13"/>
                  </a:lnTo>
                  <a:lnTo>
                    <a:pt x="5238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6"/>
            <p:cNvSpPr/>
            <p:nvPr/>
          </p:nvSpPr>
          <p:spPr>
            <a:xfrm>
              <a:off x="2528100" y="-5513500"/>
              <a:ext cx="127600" cy="562550"/>
            </a:xfrm>
            <a:custGeom>
              <a:avLst/>
              <a:gdLst/>
              <a:ahLst/>
              <a:cxnLst/>
              <a:rect l="l" t="t" r="r" b="b"/>
              <a:pathLst>
                <a:path w="5104" h="22502" extrusionOk="0">
                  <a:moveTo>
                    <a:pt x="4669" y="1"/>
                  </a:moveTo>
                  <a:lnTo>
                    <a:pt x="3648" y="200"/>
                  </a:lnTo>
                  <a:lnTo>
                    <a:pt x="3136" y="299"/>
                  </a:lnTo>
                  <a:lnTo>
                    <a:pt x="2619" y="373"/>
                  </a:lnTo>
                  <a:lnTo>
                    <a:pt x="2343" y="411"/>
                  </a:lnTo>
                  <a:lnTo>
                    <a:pt x="2068" y="460"/>
                  </a:lnTo>
                  <a:lnTo>
                    <a:pt x="1788" y="498"/>
                  </a:lnTo>
                  <a:lnTo>
                    <a:pt x="1512" y="535"/>
                  </a:lnTo>
                  <a:lnTo>
                    <a:pt x="1232" y="547"/>
                  </a:lnTo>
                  <a:lnTo>
                    <a:pt x="953" y="547"/>
                  </a:lnTo>
                  <a:lnTo>
                    <a:pt x="815" y="522"/>
                  </a:lnTo>
                  <a:lnTo>
                    <a:pt x="677" y="498"/>
                  </a:lnTo>
                  <a:lnTo>
                    <a:pt x="539" y="460"/>
                  </a:lnTo>
                  <a:lnTo>
                    <a:pt x="401" y="423"/>
                  </a:lnTo>
                  <a:lnTo>
                    <a:pt x="315" y="3167"/>
                  </a:lnTo>
                  <a:lnTo>
                    <a:pt x="242" y="5924"/>
                  </a:lnTo>
                  <a:lnTo>
                    <a:pt x="173" y="8681"/>
                  </a:lnTo>
                  <a:lnTo>
                    <a:pt x="143" y="10059"/>
                  </a:lnTo>
                  <a:lnTo>
                    <a:pt x="117" y="11450"/>
                  </a:lnTo>
                  <a:lnTo>
                    <a:pt x="91" y="12828"/>
                  </a:lnTo>
                  <a:lnTo>
                    <a:pt x="70" y="14207"/>
                  </a:lnTo>
                  <a:lnTo>
                    <a:pt x="52" y="15598"/>
                  </a:lnTo>
                  <a:lnTo>
                    <a:pt x="35" y="16976"/>
                  </a:lnTo>
                  <a:lnTo>
                    <a:pt x="22" y="18354"/>
                  </a:lnTo>
                  <a:lnTo>
                    <a:pt x="9" y="19745"/>
                  </a:lnTo>
                  <a:lnTo>
                    <a:pt x="5" y="21123"/>
                  </a:lnTo>
                  <a:lnTo>
                    <a:pt x="1" y="22502"/>
                  </a:lnTo>
                  <a:lnTo>
                    <a:pt x="61" y="22403"/>
                  </a:lnTo>
                  <a:lnTo>
                    <a:pt x="121" y="22303"/>
                  </a:lnTo>
                  <a:lnTo>
                    <a:pt x="246" y="22129"/>
                  </a:lnTo>
                  <a:lnTo>
                    <a:pt x="375" y="21980"/>
                  </a:lnTo>
                  <a:lnTo>
                    <a:pt x="505" y="21869"/>
                  </a:lnTo>
                  <a:lnTo>
                    <a:pt x="638" y="21769"/>
                  </a:lnTo>
                  <a:lnTo>
                    <a:pt x="772" y="21695"/>
                  </a:lnTo>
                  <a:lnTo>
                    <a:pt x="905" y="21633"/>
                  </a:lnTo>
                  <a:lnTo>
                    <a:pt x="1047" y="21595"/>
                  </a:lnTo>
                  <a:lnTo>
                    <a:pt x="1185" y="21558"/>
                  </a:lnTo>
                  <a:lnTo>
                    <a:pt x="1327" y="21533"/>
                  </a:lnTo>
                  <a:lnTo>
                    <a:pt x="1616" y="21521"/>
                  </a:lnTo>
                  <a:lnTo>
                    <a:pt x="1913" y="21508"/>
                  </a:lnTo>
                  <a:lnTo>
                    <a:pt x="2214" y="21484"/>
                  </a:lnTo>
                  <a:lnTo>
                    <a:pt x="2942" y="21434"/>
                  </a:lnTo>
                  <a:lnTo>
                    <a:pt x="3665" y="21384"/>
                  </a:lnTo>
                  <a:lnTo>
                    <a:pt x="4389" y="21335"/>
                  </a:lnTo>
                  <a:lnTo>
                    <a:pt x="5104" y="21297"/>
                  </a:lnTo>
                  <a:lnTo>
                    <a:pt x="5048" y="19472"/>
                  </a:lnTo>
                  <a:lnTo>
                    <a:pt x="4992" y="17659"/>
                  </a:lnTo>
                  <a:lnTo>
                    <a:pt x="4940" y="15834"/>
                  </a:lnTo>
                  <a:lnTo>
                    <a:pt x="4893" y="14021"/>
                  </a:lnTo>
                  <a:lnTo>
                    <a:pt x="4850" y="12195"/>
                  </a:lnTo>
                  <a:lnTo>
                    <a:pt x="4811" y="10370"/>
                  </a:lnTo>
                  <a:lnTo>
                    <a:pt x="4777" y="8544"/>
                  </a:lnTo>
                  <a:lnTo>
                    <a:pt x="4751" y="6706"/>
                  </a:lnTo>
                  <a:lnTo>
                    <a:pt x="4729" y="5055"/>
                  </a:lnTo>
                  <a:lnTo>
                    <a:pt x="4708" y="3391"/>
                  </a:lnTo>
                  <a:lnTo>
                    <a:pt x="4690" y="1702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6"/>
            <p:cNvSpPr/>
            <p:nvPr/>
          </p:nvSpPr>
          <p:spPr>
            <a:xfrm>
              <a:off x="2528425" y="-4881125"/>
              <a:ext cx="160875" cy="577775"/>
            </a:xfrm>
            <a:custGeom>
              <a:avLst/>
              <a:gdLst/>
              <a:ahLst/>
              <a:cxnLst/>
              <a:rect l="l" t="t" r="r" b="b"/>
              <a:pathLst>
                <a:path w="6435" h="23111" extrusionOk="0">
                  <a:moveTo>
                    <a:pt x="5237" y="1"/>
                  </a:moveTo>
                  <a:lnTo>
                    <a:pt x="4544" y="349"/>
                  </a:lnTo>
                  <a:lnTo>
                    <a:pt x="3846" y="671"/>
                  </a:lnTo>
                  <a:lnTo>
                    <a:pt x="2442" y="1305"/>
                  </a:lnTo>
                  <a:lnTo>
                    <a:pt x="2128" y="1479"/>
                  </a:lnTo>
                  <a:lnTo>
                    <a:pt x="1814" y="1665"/>
                  </a:lnTo>
                  <a:lnTo>
                    <a:pt x="1659" y="1739"/>
                  </a:lnTo>
                  <a:lnTo>
                    <a:pt x="1504" y="1826"/>
                  </a:lnTo>
                  <a:lnTo>
                    <a:pt x="1349" y="1888"/>
                  </a:lnTo>
                  <a:lnTo>
                    <a:pt x="1194" y="1938"/>
                  </a:lnTo>
                  <a:lnTo>
                    <a:pt x="1039" y="1975"/>
                  </a:lnTo>
                  <a:lnTo>
                    <a:pt x="888" y="1988"/>
                  </a:lnTo>
                  <a:lnTo>
                    <a:pt x="737" y="1975"/>
                  </a:lnTo>
                  <a:lnTo>
                    <a:pt x="586" y="1938"/>
                  </a:lnTo>
                  <a:lnTo>
                    <a:pt x="513" y="1913"/>
                  </a:lnTo>
                  <a:lnTo>
                    <a:pt x="440" y="1876"/>
                  </a:lnTo>
                  <a:lnTo>
                    <a:pt x="362" y="1826"/>
                  </a:lnTo>
                  <a:lnTo>
                    <a:pt x="289" y="1764"/>
                  </a:lnTo>
                  <a:lnTo>
                    <a:pt x="220" y="1702"/>
                  </a:lnTo>
                  <a:lnTo>
                    <a:pt x="147" y="1628"/>
                  </a:lnTo>
                  <a:lnTo>
                    <a:pt x="74" y="1541"/>
                  </a:lnTo>
                  <a:lnTo>
                    <a:pt x="1" y="1454"/>
                  </a:lnTo>
                  <a:lnTo>
                    <a:pt x="9" y="2832"/>
                  </a:lnTo>
                  <a:lnTo>
                    <a:pt x="14" y="4210"/>
                  </a:lnTo>
                  <a:lnTo>
                    <a:pt x="27" y="5576"/>
                  </a:lnTo>
                  <a:lnTo>
                    <a:pt x="44" y="6955"/>
                  </a:lnTo>
                  <a:lnTo>
                    <a:pt x="61" y="8321"/>
                  </a:lnTo>
                  <a:lnTo>
                    <a:pt x="83" y="9687"/>
                  </a:lnTo>
                  <a:lnTo>
                    <a:pt x="108" y="11053"/>
                  </a:lnTo>
                  <a:lnTo>
                    <a:pt x="134" y="12406"/>
                  </a:lnTo>
                  <a:lnTo>
                    <a:pt x="169" y="13760"/>
                  </a:lnTo>
                  <a:lnTo>
                    <a:pt x="203" y="15113"/>
                  </a:lnTo>
                  <a:lnTo>
                    <a:pt x="242" y="16454"/>
                  </a:lnTo>
                  <a:lnTo>
                    <a:pt x="285" y="17796"/>
                  </a:lnTo>
                  <a:lnTo>
                    <a:pt x="328" y="19137"/>
                  </a:lnTo>
                  <a:lnTo>
                    <a:pt x="380" y="20465"/>
                  </a:lnTo>
                  <a:lnTo>
                    <a:pt x="431" y="21794"/>
                  </a:lnTo>
                  <a:lnTo>
                    <a:pt x="487" y="23110"/>
                  </a:lnTo>
                  <a:lnTo>
                    <a:pt x="586" y="22986"/>
                  </a:lnTo>
                  <a:lnTo>
                    <a:pt x="690" y="22862"/>
                  </a:lnTo>
                  <a:lnTo>
                    <a:pt x="892" y="22626"/>
                  </a:lnTo>
                  <a:lnTo>
                    <a:pt x="1107" y="22415"/>
                  </a:lnTo>
                  <a:lnTo>
                    <a:pt x="1323" y="22229"/>
                  </a:lnTo>
                  <a:lnTo>
                    <a:pt x="1542" y="22055"/>
                  </a:lnTo>
                  <a:lnTo>
                    <a:pt x="1766" y="21893"/>
                  </a:lnTo>
                  <a:lnTo>
                    <a:pt x="1990" y="21757"/>
                  </a:lnTo>
                  <a:lnTo>
                    <a:pt x="2214" y="21633"/>
                  </a:lnTo>
                  <a:lnTo>
                    <a:pt x="2442" y="21521"/>
                  </a:lnTo>
                  <a:lnTo>
                    <a:pt x="2671" y="21409"/>
                  </a:lnTo>
                  <a:lnTo>
                    <a:pt x="3123" y="21223"/>
                  </a:lnTo>
                  <a:lnTo>
                    <a:pt x="3566" y="21049"/>
                  </a:lnTo>
                  <a:lnTo>
                    <a:pt x="3993" y="20875"/>
                  </a:lnTo>
                  <a:lnTo>
                    <a:pt x="4143" y="20813"/>
                  </a:lnTo>
                  <a:lnTo>
                    <a:pt x="4294" y="20739"/>
                  </a:lnTo>
                  <a:lnTo>
                    <a:pt x="4604" y="20577"/>
                  </a:lnTo>
                  <a:lnTo>
                    <a:pt x="4919" y="20416"/>
                  </a:lnTo>
                  <a:lnTo>
                    <a:pt x="5074" y="20354"/>
                  </a:lnTo>
                  <a:lnTo>
                    <a:pt x="5233" y="20292"/>
                  </a:lnTo>
                  <a:lnTo>
                    <a:pt x="5388" y="20242"/>
                  </a:lnTo>
                  <a:lnTo>
                    <a:pt x="5543" y="20217"/>
                  </a:lnTo>
                  <a:lnTo>
                    <a:pt x="5698" y="20192"/>
                  </a:lnTo>
                  <a:lnTo>
                    <a:pt x="5849" y="20205"/>
                  </a:lnTo>
                  <a:lnTo>
                    <a:pt x="5999" y="20242"/>
                  </a:lnTo>
                  <a:lnTo>
                    <a:pt x="6073" y="20267"/>
                  </a:lnTo>
                  <a:lnTo>
                    <a:pt x="6146" y="20292"/>
                  </a:lnTo>
                  <a:lnTo>
                    <a:pt x="6219" y="20341"/>
                  </a:lnTo>
                  <a:lnTo>
                    <a:pt x="6292" y="20378"/>
                  </a:lnTo>
                  <a:lnTo>
                    <a:pt x="6365" y="20441"/>
                  </a:lnTo>
                  <a:lnTo>
                    <a:pt x="6434" y="20503"/>
                  </a:lnTo>
                  <a:lnTo>
                    <a:pt x="6249" y="17969"/>
                  </a:lnTo>
                  <a:lnTo>
                    <a:pt x="6073" y="15424"/>
                  </a:lnTo>
                  <a:lnTo>
                    <a:pt x="5909" y="12866"/>
                  </a:lnTo>
                  <a:lnTo>
                    <a:pt x="5827" y="11587"/>
                  </a:lnTo>
                  <a:lnTo>
                    <a:pt x="5750" y="10308"/>
                  </a:lnTo>
                  <a:lnTo>
                    <a:pt x="5676" y="9029"/>
                  </a:lnTo>
                  <a:lnTo>
                    <a:pt x="5603" y="7737"/>
                  </a:lnTo>
                  <a:lnTo>
                    <a:pt x="5534" y="6458"/>
                  </a:lnTo>
                  <a:lnTo>
                    <a:pt x="5470" y="5167"/>
                  </a:lnTo>
                  <a:lnTo>
                    <a:pt x="5409" y="3875"/>
                  </a:lnTo>
                  <a:lnTo>
                    <a:pt x="5349" y="2584"/>
                  </a:lnTo>
                  <a:lnTo>
                    <a:pt x="5293" y="129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6"/>
            <p:cNvSpPr/>
            <p:nvPr/>
          </p:nvSpPr>
          <p:spPr>
            <a:xfrm>
              <a:off x="2543075" y="-6220675"/>
              <a:ext cx="110700" cy="595450"/>
            </a:xfrm>
            <a:custGeom>
              <a:avLst/>
              <a:gdLst/>
              <a:ahLst/>
              <a:cxnLst/>
              <a:rect l="l" t="t" r="r" b="b"/>
              <a:pathLst>
                <a:path w="4428" h="23818" extrusionOk="0">
                  <a:moveTo>
                    <a:pt x="1129" y="0"/>
                  </a:moveTo>
                  <a:lnTo>
                    <a:pt x="961" y="2844"/>
                  </a:lnTo>
                  <a:lnTo>
                    <a:pt x="801" y="5712"/>
                  </a:lnTo>
                  <a:lnTo>
                    <a:pt x="651" y="8606"/>
                  </a:lnTo>
                  <a:lnTo>
                    <a:pt x="504" y="11511"/>
                  </a:lnTo>
                  <a:lnTo>
                    <a:pt x="366" y="14442"/>
                  </a:lnTo>
                  <a:lnTo>
                    <a:pt x="233" y="17385"/>
                  </a:lnTo>
                  <a:lnTo>
                    <a:pt x="112" y="20340"/>
                  </a:lnTo>
                  <a:lnTo>
                    <a:pt x="0" y="23296"/>
                  </a:lnTo>
                  <a:lnTo>
                    <a:pt x="121" y="23271"/>
                  </a:lnTo>
                  <a:lnTo>
                    <a:pt x="250" y="23246"/>
                  </a:lnTo>
                  <a:lnTo>
                    <a:pt x="500" y="23221"/>
                  </a:lnTo>
                  <a:lnTo>
                    <a:pt x="754" y="23221"/>
                  </a:lnTo>
                  <a:lnTo>
                    <a:pt x="1008" y="23246"/>
                  </a:lnTo>
                  <a:lnTo>
                    <a:pt x="1262" y="23271"/>
                  </a:lnTo>
                  <a:lnTo>
                    <a:pt x="1516" y="23308"/>
                  </a:lnTo>
                  <a:lnTo>
                    <a:pt x="2020" y="23395"/>
                  </a:lnTo>
                  <a:lnTo>
                    <a:pt x="4053" y="23817"/>
                  </a:lnTo>
                  <a:lnTo>
                    <a:pt x="4044" y="21148"/>
                  </a:lnTo>
                  <a:lnTo>
                    <a:pt x="4044" y="19819"/>
                  </a:lnTo>
                  <a:lnTo>
                    <a:pt x="4048" y="18478"/>
                  </a:lnTo>
                  <a:lnTo>
                    <a:pt x="4053" y="17137"/>
                  </a:lnTo>
                  <a:lnTo>
                    <a:pt x="4066" y="15796"/>
                  </a:lnTo>
                  <a:lnTo>
                    <a:pt x="4078" y="14442"/>
                  </a:lnTo>
                  <a:lnTo>
                    <a:pt x="4096" y="13101"/>
                  </a:lnTo>
                  <a:lnTo>
                    <a:pt x="4117" y="11760"/>
                  </a:lnTo>
                  <a:lnTo>
                    <a:pt x="4143" y="10419"/>
                  </a:lnTo>
                  <a:lnTo>
                    <a:pt x="4178" y="9078"/>
                  </a:lnTo>
                  <a:lnTo>
                    <a:pt x="4212" y="7736"/>
                  </a:lnTo>
                  <a:lnTo>
                    <a:pt x="4255" y="6408"/>
                  </a:lnTo>
                  <a:lnTo>
                    <a:pt x="4307" y="5079"/>
                  </a:lnTo>
                  <a:lnTo>
                    <a:pt x="4363" y="3750"/>
                  </a:lnTo>
                  <a:lnTo>
                    <a:pt x="4427" y="2422"/>
                  </a:lnTo>
                  <a:lnTo>
                    <a:pt x="4014" y="2086"/>
                  </a:lnTo>
                  <a:lnTo>
                    <a:pt x="3600" y="1751"/>
                  </a:lnTo>
                  <a:lnTo>
                    <a:pt x="3191" y="1441"/>
                  </a:lnTo>
                  <a:lnTo>
                    <a:pt x="2778" y="1130"/>
                  </a:lnTo>
                  <a:lnTo>
                    <a:pt x="2365" y="832"/>
                  </a:lnTo>
                  <a:lnTo>
                    <a:pt x="1955" y="547"/>
                  </a:lnTo>
                  <a:lnTo>
                    <a:pt x="1542" y="273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6"/>
            <p:cNvSpPr/>
            <p:nvPr/>
          </p:nvSpPr>
          <p:spPr>
            <a:xfrm>
              <a:off x="2547475" y="-4289400"/>
              <a:ext cx="174125" cy="388075"/>
            </a:xfrm>
            <a:custGeom>
              <a:avLst/>
              <a:gdLst/>
              <a:ahLst/>
              <a:cxnLst/>
              <a:rect l="l" t="t" r="r" b="b"/>
              <a:pathLst>
                <a:path w="6965" h="15523" extrusionOk="0">
                  <a:moveTo>
                    <a:pt x="5883" y="0"/>
                  </a:moveTo>
                  <a:lnTo>
                    <a:pt x="5823" y="137"/>
                  </a:lnTo>
                  <a:lnTo>
                    <a:pt x="5758" y="273"/>
                  </a:lnTo>
                  <a:lnTo>
                    <a:pt x="5694" y="398"/>
                  </a:lnTo>
                  <a:lnTo>
                    <a:pt x="5629" y="509"/>
                  </a:lnTo>
                  <a:lnTo>
                    <a:pt x="5560" y="621"/>
                  </a:lnTo>
                  <a:lnTo>
                    <a:pt x="5491" y="720"/>
                  </a:lnTo>
                  <a:lnTo>
                    <a:pt x="5349" y="919"/>
                  </a:lnTo>
                  <a:lnTo>
                    <a:pt x="5203" y="1080"/>
                  </a:lnTo>
                  <a:lnTo>
                    <a:pt x="5052" y="1242"/>
                  </a:lnTo>
                  <a:lnTo>
                    <a:pt x="4897" y="1379"/>
                  </a:lnTo>
                  <a:lnTo>
                    <a:pt x="4742" y="1503"/>
                  </a:lnTo>
                  <a:lnTo>
                    <a:pt x="4583" y="1614"/>
                  </a:lnTo>
                  <a:lnTo>
                    <a:pt x="4424" y="1714"/>
                  </a:lnTo>
                  <a:lnTo>
                    <a:pt x="4101" y="1912"/>
                  </a:lnTo>
                  <a:lnTo>
                    <a:pt x="3791" y="2086"/>
                  </a:lnTo>
                  <a:lnTo>
                    <a:pt x="3640" y="2186"/>
                  </a:lnTo>
                  <a:lnTo>
                    <a:pt x="3489" y="2285"/>
                  </a:lnTo>
                  <a:lnTo>
                    <a:pt x="3278" y="2459"/>
                  </a:lnTo>
                  <a:lnTo>
                    <a:pt x="3067" y="2633"/>
                  </a:lnTo>
                  <a:lnTo>
                    <a:pt x="2636" y="3018"/>
                  </a:lnTo>
                  <a:lnTo>
                    <a:pt x="2201" y="3427"/>
                  </a:lnTo>
                  <a:lnTo>
                    <a:pt x="1762" y="3825"/>
                  </a:lnTo>
                  <a:lnTo>
                    <a:pt x="1543" y="4011"/>
                  </a:lnTo>
                  <a:lnTo>
                    <a:pt x="1323" y="4185"/>
                  </a:lnTo>
                  <a:lnTo>
                    <a:pt x="1099" y="4346"/>
                  </a:lnTo>
                  <a:lnTo>
                    <a:pt x="879" y="4495"/>
                  </a:lnTo>
                  <a:lnTo>
                    <a:pt x="660" y="4607"/>
                  </a:lnTo>
                  <a:lnTo>
                    <a:pt x="440" y="4706"/>
                  </a:lnTo>
                  <a:lnTo>
                    <a:pt x="328" y="4744"/>
                  </a:lnTo>
                  <a:lnTo>
                    <a:pt x="221" y="4769"/>
                  </a:lnTo>
                  <a:lnTo>
                    <a:pt x="109" y="4793"/>
                  </a:lnTo>
                  <a:lnTo>
                    <a:pt x="1" y="4806"/>
                  </a:lnTo>
                  <a:lnTo>
                    <a:pt x="83" y="6172"/>
                  </a:lnTo>
                  <a:lnTo>
                    <a:pt x="169" y="7525"/>
                  </a:lnTo>
                  <a:lnTo>
                    <a:pt x="264" y="8866"/>
                  </a:lnTo>
                  <a:lnTo>
                    <a:pt x="358" y="10220"/>
                  </a:lnTo>
                  <a:lnTo>
                    <a:pt x="462" y="11549"/>
                  </a:lnTo>
                  <a:lnTo>
                    <a:pt x="569" y="12890"/>
                  </a:lnTo>
                  <a:lnTo>
                    <a:pt x="677" y="14206"/>
                  </a:lnTo>
                  <a:lnTo>
                    <a:pt x="793" y="15522"/>
                  </a:lnTo>
                  <a:lnTo>
                    <a:pt x="1172" y="15286"/>
                  </a:lnTo>
                  <a:lnTo>
                    <a:pt x="1551" y="15050"/>
                  </a:lnTo>
                  <a:lnTo>
                    <a:pt x="1934" y="14839"/>
                  </a:lnTo>
                  <a:lnTo>
                    <a:pt x="2318" y="14628"/>
                  </a:lnTo>
                  <a:lnTo>
                    <a:pt x="3093" y="14231"/>
                  </a:lnTo>
                  <a:lnTo>
                    <a:pt x="3868" y="13858"/>
                  </a:lnTo>
                  <a:lnTo>
                    <a:pt x="5418" y="13138"/>
                  </a:lnTo>
                  <a:lnTo>
                    <a:pt x="6193" y="12778"/>
                  </a:lnTo>
                  <a:lnTo>
                    <a:pt x="6964" y="12405"/>
                  </a:lnTo>
                  <a:lnTo>
                    <a:pt x="6676" y="9313"/>
                  </a:lnTo>
                  <a:lnTo>
                    <a:pt x="6538" y="7774"/>
                  </a:lnTo>
                  <a:lnTo>
                    <a:pt x="6400" y="6221"/>
                  </a:lnTo>
                  <a:lnTo>
                    <a:pt x="6262" y="4669"/>
                  </a:lnTo>
                  <a:lnTo>
                    <a:pt x="6133" y="3117"/>
                  </a:lnTo>
                  <a:lnTo>
                    <a:pt x="6004" y="1565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6"/>
            <p:cNvSpPr/>
            <p:nvPr/>
          </p:nvSpPr>
          <p:spPr>
            <a:xfrm>
              <a:off x="2578925" y="-6931300"/>
              <a:ext cx="133725" cy="666550"/>
            </a:xfrm>
            <a:custGeom>
              <a:avLst/>
              <a:gdLst/>
              <a:ahLst/>
              <a:cxnLst/>
              <a:rect l="l" t="t" r="r" b="b"/>
              <a:pathLst>
                <a:path w="5349" h="26662" extrusionOk="0">
                  <a:moveTo>
                    <a:pt x="1374" y="1"/>
                  </a:moveTo>
                  <a:lnTo>
                    <a:pt x="1245" y="286"/>
                  </a:lnTo>
                  <a:lnTo>
                    <a:pt x="1275" y="398"/>
                  </a:lnTo>
                  <a:lnTo>
                    <a:pt x="1305" y="522"/>
                  </a:lnTo>
                  <a:lnTo>
                    <a:pt x="1327" y="647"/>
                  </a:lnTo>
                  <a:lnTo>
                    <a:pt x="1353" y="783"/>
                  </a:lnTo>
                  <a:lnTo>
                    <a:pt x="1370" y="920"/>
                  </a:lnTo>
                  <a:lnTo>
                    <a:pt x="1391" y="1056"/>
                  </a:lnTo>
                  <a:lnTo>
                    <a:pt x="1404" y="1205"/>
                  </a:lnTo>
                  <a:lnTo>
                    <a:pt x="1417" y="1354"/>
                  </a:lnTo>
                  <a:lnTo>
                    <a:pt x="1430" y="1516"/>
                  </a:lnTo>
                  <a:lnTo>
                    <a:pt x="1434" y="1677"/>
                  </a:lnTo>
                  <a:lnTo>
                    <a:pt x="1439" y="1839"/>
                  </a:lnTo>
                  <a:lnTo>
                    <a:pt x="1439" y="2000"/>
                  </a:lnTo>
                  <a:lnTo>
                    <a:pt x="1439" y="2174"/>
                  </a:lnTo>
                  <a:lnTo>
                    <a:pt x="1430" y="2348"/>
                  </a:lnTo>
                  <a:lnTo>
                    <a:pt x="1421" y="2522"/>
                  </a:lnTo>
                  <a:lnTo>
                    <a:pt x="1409" y="2708"/>
                  </a:lnTo>
                  <a:lnTo>
                    <a:pt x="1228" y="5154"/>
                  </a:lnTo>
                  <a:lnTo>
                    <a:pt x="1047" y="7650"/>
                  </a:lnTo>
                  <a:lnTo>
                    <a:pt x="866" y="10183"/>
                  </a:lnTo>
                  <a:lnTo>
                    <a:pt x="685" y="12741"/>
                  </a:lnTo>
                  <a:lnTo>
                    <a:pt x="513" y="15337"/>
                  </a:lnTo>
                  <a:lnTo>
                    <a:pt x="336" y="17969"/>
                  </a:lnTo>
                  <a:lnTo>
                    <a:pt x="168" y="20627"/>
                  </a:lnTo>
                  <a:lnTo>
                    <a:pt x="0" y="23309"/>
                  </a:lnTo>
                  <a:lnTo>
                    <a:pt x="211" y="23458"/>
                  </a:lnTo>
                  <a:lnTo>
                    <a:pt x="418" y="23619"/>
                  </a:lnTo>
                  <a:lnTo>
                    <a:pt x="629" y="23793"/>
                  </a:lnTo>
                  <a:lnTo>
                    <a:pt x="836" y="23967"/>
                  </a:lnTo>
                  <a:lnTo>
                    <a:pt x="1043" y="24153"/>
                  </a:lnTo>
                  <a:lnTo>
                    <a:pt x="1249" y="24340"/>
                  </a:lnTo>
                  <a:lnTo>
                    <a:pt x="1452" y="24551"/>
                  </a:lnTo>
                  <a:lnTo>
                    <a:pt x="1658" y="24749"/>
                  </a:lnTo>
                  <a:lnTo>
                    <a:pt x="1861" y="24973"/>
                  </a:lnTo>
                  <a:lnTo>
                    <a:pt x="2063" y="25197"/>
                  </a:lnTo>
                  <a:lnTo>
                    <a:pt x="2464" y="25656"/>
                  </a:lnTo>
                  <a:lnTo>
                    <a:pt x="2860" y="26140"/>
                  </a:lnTo>
                  <a:lnTo>
                    <a:pt x="3252" y="26662"/>
                  </a:lnTo>
                  <a:lnTo>
                    <a:pt x="3329" y="25544"/>
                  </a:lnTo>
                  <a:lnTo>
                    <a:pt x="3415" y="24439"/>
                  </a:lnTo>
                  <a:lnTo>
                    <a:pt x="3506" y="23334"/>
                  </a:lnTo>
                  <a:lnTo>
                    <a:pt x="3600" y="22229"/>
                  </a:lnTo>
                  <a:lnTo>
                    <a:pt x="3704" y="21148"/>
                  </a:lnTo>
                  <a:lnTo>
                    <a:pt x="3816" y="20068"/>
                  </a:lnTo>
                  <a:lnTo>
                    <a:pt x="3932" y="19000"/>
                  </a:lnTo>
                  <a:lnTo>
                    <a:pt x="4057" y="17932"/>
                  </a:lnTo>
                  <a:lnTo>
                    <a:pt x="4190" y="16877"/>
                  </a:lnTo>
                  <a:lnTo>
                    <a:pt x="4333" y="15834"/>
                  </a:lnTo>
                  <a:lnTo>
                    <a:pt x="4479" y="14803"/>
                  </a:lnTo>
                  <a:lnTo>
                    <a:pt x="4638" y="13785"/>
                  </a:lnTo>
                  <a:lnTo>
                    <a:pt x="4802" y="12779"/>
                  </a:lnTo>
                  <a:lnTo>
                    <a:pt x="4974" y="11785"/>
                  </a:lnTo>
                  <a:lnTo>
                    <a:pt x="5159" y="10804"/>
                  </a:lnTo>
                  <a:lnTo>
                    <a:pt x="5254" y="10320"/>
                  </a:lnTo>
                  <a:lnTo>
                    <a:pt x="5349" y="9836"/>
                  </a:lnTo>
                  <a:lnTo>
                    <a:pt x="5060" y="9401"/>
                  </a:lnTo>
                  <a:lnTo>
                    <a:pt x="4776" y="8929"/>
                  </a:lnTo>
                  <a:lnTo>
                    <a:pt x="4496" y="8433"/>
                  </a:lnTo>
                  <a:lnTo>
                    <a:pt x="4225" y="7923"/>
                  </a:lnTo>
                  <a:lnTo>
                    <a:pt x="3954" y="7377"/>
                  </a:lnTo>
                  <a:lnTo>
                    <a:pt x="3687" y="6818"/>
                  </a:lnTo>
                  <a:lnTo>
                    <a:pt x="3428" y="6235"/>
                  </a:lnTo>
                  <a:lnTo>
                    <a:pt x="3174" y="5626"/>
                  </a:lnTo>
                  <a:lnTo>
                    <a:pt x="2929" y="4993"/>
                  </a:lnTo>
                  <a:lnTo>
                    <a:pt x="2688" y="4335"/>
                  </a:lnTo>
                  <a:lnTo>
                    <a:pt x="2451" y="3664"/>
                  </a:lnTo>
                  <a:lnTo>
                    <a:pt x="2222" y="2969"/>
                  </a:lnTo>
                  <a:lnTo>
                    <a:pt x="1999" y="2261"/>
                  </a:lnTo>
                  <a:lnTo>
                    <a:pt x="1783" y="1528"/>
                  </a:lnTo>
                  <a:lnTo>
                    <a:pt x="1577" y="771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6"/>
            <p:cNvSpPr/>
            <p:nvPr/>
          </p:nvSpPr>
          <p:spPr>
            <a:xfrm>
              <a:off x="2580225" y="-3890800"/>
              <a:ext cx="184225" cy="504200"/>
            </a:xfrm>
            <a:custGeom>
              <a:avLst/>
              <a:gdLst/>
              <a:ahLst/>
              <a:cxnLst/>
              <a:rect l="l" t="t" r="r" b="b"/>
              <a:pathLst>
                <a:path w="7369" h="20168" extrusionOk="0">
                  <a:moveTo>
                    <a:pt x="5977" y="1"/>
                  </a:moveTo>
                  <a:lnTo>
                    <a:pt x="5237" y="634"/>
                  </a:lnTo>
                  <a:lnTo>
                    <a:pt x="4496" y="1292"/>
                  </a:lnTo>
                  <a:lnTo>
                    <a:pt x="3751" y="1950"/>
                  </a:lnTo>
                  <a:lnTo>
                    <a:pt x="3006" y="2608"/>
                  </a:lnTo>
                  <a:lnTo>
                    <a:pt x="2257" y="3254"/>
                  </a:lnTo>
                  <a:lnTo>
                    <a:pt x="1882" y="3564"/>
                  </a:lnTo>
                  <a:lnTo>
                    <a:pt x="1507" y="3875"/>
                  </a:lnTo>
                  <a:lnTo>
                    <a:pt x="1133" y="4161"/>
                  </a:lnTo>
                  <a:lnTo>
                    <a:pt x="754" y="4446"/>
                  </a:lnTo>
                  <a:lnTo>
                    <a:pt x="379" y="4719"/>
                  </a:lnTo>
                  <a:lnTo>
                    <a:pt x="0" y="4980"/>
                  </a:lnTo>
                  <a:lnTo>
                    <a:pt x="177" y="6619"/>
                  </a:lnTo>
                  <a:lnTo>
                    <a:pt x="362" y="8234"/>
                  </a:lnTo>
                  <a:lnTo>
                    <a:pt x="556" y="9835"/>
                  </a:lnTo>
                  <a:lnTo>
                    <a:pt x="655" y="10630"/>
                  </a:lnTo>
                  <a:lnTo>
                    <a:pt x="758" y="11413"/>
                  </a:lnTo>
                  <a:lnTo>
                    <a:pt x="861" y="12195"/>
                  </a:lnTo>
                  <a:lnTo>
                    <a:pt x="969" y="12977"/>
                  </a:lnTo>
                  <a:lnTo>
                    <a:pt x="1077" y="13747"/>
                  </a:lnTo>
                  <a:lnTo>
                    <a:pt x="1189" y="14529"/>
                  </a:lnTo>
                  <a:lnTo>
                    <a:pt x="1305" y="15287"/>
                  </a:lnTo>
                  <a:lnTo>
                    <a:pt x="1421" y="16057"/>
                  </a:lnTo>
                  <a:lnTo>
                    <a:pt x="1542" y="16814"/>
                  </a:lnTo>
                  <a:lnTo>
                    <a:pt x="1662" y="17559"/>
                  </a:lnTo>
                  <a:lnTo>
                    <a:pt x="1688" y="17721"/>
                  </a:lnTo>
                  <a:lnTo>
                    <a:pt x="1701" y="17882"/>
                  </a:lnTo>
                  <a:lnTo>
                    <a:pt x="1714" y="18044"/>
                  </a:lnTo>
                  <a:lnTo>
                    <a:pt x="1714" y="18217"/>
                  </a:lnTo>
                  <a:lnTo>
                    <a:pt x="1714" y="18379"/>
                  </a:lnTo>
                  <a:lnTo>
                    <a:pt x="1705" y="18540"/>
                  </a:lnTo>
                  <a:lnTo>
                    <a:pt x="1688" y="18702"/>
                  </a:lnTo>
                  <a:lnTo>
                    <a:pt x="1671" y="18851"/>
                  </a:lnTo>
                  <a:lnTo>
                    <a:pt x="1649" y="19000"/>
                  </a:lnTo>
                  <a:lnTo>
                    <a:pt x="1619" y="19136"/>
                  </a:lnTo>
                  <a:lnTo>
                    <a:pt x="1589" y="19273"/>
                  </a:lnTo>
                  <a:lnTo>
                    <a:pt x="1555" y="19397"/>
                  </a:lnTo>
                  <a:lnTo>
                    <a:pt x="1516" y="19496"/>
                  </a:lnTo>
                  <a:lnTo>
                    <a:pt x="1477" y="19596"/>
                  </a:lnTo>
                  <a:lnTo>
                    <a:pt x="1434" y="19683"/>
                  </a:lnTo>
                  <a:lnTo>
                    <a:pt x="1387" y="19757"/>
                  </a:lnTo>
                  <a:lnTo>
                    <a:pt x="1486" y="20167"/>
                  </a:lnTo>
                  <a:lnTo>
                    <a:pt x="1645" y="19832"/>
                  </a:lnTo>
                  <a:lnTo>
                    <a:pt x="1804" y="19509"/>
                  </a:lnTo>
                  <a:lnTo>
                    <a:pt x="1968" y="19186"/>
                  </a:lnTo>
                  <a:lnTo>
                    <a:pt x="2132" y="18863"/>
                  </a:lnTo>
                  <a:lnTo>
                    <a:pt x="2300" y="18565"/>
                  </a:lnTo>
                  <a:lnTo>
                    <a:pt x="2472" y="18255"/>
                  </a:lnTo>
                  <a:lnTo>
                    <a:pt x="2644" y="17969"/>
                  </a:lnTo>
                  <a:lnTo>
                    <a:pt x="2816" y="17683"/>
                  </a:lnTo>
                  <a:lnTo>
                    <a:pt x="2993" y="17398"/>
                  </a:lnTo>
                  <a:lnTo>
                    <a:pt x="3174" y="17125"/>
                  </a:lnTo>
                  <a:lnTo>
                    <a:pt x="3355" y="16864"/>
                  </a:lnTo>
                  <a:lnTo>
                    <a:pt x="3536" y="16603"/>
                  </a:lnTo>
                  <a:lnTo>
                    <a:pt x="3721" y="16355"/>
                  </a:lnTo>
                  <a:lnTo>
                    <a:pt x="3906" y="16106"/>
                  </a:lnTo>
                  <a:lnTo>
                    <a:pt x="4091" y="15870"/>
                  </a:lnTo>
                  <a:lnTo>
                    <a:pt x="4281" y="15635"/>
                  </a:lnTo>
                  <a:lnTo>
                    <a:pt x="4659" y="15188"/>
                  </a:lnTo>
                  <a:lnTo>
                    <a:pt x="5043" y="14778"/>
                  </a:lnTo>
                  <a:lnTo>
                    <a:pt x="5430" y="14380"/>
                  </a:lnTo>
                  <a:lnTo>
                    <a:pt x="5818" y="14020"/>
                  </a:lnTo>
                  <a:lnTo>
                    <a:pt x="6205" y="13685"/>
                  </a:lnTo>
                  <a:lnTo>
                    <a:pt x="6593" y="13362"/>
                  </a:lnTo>
                  <a:lnTo>
                    <a:pt x="6981" y="13076"/>
                  </a:lnTo>
                  <a:lnTo>
                    <a:pt x="7368" y="12816"/>
                  </a:lnTo>
                  <a:lnTo>
                    <a:pt x="7179" y="11214"/>
                  </a:lnTo>
                  <a:lnTo>
                    <a:pt x="6994" y="9624"/>
                  </a:lnTo>
                  <a:lnTo>
                    <a:pt x="6817" y="8022"/>
                  </a:lnTo>
                  <a:lnTo>
                    <a:pt x="6640" y="6421"/>
                  </a:lnTo>
                  <a:lnTo>
                    <a:pt x="6472" y="4819"/>
                  </a:lnTo>
                  <a:lnTo>
                    <a:pt x="6305" y="3217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6"/>
            <p:cNvSpPr/>
            <p:nvPr/>
          </p:nvSpPr>
          <p:spPr>
            <a:xfrm>
              <a:off x="2614025" y="-7888700"/>
              <a:ext cx="228800" cy="1174125"/>
            </a:xfrm>
            <a:custGeom>
              <a:avLst/>
              <a:gdLst/>
              <a:ahLst/>
              <a:cxnLst/>
              <a:rect l="l" t="t" r="r" b="b"/>
              <a:pathLst>
                <a:path w="9152" h="46965" extrusionOk="0">
                  <a:moveTo>
                    <a:pt x="8324" y="0"/>
                  </a:moveTo>
                  <a:lnTo>
                    <a:pt x="8083" y="87"/>
                  </a:lnTo>
                  <a:lnTo>
                    <a:pt x="7842" y="187"/>
                  </a:lnTo>
                  <a:lnTo>
                    <a:pt x="7605" y="298"/>
                  </a:lnTo>
                  <a:lnTo>
                    <a:pt x="7364" y="423"/>
                  </a:lnTo>
                  <a:lnTo>
                    <a:pt x="7127" y="559"/>
                  </a:lnTo>
                  <a:lnTo>
                    <a:pt x="6886" y="708"/>
                  </a:lnTo>
                  <a:lnTo>
                    <a:pt x="6653" y="870"/>
                  </a:lnTo>
                  <a:lnTo>
                    <a:pt x="6417" y="1031"/>
                  </a:lnTo>
                  <a:lnTo>
                    <a:pt x="6184" y="1217"/>
                  </a:lnTo>
                  <a:lnTo>
                    <a:pt x="5956" y="1404"/>
                  </a:lnTo>
                  <a:lnTo>
                    <a:pt x="5723" y="1615"/>
                  </a:lnTo>
                  <a:lnTo>
                    <a:pt x="5499" y="1826"/>
                  </a:lnTo>
                  <a:lnTo>
                    <a:pt x="5275" y="2062"/>
                  </a:lnTo>
                  <a:lnTo>
                    <a:pt x="5052" y="2298"/>
                  </a:lnTo>
                  <a:lnTo>
                    <a:pt x="4832" y="2546"/>
                  </a:lnTo>
                  <a:lnTo>
                    <a:pt x="4617" y="2807"/>
                  </a:lnTo>
                  <a:lnTo>
                    <a:pt x="4401" y="3080"/>
                  </a:lnTo>
                  <a:lnTo>
                    <a:pt x="4190" y="3366"/>
                  </a:lnTo>
                  <a:lnTo>
                    <a:pt x="3984" y="3651"/>
                  </a:lnTo>
                  <a:lnTo>
                    <a:pt x="3777" y="3962"/>
                  </a:lnTo>
                  <a:lnTo>
                    <a:pt x="3579" y="4285"/>
                  </a:lnTo>
                  <a:lnTo>
                    <a:pt x="3381" y="4607"/>
                  </a:lnTo>
                  <a:lnTo>
                    <a:pt x="3187" y="4955"/>
                  </a:lnTo>
                  <a:lnTo>
                    <a:pt x="2997" y="5303"/>
                  </a:lnTo>
                  <a:lnTo>
                    <a:pt x="2812" y="5663"/>
                  </a:lnTo>
                  <a:lnTo>
                    <a:pt x="2636" y="6035"/>
                  </a:lnTo>
                  <a:lnTo>
                    <a:pt x="2459" y="6420"/>
                  </a:lnTo>
                  <a:lnTo>
                    <a:pt x="2287" y="6818"/>
                  </a:lnTo>
                  <a:lnTo>
                    <a:pt x="2119" y="7228"/>
                  </a:lnTo>
                  <a:lnTo>
                    <a:pt x="1960" y="7650"/>
                  </a:lnTo>
                  <a:lnTo>
                    <a:pt x="1805" y="8072"/>
                  </a:lnTo>
                  <a:lnTo>
                    <a:pt x="1654" y="8519"/>
                  </a:lnTo>
                  <a:lnTo>
                    <a:pt x="1507" y="8966"/>
                  </a:lnTo>
                  <a:lnTo>
                    <a:pt x="1365" y="9438"/>
                  </a:lnTo>
                  <a:lnTo>
                    <a:pt x="1232" y="9910"/>
                  </a:lnTo>
                  <a:lnTo>
                    <a:pt x="1107" y="10394"/>
                  </a:lnTo>
                  <a:lnTo>
                    <a:pt x="982" y="10891"/>
                  </a:lnTo>
                  <a:lnTo>
                    <a:pt x="870" y="11400"/>
                  </a:lnTo>
                  <a:lnTo>
                    <a:pt x="758" y="11909"/>
                  </a:lnTo>
                  <a:lnTo>
                    <a:pt x="659" y="12443"/>
                  </a:lnTo>
                  <a:lnTo>
                    <a:pt x="560" y="12989"/>
                  </a:lnTo>
                  <a:lnTo>
                    <a:pt x="474" y="13536"/>
                  </a:lnTo>
                  <a:lnTo>
                    <a:pt x="392" y="14095"/>
                  </a:lnTo>
                  <a:lnTo>
                    <a:pt x="319" y="14678"/>
                  </a:lnTo>
                  <a:lnTo>
                    <a:pt x="250" y="15262"/>
                  </a:lnTo>
                  <a:lnTo>
                    <a:pt x="190" y="15858"/>
                  </a:lnTo>
                  <a:lnTo>
                    <a:pt x="138" y="16454"/>
                  </a:lnTo>
                  <a:lnTo>
                    <a:pt x="95" y="17075"/>
                  </a:lnTo>
                  <a:lnTo>
                    <a:pt x="61" y="17708"/>
                  </a:lnTo>
                  <a:lnTo>
                    <a:pt x="35" y="18341"/>
                  </a:lnTo>
                  <a:lnTo>
                    <a:pt x="13" y="19000"/>
                  </a:lnTo>
                  <a:lnTo>
                    <a:pt x="5" y="19658"/>
                  </a:lnTo>
                  <a:lnTo>
                    <a:pt x="0" y="20328"/>
                  </a:lnTo>
                  <a:lnTo>
                    <a:pt x="9" y="21011"/>
                  </a:lnTo>
                  <a:lnTo>
                    <a:pt x="26" y="21707"/>
                  </a:lnTo>
                  <a:lnTo>
                    <a:pt x="52" y="22402"/>
                  </a:lnTo>
                  <a:lnTo>
                    <a:pt x="86" y="23122"/>
                  </a:lnTo>
                  <a:lnTo>
                    <a:pt x="129" y="23843"/>
                  </a:lnTo>
                  <a:lnTo>
                    <a:pt x="181" y="24588"/>
                  </a:lnTo>
                  <a:lnTo>
                    <a:pt x="246" y="25333"/>
                  </a:lnTo>
                  <a:lnTo>
                    <a:pt x="319" y="26090"/>
                  </a:lnTo>
                  <a:lnTo>
                    <a:pt x="405" y="26860"/>
                  </a:lnTo>
                  <a:lnTo>
                    <a:pt x="495" y="27630"/>
                  </a:lnTo>
                  <a:lnTo>
                    <a:pt x="603" y="28425"/>
                  </a:lnTo>
                  <a:lnTo>
                    <a:pt x="672" y="28921"/>
                  </a:lnTo>
                  <a:lnTo>
                    <a:pt x="745" y="29406"/>
                  </a:lnTo>
                  <a:lnTo>
                    <a:pt x="818" y="29890"/>
                  </a:lnTo>
                  <a:lnTo>
                    <a:pt x="896" y="30374"/>
                  </a:lnTo>
                  <a:lnTo>
                    <a:pt x="978" y="30846"/>
                  </a:lnTo>
                  <a:lnTo>
                    <a:pt x="1060" y="31318"/>
                  </a:lnTo>
                  <a:lnTo>
                    <a:pt x="1146" y="31778"/>
                  </a:lnTo>
                  <a:lnTo>
                    <a:pt x="1232" y="32237"/>
                  </a:lnTo>
                  <a:lnTo>
                    <a:pt x="1322" y="32684"/>
                  </a:lnTo>
                  <a:lnTo>
                    <a:pt x="1417" y="33131"/>
                  </a:lnTo>
                  <a:lnTo>
                    <a:pt x="1507" y="33566"/>
                  </a:lnTo>
                  <a:lnTo>
                    <a:pt x="1607" y="34000"/>
                  </a:lnTo>
                  <a:lnTo>
                    <a:pt x="1706" y="34423"/>
                  </a:lnTo>
                  <a:lnTo>
                    <a:pt x="1805" y="34845"/>
                  </a:lnTo>
                  <a:lnTo>
                    <a:pt x="1908" y="35267"/>
                  </a:lnTo>
                  <a:lnTo>
                    <a:pt x="2016" y="35677"/>
                  </a:lnTo>
                  <a:lnTo>
                    <a:pt x="2123" y="36074"/>
                  </a:lnTo>
                  <a:lnTo>
                    <a:pt x="2231" y="36471"/>
                  </a:lnTo>
                  <a:lnTo>
                    <a:pt x="2343" y="36856"/>
                  </a:lnTo>
                  <a:lnTo>
                    <a:pt x="2459" y="37241"/>
                  </a:lnTo>
                  <a:lnTo>
                    <a:pt x="2575" y="37626"/>
                  </a:lnTo>
                  <a:lnTo>
                    <a:pt x="2692" y="37999"/>
                  </a:lnTo>
                  <a:lnTo>
                    <a:pt x="2812" y="38359"/>
                  </a:lnTo>
                  <a:lnTo>
                    <a:pt x="2933" y="38719"/>
                  </a:lnTo>
                  <a:lnTo>
                    <a:pt x="3058" y="39067"/>
                  </a:lnTo>
                  <a:lnTo>
                    <a:pt x="3183" y="39414"/>
                  </a:lnTo>
                  <a:lnTo>
                    <a:pt x="3312" y="39750"/>
                  </a:lnTo>
                  <a:lnTo>
                    <a:pt x="3441" y="40073"/>
                  </a:lnTo>
                  <a:lnTo>
                    <a:pt x="3574" y="40395"/>
                  </a:lnTo>
                  <a:lnTo>
                    <a:pt x="3708" y="40718"/>
                  </a:lnTo>
                  <a:lnTo>
                    <a:pt x="3841" y="41029"/>
                  </a:lnTo>
                  <a:lnTo>
                    <a:pt x="3979" y="41327"/>
                  </a:lnTo>
                  <a:lnTo>
                    <a:pt x="4117" y="41625"/>
                  </a:lnTo>
                  <a:lnTo>
                    <a:pt x="4259" y="41910"/>
                  </a:lnTo>
                  <a:lnTo>
                    <a:pt x="4401" y="42196"/>
                  </a:lnTo>
                  <a:lnTo>
                    <a:pt x="4543" y="42469"/>
                  </a:lnTo>
                  <a:lnTo>
                    <a:pt x="4690" y="42742"/>
                  </a:lnTo>
                  <a:lnTo>
                    <a:pt x="4836" y="42991"/>
                  </a:lnTo>
                  <a:lnTo>
                    <a:pt x="4987" y="43252"/>
                  </a:lnTo>
                  <a:lnTo>
                    <a:pt x="5138" y="43487"/>
                  </a:lnTo>
                  <a:lnTo>
                    <a:pt x="5288" y="43736"/>
                  </a:lnTo>
                  <a:lnTo>
                    <a:pt x="5439" y="43959"/>
                  </a:lnTo>
                  <a:lnTo>
                    <a:pt x="5594" y="44183"/>
                  </a:lnTo>
                  <a:lnTo>
                    <a:pt x="5753" y="44394"/>
                  </a:lnTo>
                  <a:lnTo>
                    <a:pt x="5909" y="44605"/>
                  </a:lnTo>
                  <a:lnTo>
                    <a:pt x="6068" y="44804"/>
                  </a:lnTo>
                  <a:lnTo>
                    <a:pt x="6231" y="44990"/>
                  </a:lnTo>
                  <a:lnTo>
                    <a:pt x="6391" y="45176"/>
                  </a:lnTo>
                  <a:lnTo>
                    <a:pt x="6554" y="45350"/>
                  </a:lnTo>
                  <a:lnTo>
                    <a:pt x="6718" y="45512"/>
                  </a:lnTo>
                  <a:lnTo>
                    <a:pt x="6886" y="45673"/>
                  </a:lnTo>
                  <a:lnTo>
                    <a:pt x="7054" y="45822"/>
                  </a:lnTo>
                  <a:lnTo>
                    <a:pt x="7222" y="45959"/>
                  </a:lnTo>
                  <a:lnTo>
                    <a:pt x="7390" y="46095"/>
                  </a:lnTo>
                  <a:lnTo>
                    <a:pt x="7562" y="46219"/>
                  </a:lnTo>
                  <a:lnTo>
                    <a:pt x="7734" y="46344"/>
                  </a:lnTo>
                  <a:lnTo>
                    <a:pt x="7907" y="46443"/>
                  </a:lnTo>
                  <a:lnTo>
                    <a:pt x="8083" y="46555"/>
                  </a:lnTo>
                  <a:lnTo>
                    <a:pt x="8255" y="46642"/>
                  </a:lnTo>
                  <a:lnTo>
                    <a:pt x="8432" y="46729"/>
                  </a:lnTo>
                  <a:lnTo>
                    <a:pt x="8613" y="46803"/>
                  </a:lnTo>
                  <a:lnTo>
                    <a:pt x="8789" y="46865"/>
                  </a:lnTo>
                  <a:lnTo>
                    <a:pt x="8970" y="46915"/>
                  </a:lnTo>
                  <a:lnTo>
                    <a:pt x="9151" y="46964"/>
                  </a:lnTo>
                  <a:lnTo>
                    <a:pt x="9078" y="44742"/>
                  </a:lnTo>
                  <a:lnTo>
                    <a:pt x="9009" y="42506"/>
                  </a:lnTo>
                  <a:lnTo>
                    <a:pt x="8940" y="40271"/>
                  </a:lnTo>
                  <a:lnTo>
                    <a:pt x="8880" y="38049"/>
                  </a:lnTo>
                  <a:lnTo>
                    <a:pt x="8824" y="35813"/>
                  </a:lnTo>
                  <a:lnTo>
                    <a:pt x="8772" y="33578"/>
                  </a:lnTo>
                  <a:lnTo>
                    <a:pt x="8725" y="31330"/>
                  </a:lnTo>
                  <a:lnTo>
                    <a:pt x="8677" y="29095"/>
                  </a:lnTo>
                  <a:lnTo>
                    <a:pt x="8634" y="26860"/>
                  </a:lnTo>
                  <a:lnTo>
                    <a:pt x="8596" y="24625"/>
                  </a:lnTo>
                  <a:lnTo>
                    <a:pt x="8561" y="22390"/>
                  </a:lnTo>
                  <a:lnTo>
                    <a:pt x="8527" y="20154"/>
                  </a:lnTo>
                  <a:lnTo>
                    <a:pt x="8497" y="17919"/>
                  </a:lnTo>
                  <a:lnTo>
                    <a:pt x="8471" y="15697"/>
                  </a:lnTo>
                  <a:lnTo>
                    <a:pt x="8423" y="11226"/>
                  </a:lnTo>
                  <a:lnTo>
                    <a:pt x="8389" y="8171"/>
                  </a:lnTo>
                  <a:lnTo>
                    <a:pt x="8354" y="5290"/>
                  </a:lnTo>
                  <a:lnTo>
                    <a:pt x="8342" y="3900"/>
                  </a:lnTo>
                  <a:lnTo>
                    <a:pt x="8333" y="2558"/>
                  </a:lnTo>
                  <a:lnTo>
                    <a:pt x="8329" y="1267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6"/>
            <p:cNvSpPr/>
            <p:nvPr/>
          </p:nvSpPr>
          <p:spPr>
            <a:xfrm>
              <a:off x="2621875" y="-2594375"/>
              <a:ext cx="67425" cy="196850"/>
            </a:xfrm>
            <a:custGeom>
              <a:avLst/>
              <a:gdLst/>
              <a:ahLst/>
              <a:cxnLst/>
              <a:rect l="l" t="t" r="r" b="b"/>
              <a:pathLst>
                <a:path w="2697" h="7874" extrusionOk="0">
                  <a:moveTo>
                    <a:pt x="272" y="0"/>
                  </a:moveTo>
                  <a:lnTo>
                    <a:pt x="263" y="100"/>
                  </a:lnTo>
                  <a:lnTo>
                    <a:pt x="255" y="186"/>
                  </a:lnTo>
                  <a:lnTo>
                    <a:pt x="250" y="273"/>
                  </a:lnTo>
                  <a:lnTo>
                    <a:pt x="237" y="373"/>
                  </a:lnTo>
                  <a:lnTo>
                    <a:pt x="186" y="758"/>
                  </a:lnTo>
                  <a:lnTo>
                    <a:pt x="134" y="1143"/>
                  </a:lnTo>
                  <a:lnTo>
                    <a:pt x="91" y="1528"/>
                  </a:lnTo>
                  <a:lnTo>
                    <a:pt x="57" y="1900"/>
                  </a:lnTo>
                  <a:lnTo>
                    <a:pt x="31" y="2285"/>
                  </a:lnTo>
                  <a:lnTo>
                    <a:pt x="9" y="2658"/>
                  </a:lnTo>
                  <a:lnTo>
                    <a:pt x="1" y="3030"/>
                  </a:lnTo>
                  <a:lnTo>
                    <a:pt x="1" y="3216"/>
                  </a:lnTo>
                  <a:lnTo>
                    <a:pt x="1" y="3403"/>
                  </a:lnTo>
                  <a:lnTo>
                    <a:pt x="5" y="3589"/>
                  </a:lnTo>
                  <a:lnTo>
                    <a:pt x="14" y="3775"/>
                  </a:lnTo>
                  <a:lnTo>
                    <a:pt x="22" y="3961"/>
                  </a:lnTo>
                  <a:lnTo>
                    <a:pt x="35" y="4135"/>
                  </a:lnTo>
                  <a:lnTo>
                    <a:pt x="52" y="4322"/>
                  </a:lnTo>
                  <a:lnTo>
                    <a:pt x="74" y="4495"/>
                  </a:lnTo>
                  <a:lnTo>
                    <a:pt x="95" y="4669"/>
                  </a:lnTo>
                  <a:lnTo>
                    <a:pt x="121" y="4843"/>
                  </a:lnTo>
                  <a:lnTo>
                    <a:pt x="151" y="5017"/>
                  </a:lnTo>
                  <a:lnTo>
                    <a:pt x="186" y="5191"/>
                  </a:lnTo>
                  <a:lnTo>
                    <a:pt x="220" y="5365"/>
                  </a:lnTo>
                  <a:lnTo>
                    <a:pt x="263" y="5539"/>
                  </a:lnTo>
                  <a:lnTo>
                    <a:pt x="306" y="5700"/>
                  </a:lnTo>
                  <a:lnTo>
                    <a:pt x="358" y="5874"/>
                  </a:lnTo>
                  <a:lnTo>
                    <a:pt x="410" y="6035"/>
                  </a:lnTo>
                  <a:lnTo>
                    <a:pt x="466" y="6197"/>
                  </a:lnTo>
                  <a:lnTo>
                    <a:pt x="556" y="6433"/>
                  </a:lnTo>
                  <a:lnTo>
                    <a:pt x="651" y="6656"/>
                  </a:lnTo>
                  <a:lnTo>
                    <a:pt x="746" y="6855"/>
                  </a:lnTo>
                  <a:lnTo>
                    <a:pt x="849" y="7029"/>
                  </a:lnTo>
                  <a:lnTo>
                    <a:pt x="952" y="7190"/>
                  </a:lnTo>
                  <a:lnTo>
                    <a:pt x="1060" y="7327"/>
                  </a:lnTo>
                  <a:lnTo>
                    <a:pt x="1168" y="7438"/>
                  </a:lnTo>
                  <a:lnTo>
                    <a:pt x="1280" y="7538"/>
                  </a:lnTo>
                  <a:lnTo>
                    <a:pt x="1392" y="7625"/>
                  </a:lnTo>
                  <a:lnTo>
                    <a:pt x="1508" y="7699"/>
                  </a:lnTo>
                  <a:lnTo>
                    <a:pt x="1628" y="7761"/>
                  </a:lnTo>
                  <a:lnTo>
                    <a:pt x="1745" y="7799"/>
                  </a:lnTo>
                  <a:lnTo>
                    <a:pt x="1865" y="7836"/>
                  </a:lnTo>
                  <a:lnTo>
                    <a:pt x="1986" y="7861"/>
                  </a:lnTo>
                  <a:lnTo>
                    <a:pt x="2106" y="7873"/>
                  </a:lnTo>
                  <a:lnTo>
                    <a:pt x="2227" y="7873"/>
                  </a:lnTo>
                  <a:lnTo>
                    <a:pt x="2270" y="7227"/>
                  </a:lnTo>
                  <a:lnTo>
                    <a:pt x="2322" y="6582"/>
                  </a:lnTo>
                  <a:lnTo>
                    <a:pt x="2373" y="5936"/>
                  </a:lnTo>
                  <a:lnTo>
                    <a:pt x="2429" y="5303"/>
                  </a:lnTo>
                  <a:lnTo>
                    <a:pt x="2494" y="4669"/>
                  </a:lnTo>
                  <a:lnTo>
                    <a:pt x="2559" y="4036"/>
                  </a:lnTo>
                  <a:lnTo>
                    <a:pt x="2623" y="3415"/>
                  </a:lnTo>
                  <a:lnTo>
                    <a:pt x="2696" y="2794"/>
                  </a:lnTo>
                  <a:lnTo>
                    <a:pt x="2369" y="2546"/>
                  </a:lnTo>
                  <a:lnTo>
                    <a:pt x="2050" y="2260"/>
                  </a:lnTo>
                  <a:lnTo>
                    <a:pt x="1895" y="2111"/>
                  </a:lnTo>
                  <a:lnTo>
                    <a:pt x="1736" y="1962"/>
                  </a:lnTo>
                  <a:lnTo>
                    <a:pt x="1581" y="1788"/>
                  </a:lnTo>
                  <a:lnTo>
                    <a:pt x="1430" y="1627"/>
                  </a:lnTo>
                  <a:lnTo>
                    <a:pt x="1280" y="1453"/>
                  </a:lnTo>
                  <a:lnTo>
                    <a:pt x="1129" y="1267"/>
                  </a:lnTo>
                  <a:lnTo>
                    <a:pt x="982" y="1081"/>
                  </a:lnTo>
                  <a:lnTo>
                    <a:pt x="836" y="882"/>
                  </a:lnTo>
                  <a:lnTo>
                    <a:pt x="690" y="671"/>
                  </a:lnTo>
                  <a:lnTo>
                    <a:pt x="548" y="460"/>
                  </a:lnTo>
                  <a:lnTo>
                    <a:pt x="410" y="236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6"/>
            <p:cNvSpPr/>
            <p:nvPr/>
          </p:nvSpPr>
          <p:spPr>
            <a:xfrm>
              <a:off x="2601200" y="-3458650"/>
              <a:ext cx="426025" cy="806250"/>
            </a:xfrm>
            <a:custGeom>
              <a:avLst/>
              <a:gdLst/>
              <a:ahLst/>
              <a:cxnLst/>
              <a:rect l="l" t="t" r="r" b="b"/>
              <a:pathLst>
                <a:path w="17041" h="32250" extrusionOk="0">
                  <a:moveTo>
                    <a:pt x="10146" y="0"/>
                  </a:moveTo>
                  <a:lnTo>
                    <a:pt x="9948" y="25"/>
                  </a:lnTo>
                  <a:lnTo>
                    <a:pt x="9755" y="37"/>
                  </a:lnTo>
                  <a:lnTo>
                    <a:pt x="9561" y="75"/>
                  </a:lnTo>
                  <a:lnTo>
                    <a:pt x="9371" y="124"/>
                  </a:lnTo>
                  <a:lnTo>
                    <a:pt x="9186" y="174"/>
                  </a:lnTo>
                  <a:lnTo>
                    <a:pt x="9001" y="236"/>
                  </a:lnTo>
                  <a:lnTo>
                    <a:pt x="8816" y="298"/>
                  </a:lnTo>
                  <a:lnTo>
                    <a:pt x="8639" y="373"/>
                  </a:lnTo>
                  <a:lnTo>
                    <a:pt x="8463" y="460"/>
                  </a:lnTo>
                  <a:lnTo>
                    <a:pt x="8290" y="559"/>
                  </a:lnTo>
                  <a:lnTo>
                    <a:pt x="8265" y="571"/>
                  </a:lnTo>
                  <a:lnTo>
                    <a:pt x="8243" y="571"/>
                  </a:lnTo>
                  <a:lnTo>
                    <a:pt x="8200" y="546"/>
                  </a:lnTo>
                  <a:lnTo>
                    <a:pt x="8157" y="522"/>
                  </a:lnTo>
                  <a:lnTo>
                    <a:pt x="8110" y="509"/>
                  </a:lnTo>
                  <a:lnTo>
                    <a:pt x="7666" y="795"/>
                  </a:lnTo>
                  <a:lnTo>
                    <a:pt x="7218" y="1080"/>
                  </a:lnTo>
                  <a:lnTo>
                    <a:pt x="6775" y="1391"/>
                  </a:lnTo>
                  <a:lnTo>
                    <a:pt x="6335" y="1714"/>
                  </a:lnTo>
                  <a:lnTo>
                    <a:pt x="6116" y="1888"/>
                  </a:lnTo>
                  <a:lnTo>
                    <a:pt x="5896" y="2061"/>
                  </a:lnTo>
                  <a:lnTo>
                    <a:pt x="5677" y="2248"/>
                  </a:lnTo>
                  <a:lnTo>
                    <a:pt x="5461" y="2446"/>
                  </a:lnTo>
                  <a:lnTo>
                    <a:pt x="5246" y="2645"/>
                  </a:lnTo>
                  <a:lnTo>
                    <a:pt x="5035" y="2856"/>
                  </a:lnTo>
                  <a:lnTo>
                    <a:pt x="4824" y="3080"/>
                  </a:lnTo>
                  <a:lnTo>
                    <a:pt x="4613" y="3316"/>
                  </a:lnTo>
                  <a:lnTo>
                    <a:pt x="4406" y="3564"/>
                  </a:lnTo>
                  <a:lnTo>
                    <a:pt x="4199" y="3825"/>
                  </a:lnTo>
                  <a:lnTo>
                    <a:pt x="3997" y="4098"/>
                  </a:lnTo>
                  <a:lnTo>
                    <a:pt x="3799" y="4384"/>
                  </a:lnTo>
                  <a:lnTo>
                    <a:pt x="3601" y="4682"/>
                  </a:lnTo>
                  <a:lnTo>
                    <a:pt x="3407" y="4992"/>
                  </a:lnTo>
                  <a:lnTo>
                    <a:pt x="3213" y="5327"/>
                  </a:lnTo>
                  <a:lnTo>
                    <a:pt x="3028" y="5675"/>
                  </a:lnTo>
                  <a:lnTo>
                    <a:pt x="2843" y="6035"/>
                  </a:lnTo>
                  <a:lnTo>
                    <a:pt x="2658" y="6420"/>
                  </a:lnTo>
                  <a:lnTo>
                    <a:pt x="2481" y="6817"/>
                  </a:lnTo>
                  <a:lnTo>
                    <a:pt x="2305" y="7240"/>
                  </a:lnTo>
                  <a:lnTo>
                    <a:pt x="2137" y="7687"/>
                  </a:lnTo>
                  <a:lnTo>
                    <a:pt x="1969" y="8146"/>
                  </a:lnTo>
                  <a:lnTo>
                    <a:pt x="1805" y="8630"/>
                  </a:lnTo>
                  <a:lnTo>
                    <a:pt x="1650" y="9127"/>
                  </a:lnTo>
                  <a:lnTo>
                    <a:pt x="1530" y="9537"/>
                  </a:lnTo>
                  <a:lnTo>
                    <a:pt x="1413" y="9934"/>
                  </a:lnTo>
                  <a:lnTo>
                    <a:pt x="1306" y="10332"/>
                  </a:lnTo>
                  <a:lnTo>
                    <a:pt x="1198" y="10729"/>
                  </a:lnTo>
                  <a:lnTo>
                    <a:pt x="1099" y="11114"/>
                  </a:lnTo>
                  <a:lnTo>
                    <a:pt x="1004" y="11499"/>
                  </a:lnTo>
                  <a:lnTo>
                    <a:pt x="914" y="11884"/>
                  </a:lnTo>
                  <a:lnTo>
                    <a:pt x="828" y="12269"/>
                  </a:lnTo>
                  <a:lnTo>
                    <a:pt x="746" y="12641"/>
                  </a:lnTo>
                  <a:lnTo>
                    <a:pt x="668" y="13014"/>
                  </a:lnTo>
                  <a:lnTo>
                    <a:pt x="595" y="13386"/>
                  </a:lnTo>
                  <a:lnTo>
                    <a:pt x="530" y="13747"/>
                  </a:lnTo>
                  <a:lnTo>
                    <a:pt x="466" y="14107"/>
                  </a:lnTo>
                  <a:lnTo>
                    <a:pt x="406" y="14467"/>
                  </a:lnTo>
                  <a:lnTo>
                    <a:pt x="350" y="14815"/>
                  </a:lnTo>
                  <a:lnTo>
                    <a:pt x="302" y="15175"/>
                  </a:lnTo>
                  <a:lnTo>
                    <a:pt x="255" y="15522"/>
                  </a:lnTo>
                  <a:lnTo>
                    <a:pt x="212" y="15858"/>
                  </a:lnTo>
                  <a:lnTo>
                    <a:pt x="173" y="16205"/>
                  </a:lnTo>
                  <a:lnTo>
                    <a:pt x="139" y="16541"/>
                  </a:lnTo>
                  <a:lnTo>
                    <a:pt x="108" y="16863"/>
                  </a:lnTo>
                  <a:lnTo>
                    <a:pt x="83" y="17199"/>
                  </a:lnTo>
                  <a:lnTo>
                    <a:pt x="61" y="17522"/>
                  </a:lnTo>
                  <a:lnTo>
                    <a:pt x="40" y="17844"/>
                  </a:lnTo>
                  <a:lnTo>
                    <a:pt x="27" y="18167"/>
                  </a:lnTo>
                  <a:lnTo>
                    <a:pt x="14" y="18478"/>
                  </a:lnTo>
                  <a:lnTo>
                    <a:pt x="5" y="18788"/>
                  </a:lnTo>
                  <a:lnTo>
                    <a:pt x="5" y="19099"/>
                  </a:lnTo>
                  <a:lnTo>
                    <a:pt x="1" y="19397"/>
                  </a:lnTo>
                  <a:lnTo>
                    <a:pt x="5" y="19707"/>
                  </a:lnTo>
                  <a:lnTo>
                    <a:pt x="14" y="19993"/>
                  </a:lnTo>
                  <a:lnTo>
                    <a:pt x="22" y="20291"/>
                  </a:lnTo>
                  <a:lnTo>
                    <a:pt x="35" y="20576"/>
                  </a:lnTo>
                  <a:lnTo>
                    <a:pt x="52" y="20862"/>
                  </a:lnTo>
                  <a:lnTo>
                    <a:pt x="74" y="21148"/>
                  </a:lnTo>
                  <a:lnTo>
                    <a:pt x="96" y="21433"/>
                  </a:lnTo>
                  <a:lnTo>
                    <a:pt x="121" y="21706"/>
                  </a:lnTo>
                  <a:lnTo>
                    <a:pt x="152" y="21980"/>
                  </a:lnTo>
                  <a:lnTo>
                    <a:pt x="186" y="22240"/>
                  </a:lnTo>
                  <a:lnTo>
                    <a:pt x="220" y="22514"/>
                  </a:lnTo>
                  <a:lnTo>
                    <a:pt x="259" y="22774"/>
                  </a:lnTo>
                  <a:lnTo>
                    <a:pt x="302" y="23023"/>
                  </a:lnTo>
                  <a:lnTo>
                    <a:pt x="345" y="23283"/>
                  </a:lnTo>
                  <a:lnTo>
                    <a:pt x="393" y="23532"/>
                  </a:lnTo>
                  <a:lnTo>
                    <a:pt x="440" y="23780"/>
                  </a:lnTo>
                  <a:lnTo>
                    <a:pt x="496" y="24016"/>
                  </a:lnTo>
                  <a:lnTo>
                    <a:pt x="552" y="24264"/>
                  </a:lnTo>
                  <a:lnTo>
                    <a:pt x="608" y="24500"/>
                  </a:lnTo>
                  <a:lnTo>
                    <a:pt x="668" y="24724"/>
                  </a:lnTo>
                  <a:lnTo>
                    <a:pt x="733" y="24960"/>
                  </a:lnTo>
                  <a:lnTo>
                    <a:pt x="797" y="25183"/>
                  </a:lnTo>
                  <a:lnTo>
                    <a:pt x="866" y="25407"/>
                  </a:lnTo>
                  <a:lnTo>
                    <a:pt x="1008" y="25842"/>
                  </a:lnTo>
                  <a:lnTo>
                    <a:pt x="1159" y="26264"/>
                  </a:lnTo>
                  <a:lnTo>
                    <a:pt x="1323" y="26661"/>
                  </a:lnTo>
                  <a:lnTo>
                    <a:pt x="1491" y="27058"/>
                  </a:lnTo>
                  <a:lnTo>
                    <a:pt x="1667" y="27431"/>
                  </a:lnTo>
                  <a:lnTo>
                    <a:pt x="1853" y="27791"/>
                  </a:lnTo>
                  <a:lnTo>
                    <a:pt x="2042" y="28139"/>
                  </a:lnTo>
                  <a:lnTo>
                    <a:pt x="2240" y="28474"/>
                  </a:lnTo>
                  <a:lnTo>
                    <a:pt x="2447" y="28797"/>
                  </a:lnTo>
                  <a:lnTo>
                    <a:pt x="2658" y="29095"/>
                  </a:lnTo>
                  <a:lnTo>
                    <a:pt x="2873" y="29393"/>
                  </a:lnTo>
                  <a:lnTo>
                    <a:pt x="3093" y="29666"/>
                  </a:lnTo>
                  <a:lnTo>
                    <a:pt x="3317" y="29927"/>
                  </a:lnTo>
                  <a:lnTo>
                    <a:pt x="3549" y="30175"/>
                  </a:lnTo>
                  <a:lnTo>
                    <a:pt x="3782" y="30411"/>
                  </a:lnTo>
                  <a:lnTo>
                    <a:pt x="4019" y="30635"/>
                  </a:lnTo>
                  <a:lnTo>
                    <a:pt x="4260" y="30833"/>
                  </a:lnTo>
                  <a:lnTo>
                    <a:pt x="4501" y="31032"/>
                  </a:lnTo>
                  <a:lnTo>
                    <a:pt x="4746" y="31206"/>
                  </a:lnTo>
                  <a:lnTo>
                    <a:pt x="4992" y="31367"/>
                  </a:lnTo>
                  <a:lnTo>
                    <a:pt x="5242" y="31516"/>
                  </a:lnTo>
                  <a:lnTo>
                    <a:pt x="5491" y="31653"/>
                  </a:lnTo>
                  <a:lnTo>
                    <a:pt x="5741" y="31777"/>
                  </a:lnTo>
                  <a:lnTo>
                    <a:pt x="5991" y="31889"/>
                  </a:lnTo>
                  <a:lnTo>
                    <a:pt x="6241" y="31976"/>
                  </a:lnTo>
                  <a:lnTo>
                    <a:pt x="6490" y="32063"/>
                  </a:lnTo>
                  <a:lnTo>
                    <a:pt x="6740" y="32125"/>
                  </a:lnTo>
                  <a:lnTo>
                    <a:pt x="6986" y="32175"/>
                  </a:lnTo>
                  <a:lnTo>
                    <a:pt x="7231" y="32212"/>
                  </a:lnTo>
                  <a:lnTo>
                    <a:pt x="7472" y="32237"/>
                  </a:lnTo>
                  <a:lnTo>
                    <a:pt x="7713" y="32249"/>
                  </a:lnTo>
                  <a:lnTo>
                    <a:pt x="7950" y="32237"/>
                  </a:lnTo>
                  <a:lnTo>
                    <a:pt x="8187" y="32224"/>
                  </a:lnTo>
                  <a:lnTo>
                    <a:pt x="8415" y="32187"/>
                  </a:lnTo>
                  <a:lnTo>
                    <a:pt x="8644" y="32137"/>
                  </a:lnTo>
                  <a:lnTo>
                    <a:pt x="8863" y="32075"/>
                  </a:lnTo>
                  <a:lnTo>
                    <a:pt x="9078" y="32001"/>
                  </a:lnTo>
                  <a:lnTo>
                    <a:pt x="9290" y="31914"/>
                  </a:lnTo>
                  <a:lnTo>
                    <a:pt x="9565" y="31790"/>
                  </a:lnTo>
                  <a:lnTo>
                    <a:pt x="9841" y="31641"/>
                  </a:lnTo>
                  <a:lnTo>
                    <a:pt x="10125" y="31479"/>
                  </a:lnTo>
                  <a:lnTo>
                    <a:pt x="10409" y="31305"/>
                  </a:lnTo>
                  <a:lnTo>
                    <a:pt x="10702" y="31107"/>
                  </a:lnTo>
                  <a:lnTo>
                    <a:pt x="10990" y="30896"/>
                  </a:lnTo>
                  <a:lnTo>
                    <a:pt x="11283" y="30660"/>
                  </a:lnTo>
                  <a:lnTo>
                    <a:pt x="11580" y="30411"/>
                  </a:lnTo>
                  <a:lnTo>
                    <a:pt x="11873" y="30138"/>
                  </a:lnTo>
                  <a:lnTo>
                    <a:pt x="12166" y="29852"/>
                  </a:lnTo>
                  <a:lnTo>
                    <a:pt x="12459" y="29542"/>
                  </a:lnTo>
                  <a:lnTo>
                    <a:pt x="12747" y="29219"/>
                  </a:lnTo>
                  <a:lnTo>
                    <a:pt x="13036" y="28859"/>
                  </a:lnTo>
                  <a:lnTo>
                    <a:pt x="13316" y="28486"/>
                  </a:lnTo>
                  <a:lnTo>
                    <a:pt x="13596" y="28089"/>
                  </a:lnTo>
                  <a:lnTo>
                    <a:pt x="13867" y="27679"/>
                  </a:lnTo>
                  <a:lnTo>
                    <a:pt x="14001" y="27456"/>
                  </a:lnTo>
                  <a:lnTo>
                    <a:pt x="14134" y="27232"/>
                  </a:lnTo>
                  <a:lnTo>
                    <a:pt x="14263" y="27009"/>
                  </a:lnTo>
                  <a:lnTo>
                    <a:pt x="14392" y="26773"/>
                  </a:lnTo>
                  <a:lnTo>
                    <a:pt x="14522" y="26524"/>
                  </a:lnTo>
                  <a:lnTo>
                    <a:pt x="14647" y="26276"/>
                  </a:lnTo>
                  <a:lnTo>
                    <a:pt x="14767" y="26015"/>
                  </a:lnTo>
                  <a:lnTo>
                    <a:pt x="14888" y="25755"/>
                  </a:lnTo>
                  <a:lnTo>
                    <a:pt x="15008" y="25494"/>
                  </a:lnTo>
                  <a:lnTo>
                    <a:pt x="15125" y="25221"/>
                  </a:lnTo>
                  <a:lnTo>
                    <a:pt x="15237" y="24935"/>
                  </a:lnTo>
                  <a:lnTo>
                    <a:pt x="15348" y="24649"/>
                  </a:lnTo>
                  <a:lnTo>
                    <a:pt x="15456" y="24364"/>
                  </a:lnTo>
                  <a:lnTo>
                    <a:pt x="15559" y="24053"/>
                  </a:lnTo>
                  <a:lnTo>
                    <a:pt x="15663" y="23755"/>
                  </a:lnTo>
                  <a:lnTo>
                    <a:pt x="15762" y="23432"/>
                  </a:lnTo>
                  <a:lnTo>
                    <a:pt x="15861" y="23110"/>
                  </a:lnTo>
                  <a:lnTo>
                    <a:pt x="15951" y="22787"/>
                  </a:lnTo>
                  <a:lnTo>
                    <a:pt x="16042" y="22451"/>
                  </a:lnTo>
                  <a:lnTo>
                    <a:pt x="16128" y="22116"/>
                  </a:lnTo>
                  <a:lnTo>
                    <a:pt x="16210" y="21756"/>
                  </a:lnTo>
                  <a:lnTo>
                    <a:pt x="16292" y="21408"/>
                  </a:lnTo>
                  <a:lnTo>
                    <a:pt x="16365" y="21036"/>
                  </a:lnTo>
                  <a:lnTo>
                    <a:pt x="16438" y="20663"/>
                  </a:lnTo>
                  <a:lnTo>
                    <a:pt x="16507" y="20291"/>
                  </a:lnTo>
                  <a:lnTo>
                    <a:pt x="16571" y="19906"/>
                  </a:lnTo>
                  <a:lnTo>
                    <a:pt x="16632" y="19508"/>
                  </a:lnTo>
                  <a:lnTo>
                    <a:pt x="16688" y="19111"/>
                  </a:lnTo>
                  <a:lnTo>
                    <a:pt x="16739" y="18701"/>
                  </a:lnTo>
                  <a:lnTo>
                    <a:pt x="16787" y="18279"/>
                  </a:lnTo>
                  <a:lnTo>
                    <a:pt x="16830" y="17857"/>
                  </a:lnTo>
                  <a:lnTo>
                    <a:pt x="16869" y="17422"/>
                  </a:lnTo>
                  <a:lnTo>
                    <a:pt x="16925" y="16702"/>
                  </a:lnTo>
                  <a:lnTo>
                    <a:pt x="16968" y="16007"/>
                  </a:lnTo>
                  <a:lnTo>
                    <a:pt x="17002" y="15324"/>
                  </a:lnTo>
                  <a:lnTo>
                    <a:pt x="17028" y="14653"/>
                  </a:lnTo>
                  <a:lnTo>
                    <a:pt x="17041" y="14007"/>
                  </a:lnTo>
                  <a:lnTo>
                    <a:pt x="17041" y="13374"/>
                  </a:lnTo>
                  <a:lnTo>
                    <a:pt x="17037" y="12753"/>
                  </a:lnTo>
                  <a:lnTo>
                    <a:pt x="17019" y="12157"/>
                  </a:lnTo>
                  <a:lnTo>
                    <a:pt x="16998" y="11573"/>
                  </a:lnTo>
                  <a:lnTo>
                    <a:pt x="16963" y="11015"/>
                  </a:lnTo>
                  <a:lnTo>
                    <a:pt x="16920" y="10456"/>
                  </a:lnTo>
                  <a:lnTo>
                    <a:pt x="16869" y="9922"/>
                  </a:lnTo>
                  <a:lnTo>
                    <a:pt x="16808" y="9413"/>
                  </a:lnTo>
                  <a:lnTo>
                    <a:pt x="16744" y="8904"/>
                  </a:lnTo>
                  <a:lnTo>
                    <a:pt x="16666" y="8419"/>
                  </a:lnTo>
                  <a:lnTo>
                    <a:pt x="16584" y="7947"/>
                  </a:lnTo>
                  <a:lnTo>
                    <a:pt x="16494" y="7488"/>
                  </a:lnTo>
                  <a:lnTo>
                    <a:pt x="16399" y="7053"/>
                  </a:lnTo>
                  <a:lnTo>
                    <a:pt x="16296" y="6631"/>
                  </a:lnTo>
                  <a:lnTo>
                    <a:pt x="16184" y="6209"/>
                  </a:lnTo>
                  <a:lnTo>
                    <a:pt x="16068" y="5824"/>
                  </a:lnTo>
                  <a:lnTo>
                    <a:pt x="15943" y="5439"/>
                  </a:lnTo>
                  <a:lnTo>
                    <a:pt x="15818" y="5067"/>
                  </a:lnTo>
                  <a:lnTo>
                    <a:pt x="15680" y="4719"/>
                  </a:lnTo>
                  <a:lnTo>
                    <a:pt x="15542" y="4371"/>
                  </a:lnTo>
                  <a:lnTo>
                    <a:pt x="15396" y="4048"/>
                  </a:lnTo>
                  <a:lnTo>
                    <a:pt x="15245" y="3738"/>
                  </a:lnTo>
                  <a:lnTo>
                    <a:pt x="15090" y="3440"/>
                  </a:lnTo>
                  <a:lnTo>
                    <a:pt x="14931" y="3154"/>
                  </a:lnTo>
                  <a:lnTo>
                    <a:pt x="14767" y="2893"/>
                  </a:lnTo>
                  <a:lnTo>
                    <a:pt x="14599" y="2633"/>
                  </a:lnTo>
                  <a:lnTo>
                    <a:pt x="14427" y="2384"/>
                  </a:lnTo>
                  <a:lnTo>
                    <a:pt x="14250" y="2148"/>
                  </a:lnTo>
                  <a:lnTo>
                    <a:pt x="14074" y="1937"/>
                  </a:lnTo>
                  <a:lnTo>
                    <a:pt x="13893" y="1726"/>
                  </a:lnTo>
                  <a:lnTo>
                    <a:pt x="13708" y="1540"/>
                  </a:lnTo>
                  <a:lnTo>
                    <a:pt x="13518" y="1354"/>
                  </a:lnTo>
                  <a:lnTo>
                    <a:pt x="13329" y="1180"/>
                  </a:lnTo>
                  <a:lnTo>
                    <a:pt x="13135" y="1031"/>
                  </a:lnTo>
                  <a:lnTo>
                    <a:pt x="12941" y="882"/>
                  </a:lnTo>
                  <a:lnTo>
                    <a:pt x="12747" y="745"/>
                  </a:lnTo>
                  <a:lnTo>
                    <a:pt x="12549" y="621"/>
                  </a:lnTo>
                  <a:lnTo>
                    <a:pt x="12351" y="509"/>
                  </a:lnTo>
                  <a:lnTo>
                    <a:pt x="12149" y="410"/>
                  </a:lnTo>
                  <a:lnTo>
                    <a:pt x="11951" y="323"/>
                  </a:lnTo>
                  <a:lnTo>
                    <a:pt x="11748" y="248"/>
                  </a:lnTo>
                  <a:lnTo>
                    <a:pt x="11546" y="186"/>
                  </a:lnTo>
                  <a:lnTo>
                    <a:pt x="11344" y="124"/>
                  </a:lnTo>
                  <a:lnTo>
                    <a:pt x="11146" y="75"/>
                  </a:lnTo>
                  <a:lnTo>
                    <a:pt x="10943" y="50"/>
                  </a:lnTo>
                  <a:lnTo>
                    <a:pt x="10741" y="25"/>
                  </a:lnTo>
                  <a:lnTo>
                    <a:pt x="105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6"/>
            <p:cNvSpPr/>
            <p:nvPr/>
          </p:nvSpPr>
          <p:spPr>
            <a:xfrm>
              <a:off x="2812425" y="-2518625"/>
              <a:ext cx="69575" cy="162700"/>
            </a:xfrm>
            <a:custGeom>
              <a:avLst/>
              <a:gdLst/>
              <a:ahLst/>
              <a:cxnLst/>
              <a:rect l="l" t="t" r="r" b="b"/>
              <a:pathLst>
                <a:path w="2783" h="6508" extrusionOk="0">
                  <a:moveTo>
                    <a:pt x="2141" y="0"/>
                  </a:moveTo>
                  <a:lnTo>
                    <a:pt x="2119" y="25"/>
                  </a:lnTo>
                  <a:lnTo>
                    <a:pt x="2094" y="37"/>
                  </a:lnTo>
                  <a:lnTo>
                    <a:pt x="2072" y="50"/>
                  </a:lnTo>
                  <a:lnTo>
                    <a:pt x="1822" y="186"/>
                  </a:lnTo>
                  <a:lnTo>
                    <a:pt x="1568" y="311"/>
                  </a:lnTo>
                  <a:lnTo>
                    <a:pt x="1310" y="422"/>
                  </a:lnTo>
                  <a:lnTo>
                    <a:pt x="1056" y="534"/>
                  </a:lnTo>
                  <a:lnTo>
                    <a:pt x="793" y="621"/>
                  </a:lnTo>
                  <a:lnTo>
                    <a:pt x="530" y="708"/>
                  </a:lnTo>
                  <a:lnTo>
                    <a:pt x="268" y="782"/>
                  </a:lnTo>
                  <a:lnTo>
                    <a:pt x="1" y="832"/>
                  </a:lnTo>
                  <a:lnTo>
                    <a:pt x="83" y="1428"/>
                  </a:lnTo>
                  <a:lnTo>
                    <a:pt x="169" y="1999"/>
                  </a:lnTo>
                  <a:lnTo>
                    <a:pt x="259" y="2571"/>
                  </a:lnTo>
                  <a:lnTo>
                    <a:pt x="311" y="2844"/>
                  </a:lnTo>
                  <a:lnTo>
                    <a:pt x="363" y="3117"/>
                  </a:lnTo>
                  <a:lnTo>
                    <a:pt x="414" y="3378"/>
                  </a:lnTo>
                  <a:lnTo>
                    <a:pt x="474" y="3639"/>
                  </a:lnTo>
                  <a:lnTo>
                    <a:pt x="535" y="3899"/>
                  </a:lnTo>
                  <a:lnTo>
                    <a:pt x="595" y="4148"/>
                  </a:lnTo>
                  <a:lnTo>
                    <a:pt x="664" y="4384"/>
                  </a:lnTo>
                  <a:lnTo>
                    <a:pt x="737" y="4620"/>
                  </a:lnTo>
                  <a:lnTo>
                    <a:pt x="810" y="4855"/>
                  </a:lnTo>
                  <a:lnTo>
                    <a:pt x="892" y="5079"/>
                  </a:lnTo>
                  <a:lnTo>
                    <a:pt x="991" y="5340"/>
                  </a:lnTo>
                  <a:lnTo>
                    <a:pt x="1099" y="5576"/>
                  </a:lnTo>
                  <a:lnTo>
                    <a:pt x="1211" y="5787"/>
                  </a:lnTo>
                  <a:lnTo>
                    <a:pt x="1327" y="5973"/>
                  </a:lnTo>
                  <a:lnTo>
                    <a:pt x="1443" y="6122"/>
                  </a:lnTo>
                  <a:lnTo>
                    <a:pt x="1564" y="6259"/>
                  </a:lnTo>
                  <a:lnTo>
                    <a:pt x="1689" y="6370"/>
                  </a:lnTo>
                  <a:lnTo>
                    <a:pt x="1814" y="6445"/>
                  </a:lnTo>
                  <a:lnTo>
                    <a:pt x="1874" y="6470"/>
                  </a:lnTo>
                  <a:lnTo>
                    <a:pt x="1934" y="6482"/>
                  </a:lnTo>
                  <a:lnTo>
                    <a:pt x="1999" y="6495"/>
                  </a:lnTo>
                  <a:lnTo>
                    <a:pt x="2059" y="6507"/>
                  </a:lnTo>
                  <a:lnTo>
                    <a:pt x="2124" y="6495"/>
                  </a:lnTo>
                  <a:lnTo>
                    <a:pt x="2184" y="6482"/>
                  </a:lnTo>
                  <a:lnTo>
                    <a:pt x="2249" y="6470"/>
                  </a:lnTo>
                  <a:lnTo>
                    <a:pt x="2309" y="6445"/>
                  </a:lnTo>
                  <a:lnTo>
                    <a:pt x="2369" y="6408"/>
                  </a:lnTo>
                  <a:lnTo>
                    <a:pt x="2430" y="6358"/>
                  </a:lnTo>
                  <a:lnTo>
                    <a:pt x="2490" y="6308"/>
                  </a:lnTo>
                  <a:lnTo>
                    <a:pt x="2550" y="6246"/>
                  </a:lnTo>
                  <a:lnTo>
                    <a:pt x="2610" y="6172"/>
                  </a:lnTo>
                  <a:lnTo>
                    <a:pt x="2666" y="6097"/>
                  </a:lnTo>
                  <a:lnTo>
                    <a:pt x="2727" y="6010"/>
                  </a:lnTo>
                  <a:lnTo>
                    <a:pt x="2783" y="5911"/>
                  </a:lnTo>
                  <a:lnTo>
                    <a:pt x="2615" y="4446"/>
                  </a:lnTo>
                  <a:lnTo>
                    <a:pt x="2455" y="2980"/>
                  </a:lnTo>
                  <a:lnTo>
                    <a:pt x="2378" y="2235"/>
                  </a:lnTo>
                  <a:lnTo>
                    <a:pt x="2305" y="1490"/>
                  </a:lnTo>
                  <a:lnTo>
                    <a:pt x="2236" y="745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6"/>
            <p:cNvSpPr/>
            <p:nvPr/>
          </p:nvSpPr>
          <p:spPr>
            <a:xfrm>
              <a:off x="2880475" y="-8311850"/>
              <a:ext cx="1907175" cy="4691175"/>
            </a:xfrm>
            <a:custGeom>
              <a:avLst/>
              <a:gdLst/>
              <a:ahLst/>
              <a:cxnLst/>
              <a:rect l="l" t="t" r="r" b="b"/>
              <a:pathLst>
                <a:path w="76287" h="187647" extrusionOk="0">
                  <a:moveTo>
                    <a:pt x="12071" y="18690"/>
                  </a:moveTo>
                  <a:lnTo>
                    <a:pt x="12187" y="18702"/>
                  </a:lnTo>
                  <a:lnTo>
                    <a:pt x="12303" y="18727"/>
                  </a:lnTo>
                  <a:lnTo>
                    <a:pt x="12420" y="18752"/>
                  </a:lnTo>
                  <a:lnTo>
                    <a:pt x="12536" y="18789"/>
                  </a:lnTo>
                  <a:lnTo>
                    <a:pt x="12652" y="18839"/>
                  </a:lnTo>
                  <a:lnTo>
                    <a:pt x="12764" y="18888"/>
                  </a:lnTo>
                  <a:lnTo>
                    <a:pt x="12881" y="18951"/>
                  </a:lnTo>
                  <a:lnTo>
                    <a:pt x="13113" y="19087"/>
                  </a:lnTo>
                  <a:lnTo>
                    <a:pt x="13341" y="19261"/>
                  </a:lnTo>
                  <a:lnTo>
                    <a:pt x="13565" y="19447"/>
                  </a:lnTo>
                  <a:lnTo>
                    <a:pt x="13789" y="19671"/>
                  </a:lnTo>
                  <a:lnTo>
                    <a:pt x="14009" y="19932"/>
                  </a:lnTo>
                  <a:lnTo>
                    <a:pt x="14224" y="20205"/>
                  </a:lnTo>
                  <a:lnTo>
                    <a:pt x="14439" y="20503"/>
                  </a:lnTo>
                  <a:lnTo>
                    <a:pt x="14646" y="20838"/>
                  </a:lnTo>
                  <a:lnTo>
                    <a:pt x="14844" y="21186"/>
                  </a:lnTo>
                  <a:lnTo>
                    <a:pt x="15042" y="21558"/>
                  </a:lnTo>
                  <a:lnTo>
                    <a:pt x="15137" y="21757"/>
                  </a:lnTo>
                  <a:lnTo>
                    <a:pt x="15227" y="21956"/>
                  </a:lnTo>
                  <a:lnTo>
                    <a:pt x="15322" y="22167"/>
                  </a:lnTo>
                  <a:lnTo>
                    <a:pt x="15408" y="22378"/>
                  </a:lnTo>
                  <a:lnTo>
                    <a:pt x="15499" y="22601"/>
                  </a:lnTo>
                  <a:lnTo>
                    <a:pt x="15585" y="22812"/>
                  </a:lnTo>
                  <a:lnTo>
                    <a:pt x="15667" y="23048"/>
                  </a:lnTo>
                  <a:lnTo>
                    <a:pt x="15749" y="23284"/>
                  </a:lnTo>
                  <a:lnTo>
                    <a:pt x="15826" y="23520"/>
                  </a:lnTo>
                  <a:lnTo>
                    <a:pt x="15904" y="23756"/>
                  </a:lnTo>
                  <a:lnTo>
                    <a:pt x="15977" y="24005"/>
                  </a:lnTo>
                  <a:lnTo>
                    <a:pt x="16050" y="24253"/>
                  </a:lnTo>
                  <a:lnTo>
                    <a:pt x="16119" y="24514"/>
                  </a:lnTo>
                  <a:lnTo>
                    <a:pt x="16183" y="24774"/>
                  </a:lnTo>
                  <a:lnTo>
                    <a:pt x="16248" y="25048"/>
                  </a:lnTo>
                  <a:lnTo>
                    <a:pt x="16308" y="25308"/>
                  </a:lnTo>
                  <a:lnTo>
                    <a:pt x="16369" y="25582"/>
                  </a:lnTo>
                  <a:lnTo>
                    <a:pt x="16425" y="25867"/>
                  </a:lnTo>
                  <a:lnTo>
                    <a:pt x="16476" y="26153"/>
                  </a:lnTo>
                  <a:lnTo>
                    <a:pt x="16524" y="26438"/>
                  </a:lnTo>
                  <a:lnTo>
                    <a:pt x="16545" y="26575"/>
                  </a:lnTo>
                  <a:lnTo>
                    <a:pt x="16562" y="26724"/>
                  </a:lnTo>
                  <a:lnTo>
                    <a:pt x="16575" y="26861"/>
                  </a:lnTo>
                  <a:lnTo>
                    <a:pt x="16588" y="26997"/>
                  </a:lnTo>
                  <a:lnTo>
                    <a:pt x="16597" y="27134"/>
                  </a:lnTo>
                  <a:lnTo>
                    <a:pt x="16601" y="27270"/>
                  </a:lnTo>
                  <a:lnTo>
                    <a:pt x="16601" y="27407"/>
                  </a:lnTo>
                  <a:lnTo>
                    <a:pt x="16601" y="27531"/>
                  </a:lnTo>
                  <a:lnTo>
                    <a:pt x="16597" y="27668"/>
                  </a:lnTo>
                  <a:lnTo>
                    <a:pt x="16593" y="27792"/>
                  </a:lnTo>
                  <a:lnTo>
                    <a:pt x="16584" y="27916"/>
                  </a:lnTo>
                  <a:lnTo>
                    <a:pt x="16571" y="28028"/>
                  </a:lnTo>
                  <a:lnTo>
                    <a:pt x="16558" y="28152"/>
                  </a:lnTo>
                  <a:lnTo>
                    <a:pt x="16541" y="28264"/>
                  </a:lnTo>
                  <a:lnTo>
                    <a:pt x="16502" y="28475"/>
                  </a:lnTo>
                  <a:lnTo>
                    <a:pt x="16455" y="28674"/>
                  </a:lnTo>
                  <a:lnTo>
                    <a:pt x="16399" y="28847"/>
                  </a:lnTo>
                  <a:lnTo>
                    <a:pt x="16338" y="29009"/>
                  </a:lnTo>
                  <a:lnTo>
                    <a:pt x="16274" y="29146"/>
                  </a:lnTo>
                  <a:lnTo>
                    <a:pt x="16201" y="29257"/>
                  </a:lnTo>
                  <a:lnTo>
                    <a:pt x="16123" y="29357"/>
                  </a:lnTo>
                  <a:lnTo>
                    <a:pt x="16041" y="29419"/>
                  </a:lnTo>
                  <a:lnTo>
                    <a:pt x="15960" y="29456"/>
                  </a:lnTo>
                  <a:lnTo>
                    <a:pt x="15968" y="29742"/>
                  </a:lnTo>
                  <a:lnTo>
                    <a:pt x="15972" y="30015"/>
                  </a:lnTo>
                  <a:lnTo>
                    <a:pt x="15977" y="30300"/>
                  </a:lnTo>
                  <a:lnTo>
                    <a:pt x="15972" y="30574"/>
                  </a:lnTo>
                  <a:lnTo>
                    <a:pt x="15968" y="30859"/>
                  </a:lnTo>
                  <a:lnTo>
                    <a:pt x="15960" y="31145"/>
                  </a:lnTo>
                  <a:lnTo>
                    <a:pt x="15951" y="31430"/>
                  </a:lnTo>
                  <a:lnTo>
                    <a:pt x="15934" y="31716"/>
                  </a:lnTo>
                  <a:lnTo>
                    <a:pt x="15916" y="31989"/>
                  </a:lnTo>
                  <a:lnTo>
                    <a:pt x="15895" y="32275"/>
                  </a:lnTo>
                  <a:lnTo>
                    <a:pt x="15873" y="32560"/>
                  </a:lnTo>
                  <a:lnTo>
                    <a:pt x="15843" y="32834"/>
                  </a:lnTo>
                  <a:lnTo>
                    <a:pt x="15813" y="33107"/>
                  </a:lnTo>
                  <a:lnTo>
                    <a:pt x="15783" y="33380"/>
                  </a:lnTo>
                  <a:lnTo>
                    <a:pt x="15744" y="33653"/>
                  </a:lnTo>
                  <a:lnTo>
                    <a:pt x="15705" y="33926"/>
                  </a:lnTo>
                  <a:lnTo>
                    <a:pt x="15662" y="34187"/>
                  </a:lnTo>
                  <a:lnTo>
                    <a:pt x="15619" y="34448"/>
                  </a:lnTo>
                  <a:lnTo>
                    <a:pt x="15572" y="34709"/>
                  </a:lnTo>
                  <a:lnTo>
                    <a:pt x="15520" y="34957"/>
                  </a:lnTo>
                  <a:lnTo>
                    <a:pt x="15469" y="35205"/>
                  </a:lnTo>
                  <a:lnTo>
                    <a:pt x="15413" y="35441"/>
                  </a:lnTo>
                  <a:lnTo>
                    <a:pt x="15352" y="35677"/>
                  </a:lnTo>
                  <a:lnTo>
                    <a:pt x="15292" y="35913"/>
                  </a:lnTo>
                  <a:lnTo>
                    <a:pt x="15227" y="36137"/>
                  </a:lnTo>
                  <a:lnTo>
                    <a:pt x="15163" y="36348"/>
                  </a:lnTo>
                  <a:lnTo>
                    <a:pt x="15094" y="36559"/>
                  </a:lnTo>
                  <a:lnTo>
                    <a:pt x="15025" y="36758"/>
                  </a:lnTo>
                  <a:lnTo>
                    <a:pt x="14948" y="36944"/>
                  </a:lnTo>
                  <a:lnTo>
                    <a:pt x="14874" y="37130"/>
                  </a:lnTo>
                  <a:lnTo>
                    <a:pt x="14797" y="37304"/>
                  </a:lnTo>
                  <a:lnTo>
                    <a:pt x="14715" y="37478"/>
                  </a:lnTo>
                  <a:lnTo>
                    <a:pt x="14625" y="37652"/>
                  </a:lnTo>
                  <a:lnTo>
                    <a:pt x="14534" y="37813"/>
                  </a:lnTo>
                  <a:lnTo>
                    <a:pt x="14444" y="37962"/>
                  </a:lnTo>
                  <a:lnTo>
                    <a:pt x="14349" y="38124"/>
                  </a:lnTo>
                  <a:lnTo>
                    <a:pt x="14254" y="38260"/>
                  </a:lnTo>
                  <a:lnTo>
                    <a:pt x="14155" y="38397"/>
                  </a:lnTo>
                  <a:lnTo>
                    <a:pt x="13957" y="38658"/>
                  </a:lnTo>
                  <a:lnTo>
                    <a:pt x="13750" y="38893"/>
                  </a:lnTo>
                  <a:lnTo>
                    <a:pt x="13539" y="39105"/>
                  </a:lnTo>
                  <a:lnTo>
                    <a:pt x="13328" y="39291"/>
                  </a:lnTo>
                  <a:lnTo>
                    <a:pt x="13109" y="39452"/>
                  </a:lnTo>
                  <a:lnTo>
                    <a:pt x="12889" y="39576"/>
                  </a:lnTo>
                  <a:lnTo>
                    <a:pt x="12665" y="39688"/>
                  </a:lnTo>
                  <a:lnTo>
                    <a:pt x="12441" y="39763"/>
                  </a:lnTo>
                  <a:lnTo>
                    <a:pt x="12213" y="39812"/>
                  </a:lnTo>
                  <a:lnTo>
                    <a:pt x="11985" y="39837"/>
                  </a:lnTo>
                  <a:lnTo>
                    <a:pt x="11761" y="39837"/>
                  </a:lnTo>
                  <a:lnTo>
                    <a:pt x="11533" y="39800"/>
                  </a:lnTo>
                  <a:lnTo>
                    <a:pt x="11309" y="39750"/>
                  </a:lnTo>
                  <a:lnTo>
                    <a:pt x="11085" y="39663"/>
                  </a:lnTo>
                  <a:lnTo>
                    <a:pt x="10861" y="39552"/>
                  </a:lnTo>
                  <a:lnTo>
                    <a:pt x="10753" y="39477"/>
                  </a:lnTo>
                  <a:lnTo>
                    <a:pt x="10646" y="39403"/>
                  </a:lnTo>
                  <a:lnTo>
                    <a:pt x="10538" y="39316"/>
                  </a:lnTo>
                  <a:lnTo>
                    <a:pt x="10430" y="39229"/>
                  </a:lnTo>
                  <a:lnTo>
                    <a:pt x="10323" y="39129"/>
                  </a:lnTo>
                  <a:lnTo>
                    <a:pt x="10219" y="39030"/>
                  </a:lnTo>
                  <a:lnTo>
                    <a:pt x="10116" y="38918"/>
                  </a:lnTo>
                  <a:lnTo>
                    <a:pt x="10013" y="38794"/>
                  </a:lnTo>
                  <a:lnTo>
                    <a:pt x="9913" y="38670"/>
                  </a:lnTo>
                  <a:lnTo>
                    <a:pt x="9814" y="38533"/>
                  </a:lnTo>
                  <a:lnTo>
                    <a:pt x="9715" y="38397"/>
                  </a:lnTo>
                  <a:lnTo>
                    <a:pt x="9616" y="38248"/>
                  </a:lnTo>
                  <a:lnTo>
                    <a:pt x="9522" y="38099"/>
                  </a:lnTo>
                  <a:lnTo>
                    <a:pt x="9431" y="37925"/>
                  </a:lnTo>
                  <a:lnTo>
                    <a:pt x="9341" y="37751"/>
                  </a:lnTo>
                  <a:lnTo>
                    <a:pt x="9250" y="37577"/>
                  </a:lnTo>
                  <a:lnTo>
                    <a:pt x="9160" y="37391"/>
                  </a:lnTo>
                  <a:lnTo>
                    <a:pt x="9078" y="37192"/>
                  </a:lnTo>
                  <a:lnTo>
                    <a:pt x="8992" y="36994"/>
                  </a:lnTo>
                  <a:lnTo>
                    <a:pt x="8910" y="36782"/>
                  </a:lnTo>
                  <a:lnTo>
                    <a:pt x="8833" y="36571"/>
                  </a:lnTo>
                  <a:lnTo>
                    <a:pt x="8755" y="36335"/>
                  </a:lnTo>
                  <a:lnTo>
                    <a:pt x="8682" y="36112"/>
                  </a:lnTo>
                  <a:lnTo>
                    <a:pt x="8609" y="35864"/>
                  </a:lnTo>
                  <a:lnTo>
                    <a:pt x="8540" y="35615"/>
                  </a:lnTo>
                  <a:lnTo>
                    <a:pt x="8475" y="35354"/>
                  </a:lnTo>
                  <a:lnTo>
                    <a:pt x="8411" y="35094"/>
                  </a:lnTo>
                  <a:lnTo>
                    <a:pt x="8350" y="34820"/>
                  </a:lnTo>
                  <a:lnTo>
                    <a:pt x="8294" y="34572"/>
                  </a:lnTo>
                  <a:lnTo>
                    <a:pt x="8247" y="34311"/>
                  </a:lnTo>
                  <a:lnTo>
                    <a:pt x="8204" y="34051"/>
                  </a:lnTo>
                  <a:lnTo>
                    <a:pt x="8161" y="33790"/>
                  </a:lnTo>
                  <a:lnTo>
                    <a:pt x="8122" y="33529"/>
                  </a:lnTo>
                  <a:lnTo>
                    <a:pt x="8083" y="33268"/>
                  </a:lnTo>
                  <a:lnTo>
                    <a:pt x="8053" y="33007"/>
                  </a:lnTo>
                  <a:lnTo>
                    <a:pt x="8023" y="32734"/>
                  </a:lnTo>
                  <a:lnTo>
                    <a:pt x="7997" y="32473"/>
                  </a:lnTo>
                  <a:lnTo>
                    <a:pt x="7971" y="32200"/>
                  </a:lnTo>
                  <a:lnTo>
                    <a:pt x="7954" y="31927"/>
                  </a:lnTo>
                  <a:lnTo>
                    <a:pt x="7937" y="31654"/>
                  </a:lnTo>
                  <a:lnTo>
                    <a:pt x="7920" y="31381"/>
                  </a:lnTo>
                  <a:lnTo>
                    <a:pt x="7911" y="31108"/>
                  </a:lnTo>
                  <a:lnTo>
                    <a:pt x="7902" y="30834"/>
                  </a:lnTo>
                  <a:lnTo>
                    <a:pt x="7894" y="30561"/>
                  </a:lnTo>
                  <a:lnTo>
                    <a:pt x="7894" y="30288"/>
                  </a:lnTo>
                  <a:lnTo>
                    <a:pt x="7894" y="30015"/>
                  </a:lnTo>
                  <a:lnTo>
                    <a:pt x="7894" y="29742"/>
                  </a:lnTo>
                  <a:lnTo>
                    <a:pt x="7898" y="29456"/>
                  </a:lnTo>
                  <a:lnTo>
                    <a:pt x="7907" y="29183"/>
                  </a:lnTo>
                  <a:lnTo>
                    <a:pt x="7920" y="28910"/>
                  </a:lnTo>
                  <a:lnTo>
                    <a:pt x="7945" y="28363"/>
                  </a:lnTo>
                  <a:lnTo>
                    <a:pt x="7984" y="27829"/>
                  </a:lnTo>
                  <a:lnTo>
                    <a:pt x="8032" y="27283"/>
                  </a:lnTo>
                  <a:lnTo>
                    <a:pt x="8092" y="26749"/>
                  </a:lnTo>
                  <a:lnTo>
                    <a:pt x="8157" y="26227"/>
                  </a:lnTo>
                  <a:lnTo>
                    <a:pt x="8230" y="25718"/>
                  </a:lnTo>
                  <a:lnTo>
                    <a:pt x="8316" y="25209"/>
                  </a:lnTo>
                  <a:lnTo>
                    <a:pt x="8406" y="24712"/>
                  </a:lnTo>
                  <a:lnTo>
                    <a:pt x="8505" y="24228"/>
                  </a:lnTo>
                  <a:lnTo>
                    <a:pt x="8613" y="23756"/>
                  </a:lnTo>
                  <a:lnTo>
                    <a:pt x="8729" y="23297"/>
                  </a:lnTo>
                  <a:lnTo>
                    <a:pt x="8850" y="22850"/>
                  </a:lnTo>
                  <a:lnTo>
                    <a:pt x="8979" y="22428"/>
                  </a:lnTo>
                  <a:lnTo>
                    <a:pt x="9113" y="22018"/>
                  </a:lnTo>
                  <a:lnTo>
                    <a:pt x="9255" y="21633"/>
                  </a:lnTo>
                  <a:lnTo>
                    <a:pt x="9401" y="21260"/>
                  </a:lnTo>
                  <a:lnTo>
                    <a:pt x="9552" y="20925"/>
                  </a:lnTo>
                  <a:lnTo>
                    <a:pt x="9707" y="20590"/>
                  </a:lnTo>
                  <a:lnTo>
                    <a:pt x="9870" y="20292"/>
                  </a:lnTo>
                  <a:lnTo>
                    <a:pt x="10034" y="20018"/>
                  </a:lnTo>
                  <a:lnTo>
                    <a:pt x="10206" y="19770"/>
                  </a:lnTo>
                  <a:lnTo>
                    <a:pt x="10310" y="19634"/>
                  </a:lnTo>
                  <a:lnTo>
                    <a:pt x="10409" y="19509"/>
                  </a:lnTo>
                  <a:lnTo>
                    <a:pt x="10516" y="19398"/>
                  </a:lnTo>
                  <a:lnTo>
                    <a:pt x="10620" y="19286"/>
                  </a:lnTo>
                  <a:lnTo>
                    <a:pt x="10727" y="19186"/>
                  </a:lnTo>
                  <a:lnTo>
                    <a:pt x="10835" y="19100"/>
                  </a:lnTo>
                  <a:lnTo>
                    <a:pt x="10943" y="19025"/>
                  </a:lnTo>
                  <a:lnTo>
                    <a:pt x="11055" y="18951"/>
                  </a:lnTo>
                  <a:lnTo>
                    <a:pt x="11162" y="18888"/>
                  </a:lnTo>
                  <a:lnTo>
                    <a:pt x="11274" y="18826"/>
                  </a:lnTo>
                  <a:lnTo>
                    <a:pt x="11386" y="18789"/>
                  </a:lnTo>
                  <a:lnTo>
                    <a:pt x="11498" y="18752"/>
                  </a:lnTo>
                  <a:lnTo>
                    <a:pt x="11614" y="18727"/>
                  </a:lnTo>
                  <a:lnTo>
                    <a:pt x="11726" y="18702"/>
                  </a:lnTo>
                  <a:lnTo>
                    <a:pt x="11843" y="18690"/>
                  </a:lnTo>
                  <a:close/>
                  <a:moveTo>
                    <a:pt x="46082" y="20018"/>
                  </a:moveTo>
                  <a:lnTo>
                    <a:pt x="47482" y="20043"/>
                  </a:lnTo>
                  <a:lnTo>
                    <a:pt x="48877" y="20068"/>
                  </a:lnTo>
                  <a:lnTo>
                    <a:pt x="50272" y="20118"/>
                  </a:lnTo>
                  <a:lnTo>
                    <a:pt x="51667" y="20167"/>
                  </a:lnTo>
                  <a:lnTo>
                    <a:pt x="53063" y="20242"/>
                  </a:lnTo>
                  <a:lnTo>
                    <a:pt x="54454" y="20329"/>
                  </a:lnTo>
                  <a:lnTo>
                    <a:pt x="55845" y="20428"/>
                  </a:lnTo>
                  <a:lnTo>
                    <a:pt x="57235" y="20540"/>
                  </a:lnTo>
                  <a:lnTo>
                    <a:pt x="58622" y="20664"/>
                  </a:lnTo>
                  <a:lnTo>
                    <a:pt x="60009" y="20813"/>
                  </a:lnTo>
                  <a:lnTo>
                    <a:pt x="61395" y="20962"/>
                  </a:lnTo>
                  <a:lnTo>
                    <a:pt x="62778" y="21148"/>
                  </a:lnTo>
                  <a:lnTo>
                    <a:pt x="64156" y="21335"/>
                  </a:lnTo>
                  <a:lnTo>
                    <a:pt x="65534" y="21546"/>
                  </a:lnTo>
                  <a:lnTo>
                    <a:pt x="66907" y="21769"/>
                  </a:lnTo>
                  <a:lnTo>
                    <a:pt x="66972" y="21794"/>
                  </a:lnTo>
                  <a:lnTo>
                    <a:pt x="67032" y="21831"/>
                  </a:lnTo>
                  <a:lnTo>
                    <a:pt x="67088" y="21881"/>
                  </a:lnTo>
                  <a:lnTo>
                    <a:pt x="67140" y="21956"/>
                  </a:lnTo>
                  <a:lnTo>
                    <a:pt x="67183" y="22043"/>
                  </a:lnTo>
                  <a:lnTo>
                    <a:pt x="67226" y="22142"/>
                  </a:lnTo>
                  <a:lnTo>
                    <a:pt x="67256" y="22266"/>
                  </a:lnTo>
                  <a:lnTo>
                    <a:pt x="67286" y="22390"/>
                  </a:lnTo>
                  <a:lnTo>
                    <a:pt x="67312" y="22514"/>
                  </a:lnTo>
                  <a:lnTo>
                    <a:pt x="67329" y="22663"/>
                  </a:lnTo>
                  <a:lnTo>
                    <a:pt x="67342" y="22812"/>
                  </a:lnTo>
                  <a:lnTo>
                    <a:pt x="67355" y="22961"/>
                  </a:lnTo>
                  <a:lnTo>
                    <a:pt x="67360" y="23110"/>
                  </a:lnTo>
                  <a:lnTo>
                    <a:pt x="67355" y="23272"/>
                  </a:lnTo>
                  <a:lnTo>
                    <a:pt x="67351" y="23433"/>
                  </a:lnTo>
                  <a:lnTo>
                    <a:pt x="67342" y="23595"/>
                  </a:lnTo>
                  <a:lnTo>
                    <a:pt x="67407" y="23595"/>
                  </a:lnTo>
                  <a:lnTo>
                    <a:pt x="67467" y="23620"/>
                  </a:lnTo>
                  <a:lnTo>
                    <a:pt x="67528" y="23644"/>
                  </a:lnTo>
                  <a:lnTo>
                    <a:pt x="67588" y="23694"/>
                  </a:lnTo>
                  <a:lnTo>
                    <a:pt x="67648" y="23756"/>
                  </a:lnTo>
                  <a:lnTo>
                    <a:pt x="67704" y="23818"/>
                  </a:lnTo>
                  <a:lnTo>
                    <a:pt x="67756" y="23905"/>
                  </a:lnTo>
                  <a:lnTo>
                    <a:pt x="67807" y="24005"/>
                  </a:lnTo>
                  <a:lnTo>
                    <a:pt x="67855" y="24116"/>
                  </a:lnTo>
                  <a:lnTo>
                    <a:pt x="67902" y="24241"/>
                  </a:lnTo>
                  <a:lnTo>
                    <a:pt x="67941" y="24365"/>
                  </a:lnTo>
                  <a:lnTo>
                    <a:pt x="67975" y="24514"/>
                  </a:lnTo>
                  <a:lnTo>
                    <a:pt x="68006" y="24675"/>
                  </a:lnTo>
                  <a:lnTo>
                    <a:pt x="68031" y="24849"/>
                  </a:lnTo>
                  <a:lnTo>
                    <a:pt x="68053" y="25023"/>
                  </a:lnTo>
                  <a:lnTo>
                    <a:pt x="68070" y="25222"/>
                  </a:lnTo>
                  <a:lnTo>
                    <a:pt x="68092" y="25631"/>
                  </a:lnTo>
                  <a:lnTo>
                    <a:pt x="68113" y="26041"/>
                  </a:lnTo>
                  <a:lnTo>
                    <a:pt x="68130" y="26451"/>
                  </a:lnTo>
                  <a:lnTo>
                    <a:pt x="68143" y="26873"/>
                  </a:lnTo>
                  <a:lnTo>
                    <a:pt x="68156" y="27295"/>
                  </a:lnTo>
                  <a:lnTo>
                    <a:pt x="68165" y="27717"/>
                  </a:lnTo>
                  <a:lnTo>
                    <a:pt x="68169" y="28152"/>
                  </a:lnTo>
                  <a:lnTo>
                    <a:pt x="68173" y="28587"/>
                  </a:lnTo>
                  <a:lnTo>
                    <a:pt x="68169" y="29456"/>
                  </a:lnTo>
                  <a:lnTo>
                    <a:pt x="68156" y="30338"/>
                  </a:lnTo>
                  <a:lnTo>
                    <a:pt x="68139" y="31232"/>
                  </a:lnTo>
                  <a:lnTo>
                    <a:pt x="68113" y="32113"/>
                  </a:lnTo>
                  <a:lnTo>
                    <a:pt x="68079" y="33007"/>
                  </a:lnTo>
                  <a:lnTo>
                    <a:pt x="68040" y="33902"/>
                  </a:lnTo>
                  <a:lnTo>
                    <a:pt x="68001" y="34783"/>
                  </a:lnTo>
                  <a:lnTo>
                    <a:pt x="67958" y="35652"/>
                  </a:lnTo>
                  <a:lnTo>
                    <a:pt x="67868" y="37366"/>
                  </a:lnTo>
                  <a:lnTo>
                    <a:pt x="67777" y="39018"/>
                  </a:lnTo>
                  <a:lnTo>
                    <a:pt x="67773" y="39105"/>
                  </a:lnTo>
                  <a:lnTo>
                    <a:pt x="67760" y="39192"/>
                  </a:lnTo>
                  <a:lnTo>
                    <a:pt x="67747" y="39278"/>
                  </a:lnTo>
                  <a:lnTo>
                    <a:pt x="67734" y="39353"/>
                  </a:lnTo>
                  <a:lnTo>
                    <a:pt x="67717" y="39415"/>
                  </a:lnTo>
                  <a:lnTo>
                    <a:pt x="67700" y="39477"/>
                  </a:lnTo>
                  <a:lnTo>
                    <a:pt x="67657" y="39601"/>
                  </a:lnTo>
                  <a:lnTo>
                    <a:pt x="67609" y="39688"/>
                  </a:lnTo>
                  <a:lnTo>
                    <a:pt x="67558" y="39775"/>
                  </a:lnTo>
                  <a:lnTo>
                    <a:pt x="67497" y="39837"/>
                  </a:lnTo>
                  <a:lnTo>
                    <a:pt x="67437" y="39899"/>
                  </a:lnTo>
                  <a:lnTo>
                    <a:pt x="67446" y="40061"/>
                  </a:lnTo>
                  <a:lnTo>
                    <a:pt x="67446" y="40235"/>
                  </a:lnTo>
                  <a:lnTo>
                    <a:pt x="67441" y="40396"/>
                  </a:lnTo>
                  <a:lnTo>
                    <a:pt x="67433" y="40570"/>
                  </a:lnTo>
                  <a:lnTo>
                    <a:pt x="67416" y="40719"/>
                  </a:lnTo>
                  <a:lnTo>
                    <a:pt x="67398" y="40880"/>
                  </a:lnTo>
                  <a:lnTo>
                    <a:pt x="67373" y="41029"/>
                  </a:lnTo>
                  <a:lnTo>
                    <a:pt x="67338" y="41166"/>
                  </a:lnTo>
                  <a:lnTo>
                    <a:pt x="67304" y="41303"/>
                  </a:lnTo>
                  <a:lnTo>
                    <a:pt x="67261" y="41414"/>
                  </a:lnTo>
                  <a:lnTo>
                    <a:pt x="67213" y="41526"/>
                  </a:lnTo>
                  <a:lnTo>
                    <a:pt x="67162" y="41613"/>
                  </a:lnTo>
                  <a:lnTo>
                    <a:pt x="67101" y="41687"/>
                  </a:lnTo>
                  <a:lnTo>
                    <a:pt x="67037" y="41750"/>
                  </a:lnTo>
                  <a:lnTo>
                    <a:pt x="66963" y="41787"/>
                  </a:lnTo>
                  <a:lnTo>
                    <a:pt x="66890" y="41812"/>
                  </a:lnTo>
                  <a:lnTo>
                    <a:pt x="65560" y="42010"/>
                  </a:lnTo>
                  <a:lnTo>
                    <a:pt x="64229" y="42209"/>
                  </a:lnTo>
                  <a:lnTo>
                    <a:pt x="62890" y="42383"/>
                  </a:lnTo>
                  <a:lnTo>
                    <a:pt x="61550" y="42557"/>
                  </a:lnTo>
                  <a:lnTo>
                    <a:pt x="60203" y="42718"/>
                  </a:lnTo>
                  <a:lnTo>
                    <a:pt x="58855" y="42867"/>
                  </a:lnTo>
                  <a:lnTo>
                    <a:pt x="57507" y="43004"/>
                  </a:lnTo>
                  <a:lnTo>
                    <a:pt x="56155" y="43128"/>
                  </a:lnTo>
                  <a:lnTo>
                    <a:pt x="54798" y="43227"/>
                  </a:lnTo>
                  <a:lnTo>
                    <a:pt x="53442" y="43327"/>
                  </a:lnTo>
                  <a:lnTo>
                    <a:pt x="52081" y="43414"/>
                  </a:lnTo>
                  <a:lnTo>
                    <a:pt x="50720" y="43476"/>
                  </a:lnTo>
                  <a:lnTo>
                    <a:pt x="49359" y="43538"/>
                  </a:lnTo>
                  <a:lnTo>
                    <a:pt x="47998" y="43575"/>
                  </a:lnTo>
                  <a:lnTo>
                    <a:pt x="46633" y="43600"/>
                  </a:lnTo>
                  <a:lnTo>
                    <a:pt x="45273" y="43612"/>
                  </a:lnTo>
                  <a:lnTo>
                    <a:pt x="43907" y="43600"/>
                  </a:lnTo>
                  <a:lnTo>
                    <a:pt x="42547" y="43587"/>
                  </a:lnTo>
                  <a:lnTo>
                    <a:pt x="41186" y="43550"/>
                  </a:lnTo>
                  <a:lnTo>
                    <a:pt x="39825" y="43500"/>
                  </a:lnTo>
                  <a:lnTo>
                    <a:pt x="38464" y="43426"/>
                  </a:lnTo>
                  <a:lnTo>
                    <a:pt x="37103" y="43351"/>
                  </a:lnTo>
                  <a:lnTo>
                    <a:pt x="35747" y="43240"/>
                  </a:lnTo>
                  <a:lnTo>
                    <a:pt x="34395" y="43128"/>
                  </a:lnTo>
                  <a:lnTo>
                    <a:pt x="33043" y="42991"/>
                  </a:lnTo>
                  <a:lnTo>
                    <a:pt x="31690" y="42842"/>
                  </a:lnTo>
                  <a:lnTo>
                    <a:pt x="30347" y="42668"/>
                  </a:lnTo>
                  <a:lnTo>
                    <a:pt x="29003" y="42482"/>
                  </a:lnTo>
                  <a:lnTo>
                    <a:pt x="27664" y="42271"/>
                  </a:lnTo>
                  <a:lnTo>
                    <a:pt x="26325" y="42035"/>
                  </a:lnTo>
                  <a:lnTo>
                    <a:pt x="24994" y="41799"/>
                  </a:lnTo>
                  <a:lnTo>
                    <a:pt x="23668" y="41526"/>
                  </a:lnTo>
                  <a:lnTo>
                    <a:pt x="23603" y="41501"/>
                  </a:lnTo>
                  <a:lnTo>
                    <a:pt x="23539" y="41464"/>
                  </a:lnTo>
                  <a:lnTo>
                    <a:pt x="23478" y="41427"/>
                  </a:lnTo>
                  <a:lnTo>
                    <a:pt x="23422" y="41365"/>
                  </a:lnTo>
                  <a:lnTo>
                    <a:pt x="23366" y="41290"/>
                  </a:lnTo>
                  <a:lnTo>
                    <a:pt x="23315" y="41203"/>
                  </a:lnTo>
                  <a:lnTo>
                    <a:pt x="23263" y="41116"/>
                  </a:lnTo>
                  <a:lnTo>
                    <a:pt x="23216" y="41017"/>
                  </a:lnTo>
                  <a:lnTo>
                    <a:pt x="23164" y="41116"/>
                  </a:lnTo>
                  <a:lnTo>
                    <a:pt x="23112" y="41203"/>
                  </a:lnTo>
                  <a:lnTo>
                    <a:pt x="23056" y="41278"/>
                  </a:lnTo>
                  <a:lnTo>
                    <a:pt x="23000" y="41327"/>
                  </a:lnTo>
                  <a:lnTo>
                    <a:pt x="22944" y="41377"/>
                  </a:lnTo>
                  <a:lnTo>
                    <a:pt x="22884" y="41402"/>
                  </a:lnTo>
                  <a:lnTo>
                    <a:pt x="22828" y="41414"/>
                  </a:lnTo>
                  <a:lnTo>
                    <a:pt x="22768" y="41402"/>
                  </a:lnTo>
                  <a:lnTo>
                    <a:pt x="22712" y="41377"/>
                  </a:lnTo>
                  <a:lnTo>
                    <a:pt x="22656" y="41340"/>
                  </a:lnTo>
                  <a:lnTo>
                    <a:pt x="22604" y="41278"/>
                  </a:lnTo>
                  <a:lnTo>
                    <a:pt x="22548" y="41191"/>
                  </a:lnTo>
                  <a:lnTo>
                    <a:pt x="22501" y="41091"/>
                  </a:lnTo>
                  <a:lnTo>
                    <a:pt x="22453" y="40967"/>
                  </a:lnTo>
                  <a:lnTo>
                    <a:pt x="22410" y="40818"/>
                  </a:lnTo>
                  <a:lnTo>
                    <a:pt x="22372" y="40644"/>
                  </a:lnTo>
                  <a:lnTo>
                    <a:pt x="22303" y="40247"/>
                  </a:lnTo>
                  <a:lnTo>
                    <a:pt x="22230" y="39825"/>
                  </a:lnTo>
                  <a:lnTo>
                    <a:pt x="22165" y="39415"/>
                  </a:lnTo>
                  <a:lnTo>
                    <a:pt x="22100" y="38980"/>
                  </a:lnTo>
                  <a:lnTo>
                    <a:pt x="22044" y="38546"/>
                  </a:lnTo>
                  <a:lnTo>
                    <a:pt x="21984" y="38111"/>
                  </a:lnTo>
                  <a:lnTo>
                    <a:pt x="21932" y="37652"/>
                  </a:lnTo>
                  <a:lnTo>
                    <a:pt x="21881" y="37205"/>
                  </a:lnTo>
                  <a:lnTo>
                    <a:pt x="21833" y="36745"/>
                  </a:lnTo>
                  <a:lnTo>
                    <a:pt x="21790" y="36273"/>
                  </a:lnTo>
                  <a:lnTo>
                    <a:pt x="21747" y="35801"/>
                  </a:lnTo>
                  <a:lnTo>
                    <a:pt x="21708" y="35330"/>
                  </a:lnTo>
                  <a:lnTo>
                    <a:pt x="21674" y="34858"/>
                  </a:lnTo>
                  <a:lnTo>
                    <a:pt x="21640" y="34373"/>
                  </a:lnTo>
                  <a:lnTo>
                    <a:pt x="21609" y="33889"/>
                  </a:lnTo>
                  <a:lnTo>
                    <a:pt x="21584" y="33405"/>
                  </a:lnTo>
                  <a:lnTo>
                    <a:pt x="21562" y="32921"/>
                  </a:lnTo>
                  <a:lnTo>
                    <a:pt x="21541" y="32436"/>
                  </a:lnTo>
                  <a:lnTo>
                    <a:pt x="21519" y="31952"/>
                  </a:lnTo>
                  <a:lnTo>
                    <a:pt x="21506" y="31468"/>
                  </a:lnTo>
                  <a:lnTo>
                    <a:pt x="21493" y="30983"/>
                  </a:lnTo>
                  <a:lnTo>
                    <a:pt x="21485" y="30499"/>
                  </a:lnTo>
                  <a:lnTo>
                    <a:pt x="21476" y="30015"/>
                  </a:lnTo>
                  <a:lnTo>
                    <a:pt x="21472" y="29530"/>
                  </a:lnTo>
                  <a:lnTo>
                    <a:pt x="21472" y="29059"/>
                  </a:lnTo>
                  <a:lnTo>
                    <a:pt x="21472" y="28574"/>
                  </a:lnTo>
                  <a:lnTo>
                    <a:pt x="21476" y="28102"/>
                  </a:lnTo>
                  <a:lnTo>
                    <a:pt x="21480" y="27643"/>
                  </a:lnTo>
                  <a:lnTo>
                    <a:pt x="21489" y="27184"/>
                  </a:lnTo>
                  <a:lnTo>
                    <a:pt x="21502" y="26724"/>
                  </a:lnTo>
                  <a:lnTo>
                    <a:pt x="21515" y="26277"/>
                  </a:lnTo>
                  <a:lnTo>
                    <a:pt x="21532" y="25830"/>
                  </a:lnTo>
                  <a:lnTo>
                    <a:pt x="21549" y="25594"/>
                  </a:lnTo>
                  <a:lnTo>
                    <a:pt x="21571" y="25358"/>
                  </a:lnTo>
                  <a:lnTo>
                    <a:pt x="21601" y="25147"/>
                  </a:lnTo>
                  <a:lnTo>
                    <a:pt x="21631" y="24948"/>
                  </a:lnTo>
                  <a:lnTo>
                    <a:pt x="21670" y="24762"/>
                  </a:lnTo>
                  <a:lnTo>
                    <a:pt x="21708" y="24576"/>
                  </a:lnTo>
                  <a:lnTo>
                    <a:pt x="21752" y="24402"/>
                  </a:lnTo>
                  <a:lnTo>
                    <a:pt x="21790" y="24241"/>
                  </a:lnTo>
                  <a:lnTo>
                    <a:pt x="21764" y="24005"/>
                  </a:lnTo>
                  <a:lnTo>
                    <a:pt x="21747" y="23756"/>
                  </a:lnTo>
                  <a:lnTo>
                    <a:pt x="21739" y="23508"/>
                  </a:lnTo>
                  <a:lnTo>
                    <a:pt x="21743" y="23247"/>
                  </a:lnTo>
                  <a:lnTo>
                    <a:pt x="21752" y="22999"/>
                  </a:lnTo>
                  <a:lnTo>
                    <a:pt x="21769" y="22763"/>
                  </a:lnTo>
                  <a:lnTo>
                    <a:pt x="21795" y="22527"/>
                  </a:lnTo>
                  <a:lnTo>
                    <a:pt x="21833" y="22303"/>
                  </a:lnTo>
                  <a:lnTo>
                    <a:pt x="21855" y="22192"/>
                  </a:lnTo>
                  <a:lnTo>
                    <a:pt x="21876" y="22092"/>
                  </a:lnTo>
                  <a:lnTo>
                    <a:pt x="21902" y="21993"/>
                  </a:lnTo>
                  <a:lnTo>
                    <a:pt x="21932" y="21894"/>
                  </a:lnTo>
                  <a:lnTo>
                    <a:pt x="21963" y="21807"/>
                  </a:lnTo>
                  <a:lnTo>
                    <a:pt x="21997" y="21720"/>
                  </a:lnTo>
                  <a:lnTo>
                    <a:pt x="22031" y="21645"/>
                  </a:lnTo>
                  <a:lnTo>
                    <a:pt x="22070" y="21571"/>
                  </a:lnTo>
                  <a:lnTo>
                    <a:pt x="22109" y="21509"/>
                  </a:lnTo>
                  <a:lnTo>
                    <a:pt x="22152" y="21447"/>
                  </a:lnTo>
                  <a:lnTo>
                    <a:pt x="22195" y="21397"/>
                  </a:lnTo>
                  <a:lnTo>
                    <a:pt x="22242" y="21347"/>
                  </a:lnTo>
                  <a:lnTo>
                    <a:pt x="22294" y="21310"/>
                  </a:lnTo>
                  <a:lnTo>
                    <a:pt x="22346" y="21285"/>
                  </a:lnTo>
                  <a:lnTo>
                    <a:pt x="22397" y="21273"/>
                  </a:lnTo>
                  <a:lnTo>
                    <a:pt x="22453" y="21260"/>
                  </a:lnTo>
                  <a:lnTo>
                    <a:pt x="25209" y="20999"/>
                  </a:lnTo>
                  <a:lnTo>
                    <a:pt x="27970" y="20751"/>
                  </a:lnTo>
                  <a:lnTo>
                    <a:pt x="29356" y="20639"/>
                  </a:lnTo>
                  <a:lnTo>
                    <a:pt x="30743" y="20540"/>
                  </a:lnTo>
                  <a:lnTo>
                    <a:pt x="32134" y="20441"/>
                  </a:lnTo>
                  <a:lnTo>
                    <a:pt x="33525" y="20354"/>
                  </a:lnTo>
                  <a:lnTo>
                    <a:pt x="34916" y="20279"/>
                  </a:lnTo>
                  <a:lnTo>
                    <a:pt x="36311" y="20217"/>
                  </a:lnTo>
                  <a:lnTo>
                    <a:pt x="37702" y="20155"/>
                  </a:lnTo>
                  <a:lnTo>
                    <a:pt x="39102" y="20105"/>
                  </a:lnTo>
                  <a:lnTo>
                    <a:pt x="40497" y="20068"/>
                  </a:lnTo>
                  <a:lnTo>
                    <a:pt x="41892" y="20043"/>
                  </a:lnTo>
                  <a:lnTo>
                    <a:pt x="43287" y="20018"/>
                  </a:lnTo>
                  <a:close/>
                  <a:moveTo>
                    <a:pt x="12558" y="52814"/>
                  </a:moveTo>
                  <a:lnTo>
                    <a:pt x="12721" y="52851"/>
                  </a:lnTo>
                  <a:lnTo>
                    <a:pt x="12799" y="52876"/>
                  </a:lnTo>
                  <a:lnTo>
                    <a:pt x="12881" y="52913"/>
                  </a:lnTo>
                  <a:lnTo>
                    <a:pt x="12958" y="52950"/>
                  </a:lnTo>
                  <a:lnTo>
                    <a:pt x="13036" y="53000"/>
                  </a:lnTo>
                  <a:lnTo>
                    <a:pt x="13113" y="53050"/>
                  </a:lnTo>
                  <a:lnTo>
                    <a:pt x="13191" y="53112"/>
                  </a:lnTo>
                  <a:lnTo>
                    <a:pt x="13268" y="53186"/>
                  </a:lnTo>
                  <a:lnTo>
                    <a:pt x="13341" y="53273"/>
                  </a:lnTo>
                  <a:lnTo>
                    <a:pt x="13415" y="53360"/>
                  </a:lnTo>
                  <a:lnTo>
                    <a:pt x="13488" y="53460"/>
                  </a:lnTo>
                  <a:lnTo>
                    <a:pt x="13557" y="53559"/>
                  </a:lnTo>
                  <a:lnTo>
                    <a:pt x="13630" y="53671"/>
                  </a:lnTo>
                  <a:lnTo>
                    <a:pt x="13699" y="53795"/>
                  </a:lnTo>
                  <a:lnTo>
                    <a:pt x="13763" y="53919"/>
                  </a:lnTo>
                  <a:lnTo>
                    <a:pt x="13832" y="54056"/>
                  </a:lnTo>
                  <a:lnTo>
                    <a:pt x="13897" y="54205"/>
                  </a:lnTo>
                  <a:lnTo>
                    <a:pt x="13957" y="54366"/>
                  </a:lnTo>
                  <a:lnTo>
                    <a:pt x="14017" y="54527"/>
                  </a:lnTo>
                  <a:lnTo>
                    <a:pt x="14078" y="54701"/>
                  </a:lnTo>
                  <a:lnTo>
                    <a:pt x="14138" y="54888"/>
                  </a:lnTo>
                  <a:lnTo>
                    <a:pt x="14194" y="55074"/>
                  </a:lnTo>
                  <a:lnTo>
                    <a:pt x="14246" y="55273"/>
                  </a:lnTo>
                  <a:lnTo>
                    <a:pt x="14409" y="55459"/>
                  </a:lnTo>
                  <a:lnTo>
                    <a:pt x="14569" y="55670"/>
                  </a:lnTo>
                  <a:lnTo>
                    <a:pt x="14719" y="55906"/>
                  </a:lnTo>
                  <a:lnTo>
                    <a:pt x="14870" y="56167"/>
                  </a:lnTo>
                  <a:lnTo>
                    <a:pt x="15012" y="56440"/>
                  </a:lnTo>
                  <a:lnTo>
                    <a:pt x="15150" y="56738"/>
                  </a:lnTo>
                  <a:lnTo>
                    <a:pt x="15279" y="57061"/>
                  </a:lnTo>
                  <a:lnTo>
                    <a:pt x="15408" y="57396"/>
                  </a:lnTo>
                  <a:lnTo>
                    <a:pt x="15529" y="57744"/>
                  </a:lnTo>
                  <a:lnTo>
                    <a:pt x="15641" y="58116"/>
                  </a:lnTo>
                  <a:lnTo>
                    <a:pt x="15749" y="58501"/>
                  </a:lnTo>
                  <a:lnTo>
                    <a:pt x="15852" y="58899"/>
                  </a:lnTo>
                  <a:lnTo>
                    <a:pt x="15947" y="59308"/>
                  </a:lnTo>
                  <a:lnTo>
                    <a:pt x="16037" y="59743"/>
                  </a:lnTo>
                  <a:lnTo>
                    <a:pt x="16115" y="60178"/>
                  </a:lnTo>
                  <a:lnTo>
                    <a:pt x="16192" y="60625"/>
                  </a:lnTo>
                  <a:lnTo>
                    <a:pt x="16257" y="61084"/>
                  </a:lnTo>
                  <a:lnTo>
                    <a:pt x="16317" y="61544"/>
                  </a:lnTo>
                  <a:lnTo>
                    <a:pt x="16369" y="62015"/>
                  </a:lnTo>
                  <a:lnTo>
                    <a:pt x="16416" y="62500"/>
                  </a:lnTo>
                  <a:lnTo>
                    <a:pt x="16450" y="62984"/>
                  </a:lnTo>
                  <a:lnTo>
                    <a:pt x="16481" y="63468"/>
                  </a:lnTo>
                  <a:lnTo>
                    <a:pt x="16498" y="63965"/>
                  </a:lnTo>
                  <a:lnTo>
                    <a:pt x="16511" y="64462"/>
                  </a:lnTo>
                  <a:lnTo>
                    <a:pt x="16515" y="64958"/>
                  </a:lnTo>
                  <a:lnTo>
                    <a:pt x="16511" y="65455"/>
                  </a:lnTo>
                  <a:lnTo>
                    <a:pt x="16494" y="65952"/>
                  </a:lnTo>
                  <a:lnTo>
                    <a:pt x="16472" y="66461"/>
                  </a:lnTo>
                  <a:lnTo>
                    <a:pt x="16438" y="66945"/>
                  </a:lnTo>
                  <a:lnTo>
                    <a:pt x="16394" y="67442"/>
                  </a:lnTo>
                  <a:lnTo>
                    <a:pt x="16343" y="67926"/>
                  </a:lnTo>
                  <a:lnTo>
                    <a:pt x="16283" y="68411"/>
                  </a:lnTo>
                  <a:lnTo>
                    <a:pt x="16244" y="68684"/>
                  </a:lnTo>
                  <a:lnTo>
                    <a:pt x="16201" y="68945"/>
                  </a:lnTo>
                  <a:lnTo>
                    <a:pt x="16158" y="69205"/>
                  </a:lnTo>
                  <a:lnTo>
                    <a:pt x="16110" y="69466"/>
                  </a:lnTo>
                  <a:lnTo>
                    <a:pt x="16059" y="69714"/>
                  </a:lnTo>
                  <a:lnTo>
                    <a:pt x="16007" y="69950"/>
                  </a:lnTo>
                  <a:lnTo>
                    <a:pt x="15955" y="70186"/>
                  </a:lnTo>
                  <a:lnTo>
                    <a:pt x="15899" y="70422"/>
                  </a:lnTo>
                  <a:lnTo>
                    <a:pt x="15839" y="70646"/>
                  </a:lnTo>
                  <a:lnTo>
                    <a:pt x="15779" y="70869"/>
                  </a:lnTo>
                  <a:lnTo>
                    <a:pt x="15718" y="71080"/>
                  </a:lnTo>
                  <a:lnTo>
                    <a:pt x="15654" y="71291"/>
                  </a:lnTo>
                  <a:lnTo>
                    <a:pt x="15585" y="71503"/>
                  </a:lnTo>
                  <a:lnTo>
                    <a:pt x="15516" y="71689"/>
                  </a:lnTo>
                  <a:lnTo>
                    <a:pt x="15447" y="71888"/>
                  </a:lnTo>
                  <a:lnTo>
                    <a:pt x="15374" y="72074"/>
                  </a:lnTo>
                  <a:lnTo>
                    <a:pt x="15301" y="72248"/>
                  </a:lnTo>
                  <a:lnTo>
                    <a:pt x="15223" y="72421"/>
                  </a:lnTo>
                  <a:lnTo>
                    <a:pt x="15146" y="72595"/>
                  </a:lnTo>
                  <a:lnTo>
                    <a:pt x="15068" y="72757"/>
                  </a:lnTo>
                  <a:lnTo>
                    <a:pt x="14904" y="73067"/>
                  </a:lnTo>
                  <a:lnTo>
                    <a:pt x="14741" y="73340"/>
                  </a:lnTo>
                  <a:lnTo>
                    <a:pt x="14569" y="73601"/>
                  </a:lnTo>
                  <a:lnTo>
                    <a:pt x="14388" y="73837"/>
                  </a:lnTo>
                  <a:lnTo>
                    <a:pt x="14207" y="74048"/>
                  </a:lnTo>
                  <a:lnTo>
                    <a:pt x="14022" y="74222"/>
                  </a:lnTo>
                  <a:lnTo>
                    <a:pt x="13837" y="74383"/>
                  </a:lnTo>
                  <a:lnTo>
                    <a:pt x="13647" y="74520"/>
                  </a:lnTo>
                  <a:lnTo>
                    <a:pt x="13453" y="74619"/>
                  </a:lnTo>
                  <a:lnTo>
                    <a:pt x="13259" y="74706"/>
                  </a:lnTo>
                  <a:lnTo>
                    <a:pt x="13061" y="74756"/>
                  </a:lnTo>
                  <a:lnTo>
                    <a:pt x="12868" y="74781"/>
                  </a:lnTo>
                  <a:lnTo>
                    <a:pt x="12670" y="74781"/>
                  </a:lnTo>
                  <a:lnTo>
                    <a:pt x="12476" y="74756"/>
                  </a:lnTo>
                  <a:lnTo>
                    <a:pt x="12278" y="74706"/>
                  </a:lnTo>
                  <a:lnTo>
                    <a:pt x="12084" y="74619"/>
                  </a:lnTo>
                  <a:lnTo>
                    <a:pt x="11890" y="74508"/>
                  </a:lnTo>
                  <a:lnTo>
                    <a:pt x="11701" y="74371"/>
                  </a:lnTo>
                  <a:lnTo>
                    <a:pt x="11511" y="74210"/>
                  </a:lnTo>
                  <a:lnTo>
                    <a:pt x="11416" y="74110"/>
                  </a:lnTo>
                  <a:lnTo>
                    <a:pt x="11326" y="74011"/>
                  </a:lnTo>
                  <a:lnTo>
                    <a:pt x="11236" y="73912"/>
                  </a:lnTo>
                  <a:lnTo>
                    <a:pt x="11145" y="73787"/>
                  </a:lnTo>
                  <a:lnTo>
                    <a:pt x="11055" y="73676"/>
                  </a:lnTo>
                  <a:lnTo>
                    <a:pt x="10964" y="73539"/>
                  </a:lnTo>
                  <a:lnTo>
                    <a:pt x="10874" y="73390"/>
                  </a:lnTo>
                  <a:lnTo>
                    <a:pt x="10783" y="73241"/>
                  </a:lnTo>
                  <a:lnTo>
                    <a:pt x="10693" y="73080"/>
                  </a:lnTo>
                  <a:lnTo>
                    <a:pt x="10607" y="72918"/>
                  </a:lnTo>
                  <a:lnTo>
                    <a:pt x="10525" y="72744"/>
                  </a:lnTo>
                  <a:lnTo>
                    <a:pt x="10443" y="72570"/>
                  </a:lnTo>
                  <a:lnTo>
                    <a:pt x="10361" y="72384"/>
                  </a:lnTo>
                  <a:lnTo>
                    <a:pt x="10284" y="72186"/>
                  </a:lnTo>
                  <a:lnTo>
                    <a:pt x="10211" y="71999"/>
                  </a:lnTo>
                  <a:lnTo>
                    <a:pt x="10137" y="71788"/>
                  </a:lnTo>
                  <a:lnTo>
                    <a:pt x="10069" y="71589"/>
                  </a:lnTo>
                  <a:lnTo>
                    <a:pt x="10000" y="71378"/>
                  </a:lnTo>
                  <a:lnTo>
                    <a:pt x="9931" y="71155"/>
                  </a:lnTo>
                  <a:lnTo>
                    <a:pt x="9870" y="70931"/>
                  </a:lnTo>
                  <a:lnTo>
                    <a:pt x="9806" y="70708"/>
                  </a:lnTo>
                  <a:lnTo>
                    <a:pt x="9750" y="70472"/>
                  </a:lnTo>
                  <a:lnTo>
                    <a:pt x="9690" y="70236"/>
                  </a:lnTo>
                  <a:lnTo>
                    <a:pt x="9638" y="70000"/>
                  </a:lnTo>
                  <a:lnTo>
                    <a:pt x="9582" y="69752"/>
                  </a:lnTo>
                  <a:lnTo>
                    <a:pt x="9535" y="69503"/>
                  </a:lnTo>
                  <a:lnTo>
                    <a:pt x="9487" y="69255"/>
                  </a:lnTo>
                  <a:lnTo>
                    <a:pt x="9440" y="68994"/>
                  </a:lnTo>
                  <a:lnTo>
                    <a:pt x="9358" y="68473"/>
                  </a:lnTo>
                  <a:lnTo>
                    <a:pt x="9280" y="67939"/>
                  </a:lnTo>
                  <a:lnTo>
                    <a:pt x="9216" y="67405"/>
                  </a:lnTo>
                  <a:lnTo>
                    <a:pt x="9160" y="66846"/>
                  </a:lnTo>
                  <a:lnTo>
                    <a:pt x="9113" y="66287"/>
                  </a:lnTo>
                  <a:lnTo>
                    <a:pt x="9074" y="65716"/>
                  </a:lnTo>
                  <a:lnTo>
                    <a:pt x="9044" y="65145"/>
                  </a:lnTo>
                  <a:lnTo>
                    <a:pt x="9026" y="64561"/>
                  </a:lnTo>
                  <a:lnTo>
                    <a:pt x="9018" y="63977"/>
                  </a:lnTo>
                  <a:lnTo>
                    <a:pt x="9018" y="63394"/>
                  </a:lnTo>
                  <a:lnTo>
                    <a:pt x="9026" y="62810"/>
                  </a:lnTo>
                  <a:lnTo>
                    <a:pt x="9048" y="62239"/>
                  </a:lnTo>
                  <a:lnTo>
                    <a:pt x="9074" y="61655"/>
                  </a:lnTo>
                  <a:lnTo>
                    <a:pt x="9113" y="61084"/>
                  </a:lnTo>
                  <a:lnTo>
                    <a:pt x="9164" y="60513"/>
                  </a:lnTo>
                  <a:lnTo>
                    <a:pt x="9220" y="59942"/>
                  </a:lnTo>
                  <a:lnTo>
                    <a:pt x="9289" y="59395"/>
                  </a:lnTo>
                  <a:lnTo>
                    <a:pt x="9324" y="59122"/>
                  </a:lnTo>
                  <a:lnTo>
                    <a:pt x="9367" y="58849"/>
                  </a:lnTo>
                  <a:lnTo>
                    <a:pt x="9410" y="58576"/>
                  </a:lnTo>
                  <a:lnTo>
                    <a:pt x="9453" y="58315"/>
                  </a:lnTo>
                  <a:lnTo>
                    <a:pt x="9500" y="58042"/>
                  </a:lnTo>
                  <a:lnTo>
                    <a:pt x="9552" y="57793"/>
                  </a:lnTo>
                  <a:lnTo>
                    <a:pt x="9603" y="57533"/>
                  </a:lnTo>
                  <a:lnTo>
                    <a:pt x="9655" y="57284"/>
                  </a:lnTo>
                  <a:lnTo>
                    <a:pt x="9754" y="56874"/>
                  </a:lnTo>
                  <a:lnTo>
                    <a:pt x="9857" y="56477"/>
                  </a:lnTo>
                  <a:lnTo>
                    <a:pt x="9969" y="56105"/>
                  </a:lnTo>
                  <a:lnTo>
                    <a:pt x="10090" y="55744"/>
                  </a:lnTo>
                  <a:lnTo>
                    <a:pt x="10219" y="55397"/>
                  </a:lnTo>
                  <a:lnTo>
                    <a:pt x="10348" y="55074"/>
                  </a:lnTo>
                  <a:lnTo>
                    <a:pt x="10486" y="54763"/>
                  </a:lnTo>
                  <a:lnTo>
                    <a:pt x="10633" y="54478"/>
                  </a:lnTo>
                  <a:lnTo>
                    <a:pt x="10779" y="54217"/>
                  </a:lnTo>
                  <a:lnTo>
                    <a:pt x="10930" y="53969"/>
                  </a:lnTo>
                  <a:lnTo>
                    <a:pt x="11085" y="53745"/>
                  </a:lnTo>
                  <a:lnTo>
                    <a:pt x="11244" y="53546"/>
                  </a:lnTo>
                  <a:lnTo>
                    <a:pt x="11403" y="53360"/>
                  </a:lnTo>
                  <a:lnTo>
                    <a:pt x="11567" y="53211"/>
                  </a:lnTo>
                  <a:lnTo>
                    <a:pt x="11731" y="53075"/>
                  </a:lnTo>
                  <a:lnTo>
                    <a:pt x="11899" y="52975"/>
                  </a:lnTo>
                  <a:lnTo>
                    <a:pt x="12062" y="52901"/>
                  </a:lnTo>
                  <a:lnTo>
                    <a:pt x="12230" y="52839"/>
                  </a:lnTo>
                  <a:lnTo>
                    <a:pt x="12394" y="52814"/>
                  </a:lnTo>
                  <a:close/>
                  <a:moveTo>
                    <a:pt x="24068" y="52243"/>
                  </a:moveTo>
                  <a:lnTo>
                    <a:pt x="25369" y="52392"/>
                  </a:lnTo>
                  <a:lnTo>
                    <a:pt x="26674" y="52503"/>
                  </a:lnTo>
                  <a:lnTo>
                    <a:pt x="27978" y="52590"/>
                  </a:lnTo>
                  <a:lnTo>
                    <a:pt x="29288" y="52665"/>
                  </a:lnTo>
                  <a:lnTo>
                    <a:pt x="30601" y="52727"/>
                  </a:lnTo>
                  <a:lnTo>
                    <a:pt x="31914" y="52764"/>
                  </a:lnTo>
                  <a:lnTo>
                    <a:pt x="33228" y="52789"/>
                  </a:lnTo>
                  <a:lnTo>
                    <a:pt x="34546" y="52801"/>
                  </a:lnTo>
                  <a:lnTo>
                    <a:pt x="37185" y="52814"/>
                  </a:lnTo>
                  <a:lnTo>
                    <a:pt x="39825" y="52814"/>
                  </a:lnTo>
                  <a:lnTo>
                    <a:pt x="42473" y="52801"/>
                  </a:lnTo>
                  <a:lnTo>
                    <a:pt x="43795" y="52801"/>
                  </a:lnTo>
                  <a:lnTo>
                    <a:pt x="45118" y="52814"/>
                  </a:lnTo>
                  <a:lnTo>
                    <a:pt x="46440" y="52839"/>
                  </a:lnTo>
                  <a:lnTo>
                    <a:pt x="47762" y="52876"/>
                  </a:lnTo>
                  <a:lnTo>
                    <a:pt x="49084" y="52913"/>
                  </a:lnTo>
                  <a:lnTo>
                    <a:pt x="50406" y="52975"/>
                  </a:lnTo>
                  <a:lnTo>
                    <a:pt x="51723" y="53062"/>
                  </a:lnTo>
                  <a:lnTo>
                    <a:pt x="53041" y="53162"/>
                  </a:lnTo>
                  <a:lnTo>
                    <a:pt x="54355" y="53286"/>
                  </a:lnTo>
                  <a:lnTo>
                    <a:pt x="55672" y="53435"/>
                  </a:lnTo>
                  <a:lnTo>
                    <a:pt x="56981" y="53621"/>
                  </a:lnTo>
                  <a:lnTo>
                    <a:pt x="57636" y="53720"/>
                  </a:lnTo>
                  <a:lnTo>
                    <a:pt x="58291" y="53832"/>
                  </a:lnTo>
                  <a:lnTo>
                    <a:pt x="58945" y="53944"/>
                  </a:lnTo>
                  <a:lnTo>
                    <a:pt x="59600" y="54068"/>
                  </a:lnTo>
                  <a:lnTo>
                    <a:pt x="60250" y="54205"/>
                  </a:lnTo>
                  <a:lnTo>
                    <a:pt x="60900" y="54341"/>
                  </a:lnTo>
                  <a:lnTo>
                    <a:pt x="61550" y="54490"/>
                  </a:lnTo>
                  <a:lnTo>
                    <a:pt x="62201" y="54652"/>
                  </a:lnTo>
                  <a:lnTo>
                    <a:pt x="62851" y="54825"/>
                  </a:lnTo>
                  <a:lnTo>
                    <a:pt x="63497" y="54999"/>
                  </a:lnTo>
                  <a:lnTo>
                    <a:pt x="64147" y="55198"/>
                  </a:lnTo>
                  <a:lnTo>
                    <a:pt x="64793" y="55397"/>
                  </a:lnTo>
                  <a:lnTo>
                    <a:pt x="65439" y="55608"/>
                  </a:lnTo>
                  <a:lnTo>
                    <a:pt x="66081" y="55831"/>
                  </a:lnTo>
                  <a:lnTo>
                    <a:pt x="66115" y="55844"/>
                  </a:lnTo>
                  <a:lnTo>
                    <a:pt x="66145" y="55869"/>
                  </a:lnTo>
                  <a:lnTo>
                    <a:pt x="66175" y="55893"/>
                  </a:lnTo>
                  <a:lnTo>
                    <a:pt x="66201" y="55943"/>
                  </a:lnTo>
                  <a:lnTo>
                    <a:pt x="66253" y="56030"/>
                  </a:lnTo>
                  <a:lnTo>
                    <a:pt x="66279" y="56080"/>
                  </a:lnTo>
                  <a:lnTo>
                    <a:pt x="66309" y="56117"/>
                  </a:lnTo>
                  <a:lnTo>
                    <a:pt x="66391" y="56105"/>
                  </a:lnTo>
                  <a:lnTo>
                    <a:pt x="66472" y="56117"/>
                  </a:lnTo>
                  <a:lnTo>
                    <a:pt x="66559" y="56154"/>
                  </a:lnTo>
                  <a:lnTo>
                    <a:pt x="66640" y="56204"/>
                  </a:lnTo>
                  <a:lnTo>
                    <a:pt x="66722" y="56278"/>
                  </a:lnTo>
                  <a:lnTo>
                    <a:pt x="66804" y="56365"/>
                  </a:lnTo>
                  <a:lnTo>
                    <a:pt x="66882" y="56477"/>
                  </a:lnTo>
                  <a:lnTo>
                    <a:pt x="66955" y="56614"/>
                  </a:lnTo>
                  <a:lnTo>
                    <a:pt x="67024" y="56775"/>
                  </a:lnTo>
                  <a:lnTo>
                    <a:pt x="67088" y="56949"/>
                  </a:lnTo>
                  <a:lnTo>
                    <a:pt x="67149" y="57135"/>
                  </a:lnTo>
                  <a:lnTo>
                    <a:pt x="67200" y="57359"/>
                  </a:lnTo>
                  <a:lnTo>
                    <a:pt x="67226" y="57470"/>
                  </a:lnTo>
                  <a:lnTo>
                    <a:pt x="67243" y="57595"/>
                  </a:lnTo>
                  <a:lnTo>
                    <a:pt x="67265" y="57719"/>
                  </a:lnTo>
                  <a:lnTo>
                    <a:pt x="67282" y="57855"/>
                  </a:lnTo>
                  <a:lnTo>
                    <a:pt x="67295" y="57992"/>
                  </a:lnTo>
                  <a:lnTo>
                    <a:pt x="67308" y="58141"/>
                  </a:lnTo>
                  <a:lnTo>
                    <a:pt x="67317" y="58290"/>
                  </a:lnTo>
                  <a:lnTo>
                    <a:pt x="67325" y="58439"/>
                  </a:lnTo>
                  <a:lnTo>
                    <a:pt x="67360" y="59432"/>
                  </a:lnTo>
                  <a:lnTo>
                    <a:pt x="67381" y="60426"/>
                  </a:lnTo>
                  <a:lnTo>
                    <a:pt x="67398" y="61407"/>
                  </a:lnTo>
                  <a:lnTo>
                    <a:pt x="67403" y="62375"/>
                  </a:lnTo>
                  <a:lnTo>
                    <a:pt x="67403" y="63357"/>
                  </a:lnTo>
                  <a:lnTo>
                    <a:pt x="67394" y="63853"/>
                  </a:lnTo>
                  <a:lnTo>
                    <a:pt x="67385" y="64338"/>
                  </a:lnTo>
                  <a:lnTo>
                    <a:pt x="67377" y="64834"/>
                  </a:lnTo>
                  <a:lnTo>
                    <a:pt x="67364" y="65331"/>
                  </a:lnTo>
                  <a:lnTo>
                    <a:pt x="67347" y="65815"/>
                  </a:lnTo>
                  <a:lnTo>
                    <a:pt x="67325" y="66312"/>
                  </a:lnTo>
                  <a:lnTo>
                    <a:pt x="67286" y="67156"/>
                  </a:lnTo>
                  <a:lnTo>
                    <a:pt x="67269" y="67579"/>
                  </a:lnTo>
                  <a:lnTo>
                    <a:pt x="67243" y="67988"/>
                  </a:lnTo>
                  <a:lnTo>
                    <a:pt x="67213" y="68398"/>
                  </a:lnTo>
                  <a:lnTo>
                    <a:pt x="67183" y="68820"/>
                  </a:lnTo>
                  <a:lnTo>
                    <a:pt x="67144" y="69218"/>
                  </a:lnTo>
                  <a:lnTo>
                    <a:pt x="67101" y="69627"/>
                  </a:lnTo>
                  <a:lnTo>
                    <a:pt x="67075" y="69826"/>
                  </a:lnTo>
                  <a:lnTo>
                    <a:pt x="67050" y="70012"/>
                  </a:lnTo>
                  <a:lnTo>
                    <a:pt x="67019" y="70186"/>
                  </a:lnTo>
                  <a:lnTo>
                    <a:pt x="66989" y="70348"/>
                  </a:lnTo>
                  <a:lnTo>
                    <a:pt x="66955" y="70509"/>
                  </a:lnTo>
                  <a:lnTo>
                    <a:pt x="66920" y="70646"/>
                  </a:lnTo>
                  <a:lnTo>
                    <a:pt x="66847" y="70919"/>
                  </a:lnTo>
                  <a:lnTo>
                    <a:pt x="66770" y="71192"/>
                  </a:lnTo>
                  <a:lnTo>
                    <a:pt x="66688" y="71453"/>
                  </a:lnTo>
                  <a:lnTo>
                    <a:pt x="66597" y="71738"/>
                  </a:lnTo>
                  <a:lnTo>
                    <a:pt x="66503" y="72049"/>
                  </a:lnTo>
                  <a:lnTo>
                    <a:pt x="66468" y="72148"/>
                  </a:lnTo>
                  <a:lnTo>
                    <a:pt x="66429" y="72235"/>
                  </a:lnTo>
                  <a:lnTo>
                    <a:pt x="66391" y="72285"/>
                  </a:lnTo>
                  <a:lnTo>
                    <a:pt x="66348" y="72335"/>
                  </a:lnTo>
                  <a:lnTo>
                    <a:pt x="66305" y="72347"/>
                  </a:lnTo>
                  <a:lnTo>
                    <a:pt x="66261" y="72359"/>
                  </a:lnTo>
                  <a:lnTo>
                    <a:pt x="66218" y="72335"/>
                  </a:lnTo>
                  <a:lnTo>
                    <a:pt x="66175" y="72310"/>
                  </a:lnTo>
                  <a:lnTo>
                    <a:pt x="66132" y="72272"/>
                  </a:lnTo>
                  <a:lnTo>
                    <a:pt x="66094" y="72210"/>
                  </a:lnTo>
                  <a:lnTo>
                    <a:pt x="66055" y="72136"/>
                  </a:lnTo>
                  <a:lnTo>
                    <a:pt x="66020" y="72061"/>
                  </a:lnTo>
                  <a:lnTo>
                    <a:pt x="65990" y="71962"/>
                  </a:lnTo>
                  <a:lnTo>
                    <a:pt x="65960" y="71863"/>
                  </a:lnTo>
                  <a:lnTo>
                    <a:pt x="65939" y="71751"/>
                  </a:lnTo>
                  <a:lnTo>
                    <a:pt x="65921" y="71627"/>
                  </a:lnTo>
                  <a:lnTo>
                    <a:pt x="65887" y="71676"/>
                  </a:lnTo>
                  <a:lnTo>
                    <a:pt x="65904" y="71763"/>
                  </a:lnTo>
                  <a:lnTo>
                    <a:pt x="65917" y="71850"/>
                  </a:lnTo>
                  <a:lnTo>
                    <a:pt x="65926" y="71937"/>
                  </a:lnTo>
                  <a:lnTo>
                    <a:pt x="65930" y="72024"/>
                  </a:lnTo>
                  <a:lnTo>
                    <a:pt x="65934" y="72123"/>
                  </a:lnTo>
                  <a:lnTo>
                    <a:pt x="65930" y="72223"/>
                  </a:lnTo>
                  <a:lnTo>
                    <a:pt x="65926" y="72310"/>
                  </a:lnTo>
                  <a:lnTo>
                    <a:pt x="65917" y="72409"/>
                  </a:lnTo>
                  <a:lnTo>
                    <a:pt x="65908" y="72496"/>
                  </a:lnTo>
                  <a:lnTo>
                    <a:pt x="65891" y="72570"/>
                  </a:lnTo>
                  <a:lnTo>
                    <a:pt x="65874" y="72645"/>
                  </a:lnTo>
                  <a:lnTo>
                    <a:pt x="65852" y="72719"/>
                  </a:lnTo>
                  <a:lnTo>
                    <a:pt x="65831" y="72782"/>
                  </a:lnTo>
                  <a:lnTo>
                    <a:pt x="65805" y="72831"/>
                  </a:lnTo>
                  <a:lnTo>
                    <a:pt x="65775" y="72869"/>
                  </a:lnTo>
                  <a:lnTo>
                    <a:pt x="65740" y="72893"/>
                  </a:lnTo>
                  <a:lnTo>
                    <a:pt x="65133" y="73266"/>
                  </a:lnTo>
                  <a:lnTo>
                    <a:pt x="64522" y="73614"/>
                  </a:lnTo>
                  <a:lnTo>
                    <a:pt x="63906" y="73949"/>
                  </a:lnTo>
                  <a:lnTo>
                    <a:pt x="63290" y="74272"/>
                  </a:lnTo>
                  <a:lnTo>
                    <a:pt x="62670" y="74557"/>
                  </a:lnTo>
                  <a:lnTo>
                    <a:pt x="62046" y="74843"/>
                  </a:lnTo>
                  <a:lnTo>
                    <a:pt x="61421" y="75104"/>
                  </a:lnTo>
                  <a:lnTo>
                    <a:pt x="60792" y="75340"/>
                  </a:lnTo>
                  <a:lnTo>
                    <a:pt x="60159" y="75563"/>
                  </a:lnTo>
                  <a:lnTo>
                    <a:pt x="59526" y="75774"/>
                  </a:lnTo>
                  <a:lnTo>
                    <a:pt x="58893" y="75973"/>
                  </a:lnTo>
                  <a:lnTo>
                    <a:pt x="58252" y="76147"/>
                  </a:lnTo>
                  <a:lnTo>
                    <a:pt x="57614" y="76308"/>
                  </a:lnTo>
                  <a:lnTo>
                    <a:pt x="56973" y="76457"/>
                  </a:lnTo>
                  <a:lnTo>
                    <a:pt x="56327" y="76581"/>
                  </a:lnTo>
                  <a:lnTo>
                    <a:pt x="55681" y="76693"/>
                  </a:lnTo>
                  <a:lnTo>
                    <a:pt x="55035" y="76805"/>
                  </a:lnTo>
                  <a:lnTo>
                    <a:pt x="54385" y="76892"/>
                  </a:lnTo>
                  <a:lnTo>
                    <a:pt x="53734" y="76966"/>
                  </a:lnTo>
                  <a:lnTo>
                    <a:pt x="53080" y="77028"/>
                  </a:lnTo>
                  <a:lnTo>
                    <a:pt x="52430" y="77078"/>
                  </a:lnTo>
                  <a:lnTo>
                    <a:pt x="51775" y="77115"/>
                  </a:lnTo>
                  <a:lnTo>
                    <a:pt x="51116" y="77140"/>
                  </a:lnTo>
                  <a:lnTo>
                    <a:pt x="50462" y="77153"/>
                  </a:lnTo>
                  <a:lnTo>
                    <a:pt x="49803" y="77165"/>
                  </a:lnTo>
                  <a:lnTo>
                    <a:pt x="49144" y="77153"/>
                  </a:lnTo>
                  <a:lnTo>
                    <a:pt x="48485" y="77140"/>
                  </a:lnTo>
                  <a:lnTo>
                    <a:pt x="47826" y="77115"/>
                  </a:lnTo>
                  <a:lnTo>
                    <a:pt x="47163" y="77078"/>
                  </a:lnTo>
                  <a:lnTo>
                    <a:pt x="46504" y="77041"/>
                  </a:lnTo>
                  <a:lnTo>
                    <a:pt x="45841" y="76979"/>
                  </a:lnTo>
                  <a:lnTo>
                    <a:pt x="45182" y="76929"/>
                  </a:lnTo>
                  <a:lnTo>
                    <a:pt x="43856" y="76780"/>
                  </a:lnTo>
                  <a:lnTo>
                    <a:pt x="42534" y="76606"/>
                  </a:lnTo>
                  <a:lnTo>
                    <a:pt x="41212" y="76420"/>
                  </a:lnTo>
                  <a:lnTo>
                    <a:pt x="39894" y="76209"/>
                  </a:lnTo>
                  <a:lnTo>
                    <a:pt x="38576" y="75973"/>
                  </a:lnTo>
                  <a:lnTo>
                    <a:pt x="37259" y="75725"/>
                  </a:lnTo>
                  <a:lnTo>
                    <a:pt x="35949" y="75464"/>
                  </a:lnTo>
                  <a:lnTo>
                    <a:pt x="34645" y="75203"/>
                  </a:lnTo>
                  <a:lnTo>
                    <a:pt x="32052" y="74657"/>
                  </a:lnTo>
                  <a:lnTo>
                    <a:pt x="29490" y="74123"/>
                  </a:lnTo>
                  <a:lnTo>
                    <a:pt x="28220" y="73862"/>
                  </a:lnTo>
                  <a:lnTo>
                    <a:pt x="26962" y="73614"/>
                  </a:lnTo>
                  <a:lnTo>
                    <a:pt x="25713" y="73378"/>
                  </a:lnTo>
                  <a:lnTo>
                    <a:pt x="24473" y="73167"/>
                  </a:lnTo>
                  <a:lnTo>
                    <a:pt x="24409" y="73154"/>
                  </a:lnTo>
                  <a:lnTo>
                    <a:pt x="24344" y="73117"/>
                  </a:lnTo>
                  <a:lnTo>
                    <a:pt x="24279" y="73080"/>
                  </a:lnTo>
                  <a:lnTo>
                    <a:pt x="24223" y="73030"/>
                  </a:lnTo>
                  <a:lnTo>
                    <a:pt x="24163" y="72980"/>
                  </a:lnTo>
                  <a:lnTo>
                    <a:pt x="24111" y="72918"/>
                  </a:lnTo>
                  <a:lnTo>
                    <a:pt x="24055" y="72844"/>
                  </a:lnTo>
                  <a:lnTo>
                    <a:pt x="24008" y="72757"/>
                  </a:lnTo>
                  <a:lnTo>
                    <a:pt x="23961" y="72670"/>
                  </a:lnTo>
                  <a:lnTo>
                    <a:pt x="23913" y="72583"/>
                  </a:lnTo>
                  <a:lnTo>
                    <a:pt x="23875" y="72484"/>
                  </a:lnTo>
                  <a:lnTo>
                    <a:pt x="23831" y="72372"/>
                  </a:lnTo>
                  <a:lnTo>
                    <a:pt x="23797" y="72260"/>
                  </a:lnTo>
                  <a:lnTo>
                    <a:pt x="23758" y="72136"/>
                  </a:lnTo>
                  <a:lnTo>
                    <a:pt x="23728" y="72012"/>
                  </a:lnTo>
                  <a:lnTo>
                    <a:pt x="23698" y="71888"/>
                  </a:lnTo>
                  <a:lnTo>
                    <a:pt x="23668" y="71751"/>
                  </a:lnTo>
                  <a:lnTo>
                    <a:pt x="23642" y="71614"/>
                  </a:lnTo>
                  <a:lnTo>
                    <a:pt x="23620" y="71478"/>
                  </a:lnTo>
                  <a:lnTo>
                    <a:pt x="23599" y="71329"/>
                  </a:lnTo>
                  <a:lnTo>
                    <a:pt x="23564" y="71031"/>
                  </a:lnTo>
                  <a:lnTo>
                    <a:pt x="23539" y="70733"/>
                  </a:lnTo>
                  <a:lnTo>
                    <a:pt x="23526" y="70422"/>
                  </a:lnTo>
                  <a:lnTo>
                    <a:pt x="23521" y="70112"/>
                  </a:lnTo>
                  <a:lnTo>
                    <a:pt x="23526" y="69789"/>
                  </a:lnTo>
                  <a:lnTo>
                    <a:pt x="23539" y="69491"/>
                  </a:lnTo>
                  <a:lnTo>
                    <a:pt x="23508" y="69354"/>
                  </a:lnTo>
                  <a:lnTo>
                    <a:pt x="23483" y="69218"/>
                  </a:lnTo>
                  <a:lnTo>
                    <a:pt x="23457" y="69069"/>
                  </a:lnTo>
                  <a:lnTo>
                    <a:pt x="23448" y="68982"/>
                  </a:lnTo>
                  <a:lnTo>
                    <a:pt x="23440" y="68882"/>
                  </a:lnTo>
                  <a:lnTo>
                    <a:pt x="23414" y="68075"/>
                  </a:lnTo>
                  <a:lnTo>
                    <a:pt x="23397" y="67268"/>
                  </a:lnTo>
                  <a:lnTo>
                    <a:pt x="23388" y="66461"/>
                  </a:lnTo>
                  <a:lnTo>
                    <a:pt x="23379" y="65654"/>
                  </a:lnTo>
                  <a:lnTo>
                    <a:pt x="23362" y="64039"/>
                  </a:lnTo>
                  <a:lnTo>
                    <a:pt x="23349" y="63220"/>
                  </a:lnTo>
                  <a:lnTo>
                    <a:pt x="23328" y="62400"/>
                  </a:lnTo>
                  <a:lnTo>
                    <a:pt x="23293" y="61606"/>
                  </a:lnTo>
                  <a:lnTo>
                    <a:pt x="23250" y="60798"/>
                  </a:lnTo>
                  <a:lnTo>
                    <a:pt x="23198" y="60004"/>
                  </a:lnTo>
                  <a:lnTo>
                    <a:pt x="23151" y="59209"/>
                  </a:lnTo>
                  <a:lnTo>
                    <a:pt x="23099" y="58414"/>
                  </a:lnTo>
                  <a:lnTo>
                    <a:pt x="23048" y="57619"/>
                  </a:lnTo>
                  <a:lnTo>
                    <a:pt x="23005" y="56825"/>
                  </a:lnTo>
                  <a:lnTo>
                    <a:pt x="22970" y="56018"/>
                  </a:lnTo>
                  <a:lnTo>
                    <a:pt x="22966" y="55869"/>
                  </a:lnTo>
                  <a:lnTo>
                    <a:pt x="22966" y="55732"/>
                  </a:lnTo>
                  <a:lnTo>
                    <a:pt x="22966" y="55595"/>
                  </a:lnTo>
                  <a:lnTo>
                    <a:pt x="22970" y="55471"/>
                  </a:lnTo>
                  <a:lnTo>
                    <a:pt x="22975" y="55347"/>
                  </a:lnTo>
                  <a:lnTo>
                    <a:pt x="22987" y="55223"/>
                  </a:lnTo>
                  <a:lnTo>
                    <a:pt x="22996" y="55111"/>
                  </a:lnTo>
                  <a:lnTo>
                    <a:pt x="23009" y="54999"/>
                  </a:lnTo>
                  <a:lnTo>
                    <a:pt x="23043" y="54788"/>
                  </a:lnTo>
                  <a:lnTo>
                    <a:pt x="23082" y="54590"/>
                  </a:lnTo>
                  <a:lnTo>
                    <a:pt x="23130" y="54416"/>
                  </a:lnTo>
                  <a:lnTo>
                    <a:pt x="23181" y="54254"/>
                  </a:lnTo>
                  <a:lnTo>
                    <a:pt x="23198" y="54043"/>
                  </a:lnTo>
                  <a:lnTo>
                    <a:pt x="23220" y="53844"/>
                  </a:lnTo>
                  <a:lnTo>
                    <a:pt x="23250" y="53646"/>
                  </a:lnTo>
                  <a:lnTo>
                    <a:pt x="23280" y="53460"/>
                  </a:lnTo>
                  <a:lnTo>
                    <a:pt x="23319" y="53286"/>
                  </a:lnTo>
                  <a:lnTo>
                    <a:pt x="23362" y="53112"/>
                  </a:lnTo>
                  <a:lnTo>
                    <a:pt x="23409" y="52950"/>
                  </a:lnTo>
                  <a:lnTo>
                    <a:pt x="23461" y="52814"/>
                  </a:lnTo>
                  <a:lnTo>
                    <a:pt x="23521" y="52677"/>
                  </a:lnTo>
                  <a:lnTo>
                    <a:pt x="23582" y="52565"/>
                  </a:lnTo>
                  <a:lnTo>
                    <a:pt x="23651" y="52466"/>
                  </a:lnTo>
                  <a:lnTo>
                    <a:pt x="23724" y="52379"/>
                  </a:lnTo>
                  <a:lnTo>
                    <a:pt x="23801" y="52317"/>
                  </a:lnTo>
                  <a:lnTo>
                    <a:pt x="23887" y="52267"/>
                  </a:lnTo>
                  <a:lnTo>
                    <a:pt x="23978" y="52255"/>
                  </a:lnTo>
                  <a:lnTo>
                    <a:pt x="24068" y="52243"/>
                  </a:lnTo>
                  <a:close/>
                  <a:moveTo>
                    <a:pt x="51754" y="87857"/>
                  </a:moveTo>
                  <a:lnTo>
                    <a:pt x="53033" y="87882"/>
                  </a:lnTo>
                  <a:lnTo>
                    <a:pt x="54311" y="87931"/>
                  </a:lnTo>
                  <a:lnTo>
                    <a:pt x="55590" y="88006"/>
                  </a:lnTo>
                  <a:lnTo>
                    <a:pt x="56228" y="88055"/>
                  </a:lnTo>
                  <a:lnTo>
                    <a:pt x="56865" y="88105"/>
                  </a:lnTo>
                  <a:lnTo>
                    <a:pt x="57498" y="88167"/>
                  </a:lnTo>
                  <a:lnTo>
                    <a:pt x="58135" y="88242"/>
                  </a:lnTo>
                  <a:lnTo>
                    <a:pt x="58769" y="88329"/>
                  </a:lnTo>
                  <a:lnTo>
                    <a:pt x="59402" y="88416"/>
                  </a:lnTo>
                  <a:lnTo>
                    <a:pt x="60035" y="88515"/>
                  </a:lnTo>
                  <a:lnTo>
                    <a:pt x="60663" y="88614"/>
                  </a:lnTo>
                  <a:lnTo>
                    <a:pt x="61296" y="88738"/>
                  </a:lnTo>
                  <a:lnTo>
                    <a:pt x="61925" y="88863"/>
                  </a:lnTo>
                  <a:lnTo>
                    <a:pt x="62554" y="88999"/>
                  </a:lnTo>
                  <a:lnTo>
                    <a:pt x="63182" y="89148"/>
                  </a:lnTo>
                  <a:lnTo>
                    <a:pt x="63807" y="89310"/>
                  </a:lnTo>
                  <a:lnTo>
                    <a:pt x="64431" y="89471"/>
                  </a:lnTo>
                  <a:lnTo>
                    <a:pt x="65056" y="89657"/>
                  </a:lnTo>
                  <a:lnTo>
                    <a:pt x="65676" y="89844"/>
                  </a:lnTo>
                  <a:lnTo>
                    <a:pt x="65710" y="89856"/>
                  </a:lnTo>
                  <a:lnTo>
                    <a:pt x="65740" y="89881"/>
                  </a:lnTo>
                  <a:lnTo>
                    <a:pt x="65766" y="89906"/>
                  </a:lnTo>
                  <a:lnTo>
                    <a:pt x="65796" y="89943"/>
                  </a:lnTo>
                  <a:lnTo>
                    <a:pt x="65844" y="90030"/>
                  </a:lnTo>
                  <a:lnTo>
                    <a:pt x="65887" y="90142"/>
                  </a:lnTo>
                  <a:lnTo>
                    <a:pt x="65926" y="90266"/>
                  </a:lnTo>
                  <a:lnTo>
                    <a:pt x="65956" y="90402"/>
                  </a:lnTo>
                  <a:lnTo>
                    <a:pt x="65977" y="90551"/>
                  </a:lnTo>
                  <a:lnTo>
                    <a:pt x="65990" y="90700"/>
                  </a:lnTo>
                  <a:lnTo>
                    <a:pt x="65994" y="90862"/>
                  </a:lnTo>
                  <a:lnTo>
                    <a:pt x="65994" y="91011"/>
                  </a:lnTo>
                  <a:lnTo>
                    <a:pt x="65982" y="91160"/>
                  </a:lnTo>
                  <a:lnTo>
                    <a:pt x="65969" y="91234"/>
                  </a:lnTo>
                  <a:lnTo>
                    <a:pt x="65956" y="91296"/>
                  </a:lnTo>
                  <a:lnTo>
                    <a:pt x="65943" y="91359"/>
                  </a:lnTo>
                  <a:lnTo>
                    <a:pt x="65926" y="91421"/>
                  </a:lnTo>
                  <a:lnTo>
                    <a:pt x="65904" y="91470"/>
                  </a:lnTo>
                  <a:lnTo>
                    <a:pt x="65878" y="91520"/>
                  </a:lnTo>
                  <a:lnTo>
                    <a:pt x="65852" y="91570"/>
                  </a:lnTo>
                  <a:lnTo>
                    <a:pt x="65827" y="91607"/>
                  </a:lnTo>
                  <a:lnTo>
                    <a:pt x="65792" y="91644"/>
                  </a:lnTo>
                  <a:lnTo>
                    <a:pt x="65758" y="91669"/>
                  </a:lnTo>
                  <a:lnTo>
                    <a:pt x="65538" y="91806"/>
                  </a:lnTo>
                  <a:lnTo>
                    <a:pt x="65314" y="91942"/>
                  </a:lnTo>
                  <a:lnTo>
                    <a:pt x="65082" y="92066"/>
                  </a:lnTo>
                  <a:lnTo>
                    <a:pt x="64853" y="92178"/>
                  </a:lnTo>
                  <a:lnTo>
                    <a:pt x="64909" y="92153"/>
                  </a:lnTo>
                  <a:lnTo>
                    <a:pt x="65017" y="92153"/>
                  </a:lnTo>
                  <a:lnTo>
                    <a:pt x="65073" y="92166"/>
                  </a:lnTo>
                  <a:lnTo>
                    <a:pt x="65129" y="92191"/>
                  </a:lnTo>
                  <a:lnTo>
                    <a:pt x="65181" y="92228"/>
                  </a:lnTo>
                  <a:lnTo>
                    <a:pt x="65237" y="92265"/>
                  </a:lnTo>
                  <a:lnTo>
                    <a:pt x="65288" y="92327"/>
                  </a:lnTo>
                  <a:lnTo>
                    <a:pt x="65344" y="92402"/>
                  </a:lnTo>
                  <a:lnTo>
                    <a:pt x="65396" y="92489"/>
                  </a:lnTo>
                  <a:lnTo>
                    <a:pt x="65443" y="92576"/>
                  </a:lnTo>
                  <a:lnTo>
                    <a:pt x="65495" y="92687"/>
                  </a:lnTo>
                  <a:lnTo>
                    <a:pt x="65542" y="92811"/>
                  </a:lnTo>
                  <a:lnTo>
                    <a:pt x="65590" y="92948"/>
                  </a:lnTo>
                  <a:lnTo>
                    <a:pt x="65633" y="93085"/>
                  </a:lnTo>
                  <a:lnTo>
                    <a:pt x="65676" y="93246"/>
                  </a:lnTo>
                  <a:lnTo>
                    <a:pt x="65758" y="93581"/>
                  </a:lnTo>
                  <a:lnTo>
                    <a:pt x="65835" y="93929"/>
                  </a:lnTo>
                  <a:lnTo>
                    <a:pt x="65904" y="94289"/>
                  </a:lnTo>
                  <a:lnTo>
                    <a:pt x="65969" y="94662"/>
                  </a:lnTo>
                  <a:lnTo>
                    <a:pt x="66025" y="95047"/>
                  </a:lnTo>
                  <a:lnTo>
                    <a:pt x="66076" y="95444"/>
                  </a:lnTo>
                  <a:lnTo>
                    <a:pt x="66119" y="95841"/>
                  </a:lnTo>
                  <a:lnTo>
                    <a:pt x="66162" y="96251"/>
                  </a:lnTo>
                  <a:lnTo>
                    <a:pt x="66193" y="96673"/>
                  </a:lnTo>
                  <a:lnTo>
                    <a:pt x="66223" y="97096"/>
                  </a:lnTo>
                  <a:lnTo>
                    <a:pt x="66244" y="97530"/>
                  </a:lnTo>
                  <a:lnTo>
                    <a:pt x="66261" y="97965"/>
                  </a:lnTo>
                  <a:lnTo>
                    <a:pt x="66274" y="98399"/>
                  </a:lnTo>
                  <a:lnTo>
                    <a:pt x="66283" y="98847"/>
                  </a:lnTo>
                  <a:lnTo>
                    <a:pt x="66283" y="99294"/>
                  </a:lnTo>
                  <a:lnTo>
                    <a:pt x="66283" y="99728"/>
                  </a:lnTo>
                  <a:lnTo>
                    <a:pt x="66274" y="100175"/>
                  </a:lnTo>
                  <a:lnTo>
                    <a:pt x="66261" y="100622"/>
                  </a:lnTo>
                  <a:lnTo>
                    <a:pt x="66244" y="101057"/>
                  </a:lnTo>
                  <a:lnTo>
                    <a:pt x="66218" y="101504"/>
                  </a:lnTo>
                  <a:lnTo>
                    <a:pt x="66193" y="101939"/>
                  </a:lnTo>
                  <a:lnTo>
                    <a:pt x="66162" y="102373"/>
                  </a:lnTo>
                  <a:lnTo>
                    <a:pt x="66124" y="102795"/>
                  </a:lnTo>
                  <a:lnTo>
                    <a:pt x="66085" y="103218"/>
                  </a:lnTo>
                  <a:lnTo>
                    <a:pt x="66038" y="103627"/>
                  </a:lnTo>
                  <a:lnTo>
                    <a:pt x="65990" y="104037"/>
                  </a:lnTo>
                  <a:lnTo>
                    <a:pt x="65939" y="104435"/>
                  </a:lnTo>
                  <a:lnTo>
                    <a:pt x="65878" y="104819"/>
                  </a:lnTo>
                  <a:lnTo>
                    <a:pt x="65818" y="105192"/>
                  </a:lnTo>
                  <a:lnTo>
                    <a:pt x="65753" y="105552"/>
                  </a:lnTo>
                  <a:lnTo>
                    <a:pt x="65684" y="105912"/>
                  </a:lnTo>
                  <a:lnTo>
                    <a:pt x="65611" y="106247"/>
                  </a:lnTo>
                  <a:lnTo>
                    <a:pt x="65577" y="106397"/>
                  </a:lnTo>
                  <a:lnTo>
                    <a:pt x="65534" y="106533"/>
                  </a:lnTo>
                  <a:lnTo>
                    <a:pt x="65491" y="106645"/>
                  </a:lnTo>
                  <a:lnTo>
                    <a:pt x="65448" y="106757"/>
                  </a:lnTo>
                  <a:lnTo>
                    <a:pt x="65400" y="106856"/>
                  </a:lnTo>
                  <a:lnTo>
                    <a:pt x="65353" y="106943"/>
                  </a:lnTo>
                  <a:lnTo>
                    <a:pt x="65258" y="107092"/>
                  </a:lnTo>
                  <a:lnTo>
                    <a:pt x="65293" y="107241"/>
                  </a:lnTo>
                  <a:lnTo>
                    <a:pt x="65318" y="107415"/>
                  </a:lnTo>
                  <a:lnTo>
                    <a:pt x="65340" y="107601"/>
                  </a:lnTo>
                  <a:lnTo>
                    <a:pt x="65353" y="107787"/>
                  </a:lnTo>
                  <a:lnTo>
                    <a:pt x="65357" y="107986"/>
                  </a:lnTo>
                  <a:lnTo>
                    <a:pt x="65353" y="108172"/>
                  </a:lnTo>
                  <a:lnTo>
                    <a:pt x="65340" y="108371"/>
                  </a:lnTo>
                  <a:lnTo>
                    <a:pt x="65318" y="108557"/>
                  </a:lnTo>
                  <a:lnTo>
                    <a:pt x="65288" y="108743"/>
                  </a:lnTo>
                  <a:lnTo>
                    <a:pt x="65254" y="108917"/>
                  </a:lnTo>
                  <a:lnTo>
                    <a:pt x="65211" y="109066"/>
                  </a:lnTo>
                  <a:lnTo>
                    <a:pt x="65185" y="109141"/>
                  </a:lnTo>
                  <a:lnTo>
                    <a:pt x="65159" y="109203"/>
                  </a:lnTo>
                  <a:lnTo>
                    <a:pt x="65129" y="109265"/>
                  </a:lnTo>
                  <a:lnTo>
                    <a:pt x="65099" y="109315"/>
                  </a:lnTo>
                  <a:lnTo>
                    <a:pt x="65064" y="109364"/>
                  </a:lnTo>
                  <a:lnTo>
                    <a:pt x="65030" y="109414"/>
                  </a:lnTo>
                  <a:lnTo>
                    <a:pt x="64991" y="109451"/>
                  </a:lnTo>
                  <a:lnTo>
                    <a:pt x="64952" y="109476"/>
                  </a:lnTo>
                  <a:lnTo>
                    <a:pt x="64914" y="109501"/>
                  </a:lnTo>
                  <a:lnTo>
                    <a:pt x="64871" y="109513"/>
                  </a:lnTo>
                  <a:lnTo>
                    <a:pt x="63665" y="109836"/>
                  </a:lnTo>
                  <a:lnTo>
                    <a:pt x="62455" y="110134"/>
                  </a:lnTo>
                  <a:lnTo>
                    <a:pt x="61249" y="110420"/>
                  </a:lnTo>
                  <a:lnTo>
                    <a:pt x="60039" y="110681"/>
                  </a:lnTo>
                  <a:lnTo>
                    <a:pt x="58829" y="110929"/>
                  </a:lnTo>
                  <a:lnTo>
                    <a:pt x="57619" y="111153"/>
                  </a:lnTo>
                  <a:lnTo>
                    <a:pt x="56409" y="111364"/>
                  </a:lnTo>
                  <a:lnTo>
                    <a:pt x="55199" y="111562"/>
                  </a:lnTo>
                  <a:lnTo>
                    <a:pt x="53984" y="111736"/>
                  </a:lnTo>
                  <a:lnTo>
                    <a:pt x="52774" y="111885"/>
                  </a:lnTo>
                  <a:lnTo>
                    <a:pt x="51560" y="112034"/>
                  </a:lnTo>
                  <a:lnTo>
                    <a:pt x="50345" y="112158"/>
                  </a:lnTo>
                  <a:lnTo>
                    <a:pt x="49135" y="112258"/>
                  </a:lnTo>
                  <a:lnTo>
                    <a:pt x="47921" y="112345"/>
                  </a:lnTo>
                  <a:lnTo>
                    <a:pt x="46707" y="112419"/>
                  </a:lnTo>
                  <a:lnTo>
                    <a:pt x="45492" y="112481"/>
                  </a:lnTo>
                  <a:lnTo>
                    <a:pt x="44278" y="112518"/>
                  </a:lnTo>
                  <a:lnTo>
                    <a:pt x="43063" y="112556"/>
                  </a:lnTo>
                  <a:lnTo>
                    <a:pt x="41849" y="112568"/>
                  </a:lnTo>
                  <a:lnTo>
                    <a:pt x="40635" y="112556"/>
                  </a:lnTo>
                  <a:lnTo>
                    <a:pt x="39420" y="112543"/>
                  </a:lnTo>
                  <a:lnTo>
                    <a:pt x="38206" y="112506"/>
                  </a:lnTo>
                  <a:lnTo>
                    <a:pt x="36996" y="112469"/>
                  </a:lnTo>
                  <a:lnTo>
                    <a:pt x="35781" y="112407"/>
                  </a:lnTo>
                  <a:lnTo>
                    <a:pt x="34567" y="112332"/>
                  </a:lnTo>
                  <a:lnTo>
                    <a:pt x="33353" y="112245"/>
                  </a:lnTo>
                  <a:lnTo>
                    <a:pt x="32143" y="112146"/>
                  </a:lnTo>
                  <a:lnTo>
                    <a:pt x="30933" y="112034"/>
                  </a:lnTo>
                  <a:lnTo>
                    <a:pt x="29718" y="111910"/>
                  </a:lnTo>
                  <a:lnTo>
                    <a:pt x="28508" y="111773"/>
                  </a:lnTo>
                  <a:lnTo>
                    <a:pt x="27298" y="111624"/>
                  </a:lnTo>
                  <a:lnTo>
                    <a:pt x="26088" y="111463"/>
                  </a:lnTo>
                  <a:lnTo>
                    <a:pt x="26028" y="111451"/>
                  </a:lnTo>
                  <a:lnTo>
                    <a:pt x="25972" y="111438"/>
                  </a:lnTo>
                  <a:lnTo>
                    <a:pt x="25916" y="111401"/>
                  </a:lnTo>
                  <a:lnTo>
                    <a:pt x="25860" y="111364"/>
                  </a:lnTo>
                  <a:lnTo>
                    <a:pt x="25808" y="111314"/>
                  </a:lnTo>
                  <a:lnTo>
                    <a:pt x="25756" y="111264"/>
                  </a:lnTo>
                  <a:lnTo>
                    <a:pt x="25709" y="111202"/>
                  </a:lnTo>
                  <a:lnTo>
                    <a:pt x="25666" y="111128"/>
                  </a:lnTo>
                  <a:lnTo>
                    <a:pt x="25623" y="111053"/>
                  </a:lnTo>
                  <a:lnTo>
                    <a:pt x="25580" y="110966"/>
                  </a:lnTo>
                  <a:lnTo>
                    <a:pt x="25541" y="110879"/>
                  </a:lnTo>
                  <a:lnTo>
                    <a:pt x="25507" y="110792"/>
                  </a:lnTo>
                  <a:lnTo>
                    <a:pt x="25472" y="110693"/>
                  </a:lnTo>
                  <a:lnTo>
                    <a:pt x="25442" y="110594"/>
                  </a:lnTo>
                  <a:lnTo>
                    <a:pt x="25412" y="110482"/>
                  </a:lnTo>
                  <a:lnTo>
                    <a:pt x="25382" y="110370"/>
                  </a:lnTo>
                  <a:lnTo>
                    <a:pt x="25334" y="110134"/>
                  </a:lnTo>
                  <a:lnTo>
                    <a:pt x="25296" y="109886"/>
                  </a:lnTo>
                  <a:lnTo>
                    <a:pt x="25261" y="109625"/>
                  </a:lnTo>
                  <a:lnTo>
                    <a:pt x="25240" y="109352"/>
                  </a:lnTo>
                  <a:lnTo>
                    <a:pt x="25227" y="109079"/>
                  </a:lnTo>
                  <a:lnTo>
                    <a:pt x="25218" y="108806"/>
                  </a:lnTo>
                  <a:lnTo>
                    <a:pt x="25222" y="108520"/>
                  </a:lnTo>
                  <a:lnTo>
                    <a:pt x="25235" y="108247"/>
                  </a:lnTo>
                  <a:lnTo>
                    <a:pt x="25132" y="107837"/>
                  </a:lnTo>
                  <a:lnTo>
                    <a:pt x="25033" y="107427"/>
                  </a:lnTo>
                  <a:lnTo>
                    <a:pt x="24942" y="107005"/>
                  </a:lnTo>
                  <a:lnTo>
                    <a:pt x="24852" y="106583"/>
                  </a:lnTo>
                  <a:lnTo>
                    <a:pt x="24766" y="106161"/>
                  </a:lnTo>
                  <a:lnTo>
                    <a:pt x="24680" y="105726"/>
                  </a:lnTo>
                  <a:lnTo>
                    <a:pt x="24602" y="105304"/>
                  </a:lnTo>
                  <a:lnTo>
                    <a:pt x="24525" y="104857"/>
                  </a:lnTo>
                  <a:lnTo>
                    <a:pt x="24452" y="104422"/>
                  </a:lnTo>
                  <a:lnTo>
                    <a:pt x="24383" y="103987"/>
                  </a:lnTo>
                  <a:lnTo>
                    <a:pt x="24314" y="103540"/>
                  </a:lnTo>
                  <a:lnTo>
                    <a:pt x="24249" y="103081"/>
                  </a:lnTo>
                  <a:lnTo>
                    <a:pt x="24189" y="102634"/>
                  </a:lnTo>
                  <a:lnTo>
                    <a:pt x="24133" y="102174"/>
                  </a:lnTo>
                  <a:lnTo>
                    <a:pt x="24077" y="101715"/>
                  </a:lnTo>
                  <a:lnTo>
                    <a:pt x="24030" y="101256"/>
                  </a:lnTo>
                  <a:lnTo>
                    <a:pt x="23978" y="100796"/>
                  </a:lnTo>
                  <a:lnTo>
                    <a:pt x="23935" y="100324"/>
                  </a:lnTo>
                  <a:lnTo>
                    <a:pt x="23892" y="99852"/>
                  </a:lnTo>
                  <a:lnTo>
                    <a:pt x="23853" y="99368"/>
                  </a:lnTo>
                  <a:lnTo>
                    <a:pt x="23814" y="98896"/>
                  </a:lnTo>
                  <a:lnTo>
                    <a:pt x="23784" y="98412"/>
                  </a:lnTo>
                  <a:lnTo>
                    <a:pt x="23750" y="97928"/>
                  </a:lnTo>
                  <a:lnTo>
                    <a:pt x="23724" y="97431"/>
                  </a:lnTo>
                  <a:lnTo>
                    <a:pt x="23698" y="96947"/>
                  </a:lnTo>
                  <a:lnTo>
                    <a:pt x="23672" y="96450"/>
                  </a:lnTo>
                  <a:lnTo>
                    <a:pt x="23651" y="95941"/>
                  </a:lnTo>
                  <a:lnTo>
                    <a:pt x="23633" y="95444"/>
                  </a:lnTo>
                  <a:lnTo>
                    <a:pt x="23603" y="94426"/>
                  </a:lnTo>
                  <a:lnTo>
                    <a:pt x="23586" y="93395"/>
                  </a:lnTo>
                  <a:lnTo>
                    <a:pt x="23586" y="93172"/>
                  </a:lnTo>
                  <a:lnTo>
                    <a:pt x="23590" y="92973"/>
                  </a:lnTo>
                  <a:lnTo>
                    <a:pt x="23599" y="92774"/>
                  </a:lnTo>
                  <a:lnTo>
                    <a:pt x="23612" y="92588"/>
                  </a:lnTo>
                  <a:lnTo>
                    <a:pt x="23633" y="92414"/>
                  </a:lnTo>
                  <a:lnTo>
                    <a:pt x="23655" y="92253"/>
                  </a:lnTo>
                  <a:lnTo>
                    <a:pt x="23681" y="92091"/>
                  </a:lnTo>
                  <a:lnTo>
                    <a:pt x="23711" y="91955"/>
                  </a:lnTo>
                  <a:lnTo>
                    <a:pt x="23745" y="91818"/>
                  </a:lnTo>
                  <a:lnTo>
                    <a:pt x="23780" y="91681"/>
                  </a:lnTo>
                  <a:lnTo>
                    <a:pt x="23819" y="91570"/>
                  </a:lnTo>
                  <a:lnTo>
                    <a:pt x="23862" y="91458"/>
                  </a:lnTo>
                  <a:lnTo>
                    <a:pt x="23909" y="91359"/>
                  </a:lnTo>
                  <a:lnTo>
                    <a:pt x="23956" y="91259"/>
                  </a:lnTo>
                  <a:lnTo>
                    <a:pt x="24004" y="91185"/>
                  </a:lnTo>
                  <a:lnTo>
                    <a:pt x="24055" y="91110"/>
                  </a:lnTo>
                  <a:lnTo>
                    <a:pt x="24060" y="90887"/>
                  </a:lnTo>
                  <a:lnTo>
                    <a:pt x="24073" y="90676"/>
                  </a:lnTo>
                  <a:lnTo>
                    <a:pt x="24090" y="90465"/>
                  </a:lnTo>
                  <a:lnTo>
                    <a:pt x="24111" y="90253"/>
                  </a:lnTo>
                  <a:lnTo>
                    <a:pt x="24142" y="90055"/>
                  </a:lnTo>
                  <a:lnTo>
                    <a:pt x="24176" y="89856"/>
                  </a:lnTo>
                  <a:lnTo>
                    <a:pt x="24219" y="89682"/>
                  </a:lnTo>
                  <a:lnTo>
                    <a:pt x="24266" y="89508"/>
                  </a:lnTo>
                  <a:lnTo>
                    <a:pt x="24318" y="89359"/>
                  </a:lnTo>
                  <a:lnTo>
                    <a:pt x="24378" y="89223"/>
                  </a:lnTo>
                  <a:lnTo>
                    <a:pt x="24447" y="89099"/>
                  </a:lnTo>
                  <a:lnTo>
                    <a:pt x="24520" y="88999"/>
                  </a:lnTo>
                  <a:lnTo>
                    <a:pt x="24598" y="88912"/>
                  </a:lnTo>
                  <a:lnTo>
                    <a:pt x="24684" y="88863"/>
                  </a:lnTo>
                  <a:lnTo>
                    <a:pt x="24779" y="88825"/>
                  </a:lnTo>
                  <a:lnTo>
                    <a:pt x="24878" y="88825"/>
                  </a:lnTo>
                  <a:lnTo>
                    <a:pt x="26135" y="88875"/>
                  </a:lnTo>
                  <a:lnTo>
                    <a:pt x="27397" y="88912"/>
                  </a:lnTo>
                  <a:lnTo>
                    <a:pt x="28663" y="88925"/>
                  </a:lnTo>
                  <a:lnTo>
                    <a:pt x="29933" y="88912"/>
                  </a:lnTo>
                  <a:lnTo>
                    <a:pt x="31204" y="88875"/>
                  </a:lnTo>
                  <a:lnTo>
                    <a:pt x="32483" y="88825"/>
                  </a:lnTo>
                  <a:lnTo>
                    <a:pt x="33757" y="88776"/>
                  </a:lnTo>
                  <a:lnTo>
                    <a:pt x="35041" y="88701"/>
                  </a:lnTo>
                  <a:lnTo>
                    <a:pt x="37603" y="88540"/>
                  </a:lnTo>
                  <a:lnTo>
                    <a:pt x="40178" y="88353"/>
                  </a:lnTo>
                  <a:lnTo>
                    <a:pt x="42749" y="88180"/>
                  </a:lnTo>
                  <a:lnTo>
                    <a:pt x="44037" y="88093"/>
                  </a:lnTo>
                  <a:lnTo>
                    <a:pt x="45324" y="88031"/>
                  </a:lnTo>
                  <a:lnTo>
                    <a:pt x="46612" y="87956"/>
                  </a:lnTo>
                  <a:lnTo>
                    <a:pt x="47899" y="87906"/>
                  </a:lnTo>
                  <a:lnTo>
                    <a:pt x="49187" y="87869"/>
                  </a:lnTo>
                  <a:lnTo>
                    <a:pt x="50470" y="87857"/>
                  </a:lnTo>
                  <a:close/>
                  <a:moveTo>
                    <a:pt x="13910" y="91185"/>
                  </a:moveTo>
                  <a:lnTo>
                    <a:pt x="13987" y="91197"/>
                  </a:lnTo>
                  <a:lnTo>
                    <a:pt x="14172" y="91247"/>
                  </a:lnTo>
                  <a:lnTo>
                    <a:pt x="14358" y="91321"/>
                  </a:lnTo>
                  <a:lnTo>
                    <a:pt x="14538" y="91421"/>
                  </a:lnTo>
                  <a:lnTo>
                    <a:pt x="14719" y="91545"/>
                  </a:lnTo>
                  <a:lnTo>
                    <a:pt x="14892" y="91694"/>
                  </a:lnTo>
                  <a:lnTo>
                    <a:pt x="15064" y="91868"/>
                  </a:lnTo>
                  <a:lnTo>
                    <a:pt x="15232" y="92054"/>
                  </a:lnTo>
                  <a:lnTo>
                    <a:pt x="15395" y="92265"/>
                  </a:lnTo>
                  <a:lnTo>
                    <a:pt x="15559" y="92501"/>
                  </a:lnTo>
                  <a:lnTo>
                    <a:pt x="15714" y="92762"/>
                  </a:lnTo>
                  <a:lnTo>
                    <a:pt x="15865" y="93035"/>
                  </a:lnTo>
                  <a:lnTo>
                    <a:pt x="16011" y="93333"/>
                  </a:lnTo>
                  <a:lnTo>
                    <a:pt x="16153" y="93656"/>
                  </a:lnTo>
                  <a:lnTo>
                    <a:pt x="16291" y="93979"/>
                  </a:lnTo>
                  <a:lnTo>
                    <a:pt x="16425" y="94339"/>
                  </a:lnTo>
                  <a:lnTo>
                    <a:pt x="16549" y="94699"/>
                  </a:lnTo>
                  <a:lnTo>
                    <a:pt x="16670" y="95084"/>
                  </a:lnTo>
                  <a:lnTo>
                    <a:pt x="16786" y="95481"/>
                  </a:lnTo>
                  <a:lnTo>
                    <a:pt x="16894" y="95891"/>
                  </a:lnTo>
                  <a:lnTo>
                    <a:pt x="16997" y="96313"/>
                  </a:lnTo>
                  <a:lnTo>
                    <a:pt x="17096" y="96760"/>
                  </a:lnTo>
                  <a:lnTo>
                    <a:pt x="17187" y="97207"/>
                  </a:lnTo>
                  <a:lnTo>
                    <a:pt x="17269" y="97679"/>
                  </a:lnTo>
                  <a:lnTo>
                    <a:pt x="17342" y="98151"/>
                  </a:lnTo>
                  <a:lnTo>
                    <a:pt x="17411" y="98635"/>
                  </a:lnTo>
                  <a:lnTo>
                    <a:pt x="17475" y="99132"/>
                  </a:lnTo>
                  <a:lnTo>
                    <a:pt x="17527" y="99641"/>
                  </a:lnTo>
                  <a:lnTo>
                    <a:pt x="17574" y="100150"/>
                  </a:lnTo>
                  <a:lnTo>
                    <a:pt x="17609" y="100672"/>
                  </a:lnTo>
                  <a:lnTo>
                    <a:pt x="17639" y="101206"/>
                  </a:lnTo>
                  <a:lnTo>
                    <a:pt x="17661" y="101740"/>
                  </a:lnTo>
                  <a:lnTo>
                    <a:pt x="17673" y="102286"/>
                  </a:lnTo>
                  <a:lnTo>
                    <a:pt x="17673" y="102572"/>
                  </a:lnTo>
                  <a:lnTo>
                    <a:pt x="17673" y="102845"/>
                  </a:lnTo>
                  <a:lnTo>
                    <a:pt x="17669" y="103118"/>
                  </a:lnTo>
                  <a:lnTo>
                    <a:pt x="17665" y="103391"/>
                  </a:lnTo>
                  <a:lnTo>
                    <a:pt x="17648" y="103913"/>
                  </a:lnTo>
                  <a:lnTo>
                    <a:pt x="17622" y="104435"/>
                  </a:lnTo>
                  <a:lnTo>
                    <a:pt x="17583" y="104944"/>
                  </a:lnTo>
                  <a:lnTo>
                    <a:pt x="17536" y="105440"/>
                  </a:lnTo>
                  <a:lnTo>
                    <a:pt x="17480" y="105937"/>
                  </a:lnTo>
                  <a:lnTo>
                    <a:pt x="17419" y="106397"/>
                  </a:lnTo>
                  <a:lnTo>
                    <a:pt x="17346" y="106856"/>
                  </a:lnTo>
                  <a:lnTo>
                    <a:pt x="17264" y="107303"/>
                  </a:lnTo>
                  <a:lnTo>
                    <a:pt x="17178" y="107738"/>
                  </a:lnTo>
                  <a:lnTo>
                    <a:pt x="17083" y="108147"/>
                  </a:lnTo>
                  <a:lnTo>
                    <a:pt x="16980" y="108545"/>
                  </a:lnTo>
                  <a:lnTo>
                    <a:pt x="16868" y="108930"/>
                  </a:lnTo>
                  <a:lnTo>
                    <a:pt x="16752" y="109302"/>
                  </a:lnTo>
                  <a:lnTo>
                    <a:pt x="16631" y="109662"/>
                  </a:lnTo>
                  <a:lnTo>
                    <a:pt x="16502" y="109998"/>
                  </a:lnTo>
                  <a:lnTo>
                    <a:pt x="16369" y="110308"/>
                  </a:lnTo>
                  <a:lnTo>
                    <a:pt x="16231" y="110606"/>
                  </a:lnTo>
                  <a:lnTo>
                    <a:pt x="16084" y="110892"/>
                  </a:lnTo>
                  <a:lnTo>
                    <a:pt x="15934" y="111153"/>
                  </a:lnTo>
                  <a:lnTo>
                    <a:pt x="15783" y="111401"/>
                  </a:lnTo>
                  <a:lnTo>
                    <a:pt x="15624" y="111624"/>
                  </a:lnTo>
                  <a:lnTo>
                    <a:pt x="15460" y="111835"/>
                  </a:lnTo>
                  <a:lnTo>
                    <a:pt x="15296" y="112022"/>
                  </a:lnTo>
                  <a:lnTo>
                    <a:pt x="15124" y="112183"/>
                  </a:lnTo>
                  <a:lnTo>
                    <a:pt x="14952" y="112332"/>
                  </a:lnTo>
                  <a:lnTo>
                    <a:pt x="14775" y="112456"/>
                  </a:lnTo>
                  <a:lnTo>
                    <a:pt x="14599" y="112556"/>
                  </a:lnTo>
                  <a:lnTo>
                    <a:pt x="14418" y="112630"/>
                  </a:lnTo>
                  <a:lnTo>
                    <a:pt x="14237" y="112692"/>
                  </a:lnTo>
                  <a:lnTo>
                    <a:pt x="14052" y="112730"/>
                  </a:lnTo>
                  <a:lnTo>
                    <a:pt x="13867" y="112730"/>
                  </a:lnTo>
                  <a:lnTo>
                    <a:pt x="13686" y="112717"/>
                  </a:lnTo>
                  <a:lnTo>
                    <a:pt x="13505" y="112680"/>
                  </a:lnTo>
                  <a:lnTo>
                    <a:pt x="13324" y="112618"/>
                  </a:lnTo>
                  <a:lnTo>
                    <a:pt x="13148" y="112531"/>
                  </a:lnTo>
                  <a:lnTo>
                    <a:pt x="12975" y="112432"/>
                  </a:lnTo>
                  <a:lnTo>
                    <a:pt x="12803" y="112295"/>
                  </a:lnTo>
                  <a:lnTo>
                    <a:pt x="12635" y="112146"/>
                  </a:lnTo>
                  <a:lnTo>
                    <a:pt x="12471" y="111972"/>
                  </a:lnTo>
                  <a:lnTo>
                    <a:pt x="12308" y="111786"/>
                  </a:lnTo>
                  <a:lnTo>
                    <a:pt x="12153" y="111575"/>
                  </a:lnTo>
                  <a:lnTo>
                    <a:pt x="11998" y="111339"/>
                  </a:lnTo>
                  <a:lnTo>
                    <a:pt x="11851" y="111078"/>
                  </a:lnTo>
                  <a:lnTo>
                    <a:pt x="11705" y="110805"/>
                  </a:lnTo>
                  <a:lnTo>
                    <a:pt x="11567" y="110519"/>
                  </a:lnTo>
                  <a:lnTo>
                    <a:pt x="11434" y="110209"/>
                  </a:lnTo>
                  <a:lnTo>
                    <a:pt x="11309" y="109886"/>
                  </a:lnTo>
                  <a:lnTo>
                    <a:pt x="11184" y="109538"/>
                  </a:lnTo>
                  <a:lnTo>
                    <a:pt x="11072" y="109178"/>
                  </a:lnTo>
                  <a:lnTo>
                    <a:pt x="10960" y="108793"/>
                  </a:lnTo>
                  <a:lnTo>
                    <a:pt x="10861" y="108396"/>
                  </a:lnTo>
                  <a:lnTo>
                    <a:pt x="10766" y="107986"/>
                  </a:lnTo>
                  <a:lnTo>
                    <a:pt x="10680" y="107564"/>
                  </a:lnTo>
                  <a:lnTo>
                    <a:pt x="10598" y="107117"/>
                  </a:lnTo>
                  <a:lnTo>
                    <a:pt x="10525" y="106657"/>
                  </a:lnTo>
                  <a:lnTo>
                    <a:pt x="10465" y="106185"/>
                  </a:lnTo>
                  <a:lnTo>
                    <a:pt x="10409" y="105701"/>
                  </a:lnTo>
                  <a:lnTo>
                    <a:pt x="10361" y="105204"/>
                  </a:lnTo>
                  <a:lnTo>
                    <a:pt x="10327" y="104695"/>
                  </a:lnTo>
                  <a:lnTo>
                    <a:pt x="10297" y="104161"/>
                  </a:lnTo>
                  <a:lnTo>
                    <a:pt x="10280" y="103627"/>
                  </a:lnTo>
                  <a:lnTo>
                    <a:pt x="10271" y="103081"/>
                  </a:lnTo>
                  <a:lnTo>
                    <a:pt x="10271" y="102634"/>
                  </a:lnTo>
                  <a:lnTo>
                    <a:pt x="10280" y="102174"/>
                  </a:lnTo>
                  <a:lnTo>
                    <a:pt x="10297" y="101727"/>
                  </a:lnTo>
                  <a:lnTo>
                    <a:pt x="10318" y="101280"/>
                  </a:lnTo>
                  <a:lnTo>
                    <a:pt x="10348" y="100833"/>
                  </a:lnTo>
                  <a:lnTo>
                    <a:pt x="10383" y="100386"/>
                  </a:lnTo>
                  <a:lnTo>
                    <a:pt x="10426" y="99939"/>
                  </a:lnTo>
                  <a:lnTo>
                    <a:pt x="10473" y="99505"/>
                  </a:lnTo>
                  <a:lnTo>
                    <a:pt x="10529" y="99070"/>
                  </a:lnTo>
                  <a:lnTo>
                    <a:pt x="10590" y="98648"/>
                  </a:lnTo>
                  <a:lnTo>
                    <a:pt x="10658" y="98226"/>
                  </a:lnTo>
                  <a:lnTo>
                    <a:pt x="10732" y="97816"/>
                  </a:lnTo>
                  <a:lnTo>
                    <a:pt x="10809" y="97418"/>
                  </a:lnTo>
                  <a:lnTo>
                    <a:pt x="10891" y="97021"/>
                  </a:lnTo>
                  <a:lnTo>
                    <a:pt x="10981" y="96649"/>
                  </a:lnTo>
                  <a:lnTo>
                    <a:pt x="11076" y="96276"/>
                  </a:lnTo>
                  <a:lnTo>
                    <a:pt x="11175" y="95916"/>
                  </a:lnTo>
                  <a:lnTo>
                    <a:pt x="11283" y="95581"/>
                  </a:lnTo>
                  <a:lnTo>
                    <a:pt x="11391" y="95245"/>
                  </a:lnTo>
                  <a:lnTo>
                    <a:pt x="11507" y="94935"/>
                  </a:lnTo>
                  <a:lnTo>
                    <a:pt x="11623" y="94637"/>
                  </a:lnTo>
                  <a:lnTo>
                    <a:pt x="11748" y="94364"/>
                  </a:lnTo>
                  <a:lnTo>
                    <a:pt x="11873" y="94103"/>
                  </a:lnTo>
                  <a:lnTo>
                    <a:pt x="12006" y="93855"/>
                  </a:lnTo>
                  <a:lnTo>
                    <a:pt x="12140" y="93631"/>
                  </a:lnTo>
                  <a:lnTo>
                    <a:pt x="12278" y="93432"/>
                  </a:lnTo>
                  <a:lnTo>
                    <a:pt x="12420" y="93246"/>
                  </a:lnTo>
                  <a:lnTo>
                    <a:pt x="12566" y="93085"/>
                  </a:lnTo>
                  <a:lnTo>
                    <a:pt x="12717" y="92948"/>
                  </a:lnTo>
                  <a:lnTo>
                    <a:pt x="12868" y="92836"/>
                  </a:lnTo>
                  <a:lnTo>
                    <a:pt x="13023" y="92749"/>
                  </a:lnTo>
                  <a:lnTo>
                    <a:pt x="13178" y="92687"/>
                  </a:lnTo>
                  <a:lnTo>
                    <a:pt x="13199" y="92526"/>
                  </a:lnTo>
                  <a:lnTo>
                    <a:pt x="13225" y="92364"/>
                  </a:lnTo>
                  <a:lnTo>
                    <a:pt x="13251" y="92215"/>
                  </a:lnTo>
                  <a:lnTo>
                    <a:pt x="13285" y="92066"/>
                  </a:lnTo>
                  <a:lnTo>
                    <a:pt x="13324" y="91930"/>
                  </a:lnTo>
                  <a:lnTo>
                    <a:pt x="13363" y="91806"/>
                  </a:lnTo>
                  <a:lnTo>
                    <a:pt x="13406" y="91681"/>
                  </a:lnTo>
                  <a:lnTo>
                    <a:pt x="13458" y="91582"/>
                  </a:lnTo>
                  <a:lnTo>
                    <a:pt x="13509" y="91483"/>
                  </a:lnTo>
                  <a:lnTo>
                    <a:pt x="13565" y="91396"/>
                  </a:lnTo>
                  <a:lnTo>
                    <a:pt x="13626" y="91321"/>
                  </a:lnTo>
                  <a:lnTo>
                    <a:pt x="13690" y="91272"/>
                  </a:lnTo>
                  <a:lnTo>
                    <a:pt x="13759" y="91222"/>
                  </a:lnTo>
                  <a:lnTo>
                    <a:pt x="13832" y="91197"/>
                  </a:lnTo>
                  <a:lnTo>
                    <a:pt x="13910" y="91185"/>
                  </a:lnTo>
                  <a:close/>
                  <a:moveTo>
                    <a:pt x="10228" y="1"/>
                  </a:moveTo>
                  <a:lnTo>
                    <a:pt x="9698" y="13"/>
                  </a:lnTo>
                  <a:lnTo>
                    <a:pt x="9160" y="51"/>
                  </a:lnTo>
                  <a:lnTo>
                    <a:pt x="8630" y="113"/>
                  </a:lnTo>
                  <a:lnTo>
                    <a:pt x="8096" y="187"/>
                  </a:lnTo>
                  <a:lnTo>
                    <a:pt x="7571" y="299"/>
                  </a:lnTo>
                  <a:lnTo>
                    <a:pt x="7312" y="361"/>
                  </a:lnTo>
                  <a:lnTo>
                    <a:pt x="7050" y="436"/>
                  </a:lnTo>
                  <a:lnTo>
                    <a:pt x="6796" y="510"/>
                  </a:lnTo>
                  <a:lnTo>
                    <a:pt x="6537" y="609"/>
                  </a:lnTo>
                  <a:lnTo>
                    <a:pt x="6288" y="696"/>
                  </a:lnTo>
                  <a:lnTo>
                    <a:pt x="6033" y="808"/>
                  </a:lnTo>
                  <a:lnTo>
                    <a:pt x="5788" y="920"/>
                  </a:lnTo>
                  <a:lnTo>
                    <a:pt x="5543" y="1044"/>
                  </a:lnTo>
                  <a:lnTo>
                    <a:pt x="5301" y="1181"/>
                  </a:lnTo>
                  <a:lnTo>
                    <a:pt x="5065" y="1330"/>
                  </a:lnTo>
                  <a:lnTo>
                    <a:pt x="4828" y="1491"/>
                  </a:lnTo>
                  <a:lnTo>
                    <a:pt x="4599" y="1653"/>
                  </a:lnTo>
                  <a:lnTo>
                    <a:pt x="4371" y="1839"/>
                  </a:lnTo>
                  <a:lnTo>
                    <a:pt x="4147" y="2025"/>
                  </a:lnTo>
                  <a:lnTo>
                    <a:pt x="3928" y="2224"/>
                  </a:lnTo>
                  <a:lnTo>
                    <a:pt x="3717" y="2447"/>
                  </a:lnTo>
                  <a:lnTo>
                    <a:pt x="3506" y="2671"/>
                  </a:lnTo>
                  <a:lnTo>
                    <a:pt x="3303" y="2907"/>
                  </a:lnTo>
                  <a:lnTo>
                    <a:pt x="3105" y="3168"/>
                  </a:lnTo>
                  <a:lnTo>
                    <a:pt x="2911" y="3428"/>
                  </a:lnTo>
                  <a:lnTo>
                    <a:pt x="2722" y="3714"/>
                  </a:lnTo>
                  <a:lnTo>
                    <a:pt x="2541" y="4000"/>
                  </a:lnTo>
                  <a:lnTo>
                    <a:pt x="2365" y="4310"/>
                  </a:lnTo>
                  <a:lnTo>
                    <a:pt x="2197" y="4633"/>
                  </a:lnTo>
                  <a:lnTo>
                    <a:pt x="2033" y="4981"/>
                  </a:lnTo>
                  <a:lnTo>
                    <a:pt x="1874" y="5328"/>
                  </a:lnTo>
                  <a:lnTo>
                    <a:pt x="1727" y="5701"/>
                  </a:lnTo>
                  <a:lnTo>
                    <a:pt x="1585" y="6086"/>
                  </a:lnTo>
                  <a:lnTo>
                    <a:pt x="1447" y="6495"/>
                  </a:lnTo>
                  <a:lnTo>
                    <a:pt x="1318" y="6905"/>
                  </a:lnTo>
                  <a:lnTo>
                    <a:pt x="1215" y="7290"/>
                  </a:lnTo>
                  <a:lnTo>
                    <a:pt x="1116" y="7675"/>
                  </a:lnTo>
                  <a:lnTo>
                    <a:pt x="1021" y="8097"/>
                  </a:lnTo>
                  <a:lnTo>
                    <a:pt x="935" y="8520"/>
                  </a:lnTo>
                  <a:lnTo>
                    <a:pt x="849" y="8967"/>
                  </a:lnTo>
                  <a:lnTo>
                    <a:pt x="771" y="9426"/>
                  </a:lnTo>
                  <a:lnTo>
                    <a:pt x="694" y="9898"/>
                  </a:lnTo>
                  <a:lnTo>
                    <a:pt x="625" y="10395"/>
                  </a:lnTo>
                  <a:lnTo>
                    <a:pt x="560" y="10904"/>
                  </a:lnTo>
                  <a:lnTo>
                    <a:pt x="496" y="11413"/>
                  </a:lnTo>
                  <a:lnTo>
                    <a:pt x="440" y="11947"/>
                  </a:lnTo>
                  <a:lnTo>
                    <a:pt x="388" y="12493"/>
                  </a:lnTo>
                  <a:lnTo>
                    <a:pt x="336" y="13052"/>
                  </a:lnTo>
                  <a:lnTo>
                    <a:pt x="293" y="13623"/>
                  </a:lnTo>
                  <a:lnTo>
                    <a:pt x="250" y="14207"/>
                  </a:lnTo>
                  <a:lnTo>
                    <a:pt x="211" y="14791"/>
                  </a:lnTo>
                  <a:lnTo>
                    <a:pt x="177" y="15399"/>
                  </a:lnTo>
                  <a:lnTo>
                    <a:pt x="147" y="16008"/>
                  </a:lnTo>
                  <a:lnTo>
                    <a:pt x="117" y="16628"/>
                  </a:lnTo>
                  <a:lnTo>
                    <a:pt x="95" y="17249"/>
                  </a:lnTo>
                  <a:lnTo>
                    <a:pt x="74" y="17895"/>
                  </a:lnTo>
                  <a:lnTo>
                    <a:pt x="56" y="18541"/>
                  </a:lnTo>
                  <a:lnTo>
                    <a:pt x="39" y="19186"/>
                  </a:lnTo>
                  <a:lnTo>
                    <a:pt x="26" y="19845"/>
                  </a:lnTo>
                  <a:lnTo>
                    <a:pt x="18" y="20503"/>
                  </a:lnTo>
                  <a:lnTo>
                    <a:pt x="9" y="21173"/>
                  </a:lnTo>
                  <a:lnTo>
                    <a:pt x="0" y="22527"/>
                  </a:lnTo>
                  <a:lnTo>
                    <a:pt x="0" y="23905"/>
                  </a:lnTo>
                  <a:lnTo>
                    <a:pt x="9" y="25284"/>
                  </a:lnTo>
                  <a:lnTo>
                    <a:pt x="26" y="26662"/>
                  </a:lnTo>
                  <a:lnTo>
                    <a:pt x="48" y="28053"/>
                  </a:lnTo>
                  <a:lnTo>
                    <a:pt x="78" y="29444"/>
                  </a:lnTo>
                  <a:lnTo>
                    <a:pt x="112" y="30834"/>
                  </a:lnTo>
                  <a:lnTo>
                    <a:pt x="147" y="32213"/>
                  </a:lnTo>
                  <a:lnTo>
                    <a:pt x="186" y="33566"/>
                  </a:lnTo>
                  <a:lnTo>
                    <a:pt x="272" y="36236"/>
                  </a:lnTo>
                  <a:lnTo>
                    <a:pt x="353" y="38807"/>
                  </a:lnTo>
                  <a:lnTo>
                    <a:pt x="431" y="41228"/>
                  </a:lnTo>
                  <a:lnTo>
                    <a:pt x="465" y="42383"/>
                  </a:lnTo>
                  <a:lnTo>
                    <a:pt x="500" y="43488"/>
                  </a:lnTo>
                  <a:lnTo>
                    <a:pt x="526" y="44544"/>
                  </a:lnTo>
                  <a:lnTo>
                    <a:pt x="543" y="45537"/>
                  </a:lnTo>
                  <a:lnTo>
                    <a:pt x="586" y="47946"/>
                  </a:lnTo>
                  <a:lnTo>
                    <a:pt x="633" y="50368"/>
                  </a:lnTo>
                  <a:lnTo>
                    <a:pt x="685" y="52777"/>
                  </a:lnTo>
                  <a:lnTo>
                    <a:pt x="741" y="55186"/>
                  </a:lnTo>
                  <a:lnTo>
                    <a:pt x="801" y="57595"/>
                  </a:lnTo>
                  <a:lnTo>
                    <a:pt x="866" y="60004"/>
                  </a:lnTo>
                  <a:lnTo>
                    <a:pt x="935" y="62413"/>
                  </a:lnTo>
                  <a:lnTo>
                    <a:pt x="1012" y="64822"/>
                  </a:lnTo>
                  <a:lnTo>
                    <a:pt x="1090" y="67218"/>
                  </a:lnTo>
                  <a:lnTo>
                    <a:pt x="1180" y="69627"/>
                  </a:lnTo>
                  <a:lnTo>
                    <a:pt x="1271" y="72024"/>
                  </a:lnTo>
                  <a:lnTo>
                    <a:pt x="1370" y="74408"/>
                  </a:lnTo>
                  <a:lnTo>
                    <a:pt x="1473" y="76805"/>
                  </a:lnTo>
                  <a:lnTo>
                    <a:pt x="1581" y="79189"/>
                  </a:lnTo>
                  <a:lnTo>
                    <a:pt x="1697" y="81573"/>
                  </a:lnTo>
                  <a:lnTo>
                    <a:pt x="1822" y="83945"/>
                  </a:lnTo>
                  <a:lnTo>
                    <a:pt x="1951" y="86317"/>
                  </a:lnTo>
                  <a:lnTo>
                    <a:pt x="2085" y="88676"/>
                  </a:lnTo>
                  <a:lnTo>
                    <a:pt x="2227" y="91036"/>
                  </a:lnTo>
                  <a:lnTo>
                    <a:pt x="2377" y="93395"/>
                  </a:lnTo>
                  <a:lnTo>
                    <a:pt x="2537" y="95742"/>
                  </a:lnTo>
                  <a:lnTo>
                    <a:pt x="2700" y="98089"/>
                  </a:lnTo>
                  <a:lnTo>
                    <a:pt x="2868" y="100424"/>
                  </a:lnTo>
                  <a:lnTo>
                    <a:pt x="3049" y="102746"/>
                  </a:lnTo>
                  <a:lnTo>
                    <a:pt x="3234" y="105068"/>
                  </a:lnTo>
                  <a:lnTo>
                    <a:pt x="3432" y="107378"/>
                  </a:lnTo>
                  <a:lnTo>
                    <a:pt x="3635" y="109687"/>
                  </a:lnTo>
                  <a:lnTo>
                    <a:pt x="3846" y="111972"/>
                  </a:lnTo>
                  <a:lnTo>
                    <a:pt x="4066" y="114269"/>
                  </a:lnTo>
                  <a:lnTo>
                    <a:pt x="4294" y="116542"/>
                  </a:lnTo>
                  <a:lnTo>
                    <a:pt x="4526" y="118814"/>
                  </a:lnTo>
                  <a:lnTo>
                    <a:pt x="4772" y="121062"/>
                  </a:lnTo>
                  <a:lnTo>
                    <a:pt x="5026" y="123310"/>
                  </a:lnTo>
                  <a:lnTo>
                    <a:pt x="5289" y="125557"/>
                  </a:lnTo>
                  <a:lnTo>
                    <a:pt x="5564" y="127780"/>
                  </a:lnTo>
                  <a:lnTo>
                    <a:pt x="5844" y="129990"/>
                  </a:lnTo>
                  <a:lnTo>
                    <a:pt x="5990" y="131095"/>
                  </a:lnTo>
                  <a:lnTo>
                    <a:pt x="6137" y="132201"/>
                  </a:lnTo>
                  <a:lnTo>
                    <a:pt x="6283" y="133293"/>
                  </a:lnTo>
                  <a:lnTo>
                    <a:pt x="6438" y="134386"/>
                  </a:lnTo>
                  <a:lnTo>
                    <a:pt x="6589" y="135479"/>
                  </a:lnTo>
                  <a:lnTo>
                    <a:pt x="6748" y="136572"/>
                  </a:lnTo>
                  <a:lnTo>
                    <a:pt x="6908" y="137652"/>
                  </a:lnTo>
                  <a:lnTo>
                    <a:pt x="7067" y="138745"/>
                  </a:lnTo>
                  <a:lnTo>
                    <a:pt x="7231" y="139813"/>
                  </a:lnTo>
                  <a:lnTo>
                    <a:pt x="7399" y="140893"/>
                  </a:lnTo>
                  <a:lnTo>
                    <a:pt x="7567" y="141973"/>
                  </a:lnTo>
                  <a:lnTo>
                    <a:pt x="7739" y="143041"/>
                  </a:lnTo>
                  <a:lnTo>
                    <a:pt x="7915" y="144109"/>
                  </a:lnTo>
                  <a:lnTo>
                    <a:pt x="8092" y="145165"/>
                  </a:lnTo>
                  <a:lnTo>
                    <a:pt x="8273" y="146220"/>
                  </a:lnTo>
                  <a:lnTo>
                    <a:pt x="8454" y="147288"/>
                  </a:lnTo>
                  <a:lnTo>
                    <a:pt x="8639" y="148331"/>
                  </a:lnTo>
                  <a:lnTo>
                    <a:pt x="8828" y="149387"/>
                  </a:lnTo>
                  <a:lnTo>
                    <a:pt x="9018" y="150430"/>
                  </a:lnTo>
                  <a:lnTo>
                    <a:pt x="9212" y="151473"/>
                  </a:lnTo>
                  <a:lnTo>
                    <a:pt x="9405" y="152504"/>
                  </a:lnTo>
                  <a:lnTo>
                    <a:pt x="9603" y="153547"/>
                  </a:lnTo>
                  <a:lnTo>
                    <a:pt x="9806" y="154577"/>
                  </a:lnTo>
                  <a:lnTo>
                    <a:pt x="10008" y="155608"/>
                  </a:lnTo>
                  <a:lnTo>
                    <a:pt x="10219" y="156626"/>
                  </a:lnTo>
                  <a:lnTo>
                    <a:pt x="10426" y="157645"/>
                  </a:lnTo>
                  <a:lnTo>
                    <a:pt x="10641" y="158663"/>
                  </a:lnTo>
                  <a:lnTo>
                    <a:pt x="10857" y="159669"/>
                  </a:lnTo>
                  <a:lnTo>
                    <a:pt x="11076" y="160687"/>
                  </a:lnTo>
                  <a:lnTo>
                    <a:pt x="11296" y="161680"/>
                  </a:lnTo>
                  <a:lnTo>
                    <a:pt x="11520" y="162686"/>
                  </a:lnTo>
                  <a:lnTo>
                    <a:pt x="11748" y="163680"/>
                  </a:lnTo>
                  <a:lnTo>
                    <a:pt x="11976" y="164673"/>
                  </a:lnTo>
                  <a:lnTo>
                    <a:pt x="12213" y="165654"/>
                  </a:lnTo>
                  <a:lnTo>
                    <a:pt x="12446" y="166648"/>
                  </a:lnTo>
                  <a:lnTo>
                    <a:pt x="12687" y="167616"/>
                  </a:lnTo>
                  <a:lnTo>
                    <a:pt x="12928" y="168597"/>
                  </a:lnTo>
                  <a:lnTo>
                    <a:pt x="13173" y="169566"/>
                  </a:lnTo>
                  <a:lnTo>
                    <a:pt x="13423" y="170534"/>
                  </a:lnTo>
                  <a:lnTo>
                    <a:pt x="13677" y="171491"/>
                  </a:lnTo>
                  <a:lnTo>
                    <a:pt x="13931" y="172447"/>
                  </a:lnTo>
                  <a:lnTo>
                    <a:pt x="14190" y="173403"/>
                  </a:lnTo>
                  <a:lnTo>
                    <a:pt x="14448" y="174359"/>
                  </a:lnTo>
                  <a:lnTo>
                    <a:pt x="14715" y="175290"/>
                  </a:lnTo>
                  <a:lnTo>
                    <a:pt x="14982" y="176234"/>
                  </a:lnTo>
                  <a:lnTo>
                    <a:pt x="15253" y="177165"/>
                  </a:lnTo>
                  <a:lnTo>
                    <a:pt x="15525" y="178097"/>
                  </a:lnTo>
                  <a:lnTo>
                    <a:pt x="15805" y="179028"/>
                  </a:lnTo>
                  <a:lnTo>
                    <a:pt x="16084" y="179947"/>
                  </a:lnTo>
                  <a:lnTo>
                    <a:pt x="16369" y="180866"/>
                  </a:lnTo>
                  <a:lnTo>
                    <a:pt x="16653" y="181772"/>
                  </a:lnTo>
                  <a:lnTo>
                    <a:pt x="16946" y="182679"/>
                  </a:lnTo>
                  <a:lnTo>
                    <a:pt x="17239" y="183573"/>
                  </a:lnTo>
                  <a:lnTo>
                    <a:pt x="17536" y="184479"/>
                  </a:lnTo>
                  <a:lnTo>
                    <a:pt x="17837" y="185361"/>
                  </a:lnTo>
                  <a:lnTo>
                    <a:pt x="18139" y="186255"/>
                  </a:lnTo>
                  <a:lnTo>
                    <a:pt x="18199" y="186417"/>
                  </a:lnTo>
                  <a:lnTo>
                    <a:pt x="18246" y="186578"/>
                  </a:lnTo>
                  <a:lnTo>
                    <a:pt x="18289" y="186752"/>
                  </a:lnTo>
                  <a:lnTo>
                    <a:pt x="18328" y="186938"/>
                  </a:lnTo>
                  <a:lnTo>
                    <a:pt x="18362" y="187112"/>
                  </a:lnTo>
                  <a:lnTo>
                    <a:pt x="18393" y="187298"/>
                  </a:lnTo>
                  <a:lnTo>
                    <a:pt x="18449" y="187646"/>
                  </a:lnTo>
                  <a:lnTo>
                    <a:pt x="18716" y="186938"/>
                  </a:lnTo>
                  <a:lnTo>
                    <a:pt x="18987" y="186243"/>
                  </a:lnTo>
                  <a:lnTo>
                    <a:pt x="19262" y="185560"/>
                  </a:lnTo>
                  <a:lnTo>
                    <a:pt x="19538" y="184889"/>
                  </a:lnTo>
                  <a:lnTo>
                    <a:pt x="19818" y="184231"/>
                  </a:lnTo>
                  <a:lnTo>
                    <a:pt x="20102" y="183573"/>
                  </a:lnTo>
                  <a:lnTo>
                    <a:pt x="20386" y="182940"/>
                  </a:lnTo>
                  <a:lnTo>
                    <a:pt x="20675" y="182319"/>
                  </a:lnTo>
                  <a:lnTo>
                    <a:pt x="20968" y="181698"/>
                  </a:lnTo>
                  <a:lnTo>
                    <a:pt x="21261" y="181102"/>
                  </a:lnTo>
                  <a:lnTo>
                    <a:pt x="21558" y="180518"/>
                  </a:lnTo>
                  <a:lnTo>
                    <a:pt x="21859" y="179935"/>
                  </a:lnTo>
                  <a:lnTo>
                    <a:pt x="22161" y="179376"/>
                  </a:lnTo>
                  <a:lnTo>
                    <a:pt x="22462" y="178829"/>
                  </a:lnTo>
                  <a:lnTo>
                    <a:pt x="22772" y="178283"/>
                  </a:lnTo>
                  <a:lnTo>
                    <a:pt x="23078" y="177761"/>
                  </a:lnTo>
                  <a:lnTo>
                    <a:pt x="23392" y="177252"/>
                  </a:lnTo>
                  <a:lnTo>
                    <a:pt x="23707" y="176743"/>
                  </a:lnTo>
                  <a:lnTo>
                    <a:pt x="24021" y="176259"/>
                  </a:lnTo>
                  <a:lnTo>
                    <a:pt x="24340" y="175787"/>
                  </a:lnTo>
                  <a:lnTo>
                    <a:pt x="24658" y="175315"/>
                  </a:lnTo>
                  <a:lnTo>
                    <a:pt x="24981" y="174868"/>
                  </a:lnTo>
                  <a:lnTo>
                    <a:pt x="25304" y="174434"/>
                  </a:lnTo>
                  <a:lnTo>
                    <a:pt x="25631" y="174011"/>
                  </a:lnTo>
                  <a:lnTo>
                    <a:pt x="25959" y="173602"/>
                  </a:lnTo>
                  <a:lnTo>
                    <a:pt x="26290" y="173204"/>
                  </a:lnTo>
                  <a:lnTo>
                    <a:pt x="26622" y="172819"/>
                  </a:lnTo>
                  <a:lnTo>
                    <a:pt x="26954" y="172447"/>
                  </a:lnTo>
                  <a:lnTo>
                    <a:pt x="27289" y="172087"/>
                  </a:lnTo>
                  <a:lnTo>
                    <a:pt x="27625" y="171739"/>
                  </a:lnTo>
                  <a:lnTo>
                    <a:pt x="27966" y="171404"/>
                  </a:lnTo>
                  <a:lnTo>
                    <a:pt x="28306" y="171093"/>
                  </a:lnTo>
                  <a:lnTo>
                    <a:pt x="28646" y="170783"/>
                  </a:lnTo>
                  <a:lnTo>
                    <a:pt x="28986" y="170497"/>
                  </a:lnTo>
                  <a:lnTo>
                    <a:pt x="29331" y="170211"/>
                  </a:lnTo>
                  <a:lnTo>
                    <a:pt x="29675" y="169951"/>
                  </a:lnTo>
                  <a:lnTo>
                    <a:pt x="30024" y="169702"/>
                  </a:lnTo>
                  <a:lnTo>
                    <a:pt x="30373" y="169466"/>
                  </a:lnTo>
                  <a:lnTo>
                    <a:pt x="30722" y="169243"/>
                  </a:lnTo>
                  <a:lnTo>
                    <a:pt x="31070" y="169032"/>
                  </a:lnTo>
                  <a:lnTo>
                    <a:pt x="31419" y="168833"/>
                  </a:lnTo>
                  <a:lnTo>
                    <a:pt x="31772" y="168647"/>
                  </a:lnTo>
                  <a:lnTo>
                    <a:pt x="32125" y="168485"/>
                  </a:lnTo>
                  <a:lnTo>
                    <a:pt x="32479" y="168336"/>
                  </a:lnTo>
                  <a:lnTo>
                    <a:pt x="32836" y="168187"/>
                  </a:lnTo>
                  <a:lnTo>
                    <a:pt x="33189" y="168063"/>
                  </a:lnTo>
                  <a:lnTo>
                    <a:pt x="33546" y="167951"/>
                  </a:lnTo>
                  <a:lnTo>
                    <a:pt x="33904" y="167852"/>
                  </a:lnTo>
                  <a:lnTo>
                    <a:pt x="34261" y="167778"/>
                  </a:lnTo>
                  <a:lnTo>
                    <a:pt x="34619" y="167703"/>
                  </a:lnTo>
                  <a:lnTo>
                    <a:pt x="34976" y="167653"/>
                  </a:lnTo>
                  <a:lnTo>
                    <a:pt x="35338" y="167604"/>
                  </a:lnTo>
                  <a:lnTo>
                    <a:pt x="35695" y="167579"/>
                  </a:lnTo>
                  <a:lnTo>
                    <a:pt x="36057" y="167566"/>
                  </a:lnTo>
                  <a:lnTo>
                    <a:pt x="36414" y="167579"/>
                  </a:lnTo>
                  <a:lnTo>
                    <a:pt x="36776" y="167591"/>
                  </a:lnTo>
                  <a:lnTo>
                    <a:pt x="37138" y="167629"/>
                  </a:lnTo>
                  <a:lnTo>
                    <a:pt x="37500" y="167666"/>
                  </a:lnTo>
                  <a:lnTo>
                    <a:pt x="37857" y="167728"/>
                  </a:lnTo>
                  <a:lnTo>
                    <a:pt x="38219" y="167815"/>
                  </a:lnTo>
                  <a:lnTo>
                    <a:pt x="38581" y="167902"/>
                  </a:lnTo>
                  <a:lnTo>
                    <a:pt x="38942" y="168014"/>
                  </a:lnTo>
                  <a:lnTo>
                    <a:pt x="39304" y="168125"/>
                  </a:lnTo>
                  <a:lnTo>
                    <a:pt x="39661" y="168262"/>
                  </a:lnTo>
                  <a:lnTo>
                    <a:pt x="40183" y="168485"/>
                  </a:lnTo>
                  <a:lnTo>
                    <a:pt x="40699" y="168734"/>
                  </a:lnTo>
                  <a:lnTo>
                    <a:pt x="41212" y="169007"/>
                  </a:lnTo>
                  <a:lnTo>
                    <a:pt x="41716" y="169317"/>
                  </a:lnTo>
                  <a:lnTo>
                    <a:pt x="42219" y="169640"/>
                  </a:lnTo>
                  <a:lnTo>
                    <a:pt x="42715" y="169988"/>
                  </a:lnTo>
                  <a:lnTo>
                    <a:pt x="43206" y="170360"/>
                  </a:lnTo>
                  <a:lnTo>
                    <a:pt x="43692" y="170758"/>
                  </a:lnTo>
                  <a:lnTo>
                    <a:pt x="44174" y="171180"/>
                  </a:lnTo>
                  <a:lnTo>
                    <a:pt x="44652" y="171627"/>
                  </a:lnTo>
                  <a:lnTo>
                    <a:pt x="45126" y="172087"/>
                  </a:lnTo>
                  <a:lnTo>
                    <a:pt x="45591" y="172583"/>
                  </a:lnTo>
                  <a:lnTo>
                    <a:pt x="46052" y="173092"/>
                  </a:lnTo>
                  <a:lnTo>
                    <a:pt x="46513" y="173639"/>
                  </a:lnTo>
                  <a:lnTo>
                    <a:pt x="46965" y="174198"/>
                  </a:lnTo>
                  <a:lnTo>
                    <a:pt x="47413" y="174769"/>
                  </a:lnTo>
                  <a:lnTo>
                    <a:pt x="47852" y="175377"/>
                  </a:lnTo>
                  <a:lnTo>
                    <a:pt x="48291" y="175998"/>
                  </a:lnTo>
                  <a:lnTo>
                    <a:pt x="48722" y="176644"/>
                  </a:lnTo>
                  <a:lnTo>
                    <a:pt x="49148" y="177302"/>
                  </a:lnTo>
                  <a:lnTo>
                    <a:pt x="49570" y="177985"/>
                  </a:lnTo>
                  <a:lnTo>
                    <a:pt x="49984" y="178693"/>
                  </a:lnTo>
                  <a:lnTo>
                    <a:pt x="50397" y="179413"/>
                  </a:lnTo>
                  <a:lnTo>
                    <a:pt x="50802" y="180158"/>
                  </a:lnTo>
                  <a:lnTo>
                    <a:pt x="51202" y="180916"/>
                  </a:lnTo>
                  <a:lnTo>
                    <a:pt x="51594" y="181698"/>
                  </a:lnTo>
                  <a:lnTo>
                    <a:pt x="51986" y="182505"/>
                  </a:lnTo>
                  <a:lnTo>
                    <a:pt x="52369" y="183325"/>
                  </a:lnTo>
                  <a:lnTo>
                    <a:pt x="52748" y="184157"/>
                  </a:lnTo>
                  <a:lnTo>
                    <a:pt x="53119" y="185001"/>
                  </a:lnTo>
                  <a:lnTo>
                    <a:pt x="53489" y="185883"/>
                  </a:lnTo>
                  <a:lnTo>
                    <a:pt x="53851" y="186764"/>
                  </a:lnTo>
                  <a:lnTo>
                    <a:pt x="54169" y="186019"/>
                  </a:lnTo>
                  <a:lnTo>
                    <a:pt x="54484" y="185262"/>
                  </a:lnTo>
                  <a:lnTo>
                    <a:pt x="54798" y="184504"/>
                  </a:lnTo>
                  <a:lnTo>
                    <a:pt x="55108" y="183734"/>
                  </a:lnTo>
                  <a:lnTo>
                    <a:pt x="55414" y="182977"/>
                  </a:lnTo>
                  <a:lnTo>
                    <a:pt x="55720" y="182195"/>
                  </a:lnTo>
                  <a:lnTo>
                    <a:pt x="56021" y="181425"/>
                  </a:lnTo>
                  <a:lnTo>
                    <a:pt x="56318" y="180630"/>
                  </a:lnTo>
                  <a:lnTo>
                    <a:pt x="56615" y="179848"/>
                  </a:lnTo>
                  <a:lnTo>
                    <a:pt x="56908" y="179053"/>
                  </a:lnTo>
                  <a:lnTo>
                    <a:pt x="57197" y="178258"/>
                  </a:lnTo>
                  <a:lnTo>
                    <a:pt x="57485" y="177451"/>
                  </a:lnTo>
                  <a:lnTo>
                    <a:pt x="57769" y="176644"/>
                  </a:lnTo>
                  <a:lnTo>
                    <a:pt x="58049" y="175837"/>
                  </a:lnTo>
                  <a:lnTo>
                    <a:pt x="58329" y="175017"/>
                  </a:lnTo>
                  <a:lnTo>
                    <a:pt x="58605" y="174198"/>
                  </a:lnTo>
                  <a:lnTo>
                    <a:pt x="58880" y="173366"/>
                  </a:lnTo>
                  <a:lnTo>
                    <a:pt x="59152" y="172534"/>
                  </a:lnTo>
                  <a:lnTo>
                    <a:pt x="59419" y="171702"/>
                  </a:lnTo>
                  <a:lnTo>
                    <a:pt x="59686" y="170857"/>
                  </a:lnTo>
                  <a:lnTo>
                    <a:pt x="59948" y="170013"/>
                  </a:lnTo>
                  <a:lnTo>
                    <a:pt x="60211" y="169168"/>
                  </a:lnTo>
                  <a:lnTo>
                    <a:pt x="60470" y="168312"/>
                  </a:lnTo>
                  <a:lnTo>
                    <a:pt x="60724" y="167455"/>
                  </a:lnTo>
                  <a:lnTo>
                    <a:pt x="60973" y="166598"/>
                  </a:lnTo>
                  <a:lnTo>
                    <a:pt x="61223" y="165729"/>
                  </a:lnTo>
                  <a:lnTo>
                    <a:pt x="61473" y="164859"/>
                  </a:lnTo>
                  <a:lnTo>
                    <a:pt x="61718" y="163978"/>
                  </a:lnTo>
                  <a:lnTo>
                    <a:pt x="61959" y="163096"/>
                  </a:lnTo>
                  <a:lnTo>
                    <a:pt x="62201" y="162214"/>
                  </a:lnTo>
                  <a:lnTo>
                    <a:pt x="62437" y="161333"/>
                  </a:lnTo>
                  <a:lnTo>
                    <a:pt x="62670" y="160439"/>
                  </a:lnTo>
                  <a:lnTo>
                    <a:pt x="62903" y="159545"/>
                  </a:lnTo>
                  <a:lnTo>
                    <a:pt x="63131" y="158638"/>
                  </a:lnTo>
                  <a:lnTo>
                    <a:pt x="63359" y="157732"/>
                  </a:lnTo>
                  <a:lnTo>
                    <a:pt x="63583" y="156825"/>
                  </a:lnTo>
                  <a:lnTo>
                    <a:pt x="63807" y="155919"/>
                  </a:lnTo>
                  <a:lnTo>
                    <a:pt x="64027" y="155000"/>
                  </a:lnTo>
                  <a:lnTo>
                    <a:pt x="64242" y="154081"/>
                  </a:lnTo>
                  <a:lnTo>
                    <a:pt x="64457" y="153149"/>
                  </a:lnTo>
                  <a:lnTo>
                    <a:pt x="64672" y="152218"/>
                  </a:lnTo>
                  <a:lnTo>
                    <a:pt x="64879" y="151287"/>
                  </a:lnTo>
                  <a:lnTo>
                    <a:pt x="65090" y="150355"/>
                  </a:lnTo>
                  <a:lnTo>
                    <a:pt x="65293" y="149412"/>
                  </a:lnTo>
                  <a:lnTo>
                    <a:pt x="65495" y="148468"/>
                  </a:lnTo>
                  <a:lnTo>
                    <a:pt x="65697" y="147524"/>
                  </a:lnTo>
                  <a:lnTo>
                    <a:pt x="65895" y="146568"/>
                  </a:lnTo>
                  <a:lnTo>
                    <a:pt x="66089" y="145612"/>
                  </a:lnTo>
                  <a:lnTo>
                    <a:pt x="66283" y="144656"/>
                  </a:lnTo>
                  <a:lnTo>
                    <a:pt x="66477" y="143687"/>
                  </a:lnTo>
                  <a:lnTo>
                    <a:pt x="66666" y="142719"/>
                  </a:lnTo>
                  <a:lnTo>
                    <a:pt x="66851" y="141750"/>
                  </a:lnTo>
                  <a:lnTo>
                    <a:pt x="67037" y="140781"/>
                  </a:lnTo>
                  <a:lnTo>
                    <a:pt x="67217" y="139800"/>
                  </a:lnTo>
                  <a:lnTo>
                    <a:pt x="67575" y="137838"/>
                  </a:lnTo>
                  <a:lnTo>
                    <a:pt x="67924" y="135851"/>
                  </a:lnTo>
                  <a:lnTo>
                    <a:pt x="68264" y="133865"/>
                  </a:lnTo>
                  <a:lnTo>
                    <a:pt x="68591" y="131853"/>
                  </a:lnTo>
                  <a:lnTo>
                    <a:pt x="68914" y="129841"/>
                  </a:lnTo>
                  <a:lnTo>
                    <a:pt x="69229" y="127805"/>
                  </a:lnTo>
                  <a:lnTo>
                    <a:pt x="69534" y="125756"/>
                  </a:lnTo>
                  <a:lnTo>
                    <a:pt x="69831" y="123707"/>
                  </a:lnTo>
                  <a:lnTo>
                    <a:pt x="70120" y="121633"/>
                  </a:lnTo>
                  <a:lnTo>
                    <a:pt x="70400" y="119547"/>
                  </a:lnTo>
                  <a:lnTo>
                    <a:pt x="70671" y="117461"/>
                  </a:lnTo>
                  <a:lnTo>
                    <a:pt x="70938" y="115350"/>
                  </a:lnTo>
                  <a:lnTo>
                    <a:pt x="71192" y="113239"/>
                  </a:lnTo>
                  <a:lnTo>
                    <a:pt x="71442" y="111115"/>
                  </a:lnTo>
                  <a:lnTo>
                    <a:pt x="71683" y="108979"/>
                  </a:lnTo>
                  <a:lnTo>
                    <a:pt x="71916" y="106831"/>
                  </a:lnTo>
                  <a:lnTo>
                    <a:pt x="72144" y="104670"/>
                  </a:lnTo>
                  <a:lnTo>
                    <a:pt x="72364" y="102497"/>
                  </a:lnTo>
                  <a:lnTo>
                    <a:pt x="72575" y="100324"/>
                  </a:lnTo>
                  <a:lnTo>
                    <a:pt x="72777" y="98139"/>
                  </a:lnTo>
                  <a:lnTo>
                    <a:pt x="72975" y="95941"/>
                  </a:lnTo>
                  <a:lnTo>
                    <a:pt x="73164" y="93730"/>
                  </a:lnTo>
                  <a:lnTo>
                    <a:pt x="73350" y="91520"/>
                  </a:lnTo>
                  <a:lnTo>
                    <a:pt x="73526" y="89285"/>
                  </a:lnTo>
                  <a:lnTo>
                    <a:pt x="73694" y="87062"/>
                  </a:lnTo>
                  <a:lnTo>
                    <a:pt x="73858" y="84814"/>
                  </a:lnTo>
                  <a:lnTo>
                    <a:pt x="74013" y="82567"/>
                  </a:lnTo>
                  <a:lnTo>
                    <a:pt x="74164" y="80319"/>
                  </a:lnTo>
                  <a:lnTo>
                    <a:pt x="74310" y="78047"/>
                  </a:lnTo>
                  <a:lnTo>
                    <a:pt x="74448" y="75774"/>
                  </a:lnTo>
                  <a:lnTo>
                    <a:pt x="74577" y="73502"/>
                  </a:lnTo>
                  <a:lnTo>
                    <a:pt x="74702" y="71217"/>
                  </a:lnTo>
                  <a:lnTo>
                    <a:pt x="74822" y="68920"/>
                  </a:lnTo>
                  <a:lnTo>
                    <a:pt x="74934" y="66622"/>
                  </a:lnTo>
                  <a:lnTo>
                    <a:pt x="75046" y="64325"/>
                  </a:lnTo>
                  <a:lnTo>
                    <a:pt x="75145" y="62015"/>
                  </a:lnTo>
                  <a:lnTo>
                    <a:pt x="75244" y="59706"/>
                  </a:lnTo>
                  <a:lnTo>
                    <a:pt x="75339" y="57446"/>
                  </a:lnTo>
                  <a:lnTo>
                    <a:pt x="75438" y="55161"/>
                  </a:lnTo>
                  <a:lnTo>
                    <a:pt x="75645" y="50529"/>
                  </a:lnTo>
                  <a:lnTo>
                    <a:pt x="75748" y="48182"/>
                  </a:lnTo>
                  <a:lnTo>
                    <a:pt x="75847" y="45823"/>
                  </a:lnTo>
                  <a:lnTo>
                    <a:pt x="75942" y="43451"/>
                  </a:lnTo>
                  <a:lnTo>
                    <a:pt x="76032" y="41079"/>
                  </a:lnTo>
                  <a:lnTo>
                    <a:pt x="76071" y="39899"/>
                  </a:lnTo>
                  <a:lnTo>
                    <a:pt x="76110" y="38707"/>
                  </a:lnTo>
                  <a:lnTo>
                    <a:pt x="76144" y="37528"/>
                  </a:lnTo>
                  <a:lnTo>
                    <a:pt x="76175" y="36335"/>
                  </a:lnTo>
                  <a:lnTo>
                    <a:pt x="76205" y="35156"/>
                  </a:lnTo>
                  <a:lnTo>
                    <a:pt x="76231" y="33976"/>
                  </a:lnTo>
                  <a:lnTo>
                    <a:pt x="76248" y="32796"/>
                  </a:lnTo>
                  <a:lnTo>
                    <a:pt x="76265" y="31629"/>
                  </a:lnTo>
                  <a:lnTo>
                    <a:pt x="76278" y="30449"/>
                  </a:lnTo>
                  <a:lnTo>
                    <a:pt x="76287" y="29295"/>
                  </a:lnTo>
                  <a:lnTo>
                    <a:pt x="76287" y="28127"/>
                  </a:lnTo>
                  <a:lnTo>
                    <a:pt x="76282" y="26972"/>
                  </a:lnTo>
                  <a:lnTo>
                    <a:pt x="76274" y="25830"/>
                  </a:lnTo>
                  <a:lnTo>
                    <a:pt x="76261" y="24688"/>
                  </a:lnTo>
                  <a:lnTo>
                    <a:pt x="76239" y="23558"/>
                  </a:lnTo>
                  <a:lnTo>
                    <a:pt x="76213" y="22428"/>
                  </a:lnTo>
                  <a:lnTo>
                    <a:pt x="76188" y="21558"/>
                  </a:lnTo>
                  <a:lnTo>
                    <a:pt x="76157" y="20701"/>
                  </a:lnTo>
                  <a:lnTo>
                    <a:pt x="76123" y="19882"/>
                  </a:lnTo>
                  <a:lnTo>
                    <a:pt x="76088" y="19087"/>
                  </a:lnTo>
                  <a:lnTo>
                    <a:pt x="76045" y="18317"/>
                  </a:lnTo>
                  <a:lnTo>
                    <a:pt x="76002" y="17560"/>
                  </a:lnTo>
                  <a:lnTo>
                    <a:pt x="75951" y="16827"/>
                  </a:lnTo>
                  <a:lnTo>
                    <a:pt x="75899" y="16132"/>
                  </a:lnTo>
                  <a:lnTo>
                    <a:pt x="75843" y="15449"/>
                  </a:lnTo>
                  <a:lnTo>
                    <a:pt x="75778" y="14778"/>
                  </a:lnTo>
                  <a:lnTo>
                    <a:pt x="75714" y="14145"/>
                  </a:lnTo>
                  <a:lnTo>
                    <a:pt x="75645" y="13524"/>
                  </a:lnTo>
                  <a:lnTo>
                    <a:pt x="75572" y="12928"/>
                  </a:lnTo>
                  <a:lnTo>
                    <a:pt x="75494" y="12344"/>
                  </a:lnTo>
                  <a:lnTo>
                    <a:pt x="75412" y="11785"/>
                  </a:lnTo>
                  <a:lnTo>
                    <a:pt x="75326" y="11252"/>
                  </a:lnTo>
                  <a:lnTo>
                    <a:pt x="75236" y="10730"/>
                  </a:lnTo>
                  <a:lnTo>
                    <a:pt x="75141" y="10221"/>
                  </a:lnTo>
                  <a:lnTo>
                    <a:pt x="75046" y="9737"/>
                  </a:lnTo>
                  <a:lnTo>
                    <a:pt x="74943" y="9277"/>
                  </a:lnTo>
                  <a:lnTo>
                    <a:pt x="74835" y="8830"/>
                  </a:lnTo>
                  <a:lnTo>
                    <a:pt x="74723" y="8395"/>
                  </a:lnTo>
                  <a:lnTo>
                    <a:pt x="74611" y="7986"/>
                  </a:lnTo>
                  <a:lnTo>
                    <a:pt x="74491" y="7588"/>
                  </a:lnTo>
                  <a:lnTo>
                    <a:pt x="74370" y="7203"/>
                  </a:lnTo>
                  <a:lnTo>
                    <a:pt x="74241" y="6831"/>
                  </a:lnTo>
                  <a:lnTo>
                    <a:pt x="74108" y="6483"/>
                  </a:lnTo>
                  <a:lnTo>
                    <a:pt x="73974" y="6148"/>
                  </a:lnTo>
                  <a:lnTo>
                    <a:pt x="73832" y="5825"/>
                  </a:lnTo>
                  <a:lnTo>
                    <a:pt x="73690" y="5514"/>
                  </a:lnTo>
                  <a:lnTo>
                    <a:pt x="73539" y="5229"/>
                  </a:lnTo>
                  <a:lnTo>
                    <a:pt x="73388" y="4943"/>
                  </a:lnTo>
                  <a:lnTo>
                    <a:pt x="73229" y="4670"/>
                  </a:lnTo>
                  <a:lnTo>
                    <a:pt x="73070" y="4422"/>
                  </a:lnTo>
                  <a:lnTo>
                    <a:pt x="72902" y="4173"/>
                  </a:lnTo>
                  <a:lnTo>
                    <a:pt x="72734" y="3937"/>
                  </a:lnTo>
                  <a:lnTo>
                    <a:pt x="72557" y="3714"/>
                  </a:lnTo>
                  <a:lnTo>
                    <a:pt x="72381" y="3503"/>
                  </a:lnTo>
                  <a:lnTo>
                    <a:pt x="72196" y="3304"/>
                  </a:lnTo>
                  <a:lnTo>
                    <a:pt x="72006" y="3118"/>
                  </a:lnTo>
                  <a:lnTo>
                    <a:pt x="71817" y="2932"/>
                  </a:lnTo>
                  <a:lnTo>
                    <a:pt x="71619" y="2758"/>
                  </a:lnTo>
                  <a:lnTo>
                    <a:pt x="71420" y="2596"/>
                  </a:lnTo>
                  <a:lnTo>
                    <a:pt x="71214" y="2447"/>
                  </a:lnTo>
                  <a:lnTo>
                    <a:pt x="71003" y="2298"/>
                  </a:lnTo>
                  <a:lnTo>
                    <a:pt x="70792" y="2162"/>
                  </a:lnTo>
                  <a:lnTo>
                    <a:pt x="70572" y="2025"/>
                  </a:lnTo>
                  <a:lnTo>
                    <a:pt x="70348" y="1901"/>
                  </a:lnTo>
                  <a:lnTo>
                    <a:pt x="70120" y="1789"/>
                  </a:lnTo>
                  <a:lnTo>
                    <a:pt x="69887" y="1677"/>
                  </a:lnTo>
                  <a:lnTo>
                    <a:pt x="69409" y="1466"/>
                  </a:lnTo>
                  <a:lnTo>
                    <a:pt x="68914" y="1280"/>
                  </a:lnTo>
                  <a:lnTo>
                    <a:pt x="68402" y="1106"/>
                  </a:lnTo>
                  <a:lnTo>
                    <a:pt x="67868" y="945"/>
                  </a:lnTo>
                  <a:lnTo>
                    <a:pt x="67321" y="808"/>
                  </a:lnTo>
                  <a:lnTo>
                    <a:pt x="66748" y="659"/>
                  </a:lnTo>
                  <a:lnTo>
                    <a:pt x="66162" y="523"/>
                  </a:lnTo>
                  <a:lnTo>
                    <a:pt x="65771" y="448"/>
                  </a:lnTo>
                  <a:lnTo>
                    <a:pt x="65379" y="374"/>
                  </a:lnTo>
                  <a:lnTo>
                    <a:pt x="64987" y="299"/>
                  </a:lnTo>
                  <a:lnTo>
                    <a:pt x="64595" y="249"/>
                  </a:lnTo>
                  <a:lnTo>
                    <a:pt x="64203" y="200"/>
                  </a:lnTo>
                  <a:lnTo>
                    <a:pt x="63811" y="162"/>
                  </a:lnTo>
                  <a:lnTo>
                    <a:pt x="63419" y="125"/>
                  </a:lnTo>
                  <a:lnTo>
                    <a:pt x="63027" y="100"/>
                  </a:lnTo>
                  <a:lnTo>
                    <a:pt x="62244" y="63"/>
                  </a:lnTo>
                  <a:lnTo>
                    <a:pt x="61460" y="63"/>
                  </a:lnTo>
                  <a:lnTo>
                    <a:pt x="60676" y="76"/>
                  </a:lnTo>
                  <a:lnTo>
                    <a:pt x="59892" y="125"/>
                  </a:lnTo>
                  <a:lnTo>
                    <a:pt x="59109" y="187"/>
                  </a:lnTo>
                  <a:lnTo>
                    <a:pt x="58325" y="274"/>
                  </a:lnTo>
                  <a:lnTo>
                    <a:pt x="57537" y="374"/>
                  </a:lnTo>
                  <a:lnTo>
                    <a:pt x="56753" y="485"/>
                  </a:lnTo>
                  <a:lnTo>
                    <a:pt x="55969" y="622"/>
                  </a:lnTo>
                  <a:lnTo>
                    <a:pt x="55186" y="758"/>
                  </a:lnTo>
                  <a:lnTo>
                    <a:pt x="54402" y="920"/>
                  </a:lnTo>
                  <a:lnTo>
                    <a:pt x="53614" y="1069"/>
                  </a:lnTo>
                  <a:lnTo>
                    <a:pt x="52046" y="1417"/>
                  </a:lnTo>
                  <a:lnTo>
                    <a:pt x="50479" y="1764"/>
                  </a:lnTo>
                  <a:lnTo>
                    <a:pt x="48907" y="2100"/>
                  </a:lnTo>
                  <a:lnTo>
                    <a:pt x="47340" y="2422"/>
                  </a:lnTo>
                  <a:lnTo>
                    <a:pt x="46556" y="2571"/>
                  </a:lnTo>
                  <a:lnTo>
                    <a:pt x="45772" y="2720"/>
                  </a:lnTo>
                  <a:lnTo>
                    <a:pt x="44988" y="2845"/>
                  </a:lnTo>
                  <a:lnTo>
                    <a:pt x="44205" y="2956"/>
                  </a:lnTo>
                  <a:lnTo>
                    <a:pt x="43421" y="3056"/>
                  </a:lnTo>
                  <a:lnTo>
                    <a:pt x="42637" y="3130"/>
                  </a:lnTo>
                  <a:lnTo>
                    <a:pt x="41853" y="3192"/>
                  </a:lnTo>
                  <a:lnTo>
                    <a:pt x="41070" y="3230"/>
                  </a:lnTo>
                  <a:lnTo>
                    <a:pt x="40286" y="3254"/>
                  </a:lnTo>
                  <a:lnTo>
                    <a:pt x="39498" y="3254"/>
                  </a:lnTo>
                  <a:lnTo>
                    <a:pt x="38714" y="3242"/>
                  </a:lnTo>
                  <a:lnTo>
                    <a:pt x="37930" y="3217"/>
                  </a:lnTo>
                  <a:lnTo>
                    <a:pt x="37147" y="3168"/>
                  </a:lnTo>
                  <a:lnTo>
                    <a:pt x="36363" y="3118"/>
                  </a:lnTo>
                  <a:lnTo>
                    <a:pt x="35579" y="3043"/>
                  </a:lnTo>
                  <a:lnTo>
                    <a:pt x="34795" y="2956"/>
                  </a:lnTo>
                  <a:lnTo>
                    <a:pt x="34012" y="2870"/>
                  </a:lnTo>
                  <a:lnTo>
                    <a:pt x="33228" y="2770"/>
                  </a:lnTo>
                  <a:lnTo>
                    <a:pt x="32444" y="2658"/>
                  </a:lnTo>
                  <a:lnTo>
                    <a:pt x="31665" y="2547"/>
                  </a:lnTo>
                  <a:lnTo>
                    <a:pt x="30097" y="2298"/>
                  </a:lnTo>
                  <a:lnTo>
                    <a:pt x="28530" y="2038"/>
                  </a:lnTo>
                  <a:lnTo>
                    <a:pt x="25399" y="1491"/>
                  </a:lnTo>
                  <a:lnTo>
                    <a:pt x="23831" y="1230"/>
                  </a:lnTo>
                  <a:lnTo>
                    <a:pt x="22264" y="994"/>
                  </a:lnTo>
                  <a:lnTo>
                    <a:pt x="21480" y="883"/>
                  </a:lnTo>
                  <a:lnTo>
                    <a:pt x="20696" y="783"/>
                  </a:lnTo>
                  <a:lnTo>
                    <a:pt x="19913" y="684"/>
                  </a:lnTo>
                  <a:lnTo>
                    <a:pt x="19129" y="597"/>
                  </a:lnTo>
                  <a:lnTo>
                    <a:pt x="18345" y="535"/>
                  </a:lnTo>
                  <a:lnTo>
                    <a:pt x="17561" y="473"/>
                  </a:lnTo>
                  <a:lnTo>
                    <a:pt x="16778" y="423"/>
                  </a:lnTo>
                  <a:lnTo>
                    <a:pt x="15990" y="386"/>
                  </a:lnTo>
                  <a:lnTo>
                    <a:pt x="15593" y="374"/>
                  </a:lnTo>
                  <a:lnTo>
                    <a:pt x="15176" y="349"/>
                  </a:lnTo>
                  <a:lnTo>
                    <a:pt x="14280" y="262"/>
                  </a:lnTo>
                  <a:lnTo>
                    <a:pt x="13328" y="175"/>
                  </a:lnTo>
                  <a:lnTo>
                    <a:pt x="12325" y="88"/>
                  </a:lnTo>
                  <a:lnTo>
                    <a:pt x="11813" y="51"/>
                  </a:lnTo>
                  <a:lnTo>
                    <a:pt x="11287" y="13"/>
                  </a:lnTo>
                  <a:lnTo>
                    <a:pt x="1076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6"/>
            <p:cNvSpPr/>
            <p:nvPr/>
          </p:nvSpPr>
          <p:spPr>
            <a:xfrm>
              <a:off x="2955075" y="-11189975"/>
              <a:ext cx="191225" cy="263300"/>
            </a:xfrm>
            <a:custGeom>
              <a:avLst/>
              <a:gdLst/>
              <a:ahLst/>
              <a:cxnLst/>
              <a:rect l="l" t="t" r="r" b="b"/>
              <a:pathLst>
                <a:path w="7649" h="10532" extrusionOk="0">
                  <a:moveTo>
                    <a:pt x="7158" y="1"/>
                  </a:moveTo>
                  <a:lnTo>
                    <a:pt x="5366" y="63"/>
                  </a:lnTo>
                  <a:lnTo>
                    <a:pt x="3575" y="125"/>
                  </a:lnTo>
                  <a:lnTo>
                    <a:pt x="1783" y="199"/>
                  </a:lnTo>
                  <a:lnTo>
                    <a:pt x="892" y="237"/>
                  </a:lnTo>
                  <a:lnTo>
                    <a:pt x="1" y="286"/>
                  </a:lnTo>
                  <a:lnTo>
                    <a:pt x="14" y="2596"/>
                  </a:lnTo>
                  <a:lnTo>
                    <a:pt x="35" y="4893"/>
                  </a:lnTo>
                  <a:lnTo>
                    <a:pt x="65" y="7203"/>
                  </a:lnTo>
                  <a:lnTo>
                    <a:pt x="95" y="9513"/>
                  </a:lnTo>
                  <a:lnTo>
                    <a:pt x="108" y="9500"/>
                  </a:lnTo>
                  <a:lnTo>
                    <a:pt x="113" y="9488"/>
                  </a:lnTo>
                  <a:lnTo>
                    <a:pt x="121" y="9476"/>
                  </a:lnTo>
                  <a:lnTo>
                    <a:pt x="130" y="9463"/>
                  </a:lnTo>
                  <a:lnTo>
                    <a:pt x="1069" y="9612"/>
                  </a:lnTo>
                  <a:lnTo>
                    <a:pt x="2007" y="9761"/>
                  </a:lnTo>
                  <a:lnTo>
                    <a:pt x="3885" y="10034"/>
                  </a:lnTo>
                  <a:lnTo>
                    <a:pt x="5762" y="10283"/>
                  </a:lnTo>
                  <a:lnTo>
                    <a:pt x="7644" y="10531"/>
                  </a:lnTo>
                  <a:lnTo>
                    <a:pt x="7644" y="10494"/>
                  </a:lnTo>
                  <a:lnTo>
                    <a:pt x="7649" y="9947"/>
                  </a:lnTo>
                  <a:lnTo>
                    <a:pt x="7649" y="9413"/>
                  </a:lnTo>
                  <a:lnTo>
                    <a:pt x="7649" y="8879"/>
                  </a:lnTo>
                  <a:lnTo>
                    <a:pt x="7640" y="8358"/>
                  </a:lnTo>
                  <a:lnTo>
                    <a:pt x="7623" y="7836"/>
                  </a:lnTo>
                  <a:lnTo>
                    <a:pt x="7606" y="7315"/>
                  </a:lnTo>
                  <a:lnTo>
                    <a:pt x="7580" y="6793"/>
                  </a:lnTo>
                  <a:lnTo>
                    <a:pt x="7550" y="6284"/>
                  </a:lnTo>
                  <a:lnTo>
                    <a:pt x="7515" y="5775"/>
                  </a:lnTo>
                  <a:lnTo>
                    <a:pt x="7472" y="5266"/>
                  </a:lnTo>
                  <a:lnTo>
                    <a:pt x="7425" y="4769"/>
                  </a:lnTo>
                  <a:lnTo>
                    <a:pt x="7369" y="4260"/>
                  </a:lnTo>
                  <a:lnTo>
                    <a:pt x="7308" y="3763"/>
                  </a:lnTo>
                  <a:lnTo>
                    <a:pt x="7244" y="3267"/>
                  </a:lnTo>
                  <a:lnTo>
                    <a:pt x="7171" y="2782"/>
                  </a:lnTo>
                  <a:lnTo>
                    <a:pt x="7093" y="2286"/>
                  </a:lnTo>
                  <a:lnTo>
                    <a:pt x="7067" y="2124"/>
                  </a:lnTo>
                  <a:lnTo>
                    <a:pt x="7046" y="1963"/>
                  </a:lnTo>
                  <a:lnTo>
                    <a:pt x="7033" y="1801"/>
                  </a:lnTo>
                  <a:lnTo>
                    <a:pt x="7020" y="1640"/>
                  </a:lnTo>
                  <a:lnTo>
                    <a:pt x="7011" y="1491"/>
                  </a:lnTo>
                  <a:lnTo>
                    <a:pt x="7007" y="1342"/>
                  </a:lnTo>
                  <a:lnTo>
                    <a:pt x="7007" y="1193"/>
                  </a:lnTo>
                  <a:lnTo>
                    <a:pt x="7011" y="1044"/>
                  </a:lnTo>
                  <a:lnTo>
                    <a:pt x="7016" y="895"/>
                  </a:lnTo>
                  <a:lnTo>
                    <a:pt x="7029" y="758"/>
                  </a:lnTo>
                  <a:lnTo>
                    <a:pt x="7041" y="622"/>
                  </a:lnTo>
                  <a:lnTo>
                    <a:pt x="7059" y="497"/>
                  </a:lnTo>
                  <a:lnTo>
                    <a:pt x="7080" y="361"/>
                  </a:lnTo>
                  <a:lnTo>
                    <a:pt x="7102" y="237"/>
                  </a:lnTo>
                  <a:lnTo>
                    <a:pt x="7128" y="12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6"/>
            <p:cNvSpPr/>
            <p:nvPr/>
          </p:nvSpPr>
          <p:spPr>
            <a:xfrm>
              <a:off x="2971775" y="-10801900"/>
              <a:ext cx="1725650" cy="1027275"/>
            </a:xfrm>
            <a:custGeom>
              <a:avLst/>
              <a:gdLst/>
              <a:ahLst/>
              <a:cxnLst/>
              <a:rect l="l" t="t" r="r" b="b"/>
              <a:pathLst>
                <a:path w="69026" h="41091" extrusionOk="0">
                  <a:moveTo>
                    <a:pt x="0" y="0"/>
                  </a:moveTo>
                  <a:lnTo>
                    <a:pt x="52" y="2657"/>
                  </a:lnTo>
                  <a:lnTo>
                    <a:pt x="112" y="5315"/>
                  </a:lnTo>
                  <a:lnTo>
                    <a:pt x="172" y="7947"/>
                  </a:lnTo>
                  <a:lnTo>
                    <a:pt x="237" y="10580"/>
                  </a:lnTo>
                  <a:lnTo>
                    <a:pt x="306" y="13200"/>
                  </a:lnTo>
                  <a:lnTo>
                    <a:pt x="379" y="15795"/>
                  </a:lnTo>
                  <a:lnTo>
                    <a:pt x="525" y="20949"/>
                  </a:lnTo>
                  <a:lnTo>
                    <a:pt x="672" y="26003"/>
                  </a:lnTo>
                  <a:lnTo>
                    <a:pt x="823" y="30970"/>
                  </a:lnTo>
                  <a:lnTo>
                    <a:pt x="965" y="35813"/>
                  </a:lnTo>
                  <a:lnTo>
                    <a:pt x="1098" y="40532"/>
                  </a:lnTo>
                  <a:lnTo>
                    <a:pt x="1094" y="40693"/>
                  </a:lnTo>
                  <a:lnTo>
                    <a:pt x="1090" y="40830"/>
                  </a:lnTo>
                  <a:lnTo>
                    <a:pt x="1064" y="41090"/>
                  </a:lnTo>
                  <a:lnTo>
                    <a:pt x="1064" y="41090"/>
                  </a:lnTo>
                  <a:lnTo>
                    <a:pt x="1098" y="40954"/>
                  </a:lnTo>
                  <a:lnTo>
                    <a:pt x="1133" y="40817"/>
                  </a:lnTo>
                  <a:lnTo>
                    <a:pt x="1167" y="40693"/>
                  </a:lnTo>
                  <a:lnTo>
                    <a:pt x="1206" y="40569"/>
                  </a:lnTo>
                  <a:lnTo>
                    <a:pt x="1249" y="40457"/>
                  </a:lnTo>
                  <a:lnTo>
                    <a:pt x="1296" y="40345"/>
                  </a:lnTo>
                  <a:lnTo>
                    <a:pt x="1344" y="40246"/>
                  </a:lnTo>
                  <a:lnTo>
                    <a:pt x="1391" y="40159"/>
                  </a:lnTo>
                  <a:lnTo>
                    <a:pt x="1447" y="40072"/>
                  </a:lnTo>
                  <a:lnTo>
                    <a:pt x="1503" y="39998"/>
                  </a:lnTo>
                  <a:lnTo>
                    <a:pt x="1559" y="39923"/>
                  </a:lnTo>
                  <a:lnTo>
                    <a:pt x="1619" y="39873"/>
                  </a:lnTo>
                  <a:lnTo>
                    <a:pt x="1684" y="39824"/>
                  </a:lnTo>
                  <a:lnTo>
                    <a:pt x="1748" y="39787"/>
                  </a:lnTo>
                  <a:lnTo>
                    <a:pt x="1817" y="39762"/>
                  </a:lnTo>
                  <a:lnTo>
                    <a:pt x="1891" y="39737"/>
                  </a:lnTo>
                  <a:lnTo>
                    <a:pt x="3919" y="39414"/>
                  </a:lnTo>
                  <a:lnTo>
                    <a:pt x="5951" y="39091"/>
                  </a:lnTo>
                  <a:lnTo>
                    <a:pt x="7993" y="38806"/>
                  </a:lnTo>
                  <a:lnTo>
                    <a:pt x="10038" y="38545"/>
                  </a:lnTo>
                  <a:lnTo>
                    <a:pt x="12084" y="38296"/>
                  </a:lnTo>
                  <a:lnTo>
                    <a:pt x="14138" y="38073"/>
                  </a:lnTo>
                  <a:lnTo>
                    <a:pt x="16196" y="37874"/>
                  </a:lnTo>
                  <a:lnTo>
                    <a:pt x="18255" y="37700"/>
                  </a:lnTo>
                  <a:lnTo>
                    <a:pt x="20322" y="37539"/>
                  </a:lnTo>
                  <a:lnTo>
                    <a:pt x="22384" y="37402"/>
                  </a:lnTo>
                  <a:lnTo>
                    <a:pt x="24456" y="37291"/>
                  </a:lnTo>
                  <a:lnTo>
                    <a:pt x="26527" y="37204"/>
                  </a:lnTo>
                  <a:lnTo>
                    <a:pt x="28598" y="37129"/>
                  </a:lnTo>
                  <a:lnTo>
                    <a:pt x="30670" y="37092"/>
                  </a:lnTo>
                  <a:lnTo>
                    <a:pt x="32745" y="37067"/>
                  </a:lnTo>
                  <a:lnTo>
                    <a:pt x="34817" y="37067"/>
                  </a:lnTo>
                  <a:lnTo>
                    <a:pt x="36892" y="37079"/>
                  </a:lnTo>
                  <a:lnTo>
                    <a:pt x="38968" y="37129"/>
                  </a:lnTo>
                  <a:lnTo>
                    <a:pt x="41039" y="37191"/>
                  </a:lnTo>
                  <a:lnTo>
                    <a:pt x="43111" y="37278"/>
                  </a:lnTo>
                  <a:lnTo>
                    <a:pt x="45182" y="37378"/>
                  </a:lnTo>
                  <a:lnTo>
                    <a:pt x="47249" y="37502"/>
                  </a:lnTo>
                  <a:lnTo>
                    <a:pt x="49316" y="37663"/>
                  </a:lnTo>
                  <a:lnTo>
                    <a:pt x="51379" y="37825"/>
                  </a:lnTo>
                  <a:lnTo>
                    <a:pt x="53437" y="38023"/>
                  </a:lnTo>
                  <a:lnTo>
                    <a:pt x="55491" y="38234"/>
                  </a:lnTo>
                  <a:lnTo>
                    <a:pt x="57545" y="38470"/>
                  </a:lnTo>
                  <a:lnTo>
                    <a:pt x="59595" y="38731"/>
                  </a:lnTo>
                  <a:lnTo>
                    <a:pt x="61636" y="39004"/>
                  </a:lnTo>
                  <a:lnTo>
                    <a:pt x="63673" y="39315"/>
                  </a:lnTo>
                  <a:lnTo>
                    <a:pt x="65706" y="39638"/>
                  </a:lnTo>
                  <a:lnTo>
                    <a:pt x="67734" y="39973"/>
                  </a:lnTo>
                  <a:lnTo>
                    <a:pt x="67777" y="39985"/>
                  </a:lnTo>
                  <a:lnTo>
                    <a:pt x="67816" y="39985"/>
                  </a:lnTo>
                  <a:lnTo>
                    <a:pt x="67885" y="40035"/>
                  </a:lnTo>
                  <a:lnTo>
                    <a:pt x="67954" y="40097"/>
                  </a:lnTo>
                  <a:lnTo>
                    <a:pt x="68027" y="40159"/>
                  </a:lnTo>
                  <a:lnTo>
                    <a:pt x="68066" y="37849"/>
                  </a:lnTo>
                  <a:lnTo>
                    <a:pt x="68113" y="35540"/>
                  </a:lnTo>
                  <a:lnTo>
                    <a:pt x="68160" y="33230"/>
                  </a:lnTo>
                  <a:lnTo>
                    <a:pt x="68216" y="30920"/>
                  </a:lnTo>
                  <a:lnTo>
                    <a:pt x="68272" y="28611"/>
                  </a:lnTo>
                  <a:lnTo>
                    <a:pt x="68333" y="26301"/>
                  </a:lnTo>
                  <a:lnTo>
                    <a:pt x="68457" y="21694"/>
                  </a:lnTo>
                  <a:lnTo>
                    <a:pt x="68595" y="17099"/>
                  </a:lnTo>
                  <a:lnTo>
                    <a:pt x="68737" y="12492"/>
                  </a:lnTo>
                  <a:lnTo>
                    <a:pt x="69026" y="3303"/>
                  </a:lnTo>
                  <a:lnTo>
                    <a:pt x="67958" y="3539"/>
                  </a:lnTo>
                  <a:lnTo>
                    <a:pt x="66890" y="3763"/>
                  </a:lnTo>
                  <a:lnTo>
                    <a:pt x="65822" y="3961"/>
                  </a:lnTo>
                  <a:lnTo>
                    <a:pt x="64750" y="4160"/>
                  </a:lnTo>
                  <a:lnTo>
                    <a:pt x="63677" y="4346"/>
                  </a:lnTo>
                  <a:lnTo>
                    <a:pt x="62605" y="4520"/>
                  </a:lnTo>
                  <a:lnTo>
                    <a:pt x="61529" y="4694"/>
                  </a:lnTo>
                  <a:lnTo>
                    <a:pt x="60456" y="4843"/>
                  </a:lnTo>
                  <a:lnTo>
                    <a:pt x="59380" y="4980"/>
                  </a:lnTo>
                  <a:lnTo>
                    <a:pt x="58303" y="5116"/>
                  </a:lnTo>
                  <a:lnTo>
                    <a:pt x="57227" y="5240"/>
                  </a:lnTo>
                  <a:lnTo>
                    <a:pt x="56150" y="5340"/>
                  </a:lnTo>
                  <a:lnTo>
                    <a:pt x="55069" y="5451"/>
                  </a:lnTo>
                  <a:lnTo>
                    <a:pt x="53988" y="5538"/>
                  </a:lnTo>
                  <a:lnTo>
                    <a:pt x="52912" y="5613"/>
                  </a:lnTo>
                  <a:lnTo>
                    <a:pt x="51831" y="5687"/>
                  </a:lnTo>
                  <a:lnTo>
                    <a:pt x="50750" y="5749"/>
                  </a:lnTo>
                  <a:lnTo>
                    <a:pt x="49665" y="5799"/>
                  </a:lnTo>
                  <a:lnTo>
                    <a:pt x="48584" y="5836"/>
                  </a:lnTo>
                  <a:lnTo>
                    <a:pt x="47503" y="5874"/>
                  </a:lnTo>
                  <a:lnTo>
                    <a:pt x="46418" y="5886"/>
                  </a:lnTo>
                  <a:lnTo>
                    <a:pt x="45337" y="5898"/>
                  </a:lnTo>
                  <a:lnTo>
                    <a:pt x="44252" y="5911"/>
                  </a:lnTo>
                  <a:lnTo>
                    <a:pt x="43167" y="5898"/>
                  </a:lnTo>
                  <a:lnTo>
                    <a:pt x="42081" y="5886"/>
                  </a:lnTo>
                  <a:lnTo>
                    <a:pt x="40996" y="5874"/>
                  </a:lnTo>
                  <a:lnTo>
                    <a:pt x="39915" y="5836"/>
                  </a:lnTo>
                  <a:lnTo>
                    <a:pt x="38830" y="5799"/>
                  </a:lnTo>
                  <a:lnTo>
                    <a:pt x="37745" y="5749"/>
                  </a:lnTo>
                  <a:lnTo>
                    <a:pt x="36660" y="5700"/>
                  </a:lnTo>
                  <a:lnTo>
                    <a:pt x="35575" y="5638"/>
                  </a:lnTo>
                  <a:lnTo>
                    <a:pt x="34489" y="5563"/>
                  </a:lnTo>
                  <a:lnTo>
                    <a:pt x="33404" y="5489"/>
                  </a:lnTo>
                  <a:lnTo>
                    <a:pt x="32319" y="5402"/>
                  </a:lnTo>
                  <a:lnTo>
                    <a:pt x="30149" y="5203"/>
                  </a:lnTo>
                  <a:lnTo>
                    <a:pt x="27982" y="4992"/>
                  </a:lnTo>
                  <a:lnTo>
                    <a:pt x="25812" y="4744"/>
                  </a:lnTo>
                  <a:lnTo>
                    <a:pt x="23646" y="4458"/>
                  </a:lnTo>
                  <a:lnTo>
                    <a:pt x="21484" y="4160"/>
                  </a:lnTo>
                  <a:lnTo>
                    <a:pt x="19323" y="3837"/>
                  </a:lnTo>
                  <a:lnTo>
                    <a:pt x="17161" y="3489"/>
                  </a:lnTo>
                  <a:lnTo>
                    <a:pt x="15003" y="3117"/>
                  </a:lnTo>
                  <a:lnTo>
                    <a:pt x="12850" y="2732"/>
                  </a:lnTo>
                  <a:lnTo>
                    <a:pt x="10697" y="2322"/>
                  </a:lnTo>
                  <a:lnTo>
                    <a:pt x="8548" y="1888"/>
                  </a:lnTo>
                  <a:lnTo>
                    <a:pt x="6404" y="1440"/>
                  </a:lnTo>
                  <a:lnTo>
                    <a:pt x="4263" y="969"/>
                  </a:lnTo>
                  <a:lnTo>
                    <a:pt x="2132" y="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6"/>
            <p:cNvSpPr/>
            <p:nvPr/>
          </p:nvSpPr>
          <p:spPr>
            <a:xfrm>
              <a:off x="2954225" y="-12991800"/>
              <a:ext cx="1756025" cy="1751875"/>
            </a:xfrm>
            <a:custGeom>
              <a:avLst/>
              <a:gdLst/>
              <a:ahLst/>
              <a:cxnLst/>
              <a:rect l="l" t="t" r="r" b="b"/>
              <a:pathLst>
                <a:path w="70241" h="70075" extrusionOk="0">
                  <a:moveTo>
                    <a:pt x="5629" y="43103"/>
                  </a:moveTo>
                  <a:lnTo>
                    <a:pt x="5740" y="43140"/>
                  </a:lnTo>
                  <a:lnTo>
                    <a:pt x="5852" y="43178"/>
                  </a:lnTo>
                  <a:lnTo>
                    <a:pt x="5960" y="43252"/>
                  </a:lnTo>
                  <a:lnTo>
                    <a:pt x="6063" y="43339"/>
                  </a:lnTo>
                  <a:lnTo>
                    <a:pt x="6171" y="43451"/>
                  </a:lnTo>
                  <a:lnTo>
                    <a:pt x="6270" y="43587"/>
                  </a:lnTo>
                  <a:lnTo>
                    <a:pt x="6369" y="43749"/>
                  </a:lnTo>
                  <a:lnTo>
                    <a:pt x="6464" y="43923"/>
                  </a:lnTo>
                  <a:lnTo>
                    <a:pt x="6554" y="44121"/>
                  </a:lnTo>
                  <a:lnTo>
                    <a:pt x="6645" y="44345"/>
                  </a:lnTo>
                  <a:lnTo>
                    <a:pt x="6727" y="44593"/>
                  </a:lnTo>
                  <a:lnTo>
                    <a:pt x="6804" y="44866"/>
                  </a:lnTo>
                  <a:lnTo>
                    <a:pt x="6839" y="44929"/>
                  </a:lnTo>
                  <a:lnTo>
                    <a:pt x="6877" y="44991"/>
                  </a:lnTo>
                  <a:lnTo>
                    <a:pt x="6912" y="45065"/>
                  </a:lnTo>
                  <a:lnTo>
                    <a:pt x="6946" y="45152"/>
                  </a:lnTo>
                  <a:lnTo>
                    <a:pt x="6976" y="45251"/>
                  </a:lnTo>
                  <a:lnTo>
                    <a:pt x="7007" y="45363"/>
                  </a:lnTo>
                  <a:lnTo>
                    <a:pt x="7037" y="45475"/>
                  </a:lnTo>
                  <a:lnTo>
                    <a:pt x="7063" y="45611"/>
                  </a:lnTo>
                  <a:lnTo>
                    <a:pt x="7114" y="45922"/>
                  </a:lnTo>
                  <a:lnTo>
                    <a:pt x="7157" y="46245"/>
                  </a:lnTo>
                  <a:lnTo>
                    <a:pt x="7200" y="46580"/>
                  </a:lnTo>
                  <a:lnTo>
                    <a:pt x="7235" y="46928"/>
                  </a:lnTo>
                  <a:lnTo>
                    <a:pt x="7265" y="47288"/>
                  </a:lnTo>
                  <a:lnTo>
                    <a:pt x="7291" y="47636"/>
                  </a:lnTo>
                  <a:lnTo>
                    <a:pt x="7312" y="48008"/>
                  </a:lnTo>
                  <a:lnTo>
                    <a:pt x="7325" y="48368"/>
                  </a:lnTo>
                  <a:lnTo>
                    <a:pt x="7334" y="48741"/>
                  </a:lnTo>
                  <a:lnTo>
                    <a:pt x="7338" y="49113"/>
                  </a:lnTo>
                  <a:lnTo>
                    <a:pt x="7334" y="49486"/>
                  </a:lnTo>
                  <a:lnTo>
                    <a:pt x="7325" y="49858"/>
                  </a:lnTo>
                  <a:lnTo>
                    <a:pt x="7312" y="50218"/>
                  </a:lnTo>
                  <a:lnTo>
                    <a:pt x="7291" y="50579"/>
                  </a:lnTo>
                  <a:lnTo>
                    <a:pt x="7265" y="50939"/>
                  </a:lnTo>
                  <a:lnTo>
                    <a:pt x="7230" y="51274"/>
                  </a:lnTo>
                  <a:lnTo>
                    <a:pt x="7192" y="51622"/>
                  </a:lnTo>
                  <a:lnTo>
                    <a:pt x="7149" y="51945"/>
                  </a:lnTo>
                  <a:lnTo>
                    <a:pt x="7097" y="52255"/>
                  </a:lnTo>
                  <a:lnTo>
                    <a:pt x="7041" y="52553"/>
                  </a:lnTo>
                  <a:lnTo>
                    <a:pt x="6976" y="52839"/>
                  </a:lnTo>
                  <a:lnTo>
                    <a:pt x="6903" y="53112"/>
                  </a:lnTo>
                  <a:lnTo>
                    <a:pt x="6826" y="53360"/>
                  </a:lnTo>
                  <a:lnTo>
                    <a:pt x="6740" y="53596"/>
                  </a:lnTo>
                  <a:lnTo>
                    <a:pt x="6649" y="53807"/>
                  </a:lnTo>
                  <a:lnTo>
                    <a:pt x="6597" y="53907"/>
                  </a:lnTo>
                  <a:lnTo>
                    <a:pt x="6550" y="54006"/>
                  </a:lnTo>
                  <a:lnTo>
                    <a:pt x="6498" y="54093"/>
                  </a:lnTo>
                  <a:lnTo>
                    <a:pt x="6442" y="54167"/>
                  </a:lnTo>
                  <a:lnTo>
                    <a:pt x="6386" y="54242"/>
                  </a:lnTo>
                  <a:lnTo>
                    <a:pt x="6330" y="54316"/>
                  </a:lnTo>
                  <a:lnTo>
                    <a:pt x="6270" y="54378"/>
                  </a:lnTo>
                  <a:lnTo>
                    <a:pt x="6210" y="54428"/>
                  </a:lnTo>
                  <a:lnTo>
                    <a:pt x="6145" y="54478"/>
                  </a:lnTo>
                  <a:lnTo>
                    <a:pt x="6081" y="54515"/>
                  </a:lnTo>
                  <a:lnTo>
                    <a:pt x="6016" y="54552"/>
                  </a:lnTo>
                  <a:lnTo>
                    <a:pt x="5947" y="54577"/>
                  </a:lnTo>
                  <a:lnTo>
                    <a:pt x="5874" y="54590"/>
                  </a:lnTo>
                  <a:lnTo>
                    <a:pt x="5801" y="54602"/>
                  </a:lnTo>
                  <a:lnTo>
                    <a:pt x="5663" y="54602"/>
                  </a:lnTo>
                  <a:lnTo>
                    <a:pt x="5525" y="54577"/>
                  </a:lnTo>
                  <a:lnTo>
                    <a:pt x="5387" y="54527"/>
                  </a:lnTo>
                  <a:lnTo>
                    <a:pt x="5254" y="54453"/>
                  </a:lnTo>
                  <a:lnTo>
                    <a:pt x="5125" y="54366"/>
                  </a:lnTo>
                  <a:lnTo>
                    <a:pt x="4995" y="54242"/>
                  </a:lnTo>
                  <a:lnTo>
                    <a:pt x="4866" y="54105"/>
                  </a:lnTo>
                  <a:lnTo>
                    <a:pt x="4746" y="53956"/>
                  </a:lnTo>
                  <a:lnTo>
                    <a:pt x="4625" y="53770"/>
                  </a:lnTo>
                  <a:lnTo>
                    <a:pt x="4509" y="53584"/>
                  </a:lnTo>
                  <a:lnTo>
                    <a:pt x="4401" y="53360"/>
                  </a:lnTo>
                  <a:lnTo>
                    <a:pt x="4294" y="53137"/>
                  </a:lnTo>
                  <a:lnTo>
                    <a:pt x="4195" y="52888"/>
                  </a:lnTo>
                  <a:lnTo>
                    <a:pt x="4095" y="52628"/>
                  </a:lnTo>
                  <a:lnTo>
                    <a:pt x="4009" y="52354"/>
                  </a:lnTo>
                  <a:lnTo>
                    <a:pt x="3923" y="52069"/>
                  </a:lnTo>
                  <a:lnTo>
                    <a:pt x="3846" y="51758"/>
                  </a:lnTo>
                  <a:lnTo>
                    <a:pt x="3777" y="51448"/>
                  </a:lnTo>
                  <a:lnTo>
                    <a:pt x="3712" y="51125"/>
                  </a:lnTo>
                  <a:lnTo>
                    <a:pt x="3661" y="50790"/>
                  </a:lnTo>
                  <a:lnTo>
                    <a:pt x="3613" y="50454"/>
                  </a:lnTo>
                  <a:lnTo>
                    <a:pt x="3574" y="50094"/>
                  </a:lnTo>
                  <a:lnTo>
                    <a:pt x="3544" y="49747"/>
                  </a:lnTo>
                  <a:lnTo>
                    <a:pt x="3523" y="49374"/>
                  </a:lnTo>
                  <a:lnTo>
                    <a:pt x="3510" y="49002"/>
                  </a:lnTo>
                  <a:lnTo>
                    <a:pt x="3506" y="48629"/>
                  </a:lnTo>
                  <a:lnTo>
                    <a:pt x="3514" y="48244"/>
                  </a:lnTo>
                  <a:lnTo>
                    <a:pt x="3523" y="48058"/>
                  </a:lnTo>
                  <a:lnTo>
                    <a:pt x="3531" y="47859"/>
                  </a:lnTo>
                  <a:lnTo>
                    <a:pt x="3544" y="47673"/>
                  </a:lnTo>
                  <a:lnTo>
                    <a:pt x="3561" y="47474"/>
                  </a:lnTo>
                  <a:lnTo>
                    <a:pt x="3579" y="47288"/>
                  </a:lnTo>
                  <a:lnTo>
                    <a:pt x="3600" y="47089"/>
                  </a:lnTo>
                  <a:lnTo>
                    <a:pt x="3626" y="46891"/>
                  </a:lnTo>
                  <a:lnTo>
                    <a:pt x="3656" y="46704"/>
                  </a:lnTo>
                  <a:lnTo>
                    <a:pt x="3686" y="46506"/>
                  </a:lnTo>
                  <a:lnTo>
                    <a:pt x="3717" y="46307"/>
                  </a:lnTo>
                  <a:lnTo>
                    <a:pt x="3777" y="46009"/>
                  </a:lnTo>
                  <a:lnTo>
                    <a:pt x="3841" y="45711"/>
                  </a:lnTo>
                  <a:lnTo>
                    <a:pt x="3915" y="45425"/>
                  </a:lnTo>
                  <a:lnTo>
                    <a:pt x="3988" y="45164"/>
                  </a:lnTo>
                  <a:lnTo>
                    <a:pt x="4070" y="44904"/>
                  </a:lnTo>
                  <a:lnTo>
                    <a:pt x="4156" y="44668"/>
                  </a:lnTo>
                  <a:lnTo>
                    <a:pt x="4246" y="44444"/>
                  </a:lnTo>
                  <a:lnTo>
                    <a:pt x="4337" y="44246"/>
                  </a:lnTo>
                  <a:lnTo>
                    <a:pt x="4436" y="44059"/>
                  </a:lnTo>
                  <a:lnTo>
                    <a:pt x="4535" y="43873"/>
                  </a:lnTo>
                  <a:lnTo>
                    <a:pt x="4638" y="43724"/>
                  </a:lnTo>
                  <a:lnTo>
                    <a:pt x="4746" y="43575"/>
                  </a:lnTo>
                  <a:lnTo>
                    <a:pt x="4853" y="43463"/>
                  </a:lnTo>
                  <a:lnTo>
                    <a:pt x="4961" y="43351"/>
                  </a:lnTo>
                  <a:lnTo>
                    <a:pt x="5069" y="43265"/>
                  </a:lnTo>
                  <a:lnTo>
                    <a:pt x="5181" y="43190"/>
                  </a:lnTo>
                  <a:lnTo>
                    <a:pt x="5293" y="43140"/>
                  </a:lnTo>
                  <a:lnTo>
                    <a:pt x="5405" y="43116"/>
                  </a:lnTo>
                  <a:lnTo>
                    <a:pt x="5517" y="43103"/>
                  </a:lnTo>
                  <a:close/>
                  <a:moveTo>
                    <a:pt x="63548" y="50628"/>
                  </a:moveTo>
                  <a:lnTo>
                    <a:pt x="63682" y="50641"/>
                  </a:lnTo>
                  <a:lnTo>
                    <a:pt x="63781" y="50678"/>
                  </a:lnTo>
                  <a:lnTo>
                    <a:pt x="63876" y="50740"/>
                  </a:lnTo>
                  <a:lnTo>
                    <a:pt x="63966" y="50802"/>
                  </a:lnTo>
                  <a:lnTo>
                    <a:pt x="64056" y="50901"/>
                  </a:lnTo>
                  <a:lnTo>
                    <a:pt x="64138" y="51001"/>
                  </a:lnTo>
                  <a:lnTo>
                    <a:pt x="64220" y="51125"/>
                  </a:lnTo>
                  <a:lnTo>
                    <a:pt x="64298" y="51262"/>
                  </a:lnTo>
                  <a:lnTo>
                    <a:pt x="64371" y="51411"/>
                  </a:lnTo>
                  <a:lnTo>
                    <a:pt x="64440" y="51572"/>
                  </a:lnTo>
                  <a:lnTo>
                    <a:pt x="64504" y="51758"/>
                  </a:lnTo>
                  <a:lnTo>
                    <a:pt x="64565" y="51945"/>
                  </a:lnTo>
                  <a:lnTo>
                    <a:pt x="64621" y="52143"/>
                  </a:lnTo>
                  <a:lnTo>
                    <a:pt x="64672" y="52342"/>
                  </a:lnTo>
                  <a:lnTo>
                    <a:pt x="64720" y="52565"/>
                  </a:lnTo>
                  <a:lnTo>
                    <a:pt x="64758" y="52789"/>
                  </a:lnTo>
                  <a:lnTo>
                    <a:pt x="64797" y="53025"/>
                  </a:lnTo>
                  <a:lnTo>
                    <a:pt x="64879" y="53075"/>
                  </a:lnTo>
                  <a:lnTo>
                    <a:pt x="64956" y="53137"/>
                  </a:lnTo>
                  <a:lnTo>
                    <a:pt x="65038" y="53211"/>
                  </a:lnTo>
                  <a:lnTo>
                    <a:pt x="65112" y="53311"/>
                  </a:lnTo>
                  <a:lnTo>
                    <a:pt x="65189" y="53410"/>
                  </a:lnTo>
                  <a:lnTo>
                    <a:pt x="65262" y="53534"/>
                  </a:lnTo>
                  <a:lnTo>
                    <a:pt x="65331" y="53658"/>
                  </a:lnTo>
                  <a:lnTo>
                    <a:pt x="65396" y="53807"/>
                  </a:lnTo>
                  <a:lnTo>
                    <a:pt x="65460" y="53969"/>
                  </a:lnTo>
                  <a:lnTo>
                    <a:pt x="65521" y="54130"/>
                  </a:lnTo>
                  <a:lnTo>
                    <a:pt x="65577" y="54316"/>
                  </a:lnTo>
                  <a:lnTo>
                    <a:pt x="65628" y="54503"/>
                  </a:lnTo>
                  <a:lnTo>
                    <a:pt x="65676" y="54714"/>
                  </a:lnTo>
                  <a:lnTo>
                    <a:pt x="65714" y="54925"/>
                  </a:lnTo>
                  <a:lnTo>
                    <a:pt x="65753" y="55161"/>
                  </a:lnTo>
                  <a:lnTo>
                    <a:pt x="65783" y="55397"/>
                  </a:lnTo>
                  <a:lnTo>
                    <a:pt x="65801" y="55583"/>
                  </a:lnTo>
                  <a:lnTo>
                    <a:pt x="65813" y="55782"/>
                  </a:lnTo>
                  <a:lnTo>
                    <a:pt x="65826" y="55968"/>
                  </a:lnTo>
                  <a:lnTo>
                    <a:pt x="65831" y="56142"/>
                  </a:lnTo>
                  <a:lnTo>
                    <a:pt x="65835" y="56328"/>
                  </a:lnTo>
                  <a:lnTo>
                    <a:pt x="65831" y="56502"/>
                  </a:lnTo>
                  <a:lnTo>
                    <a:pt x="65826" y="56676"/>
                  </a:lnTo>
                  <a:lnTo>
                    <a:pt x="65818" y="56850"/>
                  </a:lnTo>
                  <a:lnTo>
                    <a:pt x="65805" y="57023"/>
                  </a:lnTo>
                  <a:lnTo>
                    <a:pt x="65788" y="57185"/>
                  </a:lnTo>
                  <a:lnTo>
                    <a:pt x="65770" y="57346"/>
                  </a:lnTo>
                  <a:lnTo>
                    <a:pt x="65749" y="57508"/>
                  </a:lnTo>
                  <a:lnTo>
                    <a:pt x="65723" y="57657"/>
                  </a:lnTo>
                  <a:lnTo>
                    <a:pt x="65697" y="57806"/>
                  </a:lnTo>
                  <a:lnTo>
                    <a:pt x="65667" y="57955"/>
                  </a:lnTo>
                  <a:lnTo>
                    <a:pt x="65633" y="58104"/>
                  </a:lnTo>
                  <a:lnTo>
                    <a:pt x="65598" y="58240"/>
                  </a:lnTo>
                  <a:lnTo>
                    <a:pt x="65559" y="58389"/>
                  </a:lnTo>
                  <a:lnTo>
                    <a:pt x="65478" y="58650"/>
                  </a:lnTo>
                  <a:lnTo>
                    <a:pt x="65391" y="58899"/>
                  </a:lnTo>
                  <a:lnTo>
                    <a:pt x="65297" y="59122"/>
                  </a:lnTo>
                  <a:lnTo>
                    <a:pt x="65198" y="59333"/>
                  </a:lnTo>
                  <a:lnTo>
                    <a:pt x="65090" y="59532"/>
                  </a:lnTo>
                  <a:lnTo>
                    <a:pt x="64987" y="59706"/>
                  </a:lnTo>
                  <a:lnTo>
                    <a:pt x="64875" y="59867"/>
                  </a:lnTo>
                  <a:lnTo>
                    <a:pt x="64754" y="60029"/>
                  </a:lnTo>
                  <a:lnTo>
                    <a:pt x="64625" y="60153"/>
                  </a:lnTo>
                  <a:lnTo>
                    <a:pt x="64500" y="60264"/>
                  </a:lnTo>
                  <a:lnTo>
                    <a:pt x="64375" y="60351"/>
                  </a:lnTo>
                  <a:lnTo>
                    <a:pt x="64246" y="60426"/>
                  </a:lnTo>
                  <a:lnTo>
                    <a:pt x="64121" y="60476"/>
                  </a:lnTo>
                  <a:lnTo>
                    <a:pt x="63992" y="60500"/>
                  </a:lnTo>
                  <a:lnTo>
                    <a:pt x="63867" y="60513"/>
                  </a:lnTo>
                  <a:lnTo>
                    <a:pt x="63738" y="60500"/>
                  </a:lnTo>
                  <a:lnTo>
                    <a:pt x="63613" y="60463"/>
                  </a:lnTo>
                  <a:lnTo>
                    <a:pt x="63492" y="60413"/>
                  </a:lnTo>
                  <a:lnTo>
                    <a:pt x="63367" y="60351"/>
                  </a:lnTo>
                  <a:lnTo>
                    <a:pt x="63247" y="60264"/>
                  </a:lnTo>
                  <a:lnTo>
                    <a:pt x="63126" y="60153"/>
                  </a:lnTo>
                  <a:lnTo>
                    <a:pt x="63010" y="60041"/>
                  </a:lnTo>
                  <a:lnTo>
                    <a:pt x="62894" y="59904"/>
                  </a:lnTo>
                  <a:lnTo>
                    <a:pt x="62782" y="59743"/>
                  </a:lnTo>
                  <a:lnTo>
                    <a:pt x="62674" y="59581"/>
                  </a:lnTo>
                  <a:lnTo>
                    <a:pt x="62566" y="59395"/>
                  </a:lnTo>
                  <a:lnTo>
                    <a:pt x="62463" y="59197"/>
                  </a:lnTo>
                  <a:lnTo>
                    <a:pt x="62360" y="58973"/>
                  </a:lnTo>
                  <a:lnTo>
                    <a:pt x="62261" y="58750"/>
                  </a:lnTo>
                  <a:lnTo>
                    <a:pt x="62170" y="58501"/>
                  </a:lnTo>
                  <a:lnTo>
                    <a:pt x="62080" y="58253"/>
                  </a:lnTo>
                  <a:lnTo>
                    <a:pt x="61994" y="57980"/>
                  </a:lnTo>
                  <a:lnTo>
                    <a:pt x="61912" y="57706"/>
                  </a:lnTo>
                  <a:lnTo>
                    <a:pt x="61839" y="57408"/>
                  </a:lnTo>
                  <a:lnTo>
                    <a:pt x="61766" y="57098"/>
                  </a:lnTo>
                  <a:lnTo>
                    <a:pt x="61697" y="56787"/>
                  </a:lnTo>
                  <a:lnTo>
                    <a:pt x="61636" y="56452"/>
                  </a:lnTo>
                  <a:lnTo>
                    <a:pt x="61580" y="56117"/>
                  </a:lnTo>
                  <a:lnTo>
                    <a:pt x="61533" y="55769"/>
                  </a:lnTo>
                  <a:lnTo>
                    <a:pt x="61516" y="55583"/>
                  </a:lnTo>
                  <a:lnTo>
                    <a:pt x="61503" y="55397"/>
                  </a:lnTo>
                  <a:lnTo>
                    <a:pt x="61494" y="55210"/>
                  </a:lnTo>
                  <a:lnTo>
                    <a:pt x="61494" y="55024"/>
                  </a:lnTo>
                  <a:lnTo>
                    <a:pt x="61499" y="54838"/>
                  </a:lnTo>
                  <a:lnTo>
                    <a:pt x="61507" y="54652"/>
                  </a:lnTo>
                  <a:lnTo>
                    <a:pt x="61524" y="54465"/>
                  </a:lnTo>
                  <a:lnTo>
                    <a:pt x="61542" y="54292"/>
                  </a:lnTo>
                  <a:lnTo>
                    <a:pt x="61563" y="54118"/>
                  </a:lnTo>
                  <a:lnTo>
                    <a:pt x="61585" y="53944"/>
                  </a:lnTo>
                  <a:lnTo>
                    <a:pt x="61615" y="53770"/>
                  </a:lnTo>
                  <a:lnTo>
                    <a:pt x="61645" y="53609"/>
                  </a:lnTo>
                  <a:lnTo>
                    <a:pt x="61679" y="53447"/>
                  </a:lnTo>
                  <a:lnTo>
                    <a:pt x="61714" y="53298"/>
                  </a:lnTo>
                  <a:lnTo>
                    <a:pt x="61753" y="53162"/>
                  </a:lnTo>
                  <a:lnTo>
                    <a:pt x="61791" y="53025"/>
                  </a:lnTo>
                  <a:lnTo>
                    <a:pt x="61877" y="52752"/>
                  </a:lnTo>
                  <a:lnTo>
                    <a:pt x="61972" y="52479"/>
                  </a:lnTo>
                  <a:lnTo>
                    <a:pt x="62071" y="52230"/>
                  </a:lnTo>
                  <a:lnTo>
                    <a:pt x="62179" y="51994"/>
                  </a:lnTo>
                  <a:lnTo>
                    <a:pt x="62291" y="51771"/>
                  </a:lnTo>
                  <a:lnTo>
                    <a:pt x="62403" y="51560"/>
                  </a:lnTo>
                  <a:lnTo>
                    <a:pt x="62523" y="51373"/>
                  </a:lnTo>
                  <a:lnTo>
                    <a:pt x="62644" y="51199"/>
                  </a:lnTo>
                  <a:lnTo>
                    <a:pt x="62769" y="51050"/>
                  </a:lnTo>
                  <a:lnTo>
                    <a:pt x="62898" y="50926"/>
                  </a:lnTo>
                  <a:lnTo>
                    <a:pt x="63027" y="50815"/>
                  </a:lnTo>
                  <a:lnTo>
                    <a:pt x="63156" y="50728"/>
                  </a:lnTo>
                  <a:lnTo>
                    <a:pt x="63286" y="50666"/>
                  </a:lnTo>
                  <a:lnTo>
                    <a:pt x="63419" y="50628"/>
                  </a:lnTo>
                  <a:close/>
                  <a:moveTo>
                    <a:pt x="26307" y="1"/>
                  </a:moveTo>
                  <a:lnTo>
                    <a:pt x="24184" y="13"/>
                  </a:lnTo>
                  <a:lnTo>
                    <a:pt x="22061" y="51"/>
                  </a:lnTo>
                  <a:lnTo>
                    <a:pt x="19943" y="88"/>
                  </a:lnTo>
                  <a:lnTo>
                    <a:pt x="18974" y="113"/>
                  </a:lnTo>
                  <a:lnTo>
                    <a:pt x="18005" y="138"/>
                  </a:lnTo>
                  <a:lnTo>
                    <a:pt x="16071" y="162"/>
                  </a:lnTo>
                  <a:lnTo>
                    <a:pt x="15107" y="200"/>
                  </a:lnTo>
                  <a:lnTo>
                    <a:pt x="14142" y="237"/>
                  </a:lnTo>
                  <a:lnTo>
                    <a:pt x="13664" y="274"/>
                  </a:lnTo>
                  <a:lnTo>
                    <a:pt x="13182" y="311"/>
                  </a:lnTo>
                  <a:lnTo>
                    <a:pt x="12699" y="361"/>
                  </a:lnTo>
                  <a:lnTo>
                    <a:pt x="12217" y="411"/>
                  </a:lnTo>
                  <a:lnTo>
                    <a:pt x="11791" y="398"/>
                  </a:lnTo>
                  <a:lnTo>
                    <a:pt x="11365" y="386"/>
                  </a:lnTo>
                  <a:lnTo>
                    <a:pt x="10934" y="398"/>
                  </a:lnTo>
                  <a:lnTo>
                    <a:pt x="10508" y="423"/>
                  </a:lnTo>
                  <a:lnTo>
                    <a:pt x="10081" y="460"/>
                  </a:lnTo>
                  <a:lnTo>
                    <a:pt x="9655" y="510"/>
                  </a:lnTo>
                  <a:lnTo>
                    <a:pt x="9229" y="585"/>
                  </a:lnTo>
                  <a:lnTo>
                    <a:pt x="8802" y="659"/>
                  </a:lnTo>
                  <a:lnTo>
                    <a:pt x="8380" y="758"/>
                  </a:lnTo>
                  <a:lnTo>
                    <a:pt x="7954" y="858"/>
                  </a:lnTo>
                  <a:lnTo>
                    <a:pt x="7528" y="982"/>
                  </a:lnTo>
                  <a:lnTo>
                    <a:pt x="7106" y="1119"/>
                  </a:lnTo>
                  <a:lnTo>
                    <a:pt x="6679" y="1280"/>
                  </a:lnTo>
                  <a:lnTo>
                    <a:pt x="6257" y="1441"/>
                  </a:lnTo>
                  <a:lnTo>
                    <a:pt x="5835" y="1615"/>
                  </a:lnTo>
                  <a:lnTo>
                    <a:pt x="5413" y="1814"/>
                  </a:lnTo>
                  <a:lnTo>
                    <a:pt x="1697" y="23806"/>
                  </a:lnTo>
                  <a:lnTo>
                    <a:pt x="1581" y="25023"/>
                  </a:lnTo>
                  <a:lnTo>
                    <a:pt x="1469" y="26252"/>
                  </a:lnTo>
                  <a:lnTo>
                    <a:pt x="1361" y="27494"/>
                  </a:lnTo>
                  <a:lnTo>
                    <a:pt x="1258" y="28748"/>
                  </a:lnTo>
                  <a:lnTo>
                    <a:pt x="1159" y="30015"/>
                  </a:lnTo>
                  <a:lnTo>
                    <a:pt x="1068" y="31281"/>
                  </a:lnTo>
                  <a:lnTo>
                    <a:pt x="978" y="32573"/>
                  </a:lnTo>
                  <a:lnTo>
                    <a:pt x="896" y="33864"/>
                  </a:lnTo>
                  <a:lnTo>
                    <a:pt x="814" y="35168"/>
                  </a:lnTo>
                  <a:lnTo>
                    <a:pt x="741" y="36472"/>
                  </a:lnTo>
                  <a:lnTo>
                    <a:pt x="668" y="37788"/>
                  </a:lnTo>
                  <a:lnTo>
                    <a:pt x="599" y="39117"/>
                  </a:lnTo>
                  <a:lnTo>
                    <a:pt x="538" y="40446"/>
                  </a:lnTo>
                  <a:lnTo>
                    <a:pt x="478" y="41787"/>
                  </a:lnTo>
                  <a:lnTo>
                    <a:pt x="422" y="43140"/>
                  </a:lnTo>
                  <a:lnTo>
                    <a:pt x="371" y="44494"/>
                  </a:lnTo>
                  <a:lnTo>
                    <a:pt x="323" y="45860"/>
                  </a:lnTo>
                  <a:lnTo>
                    <a:pt x="280" y="47226"/>
                  </a:lnTo>
                  <a:lnTo>
                    <a:pt x="237" y="48592"/>
                  </a:lnTo>
                  <a:lnTo>
                    <a:pt x="203" y="49983"/>
                  </a:lnTo>
                  <a:lnTo>
                    <a:pt x="168" y="51361"/>
                  </a:lnTo>
                  <a:lnTo>
                    <a:pt x="138" y="52752"/>
                  </a:lnTo>
                  <a:lnTo>
                    <a:pt x="112" y="54143"/>
                  </a:lnTo>
                  <a:lnTo>
                    <a:pt x="86" y="55546"/>
                  </a:lnTo>
                  <a:lnTo>
                    <a:pt x="65" y="56949"/>
                  </a:lnTo>
                  <a:lnTo>
                    <a:pt x="48" y="58352"/>
                  </a:lnTo>
                  <a:lnTo>
                    <a:pt x="35" y="59768"/>
                  </a:lnTo>
                  <a:lnTo>
                    <a:pt x="22" y="61183"/>
                  </a:lnTo>
                  <a:lnTo>
                    <a:pt x="13" y="62599"/>
                  </a:lnTo>
                  <a:lnTo>
                    <a:pt x="4" y="64015"/>
                  </a:lnTo>
                  <a:lnTo>
                    <a:pt x="0" y="66858"/>
                  </a:lnTo>
                  <a:lnTo>
                    <a:pt x="2166" y="66511"/>
                  </a:lnTo>
                  <a:lnTo>
                    <a:pt x="4332" y="66188"/>
                  </a:lnTo>
                  <a:lnTo>
                    <a:pt x="6507" y="65890"/>
                  </a:lnTo>
                  <a:lnTo>
                    <a:pt x="8682" y="65617"/>
                  </a:lnTo>
                  <a:lnTo>
                    <a:pt x="10861" y="65368"/>
                  </a:lnTo>
                  <a:lnTo>
                    <a:pt x="13044" y="65145"/>
                  </a:lnTo>
                  <a:lnTo>
                    <a:pt x="15227" y="64946"/>
                  </a:lnTo>
                  <a:lnTo>
                    <a:pt x="17415" y="64772"/>
                  </a:lnTo>
                  <a:lnTo>
                    <a:pt x="19602" y="64636"/>
                  </a:lnTo>
                  <a:lnTo>
                    <a:pt x="21794" y="64511"/>
                  </a:lnTo>
                  <a:lnTo>
                    <a:pt x="23986" y="64424"/>
                  </a:lnTo>
                  <a:lnTo>
                    <a:pt x="26183" y="64362"/>
                  </a:lnTo>
                  <a:lnTo>
                    <a:pt x="28379" y="64338"/>
                  </a:lnTo>
                  <a:lnTo>
                    <a:pt x="30575" y="64338"/>
                  </a:lnTo>
                  <a:lnTo>
                    <a:pt x="31673" y="64350"/>
                  </a:lnTo>
                  <a:lnTo>
                    <a:pt x="32771" y="64362"/>
                  </a:lnTo>
                  <a:lnTo>
                    <a:pt x="33869" y="64400"/>
                  </a:lnTo>
                  <a:lnTo>
                    <a:pt x="34967" y="64424"/>
                  </a:lnTo>
                  <a:lnTo>
                    <a:pt x="36065" y="64474"/>
                  </a:lnTo>
                  <a:lnTo>
                    <a:pt x="37164" y="64524"/>
                  </a:lnTo>
                  <a:lnTo>
                    <a:pt x="38262" y="64586"/>
                  </a:lnTo>
                  <a:lnTo>
                    <a:pt x="39356" y="64648"/>
                  </a:lnTo>
                  <a:lnTo>
                    <a:pt x="40454" y="64722"/>
                  </a:lnTo>
                  <a:lnTo>
                    <a:pt x="41552" y="64809"/>
                  </a:lnTo>
                  <a:lnTo>
                    <a:pt x="42650" y="64896"/>
                  </a:lnTo>
                  <a:lnTo>
                    <a:pt x="43744" y="64996"/>
                  </a:lnTo>
                  <a:lnTo>
                    <a:pt x="44842" y="65107"/>
                  </a:lnTo>
                  <a:lnTo>
                    <a:pt x="45936" y="65219"/>
                  </a:lnTo>
                  <a:lnTo>
                    <a:pt x="47034" y="65343"/>
                  </a:lnTo>
                  <a:lnTo>
                    <a:pt x="48127" y="65480"/>
                  </a:lnTo>
                  <a:lnTo>
                    <a:pt x="49221" y="65629"/>
                  </a:lnTo>
                  <a:lnTo>
                    <a:pt x="50315" y="65778"/>
                  </a:lnTo>
                  <a:lnTo>
                    <a:pt x="51409" y="65939"/>
                  </a:lnTo>
                  <a:lnTo>
                    <a:pt x="52503" y="66101"/>
                  </a:lnTo>
                  <a:lnTo>
                    <a:pt x="53592" y="66287"/>
                  </a:lnTo>
                  <a:lnTo>
                    <a:pt x="54686" y="66473"/>
                  </a:lnTo>
                  <a:lnTo>
                    <a:pt x="55775" y="66672"/>
                  </a:lnTo>
                  <a:lnTo>
                    <a:pt x="56865" y="66871"/>
                  </a:lnTo>
                  <a:lnTo>
                    <a:pt x="57954" y="67082"/>
                  </a:lnTo>
                  <a:lnTo>
                    <a:pt x="59044" y="67305"/>
                  </a:lnTo>
                  <a:lnTo>
                    <a:pt x="60129" y="67541"/>
                  </a:lnTo>
                  <a:lnTo>
                    <a:pt x="61214" y="67790"/>
                  </a:lnTo>
                  <a:lnTo>
                    <a:pt x="62304" y="68038"/>
                  </a:lnTo>
                  <a:lnTo>
                    <a:pt x="63385" y="68299"/>
                  </a:lnTo>
                  <a:lnTo>
                    <a:pt x="64470" y="68572"/>
                  </a:lnTo>
                  <a:lnTo>
                    <a:pt x="65551" y="68858"/>
                  </a:lnTo>
                  <a:lnTo>
                    <a:pt x="66632" y="69143"/>
                  </a:lnTo>
                  <a:lnTo>
                    <a:pt x="67713" y="69441"/>
                  </a:lnTo>
                  <a:lnTo>
                    <a:pt x="68793" y="69752"/>
                  </a:lnTo>
                  <a:lnTo>
                    <a:pt x="69870" y="70075"/>
                  </a:lnTo>
                  <a:lnTo>
                    <a:pt x="69930" y="67579"/>
                  </a:lnTo>
                  <a:lnTo>
                    <a:pt x="69982" y="65095"/>
                  </a:lnTo>
                  <a:lnTo>
                    <a:pt x="70034" y="62599"/>
                  </a:lnTo>
                  <a:lnTo>
                    <a:pt x="70081" y="60103"/>
                  </a:lnTo>
                  <a:lnTo>
                    <a:pt x="70120" y="57607"/>
                  </a:lnTo>
                  <a:lnTo>
                    <a:pt x="70159" y="55111"/>
                  </a:lnTo>
                  <a:lnTo>
                    <a:pt x="70189" y="52615"/>
                  </a:lnTo>
                  <a:lnTo>
                    <a:pt x="70210" y="50107"/>
                  </a:lnTo>
                  <a:lnTo>
                    <a:pt x="70227" y="47598"/>
                  </a:lnTo>
                  <a:lnTo>
                    <a:pt x="70236" y="45102"/>
                  </a:lnTo>
                  <a:lnTo>
                    <a:pt x="70240" y="42594"/>
                  </a:lnTo>
                  <a:lnTo>
                    <a:pt x="70236" y="40073"/>
                  </a:lnTo>
                  <a:lnTo>
                    <a:pt x="70223" y="37565"/>
                  </a:lnTo>
                  <a:lnTo>
                    <a:pt x="70202" y="35044"/>
                  </a:lnTo>
                  <a:lnTo>
                    <a:pt x="70167" y="32523"/>
                  </a:lnTo>
                  <a:lnTo>
                    <a:pt x="70128" y="30002"/>
                  </a:lnTo>
                  <a:lnTo>
                    <a:pt x="70098" y="28686"/>
                  </a:lnTo>
                  <a:lnTo>
                    <a:pt x="70059" y="27419"/>
                  </a:lnTo>
                  <a:lnTo>
                    <a:pt x="70016" y="26190"/>
                  </a:lnTo>
                  <a:lnTo>
                    <a:pt x="69960" y="24998"/>
                  </a:lnTo>
                  <a:lnTo>
                    <a:pt x="69900" y="23843"/>
                  </a:lnTo>
                  <a:lnTo>
                    <a:pt x="69831" y="22726"/>
                  </a:lnTo>
                  <a:lnTo>
                    <a:pt x="69754" y="21658"/>
                  </a:lnTo>
                  <a:lnTo>
                    <a:pt x="69711" y="21136"/>
                  </a:lnTo>
                  <a:lnTo>
                    <a:pt x="69668" y="20615"/>
                  </a:lnTo>
                  <a:lnTo>
                    <a:pt x="69620" y="20118"/>
                  </a:lnTo>
                  <a:lnTo>
                    <a:pt x="69573" y="19621"/>
                  </a:lnTo>
                  <a:lnTo>
                    <a:pt x="69525" y="19137"/>
                  </a:lnTo>
                  <a:lnTo>
                    <a:pt x="69474" y="18653"/>
                  </a:lnTo>
                  <a:lnTo>
                    <a:pt x="69418" y="18181"/>
                  </a:lnTo>
                  <a:lnTo>
                    <a:pt x="69366" y="17721"/>
                  </a:lnTo>
                  <a:lnTo>
                    <a:pt x="69306" y="17274"/>
                  </a:lnTo>
                  <a:lnTo>
                    <a:pt x="69250" y="16827"/>
                  </a:lnTo>
                  <a:lnTo>
                    <a:pt x="69190" y="16392"/>
                  </a:lnTo>
                  <a:lnTo>
                    <a:pt x="69125" y="15970"/>
                  </a:lnTo>
                  <a:lnTo>
                    <a:pt x="69060" y="15548"/>
                  </a:lnTo>
                  <a:lnTo>
                    <a:pt x="68996" y="15138"/>
                  </a:lnTo>
                  <a:lnTo>
                    <a:pt x="68927" y="14741"/>
                  </a:lnTo>
                  <a:lnTo>
                    <a:pt x="68858" y="14344"/>
                  </a:lnTo>
                  <a:lnTo>
                    <a:pt x="68789" y="13959"/>
                  </a:lnTo>
                  <a:lnTo>
                    <a:pt x="68716" y="13586"/>
                  </a:lnTo>
                  <a:lnTo>
                    <a:pt x="68638" y="13214"/>
                  </a:lnTo>
                  <a:lnTo>
                    <a:pt x="68565" y="12853"/>
                  </a:lnTo>
                  <a:lnTo>
                    <a:pt x="68488" y="12493"/>
                  </a:lnTo>
                  <a:lnTo>
                    <a:pt x="68406" y="12158"/>
                  </a:lnTo>
                  <a:lnTo>
                    <a:pt x="68324" y="11810"/>
                  </a:lnTo>
                  <a:lnTo>
                    <a:pt x="68242" y="11475"/>
                  </a:lnTo>
                  <a:lnTo>
                    <a:pt x="68156" y="11152"/>
                  </a:lnTo>
                  <a:lnTo>
                    <a:pt x="68070" y="10842"/>
                  </a:lnTo>
                  <a:lnTo>
                    <a:pt x="67984" y="10531"/>
                  </a:lnTo>
                  <a:lnTo>
                    <a:pt x="67893" y="10221"/>
                  </a:lnTo>
                  <a:lnTo>
                    <a:pt x="67803" y="9935"/>
                  </a:lnTo>
                  <a:lnTo>
                    <a:pt x="67708" y="9637"/>
                  </a:lnTo>
                  <a:lnTo>
                    <a:pt x="67613" y="9364"/>
                  </a:lnTo>
                  <a:lnTo>
                    <a:pt x="67519" y="9078"/>
                  </a:lnTo>
                  <a:lnTo>
                    <a:pt x="67420" y="8818"/>
                  </a:lnTo>
                  <a:lnTo>
                    <a:pt x="67321" y="8544"/>
                  </a:lnTo>
                  <a:lnTo>
                    <a:pt x="67222" y="8296"/>
                  </a:lnTo>
                  <a:lnTo>
                    <a:pt x="67118" y="8048"/>
                  </a:lnTo>
                  <a:lnTo>
                    <a:pt x="67015" y="7799"/>
                  </a:lnTo>
                  <a:lnTo>
                    <a:pt x="66912" y="7563"/>
                  </a:lnTo>
                  <a:lnTo>
                    <a:pt x="66696" y="7104"/>
                  </a:lnTo>
                  <a:lnTo>
                    <a:pt x="66477" y="6669"/>
                  </a:lnTo>
                  <a:lnTo>
                    <a:pt x="66248" y="6260"/>
                  </a:lnTo>
                  <a:lnTo>
                    <a:pt x="66016" y="5875"/>
                  </a:lnTo>
                  <a:lnTo>
                    <a:pt x="65779" y="5514"/>
                  </a:lnTo>
                  <a:lnTo>
                    <a:pt x="65538" y="5167"/>
                  </a:lnTo>
                  <a:lnTo>
                    <a:pt x="65288" y="4844"/>
                  </a:lnTo>
                  <a:lnTo>
                    <a:pt x="65034" y="4533"/>
                  </a:lnTo>
                  <a:lnTo>
                    <a:pt x="64776" y="4248"/>
                  </a:lnTo>
                  <a:lnTo>
                    <a:pt x="64513" y="3987"/>
                  </a:lnTo>
                  <a:lnTo>
                    <a:pt x="64246" y="3739"/>
                  </a:lnTo>
                  <a:lnTo>
                    <a:pt x="63970" y="3503"/>
                  </a:lnTo>
                  <a:lnTo>
                    <a:pt x="63690" y="3292"/>
                  </a:lnTo>
                  <a:lnTo>
                    <a:pt x="63411" y="3093"/>
                  </a:lnTo>
                  <a:lnTo>
                    <a:pt x="63122" y="2907"/>
                  </a:lnTo>
                  <a:lnTo>
                    <a:pt x="62829" y="2733"/>
                  </a:lnTo>
                  <a:lnTo>
                    <a:pt x="62532" y="2571"/>
                  </a:lnTo>
                  <a:lnTo>
                    <a:pt x="62231" y="2422"/>
                  </a:lnTo>
                  <a:lnTo>
                    <a:pt x="61925" y="2298"/>
                  </a:lnTo>
                  <a:lnTo>
                    <a:pt x="61619" y="2174"/>
                  </a:lnTo>
                  <a:lnTo>
                    <a:pt x="61305" y="2062"/>
                  </a:lnTo>
                  <a:lnTo>
                    <a:pt x="60986" y="1963"/>
                  </a:lnTo>
                  <a:lnTo>
                    <a:pt x="60667" y="1864"/>
                  </a:lnTo>
                  <a:lnTo>
                    <a:pt x="60340" y="1789"/>
                  </a:lnTo>
                  <a:lnTo>
                    <a:pt x="60013" y="1715"/>
                  </a:lnTo>
                  <a:lnTo>
                    <a:pt x="59681" y="1640"/>
                  </a:lnTo>
                  <a:lnTo>
                    <a:pt x="59005" y="1528"/>
                  </a:lnTo>
                  <a:lnTo>
                    <a:pt x="58320" y="1429"/>
                  </a:lnTo>
                  <a:lnTo>
                    <a:pt x="57619" y="1355"/>
                  </a:lnTo>
                  <a:lnTo>
                    <a:pt x="56908" y="1292"/>
                  </a:lnTo>
                  <a:lnTo>
                    <a:pt x="55457" y="1156"/>
                  </a:lnTo>
                  <a:lnTo>
                    <a:pt x="53140" y="957"/>
                  </a:lnTo>
                  <a:lnTo>
                    <a:pt x="50828" y="783"/>
                  </a:lnTo>
                  <a:lnTo>
                    <a:pt x="48511" y="622"/>
                  </a:lnTo>
                  <a:lnTo>
                    <a:pt x="46194" y="485"/>
                  </a:lnTo>
                  <a:lnTo>
                    <a:pt x="43877" y="374"/>
                  </a:lnTo>
                  <a:lnTo>
                    <a:pt x="41560" y="274"/>
                  </a:lnTo>
                  <a:lnTo>
                    <a:pt x="39244" y="200"/>
                  </a:lnTo>
                  <a:lnTo>
                    <a:pt x="36922" y="138"/>
                  </a:lnTo>
                  <a:lnTo>
                    <a:pt x="34799" y="88"/>
                  </a:lnTo>
                  <a:lnTo>
                    <a:pt x="32681" y="51"/>
                  </a:lnTo>
                  <a:lnTo>
                    <a:pt x="30553" y="26"/>
                  </a:lnTo>
                  <a:lnTo>
                    <a:pt x="28430" y="13"/>
                  </a:lnTo>
                  <a:lnTo>
                    <a:pt x="2630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6"/>
            <p:cNvSpPr/>
            <p:nvPr/>
          </p:nvSpPr>
          <p:spPr>
            <a:xfrm>
              <a:off x="3006750" y="-2785300"/>
              <a:ext cx="81100" cy="233775"/>
            </a:xfrm>
            <a:custGeom>
              <a:avLst/>
              <a:gdLst/>
              <a:ahLst/>
              <a:cxnLst/>
              <a:rect l="l" t="t" r="r" b="b"/>
              <a:pathLst>
                <a:path w="3244" h="9351" extrusionOk="0">
                  <a:moveTo>
                    <a:pt x="1198" y="0"/>
                  </a:moveTo>
                  <a:lnTo>
                    <a:pt x="1056" y="422"/>
                  </a:lnTo>
                  <a:lnTo>
                    <a:pt x="914" y="857"/>
                  </a:lnTo>
                  <a:lnTo>
                    <a:pt x="771" y="1267"/>
                  </a:lnTo>
                  <a:lnTo>
                    <a:pt x="625" y="1677"/>
                  </a:lnTo>
                  <a:lnTo>
                    <a:pt x="474" y="2074"/>
                  </a:lnTo>
                  <a:lnTo>
                    <a:pt x="319" y="2459"/>
                  </a:lnTo>
                  <a:lnTo>
                    <a:pt x="164" y="2844"/>
                  </a:lnTo>
                  <a:lnTo>
                    <a:pt x="1" y="3216"/>
                  </a:lnTo>
                  <a:lnTo>
                    <a:pt x="113" y="3601"/>
                  </a:lnTo>
                  <a:lnTo>
                    <a:pt x="225" y="3999"/>
                  </a:lnTo>
                  <a:lnTo>
                    <a:pt x="444" y="4806"/>
                  </a:lnTo>
                  <a:lnTo>
                    <a:pt x="660" y="5601"/>
                  </a:lnTo>
                  <a:lnTo>
                    <a:pt x="771" y="5998"/>
                  </a:lnTo>
                  <a:lnTo>
                    <a:pt x="883" y="6395"/>
                  </a:lnTo>
                  <a:lnTo>
                    <a:pt x="995" y="6768"/>
                  </a:lnTo>
                  <a:lnTo>
                    <a:pt x="1116" y="7140"/>
                  </a:lnTo>
                  <a:lnTo>
                    <a:pt x="1241" y="7488"/>
                  </a:lnTo>
                  <a:lnTo>
                    <a:pt x="1370" y="7823"/>
                  </a:lnTo>
                  <a:lnTo>
                    <a:pt x="1504" y="8134"/>
                  </a:lnTo>
                  <a:lnTo>
                    <a:pt x="1577" y="8283"/>
                  </a:lnTo>
                  <a:lnTo>
                    <a:pt x="1646" y="8432"/>
                  </a:lnTo>
                  <a:lnTo>
                    <a:pt x="1719" y="8569"/>
                  </a:lnTo>
                  <a:lnTo>
                    <a:pt x="1796" y="8705"/>
                  </a:lnTo>
                  <a:lnTo>
                    <a:pt x="1874" y="8829"/>
                  </a:lnTo>
                  <a:lnTo>
                    <a:pt x="1956" y="8941"/>
                  </a:lnTo>
                  <a:lnTo>
                    <a:pt x="2046" y="9053"/>
                  </a:lnTo>
                  <a:lnTo>
                    <a:pt x="2132" y="9152"/>
                  </a:lnTo>
                  <a:lnTo>
                    <a:pt x="2218" y="9227"/>
                  </a:lnTo>
                  <a:lnTo>
                    <a:pt x="2300" y="9289"/>
                  </a:lnTo>
                  <a:lnTo>
                    <a:pt x="2378" y="9326"/>
                  </a:lnTo>
                  <a:lnTo>
                    <a:pt x="2455" y="9351"/>
                  </a:lnTo>
                  <a:lnTo>
                    <a:pt x="2528" y="9351"/>
                  </a:lnTo>
                  <a:lnTo>
                    <a:pt x="2597" y="9338"/>
                  </a:lnTo>
                  <a:lnTo>
                    <a:pt x="2666" y="9314"/>
                  </a:lnTo>
                  <a:lnTo>
                    <a:pt x="2727" y="9264"/>
                  </a:lnTo>
                  <a:lnTo>
                    <a:pt x="2787" y="9202"/>
                  </a:lnTo>
                  <a:lnTo>
                    <a:pt x="2847" y="9127"/>
                  </a:lnTo>
                  <a:lnTo>
                    <a:pt x="2899" y="9040"/>
                  </a:lnTo>
                  <a:lnTo>
                    <a:pt x="2950" y="8941"/>
                  </a:lnTo>
                  <a:lnTo>
                    <a:pt x="2998" y="8829"/>
                  </a:lnTo>
                  <a:lnTo>
                    <a:pt x="3041" y="8693"/>
                  </a:lnTo>
                  <a:lnTo>
                    <a:pt x="3080" y="8556"/>
                  </a:lnTo>
                  <a:lnTo>
                    <a:pt x="3114" y="8407"/>
                  </a:lnTo>
                  <a:lnTo>
                    <a:pt x="3144" y="8246"/>
                  </a:lnTo>
                  <a:lnTo>
                    <a:pt x="3170" y="8072"/>
                  </a:lnTo>
                  <a:lnTo>
                    <a:pt x="3196" y="7898"/>
                  </a:lnTo>
                  <a:lnTo>
                    <a:pt x="3213" y="7712"/>
                  </a:lnTo>
                  <a:lnTo>
                    <a:pt x="3226" y="7513"/>
                  </a:lnTo>
                  <a:lnTo>
                    <a:pt x="3239" y="7302"/>
                  </a:lnTo>
                  <a:lnTo>
                    <a:pt x="3243" y="7091"/>
                  </a:lnTo>
                  <a:lnTo>
                    <a:pt x="3243" y="6867"/>
                  </a:lnTo>
                  <a:lnTo>
                    <a:pt x="3243" y="6644"/>
                  </a:lnTo>
                  <a:lnTo>
                    <a:pt x="3235" y="6420"/>
                  </a:lnTo>
                  <a:lnTo>
                    <a:pt x="3222" y="6184"/>
                  </a:lnTo>
                  <a:lnTo>
                    <a:pt x="3200" y="5936"/>
                  </a:lnTo>
                  <a:lnTo>
                    <a:pt x="3179" y="5700"/>
                  </a:lnTo>
                  <a:lnTo>
                    <a:pt x="3153" y="5452"/>
                  </a:lnTo>
                  <a:lnTo>
                    <a:pt x="3123" y="5228"/>
                  </a:lnTo>
                  <a:lnTo>
                    <a:pt x="3088" y="5005"/>
                  </a:lnTo>
                  <a:lnTo>
                    <a:pt x="3054" y="4794"/>
                  </a:lnTo>
                  <a:lnTo>
                    <a:pt x="3015" y="4582"/>
                  </a:lnTo>
                  <a:lnTo>
                    <a:pt x="2972" y="4371"/>
                  </a:lnTo>
                  <a:lnTo>
                    <a:pt x="2929" y="4173"/>
                  </a:lnTo>
                  <a:lnTo>
                    <a:pt x="2882" y="3986"/>
                  </a:lnTo>
                  <a:lnTo>
                    <a:pt x="2830" y="3788"/>
                  </a:lnTo>
                  <a:lnTo>
                    <a:pt x="2778" y="3601"/>
                  </a:lnTo>
                  <a:lnTo>
                    <a:pt x="2722" y="3428"/>
                  </a:lnTo>
                  <a:lnTo>
                    <a:pt x="2610" y="3067"/>
                  </a:lnTo>
                  <a:lnTo>
                    <a:pt x="2485" y="2732"/>
                  </a:lnTo>
                  <a:lnTo>
                    <a:pt x="2356" y="2409"/>
                  </a:lnTo>
                  <a:lnTo>
                    <a:pt x="2223" y="2099"/>
                  </a:lnTo>
                  <a:lnTo>
                    <a:pt x="2085" y="1801"/>
                  </a:lnTo>
                  <a:lnTo>
                    <a:pt x="1943" y="1515"/>
                  </a:lnTo>
                  <a:lnTo>
                    <a:pt x="1801" y="1230"/>
                  </a:lnTo>
                  <a:lnTo>
                    <a:pt x="1521" y="696"/>
                  </a:lnTo>
                  <a:lnTo>
                    <a:pt x="1245" y="187"/>
                  </a:lnTo>
                  <a:lnTo>
                    <a:pt x="1219" y="87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6"/>
            <p:cNvSpPr/>
            <p:nvPr/>
          </p:nvSpPr>
          <p:spPr>
            <a:xfrm>
              <a:off x="3041850" y="-11914225"/>
              <a:ext cx="95850" cy="287475"/>
            </a:xfrm>
            <a:custGeom>
              <a:avLst/>
              <a:gdLst/>
              <a:ahLst/>
              <a:cxnLst/>
              <a:rect l="l" t="t" r="r" b="b"/>
              <a:pathLst>
                <a:path w="3834" h="11499" extrusionOk="0">
                  <a:moveTo>
                    <a:pt x="2012" y="0"/>
                  </a:moveTo>
                  <a:lnTo>
                    <a:pt x="1900" y="13"/>
                  </a:lnTo>
                  <a:lnTo>
                    <a:pt x="1788" y="37"/>
                  </a:lnTo>
                  <a:lnTo>
                    <a:pt x="1676" y="87"/>
                  </a:lnTo>
                  <a:lnTo>
                    <a:pt x="1564" y="162"/>
                  </a:lnTo>
                  <a:lnTo>
                    <a:pt x="1456" y="248"/>
                  </a:lnTo>
                  <a:lnTo>
                    <a:pt x="1348" y="360"/>
                  </a:lnTo>
                  <a:lnTo>
                    <a:pt x="1241" y="472"/>
                  </a:lnTo>
                  <a:lnTo>
                    <a:pt x="1133" y="621"/>
                  </a:lnTo>
                  <a:lnTo>
                    <a:pt x="1030" y="770"/>
                  </a:lnTo>
                  <a:lnTo>
                    <a:pt x="931" y="956"/>
                  </a:lnTo>
                  <a:lnTo>
                    <a:pt x="832" y="1143"/>
                  </a:lnTo>
                  <a:lnTo>
                    <a:pt x="741" y="1341"/>
                  </a:lnTo>
                  <a:lnTo>
                    <a:pt x="651" y="1565"/>
                  </a:lnTo>
                  <a:lnTo>
                    <a:pt x="565" y="1801"/>
                  </a:lnTo>
                  <a:lnTo>
                    <a:pt x="483" y="2061"/>
                  </a:lnTo>
                  <a:lnTo>
                    <a:pt x="410" y="2322"/>
                  </a:lnTo>
                  <a:lnTo>
                    <a:pt x="336" y="2608"/>
                  </a:lnTo>
                  <a:lnTo>
                    <a:pt x="272" y="2906"/>
                  </a:lnTo>
                  <a:lnTo>
                    <a:pt x="212" y="3204"/>
                  </a:lnTo>
                  <a:lnTo>
                    <a:pt x="181" y="3403"/>
                  </a:lnTo>
                  <a:lnTo>
                    <a:pt x="151" y="3601"/>
                  </a:lnTo>
                  <a:lnTo>
                    <a:pt x="121" y="3788"/>
                  </a:lnTo>
                  <a:lnTo>
                    <a:pt x="95" y="3986"/>
                  </a:lnTo>
                  <a:lnTo>
                    <a:pt x="74" y="4185"/>
                  </a:lnTo>
                  <a:lnTo>
                    <a:pt x="56" y="4371"/>
                  </a:lnTo>
                  <a:lnTo>
                    <a:pt x="39" y="4570"/>
                  </a:lnTo>
                  <a:lnTo>
                    <a:pt x="26" y="4756"/>
                  </a:lnTo>
                  <a:lnTo>
                    <a:pt x="18" y="4955"/>
                  </a:lnTo>
                  <a:lnTo>
                    <a:pt x="9" y="5141"/>
                  </a:lnTo>
                  <a:lnTo>
                    <a:pt x="1" y="5526"/>
                  </a:lnTo>
                  <a:lnTo>
                    <a:pt x="5" y="5899"/>
                  </a:lnTo>
                  <a:lnTo>
                    <a:pt x="18" y="6271"/>
                  </a:lnTo>
                  <a:lnTo>
                    <a:pt x="39" y="6644"/>
                  </a:lnTo>
                  <a:lnTo>
                    <a:pt x="69" y="6991"/>
                  </a:lnTo>
                  <a:lnTo>
                    <a:pt x="108" y="7351"/>
                  </a:lnTo>
                  <a:lnTo>
                    <a:pt x="156" y="7687"/>
                  </a:lnTo>
                  <a:lnTo>
                    <a:pt x="207" y="8022"/>
                  </a:lnTo>
                  <a:lnTo>
                    <a:pt x="272" y="8345"/>
                  </a:lnTo>
                  <a:lnTo>
                    <a:pt x="341" y="8655"/>
                  </a:lnTo>
                  <a:lnTo>
                    <a:pt x="418" y="8966"/>
                  </a:lnTo>
                  <a:lnTo>
                    <a:pt x="504" y="9251"/>
                  </a:lnTo>
                  <a:lnTo>
                    <a:pt x="590" y="9525"/>
                  </a:lnTo>
                  <a:lnTo>
                    <a:pt x="690" y="9785"/>
                  </a:lnTo>
                  <a:lnTo>
                    <a:pt x="789" y="10034"/>
                  </a:lnTo>
                  <a:lnTo>
                    <a:pt x="896" y="10257"/>
                  </a:lnTo>
                  <a:lnTo>
                    <a:pt x="1004" y="10481"/>
                  </a:lnTo>
                  <a:lnTo>
                    <a:pt x="1120" y="10667"/>
                  </a:lnTo>
                  <a:lnTo>
                    <a:pt x="1241" y="10853"/>
                  </a:lnTo>
                  <a:lnTo>
                    <a:pt x="1361" y="11002"/>
                  </a:lnTo>
                  <a:lnTo>
                    <a:pt x="1490" y="11139"/>
                  </a:lnTo>
                  <a:lnTo>
                    <a:pt x="1620" y="11263"/>
                  </a:lnTo>
                  <a:lnTo>
                    <a:pt x="1749" y="11350"/>
                  </a:lnTo>
                  <a:lnTo>
                    <a:pt x="1882" y="11424"/>
                  </a:lnTo>
                  <a:lnTo>
                    <a:pt x="2020" y="11474"/>
                  </a:lnTo>
                  <a:lnTo>
                    <a:pt x="2158" y="11499"/>
                  </a:lnTo>
                  <a:lnTo>
                    <a:pt x="2296" y="11499"/>
                  </a:lnTo>
                  <a:lnTo>
                    <a:pt x="2369" y="11487"/>
                  </a:lnTo>
                  <a:lnTo>
                    <a:pt x="2442" y="11474"/>
                  </a:lnTo>
                  <a:lnTo>
                    <a:pt x="2511" y="11449"/>
                  </a:lnTo>
                  <a:lnTo>
                    <a:pt x="2576" y="11412"/>
                  </a:lnTo>
                  <a:lnTo>
                    <a:pt x="2640" y="11375"/>
                  </a:lnTo>
                  <a:lnTo>
                    <a:pt x="2705" y="11325"/>
                  </a:lnTo>
                  <a:lnTo>
                    <a:pt x="2765" y="11275"/>
                  </a:lnTo>
                  <a:lnTo>
                    <a:pt x="2825" y="11213"/>
                  </a:lnTo>
                  <a:lnTo>
                    <a:pt x="2881" y="11139"/>
                  </a:lnTo>
                  <a:lnTo>
                    <a:pt x="2937" y="11064"/>
                  </a:lnTo>
                  <a:lnTo>
                    <a:pt x="2993" y="10990"/>
                  </a:lnTo>
                  <a:lnTo>
                    <a:pt x="3045" y="10903"/>
                  </a:lnTo>
                  <a:lnTo>
                    <a:pt x="3092" y="10804"/>
                  </a:lnTo>
                  <a:lnTo>
                    <a:pt x="3144" y="10704"/>
                  </a:lnTo>
                  <a:lnTo>
                    <a:pt x="3235" y="10493"/>
                  </a:lnTo>
                  <a:lnTo>
                    <a:pt x="3321" y="10257"/>
                  </a:lnTo>
                  <a:lnTo>
                    <a:pt x="3398" y="10009"/>
                  </a:lnTo>
                  <a:lnTo>
                    <a:pt x="3471" y="9736"/>
                  </a:lnTo>
                  <a:lnTo>
                    <a:pt x="3536" y="9450"/>
                  </a:lnTo>
                  <a:lnTo>
                    <a:pt x="3592" y="9152"/>
                  </a:lnTo>
                  <a:lnTo>
                    <a:pt x="3644" y="8842"/>
                  </a:lnTo>
                  <a:lnTo>
                    <a:pt x="3687" y="8519"/>
                  </a:lnTo>
                  <a:lnTo>
                    <a:pt x="3725" y="8171"/>
                  </a:lnTo>
                  <a:lnTo>
                    <a:pt x="3760" y="7836"/>
                  </a:lnTo>
                  <a:lnTo>
                    <a:pt x="3786" y="7476"/>
                  </a:lnTo>
                  <a:lnTo>
                    <a:pt x="3807" y="7115"/>
                  </a:lnTo>
                  <a:lnTo>
                    <a:pt x="3820" y="6755"/>
                  </a:lnTo>
                  <a:lnTo>
                    <a:pt x="3829" y="6383"/>
                  </a:lnTo>
                  <a:lnTo>
                    <a:pt x="3833" y="6010"/>
                  </a:lnTo>
                  <a:lnTo>
                    <a:pt x="3829" y="5638"/>
                  </a:lnTo>
                  <a:lnTo>
                    <a:pt x="3820" y="5265"/>
                  </a:lnTo>
                  <a:lnTo>
                    <a:pt x="3807" y="4905"/>
                  </a:lnTo>
                  <a:lnTo>
                    <a:pt x="3786" y="4533"/>
                  </a:lnTo>
                  <a:lnTo>
                    <a:pt x="3760" y="4185"/>
                  </a:lnTo>
                  <a:lnTo>
                    <a:pt x="3730" y="3825"/>
                  </a:lnTo>
                  <a:lnTo>
                    <a:pt x="3695" y="3477"/>
                  </a:lnTo>
                  <a:lnTo>
                    <a:pt x="3652" y="3142"/>
                  </a:lnTo>
                  <a:lnTo>
                    <a:pt x="3609" y="2819"/>
                  </a:lnTo>
                  <a:lnTo>
                    <a:pt x="3558" y="2508"/>
                  </a:lnTo>
                  <a:lnTo>
                    <a:pt x="3532" y="2372"/>
                  </a:lnTo>
                  <a:lnTo>
                    <a:pt x="3502" y="2260"/>
                  </a:lnTo>
                  <a:lnTo>
                    <a:pt x="3471" y="2148"/>
                  </a:lnTo>
                  <a:lnTo>
                    <a:pt x="3441" y="2049"/>
                  </a:lnTo>
                  <a:lnTo>
                    <a:pt x="3407" y="1962"/>
                  </a:lnTo>
                  <a:lnTo>
                    <a:pt x="3372" y="1888"/>
                  </a:lnTo>
                  <a:lnTo>
                    <a:pt x="3334" y="1826"/>
                  </a:lnTo>
                  <a:lnTo>
                    <a:pt x="3299" y="1763"/>
                  </a:lnTo>
                  <a:lnTo>
                    <a:pt x="3222" y="1490"/>
                  </a:lnTo>
                  <a:lnTo>
                    <a:pt x="3140" y="1242"/>
                  </a:lnTo>
                  <a:lnTo>
                    <a:pt x="3049" y="1018"/>
                  </a:lnTo>
                  <a:lnTo>
                    <a:pt x="2959" y="820"/>
                  </a:lnTo>
                  <a:lnTo>
                    <a:pt x="2864" y="646"/>
                  </a:lnTo>
                  <a:lnTo>
                    <a:pt x="2765" y="484"/>
                  </a:lnTo>
                  <a:lnTo>
                    <a:pt x="2666" y="348"/>
                  </a:lnTo>
                  <a:lnTo>
                    <a:pt x="2558" y="236"/>
                  </a:lnTo>
                  <a:lnTo>
                    <a:pt x="2455" y="149"/>
                  </a:lnTo>
                  <a:lnTo>
                    <a:pt x="2347" y="75"/>
                  </a:lnTo>
                  <a:lnTo>
                    <a:pt x="2235" y="3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6"/>
            <p:cNvSpPr/>
            <p:nvPr/>
          </p:nvSpPr>
          <p:spPr>
            <a:xfrm>
              <a:off x="3077800" y="-7844625"/>
              <a:ext cx="217725" cy="528725"/>
            </a:xfrm>
            <a:custGeom>
              <a:avLst/>
              <a:gdLst/>
              <a:ahLst/>
              <a:cxnLst/>
              <a:rect l="l" t="t" r="r" b="b"/>
              <a:pathLst>
                <a:path w="8709" h="21149" extrusionOk="0">
                  <a:moveTo>
                    <a:pt x="4174" y="4720"/>
                  </a:moveTo>
                  <a:lnTo>
                    <a:pt x="4307" y="4732"/>
                  </a:lnTo>
                  <a:lnTo>
                    <a:pt x="4436" y="4757"/>
                  </a:lnTo>
                  <a:lnTo>
                    <a:pt x="4566" y="4806"/>
                  </a:lnTo>
                  <a:lnTo>
                    <a:pt x="4690" y="4869"/>
                  </a:lnTo>
                  <a:lnTo>
                    <a:pt x="4811" y="4943"/>
                  </a:lnTo>
                  <a:lnTo>
                    <a:pt x="4927" y="5030"/>
                  </a:lnTo>
                  <a:lnTo>
                    <a:pt x="5044" y="5129"/>
                  </a:lnTo>
                  <a:lnTo>
                    <a:pt x="5155" y="5229"/>
                  </a:lnTo>
                  <a:lnTo>
                    <a:pt x="5267" y="5353"/>
                  </a:lnTo>
                  <a:lnTo>
                    <a:pt x="5375" y="5489"/>
                  </a:lnTo>
                  <a:lnTo>
                    <a:pt x="5478" y="5626"/>
                  </a:lnTo>
                  <a:lnTo>
                    <a:pt x="5582" y="5787"/>
                  </a:lnTo>
                  <a:lnTo>
                    <a:pt x="5685" y="5949"/>
                  </a:lnTo>
                  <a:lnTo>
                    <a:pt x="5784" y="6123"/>
                  </a:lnTo>
                  <a:lnTo>
                    <a:pt x="5883" y="6297"/>
                  </a:lnTo>
                  <a:lnTo>
                    <a:pt x="5982" y="6483"/>
                  </a:lnTo>
                  <a:lnTo>
                    <a:pt x="5961" y="6607"/>
                  </a:lnTo>
                  <a:lnTo>
                    <a:pt x="5944" y="6719"/>
                  </a:lnTo>
                  <a:lnTo>
                    <a:pt x="5931" y="6843"/>
                  </a:lnTo>
                  <a:lnTo>
                    <a:pt x="5918" y="6955"/>
                  </a:lnTo>
                  <a:lnTo>
                    <a:pt x="5913" y="7079"/>
                  </a:lnTo>
                  <a:lnTo>
                    <a:pt x="5909" y="7203"/>
                  </a:lnTo>
                  <a:lnTo>
                    <a:pt x="5905" y="7327"/>
                  </a:lnTo>
                  <a:lnTo>
                    <a:pt x="5909" y="7451"/>
                  </a:lnTo>
                  <a:lnTo>
                    <a:pt x="5913" y="7576"/>
                  </a:lnTo>
                  <a:lnTo>
                    <a:pt x="5926" y="7700"/>
                  </a:lnTo>
                  <a:lnTo>
                    <a:pt x="5939" y="7812"/>
                  </a:lnTo>
                  <a:lnTo>
                    <a:pt x="5961" y="7923"/>
                  </a:lnTo>
                  <a:lnTo>
                    <a:pt x="5982" y="8035"/>
                  </a:lnTo>
                  <a:lnTo>
                    <a:pt x="6008" y="8147"/>
                  </a:lnTo>
                  <a:lnTo>
                    <a:pt x="6043" y="8246"/>
                  </a:lnTo>
                  <a:lnTo>
                    <a:pt x="6077" y="8346"/>
                  </a:lnTo>
                  <a:lnTo>
                    <a:pt x="6189" y="8644"/>
                  </a:lnTo>
                  <a:lnTo>
                    <a:pt x="6284" y="8942"/>
                  </a:lnTo>
                  <a:lnTo>
                    <a:pt x="6366" y="9240"/>
                  </a:lnTo>
                  <a:lnTo>
                    <a:pt x="6434" y="9538"/>
                  </a:lnTo>
                  <a:lnTo>
                    <a:pt x="6495" y="9836"/>
                  </a:lnTo>
                  <a:lnTo>
                    <a:pt x="6516" y="9985"/>
                  </a:lnTo>
                  <a:lnTo>
                    <a:pt x="6538" y="10121"/>
                  </a:lnTo>
                  <a:lnTo>
                    <a:pt x="6559" y="10270"/>
                  </a:lnTo>
                  <a:lnTo>
                    <a:pt x="6572" y="10419"/>
                  </a:lnTo>
                  <a:lnTo>
                    <a:pt x="6585" y="10556"/>
                  </a:lnTo>
                  <a:lnTo>
                    <a:pt x="6598" y="10705"/>
                  </a:lnTo>
                  <a:lnTo>
                    <a:pt x="6602" y="10841"/>
                  </a:lnTo>
                  <a:lnTo>
                    <a:pt x="6607" y="10990"/>
                  </a:lnTo>
                  <a:lnTo>
                    <a:pt x="6611" y="11264"/>
                  </a:lnTo>
                  <a:lnTo>
                    <a:pt x="6602" y="11537"/>
                  </a:lnTo>
                  <a:lnTo>
                    <a:pt x="6585" y="11810"/>
                  </a:lnTo>
                  <a:lnTo>
                    <a:pt x="6559" y="12083"/>
                  </a:lnTo>
                  <a:lnTo>
                    <a:pt x="6521" y="12344"/>
                  </a:lnTo>
                  <a:lnTo>
                    <a:pt x="6478" y="12592"/>
                  </a:lnTo>
                  <a:lnTo>
                    <a:pt x="6426" y="12841"/>
                  </a:lnTo>
                  <a:lnTo>
                    <a:pt x="6366" y="13089"/>
                  </a:lnTo>
                  <a:lnTo>
                    <a:pt x="6297" y="13325"/>
                  </a:lnTo>
                  <a:lnTo>
                    <a:pt x="6223" y="13561"/>
                  </a:lnTo>
                  <a:lnTo>
                    <a:pt x="6142" y="13784"/>
                  </a:lnTo>
                  <a:lnTo>
                    <a:pt x="6051" y="13996"/>
                  </a:lnTo>
                  <a:lnTo>
                    <a:pt x="5961" y="14207"/>
                  </a:lnTo>
                  <a:lnTo>
                    <a:pt x="5862" y="14405"/>
                  </a:lnTo>
                  <a:lnTo>
                    <a:pt x="5758" y="14592"/>
                  </a:lnTo>
                  <a:lnTo>
                    <a:pt x="5646" y="14778"/>
                  </a:lnTo>
                  <a:lnTo>
                    <a:pt x="5534" y="14952"/>
                  </a:lnTo>
                  <a:lnTo>
                    <a:pt x="5418" y="15113"/>
                  </a:lnTo>
                  <a:lnTo>
                    <a:pt x="5298" y="15262"/>
                  </a:lnTo>
                  <a:lnTo>
                    <a:pt x="5173" y="15411"/>
                  </a:lnTo>
                  <a:lnTo>
                    <a:pt x="5048" y="15535"/>
                  </a:lnTo>
                  <a:lnTo>
                    <a:pt x="4919" y="15660"/>
                  </a:lnTo>
                  <a:lnTo>
                    <a:pt x="4789" y="15771"/>
                  </a:lnTo>
                  <a:lnTo>
                    <a:pt x="4656" y="15871"/>
                  </a:lnTo>
                  <a:lnTo>
                    <a:pt x="4522" y="15945"/>
                  </a:lnTo>
                  <a:lnTo>
                    <a:pt x="4385" y="16020"/>
                  </a:lnTo>
                  <a:lnTo>
                    <a:pt x="4251" y="16082"/>
                  </a:lnTo>
                  <a:lnTo>
                    <a:pt x="4113" y="16131"/>
                  </a:lnTo>
                  <a:lnTo>
                    <a:pt x="3980" y="16156"/>
                  </a:lnTo>
                  <a:lnTo>
                    <a:pt x="3842" y="16181"/>
                  </a:lnTo>
                  <a:lnTo>
                    <a:pt x="3709" y="16181"/>
                  </a:lnTo>
                  <a:lnTo>
                    <a:pt x="3579" y="16169"/>
                  </a:lnTo>
                  <a:lnTo>
                    <a:pt x="3446" y="16144"/>
                  </a:lnTo>
                  <a:lnTo>
                    <a:pt x="3317" y="16094"/>
                  </a:lnTo>
                  <a:lnTo>
                    <a:pt x="3192" y="16032"/>
                  </a:lnTo>
                  <a:lnTo>
                    <a:pt x="3067" y="15958"/>
                  </a:lnTo>
                  <a:lnTo>
                    <a:pt x="2946" y="15871"/>
                  </a:lnTo>
                  <a:lnTo>
                    <a:pt x="2830" y="15759"/>
                  </a:lnTo>
                  <a:lnTo>
                    <a:pt x="2718" y="15635"/>
                  </a:lnTo>
                  <a:lnTo>
                    <a:pt x="2610" y="15498"/>
                  </a:lnTo>
                  <a:lnTo>
                    <a:pt x="2507" y="15324"/>
                  </a:lnTo>
                  <a:lnTo>
                    <a:pt x="2408" y="15150"/>
                  </a:lnTo>
                  <a:lnTo>
                    <a:pt x="2313" y="14952"/>
                  </a:lnTo>
                  <a:lnTo>
                    <a:pt x="2227" y="14728"/>
                  </a:lnTo>
                  <a:lnTo>
                    <a:pt x="2145" y="14492"/>
                  </a:lnTo>
                  <a:lnTo>
                    <a:pt x="2072" y="14232"/>
                  </a:lnTo>
                  <a:lnTo>
                    <a:pt x="2003" y="13958"/>
                  </a:lnTo>
                  <a:lnTo>
                    <a:pt x="1943" y="13660"/>
                  </a:lnTo>
                  <a:lnTo>
                    <a:pt x="1917" y="13499"/>
                  </a:lnTo>
                  <a:lnTo>
                    <a:pt x="1891" y="13337"/>
                  </a:lnTo>
                  <a:lnTo>
                    <a:pt x="1870" y="13176"/>
                  </a:lnTo>
                  <a:lnTo>
                    <a:pt x="1848" y="13002"/>
                  </a:lnTo>
                  <a:lnTo>
                    <a:pt x="1831" y="12816"/>
                  </a:lnTo>
                  <a:lnTo>
                    <a:pt x="1814" y="12630"/>
                  </a:lnTo>
                  <a:lnTo>
                    <a:pt x="1797" y="12443"/>
                  </a:lnTo>
                  <a:lnTo>
                    <a:pt x="1788" y="12245"/>
                  </a:lnTo>
                  <a:lnTo>
                    <a:pt x="1775" y="12046"/>
                  </a:lnTo>
                  <a:lnTo>
                    <a:pt x="1771" y="11847"/>
                  </a:lnTo>
                  <a:lnTo>
                    <a:pt x="1762" y="11413"/>
                  </a:lnTo>
                  <a:lnTo>
                    <a:pt x="1762" y="10953"/>
                  </a:lnTo>
                  <a:lnTo>
                    <a:pt x="1775" y="10630"/>
                  </a:lnTo>
                  <a:lnTo>
                    <a:pt x="1788" y="10295"/>
                  </a:lnTo>
                  <a:lnTo>
                    <a:pt x="1809" y="9972"/>
                  </a:lnTo>
                  <a:lnTo>
                    <a:pt x="1835" y="9662"/>
                  </a:lnTo>
                  <a:lnTo>
                    <a:pt x="1870" y="9351"/>
                  </a:lnTo>
                  <a:lnTo>
                    <a:pt x="1909" y="9041"/>
                  </a:lnTo>
                  <a:lnTo>
                    <a:pt x="1952" y="8755"/>
                  </a:lnTo>
                  <a:lnTo>
                    <a:pt x="1999" y="8457"/>
                  </a:lnTo>
                  <a:lnTo>
                    <a:pt x="2051" y="8184"/>
                  </a:lnTo>
                  <a:lnTo>
                    <a:pt x="2111" y="7911"/>
                  </a:lnTo>
                  <a:lnTo>
                    <a:pt x="2171" y="7650"/>
                  </a:lnTo>
                  <a:lnTo>
                    <a:pt x="2240" y="7389"/>
                  </a:lnTo>
                  <a:lnTo>
                    <a:pt x="2309" y="7153"/>
                  </a:lnTo>
                  <a:lnTo>
                    <a:pt x="2382" y="6917"/>
                  </a:lnTo>
                  <a:lnTo>
                    <a:pt x="2464" y="6694"/>
                  </a:lnTo>
                  <a:lnTo>
                    <a:pt x="2546" y="6470"/>
                  </a:lnTo>
                  <a:lnTo>
                    <a:pt x="2628" y="6272"/>
                  </a:lnTo>
                  <a:lnTo>
                    <a:pt x="2718" y="6073"/>
                  </a:lnTo>
                  <a:lnTo>
                    <a:pt x="2809" y="5899"/>
                  </a:lnTo>
                  <a:lnTo>
                    <a:pt x="2903" y="5725"/>
                  </a:lnTo>
                  <a:lnTo>
                    <a:pt x="2998" y="5564"/>
                  </a:lnTo>
                  <a:lnTo>
                    <a:pt x="3097" y="5415"/>
                  </a:lnTo>
                  <a:lnTo>
                    <a:pt x="3196" y="5291"/>
                  </a:lnTo>
                  <a:lnTo>
                    <a:pt x="3299" y="5167"/>
                  </a:lnTo>
                  <a:lnTo>
                    <a:pt x="3403" y="5055"/>
                  </a:lnTo>
                  <a:lnTo>
                    <a:pt x="3510" y="4968"/>
                  </a:lnTo>
                  <a:lnTo>
                    <a:pt x="3618" y="4893"/>
                  </a:lnTo>
                  <a:lnTo>
                    <a:pt x="3726" y="4819"/>
                  </a:lnTo>
                  <a:lnTo>
                    <a:pt x="3838" y="4769"/>
                  </a:lnTo>
                  <a:lnTo>
                    <a:pt x="3950" y="4744"/>
                  </a:lnTo>
                  <a:lnTo>
                    <a:pt x="4062" y="4720"/>
                  </a:lnTo>
                  <a:close/>
                  <a:moveTo>
                    <a:pt x="3950" y="1"/>
                  </a:moveTo>
                  <a:lnTo>
                    <a:pt x="3833" y="13"/>
                  </a:lnTo>
                  <a:lnTo>
                    <a:pt x="3721" y="38"/>
                  </a:lnTo>
                  <a:lnTo>
                    <a:pt x="3605" y="63"/>
                  </a:lnTo>
                  <a:lnTo>
                    <a:pt x="3493" y="100"/>
                  </a:lnTo>
                  <a:lnTo>
                    <a:pt x="3381" y="137"/>
                  </a:lnTo>
                  <a:lnTo>
                    <a:pt x="3269" y="199"/>
                  </a:lnTo>
                  <a:lnTo>
                    <a:pt x="3162" y="262"/>
                  </a:lnTo>
                  <a:lnTo>
                    <a:pt x="3050" y="336"/>
                  </a:lnTo>
                  <a:lnTo>
                    <a:pt x="2942" y="411"/>
                  </a:lnTo>
                  <a:lnTo>
                    <a:pt x="2834" y="497"/>
                  </a:lnTo>
                  <a:lnTo>
                    <a:pt x="2727" y="597"/>
                  </a:lnTo>
                  <a:lnTo>
                    <a:pt x="2623" y="709"/>
                  </a:lnTo>
                  <a:lnTo>
                    <a:pt x="2516" y="820"/>
                  </a:lnTo>
                  <a:lnTo>
                    <a:pt x="2417" y="945"/>
                  </a:lnTo>
                  <a:lnTo>
                    <a:pt x="2313" y="1081"/>
                  </a:lnTo>
                  <a:lnTo>
                    <a:pt x="2141" y="1329"/>
                  </a:lnTo>
                  <a:lnTo>
                    <a:pt x="1977" y="1603"/>
                  </a:lnTo>
                  <a:lnTo>
                    <a:pt x="1814" y="1901"/>
                  </a:lnTo>
                  <a:lnTo>
                    <a:pt x="1659" y="2236"/>
                  </a:lnTo>
                  <a:lnTo>
                    <a:pt x="1508" y="2571"/>
                  </a:lnTo>
                  <a:lnTo>
                    <a:pt x="1362" y="2944"/>
                  </a:lnTo>
                  <a:lnTo>
                    <a:pt x="1220" y="3329"/>
                  </a:lnTo>
                  <a:lnTo>
                    <a:pt x="1086" y="3739"/>
                  </a:lnTo>
                  <a:lnTo>
                    <a:pt x="957" y="4161"/>
                  </a:lnTo>
                  <a:lnTo>
                    <a:pt x="836" y="4608"/>
                  </a:lnTo>
                  <a:lnTo>
                    <a:pt x="720" y="5067"/>
                  </a:lnTo>
                  <a:lnTo>
                    <a:pt x="612" y="5539"/>
                  </a:lnTo>
                  <a:lnTo>
                    <a:pt x="513" y="6023"/>
                  </a:lnTo>
                  <a:lnTo>
                    <a:pt x="423" y="6520"/>
                  </a:lnTo>
                  <a:lnTo>
                    <a:pt x="337" y="7029"/>
                  </a:lnTo>
                  <a:lnTo>
                    <a:pt x="264" y="7538"/>
                  </a:lnTo>
                  <a:lnTo>
                    <a:pt x="199" y="8060"/>
                  </a:lnTo>
                  <a:lnTo>
                    <a:pt x="139" y="8594"/>
                  </a:lnTo>
                  <a:lnTo>
                    <a:pt x="91" y="9140"/>
                  </a:lnTo>
                  <a:lnTo>
                    <a:pt x="52" y="9674"/>
                  </a:lnTo>
                  <a:lnTo>
                    <a:pt x="27" y="10221"/>
                  </a:lnTo>
                  <a:lnTo>
                    <a:pt x="14" y="10494"/>
                  </a:lnTo>
                  <a:lnTo>
                    <a:pt x="5" y="10767"/>
                  </a:lnTo>
                  <a:lnTo>
                    <a:pt x="1" y="11053"/>
                  </a:lnTo>
                  <a:lnTo>
                    <a:pt x="1" y="11326"/>
                  </a:lnTo>
                  <a:lnTo>
                    <a:pt x="1" y="11599"/>
                  </a:lnTo>
                  <a:lnTo>
                    <a:pt x="1" y="11872"/>
                  </a:lnTo>
                  <a:lnTo>
                    <a:pt x="9" y="12145"/>
                  </a:lnTo>
                  <a:lnTo>
                    <a:pt x="18" y="12419"/>
                  </a:lnTo>
                  <a:lnTo>
                    <a:pt x="27" y="12692"/>
                  </a:lnTo>
                  <a:lnTo>
                    <a:pt x="44" y="12965"/>
                  </a:lnTo>
                  <a:lnTo>
                    <a:pt x="61" y="13238"/>
                  </a:lnTo>
                  <a:lnTo>
                    <a:pt x="78" y="13511"/>
                  </a:lnTo>
                  <a:lnTo>
                    <a:pt x="104" y="13784"/>
                  </a:lnTo>
                  <a:lnTo>
                    <a:pt x="130" y="14045"/>
                  </a:lnTo>
                  <a:lnTo>
                    <a:pt x="160" y="14318"/>
                  </a:lnTo>
                  <a:lnTo>
                    <a:pt x="190" y="14579"/>
                  </a:lnTo>
                  <a:lnTo>
                    <a:pt x="229" y="14840"/>
                  </a:lnTo>
                  <a:lnTo>
                    <a:pt x="268" y="15101"/>
                  </a:lnTo>
                  <a:lnTo>
                    <a:pt x="311" y="15362"/>
                  </a:lnTo>
                  <a:lnTo>
                    <a:pt x="354" y="15622"/>
                  </a:lnTo>
                  <a:lnTo>
                    <a:pt x="401" y="15883"/>
                  </a:lnTo>
                  <a:lnTo>
                    <a:pt x="457" y="16131"/>
                  </a:lnTo>
                  <a:lnTo>
                    <a:pt x="518" y="16405"/>
                  </a:lnTo>
                  <a:lnTo>
                    <a:pt x="582" y="16665"/>
                  </a:lnTo>
                  <a:lnTo>
                    <a:pt x="647" y="16926"/>
                  </a:lnTo>
                  <a:lnTo>
                    <a:pt x="716" y="17175"/>
                  </a:lnTo>
                  <a:lnTo>
                    <a:pt x="789" y="17423"/>
                  </a:lnTo>
                  <a:lnTo>
                    <a:pt x="862" y="17646"/>
                  </a:lnTo>
                  <a:lnTo>
                    <a:pt x="940" y="17882"/>
                  </a:lnTo>
                  <a:lnTo>
                    <a:pt x="1017" y="18093"/>
                  </a:lnTo>
                  <a:lnTo>
                    <a:pt x="1099" y="18305"/>
                  </a:lnTo>
                  <a:lnTo>
                    <a:pt x="1185" y="18503"/>
                  </a:lnTo>
                  <a:lnTo>
                    <a:pt x="1267" y="18702"/>
                  </a:lnTo>
                  <a:lnTo>
                    <a:pt x="1357" y="18888"/>
                  </a:lnTo>
                  <a:lnTo>
                    <a:pt x="1448" y="19062"/>
                  </a:lnTo>
                  <a:lnTo>
                    <a:pt x="1538" y="19236"/>
                  </a:lnTo>
                  <a:lnTo>
                    <a:pt x="1629" y="19410"/>
                  </a:lnTo>
                  <a:lnTo>
                    <a:pt x="1723" y="19559"/>
                  </a:lnTo>
                  <a:lnTo>
                    <a:pt x="1822" y="19708"/>
                  </a:lnTo>
                  <a:lnTo>
                    <a:pt x="1921" y="19844"/>
                  </a:lnTo>
                  <a:lnTo>
                    <a:pt x="2020" y="19981"/>
                  </a:lnTo>
                  <a:lnTo>
                    <a:pt x="2120" y="20105"/>
                  </a:lnTo>
                  <a:lnTo>
                    <a:pt x="2223" y="20229"/>
                  </a:lnTo>
                  <a:lnTo>
                    <a:pt x="2326" y="20341"/>
                  </a:lnTo>
                  <a:lnTo>
                    <a:pt x="2430" y="20440"/>
                  </a:lnTo>
                  <a:lnTo>
                    <a:pt x="2537" y="20540"/>
                  </a:lnTo>
                  <a:lnTo>
                    <a:pt x="2645" y="20627"/>
                  </a:lnTo>
                  <a:lnTo>
                    <a:pt x="2753" y="20714"/>
                  </a:lnTo>
                  <a:lnTo>
                    <a:pt x="2860" y="20788"/>
                  </a:lnTo>
                  <a:lnTo>
                    <a:pt x="2968" y="20863"/>
                  </a:lnTo>
                  <a:lnTo>
                    <a:pt x="3192" y="20974"/>
                  </a:lnTo>
                  <a:lnTo>
                    <a:pt x="3416" y="21061"/>
                  </a:lnTo>
                  <a:lnTo>
                    <a:pt x="3640" y="21111"/>
                  </a:lnTo>
                  <a:lnTo>
                    <a:pt x="3868" y="21148"/>
                  </a:lnTo>
                  <a:lnTo>
                    <a:pt x="4092" y="21148"/>
                  </a:lnTo>
                  <a:lnTo>
                    <a:pt x="4320" y="21123"/>
                  </a:lnTo>
                  <a:lnTo>
                    <a:pt x="4548" y="21074"/>
                  </a:lnTo>
                  <a:lnTo>
                    <a:pt x="4772" y="20999"/>
                  </a:lnTo>
                  <a:lnTo>
                    <a:pt x="4996" y="20887"/>
                  </a:lnTo>
                  <a:lnTo>
                    <a:pt x="5216" y="20763"/>
                  </a:lnTo>
                  <a:lnTo>
                    <a:pt x="5435" y="20602"/>
                  </a:lnTo>
                  <a:lnTo>
                    <a:pt x="5646" y="20416"/>
                  </a:lnTo>
                  <a:lnTo>
                    <a:pt x="5857" y="20204"/>
                  </a:lnTo>
                  <a:lnTo>
                    <a:pt x="6064" y="19969"/>
                  </a:lnTo>
                  <a:lnTo>
                    <a:pt x="6262" y="19708"/>
                  </a:lnTo>
                  <a:lnTo>
                    <a:pt x="6361" y="19571"/>
                  </a:lnTo>
                  <a:lnTo>
                    <a:pt x="6456" y="19435"/>
                  </a:lnTo>
                  <a:lnTo>
                    <a:pt x="6551" y="19273"/>
                  </a:lnTo>
                  <a:lnTo>
                    <a:pt x="6641" y="19124"/>
                  </a:lnTo>
                  <a:lnTo>
                    <a:pt x="6732" y="18963"/>
                  </a:lnTo>
                  <a:lnTo>
                    <a:pt x="6822" y="18789"/>
                  </a:lnTo>
                  <a:lnTo>
                    <a:pt x="6904" y="18615"/>
                  </a:lnTo>
                  <a:lnTo>
                    <a:pt x="6981" y="18441"/>
                  </a:lnTo>
                  <a:lnTo>
                    <a:pt x="7055" y="18255"/>
                  </a:lnTo>
                  <a:lnTo>
                    <a:pt x="7132" y="18069"/>
                  </a:lnTo>
                  <a:lnTo>
                    <a:pt x="7201" y="17870"/>
                  </a:lnTo>
                  <a:lnTo>
                    <a:pt x="7270" y="17659"/>
                  </a:lnTo>
                  <a:lnTo>
                    <a:pt x="7334" y="17448"/>
                  </a:lnTo>
                  <a:lnTo>
                    <a:pt x="7399" y="17224"/>
                  </a:lnTo>
                  <a:lnTo>
                    <a:pt x="7459" y="16988"/>
                  </a:lnTo>
                  <a:lnTo>
                    <a:pt x="7520" y="16752"/>
                  </a:lnTo>
                  <a:lnTo>
                    <a:pt x="7576" y="16516"/>
                  </a:lnTo>
                  <a:lnTo>
                    <a:pt x="7627" y="16268"/>
                  </a:lnTo>
                  <a:lnTo>
                    <a:pt x="7679" y="16020"/>
                  </a:lnTo>
                  <a:lnTo>
                    <a:pt x="7726" y="15759"/>
                  </a:lnTo>
                  <a:lnTo>
                    <a:pt x="7769" y="15498"/>
                  </a:lnTo>
                  <a:lnTo>
                    <a:pt x="7812" y="15237"/>
                  </a:lnTo>
                  <a:lnTo>
                    <a:pt x="7851" y="14964"/>
                  </a:lnTo>
                  <a:lnTo>
                    <a:pt x="7890" y="14691"/>
                  </a:lnTo>
                  <a:lnTo>
                    <a:pt x="7920" y="14418"/>
                  </a:lnTo>
                  <a:lnTo>
                    <a:pt x="7950" y="14145"/>
                  </a:lnTo>
                  <a:lnTo>
                    <a:pt x="7980" y="13871"/>
                  </a:lnTo>
                  <a:lnTo>
                    <a:pt x="8002" y="13586"/>
                  </a:lnTo>
                  <a:lnTo>
                    <a:pt x="8023" y="13300"/>
                  </a:lnTo>
                  <a:lnTo>
                    <a:pt x="8041" y="13027"/>
                  </a:lnTo>
                  <a:lnTo>
                    <a:pt x="8058" y="12741"/>
                  </a:lnTo>
                  <a:lnTo>
                    <a:pt x="8067" y="12456"/>
                  </a:lnTo>
                  <a:lnTo>
                    <a:pt x="8075" y="12170"/>
                  </a:lnTo>
                  <a:lnTo>
                    <a:pt x="8079" y="11885"/>
                  </a:lnTo>
                  <a:lnTo>
                    <a:pt x="8084" y="11611"/>
                  </a:lnTo>
                  <a:lnTo>
                    <a:pt x="8079" y="11326"/>
                  </a:lnTo>
                  <a:lnTo>
                    <a:pt x="8075" y="11053"/>
                  </a:lnTo>
                  <a:lnTo>
                    <a:pt x="8067" y="10767"/>
                  </a:lnTo>
                  <a:lnTo>
                    <a:pt x="8148" y="10730"/>
                  </a:lnTo>
                  <a:lnTo>
                    <a:pt x="8230" y="10668"/>
                  </a:lnTo>
                  <a:lnTo>
                    <a:pt x="8308" y="10568"/>
                  </a:lnTo>
                  <a:lnTo>
                    <a:pt x="8381" y="10457"/>
                  </a:lnTo>
                  <a:lnTo>
                    <a:pt x="8445" y="10320"/>
                  </a:lnTo>
                  <a:lnTo>
                    <a:pt x="8506" y="10158"/>
                  </a:lnTo>
                  <a:lnTo>
                    <a:pt x="8562" y="9985"/>
                  </a:lnTo>
                  <a:lnTo>
                    <a:pt x="8609" y="9786"/>
                  </a:lnTo>
                  <a:lnTo>
                    <a:pt x="8648" y="9575"/>
                  </a:lnTo>
                  <a:lnTo>
                    <a:pt x="8665" y="9463"/>
                  </a:lnTo>
                  <a:lnTo>
                    <a:pt x="8678" y="9339"/>
                  </a:lnTo>
                  <a:lnTo>
                    <a:pt x="8691" y="9227"/>
                  </a:lnTo>
                  <a:lnTo>
                    <a:pt x="8700" y="9103"/>
                  </a:lnTo>
                  <a:lnTo>
                    <a:pt x="8704" y="8979"/>
                  </a:lnTo>
                  <a:lnTo>
                    <a:pt x="8708" y="8842"/>
                  </a:lnTo>
                  <a:lnTo>
                    <a:pt x="8708" y="8718"/>
                  </a:lnTo>
                  <a:lnTo>
                    <a:pt x="8708" y="8581"/>
                  </a:lnTo>
                  <a:lnTo>
                    <a:pt x="8704" y="8445"/>
                  </a:lnTo>
                  <a:lnTo>
                    <a:pt x="8695" y="8308"/>
                  </a:lnTo>
                  <a:lnTo>
                    <a:pt x="8682" y="8172"/>
                  </a:lnTo>
                  <a:lnTo>
                    <a:pt x="8669" y="8035"/>
                  </a:lnTo>
                  <a:lnTo>
                    <a:pt x="8652" y="7886"/>
                  </a:lnTo>
                  <a:lnTo>
                    <a:pt x="8631" y="7749"/>
                  </a:lnTo>
                  <a:lnTo>
                    <a:pt x="8583" y="7464"/>
                  </a:lnTo>
                  <a:lnTo>
                    <a:pt x="8532" y="7178"/>
                  </a:lnTo>
                  <a:lnTo>
                    <a:pt x="8476" y="6893"/>
                  </a:lnTo>
                  <a:lnTo>
                    <a:pt x="8415" y="6619"/>
                  </a:lnTo>
                  <a:lnTo>
                    <a:pt x="8355" y="6359"/>
                  </a:lnTo>
                  <a:lnTo>
                    <a:pt x="8290" y="6085"/>
                  </a:lnTo>
                  <a:lnTo>
                    <a:pt x="8226" y="5825"/>
                  </a:lnTo>
                  <a:lnTo>
                    <a:pt x="8157" y="5564"/>
                  </a:lnTo>
                  <a:lnTo>
                    <a:pt x="8084" y="5316"/>
                  </a:lnTo>
                  <a:lnTo>
                    <a:pt x="8011" y="5067"/>
                  </a:lnTo>
                  <a:lnTo>
                    <a:pt x="7933" y="4831"/>
                  </a:lnTo>
                  <a:lnTo>
                    <a:pt x="7856" y="4595"/>
                  </a:lnTo>
                  <a:lnTo>
                    <a:pt x="7774" y="4359"/>
                  </a:lnTo>
                  <a:lnTo>
                    <a:pt x="7692" y="4123"/>
                  </a:lnTo>
                  <a:lnTo>
                    <a:pt x="7606" y="3912"/>
                  </a:lnTo>
                  <a:lnTo>
                    <a:pt x="7515" y="3689"/>
                  </a:lnTo>
                  <a:lnTo>
                    <a:pt x="7429" y="3478"/>
                  </a:lnTo>
                  <a:lnTo>
                    <a:pt x="7334" y="3267"/>
                  </a:lnTo>
                  <a:lnTo>
                    <a:pt x="7244" y="3068"/>
                  </a:lnTo>
                  <a:lnTo>
                    <a:pt x="7149" y="2869"/>
                  </a:lnTo>
                  <a:lnTo>
                    <a:pt x="6951" y="2497"/>
                  </a:lnTo>
                  <a:lnTo>
                    <a:pt x="6753" y="2149"/>
                  </a:lnTo>
                  <a:lnTo>
                    <a:pt x="6546" y="1814"/>
                  </a:lnTo>
                  <a:lnTo>
                    <a:pt x="6331" y="1516"/>
                  </a:lnTo>
                  <a:lnTo>
                    <a:pt x="6116" y="1243"/>
                  </a:lnTo>
                  <a:lnTo>
                    <a:pt x="5896" y="982"/>
                  </a:lnTo>
                  <a:lnTo>
                    <a:pt x="5672" y="758"/>
                  </a:lnTo>
                  <a:lnTo>
                    <a:pt x="5448" y="572"/>
                  </a:lnTo>
                  <a:lnTo>
                    <a:pt x="5220" y="398"/>
                  </a:lnTo>
                  <a:lnTo>
                    <a:pt x="4988" y="262"/>
                  </a:lnTo>
                  <a:lnTo>
                    <a:pt x="4871" y="199"/>
                  </a:lnTo>
                  <a:lnTo>
                    <a:pt x="4759" y="150"/>
                  </a:lnTo>
                  <a:lnTo>
                    <a:pt x="4643" y="100"/>
                  </a:lnTo>
                  <a:lnTo>
                    <a:pt x="4527" y="63"/>
                  </a:lnTo>
                  <a:lnTo>
                    <a:pt x="4410" y="38"/>
                  </a:lnTo>
                  <a:lnTo>
                    <a:pt x="4294" y="1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6"/>
            <p:cNvSpPr/>
            <p:nvPr/>
          </p:nvSpPr>
          <p:spPr>
            <a:xfrm>
              <a:off x="3105900" y="-6991525"/>
              <a:ext cx="187475" cy="549200"/>
            </a:xfrm>
            <a:custGeom>
              <a:avLst/>
              <a:gdLst/>
              <a:ahLst/>
              <a:cxnLst/>
              <a:rect l="l" t="t" r="r" b="b"/>
              <a:pathLst>
                <a:path w="7499" h="21968" extrusionOk="0">
                  <a:moveTo>
                    <a:pt x="3541" y="4533"/>
                  </a:moveTo>
                  <a:lnTo>
                    <a:pt x="3584" y="4558"/>
                  </a:lnTo>
                  <a:lnTo>
                    <a:pt x="3627" y="4583"/>
                  </a:lnTo>
                  <a:lnTo>
                    <a:pt x="3670" y="4608"/>
                  </a:lnTo>
                  <a:lnTo>
                    <a:pt x="3713" y="4657"/>
                  </a:lnTo>
                  <a:lnTo>
                    <a:pt x="3756" y="4707"/>
                  </a:lnTo>
                  <a:lnTo>
                    <a:pt x="3795" y="4769"/>
                  </a:lnTo>
                  <a:lnTo>
                    <a:pt x="3833" y="4831"/>
                  </a:lnTo>
                  <a:lnTo>
                    <a:pt x="3876" y="4906"/>
                  </a:lnTo>
                  <a:lnTo>
                    <a:pt x="3915" y="4993"/>
                  </a:lnTo>
                  <a:lnTo>
                    <a:pt x="3954" y="5092"/>
                  </a:lnTo>
                  <a:lnTo>
                    <a:pt x="3988" y="5191"/>
                  </a:lnTo>
                  <a:lnTo>
                    <a:pt x="4027" y="5316"/>
                  </a:lnTo>
                  <a:lnTo>
                    <a:pt x="4062" y="5440"/>
                  </a:lnTo>
                  <a:lnTo>
                    <a:pt x="4096" y="5576"/>
                  </a:lnTo>
                  <a:lnTo>
                    <a:pt x="4131" y="5725"/>
                  </a:lnTo>
                  <a:lnTo>
                    <a:pt x="4174" y="5912"/>
                  </a:lnTo>
                  <a:lnTo>
                    <a:pt x="4225" y="6086"/>
                  </a:lnTo>
                  <a:lnTo>
                    <a:pt x="4281" y="6235"/>
                  </a:lnTo>
                  <a:lnTo>
                    <a:pt x="4342" y="6359"/>
                  </a:lnTo>
                  <a:lnTo>
                    <a:pt x="4406" y="6470"/>
                  </a:lnTo>
                  <a:lnTo>
                    <a:pt x="4471" y="6557"/>
                  </a:lnTo>
                  <a:lnTo>
                    <a:pt x="4544" y="6619"/>
                  </a:lnTo>
                  <a:lnTo>
                    <a:pt x="4613" y="6669"/>
                  </a:lnTo>
                  <a:lnTo>
                    <a:pt x="4686" y="6706"/>
                  </a:lnTo>
                  <a:lnTo>
                    <a:pt x="4759" y="6719"/>
                  </a:lnTo>
                  <a:lnTo>
                    <a:pt x="4832" y="6719"/>
                  </a:lnTo>
                  <a:lnTo>
                    <a:pt x="4906" y="6694"/>
                  </a:lnTo>
                  <a:lnTo>
                    <a:pt x="4979" y="6669"/>
                  </a:lnTo>
                  <a:lnTo>
                    <a:pt x="5048" y="6619"/>
                  </a:lnTo>
                  <a:lnTo>
                    <a:pt x="5117" y="6545"/>
                  </a:lnTo>
                  <a:lnTo>
                    <a:pt x="5181" y="6470"/>
                  </a:lnTo>
                  <a:lnTo>
                    <a:pt x="5285" y="6806"/>
                  </a:lnTo>
                  <a:lnTo>
                    <a:pt x="5379" y="7166"/>
                  </a:lnTo>
                  <a:lnTo>
                    <a:pt x="5470" y="7538"/>
                  </a:lnTo>
                  <a:lnTo>
                    <a:pt x="5547" y="7923"/>
                  </a:lnTo>
                  <a:lnTo>
                    <a:pt x="5625" y="8333"/>
                  </a:lnTo>
                  <a:lnTo>
                    <a:pt x="5689" y="8743"/>
                  </a:lnTo>
                  <a:lnTo>
                    <a:pt x="5745" y="9153"/>
                  </a:lnTo>
                  <a:lnTo>
                    <a:pt x="5793" y="9587"/>
                  </a:lnTo>
                  <a:lnTo>
                    <a:pt x="5832" y="10022"/>
                  </a:lnTo>
                  <a:lnTo>
                    <a:pt x="5862" y="10457"/>
                  </a:lnTo>
                  <a:lnTo>
                    <a:pt x="5879" y="10891"/>
                  </a:lnTo>
                  <a:lnTo>
                    <a:pt x="5883" y="11115"/>
                  </a:lnTo>
                  <a:lnTo>
                    <a:pt x="5887" y="11338"/>
                  </a:lnTo>
                  <a:lnTo>
                    <a:pt x="5887" y="11562"/>
                  </a:lnTo>
                  <a:lnTo>
                    <a:pt x="5883" y="11773"/>
                  </a:lnTo>
                  <a:lnTo>
                    <a:pt x="5879" y="11996"/>
                  </a:lnTo>
                  <a:lnTo>
                    <a:pt x="5870" y="12220"/>
                  </a:lnTo>
                  <a:lnTo>
                    <a:pt x="5862" y="12431"/>
                  </a:lnTo>
                  <a:lnTo>
                    <a:pt x="5849" y="12655"/>
                  </a:lnTo>
                  <a:lnTo>
                    <a:pt x="5832" y="12866"/>
                  </a:lnTo>
                  <a:lnTo>
                    <a:pt x="5810" y="13089"/>
                  </a:lnTo>
                  <a:lnTo>
                    <a:pt x="5780" y="13387"/>
                  </a:lnTo>
                  <a:lnTo>
                    <a:pt x="5745" y="13660"/>
                  </a:lnTo>
                  <a:lnTo>
                    <a:pt x="5702" y="13946"/>
                  </a:lnTo>
                  <a:lnTo>
                    <a:pt x="5655" y="14207"/>
                  </a:lnTo>
                  <a:lnTo>
                    <a:pt x="5603" y="14455"/>
                  </a:lnTo>
                  <a:lnTo>
                    <a:pt x="5547" y="14691"/>
                  </a:lnTo>
                  <a:lnTo>
                    <a:pt x="5483" y="14927"/>
                  </a:lnTo>
                  <a:lnTo>
                    <a:pt x="5418" y="15138"/>
                  </a:lnTo>
                  <a:lnTo>
                    <a:pt x="5345" y="15349"/>
                  </a:lnTo>
                  <a:lnTo>
                    <a:pt x="5272" y="15548"/>
                  </a:lnTo>
                  <a:lnTo>
                    <a:pt x="5194" y="15722"/>
                  </a:lnTo>
                  <a:lnTo>
                    <a:pt x="5112" y="15896"/>
                  </a:lnTo>
                  <a:lnTo>
                    <a:pt x="5026" y="16057"/>
                  </a:lnTo>
                  <a:lnTo>
                    <a:pt x="4940" y="16206"/>
                  </a:lnTo>
                  <a:lnTo>
                    <a:pt x="4850" y="16343"/>
                  </a:lnTo>
                  <a:lnTo>
                    <a:pt x="4755" y="16467"/>
                  </a:lnTo>
                  <a:lnTo>
                    <a:pt x="4660" y="16579"/>
                  </a:lnTo>
                  <a:lnTo>
                    <a:pt x="4565" y="16678"/>
                  </a:lnTo>
                  <a:lnTo>
                    <a:pt x="4466" y="16777"/>
                  </a:lnTo>
                  <a:lnTo>
                    <a:pt x="4367" y="16852"/>
                  </a:lnTo>
                  <a:lnTo>
                    <a:pt x="4264" y="16914"/>
                  </a:lnTo>
                  <a:lnTo>
                    <a:pt x="4161" y="16963"/>
                  </a:lnTo>
                  <a:lnTo>
                    <a:pt x="4062" y="17013"/>
                  </a:lnTo>
                  <a:lnTo>
                    <a:pt x="3958" y="17038"/>
                  </a:lnTo>
                  <a:lnTo>
                    <a:pt x="3855" y="17050"/>
                  </a:lnTo>
                  <a:lnTo>
                    <a:pt x="3648" y="17050"/>
                  </a:lnTo>
                  <a:lnTo>
                    <a:pt x="3545" y="17026"/>
                  </a:lnTo>
                  <a:lnTo>
                    <a:pt x="3442" y="16988"/>
                  </a:lnTo>
                  <a:lnTo>
                    <a:pt x="3342" y="16939"/>
                  </a:lnTo>
                  <a:lnTo>
                    <a:pt x="3243" y="16889"/>
                  </a:lnTo>
                  <a:lnTo>
                    <a:pt x="3144" y="16814"/>
                  </a:lnTo>
                  <a:lnTo>
                    <a:pt x="3037" y="16715"/>
                  </a:lnTo>
                  <a:lnTo>
                    <a:pt x="2929" y="16603"/>
                  </a:lnTo>
                  <a:lnTo>
                    <a:pt x="2830" y="16479"/>
                  </a:lnTo>
                  <a:lnTo>
                    <a:pt x="2731" y="16343"/>
                  </a:lnTo>
                  <a:lnTo>
                    <a:pt x="2641" y="16181"/>
                  </a:lnTo>
                  <a:lnTo>
                    <a:pt x="2550" y="16020"/>
                  </a:lnTo>
                  <a:lnTo>
                    <a:pt x="2468" y="15833"/>
                  </a:lnTo>
                  <a:lnTo>
                    <a:pt x="2386" y="15635"/>
                  </a:lnTo>
                  <a:lnTo>
                    <a:pt x="2313" y="15436"/>
                  </a:lnTo>
                  <a:lnTo>
                    <a:pt x="2240" y="15225"/>
                  </a:lnTo>
                  <a:lnTo>
                    <a:pt x="2175" y="14989"/>
                  </a:lnTo>
                  <a:lnTo>
                    <a:pt x="2115" y="14753"/>
                  </a:lnTo>
                  <a:lnTo>
                    <a:pt x="2055" y="14517"/>
                  </a:lnTo>
                  <a:lnTo>
                    <a:pt x="2003" y="14256"/>
                  </a:lnTo>
                  <a:lnTo>
                    <a:pt x="1956" y="13996"/>
                  </a:lnTo>
                  <a:lnTo>
                    <a:pt x="1908" y="13722"/>
                  </a:lnTo>
                  <a:lnTo>
                    <a:pt x="1870" y="13449"/>
                  </a:lnTo>
                  <a:lnTo>
                    <a:pt x="1835" y="13164"/>
                  </a:lnTo>
                  <a:lnTo>
                    <a:pt x="1805" y="12878"/>
                  </a:lnTo>
                  <a:lnTo>
                    <a:pt x="1779" y="12580"/>
                  </a:lnTo>
                  <a:lnTo>
                    <a:pt x="1753" y="12294"/>
                  </a:lnTo>
                  <a:lnTo>
                    <a:pt x="1736" y="11984"/>
                  </a:lnTo>
                  <a:lnTo>
                    <a:pt x="1723" y="11686"/>
                  </a:lnTo>
                  <a:lnTo>
                    <a:pt x="1715" y="11375"/>
                  </a:lnTo>
                  <a:lnTo>
                    <a:pt x="1710" y="11065"/>
                  </a:lnTo>
                  <a:lnTo>
                    <a:pt x="1710" y="10755"/>
                  </a:lnTo>
                  <a:lnTo>
                    <a:pt x="1715" y="10444"/>
                  </a:lnTo>
                  <a:lnTo>
                    <a:pt x="1723" y="10134"/>
                  </a:lnTo>
                  <a:lnTo>
                    <a:pt x="1736" y="9823"/>
                  </a:lnTo>
                  <a:lnTo>
                    <a:pt x="1753" y="9513"/>
                  </a:lnTo>
                  <a:lnTo>
                    <a:pt x="1775" y="9202"/>
                  </a:lnTo>
                  <a:lnTo>
                    <a:pt x="1805" y="8892"/>
                  </a:lnTo>
                  <a:lnTo>
                    <a:pt x="1827" y="8681"/>
                  </a:lnTo>
                  <a:lnTo>
                    <a:pt x="1861" y="8457"/>
                  </a:lnTo>
                  <a:lnTo>
                    <a:pt x="1896" y="8221"/>
                  </a:lnTo>
                  <a:lnTo>
                    <a:pt x="1939" y="7985"/>
                  </a:lnTo>
                  <a:lnTo>
                    <a:pt x="1986" y="7737"/>
                  </a:lnTo>
                  <a:lnTo>
                    <a:pt x="2042" y="7489"/>
                  </a:lnTo>
                  <a:lnTo>
                    <a:pt x="2098" y="7240"/>
                  </a:lnTo>
                  <a:lnTo>
                    <a:pt x="2163" y="6992"/>
                  </a:lnTo>
                  <a:lnTo>
                    <a:pt x="2231" y="6756"/>
                  </a:lnTo>
                  <a:lnTo>
                    <a:pt x="2300" y="6508"/>
                  </a:lnTo>
                  <a:lnTo>
                    <a:pt x="2374" y="6272"/>
                  </a:lnTo>
                  <a:lnTo>
                    <a:pt x="2451" y="6048"/>
                  </a:lnTo>
                  <a:lnTo>
                    <a:pt x="2533" y="5825"/>
                  </a:lnTo>
                  <a:lnTo>
                    <a:pt x="2615" y="5626"/>
                  </a:lnTo>
                  <a:lnTo>
                    <a:pt x="2701" y="5427"/>
                  </a:lnTo>
                  <a:lnTo>
                    <a:pt x="2787" y="5241"/>
                  </a:lnTo>
                  <a:lnTo>
                    <a:pt x="2873" y="5080"/>
                  </a:lnTo>
                  <a:lnTo>
                    <a:pt x="2964" y="4931"/>
                  </a:lnTo>
                  <a:lnTo>
                    <a:pt x="3050" y="4806"/>
                  </a:lnTo>
                  <a:lnTo>
                    <a:pt x="3140" y="4707"/>
                  </a:lnTo>
                  <a:lnTo>
                    <a:pt x="3230" y="4620"/>
                  </a:lnTo>
                  <a:lnTo>
                    <a:pt x="3321" y="4558"/>
                  </a:lnTo>
                  <a:lnTo>
                    <a:pt x="3411" y="4533"/>
                  </a:lnTo>
                  <a:close/>
                  <a:moveTo>
                    <a:pt x="3377" y="1"/>
                  </a:moveTo>
                  <a:lnTo>
                    <a:pt x="3213" y="26"/>
                  </a:lnTo>
                  <a:lnTo>
                    <a:pt x="3045" y="88"/>
                  </a:lnTo>
                  <a:lnTo>
                    <a:pt x="2882" y="162"/>
                  </a:lnTo>
                  <a:lnTo>
                    <a:pt x="2714" y="262"/>
                  </a:lnTo>
                  <a:lnTo>
                    <a:pt x="2550" y="398"/>
                  </a:lnTo>
                  <a:lnTo>
                    <a:pt x="2386" y="547"/>
                  </a:lnTo>
                  <a:lnTo>
                    <a:pt x="2227" y="733"/>
                  </a:lnTo>
                  <a:lnTo>
                    <a:pt x="2068" y="932"/>
                  </a:lnTo>
                  <a:lnTo>
                    <a:pt x="1913" y="1156"/>
                  </a:lnTo>
                  <a:lnTo>
                    <a:pt x="1762" y="1404"/>
                  </a:lnTo>
                  <a:lnTo>
                    <a:pt x="1616" y="1665"/>
                  </a:lnTo>
                  <a:lnTo>
                    <a:pt x="1469" y="1950"/>
                  </a:lnTo>
                  <a:lnTo>
                    <a:pt x="1331" y="2261"/>
                  </a:lnTo>
                  <a:lnTo>
                    <a:pt x="1202" y="2584"/>
                  </a:lnTo>
                  <a:lnTo>
                    <a:pt x="1073" y="2931"/>
                  </a:lnTo>
                  <a:lnTo>
                    <a:pt x="952" y="3292"/>
                  </a:lnTo>
                  <a:lnTo>
                    <a:pt x="840" y="3664"/>
                  </a:lnTo>
                  <a:lnTo>
                    <a:pt x="737" y="4061"/>
                  </a:lnTo>
                  <a:lnTo>
                    <a:pt x="638" y="4471"/>
                  </a:lnTo>
                  <a:lnTo>
                    <a:pt x="586" y="4720"/>
                  </a:lnTo>
                  <a:lnTo>
                    <a:pt x="535" y="4980"/>
                  </a:lnTo>
                  <a:lnTo>
                    <a:pt x="483" y="5229"/>
                  </a:lnTo>
                  <a:lnTo>
                    <a:pt x="436" y="5502"/>
                  </a:lnTo>
                  <a:lnTo>
                    <a:pt x="393" y="5763"/>
                  </a:lnTo>
                  <a:lnTo>
                    <a:pt x="350" y="6036"/>
                  </a:lnTo>
                  <a:lnTo>
                    <a:pt x="307" y="6309"/>
                  </a:lnTo>
                  <a:lnTo>
                    <a:pt x="272" y="6582"/>
                  </a:lnTo>
                  <a:lnTo>
                    <a:pt x="203" y="7129"/>
                  </a:lnTo>
                  <a:lnTo>
                    <a:pt x="147" y="7700"/>
                  </a:lnTo>
                  <a:lnTo>
                    <a:pt x="96" y="8271"/>
                  </a:lnTo>
                  <a:lnTo>
                    <a:pt x="57" y="8842"/>
                  </a:lnTo>
                  <a:lnTo>
                    <a:pt x="31" y="9426"/>
                  </a:lnTo>
                  <a:lnTo>
                    <a:pt x="9" y="9997"/>
                  </a:lnTo>
                  <a:lnTo>
                    <a:pt x="1" y="10581"/>
                  </a:lnTo>
                  <a:lnTo>
                    <a:pt x="1" y="11164"/>
                  </a:lnTo>
                  <a:lnTo>
                    <a:pt x="9" y="11748"/>
                  </a:lnTo>
                  <a:lnTo>
                    <a:pt x="27" y="12332"/>
                  </a:lnTo>
                  <a:lnTo>
                    <a:pt x="57" y="12903"/>
                  </a:lnTo>
                  <a:lnTo>
                    <a:pt x="96" y="13474"/>
                  </a:lnTo>
                  <a:lnTo>
                    <a:pt x="143" y="14033"/>
                  </a:lnTo>
                  <a:lnTo>
                    <a:pt x="199" y="14592"/>
                  </a:lnTo>
                  <a:lnTo>
                    <a:pt x="263" y="15126"/>
                  </a:lnTo>
                  <a:lnTo>
                    <a:pt x="341" y="15660"/>
                  </a:lnTo>
                  <a:lnTo>
                    <a:pt x="423" y="16181"/>
                  </a:lnTo>
                  <a:lnTo>
                    <a:pt x="470" y="16442"/>
                  </a:lnTo>
                  <a:lnTo>
                    <a:pt x="518" y="16690"/>
                  </a:lnTo>
                  <a:lnTo>
                    <a:pt x="565" y="16939"/>
                  </a:lnTo>
                  <a:lnTo>
                    <a:pt x="621" y="17187"/>
                  </a:lnTo>
                  <a:lnTo>
                    <a:pt x="673" y="17423"/>
                  </a:lnTo>
                  <a:lnTo>
                    <a:pt x="733" y="17659"/>
                  </a:lnTo>
                  <a:lnTo>
                    <a:pt x="789" y="17895"/>
                  </a:lnTo>
                  <a:lnTo>
                    <a:pt x="853" y="18118"/>
                  </a:lnTo>
                  <a:lnTo>
                    <a:pt x="914" y="18342"/>
                  </a:lnTo>
                  <a:lnTo>
                    <a:pt x="983" y="18565"/>
                  </a:lnTo>
                  <a:lnTo>
                    <a:pt x="1052" y="18776"/>
                  </a:lnTo>
                  <a:lnTo>
                    <a:pt x="1120" y="18975"/>
                  </a:lnTo>
                  <a:lnTo>
                    <a:pt x="1194" y="19186"/>
                  </a:lnTo>
                  <a:lnTo>
                    <a:pt x="1267" y="19373"/>
                  </a:lnTo>
                  <a:lnTo>
                    <a:pt x="1344" y="19571"/>
                  </a:lnTo>
                  <a:lnTo>
                    <a:pt x="1426" y="19757"/>
                  </a:lnTo>
                  <a:lnTo>
                    <a:pt x="1508" y="19931"/>
                  </a:lnTo>
                  <a:lnTo>
                    <a:pt x="1590" y="20105"/>
                  </a:lnTo>
                  <a:lnTo>
                    <a:pt x="1676" y="20267"/>
                  </a:lnTo>
                  <a:lnTo>
                    <a:pt x="1766" y="20428"/>
                  </a:lnTo>
                  <a:lnTo>
                    <a:pt x="1857" y="20577"/>
                  </a:lnTo>
                  <a:lnTo>
                    <a:pt x="1947" y="20726"/>
                  </a:lnTo>
                  <a:lnTo>
                    <a:pt x="2038" y="20863"/>
                  </a:lnTo>
                  <a:lnTo>
                    <a:pt x="2128" y="20974"/>
                  </a:lnTo>
                  <a:lnTo>
                    <a:pt x="2219" y="21099"/>
                  </a:lnTo>
                  <a:lnTo>
                    <a:pt x="2309" y="21198"/>
                  </a:lnTo>
                  <a:lnTo>
                    <a:pt x="2399" y="21297"/>
                  </a:lnTo>
                  <a:lnTo>
                    <a:pt x="2494" y="21397"/>
                  </a:lnTo>
                  <a:lnTo>
                    <a:pt x="2684" y="21558"/>
                  </a:lnTo>
                  <a:lnTo>
                    <a:pt x="2873" y="21695"/>
                  </a:lnTo>
                  <a:lnTo>
                    <a:pt x="3067" y="21806"/>
                  </a:lnTo>
                  <a:lnTo>
                    <a:pt x="3261" y="21893"/>
                  </a:lnTo>
                  <a:lnTo>
                    <a:pt x="3459" y="21943"/>
                  </a:lnTo>
                  <a:lnTo>
                    <a:pt x="3653" y="21968"/>
                  </a:lnTo>
                  <a:lnTo>
                    <a:pt x="3851" y="21968"/>
                  </a:lnTo>
                  <a:lnTo>
                    <a:pt x="4044" y="21943"/>
                  </a:lnTo>
                  <a:lnTo>
                    <a:pt x="4242" y="21893"/>
                  </a:lnTo>
                  <a:lnTo>
                    <a:pt x="4436" y="21806"/>
                  </a:lnTo>
                  <a:lnTo>
                    <a:pt x="4630" y="21707"/>
                  </a:lnTo>
                  <a:lnTo>
                    <a:pt x="4820" y="21570"/>
                  </a:lnTo>
                  <a:lnTo>
                    <a:pt x="5005" y="21409"/>
                  </a:lnTo>
                  <a:lnTo>
                    <a:pt x="5190" y="21235"/>
                  </a:lnTo>
                  <a:lnTo>
                    <a:pt x="5371" y="21024"/>
                  </a:lnTo>
                  <a:lnTo>
                    <a:pt x="5552" y="20788"/>
                  </a:lnTo>
                  <a:lnTo>
                    <a:pt x="5724" y="20527"/>
                  </a:lnTo>
                  <a:lnTo>
                    <a:pt x="5887" y="20254"/>
                  </a:lnTo>
                  <a:lnTo>
                    <a:pt x="6051" y="19944"/>
                  </a:lnTo>
                  <a:lnTo>
                    <a:pt x="6129" y="19782"/>
                  </a:lnTo>
                  <a:lnTo>
                    <a:pt x="6206" y="19608"/>
                  </a:lnTo>
                  <a:lnTo>
                    <a:pt x="6284" y="19435"/>
                  </a:lnTo>
                  <a:lnTo>
                    <a:pt x="6357" y="19261"/>
                  </a:lnTo>
                  <a:lnTo>
                    <a:pt x="6430" y="19075"/>
                  </a:lnTo>
                  <a:lnTo>
                    <a:pt x="6499" y="18876"/>
                  </a:lnTo>
                  <a:lnTo>
                    <a:pt x="6568" y="18690"/>
                  </a:lnTo>
                  <a:lnTo>
                    <a:pt x="6637" y="18478"/>
                  </a:lnTo>
                  <a:lnTo>
                    <a:pt x="6701" y="18267"/>
                  </a:lnTo>
                  <a:lnTo>
                    <a:pt x="6762" y="18056"/>
                  </a:lnTo>
                  <a:lnTo>
                    <a:pt x="6822" y="17833"/>
                  </a:lnTo>
                  <a:lnTo>
                    <a:pt x="6882" y="17609"/>
                  </a:lnTo>
                  <a:lnTo>
                    <a:pt x="6938" y="17373"/>
                  </a:lnTo>
                  <a:lnTo>
                    <a:pt x="6990" y="17137"/>
                  </a:lnTo>
                  <a:lnTo>
                    <a:pt x="7042" y="16901"/>
                  </a:lnTo>
                  <a:lnTo>
                    <a:pt x="7093" y="16653"/>
                  </a:lnTo>
                  <a:lnTo>
                    <a:pt x="7141" y="16392"/>
                  </a:lnTo>
                  <a:lnTo>
                    <a:pt x="7184" y="16132"/>
                  </a:lnTo>
                  <a:lnTo>
                    <a:pt x="7227" y="15871"/>
                  </a:lnTo>
                  <a:lnTo>
                    <a:pt x="7266" y="15598"/>
                  </a:lnTo>
                  <a:lnTo>
                    <a:pt x="7326" y="15113"/>
                  </a:lnTo>
                  <a:lnTo>
                    <a:pt x="7377" y="14629"/>
                  </a:lnTo>
                  <a:lnTo>
                    <a:pt x="7421" y="14132"/>
                  </a:lnTo>
                  <a:lnTo>
                    <a:pt x="7455" y="13648"/>
                  </a:lnTo>
                  <a:lnTo>
                    <a:pt x="7477" y="13139"/>
                  </a:lnTo>
                  <a:lnTo>
                    <a:pt x="7494" y="12642"/>
                  </a:lnTo>
                  <a:lnTo>
                    <a:pt x="7498" y="12145"/>
                  </a:lnTo>
                  <a:lnTo>
                    <a:pt x="7494" y="11649"/>
                  </a:lnTo>
                  <a:lnTo>
                    <a:pt x="7481" y="11152"/>
                  </a:lnTo>
                  <a:lnTo>
                    <a:pt x="7464" y="10655"/>
                  </a:lnTo>
                  <a:lnTo>
                    <a:pt x="7433" y="10171"/>
                  </a:lnTo>
                  <a:lnTo>
                    <a:pt x="7399" y="9687"/>
                  </a:lnTo>
                  <a:lnTo>
                    <a:pt x="7352" y="9202"/>
                  </a:lnTo>
                  <a:lnTo>
                    <a:pt x="7300" y="8731"/>
                  </a:lnTo>
                  <a:lnTo>
                    <a:pt x="7240" y="8271"/>
                  </a:lnTo>
                  <a:lnTo>
                    <a:pt x="7175" y="7812"/>
                  </a:lnTo>
                  <a:lnTo>
                    <a:pt x="7098" y="7365"/>
                  </a:lnTo>
                  <a:lnTo>
                    <a:pt x="7020" y="6930"/>
                  </a:lnTo>
                  <a:lnTo>
                    <a:pt x="6930" y="6495"/>
                  </a:lnTo>
                  <a:lnTo>
                    <a:pt x="6835" y="6086"/>
                  </a:lnTo>
                  <a:lnTo>
                    <a:pt x="6732" y="5688"/>
                  </a:lnTo>
                  <a:lnTo>
                    <a:pt x="6624" y="5303"/>
                  </a:lnTo>
                  <a:lnTo>
                    <a:pt x="6512" y="4931"/>
                  </a:lnTo>
                  <a:lnTo>
                    <a:pt x="6391" y="4583"/>
                  </a:lnTo>
                  <a:lnTo>
                    <a:pt x="6262" y="4248"/>
                  </a:lnTo>
                  <a:lnTo>
                    <a:pt x="6133" y="3925"/>
                  </a:lnTo>
                  <a:lnTo>
                    <a:pt x="5995" y="3627"/>
                  </a:lnTo>
                  <a:lnTo>
                    <a:pt x="5853" y="3354"/>
                  </a:lnTo>
                  <a:lnTo>
                    <a:pt x="5702" y="3093"/>
                  </a:lnTo>
                  <a:lnTo>
                    <a:pt x="5552" y="2857"/>
                  </a:lnTo>
                  <a:lnTo>
                    <a:pt x="5392" y="2646"/>
                  </a:lnTo>
                  <a:lnTo>
                    <a:pt x="5229" y="2460"/>
                  </a:lnTo>
                  <a:lnTo>
                    <a:pt x="5177" y="2261"/>
                  </a:lnTo>
                  <a:lnTo>
                    <a:pt x="5121" y="2075"/>
                  </a:lnTo>
                  <a:lnTo>
                    <a:pt x="5061" y="1888"/>
                  </a:lnTo>
                  <a:lnTo>
                    <a:pt x="5000" y="1714"/>
                  </a:lnTo>
                  <a:lnTo>
                    <a:pt x="4940" y="1553"/>
                  </a:lnTo>
                  <a:lnTo>
                    <a:pt x="4880" y="1392"/>
                  </a:lnTo>
                  <a:lnTo>
                    <a:pt x="4815" y="1243"/>
                  </a:lnTo>
                  <a:lnTo>
                    <a:pt x="4746" y="1106"/>
                  </a:lnTo>
                  <a:lnTo>
                    <a:pt x="4682" y="982"/>
                  </a:lnTo>
                  <a:lnTo>
                    <a:pt x="4613" y="858"/>
                  </a:lnTo>
                  <a:lnTo>
                    <a:pt x="4540" y="746"/>
                  </a:lnTo>
                  <a:lnTo>
                    <a:pt x="4471" y="647"/>
                  </a:lnTo>
                  <a:lnTo>
                    <a:pt x="4398" y="547"/>
                  </a:lnTo>
                  <a:lnTo>
                    <a:pt x="4324" y="460"/>
                  </a:lnTo>
                  <a:lnTo>
                    <a:pt x="4251" y="373"/>
                  </a:lnTo>
                  <a:lnTo>
                    <a:pt x="4174" y="299"/>
                  </a:lnTo>
                  <a:lnTo>
                    <a:pt x="4096" y="237"/>
                  </a:lnTo>
                  <a:lnTo>
                    <a:pt x="4019" y="187"/>
                  </a:lnTo>
                  <a:lnTo>
                    <a:pt x="3941" y="137"/>
                  </a:lnTo>
                  <a:lnTo>
                    <a:pt x="3864" y="100"/>
                  </a:lnTo>
                  <a:lnTo>
                    <a:pt x="3782" y="63"/>
                  </a:lnTo>
                  <a:lnTo>
                    <a:pt x="3704" y="38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6"/>
            <p:cNvSpPr/>
            <p:nvPr/>
          </p:nvSpPr>
          <p:spPr>
            <a:xfrm>
              <a:off x="3121850" y="-7726650"/>
              <a:ext cx="121225" cy="286575"/>
            </a:xfrm>
            <a:custGeom>
              <a:avLst/>
              <a:gdLst/>
              <a:ahLst/>
              <a:cxnLst/>
              <a:rect l="l" t="t" r="r" b="b"/>
              <a:pathLst>
                <a:path w="4849" h="11463" extrusionOk="0">
                  <a:moveTo>
                    <a:pt x="2300" y="1"/>
                  </a:moveTo>
                  <a:lnTo>
                    <a:pt x="2188" y="25"/>
                  </a:lnTo>
                  <a:lnTo>
                    <a:pt x="2076" y="50"/>
                  </a:lnTo>
                  <a:lnTo>
                    <a:pt x="1964" y="100"/>
                  </a:lnTo>
                  <a:lnTo>
                    <a:pt x="1856" y="174"/>
                  </a:lnTo>
                  <a:lnTo>
                    <a:pt x="1748" y="249"/>
                  </a:lnTo>
                  <a:lnTo>
                    <a:pt x="1641" y="336"/>
                  </a:lnTo>
                  <a:lnTo>
                    <a:pt x="1537" y="448"/>
                  </a:lnTo>
                  <a:lnTo>
                    <a:pt x="1434" y="572"/>
                  </a:lnTo>
                  <a:lnTo>
                    <a:pt x="1335" y="696"/>
                  </a:lnTo>
                  <a:lnTo>
                    <a:pt x="1236" y="845"/>
                  </a:lnTo>
                  <a:lnTo>
                    <a:pt x="1141" y="1006"/>
                  </a:lnTo>
                  <a:lnTo>
                    <a:pt x="1047" y="1180"/>
                  </a:lnTo>
                  <a:lnTo>
                    <a:pt x="956" y="1354"/>
                  </a:lnTo>
                  <a:lnTo>
                    <a:pt x="866" y="1553"/>
                  </a:lnTo>
                  <a:lnTo>
                    <a:pt x="784" y="1751"/>
                  </a:lnTo>
                  <a:lnTo>
                    <a:pt x="702" y="1975"/>
                  </a:lnTo>
                  <a:lnTo>
                    <a:pt x="620" y="2198"/>
                  </a:lnTo>
                  <a:lnTo>
                    <a:pt x="547" y="2434"/>
                  </a:lnTo>
                  <a:lnTo>
                    <a:pt x="478" y="2670"/>
                  </a:lnTo>
                  <a:lnTo>
                    <a:pt x="409" y="2931"/>
                  </a:lnTo>
                  <a:lnTo>
                    <a:pt x="349" y="3192"/>
                  </a:lnTo>
                  <a:lnTo>
                    <a:pt x="289" y="3465"/>
                  </a:lnTo>
                  <a:lnTo>
                    <a:pt x="237" y="3738"/>
                  </a:lnTo>
                  <a:lnTo>
                    <a:pt x="190" y="4036"/>
                  </a:lnTo>
                  <a:lnTo>
                    <a:pt x="147" y="4322"/>
                  </a:lnTo>
                  <a:lnTo>
                    <a:pt x="108" y="4632"/>
                  </a:lnTo>
                  <a:lnTo>
                    <a:pt x="73" y="4943"/>
                  </a:lnTo>
                  <a:lnTo>
                    <a:pt x="47" y="5253"/>
                  </a:lnTo>
                  <a:lnTo>
                    <a:pt x="26" y="5576"/>
                  </a:lnTo>
                  <a:lnTo>
                    <a:pt x="13" y="5911"/>
                  </a:lnTo>
                  <a:lnTo>
                    <a:pt x="0" y="6234"/>
                  </a:lnTo>
                  <a:lnTo>
                    <a:pt x="0" y="6694"/>
                  </a:lnTo>
                  <a:lnTo>
                    <a:pt x="9" y="7128"/>
                  </a:lnTo>
                  <a:lnTo>
                    <a:pt x="13" y="7327"/>
                  </a:lnTo>
                  <a:lnTo>
                    <a:pt x="26" y="7526"/>
                  </a:lnTo>
                  <a:lnTo>
                    <a:pt x="35" y="7724"/>
                  </a:lnTo>
                  <a:lnTo>
                    <a:pt x="52" y="7911"/>
                  </a:lnTo>
                  <a:lnTo>
                    <a:pt x="69" y="8097"/>
                  </a:lnTo>
                  <a:lnTo>
                    <a:pt x="86" y="8283"/>
                  </a:lnTo>
                  <a:lnTo>
                    <a:pt x="108" y="8457"/>
                  </a:lnTo>
                  <a:lnTo>
                    <a:pt x="129" y="8618"/>
                  </a:lnTo>
                  <a:lnTo>
                    <a:pt x="155" y="8780"/>
                  </a:lnTo>
                  <a:lnTo>
                    <a:pt x="181" y="8941"/>
                  </a:lnTo>
                  <a:lnTo>
                    <a:pt x="241" y="9239"/>
                  </a:lnTo>
                  <a:lnTo>
                    <a:pt x="310" y="9513"/>
                  </a:lnTo>
                  <a:lnTo>
                    <a:pt x="383" y="9773"/>
                  </a:lnTo>
                  <a:lnTo>
                    <a:pt x="465" y="10009"/>
                  </a:lnTo>
                  <a:lnTo>
                    <a:pt x="551" y="10233"/>
                  </a:lnTo>
                  <a:lnTo>
                    <a:pt x="646" y="10431"/>
                  </a:lnTo>
                  <a:lnTo>
                    <a:pt x="745" y="10605"/>
                  </a:lnTo>
                  <a:lnTo>
                    <a:pt x="848" y="10779"/>
                  </a:lnTo>
                  <a:lnTo>
                    <a:pt x="956" y="10916"/>
                  </a:lnTo>
                  <a:lnTo>
                    <a:pt x="1068" y="11040"/>
                  </a:lnTo>
                  <a:lnTo>
                    <a:pt x="1184" y="11152"/>
                  </a:lnTo>
                  <a:lnTo>
                    <a:pt x="1305" y="11239"/>
                  </a:lnTo>
                  <a:lnTo>
                    <a:pt x="1430" y="11313"/>
                  </a:lnTo>
                  <a:lnTo>
                    <a:pt x="1555" y="11375"/>
                  </a:lnTo>
                  <a:lnTo>
                    <a:pt x="1684" y="11425"/>
                  </a:lnTo>
                  <a:lnTo>
                    <a:pt x="1817" y="11450"/>
                  </a:lnTo>
                  <a:lnTo>
                    <a:pt x="1947" y="11462"/>
                  </a:lnTo>
                  <a:lnTo>
                    <a:pt x="2080" y="11462"/>
                  </a:lnTo>
                  <a:lnTo>
                    <a:pt x="2218" y="11437"/>
                  </a:lnTo>
                  <a:lnTo>
                    <a:pt x="2351" y="11412"/>
                  </a:lnTo>
                  <a:lnTo>
                    <a:pt x="2489" y="11363"/>
                  </a:lnTo>
                  <a:lnTo>
                    <a:pt x="2623" y="11301"/>
                  </a:lnTo>
                  <a:lnTo>
                    <a:pt x="2760" y="11226"/>
                  </a:lnTo>
                  <a:lnTo>
                    <a:pt x="2894" y="11152"/>
                  </a:lnTo>
                  <a:lnTo>
                    <a:pt x="3027" y="11052"/>
                  </a:lnTo>
                  <a:lnTo>
                    <a:pt x="3157" y="10941"/>
                  </a:lnTo>
                  <a:lnTo>
                    <a:pt x="3286" y="10816"/>
                  </a:lnTo>
                  <a:lnTo>
                    <a:pt x="3411" y="10692"/>
                  </a:lnTo>
                  <a:lnTo>
                    <a:pt x="3536" y="10543"/>
                  </a:lnTo>
                  <a:lnTo>
                    <a:pt x="3656" y="10394"/>
                  </a:lnTo>
                  <a:lnTo>
                    <a:pt x="3772" y="10233"/>
                  </a:lnTo>
                  <a:lnTo>
                    <a:pt x="3884" y="10059"/>
                  </a:lnTo>
                  <a:lnTo>
                    <a:pt x="3996" y="9873"/>
                  </a:lnTo>
                  <a:lnTo>
                    <a:pt x="4100" y="9686"/>
                  </a:lnTo>
                  <a:lnTo>
                    <a:pt x="4199" y="9488"/>
                  </a:lnTo>
                  <a:lnTo>
                    <a:pt x="4289" y="9277"/>
                  </a:lnTo>
                  <a:lnTo>
                    <a:pt x="4380" y="9065"/>
                  </a:lnTo>
                  <a:lnTo>
                    <a:pt x="4461" y="8842"/>
                  </a:lnTo>
                  <a:lnTo>
                    <a:pt x="4535" y="8606"/>
                  </a:lnTo>
                  <a:lnTo>
                    <a:pt x="4604" y="8370"/>
                  </a:lnTo>
                  <a:lnTo>
                    <a:pt x="4664" y="8122"/>
                  </a:lnTo>
                  <a:lnTo>
                    <a:pt x="4716" y="7873"/>
                  </a:lnTo>
                  <a:lnTo>
                    <a:pt x="4759" y="7625"/>
                  </a:lnTo>
                  <a:lnTo>
                    <a:pt x="4797" y="7364"/>
                  </a:lnTo>
                  <a:lnTo>
                    <a:pt x="4823" y="7091"/>
                  </a:lnTo>
                  <a:lnTo>
                    <a:pt x="4840" y="6818"/>
                  </a:lnTo>
                  <a:lnTo>
                    <a:pt x="4849" y="6545"/>
                  </a:lnTo>
                  <a:lnTo>
                    <a:pt x="4845" y="6271"/>
                  </a:lnTo>
                  <a:lnTo>
                    <a:pt x="4840" y="6122"/>
                  </a:lnTo>
                  <a:lnTo>
                    <a:pt x="4836" y="5986"/>
                  </a:lnTo>
                  <a:lnTo>
                    <a:pt x="4823" y="5837"/>
                  </a:lnTo>
                  <a:lnTo>
                    <a:pt x="4810" y="5700"/>
                  </a:lnTo>
                  <a:lnTo>
                    <a:pt x="4797" y="5551"/>
                  </a:lnTo>
                  <a:lnTo>
                    <a:pt x="4776" y="5402"/>
                  </a:lnTo>
                  <a:lnTo>
                    <a:pt x="4754" y="5266"/>
                  </a:lnTo>
                  <a:lnTo>
                    <a:pt x="4733" y="5117"/>
                  </a:lnTo>
                  <a:lnTo>
                    <a:pt x="4672" y="4819"/>
                  </a:lnTo>
                  <a:lnTo>
                    <a:pt x="4604" y="4521"/>
                  </a:lnTo>
                  <a:lnTo>
                    <a:pt x="4522" y="4223"/>
                  </a:lnTo>
                  <a:lnTo>
                    <a:pt x="4427" y="3925"/>
                  </a:lnTo>
                  <a:lnTo>
                    <a:pt x="4315" y="3627"/>
                  </a:lnTo>
                  <a:lnTo>
                    <a:pt x="4281" y="3527"/>
                  </a:lnTo>
                  <a:lnTo>
                    <a:pt x="4246" y="3428"/>
                  </a:lnTo>
                  <a:lnTo>
                    <a:pt x="4220" y="3316"/>
                  </a:lnTo>
                  <a:lnTo>
                    <a:pt x="4199" y="3204"/>
                  </a:lnTo>
                  <a:lnTo>
                    <a:pt x="4177" y="3093"/>
                  </a:lnTo>
                  <a:lnTo>
                    <a:pt x="4164" y="2981"/>
                  </a:lnTo>
                  <a:lnTo>
                    <a:pt x="4151" y="2857"/>
                  </a:lnTo>
                  <a:lnTo>
                    <a:pt x="4147" y="2732"/>
                  </a:lnTo>
                  <a:lnTo>
                    <a:pt x="4143" y="2608"/>
                  </a:lnTo>
                  <a:lnTo>
                    <a:pt x="4147" y="2484"/>
                  </a:lnTo>
                  <a:lnTo>
                    <a:pt x="4151" y="2360"/>
                  </a:lnTo>
                  <a:lnTo>
                    <a:pt x="4156" y="2236"/>
                  </a:lnTo>
                  <a:lnTo>
                    <a:pt x="4169" y="2124"/>
                  </a:lnTo>
                  <a:lnTo>
                    <a:pt x="4182" y="2000"/>
                  </a:lnTo>
                  <a:lnTo>
                    <a:pt x="4199" y="1888"/>
                  </a:lnTo>
                  <a:lnTo>
                    <a:pt x="4220" y="1764"/>
                  </a:lnTo>
                  <a:lnTo>
                    <a:pt x="4121" y="1578"/>
                  </a:lnTo>
                  <a:lnTo>
                    <a:pt x="4022" y="1404"/>
                  </a:lnTo>
                  <a:lnTo>
                    <a:pt x="3923" y="1230"/>
                  </a:lnTo>
                  <a:lnTo>
                    <a:pt x="3820" y="1068"/>
                  </a:lnTo>
                  <a:lnTo>
                    <a:pt x="3716" y="907"/>
                  </a:lnTo>
                  <a:lnTo>
                    <a:pt x="3613" y="770"/>
                  </a:lnTo>
                  <a:lnTo>
                    <a:pt x="3505" y="634"/>
                  </a:lnTo>
                  <a:lnTo>
                    <a:pt x="3393" y="510"/>
                  </a:lnTo>
                  <a:lnTo>
                    <a:pt x="3282" y="410"/>
                  </a:lnTo>
                  <a:lnTo>
                    <a:pt x="3165" y="311"/>
                  </a:lnTo>
                  <a:lnTo>
                    <a:pt x="3049" y="224"/>
                  </a:lnTo>
                  <a:lnTo>
                    <a:pt x="2928" y="150"/>
                  </a:lnTo>
                  <a:lnTo>
                    <a:pt x="2804" y="87"/>
                  </a:lnTo>
                  <a:lnTo>
                    <a:pt x="2674" y="38"/>
                  </a:lnTo>
                  <a:lnTo>
                    <a:pt x="2545" y="1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6"/>
            <p:cNvSpPr/>
            <p:nvPr/>
          </p:nvSpPr>
          <p:spPr>
            <a:xfrm>
              <a:off x="3137225" y="-6032250"/>
              <a:ext cx="185100" cy="538650"/>
            </a:xfrm>
            <a:custGeom>
              <a:avLst/>
              <a:gdLst/>
              <a:ahLst/>
              <a:cxnLst/>
              <a:rect l="l" t="t" r="r" b="b"/>
              <a:pathLst>
                <a:path w="7404" h="21546" extrusionOk="0">
                  <a:moveTo>
                    <a:pt x="3119" y="4260"/>
                  </a:moveTo>
                  <a:lnTo>
                    <a:pt x="3175" y="4421"/>
                  </a:lnTo>
                  <a:lnTo>
                    <a:pt x="3239" y="4570"/>
                  </a:lnTo>
                  <a:lnTo>
                    <a:pt x="3304" y="4707"/>
                  </a:lnTo>
                  <a:lnTo>
                    <a:pt x="3377" y="4831"/>
                  </a:lnTo>
                  <a:lnTo>
                    <a:pt x="3455" y="4931"/>
                  </a:lnTo>
                  <a:lnTo>
                    <a:pt x="3536" y="5005"/>
                  </a:lnTo>
                  <a:lnTo>
                    <a:pt x="3623" y="5067"/>
                  </a:lnTo>
                  <a:lnTo>
                    <a:pt x="3717" y="5092"/>
                  </a:lnTo>
                  <a:lnTo>
                    <a:pt x="3816" y="5129"/>
                  </a:lnTo>
                  <a:lnTo>
                    <a:pt x="3920" y="5167"/>
                  </a:lnTo>
                  <a:lnTo>
                    <a:pt x="4014" y="5229"/>
                  </a:lnTo>
                  <a:lnTo>
                    <a:pt x="4109" y="5303"/>
                  </a:lnTo>
                  <a:lnTo>
                    <a:pt x="4204" y="5402"/>
                  </a:lnTo>
                  <a:lnTo>
                    <a:pt x="4299" y="5502"/>
                  </a:lnTo>
                  <a:lnTo>
                    <a:pt x="4389" y="5626"/>
                  </a:lnTo>
                  <a:lnTo>
                    <a:pt x="4475" y="5763"/>
                  </a:lnTo>
                  <a:lnTo>
                    <a:pt x="4561" y="5899"/>
                  </a:lnTo>
                  <a:lnTo>
                    <a:pt x="4643" y="6061"/>
                  </a:lnTo>
                  <a:lnTo>
                    <a:pt x="4725" y="6222"/>
                  </a:lnTo>
                  <a:lnTo>
                    <a:pt x="4802" y="6408"/>
                  </a:lnTo>
                  <a:lnTo>
                    <a:pt x="4880" y="6595"/>
                  </a:lnTo>
                  <a:lnTo>
                    <a:pt x="4949" y="6793"/>
                  </a:lnTo>
                  <a:lnTo>
                    <a:pt x="5022" y="7004"/>
                  </a:lnTo>
                  <a:lnTo>
                    <a:pt x="5087" y="7215"/>
                  </a:lnTo>
                  <a:lnTo>
                    <a:pt x="5151" y="7451"/>
                  </a:lnTo>
                  <a:lnTo>
                    <a:pt x="5212" y="7675"/>
                  </a:lnTo>
                  <a:lnTo>
                    <a:pt x="5268" y="7923"/>
                  </a:lnTo>
                  <a:lnTo>
                    <a:pt x="5319" y="8172"/>
                  </a:lnTo>
                  <a:lnTo>
                    <a:pt x="5371" y="8420"/>
                  </a:lnTo>
                  <a:lnTo>
                    <a:pt x="5418" y="8681"/>
                  </a:lnTo>
                  <a:lnTo>
                    <a:pt x="5461" y="8942"/>
                  </a:lnTo>
                  <a:lnTo>
                    <a:pt x="5500" y="9215"/>
                  </a:lnTo>
                  <a:lnTo>
                    <a:pt x="5535" y="9488"/>
                  </a:lnTo>
                  <a:lnTo>
                    <a:pt x="5565" y="9761"/>
                  </a:lnTo>
                  <a:lnTo>
                    <a:pt x="5590" y="10047"/>
                  </a:lnTo>
                  <a:lnTo>
                    <a:pt x="5612" y="10332"/>
                  </a:lnTo>
                  <a:lnTo>
                    <a:pt x="5629" y="10618"/>
                  </a:lnTo>
                  <a:lnTo>
                    <a:pt x="5642" y="10904"/>
                  </a:lnTo>
                  <a:lnTo>
                    <a:pt x="5651" y="11189"/>
                  </a:lnTo>
                  <a:lnTo>
                    <a:pt x="5655" y="11475"/>
                  </a:lnTo>
                  <a:lnTo>
                    <a:pt x="5655" y="11773"/>
                  </a:lnTo>
                  <a:lnTo>
                    <a:pt x="5646" y="12058"/>
                  </a:lnTo>
                  <a:lnTo>
                    <a:pt x="5634" y="12332"/>
                  </a:lnTo>
                  <a:lnTo>
                    <a:pt x="5612" y="12605"/>
                  </a:lnTo>
                  <a:lnTo>
                    <a:pt x="5590" y="12866"/>
                  </a:lnTo>
                  <a:lnTo>
                    <a:pt x="5560" y="13114"/>
                  </a:lnTo>
                  <a:lnTo>
                    <a:pt x="5530" y="13362"/>
                  </a:lnTo>
                  <a:lnTo>
                    <a:pt x="5491" y="13598"/>
                  </a:lnTo>
                  <a:lnTo>
                    <a:pt x="5448" y="13834"/>
                  </a:lnTo>
                  <a:lnTo>
                    <a:pt x="5405" y="14045"/>
                  </a:lnTo>
                  <a:lnTo>
                    <a:pt x="5354" y="14269"/>
                  </a:lnTo>
                  <a:lnTo>
                    <a:pt x="5302" y="14467"/>
                  </a:lnTo>
                  <a:lnTo>
                    <a:pt x="5242" y="14666"/>
                  </a:lnTo>
                  <a:lnTo>
                    <a:pt x="5181" y="14852"/>
                  </a:lnTo>
                  <a:lnTo>
                    <a:pt x="5117" y="15026"/>
                  </a:lnTo>
                  <a:lnTo>
                    <a:pt x="5052" y="15188"/>
                  </a:lnTo>
                  <a:lnTo>
                    <a:pt x="4979" y="15349"/>
                  </a:lnTo>
                  <a:lnTo>
                    <a:pt x="4906" y="15498"/>
                  </a:lnTo>
                  <a:lnTo>
                    <a:pt x="4833" y="15647"/>
                  </a:lnTo>
                  <a:lnTo>
                    <a:pt x="4751" y="15771"/>
                  </a:lnTo>
                  <a:lnTo>
                    <a:pt x="4673" y="15895"/>
                  </a:lnTo>
                  <a:lnTo>
                    <a:pt x="4587" y="16007"/>
                  </a:lnTo>
                  <a:lnTo>
                    <a:pt x="4501" y="16119"/>
                  </a:lnTo>
                  <a:lnTo>
                    <a:pt x="4415" y="16206"/>
                  </a:lnTo>
                  <a:lnTo>
                    <a:pt x="4329" y="16293"/>
                  </a:lnTo>
                  <a:lnTo>
                    <a:pt x="4238" y="16367"/>
                  </a:lnTo>
                  <a:lnTo>
                    <a:pt x="4144" y="16429"/>
                  </a:lnTo>
                  <a:lnTo>
                    <a:pt x="4053" y="16492"/>
                  </a:lnTo>
                  <a:lnTo>
                    <a:pt x="3958" y="16529"/>
                  </a:lnTo>
                  <a:lnTo>
                    <a:pt x="3864" y="16566"/>
                  </a:lnTo>
                  <a:lnTo>
                    <a:pt x="3765" y="16591"/>
                  </a:lnTo>
                  <a:lnTo>
                    <a:pt x="3670" y="16603"/>
                  </a:lnTo>
                  <a:lnTo>
                    <a:pt x="3545" y="16603"/>
                  </a:lnTo>
                  <a:lnTo>
                    <a:pt x="3420" y="16591"/>
                  </a:lnTo>
                  <a:lnTo>
                    <a:pt x="3304" y="16566"/>
                  </a:lnTo>
                  <a:lnTo>
                    <a:pt x="3192" y="16529"/>
                  </a:lnTo>
                  <a:lnTo>
                    <a:pt x="3084" y="16479"/>
                  </a:lnTo>
                  <a:lnTo>
                    <a:pt x="2981" y="16417"/>
                  </a:lnTo>
                  <a:lnTo>
                    <a:pt x="2882" y="16343"/>
                  </a:lnTo>
                  <a:lnTo>
                    <a:pt x="2787" y="16256"/>
                  </a:lnTo>
                  <a:lnTo>
                    <a:pt x="2697" y="16156"/>
                  </a:lnTo>
                  <a:lnTo>
                    <a:pt x="2606" y="16045"/>
                  </a:lnTo>
                  <a:lnTo>
                    <a:pt x="2524" y="15933"/>
                  </a:lnTo>
                  <a:lnTo>
                    <a:pt x="2447" y="15796"/>
                  </a:lnTo>
                  <a:lnTo>
                    <a:pt x="2374" y="15660"/>
                  </a:lnTo>
                  <a:lnTo>
                    <a:pt x="2300" y="15511"/>
                  </a:lnTo>
                  <a:lnTo>
                    <a:pt x="2236" y="15362"/>
                  </a:lnTo>
                  <a:lnTo>
                    <a:pt x="2171" y="15188"/>
                  </a:lnTo>
                  <a:lnTo>
                    <a:pt x="2115" y="15014"/>
                  </a:lnTo>
                  <a:lnTo>
                    <a:pt x="2059" y="14840"/>
                  </a:lnTo>
                  <a:lnTo>
                    <a:pt x="2008" y="14641"/>
                  </a:lnTo>
                  <a:lnTo>
                    <a:pt x="1960" y="14455"/>
                  </a:lnTo>
                  <a:lnTo>
                    <a:pt x="1917" y="14244"/>
                  </a:lnTo>
                  <a:lnTo>
                    <a:pt x="1878" y="14033"/>
                  </a:lnTo>
                  <a:lnTo>
                    <a:pt x="1840" y="13822"/>
                  </a:lnTo>
                  <a:lnTo>
                    <a:pt x="1810" y="13598"/>
                  </a:lnTo>
                  <a:lnTo>
                    <a:pt x="1779" y="13375"/>
                  </a:lnTo>
                  <a:lnTo>
                    <a:pt x="1758" y="13139"/>
                  </a:lnTo>
                  <a:lnTo>
                    <a:pt x="1736" y="12903"/>
                  </a:lnTo>
                  <a:lnTo>
                    <a:pt x="1715" y="12667"/>
                  </a:lnTo>
                  <a:lnTo>
                    <a:pt x="1702" y="12419"/>
                  </a:lnTo>
                  <a:lnTo>
                    <a:pt x="1693" y="12170"/>
                  </a:lnTo>
                  <a:lnTo>
                    <a:pt x="1685" y="11922"/>
                  </a:lnTo>
                  <a:lnTo>
                    <a:pt x="1680" y="11673"/>
                  </a:lnTo>
                  <a:lnTo>
                    <a:pt x="1680" y="11413"/>
                  </a:lnTo>
                  <a:lnTo>
                    <a:pt x="1680" y="11152"/>
                  </a:lnTo>
                  <a:lnTo>
                    <a:pt x="1689" y="10891"/>
                  </a:lnTo>
                  <a:lnTo>
                    <a:pt x="1698" y="10630"/>
                  </a:lnTo>
                  <a:lnTo>
                    <a:pt x="1706" y="10370"/>
                  </a:lnTo>
                  <a:lnTo>
                    <a:pt x="1723" y="10109"/>
                  </a:lnTo>
                  <a:lnTo>
                    <a:pt x="1741" y="9848"/>
                  </a:lnTo>
                  <a:lnTo>
                    <a:pt x="1762" y="9587"/>
                  </a:lnTo>
                  <a:lnTo>
                    <a:pt x="1788" y="9326"/>
                  </a:lnTo>
                  <a:lnTo>
                    <a:pt x="1818" y="9053"/>
                  </a:lnTo>
                  <a:lnTo>
                    <a:pt x="1848" y="8805"/>
                  </a:lnTo>
                  <a:lnTo>
                    <a:pt x="1883" y="8544"/>
                  </a:lnTo>
                  <a:lnTo>
                    <a:pt x="1917" y="8283"/>
                  </a:lnTo>
                  <a:lnTo>
                    <a:pt x="1956" y="8023"/>
                  </a:lnTo>
                  <a:lnTo>
                    <a:pt x="1999" y="7774"/>
                  </a:lnTo>
                  <a:lnTo>
                    <a:pt x="2046" y="7526"/>
                  </a:lnTo>
                  <a:lnTo>
                    <a:pt x="2094" y="7278"/>
                  </a:lnTo>
                  <a:lnTo>
                    <a:pt x="2141" y="7042"/>
                  </a:lnTo>
                  <a:lnTo>
                    <a:pt x="2197" y="6806"/>
                  </a:lnTo>
                  <a:lnTo>
                    <a:pt x="2253" y="6570"/>
                  </a:lnTo>
                  <a:lnTo>
                    <a:pt x="2309" y="6346"/>
                  </a:lnTo>
                  <a:lnTo>
                    <a:pt x="2374" y="6123"/>
                  </a:lnTo>
                  <a:lnTo>
                    <a:pt x="2434" y="5899"/>
                  </a:lnTo>
                  <a:lnTo>
                    <a:pt x="2503" y="5688"/>
                  </a:lnTo>
                  <a:lnTo>
                    <a:pt x="2572" y="5489"/>
                  </a:lnTo>
                  <a:lnTo>
                    <a:pt x="2641" y="5291"/>
                  </a:lnTo>
                  <a:lnTo>
                    <a:pt x="2718" y="5092"/>
                  </a:lnTo>
                  <a:lnTo>
                    <a:pt x="2791" y="4906"/>
                  </a:lnTo>
                  <a:lnTo>
                    <a:pt x="2869" y="4732"/>
                  </a:lnTo>
                  <a:lnTo>
                    <a:pt x="2951" y="4570"/>
                  </a:lnTo>
                  <a:lnTo>
                    <a:pt x="3033" y="4409"/>
                  </a:lnTo>
                  <a:lnTo>
                    <a:pt x="3119" y="4260"/>
                  </a:lnTo>
                  <a:close/>
                  <a:moveTo>
                    <a:pt x="3640" y="1"/>
                  </a:moveTo>
                  <a:lnTo>
                    <a:pt x="3562" y="13"/>
                  </a:lnTo>
                  <a:lnTo>
                    <a:pt x="3489" y="38"/>
                  </a:lnTo>
                  <a:lnTo>
                    <a:pt x="3420" y="88"/>
                  </a:lnTo>
                  <a:lnTo>
                    <a:pt x="3356" y="137"/>
                  </a:lnTo>
                  <a:lnTo>
                    <a:pt x="3295" y="212"/>
                  </a:lnTo>
                  <a:lnTo>
                    <a:pt x="3239" y="299"/>
                  </a:lnTo>
                  <a:lnTo>
                    <a:pt x="3188" y="398"/>
                  </a:lnTo>
                  <a:lnTo>
                    <a:pt x="3136" y="497"/>
                  </a:lnTo>
                  <a:lnTo>
                    <a:pt x="3093" y="622"/>
                  </a:lnTo>
                  <a:lnTo>
                    <a:pt x="3054" y="746"/>
                  </a:lnTo>
                  <a:lnTo>
                    <a:pt x="3015" y="882"/>
                  </a:lnTo>
                  <a:lnTo>
                    <a:pt x="2981" y="1031"/>
                  </a:lnTo>
                  <a:lnTo>
                    <a:pt x="2955" y="1180"/>
                  </a:lnTo>
                  <a:lnTo>
                    <a:pt x="2929" y="1342"/>
                  </a:lnTo>
                  <a:lnTo>
                    <a:pt x="2908" y="1503"/>
                  </a:lnTo>
                  <a:lnTo>
                    <a:pt x="2753" y="1565"/>
                  </a:lnTo>
                  <a:lnTo>
                    <a:pt x="2598" y="1652"/>
                  </a:lnTo>
                  <a:lnTo>
                    <a:pt x="2447" y="1764"/>
                  </a:lnTo>
                  <a:lnTo>
                    <a:pt x="2296" y="1901"/>
                  </a:lnTo>
                  <a:lnTo>
                    <a:pt x="2150" y="2062"/>
                  </a:lnTo>
                  <a:lnTo>
                    <a:pt x="2008" y="2248"/>
                  </a:lnTo>
                  <a:lnTo>
                    <a:pt x="1870" y="2447"/>
                  </a:lnTo>
                  <a:lnTo>
                    <a:pt x="1736" y="2671"/>
                  </a:lnTo>
                  <a:lnTo>
                    <a:pt x="1603" y="2919"/>
                  </a:lnTo>
                  <a:lnTo>
                    <a:pt x="1478" y="3180"/>
                  </a:lnTo>
                  <a:lnTo>
                    <a:pt x="1353" y="3453"/>
                  </a:lnTo>
                  <a:lnTo>
                    <a:pt x="1237" y="3751"/>
                  </a:lnTo>
                  <a:lnTo>
                    <a:pt x="1121" y="4061"/>
                  </a:lnTo>
                  <a:lnTo>
                    <a:pt x="1013" y="4397"/>
                  </a:lnTo>
                  <a:lnTo>
                    <a:pt x="905" y="4732"/>
                  </a:lnTo>
                  <a:lnTo>
                    <a:pt x="806" y="5092"/>
                  </a:lnTo>
                  <a:lnTo>
                    <a:pt x="711" y="5465"/>
                  </a:lnTo>
                  <a:lnTo>
                    <a:pt x="621" y="5837"/>
                  </a:lnTo>
                  <a:lnTo>
                    <a:pt x="539" y="6234"/>
                  </a:lnTo>
                  <a:lnTo>
                    <a:pt x="462" y="6632"/>
                  </a:lnTo>
                  <a:lnTo>
                    <a:pt x="388" y="7042"/>
                  </a:lnTo>
                  <a:lnTo>
                    <a:pt x="320" y="7464"/>
                  </a:lnTo>
                  <a:lnTo>
                    <a:pt x="259" y="7886"/>
                  </a:lnTo>
                  <a:lnTo>
                    <a:pt x="203" y="8321"/>
                  </a:lnTo>
                  <a:lnTo>
                    <a:pt x="156" y="8755"/>
                  </a:lnTo>
                  <a:lnTo>
                    <a:pt x="113" y="9202"/>
                  </a:lnTo>
                  <a:lnTo>
                    <a:pt x="78" y="9649"/>
                  </a:lnTo>
                  <a:lnTo>
                    <a:pt x="48" y="10096"/>
                  </a:lnTo>
                  <a:lnTo>
                    <a:pt x="27" y="10543"/>
                  </a:lnTo>
                  <a:lnTo>
                    <a:pt x="10" y="10990"/>
                  </a:lnTo>
                  <a:lnTo>
                    <a:pt x="1" y="11450"/>
                  </a:lnTo>
                  <a:lnTo>
                    <a:pt x="1" y="11897"/>
                  </a:lnTo>
                  <a:lnTo>
                    <a:pt x="10" y="12443"/>
                  </a:lnTo>
                  <a:lnTo>
                    <a:pt x="27" y="12977"/>
                  </a:lnTo>
                  <a:lnTo>
                    <a:pt x="57" y="13511"/>
                  </a:lnTo>
                  <a:lnTo>
                    <a:pt x="91" y="14020"/>
                  </a:lnTo>
                  <a:lnTo>
                    <a:pt x="139" y="14517"/>
                  </a:lnTo>
                  <a:lnTo>
                    <a:pt x="195" y="15001"/>
                  </a:lnTo>
                  <a:lnTo>
                    <a:pt x="255" y="15473"/>
                  </a:lnTo>
                  <a:lnTo>
                    <a:pt x="328" y="15933"/>
                  </a:lnTo>
                  <a:lnTo>
                    <a:pt x="410" y="16380"/>
                  </a:lnTo>
                  <a:lnTo>
                    <a:pt x="496" y="16802"/>
                  </a:lnTo>
                  <a:lnTo>
                    <a:pt x="591" y="17212"/>
                  </a:lnTo>
                  <a:lnTo>
                    <a:pt x="690" y="17609"/>
                  </a:lnTo>
                  <a:lnTo>
                    <a:pt x="802" y="17994"/>
                  </a:lnTo>
                  <a:lnTo>
                    <a:pt x="914" y="18354"/>
                  </a:lnTo>
                  <a:lnTo>
                    <a:pt x="1039" y="18702"/>
                  </a:lnTo>
                  <a:lnTo>
                    <a:pt x="1164" y="19025"/>
                  </a:lnTo>
                  <a:lnTo>
                    <a:pt x="1297" y="19335"/>
                  </a:lnTo>
                  <a:lnTo>
                    <a:pt x="1435" y="19621"/>
                  </a:lnTo>
                  <a:lnTo>
                    <a:pt x="1581" y="19894"/>
                  </a:lnTo>
                  <a:lnTo>
                    <a:pt x="1728" y="20155"/>
                  </a:lnTo>
                  <a:lnTo>
                    <a:pt x="1883" y="20391"/>
                  </a:lnTo>
                  <a:lnTo>
                    <a:pt x="2038" y="20602"/>
                  </a:lnTo>
                  <a:lnTo>
                    <a:pt x="2201" y="20788"/>
                  </a:lnTo>
                  <a:lnTo>
                    <a:pt x="2365" y="20962"/>
                  </a:lnTo>
                  <a:lnTo>
                    <a:pt x="2533" y="21111"/>
                  </a:lnTo>
                  <a:lnTo>
                    <a:pt x="2705" y="21248"/>
                  </a:lnTo>
                  <a:lnTo>
                    <a:pt x="2878" y="21347"/>
                  </a:lnTo>
                  <a:lnTo>
                    <a:pt x="3054" y="21434"/>
                  </a:lnTo>
                  <a:lnTo>
                    <a:pt x="3235" y="21496"/>
                  </a:lnTo>
                  <a:lnTo>
                    <a:pt x="3416" y="21533"/>
                  </a:lnTo>
                  <a:lnTo>
                    <a:pt x="3597" y="21546"/>
                  </a:lnTo>
                  <a:lnTo>
                    <a:pt x="3782" y="21546"/>
                  </a:lnTo>
                  <a:lnTo>
                    <a:pt x="3967" y="21508"/>
                  </a:lnTo>
                  <a:lnTo>
                    <a:pt x="4148" y="21446"/>
                  </a:lnTo>
                  <a:lnTo>
                    <a:pt x="4329" y="21372"/>
                  </a:lnTo>
                  <a:lnTo>
                    <a:pt x="4505" y="21272"/>
                  </a:lnTo>
                  <a:lnTo>
                    <a:pt x="4682" y="21148"/>
                  </a:lnTo>
                  <a:lnTo>
                    <a:pt x="4854" y="20999"/>
                  </a:lnTo>
                  <a:lnTo>
                    <a:pt x="5026" y="20838"/>
                  </a:lnTo>
                  <a:lnTo>
                    <a:pt x="5190" y="20651"/>
                  </a:lnTo>
                  <a:lnTo>
                    <a:pt x="5354" y="20440"/>
                  </a:lnTo>
                  <a:lnTo>
                    <a:pt x="5513" y="20217"/>
                  </a:lnTo>
                  <a:lnTo>
                    <a:pt x="5664" y="19969"/>
                  </a:lnTo>
                  <a:lnTo>
                    <a:pt x="5814" y="19708"/>
                  </a:lnTo>
                  <a:lnTo>
                    <a:pt x="5961" y="19422"/>
                  </a:lnTo>
                  <a:lnTo>
                    <a:pt x="6099" y="19124"/>
                  </a:lnTo>
                  <a:lnTo>
                    <a:pt x="6232" y="18814"/>
                  </a:lnTo>
                  <a:lnTo>
                    <a:pt x="6361" y="18478"/>
                  </a:lnTo>
                  <a:lnTo>
                    <a:pt x="6482" y="18118"/>
                  </a:lnTo>
                  <a:lnTo>
                    <a:pt x="6598" y="17746"/>
                  </a:lnTo>
                  <a:lnTo>
                    <a:pt x="6710" y="17361"/>
                  </a:lnTo>
                  <a:lnTo>
                    <a:pt x="6813" y="16963"/>
                  </a:lnTo>
                  <a:lnTo>
                    <a:pt x="6908" y="16554"/>
                  </a:lnTo>
                  <a:lnTo>
                    <a:pt x="6994" y="16119"/>
                  </a:lnTo>
                  <a:lnTo>
                    <a:pt x="7076" y="15672"/>
                  </a:lnTo>
                  <a:lnTo>
                    <a:pt x="7149" y="15213"/>
                  </a:lnTo>
                  <a:lnTo>
                    <a:pt x="7210" y="14753"/>
                  </a:lnTo>
                  <a:lnTo>
                    <a:pt x="7266" y="14256"/>
                  </a:lnTo>
                  <a:lnTo>
                    <a:pt x="7313" y="13760"/>
                  </a:lnTo>
                  <a:lnTo>
                    <a:pt x="7352" y="13251"/>
                  </a:lnTo>
                  <a:lnTo>
                    <a:pt x="7378" y="12729"/>
                  </a:lnTo>
                  <a:lnTo>
                    <a:pt x="7395" y="12207"/>
                  </a:lnTo>
                  <a:lnTo>
                    <a:pt x="7399" y="11934"/>
                  </a:lnTo>
                  <a:lnTo>
                    <a:pt x="7403" y="11661"/>
                  </a:lnTo>
                  <a:lnTo>
                    <a:pt x="7403" y="11388"/>
                  </a:lnTo>
                  <a:lnTo>
                    <a:pt x="7403" y="11102"/>
                  </a:lnTo>
                  <a:lnTo>
                    <a:pt x="7391" y="10556"/>
                  </a:lnTo>
                  <a:lnTo>
                    <a:pt x="7369" y="10022"/>
                  </a:lnTo>
                  <a:lnTo>
                    <a:pt x="7339" y="9488"/>
                  </a:lnTo>
                  <a:lnTo>
                    <a:pt x="7304" y="8966"/>
                  </a:lnTo>
                  <a:lnTo>
                    <a:pt x="7257" y="8457"/>
                  </a:lnTo>
                  <a:lnTo>
                    <a:pt x="7205" y="7948"/>
                  </a:lnTo>
                  <a:lnTo>
                    <a:pt x="7141" y="7451"/>
                  </a:lnTo>
                  <a:lnTo>
                    <a:pt x="7072" y="6967"/>
                  </a:lnTo>
                  <a:lnTo>
                    <a:pt x="6999" y="6495"/>
                  </a:lnTo>
                  <a:lnTo>
                    <a:pt x="6917" y="6023"/>
                  </a:lnTo>
                  <a:lnTo>
                    <a:pt x="6826" y="5576"/>
                  </a:lnTo>
                  <a:lnTo>
                    <a:pt x="6727" y="5129"/>
                  </a:lnTo>
                  <a:lnTo>
                    <a:pt x="6624" y="4707"/>
                  </a:lnTo>
                  <a:lnTo>
                    <a:pt x="6516" y="4297"/>
                  </a:lnTo>
                  <a:lnTo>
                    <a:pt x="6400" y="3900"/>
                  </a:lnTo>
                  <a:lnTo>
                    <a:pt x="6279" y="3515"/>
                  </a:lnTo>
                  <a:lnTo>
                    <a:pt x="6155" y="3155"/>
                  </a:lnTo>
                  <a:lnTo>
                    <a:pt x="6021" y="2795"/>
                  </a:lnTo>
                  <a:lnTo>
                    <a:pt x="5883" y="2472"/>
                  </a:lnTo>
                  <a:lnTo>
                    <a:pt x="5741" y="2149"/>
                  </a:lnTo>
                  <a:lnTo>
                    <a:pt x="5595" y="1851"/>
                  </a:lnTo>
                  <a:lnTo>
                    <a:pt x="5444" y="1578"/>
                  </a:lnTo>
                  <a:lnTo>
                    <a:pt x="5289" y="1317"/>
                  </a:lnTo>
                  <a:lnTo>
                    <a:pt x="5125" y="1081"/>
                  </a:lnTo>
                  <a:lnTo>
                    <a:pt x="4962" y="870"/>
                  </a:lnTo>
                  <a:lnTo>
                    <a:pt x="4794" y="684"/>
                  </a:lnTo>
                  <a:lnTo>
                    <a:pt x="4622" y="510"/>
                  </a:lnTo>
                  <a:lnTo>
                    <a:pt x="4449" y="361"/>
                  </a:lnTo>
                  <a:lnTo>
                    <a:pt x="4268" y="237"/>
                  </a:lnTo>
                  <a:lnTo>
                    <a:pt x="4088" y="137"/>
                  </a:lnTo>
                  <a:lnTo>
                    <a:pt x="3902" y="63"/>
                  </a:lnTo>
                  <a:lnTo>
                    <a:pt x="3717" y="13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6"/>
            <p:cNvSpPr/>
            <p:nvPr/>
          </p:nvSpPr>
          <p:spPr>
            <a:xfrm>
              <a:off x="3148650" y="-6878200"/>
              <a:ext cx="104450" cy="312950"/>
            </a:xfrm>
            <a:custGeom>
              <a:avLst/>
              <a:gdLst/>
              <a:ahLst/>
              <a:cxnLst/>
              <a:rect l="l" t="t" r="r" b="b"/>
              <a:pathLst>
                <a:path w="4178" h="12518" extrusionOk="0">
                  <a:moveTo>
                    <a:pt x="1701" y="0"/>
                  </a:moveTo>
                  <a:lnTo>
                    <a:pt x="1611" y="25"/>
                  </a:lnTo>
                  <a:lnTo>
                    <a:pt x="1520" y="87"/>
                  </a:lnTo>
                  <a:lnTo>
                    <a:pt x="1430" y="174"/>
                  </a:lnTo>
                  <a:lnTo>
                    <a:pt x="1340" y="273"/>
                  </a:lnTo>
                  <a:lnTo>
                    <a:pt x="1254" y="398"/>
                  </a:lnTo>
                  <a:lnTo>
                    <a:pt x="1163" y="547"/>
                  </a:lnTo>
                  <a:lnTo>
                    <a:pt x="1077" y="708"/>
                  </a:lnTo>
                  <a:lnTo>
                    <a:pt x="991" y="894"/>
                  </a:lnTo>
                  <a:lnTo>
                    <a:pt x="905" y="1093"/>
                  </a:lnTo>
                  <a:lnTo>
                    <a:pt x="823" y="1292"/>
                  </a:lnTo>
                  <a:lnTo>
                    <a:pt x="741" y="1515"/>
                  </a:lnTo>
                  <a:lnTo>
                    <a:pt x="664" y="1739"/>
                  </a:lnTo>
                  <a:lnTo>
                    <a:pt x="590" y="1975"/>
                  </a:lnTo>
                  <a:lnTo>
                    <a:pt x="521" y="2223"/>
                  </a:lnTo>
                  <a:lnTo>
                    <a:pt x="453" y="2459"/>
                  </a:lnTo>
                  <a:lnTo>
                    <a:pt x="388" y="2707"/>
                  </a:lnTo>
                  <a:lnTo>
                    <a:pt x="332" y="2956"/>
                  </a:lnTo>
                  <a:lnTo>
                    <a:pt x="276" y="3204"/>
                  </a:lnTo>
                  <a:lnTo>
                    <a:pt x="229" y="3452"/>
                  </a:lnTo>
                  <a:lnTo>
                    <a:pt x="186" y="3688"/>
                  </a:lnTo>
                  <a:lnTo>
                    <a:pt x="151" y="3924"/>
                  </a:lnTo>
                  <a:lnTo>
                    <a:pt x="117" y="4148"/>
                  </a:lnTo>
                  <a:lnTo>
                    <a:pt x="95" y="4359"/>
                  </a:lnTo>
                  <a:lnTo>
                    <a:pt x="65" y="4669"/>
                  </a:lnTo>
                  <a:lnTo>
                    <a:pt x="43" y="4980"/>
                  </a:lnTo>
                  <a:lnTo>
                    <a:pt x="26" y="5290"/>
                  </a:lnTo>
                  <a:lnTo>
                    <a:pt x="13" y="5601"/>
                  </a:lnTo>
                  <a:lnTo>
                    <a:pt x="5" y="5911"/>
                  </a:lnTo>
                  <a:lnTo>
                    <a:pt x="0" y="6222"/>
                  </a:lnTo>
                  <a:lnTo>
                    <a:pt x="0" y="6532"/>
                  </a:lnTo>
                  <a:lnTo>
                    <a:pt x="5" y="6842"/>
                  </a:lnTo>
                  <a:lnTo>
                    <a:pt x="13" y="7153"/>
                  </a:lnTo>
                  <a:lnTo>
                    <a:pt x="26" y="7451"/>
                  </a:lnTo>
                  <a:lnTo>
                    <a:pt x="43" y="7761"/>
                  </a:lnTo>
                  <a:lnTo>
                    <a:pt x="69" y="8047"/>
                  </a:lnTo>
                  <a:lnTo>
                    <a:pt x="95" y="8345"/>
                  </a:lnTo>
                  <a:lnTo>
                    <a:pt x="125" y="8631"/>
                  </a:lnTo>
                  <a:lnTo>
                    <a:pt x="160" y="8916"/>
                  </a:lnTo>
                  <a:lnTo>
                    <a:pt x="198" y="9189"/>
                  </a:lnTo>
                  <a:lnTo>
                    <a:pt x="246" y="9463"/>
                  </a:lnTo>
                  <a:lnTo>
                    <a:pt x="293" y="9723"/>
                  </a:lnTo>
                  <a:lnTo>
                    <a:pt x="345" y="9984"/>
                  </a:lnTo>
                  <a:lnTo>
                    <a:pt x="405" y="10220"/>
                  </a:lnTo>
                  <a:lnTo>
                    <a:pt x="465" y="10456"/>
                  </a:lnTo>
                  <a:lnTo>
                    <a:pt x="530" y="10692"/>
                  </a:lnTo>
                  <a:lnTo>
                    <a:pt x="603" y="10903"/>
                  </a:lnTo>
                  <a:lnTo>
                    <a:pt x="676" y="11102"/>
                  </a:lnTo>
                  <a:lnTo>
                    <a:pt x="758" y="11300"/>
                  </a:lnTo>
                  <a:lnTo>
                    <a:pt x="840" y="11487"/>
                  </a:lnTo>
                  <a:lnTo>
                    <a:pt x="931" y="11648"/>
                  </a:lnTo>
                  <a:lnTo>
                    <a:pt x="1021" y="11810"/>
                  </a:lnTo>
                  <a:lnTo>
                    <a:pt x="1120" y="11946"/>
                  </a:lnTo>
                  <a:lnTo>
                    <a:pt x="1219" y="12070"/>
                  </a:lnTo>
                  <a:lnTo>
                    <a:pt x="1327" y="12182"/>
                  </a:lnTo>
                  <a:lnTo>
                    <a:pt x="1434" y="12281"/>
                  </a:lnTo>
                  <a:lnTo>
                    <a:pt x="1533" y="12356"/>
                  </a:lnTo>
                  <a:lnTo>
                    <a:pt x="1632" y="12406"/>
                  </a:lnTo>
                  <a:lnTo>
                    <a:pt x="1732" y="12455"/>
                  </a:lnTo>
                  <a:lnTo>
                    <a:pt x="1835" y="12493"/>
                  </a:lnTo>
                  <a:lnTo>
                    <a:pt x="1938" y="12517"/>
                  </a:lnTo>
                  <a:lnTo>
                    <a:pt x="2145" y="12517"/>
                  </a:lnTo>
                  <a:lnTo>
                    <a:pt x="2248" y="12505"/>
                  </a:lnTo>
                  <a:lnTo>
                    <a:pt x="2352" y="12480"/>
                  </a:lnTo>
                  <a:lnTo>
                    <a:pt x="2451" y="12430"/>
                  </a:lnTo>
                  <a:lnTo>
                    <a:pt x="2554" y="12381"/>
                  </a:lnTo>
                  <a:lnTo>
                    <a:pt x="2657" y="12319"/>
                  </a:lnTo>
                  <a:lnTo>
                    <a:pt x="2756" y="12244"/>
                  </a:lnTo>
                  <a:lnTo>
                    <a:pt x="2855" y="12145"/>
                  </a:lnTo>
                  <a:lnTo>
                    <a:pt x="2950" y="12046"/>
                  </a:lnTo>
                  <a:lnTo>
                    <a:pt x="3045" y="11934"/>
                  </a:lnTo>
                  <a:lnTo>
                    <a:pt x="3140" y="11810"/>
                  </a:lnTo>
                  <a:lnTo>
                    <a:pt x="3230" y="11673"/>
                  </a:lnTo>
                  <a:lnTo>
                    <a:pt x="3316" y="11524"/>
                  </a:lnTo>
                  <a:lnTo>
                    <a:pt x="3402" y="11363"/>
                  </a:lnTo>
                  <a:lnTo>
                    <a:pt x="3484" y="11189"/>
                  </a:lnTo>
                  <a:lnTo>
                    <a:pt x="3562" y="11015"/>
                  </a:lnTo>
                  <a:lnTo>
                    <a:pt x="3635" y="10816"/>
                  </a:lnTo>
                  <a:lnTo>
                    <a:pt x="3708" y="10605"/>
                  </a:lnTo>
                  <a:lnTo>
                    <a:pt x="3773" y="10394"/>
                  </a:lnTo>
                  <a:lnTo>
                    <a:pt x="3837" y="10158"/>
                  </a:lnTo>
                  <a:lnTo>
                    <a:pt x="3893" y="9922"/>
                  </a:lnTo>
                  <a:lnTo>
                    <a:pt x="3945" y="9674"/>
                  </a:lnTo>
                  <a:lnTo>
                    <a:pt x="3992" y="9413"/>
                  </a:lnTo>
                  <a:lnTo>
                    <a:pt x="4035" y="9127"/>
                  </a:lnTo>
                  <a:lnTo>
                    <a:pt x="4070" y="8854"/>
                  </a:lnTo>
                  <a:lnTo>
                    <a:pt x="4100" y="8556"/>
                  </a:lnTo>
                  <a:lnTo>
                    <a:pt x="4122" y="8333"/>
                  </a:lnTo>
                  <a:lnTo>
                    <a:pt x="4139" y="8122"/>
                  </a:lnTo>
                  <a:lnTo>
                    <a:pt x="4152" y="7898"/>
                  </a:lnTo>
                  <a:lnTo>
                    <a:pt x="4160" y="7687"/>
                  </a:lnTo>
                  <a:lnTo>
                    <a:pt x="4169" y="7463"/>
                  </a:lnTo>
                  <a:lnTo>
                    <a:pt x="4173" y="7240"/>
                  </a:lnTo>
                  <a:lnTo>
                    <a:pt x="4177" y="7029"/>
                  </a:lnTo>
                  <a:lnTo>
                    <a:pt x="4177" y="6805"/>
                  </a:lnTo>
                  <a:lnTo>
                    <a:pt x="4173" y="6582"/>
                  </a:lnTo>
                  <a:lnTo>
                    <a:pt x="4169" y="6358"/>
                  </a:lnTo>
                  <a:lnTo>
                    <a:pt x="4152" y="5924"/>
                  </a:lnTo>
                  <a:lnTo>
                    <a:pt x="4122" y="5489"/>
                  </a:lnTo>
                  <a:lnTo>
                    <a:pt x="4083" y="5054"/>
                  </a:lnTo>
                  <a:lnTo>
                    <a:pt x="4035" y="4620"/>
                  </a:lnTo>
                  <a:lnTo>
                    <a:pt x="3979" y="4210"/>
                  </a:lnTo>
                  <a:lnTo>
                    <a:pt x="3915" y="3800"/>
                  </a:lnTo>
                  <a:lnTo>
                    <a:pt x="3837" y="3390"/>
                  </a:lnTo>
                  <a:lnTo>
                    <a:pt x="3760" y="3005"/>
                  </a:lnTo>
                  <a:lnTo>
                    <a:pt x="3669" y="2633"/>
                  </a:lnTo>
                  <a:lnTo>
                    <a:pt x="3575" y="2273"/>
                  </a:lnTo>
                  <a:lnTo>
                    <a:pt x="3471" y="1937"/>
                  </a:lnTo>
                  <a:lnTo>
                    <a:pt x="3407" y="2012"/>
                  </a:lnTo>
                  <a:lnTo>
                    <a:pt x="3338" y="2086"/>
                  </a:lnTo>
                  <a:lnTo>
                    <a:pt x="3269" y="2136"/>
                  </a:lnTo>
                  <a:lnTo>
                    <a:pt x="3196" y="2161"/>
                  </a:lnTo>
                  <a:lnTo>
                    <a:pt x="3122" y="2186"/>
                  </a:lnTo>
                  <a:lnTo>
                    <a:pt x="3049" y="2186"/>
                  </a:lnTo>
                  <a:lnTo>
                    <a:pt x="2976" y="2173"/>
                  </a:lnTo>
                  <a:lnTo>
                    <a:pt x="2903" y="2136"/>
                  </a:lnTo>
                  <a:lnTo>
                    <a:pt x="2834" y="2086"/>
                  </a:lnTo>
                  <a:lnTo>
                    <a:pt x="2761" y="2024"/>
                  </a:lnTo>
                  <a:lnTo>
                    <a:pt x="2696" y="1937"/>
                  </a:lnTo>
                  <a:lnTo>
                    <a:pt x="2632" y="1826"/>
                  </a:lnTo>
                  <a:lnTo>
                    <a:pt x="2571" y="1702"/>
                  </a:lnTo>
                  <a:lnTo>
                    <a:pt x="2515" y="1553"/>
                  </a:lnTo>
                  <a:lnTo>
                    <a:pt x="2464" y="1379"/>
                  </a:lnTo>
                  <a:lnTo>
                    <a:pt x="2421" y="1192"/>
                  </a:lnTo>
                  <a:lnTo>
                    <a:pt x="2386" y="1043"/>
                  </a:lnTo>
                  <a:lnTo>
                    <a:pt x="2352" y="907"/>
                  </a:lnTo>
                  <a:lnTo>
                    <a:pt x="2317" y="783"/>
                  </a:lnTo>
                  <a:lnTo>
                    <a:pt x="2278" y="658"/>
                  </a:lnTo>
                  <a:lnTo>
                    <a:pt x="2244" y="559"/>
                  </a:lnTo>
                  <a:lnTo>
                    <a:pt x="2205" y="460"/>
                  </a:lnTo>
                  <a:lnTo>
                    <a:pt x="2166" y="373"/>
                  </a:lnTo>
                  <a:lnTo>
                    <a:pt x="2123" y="298"/>
                  </a:lnTo>
                  <a:lnTo>
                    <a:pt x="2085" y="236"/>
                  </a:lnTo>
                  <a:lnTo>
                    <a:pt x="2046" y="174"/>
                  </a:lnTo>
                  <a:lnTo>
                    <a:pt x="2003" y="124"/>
                  </a:lnTo>
                  <a:lnTo>
                    <a:pt x="1960" y="75"/>
                  </a:lnTo>
                  <a:lnTo>
                    <a:pt x="1917" y="50"/>
                  </a:lnTo>
                  <a:lnTo>
                    <a:pt x="1874" y="25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6"/>
            <p:cNvSpPr/>
            <p:nvPr/>
          </p:nvSpPr>
          <p:spPr>
            <a:xfrm>
              <a:off x="3156175" y="-3947925"/>
              <a:ext cx="1272875" cy="2379900"/>
            </a:xfrm>
            <a:custGeom>
              <a:avLst/>
              <a:gdLst/>
              <a:ahLst/>
              <a:cxnLst/>
              <a:rect l="l" t="t" r="r" b="b"/>
              <a:pathLst>
                <a:path w="50915" h="95196" extrusionOk="0">
                  <a:moveTo>
                    <a:pt x="25081" y="1"/>
                  </a:moveTo>
                  <a:lnTo>
                    <a:pt x="24650" y="13"/>
                  </a:lnTo>
                  <a:lnTo>
                    <a:pt x="24224" y="38"/>
                  </a:lnTo>
                  <a:lnTo>
                    <a:pt x="23806" y="88"/>
                  </a:lnTo>
                  <a:lnTo>
                    <a:pt x="23393" y="137"/>
                  </a:lnTo>
                  <a:lnTo>
                    <a:pt x="22984" y="224"/>
                  </a:lnTo>
                  <a:lnTo>
                    <a:pt x="22579" y="311"/>
                  </a:lnTo>
                  <a:lnTo>
                    <a:pt x="22183" y="423"/>
                  </a:lnTo>
                  <a:lnTo>
                    <a:pt x="21786" y="547"/>
                  </a:lnTo>
                  <a:lnTo>
                    <a:pt x="21399" y="684"/>
                  </a:lnTo>
                  <a:lnTo>
                    <a:pt x="21016" y="845"/>
                  </a:lnTo>
                  <a:lnTo>
                    <a:pt x="20637" y="1019"/>
                  </a:lnTo>
                  <a:lnTo>
                    <a:pt x="20262" y="1205"/>
                  </a:lnTo>
                  <a:lnTo>
                    <a:pt x="19896" y="1404"/>
                  </a:lnTo>
                  <a:lnTo>
                    <a:pt x="19530" y="1627"/>
                  </a:lnTo>
                  <a:lnTo>
                    <a:pt x="19172" y="1863"/>
                  </a:lnTo>
                  <a:lnTo>
                    <a:pt x="18815" y="2112"/>
                  </a:lnTo>
                  <a:lnTo>
                    <a:pt x="18466" y="2372"/>
                  </a:lnTo>
                  <a:lnTo>
                    <a:pt x="18122" y="2646"/>
                  </a:lnTo>
                  <a:lnTo>
                    <a:pt x="17782" y="2944"/>
                  </a:lnTo>
                  <a:lnTo>
                    <a:pt x="17446" y="3242"/>
                  </a:lnTo>
                  <a:lnTo>
                    <a:pt x="17114" y="3565"/>
                  </a:lnTo>
                  <a:lnTo>
                    <a:pt x="16787" y="3900"/>
                  </a:lnTo>
                  <a:lnTo>
                    <a:pt x="16464" y="4248"/>
                  </a:lnTo>
                  <a:lnTo>
                    <a:pt x="16145" y="4608"/>
                  </a:lnTo>
                  <a:lnTo>
                    <a:pt x="15831" y="4980"/>
                  </a:lnTo>
                  <a:lnTo>
                    <a:pt x="15525" y="5365"/>
                  </a:lnTo>
                  <a:lnTo>
                    <a:pt x="15219" y="5775"/>
                  </a:lnTo>
                  <a:lnTo>
                    <a:pt x="14918" y="6185"/>
                  </a:lnTo>
                  <a:lnTo>
                    <a:pt x="14621" y="6607"/>
                  </a:lnTo>
                  <a:lnTo>
                    <a:pt x="14332" y="7054"/>
                  </a:lnTo>
                  <a:lnTo>
                    <a:pt x="14044" y="7501"/>
                  </a:lnTo>
                  <a:lnTo>
                    <a:pt x="13759" y="7973"/>
                  </a:lnTo>
                  <a:lnTo>
                    <a:pt x="13480" y="8445"/>
                  </a:lnTo>
                  <a:lnTo>
                    <a:pt x="13204" y="8929"/>
                  </a:lnTo>
                  <a:lnTo>
                    <a:pt x="12933" y="9438"/>
                  </a:lnTo>
                  <a:lnTo>
                    <a:pt x="12666" y="9947"/>
                  </a:lnTo>
                  <a:lnTo>
                    <a:pt x="12403" y="10469"/>
                  </a:lnTo>
                  <a:lnTo>
                    <a:pt x="12140" y="11015"/>
                  </a:lnTo>
                  <a:lnTo>
                    <a:pt x="11886" y="11562"/>
                  </a:lnTo>
                  <a:lnTo>
                    <a:pt x="11632" y="12120"/>
                  </a:lnTo>
                  <a:lnTo>
                    <a:pt x="11387" y="12692"/>
                  </a:lnTo>
                  <a:lnTo>
                    <a:pt x="11141" y="13275"/>
                  </a:lnTo>
                  <a:lnTo>
                    <a:pt x="10900" y="13859"/>
                  </a:lnTo>
                  <a:lnTo>
                    <a:pt x="10663" y="14467"/>
                  </a:lnTo>
                  <a:lnTo>
                    <a:pt x="10431" y="15076"/>
                  </a:lnTo>
                  <a:lnTo>
                    <a:pt x="10202" y="15709"/>
                  </a:lnTo>
                  <a:lnTo>
                    <a:pt x="9974" y="16342"/>
                  </a:lnTo>
                  <a:lnTo>
                    <a:pt x="9750" y="16988"/>
                  </a:lnTo>
                  <a:lnTo>
                    <a:pt x="9535" y="17634"/>
                  </a:lnTo>
                  <a:lnTo>
                    <a:pt x="9315" y="18304"/>
                  </a:lnTo>
                  <a:lnTo>
                    <a:pt x="9104" y="18975"/>
                  </a:lnTo>
                  <a:lnTo>
                    <a:pt x="8898" y="19658"/>
                  </a:lnTo>
                  <a:lnTo>
                    <a:pt x="8691" y="20353"/>
                  </a:lnTo>
                  <a:lnTo>
                    <a:pt x="8489" y="21061"/>
                  </a:lnTo>
                  <a:lnTo>
                    <a:pt x="8290" y="21769"/>
                  </a:lnTo>
                  <a:lnTo>
                    <a:pt x="8092" y="22489"/>
                  </a:lnTo>
                  <a:lnTo>
                    <a:pt x="7903" y="23222"/>
                  </a:lnTo>
                  <a:lnTo>
                    <a:pt x="7713" y="23955"/>
                  </a:lnTo>
                  <a:lnTo>
                    <a:pt x="7524" y="24700"/>
                  </a:lnTo>
                  <a:lnTo>
                    <a:pt x="7343" y="25457"/>
                  </a:lnTo>
                  <a:lnTo>
                    <a:pt x="7162" y="26227"/>
                  </a:lnTo>
                  <a:lnTo>
                    <a:pt x="6986" y="26997"/>
                  </a:lnTo>
                  <a:lnTo>
                    <a:pt x="6809" y="27779"/>
                  </a:lnTo>
                  <a:lnTo>
                    <a:pt x="6641" y="28562"/>
                  </a:lnTo>
                  <a:lnTo>
                    <a:pt x="6473" y="29356"/>
                  </a:lnTo>
                  <a:lnTo>
                    <a:pt x="6305" y="30163"/>
                  </a:lnTo>
                  <a:lnTo>
                    <a:pt x="6142" y="30971"/>
                  </a:lnTo>
                  <a:lnTo>
                    <a:pt x="5982" y="31790"/>
                  </a:lnTo>
                  <a:lnTo>
                    <a:pt x="5827" y="32610"/>
                  </a:lnTo>
                  <a:lnTo>
                    <a:pt x="5672" y="33442"/>
                  </a:lnTo>
                  <a:lnTo>
                    <a:pt x="5517" y="34274"/>
                  </a:lnTo>
                  <a:lnTo>
                    <a:pt x="5371" y="35131"/>
                  </a:lnTo>
                  <a:lnTo>
                    <a:pt x="5224" y="35975"/>
                  </a:lnTo>
                  <a:lnTo>
                    <a:pt x="5078" y="36832"/>
                  </a:lnTo>
                  <a:lnTo>
                    <a:pt x="4936" y="37701"/>
                  </a:lnTo>
                  <a:lnTo>
                    <a:pt x="4798" y="38570"/>
                  </a:lnTo>
                  <a:lnTo>
                    <a:pt x="4660" y="39440"/>
                  </a:lnTo>
                  <a:lnTo>
                    <a:pt x="4527" y="40321"/>
                  </a:lnTo>
                  <a:lnTo>
                    <a:pt x="4393" y="41215"/>
                  </a:lnTo>
                  <a:lnTo>
                    <a:pt x="4264" y="42109"/>
                  </a:lnTo>
                  <a:lnTo>
                    <a:pt x="4139" y="43003"/>
                  </a:lnTo>
                  <a:lnTo>
                    <a:pt x="4010" y="43910"/>
                  </a:lnTo>
                  <a:lnTo>
                    <a:pt x="3889" y="44816"/>
                  </a:lnTo>
                  <a:lnTo>
                    <a:pt x="3769" y="45723"/>
                  </a:lnTo>
                  <a:lnTo>
                    <a:pt x="3532" y="47573"/>
                  </a:lnTo>
                  <a:lnTo>
                    <a:pt x="3304" y="49423"/>
                  </a:lnTo>
                  <a:lnTo>
                    <a:pt x="3084" y="51299"/>
                  </a:lnTo>
                  <a:lnTo>
                    <a:pt x="2873" y="53198"/>
                  </a:lnTo>
                  <a:lnTo>
                    <a:pt x="2671" y="55098"/>
                  </a:lnTo>
                  <a:lnTo>
                    <a:pt x="2473" y="57023"/>
                  </a:lnTo>
                  <a:lnTo>
                    <a:pt x="2279" y="58948"/>
                  </a:lnTo>
                  <a:lnTo>
                    <a:pt x="2094" y="60885"/>
                  </a:lnTo>
                  <a:lnTo>
                    <a:pt x="1917" y="62847"/>
                  </a:lnTo>
                  <a:lnTo>
                    <a:pt x="1745" y="64797"/>
                  </a:lnTo>
                  <a:lnTo>
                    <a:pt x="1577" y="66771"/>
                  </a:lnTo>
                  <a:lnTo>
                    <a:pt x="1413" y="68746"/>
                  </a:lnTo>
                  <a:lnTo>
                    <a:pt x="1254" y="70720"/>
                  </a:lnTo>
                  <a:lnTo>
                    <a:pt x="1103" y="72707"/>
                  </a:lnTo>
                  <a:lnTo>
                    <a:pt x="953" y="74694"/>
                  </a:lnTo>
                  <a:lnTo>
                    <a:pt x="810" y="76680"/>
                  </a:lnTo>
                  <a:lnTo>
                    <a:pt x="668" y="78667"/>
                  </a:lnTo>
                  <a:lnTo>
                    <a:pt x="530" y="80654"/>
                  </a:lnTo>
                  <a:lnTo>
                    <a:pt x="259" y="84628"/>
                  </a:lnTo>
                  <a:lnTo>
                    <a:pt x="1" y="88577"/>
                  </a:lnTo>
                  <a:lnTo>
                    <a:pt x="74" y="88626"/>
                  </a:lnTo>
                  <a:lnTo>
                    <a:pt x="143" y="88701"/>
                  </a:lnTo>
                  <a:lnTo>
                    <a:pt x="212" y="88775"/>
                  </a:lnTo>
                  <a:lnTo>
                    <a:pt x="276" y="88862"/>
                  </a:lnTo>
                  <a:lnTo>
                    <a:pt x="341" y="88962"/>
                  </a:lnTo>
                  <a:lnTo>
                    <a:pt x="397" y="89061"/>
                  </a:lnTo>
                  <a:lnTo>
                    <a:pt x="453" y="89185"/>
                  </a:lnTo>
                  <a:lnTo>
                    <a:pt x="505" y="89322"/>
                  </a:lnTo>
                  <a:lnTo>
                    <a:pt x="543" y="89458"/>
                  </a:lnTo>
                  <a:lnTo>
                    <a:pt x="582" y="89595"/>
                  </a:lnTo>
                  <a:lnTo>
                    <a:pt x="664" y="89831"/>
                  </a:lnTo>
                  <a:lnTo>
                    <a:pt x="698" y="89967"/>
                  </a:lnTo>
                  <a:lnTo>
                    <a:pt x="729" y="90117"/>
                  </a:lnTo>
                  <a:lnTo>
                    <a:pt x="780" y="90390"/>
                  </a:lnTo>
                  <a:lnTo>
                    <a:pt x="931" y="90104"/>
                  </a:lnTo>
                  <a:lnTo>
                    <a:pt x="1082" y="89843"/>
                  </a:lnTo>
                  <a:lnTo>
                    <a:pt x="1241" y="89595"/>
                  </a:lnTo>
                  <a:lnTo>
                    <a:pt x="1400" y="89384"/>
                  </a:lnTo>
                  <a:lnTo>
                    <a:pt x="1560" y="89185"/>
                  </a:lnTo>
                  <a:lnTo>
                    <a:pt x="1723" y="89011"/>
                  </a:lnTo>
                  <a:lnTo>
                    <a:pt x="1891" y="88850"/>
                  </a:lnTo>
                  <a:lnTo>
                    <a:pt x="2059" y="88726"/>
                  </a:lnTo>
                  <a:lnTo>
                    <a:pt x="2231" y="88614"/>
                  </a:lnTo>
                  <a:lnTo>
                    <a:pt x="2408" y="88527"/>
                  </a:lnTo>
                  <a:lnTo>
                    <a:pt x="2585" y="88465"/>
                  </a:lnTo>
                  <a:lnTo>
                    <a:pt x="2761" y="88428"/>
                  </a:lnTo>
                  <a:lnTo>
                    <a:pt x="2946" y="88403"/>
                  </a:lnTo>
                  <a:lnTo>
                    <a:pt x="3131" y="88403"/>
                  </a:lnTo>
                  <a:lnTo>
                    <a:pt x="3317" y="88428"/>
                  </a:lnTo>
                  <a:lnTo>
                    <a:pt x="3506" y="88477"/>
                  </a:lnTo>
                  <a:lnTo>
                    <a:pt x="3700" y="88539"/>
                  </a:lnTo>
                  <a:lnTo>
                    <a:pt x="3894" y="88639"/>
                  </a:lnTo>
                  <a:lnTo>
                    <a:pt x="4092" y="88751"/>
                  </a:lnTo>
                  <a:lnTo>
                    <a:pt x="4294" y="88887"/>
                  </a:lnTo>
                  <a:lnTo>
                    <a:pt x="4497" y="89049"/>
                  </a:lnTo>
                  <a:lnTo>
                    <a:pt x="4703" y="89222"/>
                  </a:lnTo>
                  <a:lnTo>
                    <a:pt x="4910" y="89421"/>
                  </a:lnTo>
                  <a:lnTo>
                    <a:pt x="5121" y="89657"/>
                  </a:lnTo>
                  <a:lnTo>
                    <a:pt x="5332" y="89893"/>
                  </a:lnTo>
                  <a:lnTo>
                    <a:pt x="5552" y="90166"/>
                  </a:lnTo>
                  <a:lnTo>
                    <a:pt x="5767" y="90464"/>
                  </a:lnTo>
                  <a:lnTo>
                    <a:pt x="5991" y="90775"/>
                  </a:lnTo>
                  <a:lnTo>
                    <a:pt x="6215" y="91110"/>
                  </a:lnTo>
                  <a:lnTo>
                    <a:pt x="6439" y="91470"/>
                  </a:lnTo>
                  <a:lnTo>
                    <a:pt x="6671" y="91855"/>
                  </a:lnTo>
                  <a:lnTo>
                    <a:pt x="6904" y="92252"/>
                  </a:lnTo>
                  <a:lnTo>
                    <a:pt x="7683" y="92501"/>
                  </a:lnTo>
                  <a:lnTo>
                    <a:pt x="8463" y="92724"/>
                  </a:lnTo>
                  <a:lnTo>
                    <a:pt x="9242" y="92948"/>
                  </a:lnTo>
                  <a:lnTo>
                    <a:pt x="10022" y="93159"/>
                  </a:lnTo>
                  <a:lnTo>
                    <a:pt x="10801" y="93370"/>
                  </a:lnTo>
                  <a:lnTo>
                    <a:pt x="11580" y="93569"/>
                  </a:lnTo>
                  <a:lnTo>
                    <a:pt x="12360" y="93755"/>
                  </a:lnTo>
                  <a:lnTo>
                    <a:pt x="13139" y="93929"/>
                  </a:lnTo>
                  <a:lnTo>
                    <a:pt x="13923" y="94090"/>
                  </a:lnTo>
                  <a:lnTo>
                    <a:pt x="14703" y="94239"/>
                  </a:lnTo>
                  <a:lnTo>
                    <a:pt x="15486" y="94388"/>
                  </a:lnTo>
                  <a:lnTo>
                    <a:pt x="16270" y="94512"/>
                  </a:lnTo>
                  <a:lnTo>
                    <a:pt x="17054" y="94624"/>
                  </a:lnTo>
                  <a:lnTo>
                    <a:pt x="17833" y="94736"/>
                  </a:lnTo>
                  <a:lnTo>
                    <a:pt x="18617" y="94823"/>
                  </a:lnTo>
                  <a:lnTo>
                    <a:pt x="19401" y="94910"/>
                  </a:lnTo>
                  <a:lnTo>
                    <a:pt x="20184" y="94984"/>
                  </a:lnTo>
                  <a:lnTo>
                    <a:pt x="20973" y="95046"/>
                  </a:lnTo>
                  <a:lnTo>
                    <a:pt x="21756" y="95096"/>
                  </a:lnTo>
                  <a:lnTo>
                    <a:pt x="22540" y="95133"/>
                  </a:lnTo>
                  <a:lnTo>
                    <a:pt x="23324" y="95171"/>
                  </a:lnTo>
                  <a:lnTo>
                    <a:pt x="24108" y="95183"/>
                  </a:lnTo>
                  <a:lnTo>
                    <a:pt x="24891" y="95195"/>
                  </a:lnTo>
                  <a:lnTo>
                    <a:pt x="25679" y="95195"/>
                  </a:lnTo>
                  <a:lnTo>
                    <a:pt x="26463" y="95183"/>
                  </a:lnTo>
                  <a:lnTo>
                    <a:pt x="27243" y="95146"/>
                  </a:lnTo>
                  <a:lnTo>
                    <a:pt x="28026" y="95108"/>
                  </a:lnTo>
                  <a:lnTo>
                    <a:pt x="28810" y="95059"/>
                  </a:lnTo>
                  <a:lnTo>
                    <a:pt x="29589" y="94997"/>
                  </a:lnTo>
                  <a:lnTo>
                    <a:pt x="30373" y="94935"/>
                  </a:lnTo>
                  <a:lnTo>
                    <a:pt x="31153" y="94848"/>
                  </a:lnTo>
                  <a:lnTo>
                    <a:pt x="31936" y="94761"/>
                  </a:lnTo>
                  <a:lnTo>
                    <a:pt x="32716" y="94661"/>
                  </a:lnTo>
                  <a:lnTo>
                    <a:pt x="33495" y="94537"/>
                  </a:lnTo>
                  <a:lnTo>
                    <a:pt x="34279" y="94425"/>
                  </a:lnTo>
                  <a:lnTo>
                    <a:pt x="35058" y="94289"/>
                  </a:lnTo>
                  <a:lnTo>
                    <a:pt x="35838" y="94152"/>
                  </a:lnTo>
                  <a:lnTo>
                    <a:pt x="36617" y="94003"/>
                  </a:lnTo>
                  <a:lnTo>
                    <a:pt x="37397" y="93842"/>
                  </a:lnTo>
                  <a:lnTo>
                    <a:pt x="38176" y="93680"/>
                  </a:lnTo>
                  <a:lnTo>
                    <a:pt x="38956" y="93507"/>
                  </a:lnTo>
                  <a:lnTo>
                    <a:pt x="39735" y="93320"/>
                  </a:lnTo>
                  <a:lnTo>
                    <a:pt x="40515" y="93134"/>
                  </a:lnTo>
                  <a:lnTo>
                    <a:pt x="41294" y="92935"/>
                  </a:lnTo>
                  <a:lnTo>
                    <a:pt x="42849" y="92513"/>
                  </a:lnTo>
                  <a:lnTo>
                    <a:pt x="44407" y="92079"/>
                  </a:lnTo>
                  <a:lnTo>
                    <a:pt x="45962" y="91607"/>
                  </a:lnTo>
                  <a:lnTo>
                    <a:pt x="47517" y="91110"/>
                  </a:lnTo>
                  <a:lnTo>
                    <a:pt x="49071" y="90601"/>
                  </a:lnTo>
                  <a:lnTo>
                    <a:pt x="50626" y="90067"/>
                  </a:lnTo>
                  <a:lnTo>
                    <a:pt x="50686" y="90079"/>
                  </a:lnTo>
                  <a:lnTo>
                    <a:pt x="50738" y="90092"/>
                  </a:lnTo>
                  <a:lnTo>
                    <a:pt x="50789" y="90104"/>
                  </a:lnTo>
                  <a:lnTo>
                    <a:pt x="50837" y="90117"/>
                  </a:lnTo>
                  <a:lnTo>
                    <a:pt x="50863" y="88862"/>
                  </a:lnTo>
                  <a:lnTo>
                    <a:pt x="50884" y="87621"/>
                  </a:lnTo>
                  <a:lnTo>
                    <a:pt x="50901" y="86366"/>
                  </a:lnTo>
                  <a:lnTo>
                    <a:pt x="50910" y="85125"/>
                  </a:lnTo>
                  <a:lnTo>
                    <a:pt x="50914" y="83883"/>
                  </a:lnTo>
                  <a:lnTo>
                    <a:pt x="50914" y="82629"/>
                  </a:lnTo>
                  <a:lnTo>
                    <a:pt x="50910" y="81387"/>
                  </a:lnTo>
                  <a:lnTo>
                    <a:pt x="50897" y="80145"/>
                  </a:lnTo>
                  <a:lnTo>
                    <a:pt x="50880" y="78903"/>
                  </a:lnTo>
                  <a:lnTo>
                    <a:pt x="50858" y="77661"/>
                  </a:lnTo>
                  <a:lnTo>
                    <a:pt x="50828" y="76432"/>
                  </a:lnTo>
                  <a:lnTo>
                    <a:pt x="50798" y="75190"/>
                  </a:lnTo>
                  <a:lnTo>
                    <a:pt x="50759" y="73961"/>
                  </a:lnTo>
                  <a:lnTo>
                    <a:pt x="50716" y="72732"/>
                  </a:lnTo>
                  <a:lnTo>
                    <a:pt x="50664" y="71502"/>
                  </a:lnTo>
                  <a:lnTo>
                    <a:pt x="50613" y="70273"/>
                  </a:lnTo>
                  <a:lnTo>
                    <a:pt x="50553" y="69056"/>
                  </a:lnTo>
                  <a:lnTo>
                    <a:pt x="50488" y="67839"/>
                  </a:lnTo>
                  <a:lnTo>
                    <a:pt x="50415" y="66622"/>
                  </a:lnTo>
                  <a:lnTo>
                    <a:pt x="50342" y="65405"/>
                  </a:lnTo>
                  <a:lnTo>
                    <a:pt x="50260" y="64201"/>
                  </a:lnTo>
                  <a:lnTo>
                    <a:pt x="50174" y="62996"/>
                  </a:lnTo>
                  <a:lnTo>
                    <a:pt x="50083" y="61804"/>
                  </a:lnTo>
                  <a:lnTo>
                    <a:pt x="49988" y="60612"/>
                  </a:lnTo>
                  <a:lnTo>
                    <a:pt x="49885" y="59420"/>
                  </a:lnTo>
                  <a:lnTo>
                    <a:pt x="49777" y="58240"/>
                  </a:lnTo>
                  <a:lnTo>
                    <a:pt x="49665" y="57060"/>
                  </a:lnTo>
                  <a:lnTo>
                    <a:pt x="49549" y="55893"/>
                  </a:lnTo>
                  <a:lnTo>
                    <a:pt x="49429" y="54726"/>
                  </a:lnTo>
                  <a:lnTo>
                    <a:pt x="49304" y="53571"/>
                  </a:lnTo>
                  <a:lnTo>
                    <a:pt x="49170" y="52416"/>
                  </a:lnTo>
                  <a:lnTo>
                    <a:pt x="49032" y="51274"/>
                  </a:lnTo>
                  <a:lnTo>
                    <a:pt x="48890" y="50131"/>
                  </a:lnTo>
                  <a:lnTo>
                    <a:pt x="48744" y="49001"/>
                  </a:lnTo>
                  <a:lnTo>
                    <a:pt x="48593" y="47871"/>
                  </a:lnTo>
                  <a:lnTo>
                    <a:pt x="48434" y="46754"/>
                  </a:lnTo>
                  <a:lnTo>
                    <a:pt x="48274" y="45648"/>
                  </a:lnTo>
                  <a:lnTo>
                    <a:pt x="48107" y="44543"/>
                  </a:lnTo>
                  <a:lnTo>
                    <a:pt x="47934" y="43450"/>
                  </a:lnTo>
                  <a:lnTo>
                    <a:pt x="47758" y="42370"/>
                  </a:lnTo>
                  <a:lnTo>
                    <a:pt x="47577" y="41290"/>
                  </a:lnTo>
                  <a:lnTo>
                    <a:pt x="47387" y="40222"/>
                  </a:lnTo>
                  <a:lnTo>
                    <a:pt x="47198" y="39154"/>
                  </a:lnTo>
                  <a:lnTo>
                    <a:pt x="47000" y="38111"/>
                  </a:lnTo>
                  <a:lnTo>
                    <a:pt x="46797" y="37068"/>
                  </a:lnTo>
                  <a:lnTo>
                    <a:pt x="46595" y="36037"/>
                  </a:lnTo>
                  <a:lnTo>
                    <a:pt x="46384" y="35019"/>
                  </a:lnTo>
                  <a:lnTo>
                    <a:pt x="46169" y="34001"/>
                  </a:lnTo>
                  <a:lnTo>
                    <a:pt x="45945" y="33007"/>
                  </a:lnTo>
                  <a:lnTo>
                    <a:pt x="45721" y="32014"/>
                  </a:lnTo>
                  <a:lnTo>
                    <a:pt x="45493" y="31033"/>
                  </a:lnTo>
                  <a:lnTo>
                    <a:pt x="45256" y="30064"/>
                  </a:lnTo>
                  <a:lnTo>
                    <a:pt x="45019" y="29108"/>
                  </a:lnTo>
                  <a:lnTo>
                    <a:pt x="44773" y="28164"/>
                  </a:lnTo>
                  <a:lnTo>
                    <a:pt x="44524" y="27233"/>
                  </a:lnTo>
                  <a:lnTo>
                    <a:pt x="44270" y="26302"/>
                  </a:lnTo>
                  <a:lnTo>
                    <a:pt x="44016" y="25395"/>
                  </a:lnTo>
                  <a:lnTo>
                    <a:pt x="43753" y="24501"/>
                  </a:lnTo>
                  <a:lnTo>
                    <a:pt x="43482" y="23619"/>
                  </a:lnTo>
                  <a:lnTo>
                    <a:pt x="43210" y="22738"/>
                  </a:lnTo>
                  <a:lnTo>
                    <a:pt x="42935" y="21881"/>
                  </a:lnTo>
                  <a:lnTo>
                    <a:pt x="42655" y="21036"/>
                  </a:lnTo>
                  <a:lnTo>
                    <a:pt x="42371" y="20204"/>
                  </a:lnTo>
                  <a:lnTo>
                    <a:pt x="42078" y="19385"/>
                  </a:lnTo>
                  <a:lnTo>
                    <a:pt x="42000" y="19385"/>
                  </a:lnTo>
                  <a:lnTo>
                    <a:pt x="41927" y="19372"/>
                  </a:lnTo>
                  <a:lnTo>
                    <a:pt x="41854" y="19323"/>
                  </a:lnTo>
                  <a:lnTo>
                    <a:pt x="41785" y="19261"/>
                  </a:lnTo>
                  <a:lnTo>
                    <a:pt x="41720" y="19186"/>
                  </a:lnTo>
                  <a:lnTo>
                    <a:pt x="41660" y="19087"/>
                  </a:lnTo>
                  <a:lnTo>
                    <a:pt x="41604" y="18963"/>
                  </a:lnTo>
                  <a:lnTo>
                    <a:pt x="41552" y="18826"/>
                  </a:lnTo>
                  <a:lnTo>
                    <a:pt x="41505" y="18677"/>
                  </a:lnTo>
                  <a:lnTo>
                    <a:pt x="41458" y="18516"/>
                  </a:lnTo>
                  <a:lnTo>
                    <a:pt x="41419" y="18342"/>
                  </a:lnTo>
                  <a:lnTo>
                    <a:pt x="41384" y="18155"/>
                  </a:lnTo>
                  <a:lnTo>
                    <a:pt x="41359" y="17957"/>
                  </a:lnTo>
                  <a:lnTo>
                    <a:pt x="41333" y="17758"/>
                  </a:lnTo>
                  <a:lnTo>
                    <a:pt x="41316" y="17547"/>
                  </a:lnTo>
                  <a:lnTo>
                    <a:pt x="41303" y="17336"/>
                  </a:lnTo>
                  <a:lnTo>
                    <a:pt x="41105" y="16839"/>
                  </a:lnTo>
                  <a:lnTo>
                    <a:pt x="40906" y="16342"/>
                  </a:lnTo>
                  <a:lnTo>
                    <a:pt x="40704" y="15858"/>
                  </a:lnTo>
                  <a:lnTo>
                    <a:pt x="40502" y="15374"/>
                  </a:lnTo>
                  <a:lnTo>
                    <a:pt x="40299" y="14902"/>
                  </a:lnTo>
                  <a:lnTo>
                    <a:pt x="40093" y="14430"/>
                  </a:lnTo>
                  <a:lnTo>
                    <a:pt x="39886" y="13971"/>
                  </a:lnTo>
                  <a:lnTo>
                    <a:pt x="39675" y="13511"/>
                  </a:lnTo>
                  <a:lnTo>
                    <a:pt x="39464" y="13064"/>
                  </a:lnTo>
                  <a:lnTo>
                    <a:pt x="39248" y="12617"/>
                  </a:lnTo>
                  <a:lnTo>
                    <a:pt x="39033" y="12183"/>
                  </a:lnTo>
                  <a:lnTo>
                    <a:pt x="38814" y="11748"/>
                  </a:lnTo>
                  <a:lnTo>
                    <a:pt x="38598" y="11326"/>
                  </a:lnTo>
                  <a:lnTo>
                    <a:pt x="38374" y="10916"/>
                  </a:lnTo>
                  <a:lnTo>
                    <a:pt x="38150" y="10506"/>
                  </a:lnTo>
                  <a:lnTo>
                    <a:pt x="37926" y="10109"/>
                  </a:lnTo>
                  <a:lnTo>
                    <a:pt x="37703" y="9711"/>
                  </a:lnTo>
                  <a:lnTo>
                    <a:pt x="37474" y="9314"/>
                  </a:lnTo>
                  <a:lnTo>
                    <a:pt x="37242" y="8941"/>
                  </a:lnTo>
                  <a:lnTo>
                    <a:pt x="37009" y="8569"/>
                  </a:lnTo>
                  <a:lnTo>
                    <a:pt x="36777" y="8196"/>
                  </a:lnTo>
                  <a:lnTo>
                    <a:pt x="36540" y="7836"/>
                  </a:lnTo>
                  <a:lnTo>
                    <a:pt x="36303" y="7489"/>
                  </a:lnTo>
                  <a:lnTo>
                    <a:pt x="36066" y="7141"/>
                  </a:lnTo>
                  <a:lnTo>
                    <a:pt x="35825" y="6806"/>
                  </a:lnTo>
                  <a:lnTo>
                    <a:pt x="35580" y="6470"/>
                  </a:lnTo>
                  <a:lnTo>
                    <a:pt x="35338" y="6147"/>
                  </a:lnTo>
                  <a:lnTo>
                    <a:pt x="35089" y="5837"/>
                  </a:lnTo>
                  <a:lnTo>
                    <a:pt x="34843" y="5527"/>
                  </a:lnTo>
                  <a:lnTo>
                    <a:pt x="34593" y="5229"/>
                  </a:lnTo>
                  <a:lnTo>
                    <a:pt x="34344" y="4931"/>
                  </a:lnTo>
                  <a:lnTo>
                    <a:pt x="34090" y="4645"/>
                  </a:lnTo>
                  <a:lnTo>
                    <a:pt x="33835" y="4372"/>
                  </a:lnTo>
                  <a:lnTo>
                    <a:pt x="33577" y="4099"/>
                  </a:lnTo>
                  <a:lnTo>
                    <a:pt x="33319" y="3838"/>
                  </a:lnTo>
                  <a:lnTo>
                    <a:pt x="33056" y="3589"/>
                  </a:lnTo>
                  <a:lnTo>
                    <a:pt x="32798" y="3341"/>
                  </a:lnTo>
                  <a:lnTo>
                    <a:pt x="32531" y="3105"/>
                  </a:lnTo>
                  <a:lnTo>
                    <a:pt x="32268" y="2882"/>
                  </a:lnTo>
                  <a:lnTo>
                    <a:pt x="32001" y="2658"/>
                  </a:lnTo>
                  <a:lnTo>
                    <a:pt x="31730" y="2447"/>
                  </a:lnTo>
                  <a:lnTo>
                    <a:pt x="31458" y="2248"/>
                  </a:lnTo>
                  <a:lnTo>
                    <a:pt x="31187" y="2050"/>
                  </a:lnTo>
                  <a:lnTo>
                    <a:pt x="30916" y="1863"/>
                  </a:lnTo>
                  <a:lnTo>
                    <a:pt x="30640" y="1677"/>
                  </a:lnTo>
                  <a:lnTo>
                    <a:pt x="30360" y="1516"/>
                  </a:lnTo>
                  <a:lnTo>
                    <a:pt x="30080" y="1354"/>
                  </a:lnTo>
                  <a:lnTo>
                    <a:pt x="29800" y="1205"/>
                  </a:lnTo>
                  <a:lnTo>
                    <a:pt x="29516" y="1056"/>
                  </a:lnTo>
                  <a:lnTo>
                    <a:pt x="29232" y="920"/>
                  </a:lnTo>
                  <a:lnTo>
                    <a:pt x="28948" y="795"/>
                  </a:lnTo>
                  <a:lnTo>
                    <a:pt x="28659" y="684"/>
                  </a:lnTo>
                  <a:lnTo>
                    <a:pt x="28371" y="572"/>
                  </a:lnTo>
                  <a:lnTo>
                    <a:pt x="28082" y="473"/>
                  </a:lnTo>
                  <a:lnTo>
                    <a:pt x="27789" y="386"/>
                  </a:lnTo>
                  <a:lnTo>
                    <a:pt x="27492" y="299"/>
                  </a:lnTo>
                  <a:lnTo>
                    <a:pt x="27199" y="237"/>
                  </a:lnTo>
                  <a:lnTo>
                    <a:pt x="26902" y="175"/>
                  </a:lnTo>
                  <a:lnTo>
                    <a:pt x="26601" y="125"/>
                  </a:lnTo>
                  <a:lnTo>
                    <a:pt x="26299" y="75"/>
                  </a:lnTo>
                  <a:lnTo>
                    <a:pt x="25998" y="38"/>
                  </a:lnTo>
                  <a:lnTo>
                    <a:pt x="25692" y="13"/>
                  </a:lnTo>
                  <a:lnTo>
                    <a:pt x="253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6"/>
            <p:cNvSpPr/>
            <p:nvPr/>
          </p:nvSpPr>
          <p:spPr>
            <a:xfrm>
              <a:off x="3164700" y="-11190900"/>
              <a:ext cx="206500" cy="288750"/>
            </a:xfrm>
            <a:custGeom>
              <a:avLst/>
              <a:gdLst/>
              <a:ahLst/>
              <a:cxnLst/>
              <a:rect l="l" t="t" r="r" b="b"/>
              <a:pathLst>
                <a:path w="8260" h="11550" extrusionOk="0">
                  <a:moveTo>
                    <a:pt x="3566" y="1"/>
                  </a:moveTo>
                  <a:lnTo>
                    <a:pt x="1783" y="13"/>
                  </a:lnTo>
                  <a:lnTo>
                    <a:pt x="0" y="38"/>
                  </a:lnTo>
                  <a:lnTo>
                    <a:pt x="26" y="174"/>
                  </a:lnTo>
                  <a:lnTo>
                    <a:pt x="56" y="299"/>
                  </a:lnTo>
                  <a:lnTo>
                    <a:pt x="86" y="435"/>
                  </a:lnTo>
                  <a:lnTo>
                    <a:pt x="112" y="597"/>
                  </a:lnTo>
                  <a:lnTo>
                    <a:pt x="172" y="1217"/>
                  </a:lnTo>
                  <a:lnTo>
                    <a:pt x="228" y="1851"/>
                  </a:lnTo>
                  <a:lnTo>
                    <a:pt x="276" y="2472"/>
                  </a:lnTo>
                  <a:lnTo>
                    <a:pt x="314" y="3093"/>
                  </a:lnTo>
                  <a:lnTo>
                    <a:pt x="349" y="3726"/>
                  </a:lnTo>
                  <a:lnTo>
                    <a:pt x="375" y="4359"/>
                  </a:lnTo>
                  <a:lnTo>
                    <a:pt x="392" y="4980"/>
                  </a:lnTo>
                  <a:lnTo>
                    <a:pt x="405" y="5613"/>
                  </a:lnTo>
                  <a:lnTo>
                    <a:pt x="413" y="6247"/>
                  </a:lnTo>
                  <a:lnTo>
                    <a:pt x="413" y="6880"/>
                  </a:lnTo>
                  <a:lnTo>
                    <a:pt x="405" y="7513"/>
                  </a:lnTo>
                  <a:lnTo>
                    <a:pt x="392" y="8147"/>
                  </a:lnTo>
                  <a:lnTo>
                    <a:pt x="375" y="8780"/>
                  </a:lnTo>
                  <a:lnTo>
                    <a:pt x="349" y="9401"/>
                  </a:lnTo>
                  <a:lnTo>
                    <a:pt x="314" y="10034"/>
                  </a:lnTo>
                  <a:lnTo>
                    <a:pt x="276" y="10667"/>
                  </a:lnTo>
                  <a:lnTo>
                    <a:pt x="2274" y="10903"/>
                  </a:lnTo>
                  <a:lnTo>
                    <a:pt x="4268" y="11127"/>
                  </a:lnTo>
                  <a:lnTo>
                    <a:pt x="8260" y="11549"/>
                  </a:lnTo>
                  <a:lnTo>
                    <a:pt x="8221" y="11412"/>
                  </a:lnTo>
                  <a:lnTo>
                    <a:pt x="8191" y="11263"/>
                  </a:lnTo>
                  <a:lnTo>
                    <a:pt x="8160" y="11114"/>
                  </a:lnTo>
                  <a:lnTo>
                    <a:pt x="8152" y="11028"/>
                  </a:lnTo>
                  <a:lnTo>
                    <a:pt x="8143" y="10941"/>
                  </a:lnTo>
                  <a:lnTo>
                    <a:pt x="8005" y="9649"/>
                  </a:lnTo>
                  <a:lnTo>
                    <a:pt x="7863" y="8320"/>
                  </a:lnTo>
                  <a:lnTo>
                    <a:pt x="7717" y="6954"/>
                  </a:lnTo>
                  <a:lnTo>
                    <a:pt x="7575" y="5576"/>
                  </a:lnTo>
                  <a:lnTo>
                    <a:pt x="7506" y="4881"/>
                  </a:lnTo>
                  <a:lnTo>
                    <a:pt x="7441" y="4185"/>
                  </a:lnTo>
                  <a:lnTo>
                    <a:pt x="7377" y="3478"/>
                  </a:lnTo>
                  <a:lnTo>
                    <a:pt x="7316" y="2782"/>
                  </a:lnTo>
                  <a:lnTo>
                    <a:pt x="7260" y="2087"/>
                  </a:lnTo>
                  <a:lnTo>
                    <a:pt x="7213" y="1379"/>
                  </a:lnTo>
                  <a:lnTo>
                    <a:pt x="7166" y="684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6"/>
            <p:cNvSpPr/>
            <p:nvPr/>
          </p:nvSpPr>
          <p:spPr>
            <a:xfrm>
              <a:off x="3179225" y="-5925750"/>
              <a:ext cx="99400" cy="308600"/>
            </a:xfrm>
            <a:custGeom>
              <a:avLst/>
              <a:gdLst/>
              <a:ahLst/>
              <a:cxnLst/>
              <a:rect l="l" t="t" r="r" b="b"/>
              <a:pathLst>
                <a:path w="3976" h="12344" extrusionOk="0">
                  <a:moveTo>
                    <a:pt x="1439" y="0"/>
                  </a:moveTo>
                  <a:lnTo>
                    <a:pt x="1353" y="149"/>
                  </a:lnTo>
                  <a:lnTo>
                    <a:pt x="1271" y="310"/>
                  </a:lnTo>
                  <a:lnTo>
                    <a:pt x="1189" y="472"/>
                  </a:lnTo>
                  <a:lnTo>
                    <a:pt x="1111" y="646"/>
                  </a:lnTo>
                  <a:lnTo>
                    <a:pt x="1038" y="832"/>
                  </a:lnTo>
                  <a:lnTo>
                    <a:pt x="961" y="1031"/>
                  </a:lnTo>
                  <a:lnTo>
                    <a:pt x="892" y="1229"/>
                  </a:lnTo>
                  <a:lnTo>
                    <a:pt x="823" y="1428"/>
                  </a:lnTo>
                  <a:lnTo>
                    <a:pt x="754" y="1639"/>
                  </a:lnTo>
                  <a:lnTo>
                    <a:pt x="694" y="1863"/>
                  </a:lnTo>
                  <a:lnTo>
                    <a:pt x="629" y="2086"/>
                  </a:lnTo>
                  <a:lnTo>
                    <a:pt x="573" y="2310"/>
                  </a:lnTo>
                  <a:lnTo>
                    <a:pt x="517" y="2546"/>
                  </a:lnTo>
                  <a:lnTo>
                    <a:pt x="461" y="2782"/>
                  </a:lnTo>
                  <a:lnTo>
                    <a:pt x="414" y="3018"/>
                  </a:lnTo>
                  <a:lnTo>
                    <a:pt x="366" y="3266"/>
                  </a:lnTo>
                  <a:lnTo>
                    <a:pt x="319" y="3514"/>
                  </a:lnTo>
                  <a:lnTo>
                    <a:pt x="276" y="3763"/>
                  </a:lnTo>
                  <a:lnTo>
                    <a:pt x="237" y="4023"/>
                  </a:lnTo>
                  <a:lnTo>
                    <a:pt x="203" y="4284"/>
                  </a:lnTo>
                  <a:lnTo>
                    <a:pt x="168" y="4545"/>
                  </a:lnTo>
                  <a:lnTo>
                    <a:pt x="138" y="4793"/>
                  </a:lnTo>
                  <a:lnTo>
                    <a:pt x="108" y="5066"/>
                  </a:lnTo>
                  <a:lnTo>
                    <a:pt x="82" y="5327"/>
                  </a:lnTo>
                  <a:lnTo>
                    <a:pt x="61" y="5588"/>
                  </a:lnTo>
                  <a:lnTo>
                    <a:pt x="43" y="5849"/>
                  </a:lnTo>
                  <a:lnTo>
                    <a:pt x="26" y="6110"/>
                  </a:lnTo>
                  <a:lnTo>
                    <a:pt x="18" y="6370"/>
                  </a:lnTo>
                  <a:lnTo>
                    <a:pt x="9" y="6631"/>
                  </a:lnTo>
                  <a:lnTo>
                    <a:pt x="0" y="6892"/>
                  </a:lnTo>
                  <a:lnTo>
                    <a:pt x="0" y="7153"/>
                  </a:lnTo>
                  <a:lnTo>
                    <a:pt x="0" y="7413"/>
                  </a:lnTo>
                  <a:lnTo>
                    <a:pt x="5" y="7662"/>
                  </a:lnTo>
                  <a:lnTo>
                    <a:pt x="13" y="7910"/>
                  </a:lnTo>
                  <a:lnTo>
                    <a:pt x="22" y="8159"/>
                  </a:lnTo>
                  <a:lnTo>
                    <a:pt x="35" y="8407"/>
                  </a:lnTo>
                  <a:lnTo>
                    <a:pt x="56" y="8643"/>
                  </a:lnTo>
                  <a:lnTo>
                    <a:pt x="78" y="8879"/>
                  </a:lnTo>
                  <a:lnTo>
                    <a:pt x="99" y="9115"/>
                  </a:lnTo>
                  <a:lnTo>
                    <a:pt x="130" y="9338"/>
                  </a:lnTo>
                  <a:lnTo>
                    <a:pt x="160" y="9562"/>
                  </a:lnTo>
                  <a:lnTo>
                    <a:pt x="198" y="9773"/>
                  </a:lnTo>
                  <a:lnTo>
                    <a:pt x="237" y="9984"/>
                  </a:lnTo>
                  <a:lnTo>
                    <a:pt x="280" y="10195"/>
                  </a:lnTo>
                  <a:lnTo>
                    <a:pt x="328" y="10381"/>
                  </a:lnTo>
                  <a:lnTo>
                    <a:pt x="379" y="10580"/>
                  </a:lnTo>
                  <a:lnTo>
                    <a:pt x="435" y="10754"/>
                  </a:lnTo>
                  <a:lnTo>
                    <a:pt x="491" y="10928"/>
                  </a:lnTo>
                  <a:lnTo>
                    <a:pt x="556" y="11102"/>
                  </a:lnTo>
                  <a:lnTo>
                    <a:pt x="620" y="11251"/>
                  </a:lnTo>
                  <a:lnTo>
                    <a:pt x="694" y="11400"/>
                  </a:lnTo>
                  <a:lnTo>
                    <a:pt x="767" y="11536"/>
                  </a:lnTo>
                  <a:lnTo>
                    <a:pt x="844" y="11673"/>
                  </a:lnTo>
                  <a:lnTo>
                    <a:pt x="926" y="11785"/>
                  </a:lnTo>
                  <a:lnTo>
                    <a:pt x="1017" y="11896"/>
                  </a:lnTo>
                  <a:lnTo>
                    <a:pt x="1107" y="11996"/>
                  </a:lnTo>
                  <a:lnTo>
                    <a:pt x="1202" y="12083"/>
                  </a:lnTo>
                  <a:lnTo>
                    <a:pt x="1301" y="12157"/>
                  </a:lnTo>
                  <a:lnTo>
                    <a:pt x="1404" y="12219"/>
                  </a:lnTo>
                  <a:lnTo>
                    <a:pt x="1512" y="12269"/>
                  </a:lnTo>
                  <a:lnTo>
                    <a:pt x="1624" y="12306"/>
                  </a:lnTo>
                  <a:lnTo>
                    <a:pt x="1740" y="12331"/>
                  </a:lnTo>
                  <a:lnTo>
                    <a:pt x="1865" y="12343"/>
                  </a:lnTo>
                  <a:lnTo>
                    <a:pt x="1990" y="12343"/>
                  </a:lnTo>
                  <a:lnTo>
                    <a:pt x="2085" y="12331"/>
                  </a:lnTo>
                  <a:lnTo>
                    <a:pt x="2184" y="12306"/>
                  </a:lnTo>
                  <a:lnTo>
                    <a:pt x="2278" y="12269"/>
                  </a:lnTo>
                  <a:lnTo>
                    <a:pt x="2373" y="12232"/>
                  </a:lnTo>
                  <a:lnTo>
                    <a:pt x="2464" y="12169"/>
                  </a:lnTo>
                  <a:lnTo>
                    <a:pt x="2558" y="12107"/>
                  </a:lnTo>
                  <a:lnTo>
                    <a:pt x="2649" y="12033"/>
                  </a:lnTo>
                  <a:lnTo>
                    <a:pt x="2735" y="11946"/>
                  </a:lnTo>
                  <a:lnTo>
                    <a:pt x="2821" y="11859"/>
                  </a:lnTo>
                  <a:lnTo>
                    <a:pt x="2907" y="11747"/>
                  </a:lnTo>
                  <a:lnTo>
                    <a:pt x="2993" y="11635"/>
                  </a:lnTo>
                  <a:lnTo>
                    <a:pt x="3071" y="11511"/>
                  </a:lnTo>
                  <a:lnTo>
                    <a:pt x="3153" y="11387"/>
                  </a:lnTo>
                  <a:lnTo>
                    <a:pt x="3226" y="11238"/>
                  </a:lnTo>
                  <a:lnTo>
                    <a:pt x="3299" y="11089"/>
                  </a:lnTo>
                  <a:lnTo>
                    <a:pt x="3372" y="10928"/>
                  </a:lnTo>
                  <a:lnTo>
                    <a:pt x="3437" y="10766"/>
                  </a:lnTo>
                  <a:lnTo>
                    <a:pt x="3501" y="10592"/>
                  </a:lnTo>
                  <a:lnTo>
                    <a:pt x="3562" y="10406"/>
                  </a:lnTo>
                  <a:lnTo>
                    <a:pt x="3622" y="10207"/>
                  </a:lnTo>
                  <a:lnTo>
                    <a:pt x="3674" y="10009"/>
                  </a:lnTo>
                  <a:lnTo>
                    <a:pt x="3725" y="9785"/>
                  </a:lnTo>
                  <a:lnTo>
                    <a:pt x="3768" y="9574"/>
                  </a:lnTo>
                  <a:lnTo>
                    <a:pt x="3811" y="9338"/>
                  </a:lnTo>
                  <a:lnTo>
                    <a:pt x="3850" y="9102"/>
                  </a:lnTo>
                  <a:lnTo>
                    <a:pt x="3880" y="8854"/>
                  </a:lnTo>
                  <a:lnTo>
                    <a:pt x="3910" y="8606"/>
                  </a:lnTo>
                  <a:lnTo>
                    <a:pt x="3932" y="8345"/>
                  </a:lnTo>
                  <a:lnTo>
                    <a:pt x="3954" y="8072"/>
                  </a:lnTo>
                  <a:lnTo>
                    <a:pt x="3966" y="7798"/>
                  </a:lnTo>
                  <a:lnTo>
                    <a:pt x="3975" y="7513"/>
                  </a:lnTo>
                  <a:lnTo>
                    <a:pt x="3975" y="7215"/>
                  </a:lnTo>
                  <a:lnTo>
                    <a:pt x="3971" y="6929"/>
                  </a:lnTo>
                  <a:lnTo>
                    <a:pt x="3962" y="6644"/>
                  </a:lnTo>
                  <a:lnTo>
                    <a:pt x="3949" y="6358"/>
                  </a:lnTo>
                  <a:lnTo>
                    <a:pt x="3932" y="6072"/>
                  </a:lnTo>
                  <a:lnTo>
                    <a:pt x="3910" y="5787"/>
                  </a:lnTo>
                  <a:lnTo>
                    <a:pt x="3885" y="5501"/>
                  </a:lnTo>
                  <a:lnTo>
                    <a:pt x="3855" y="5228"/>
                  </a:lnTo>
                  <a:lnTo>
                    <a:pt x="3820" y="4955"/>
                  </a:lnTo>
                  <a:lnTo>
                    <a:pt x="3781" y="4682"/>
                  </a:lnTo>
                  <a:lnTo>
                    <a:pt x="3738" y="4421"/>
                  </a:lnTo>
                  <a:lnTo>
                    <a:pt x="3691" y="4160"/>
                  </a:lnTo>
                  <a:lnTo>
                    <a:pt x="3639" y="3912"/>
                  </a:lnTo>
                  <a:lnTo>
                    <a:pt x="3588" y="3663"/>
                  </a:lnTo>
                  <a:lnTo>
                    <a:pt x="3532" y="3415"/>
                  </a:lnTo>
                  <a:lnTo>
                    <a:pt x="3471" y="3191"/>
                  </a:lnTo>
                  <a:lnTo>
                    <a:pt x="3407" y="2955"/>
                  </a:lnTo>
                  <a:lnTo>
                    <a:pt x="3342" y="2744"/>
                  </a:lnTo>
                  <a:lnTo>
                    <a:pt x="3269" y="2533"/>
                  </a:lnTo>
                  <a:lnTo>
                    <a:pt x="3200" y="2335"/>
                  </a:lnTo>
                  <a:lnTo>
                    <a:pt x="3122" y="2148"/>
                  </a:lnTo>
                  <a:lnTo>
                    <a:pt x="3045" y="1962"/>
                  </a:lnTo>
                  <a:lnTo>
                    <a:pt x="2963" y="1801"/>
                  </a:lnTo>
                  <a:lnTo>
                    <a:pt x="2881" y="1639"/>
                  </a:lnTo>
                  <a:lnTo>
                    <a:pt x="2795" y="1503"/>
                  </a:lnTo>
                  <a:lnTo>
                    <a:pt x="2709" y="1366"/>
                  </a:lnTo>
                  <a:lnTo>
                    <a:pt x="2619" y="1242"/>
                  </a:lnTo>
                  <a:lnTo>
                    <a:pt x="2524" y="1142"/>
                  </a:lnTo>
                  <a:lnTo>
                    <a:pt x="2429" y="1043"/>
                  </a:lnTo>
                  <a:lnTo>
                    <a:pt x="2334" y="969"/>
                  </a:lnTo>
                  <a:lnTo>
                    <a:pt x="2240" y="907"/>
                  </a:lnTo>
                  <a:lnTo>
                    <a:pt x="2136" y="869"/>
                  </a:lnTo>
                  <a:lnTo>
                    <a:pt x="2037" y="832"/>
                  </a:lnTo>
                  <a:lnTo>
                    <a:pt x="1943" y="807"/>
                  </a:lnTo>
                  <a:lnTo>
                    <a:pt x="1856" y="745"/>
                  </a:lnTo>
                  <a:lnTo>
                    <a:pt x="1775" y="671"/>
                  </a:lnTo>
                  <a:lnTo>
                    <a:pt x="1697" y="571"/>
                  </a:lnTo>
                  <a:lnTo>
                    <a:pt x="1624" y="447"/>
                  </a:lnTo>
                  <a:lnTo>
                    <a:pt x="1559" y="310"/>
                  </a:lnTo>
                  <a:lnTo>
                    <a:pt x="1495" y="161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6"/>
            <p:cNvSpPr/>
            <p:nvPr/>
          </p:nvSpPr>
          <p:spPr>
            <a:xfrm>
              <a:off x="3255225" y="-1523975"/>
              <a:ext cx="1061750" cy="1584550"/>
            </a:xfrm>
            <a:custGeom>
              <a:avLst/>
              <a:gdLst/>
              <a:ahLst/>
              <a:cxnLst/>
              <a:rect l="l" t="t" r="r" b="b"/>
              <a:pathLst>
                <a:path w="42470" h="63382" extrusionOk="0">
                  <a:moveTo>
                    <a:pt x="42431" y="1"/>
                  </a:moveTo>
                  <a:lnTo>
                    <a:pt x="41307" y="547"/>
                  </a:lnTo>
                  <a:lnTo>
                    <a:pt x="40170" y="1069"/>
                  </a:lnTo>
                  <a:lnTo>
                    <a:pt x="39024" y="1578"/>
                  </a:lnTo>
                  <a:lnTo>
                    <a:pt x="37870" y="2074"/>
                  </a:lnTo>
                  <a:lnTo>
                    <a:pt x="36703" y="2559"/>
                  </a:lnTo>
                  <a:lnTo>
                    <a:pt x="35536" y="3018"/>
                  </a:lnTo>
                  <a:lnTo>
                    <a:pt x="34356" y="3453"/>
                  </a:lnTo>
                  <a:lnTo>
                    <a:pt x="33172" y="3875"/>
                  </a:lnTo>
                  <a:lnTo>
                    <a:pt x="33194" y="4719"/>
                  </a:lnTo>
                  <a:lnTo>
                    <a:pt x="33207" y="5551"/>
                  </a:lnTo>
                  <a:lnTo>
                    <a:pt x="33211" y="6396"/>
                  </a:lnTo>
                  <a:lnTo>
                    <a:pt x="33207" y="7228"/>
                  </a:lnTo>
                  <a:lnTo>
                    <a:pt x="33194" y="8060"/>
                  </a:lnTo>
                  <a:lnTo>
                    <a:pt x="33172" y="8879"/>
                  </a:lnTo>
                  <a:lnTo>
                    <a:pt x="33146" y="9711"/>
                  </a:lnTo>
                  <a:lnTo>
                    <a:pt x="33112" y="10519"/>
                  </a:lnTo>
                  <a:lnTo>
                    <a:pt x="33069" y="11338"/>
                  </a:lnTo>
                  <a:lnTo>
                    <a:pt x="33017" y="12145"/>
                  </a:lnTo>
                  <a:lnTo>
                    <a:pt x="32961" y="12952"/>
                  </a:lnTo>
                  <a:lnTo>
                    <a:pt x="32896" y="13760"/>
                  </a:lnTo>
                  <a:lnTo>
                    <a:pt x="32823" y="14542"/>
                  </a:lnTo>
                  <a:lnTo>
                    <a:pt x="32741" y="15337"/>
                  </a:lnTo>
                  <a:lnTo>
                    <a:pt x="32655" y="16119"/>
                  </a:lnTo>
                  <a:lnTo>
                    <a:pt x="32565" y="16889"/>
                  </a:lnTo>
                  <a:lnTo>
                    <a:pt x="32466" y="17659"/>
                  </a:lnTo>
                  <a:lnTo>
                    <a:pt x="32358" y="18416"/>
                  </a:lnTo>
                  <a:lnTo>
                    <a:pt x="32246" y="19174"/>
                  </a:lnTo>
                  <a:lnTo>
                    <a:pt x="32126" y="19919"/>
                  </a:lnTo>
                  <a:lnTo>
                    <a:pt x="32001" y="20664"/>
                  </a:lnTo>
                  <a:lnTo>
                    <a:pt x="31872" y="21384"/>
                  </a:lnTo>
                  <a:lnTo>
                    <a:pt x="31734" y="22104"/>
                  </a:lnTo>
                  <a:lnTo>
                    <a:pt x="31592" y="22825"/>
                  </a:lnTo>
                  <a:lnTo>
                    <a:pt x="31441" y="23520"/>
                  </a:lnTo>
                  <a:lnTo>
                    <a:pt x="31286" y="24215"/>
                  </a:lnTo>
                  <a:lnTo>
                    <a:pt x="31127" y="24898"/>
                  </a:lnTo>
                  <a:lnTo>
                    <a:pt x="30963" y="25569"/>
                  </a:lnTo>
                  <a:lnTo>
                    <a:pt x="30791" y="26227"/>
                  </a:lnTo>
                  <a:lnTo>
                    <a:pt x="30614" y="26885"/>
                  </a:lnTo>
                  <a:lnTo>
                    <a:pt x="30433" y="27518"/>
                  </a:lnTo>
                  <a:lnTo>
                    <a:pt x="30248" y="28152"/>
                  </a:lnTo>
                  <a:lnTo>
                    <a:pt x="30059" y="28773"/>
                  </a:lnTo>
                  <a:lnTo>
                    <a:pt x="29861" y="29381"/>
                  </a:lnTo>
                  <a:lnTo>
                    <a:pt x="29658" y="29965"/>
                  </a:lnTo>
                  <a:lnTo>
                    <a:pt x="29456" y="30548"/>
                  </a:lnTo>
                  <a:lnTo>
                    <a:pt x="29245" y="31120"/>
                  </a:lnTo>
                  <a:lnTo>
                    <a:pt x="29034" y="31666"/>
                  </a:lnTo>
                  <a:lnTo>
                    <a:pt x="28814" y="32212"/>
                  </a:lnTo>
                  <a:lnTo>
                    <a:pt x="28590" y="32734"/>
                  </a:lnTo>
                  <a:lnTo>
                    <a:pt x="28366" y="33256"/>
                  </a:lnTo>
                  <a:lnTo>
                    <a:pt x="28138" y="33752"/>
                  </a:lnTo>
                  <a:lnTo>
                    <a:pt x="27901" y="34237"/>
                  </a:lnTo>
                  <a:lnTo>
                    <a:pt x="27664" y="34696"/>
                  </a:lnTo>
                  <a:lnTo>
                    <a:pt x="27423" y="35155"/>
                  </a:lnTo>
                  <a:lnTo>
                    <a:pt x="27182" y="35590"/>
                  </a:lnTo>
                  <a:lnTo>
                    <a:pt x="26932" y="36012"/>
                  </a:lnTo>
                  <a:lnTo>
                    <a:pt x="26682" y="36422"/>
                  </a:lnTo>
                  <a:lnTo>
                    <a:pt x="26428" y="36807"/>
                  </a:lnTo>
                  <a:lnTo>
                    <a:pt x="26170" y="37180"/>
                  </a:lnTo>
                  <a:lnTo>
                    <a:pt x="25912" y="37527"/>
                  </a:lnTo>
                  <a:lnTo>
                    <a:pt x="25649" y="37875"/>
                  </a:lnTo>
                  <a:lnTo>
                    <a:pt x="25386" y="38185"/>
                  </a:lnTo>
                  <a:lnTo>
                    <a:pt x="25119" y="38496"/>
                  </a:lnTo>
                  <a:lnTo>
                    <a:pt x="24848" y="38769"/>
                  </a:lnTo>
                  <a:lnTo>
                    <a:pt x="24577" y="39042"/>
                  </a:lnTo>
                  <a:lnTo>
                    <a:pt x="24301" y="39291"/>
                  </a:lnTo>
                  <a:lnTo>
                    <a:pt x="24025" y="39514"/>
                  </a:lnTo>
                  <a:lnTo>
                    <a:pt x="23746" y="39713"/>
                  </a:lnTo>
                  <a:lnTo>
                    <a:pt x="23466" y="39899"/>
                  </a:lnTo>
                  <a:lnTo>
                    <a:pt x="23186" y="40073"/>
                  </a:lnTo>
                  <a:lnTo>
                    <a:pt x="22902" y="40222"/>
                  </a:lnTo>
                  <a:lnTo>
                    <a:pt x="22617" y="40346"/>
                  </a:lnTo>
                  <a:lnTo>
                    <a:pt x="22329" y="40445"/>
                  </a:lnTo>
                  <a:lnTo>
                    <a:pt x="21993" y="40545"/>
                  </a:lnTo>
                  <a:lnTo>
                    <a:pt x="21661" y="40619"/>
                  </a:lnTo>
                  <a:lnTo>
                    <a:pt x="21330" y="40669"/>
                  </a:lnTo>
                  <a:lnTo>
                    <a:pt x="20998" y="40694"/>
                  </a:lnTo>
                  <a:lnTo>
                    <a:pt x="20675" y="40694"/>
                  </a:lnTo>
                  <a:lnTo>
                    <a:pt x="20348" y="40669"/>
                  </a:lnTo>
                  <a:lnTo>
                    <a:pt x="20029" y="40632"/>
                  </a:lnTo>
                  <a:lnTo>
                    <a:pt x="19711" y="40557"/>
                  </a:lnTo>
                  <a:lnTo>
                    <a:pt x="19396" y="40458"/>
                  </a:lnTo>
                  <a:lnTo>
                    <a:pt x="19086" y="40346"/>
                  </a:lnTo>
                  <a:lnTo>
                    <a:pt x="18776" y="40209"/>
                  </a:lnTo>
                  <a:lnTo>
                    <a:pt x="18470" y="40048"/>
                  </a:lnTo>
                  <a:lnTo>
                    <a:pt x="18165" y="39874"/>
                  </a:lnTo>
                  <a:lnTo>
                    <a:pt x="17867" y="39663"/>
                  </a:lnTo>
                  <a:lnTo>
                    <a:pt x="17570" y="39440"/>
                  </a:lnTo>
                  <a:lnTo>
                    <a:pt x="17278" y="39204"/>
                  </a:lnTo>
                  <a:lnTo>
                    <a:pt x="16989" y="38930"/>
                  </a:lnTo>
                  <a:lnTo>
                    <a:pt x="16700" y="38645"/>
                  </a:lnTo>
                  <a:lnTo>
                    <a:pt x="16416" y="38347"/>
                  </a:lnTo>
                  <a:lnTo>
                    <a:pt x="16136" y="38024"/>
                  </a:lnTo>
                  <a:lnTo>
                    <a:pt x="15861" y="37676"/>
                  </a:lnTo>
                  <a:lnTo>
                    <a:pt x="15589" y="37316"/>
                  </a:lnTo>
                  <a:lnTo>
                    <a:pt x="15318" y="36931"/>
                  </a:lnTo>
                  <a:lnTo>
                    <a:pt x="15055" y="36534"/>
                  </a:lnTo>
                  <a:lnTo>
                    <a:pt x="14793" y="36112"/>
                  </a:lnTo>
                  <a:lnTo>
                    <a:pt x="14534" y="35677"/>
                  </a:lnTo>
                  <a:lnTo>
                    <a:pt x="14280" y="35218"/>
                  </a:lnTo>
                  <a:lnTo>
                    <a:pt x="14026" y="34758"/>
                  </a:lnTo>
                  <a:lnTo>
                    <a:pt x="13781" y="34261"/>
                  </a:lnTo>
                  <a:lnTo>
                    <a:pt x="13540" y="33765"/>
                  </a:lnTo>
                  <a:lnTo>
                    <a:pt x="13298" y="33243"/>
                  </a:lnTo>
                  <a:lnTo>
                    <a:pt x="13066" y="32697"/>
                  </a:lnTo>
                  <a:lnTo>
                    <a:pt x="12833" y="32150"/>
                  </a:lnTo>
                  <a:lnTo>
                    <a:pt x="12609" y="31579"/>
                  </a:lnTo>
                  <a:lnTo>
                    <a:pt x="12386" y="30995"/>
                  </a:lnTo>
                  <a:lnTo>
                    <a:pt x="12166" y="30399"/>
                  </a:lnTo>
                  <a:lnTo>
                    <a:pt x="11955" y="29791"/>
                  </a:lnTo>
                  <a:lnTo>
                    <a:pt x="11744" y="29158"/>
                  </a:lnTo>
                  <a:lnTo>
                    <a:pt x="11537" y="28512"/>
                  </a:lnTo>
                  <a:lnTo>
                    <a:pt x="11339" y="27866"/>
                  </a:lnTo>
                  <a:lnTo>
                    <a:pt x="11141" y="27196"/>
                  </a:lnTo>
                  <a:lnTo>
                    <a:pt x="10952" y="26513"/>
                  </a:lnTo>
                  <a:lnTo>
                    <a:pt x="10762" y="25817"/>
                  </a:lnTo>
                  <a:lnTo>
                    <a:pt x="10581" y="25109"/>
                  </a:lnTo>
                  <a:lnTo>
                    <a:pt x="10405" y="24389"/>
                  </a:lnTo>
                  <a:lnTo>
                    <a:pt x="10228" y="23669"/>
                  </a:lnTo>
                  <a:lnTo>
                    <a:pt x="10060" y="22924"/>
                  </a:lnTo>
                  <a:lnTo>
                    <a:pt x="9897" y="22166"/>
                  </a:lnTo>
                  <a:lnTo>
                    <a:pt x="9741" y="21397"/>
                  </a:lnTo>
                  <a:lnTo>
                    <a:pt x="9586" y="20627"/>
                  </a:lnTo>
                  <a:lnTo>
                    <a:pt x="9436" y="19844"/>
                  </a:lnTo>
                  <a:lnTo>
                    <a:pt x="9294" y="19050"/>
                  </a:lnTo>
                  <a:lnTo>
                    <a:pt x="9156" y="18242"/>
                  </a:lnTo>
                  <a:lnTo>
                    <a:pt x="9022" y="17423"/>
                  </a:lnTo>
                  <a:lnTo>
                    <a:pt x="8893" y="16603"/>
                  </a:lnTo>
                  <a:lnTo>
                    <a:pt x="8773" y="15771"/>
                  </a:lnTo>
                  <a:lnTo>
                    <a:pt x="8652" y="14927"/>
                  </a:lnTo>
                  <a:lnTo>
                    <a:pt x="8540" y="14070"/>
                  </a:lnTo>
                  <a:lnTo>
                    <a:pt x="8432" y="13213"/>
                  </a:lnTo>
                  <a:lnTo>
                    <a:pt x="8333" y="12344"/>
                  </a:lnTo>
                  <a:lnTo>
                    <a:pt x="8234" y="11475"/>
                  </a:lnTo>
                  <a:lnTo>
                    <a:pt x="8144" y="10593"/>
                  </a:lnTo>
                  <a:lnTo>
                    <a:pt x="8062" y="9699"/>
                  </a:lnTo>
                  <a:lnTo>
                    <a:pt x="7980" y="8805"/>
                  </a:lnTo>
                  <a:lnTo>
                    <a:pt x="7963" y="8557"/>
                  </a:lnTo>
                  <a:lnTo>
                    <a:pt x="7950" y="8321"/>
                  </a:lnTo>
                  <a:lnTo>
                    <a:pt x="7946" y="8085"/>
                  </a:lnTo>
                  <a:lnTo>
                    <a:pt x="7946" y="7861"/>
                  </a:lnTo>
                  <a:lnTo>
                    <a:pt x="7950" y="7638"/>
                  </a:lnTo>
                  <a:lnTo>
                    <a:pt x="7959" y="7427"/>
                  </a:lnTo>
                  <a:lnTo>
                    <a:pt x="7976" y="7215"/>
                  </a:lnTo>
                  <a:lnTo>
                    <a:pt x="7997" y="7017"/>
                  </a:lnTo>
                  <a:lnTo>
                    <a:pt x="8019" y="6830"/>
                  </a:lnTo>
                  <a:lnTo>
                    <a:pt x="8049" y="6644"/>
                  </a:lnTo>
                  <a:lnTo>
                    <a:pt x="8079" y="6470"/>
                  </a:lnTo>
                  <a:lnTo>
                    <a:pt x="8114" y="6297"/>
                  </a:lnTo>
                  <a:lnTo>
                    <a:pt x="8152" y="6135"/>
                  </a:lnTo>
                  <a:lnTo>
                    <a:pt x="8196" y="5986"/>
                  </a:lnTo>
                  <a:lnTo>
                    <a:pt x="8243" y="5837"/>
                  </a:lnTo>
                  <a:lnTo>
                    <a:pt x="8290" y="5688"/>
                  </a:lnTo>
                  <a:lnTo>
                    <a:pt x="7761" y="5539"/>
                  </a:lnTo>
                  <a:lnTo>
                    <a:pt x="7231" y="5390"/>
                  </a:lnTo>
                  <a:lnTo>
                    <a:pt x="6701" y="5229"/>
                  </a:lnTo>
                  <a:lnTo>
                    <a:pt x="6176" y="5055"/>
                  </a:lnTo>
                  <a:lnTo>
                    <a:pt x="5655" y="4881"/>
                  </a:lnTo>
                  <a:lnTo>
                    <a:pt x="5129" y="4682"/>
                  </a:lnTo>
                  <a:lnTo>
                    <a:pt x="4608" y="4484"/>
                  </a:lnTo>
                  <a:lnTo>
                    <a:pt x="4087" y="4285"/>
                  </a:lnTo>
                  <a:lnTo>
                    <a:pt x="3571" y="4061"/>
                  </a:lnTo>
                  <a:lnTo>
                    <a:pt x="3054" y="3825"/>
                  </a:lnTo>
                  <a:lnTo>
                    <a:pt x="2541" y="3589"/>
                  </a:lnTo>
                  <a:lnTo>
                    <a:pt x="2029" y="3341"/>
                  </a:lnTo>
                  <a:lnTo>
                    <a:pt x="1516" y="3080"/>
                  </a:lnTo>
                  <a:lnTo>
                    <a:pt x="1008" y="2807"/>
                  </a:lnTo>
                  <a:lnTo>
                    <a:pt x="504" y="2534"/>
                  </a:lnTo>
                  <a:lnTo>
                    <a:pt x="1" y="2236"/>
                  </a:lnTo>
                  <a:lnTo>
                    <a:pt x="1" y="2236"/>
                  </a:lnTo>
                  <a:lnTo>
                    <a:pt x="48" y="2348"/>
                  </a:lnTo>
                  <a:lnTo>
                    <a:pt x="91" y="2459"/>
                  </a:lnTo>
                  <a:lnTo>
                    <a:pt x="134" y="2584"/>
                  </a:lnTo>
                  <a:lnTo>
                    <a:pt x="177" y="2708"/>
                  </a:lnTo>
                  <a:lnTo>
                    <a:pt x="216" y="2844"/>
                  </a:lnTo>
                  <a:lnTo>
                    <a:pt x="255" y="2993"/>
                  </a:lnTo>
                  <a:lnTo>
                    <a:pt x="285" y="3130"/>
                  </a:lnTo>
                  <a:lnTo>
                    <a:pt x="319" y="3291"/>
                  </a:lnTo>
                  <a:lnTo>
                    <a:pt x="349" y="3453"/>
                  </a:lnTo>
                  <a:lnTo>
                    <a:pt x="375" y="3614"/>
                  </a:lnTo>
                  <a:lnTo>
                    <a:pt x="397" y="3788"/>
                  </a:lnTo>
                  <a:lnTo>
                    <a:pt x="418" y="3974"/>
                  </a:lnTo>
                  <a:lnTo>
                    <a:pt x="436" y="4161"/>
                  </a:lnTo>
                  <a:lnTo>
                    <a:pt x="448" y="4347"/>
                  </a:lnTo>
                  <a:lnTo>
                    <a:pt x="461" y="4546"/>
                  </a:lnTo>
                  <a:lnTo>
                    <a:pt x="470" y="4757"/>
                  </a:lnTo>
                  <a:lnTo>
                    <a:pt x="535" y="6495"/>
                  </a:lnTo>
                  <a:lnTo>
                    <a:pt x="608" y="8209"/>
                  </a:lnTo>
                  <a:lnTo>
                    <a:pt x="694" y="9910"/>
                  </a:lnTo>
                  <a:lnTo>
                    <a:pt x="784" y="11599"/>
                  </a:lnTo>
                  <a:lnTo>
                    <a:pt x="883" y="13263"/>
                  </a:lnTo>
                  <a:lnTo>
                    <a:pt x="991" y="14902"/>
                  </a:lnTo>
                  <a:lnTo>
                    <a:pt x="1107" y="16529"/>
                  </a:lnTo>
                  <a:lnTo>
                    <a:pt x="1232" y="18131"/>
                  </a:lnTo>
                  <a:lnTo>
                    <a:pt x="1366" y="19720"/>
                  </a:lnTo>
                  <a:lnTo>
                    <a:pt x="1512" y="21285"/>
                  </a:lnTo>
                  <a:lnTo>
                    <a:pt x="1585" y="22055"/>
                  </a:lnTo>
                  <a:lnTo>
                    <a:pt x="1663" y="22825"/>
                  </a:lnTo>
                  <a:lnTo>
                    <a:pt x="1740" y="23594"/>
                  </a:lnTo>
                  <a:lnTo>
                    <a:pt x="1822" y="24352"/>
                  </a:lnTo>
                  <a:lnTo>
                    <a:pt x="1904" y="25097"/>
                  </a:lnTo>
                  <a:lnTo>
                    <a:pt x="1990" y="25842"/>
                  </a:lnTo>
                  <a:lnTo>
                    <a:pt x="2076" y="26587"/>
                  </a:lnTo>
                  <a:lnTo>
                    <a:pt x="2167" y="27320"/>
                  </a:lnTo>
                  <a:lnTo>
                    <a:pt x="2257" y="28052"/>
                  </a:lnTo>
                  <a:lnTo>
                    <a:pt x="2352" y="28773"/>
                  </a:lnTo>
                  <a:lnTo>
                    <a:pt x="2451" y="29493"/>
                  </a:lnTo>
                  <a:lnTo>
                    <a:pt x="2550" y="30201"/>
                  </a:lnTo>
                  <a:lnTo>
                    <a:pt x="2649" y="30909"/>
                  </a:lnTo>
                  <a:lnTo>
                    <a:pt x="2752" y="31604"/>
                  </a:lnTo>
                  <a:lnTo>
                    <a:pt x="2856" y="32299"/>
                  </a:lnTo>
                  <a:lnTo>
                    <a:pt x="2963" y="32995"/>
                  </a:lnTo>
                  <a:lnTo>
                    <a:pt x="3075" y="33665"/>
                  </a:lnTo>
                  <a:lnTo>
                    <a:pt x="3187" y="34348"/>
                  </a:lnTo>
                  <a:lnTo>
                    <a:pt x="3299" y="35019"/>
                  </a:lnTo>
                  <a:lnTo>
                    <a:pt x="3416" y="35677"/>
                  </a:lnTo>
                  <a:lnTo>
                    <a:pt x="3532" y="36335"/>
                  </a:lnTo>
                  <a:lnTo>
                    <a:pt x="3652" y="36981"/>
                  </a:lnTo>
                  <a:lnTo>
                    <a:pt x="3777" y="37627"/>
                  </a:lnTo>
                  <a:lnTo>
                    <a:pt x="3902" y="38260"/>
                  </a:lnTo>
                  <a:lnTo>
                    <a:pt x="4031" y="38893"/>
                  </a:lnTo>
                  <a:lnTo>
                    <a:pt x="4161" y="39514"/>
                  </a:lnTo>
                  <a:lnTo>
                    <a:pt x="4290" y="40135"/>
                  </a:lnTo>
                  <a:lnTo>
                    <a:pt x="4423" y="40743"/>
                  </a:lnTo>
                  <a:lnTo>
                    <a:pt x="4561" y="41339"/>
                  </a:lnTo>
                  <a:lnTo>
                    <a:pt x="4699" y="41936"/>
                  </a:lnTo>
                  <a:lnTo>
                    <a:pt x="4841" y="42532"/>
                  </a:lnTo>
                  <a:lnTo>
                    <a:pt x="4983" y="43115"/>
                  </a:lnTo>
                  <a:lnTo>
                    <a:pt x="5129" y="43686"/>
                  </a:lnTo>
                  <a:lnTo>
                    <a:pt x="5276" y="44258"/>
                  </a:lnTo>
                  <a:lnTo>
                    <a:pt x="5427" y="44816"/>
                  </a:lnTo>
                  <a:lnTo>
                    <a:pt x="5582" y="45363"/>
                  </a:lnTo>
                  <a:lnTo>
                    <a:pt x="5732" y="45909"/>
                  </a:lnTo>
                  <a:lnTo>
                    <a:pt x="5892" y="46456"/>
                  </a:lnTo>
                  <a:lnTo>
                    <a:pt x="6051" y="46977"/>
                  </a:lnTo>
                  <a:lnTo>
                    <a:pt x="6210" y="47511"/>
                  </a:lnTo>
                  <a:lnTo>
                    <a:pt x="6374" y="48020"/>
                  </a:lnTo>
                  <a:lnTo>
                    <a:pt x="6542" y="48529"/>
                  </a:lnTo>
                  <a:lnTo>
                    <a:pt x="6710" y="49039"/>
                  </a:lnTo>
                  <a:lnTo>
                    <a:pt x="6882" y="49523"/>
                  </a:lnTo>
                  <a:lnTo>
                    <a:pt x="7054" y="50020"/>
                  </a:lnTo>
                  <a:lnTo>
                    <a:pt x="7231" y="50491"/>
                  </a:lnTo>
                  <a:lnTo>
                    <a:pt x="7407" y="50963"/>
                  </a:lnTo>
                  <a:lnTo>
                    <a:pt x="7588" y="51423"/>
                  </a:lnTo>
                  <a:lnTo>
                    <a:pt x="7769" y="51882"/>
                  </a:lnTo>
                  <a:lnTo>
                    <a:pt x="7954" y="52329"/>
                  </a:lnTo>
                  <a:lnTo>
                    <a:pt x="8140" y="52764"/>
                  </a:lnTo>
                  <a:lnTo>
                    <a:pt x="8329" y="53198"/>
                  </a:lnTo>
                  <a:lnTo>
                    <a:pt x="8523" y="53621"/>
                  </a:lnTo>
                  <a:lnTo>
                    <a:pt x="8717" y="54030"/>
                  </a:lnTo>
                  <a:lnTo>
                    <a:pt x="8910" y="54440"/>
                  </a:lnTo>
                  <a:lnTo>
                    <a:pt x="9113" y="54838"/>
                  </a:lnTo>
                  <a:lnTo>
                    <a:pt x="9311" y="55235"/>
                  </a:lnTo>
                  <a:lnTo>
                    <a:pt x="9513" y="55608"/>
                  </a:lnTo>
                  <a:lnTo>
                    <a:pt x="9720" y="55980"/>
                  </a:lnTo>
                  <a:lnTo>
                    <a:pt x="9931" y="56353"/>
                  </a:lnTo>
                  <a:lnTo>
                    <a:pt x="10138" y="56700"/>
                  </a:lnTo>
                  <a:lnTo>
                    <a:pt x="10353" y="57048"/>
                  </a:lnTo>
                  <a:lnTo>
                    <a:pt x="10568" y="57396"/>
                  </a:lnTo>
                  <a:lnTo>
                    <a:pt x="10784" y="57719"/>
                  </a:lnTo>
                  <a:lnTo>
                    <a:pt x="11008" y="58041"/>
                  </a:lnTo>
                  <a:lnTo>
                    <a:pt x="11227" y="58352"/>
                  </a:lnTo>
                  <a:lnTo>
                    <a:pt x="11451" y="58662"/>
                  </a:lnTo>
                  <a:lnTo>
                    <a:pt x="11679" y="58948"/>
                  </a:lnTo>
                  <a:lnTo>
                    <a:pt x="11912" y="59233"/>
                  </a:lnTo>
                  <a:lnTo>
                    <a:pt x="12140" y="59519"/>
                  </a:lnTo>
                  <a:lnTo>
                    <a:pt x="12377" y="59780"/>
                  </a:lnTo>
                  <a:lnTo>
                    <a:pt x="12614" y="60041"/>
                  </a:lnTo>
                  <a:lnTo>
                    <a:pt x="12855" y="60289"/>
                  </a:lnTo>
                  <a:lnTo>
                    <a:pt x="13096" y="60525"/>
                  </a:lnTo>
                  <a:lnTo>
                    <a:pt x="13337" y="60761"/>
                  </a:lnTo>
                  <a:lnTo>
                    <a:pt x="13587" y="60984"/>
                  </a:lnTo>
                  <a:lnTo>
                    <a:pt x="13837" y="61196"/>
                  </a:lnTo>
                  <a:lnTo>
                    <a:pt x="14087" y="61394"/>
                  </a:lnTo>
                  <a:lnTo>
                    <a:pt x="14341" y="61593"/>
                  </a:lnTo>
                  <a:lnTo>
                    <a:pt x="14595" y="61779"/>
                  </a:lnTo>
                  <a:lnTo>
                    <a:pt x="14857" y="61953"/>
                  </a:lnTo>
                  <a:lnTo>
                    <a:pt x="15116" y="62114"/>
                  </a:lnTo>
                  <a:lnTo>
                    <a:pt x="15378" y="62263"/>
                  </a:lnTo>
                  <a:lnTo>
                    <a:pt x="15645" y="62412"/>
                  </a:lnTo>
                  <a:lnTo>
                    <a:pt x="15917" y="62549"/>
                  </a:lnTo>
                  <a:lnTo>
                    <a:pt x="16188" y="62673"/>
                  </a:lnTo>
                  <a:lnTo>
                    <a:pt x="16459" y="62785"/>
                  </a:lnTo>
                  <a:lnTo>
                    <a:pt x="16735" y="62897"/>
                  </a:lnTo>
                  <a:lnTo>
                    <a:pt x="17015" y="62984"/>
                  </a:lnTo>
                  <a:lnTo>
                    <a:pt x="17295" y="63071"/>
                  </a:lnTo>
                  <a:lnTo>
                    <a:pt x="17579" y="63145"/>
                  </a:lnTo>
                  <a:lnTo>
                    <a:pt x="17863" y="63207"/>
                  </a:lnTo>
                  <a:lnTo>
                    <a:pt x="18152" y="63269"/>
                  </a:lnTo>
                  <a:lnTo>
                    <a:pt x="18445" y="63307"/>
                  </a:lnTo>
                  <a:lnTo>
                    <a:pt x="18737" y="63344"/>
                  </a:lnTo>
                  <a:lnTo>
                    <a:pt x="19034" y="63369"/>
                  </a:lnTo>
                  <a:lnTo>
                    <a:pt x="19332" y="63381"/>
                  </a:lnTo>
                  <a:lnTo>
                    <a:pt x="19633" y="63381"/>
                  </a:lnTo>
                  <a:lnTo>
                    <a:pt x="19939" y="63369"/>
                  </a:lnTo>
                  <a:lnTo>
                    <a:pt x="20245" y="63356"/>
                  </a:lnTo>
                  <a:lnTo>
                    <a:pt x="20550" y="63319"/>
                  </a:lnTo>
                  <a:lnTo>
                    <a:pt x="20865" y="63282"/>
                  </a:lnTo>
                  <a:lnTo>
                    <a:pt x="21175" y="63232"/>
                  </a:lnTo>
                  <a:lnTo>
                    <a:pt x="21493" y="63170"/>
                  </a:lnTo>
                  <a:lnTo>
                    <a:pt x="21812" y="63095"/>
                  </a:lnTo>
                  <a:lnTo>
                    <a:pt x="22131" y="63008"/>
                  </a:lnTo>
                  <a:lnTo>
                    <a:pt x="22458" y="62922"/>
                  </a:lnTo>
                  <a:lnTo>
                    <a:pt x="22781" y="62810"/>
                  </a:lnTo>
                  <a:lnTo>
                    <a:pt x="23052" y="62710"/>
                  </a:lnTo>
                  <a:lnTo>
                    <a:pt x="23324" y="62611"/>
                  </a:lnTo>
                  <a:lnTo>
                    <a:pt x="23595" y="62499"/>
                  </a:lnTo>
                  <a:lnTo>
                    <a:pt x="23862" y="62388"/>
                  </a:lnTo>
                  <a:lnTo>
                    <a:pt x="24129" y="62251"/>
                  </a:lnTo>
                  <a:lnTo>
                    <a:pt x="24396" y="62127"/>
                  </a:lnTo>
                  <a:lnTo>
                    <a:pt x="24663" y="61978"/>
                  </a:lnTo>
                  <a:lnTo>
                    <a:pt x="24926" y="61829"/>
                  </a:lnTo>
                  <a:lnTo>
                    <a:pt x="25188" y="61680"/>
                  </a:lnTo>
                  <a:lnTo>
                    <a:pt x="25451" y="61518"/>
                  </a:lnTo>
                  <a:lnTo>
                    <a:pt x="25709" y="61345"/>
                  </a:lnTo>
                  <a:lnTo>
                    <a:pt x="25968" y="61171"/>
                  </a:lnTo>
                  <a:lnTo>
                    <a:pt x="26226" y="60984"/>
                  </a:lnTo>
                  <a:lnTo>
                    <a:pt x="26480" y="60786"/>
                  </a:lnTo>
                  <a:lnTo>
                    <a:pt x="26738" y="60587"/>
                  </a:lnTo>
                  <a:lnTo>
                    <a:pt x="26988" y="60388"/>
                  </a:lnTo>
                  <a:lnTo>
                    <a:pt x="27242" y="60177"/>
                  </a:lnTo>
                  <a:lnTo>
                    <a:pt x="27492" y="59954"/>
                  </a:lnTo>
                  <a:lnTo>
                    <a:pt x="27742" y="59730"/>
                  </a:lnTo>
                  <a:lnTo>
                    <a:pt x="27992" y="59494"/>
                  </a:lnTo>
                  <a:lnTo>
                    <a:pt x="28237" y="59258"/>
                  </a:lnTo>
                  <a:lnTo>
                    <a:pt x="28483" y="59010"/>
                  </a:lnTo>
                  <a:lnTo>
                    <a:pt x="28728" y="58749"/>
                  </a:lnTo>
                  <a:lnTo>
                    <a:pt x="28969" y="58488"/>
                  </a:lnTo>
                  <a:lnTo>
                    <a:pt x="29210" y="58228"/>
                  </a:lnTo>
                  <a:lnTo>
                    <a:pt x="29447" y="57954"/>
                  </a:lnTo>
                  <a:lnTo>
                    <a:pt x="29684" y="57669"/>
                  </a:lnTo>
                  <a:lnTo>
                    <a:pt x="29921" y="57383"/>
                  </a:lnTo>
                  <a:lnTo>
                    <a:pt x="30158" y="57085"/>
                  </a:lnTo>
                  <a:lnTo>
                    <a:pt x="30390" y="56787"/>
                  </a:lnTo>
                  <a:lnTo>
                    <a:pt x="30618" y="56477"/>
                  </a:lnTo>
                  <a:lnTo>
                    <a:pt x="30851" y="56166"/>
                  </a:lnTo>
                  <a:lnTo>
                    <a:pt x="31079" y="55843"/>
                  </a:lnTo>
                  <a:lnTo>
                    <a:pt x="31303" y="55521"/>
                  </a:lnTo>
                  <a:lnTo>
                    <a:pt x="31527" y="55185"/>
                  </a:lnTo>
                  <a:lnTo>
                    <a:pt x="31751" y="54838"/>
                  </a:lnTo>
                  <a:lnTo>
                    <a:pt x="31971" y="54490"/>
                  </a:lnTo>
                  <a:lnTo>
                    <a:pt x="32190" y="54142"/>
                  </a:lnTo>
                  <a:lnTo>
                    <a:pt x="32410" y="53782"/>
                  </a:lnTo>
                  <a:lnTo>
                    <a:pt x="32625" y="53422"/>
                  </a:lnTo>
                  <a:lnTo>
                    <a:pt x="32836" y="53049"/>
                  </a:lnTo>
                  <a:lnTo>
                    <a:pt x="33052" y="52664"/>
                  </a:lnTo>
                  <a:lnTo>
                    <a:pt x="33263" y="52280"/>
                  </a:lnTo>
                  <a:lnTo>
                    <a:pt x="33469" y="51895"/>
                  </a:lnTo>
                  <a:lnTo>
                    <a:pt x="33676" y="51497"/>
                  </a:lnTo>
                  <a:lnTo>
                    <a:pt x="33878" y="51087"/>
                  </a:lnTo>
                  <a:lnTo>
                    <a:pt x="34085" y="50678"/>
                  </a:lnTo>
                  <a:lnTo>
                    <a:pt x="34283" y="50268"/>
                  </a:lnTo>
                  <a:lnTo>
                    <a:pt x="34481" y="49846"/>
                  </a:lnTo>
                  <a:lnTo>
                    <a:pt x="34679" y="49423"/>
                  </a:lnTo>
                  <a:lnTo>
                    <a:pt x="34873" y="48989"/>
                  </a:lnTo>
                  <a:lnTo>
                    <a:pt x="35067" y="48542"/>
                  </a:lnTo>
                  <a:lnTo>
                    <a:pt x="35256" y="48095"/>
                  </a:lnTo>
                  <a:lnTo>
                    <a:pt x="35446" y="47648"/>
                  </a:lnTo>
                  <a:lnTo>
                    <a:pt x="35635" y="47188"/>
                  </a:lnTo>
                  <a:lnTo>
                    <a:pt x="35816" y="46729"/>
                  </a:lnTo>
                  <a:lnTo>
                    <a:pt x="36001" y="46257"/>
                  </a:lnTo>
                  <a:lnTo>
                    <a:pt x="36182" y="45785"/>
                  </a:lnTo>
                  <a:lnTo>
                    <a:pt x="36359" y="45301"/>
                  </a:lnTo>
                  <a:lnTo>
                    <a:pt x="36535" y="44816"/>
                  </a:lnTo>
                  <a:lnTo>
                    <a:pt x="36708" y="44332"/>
                  </a:lnTo>
                  <a:lnTo>
                    <a:pt x="36880" y="43835"/>
                  </a:lnTo>
                  <a:lnTo>
                    <a:pt x="37052" y="43326"/>
                  </a:lnTo>
                  <a:lnTo>
                    <a:pt x="37216" y="42817"/>
                  </a:lnTo>
                  <a:lnTo>
                    <a:pt x="37384" y="42308"/>
                  </a:lnTo>
                  <a:lnTo>
                    <a:pt x="37547" y="41787"/>
                  </a:lnTo>
                  <a:lnTo>
                    <a:pt x="37707" y="41265"/>
                  </a:lnTo>
                  <a:lnTo>
                    <a:pt x="37866" y="40731"/>
                  </a:lnTo>
                  <a:lnTo>
                    <a:pt x="38021" y="40197"/>
                  </a:lnTo>
                  <a:lnTo>
                    <a:pt x="38172" y="39651"/>
                  </a:lnTo>
                  <a:lnTo>
                    <a:pt x="38327" y="39104"/>
                  </a:lnTo>
                  <a:lnTo>
                    <a:pt x="38473" y="38558"/>
                  </a:lnTo>
                  <a:lnTo>
                    <a:pt x="38620" y="37999"/>
                  </a:lnTo>
                  <a:lnTo>
                    <a:pt x="38762" y="37428"/>
                  </a:lnTo>
                  <a:lnTo>
                    <a:pt x="38904" y="36869"/>
                  </a:lnTo>
                  <a:lnTo>
                    <a:pt x="39046" y="36285"/>
                  </a:lnTo>
                  <a:lnTo>
                    <a:pt x="39179" y="35714"/>
                  </a:lnTo>
                  <a:lnTo>
                    <a:pt x="39313" y="35131"/>
                  </a:lnTo>
                  <a:lnTo>
                    <a:pt x="39446" y="34535"/>
                  </a:lnTo>
                  <a:lnTo>
                    <a:pt x="39576" y="33938"/>
                  </a:lnTo>
                  <a:lnTo>
                    <a:pt x="39700" y="33342"/>
                  </a:lnTo>
                  <a:lnTo>
                    <a:pt x="39825" y="32746"/>
                  </a:lnTo>
                  <a:lnTo>
                    <a:pt x="39946" y="32138"/>
                  </a:lnTo>
                  <a:lnTo>
                    <a:pt x="40066" y="31517"/>
                  </a:lnTo>
                  <a:lnTo>
                    <a:pt x="40183" y="30896"/>
                  </a:lnTo>
                  <a:lnTo>
                    <a:pt x="40295" y="30275"/>
                  </a:lnTo>
                  <a:lnTo>
                    <a:pt x="40407" y="29642"/>
                  </a:lnTo>
                  <a:lnTo>
                    <a:pt x="40514" y="29009"/>
                  </a:lnTo>
                  <a:lnTo>
                    <a:pt x="40622" y="28375"/>
                  </a:lnTo>
                  <a:lnTo>
                    <a:pt x="40721" y="27730"/>
                  </a:lnTo>
                  <a:lnTo>
                    <a:pt x="40824" y="27084"/>
                  </a:lnTo>
                  <a:lnTo>
                    <a:pt x="40919" y="26426"/>
                  </a:lnTo>
                  <a:lnTo>
                    <a:pt x="41014" y="25768"/>
                  </a:lnTo>
                  <a:lnTo>
                    <a:pt x="41104" y="25109"/>
                  </a:lnTo>
                  <a:lnTo>
                    <a:pt x="41195" y="24439"/>
                  </a:lnTo>
                  <a:lnTo>
                    <a:pt x="41281" y="23768"/>
                  </a:lnTo>
                  <a:lnTo>
                    <a:pt x="41363" y="23085"/>
                  </a:lnTo>
                  <a:lnTo>
                    <a:pt x="41445" y="22415"/>
                  </a:lnTo>
                  <a:lnTo>
                    <a:pt x="41522" y="21719"/>
                  </a:lnTo>
                  <a:lnTo>
                    <a:pt x="41595" y="21036"/>
                  </a:lnTo>
                  <a:lnTo>
                    <a:pt x="41668" y="20341"/>
                  </a:lnTo>
                  <a:lnTo>
                    <a:pt x="41737" y="19646"/>
                  </a:lnTo>
                  <a:lnTo>
                    <a:pt x="41802" y="18938"/>
                  </a:lnTo>
                  <a:lnTo>
                    <a:pt x="41867" y="18230"/>
                  </a:lnTo>
                  <a:lnTo>
                    <a:pt x="41927" y="17522"/>
                  </a:lnTo>
                  <a:lnTo>
                    <a:pt x="41983" y="16802"/>
                  </a:lnTo>
                  <a:lnTo>
                    <a:pt x="42034" y="16082"/>
                  </a:lnTo>
                  <a:lnTo>
                    <a:pt x="42086" y="15361"/>
                  </a:lnTo>
                  <a:lnTo>
                    <a:pt x="42134" y="14629"/>
                  </a:lnTo>
                  <a:lnTo>
                    <a:pt x="42177" y="13896"/>
                  </a:lnTo>
                  <a:lnTo>
                    <a:pt x="42220" y="13151"/>
                  </a:lnTo>
                  <a:lnTo>
                    <a:pt x="42258" y="12418"/>
                  </a:lnTo>
                  <a:lnTo>
                    <a:pt x="42293" y="11673"/>
                  </a:lnTo>
                  <a:lnTo>
                    <a:pt x="42323" y="10916"/>
                  </a:lnTo>
                  <a:lnTo>
                    <a:pt x="42353" y="10158"/>
                  </a:lnTo>
                  <a:lnTo>
                    <a:pt x="42379" y="9401"/>
                  </a:lnTo>
                  <a:lnTo>
                    <a:pt x="42400" y="8643"/>
                  </a:lnTo>
                  <a:lnTo>
                    <a:pt x="42422" y="7874"/>
                  </a:lnTo>
                  <a:lnTo>
                    <a:pt x="42435" y="7104"/>
                  </a:lnTo>
                  <a:lnTo>
                    <a:pt x="42448" y="6334"/>
                  </a:lnTo>
                  <a:lnTo>
                    <a:pt x="42461" y="5551"/>
                  </a:lnTo>
                  <a:lnTo>
                    <a:pt x="42465" y="4769"/>
                  </a:lnTo>
                  <a:lnTo>
                    <a:pt x="42469" y="3987"/>
                  </a:lnTo>
                  <a:lnTo>
                    <a:pt x="42465" y="3204"/>
                  </a:lnTo>
                  <a:lnTo>
                    <a:pt x="42465" y="2410"/>
                  </a:lnTo>
                  <a:lnTo>
                    <a:pt x="42456" y="1615"/>
                  </a:lnTo>
                  <a:lnTo>
                    <a:pt x="42444" y="808"/>
                  </a:lnTo>
                  <a:lnTo>
                    <a:pt x="42431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6"/>
            <p:cNvSpPr/>
            <p:nvPr/>
          </p:nvSpPr>
          <p:spPr>
            <a:xfrm>
              <a:off x="3384425" y="-11190900"/>
              <a:ext cx="187675" cy="307375"/>
            </a:xfrm>
            <a:custGeom>
              <a:avLst/>
              <a:gdLst/>
              <a:ahLst/>
              <a:cxnLst/>
              <a:rect l="l" t="t" r="r" b="b"/>
              <a:pathLst>
                <a:path w="7507" h="12295" extrusionOk="0">
                  <a:moveTo>
                    <a:pt x="0" y="1"/>
                  </a:moveTo>
                  <a:lnTo>
                    <a:pt x="125" y="2012"/>
                  </a:lnTo>
                  <a:lnTo>
                    <a:pt x="246" y="3999"/>
                  </a:lnTo>
                  <a:lnTo>
                    <a:pt x="340" y="5613"/>
                  </a:lnTo>
                  <a:lnTo>
                    <a:pt x="427" y="7228"/>
                  </a:lnTo>
                  <a:lnTo>
                    <a:pt x="513" y="8842"/>
                  </a:lnTo>
                  <a:lnTo>
                    <a:pt x="599" y="10481"/>
                  </a:lnTo>
                  <a:lnTo>
                    <a:pt x="603" y="10655"/>
                  </a:lnTo>
                  <a:lnTo>
                    <a:pt x="599" y="10816"/>
                  </a:lnTo>
                  <a:lnTo>
                    <a:pt x="590" y="10978"/>
                  </a:lnTo>
                  <a:lnTo>
                    <a:pt x="577" y="11127"/>
                  </a:lnTo>
                  <a:lnTo>
                    <a:pt x="560" y="11276"/>
                  </a:lnTo>
                  <a:lnTo>
                    <a:pt x="534" y="11412"/>
                  </a:lnTo>
                  <a:lnTo>
                    <a:pt x="504" y="11537"/>
                  </a:lnTo>
                  <a:lnTo>
                    <a:pt x="470" y="11648"/>
                  </a:lnTo>
                  <a:lnTo>
                    <a:pt x="3984" y="11984"/>
                  </a:lnTo>
                  <a:lnTo>
                    <a:pt x="5740" y="12145"/>
                  </a:lnTo>
                  <a:lnTo>
                    <a:pt x="7497" y="12294"/>
                  </a:lnTo>
                  <a:lnTo>
                    <a:pt x="7502" y="11773"/>
                  </a:lnTo>
                  <a:lnTo>
                    <a:pt x="7506" y="11251"/>
                  </a:lnTo>
                  <a:lnTo>
                    <a:pt x="7502" y="10742"/>
                  </a:lnTo>
                  <a:lnTo>
                    <a:pt x="7497" y="10220"/>
                  </a:lnTo>
                  <a:lnTo>
                    <a:pt x="7489" y="9711"/>
                  </a:lnTo>
                  <a:lnTo>
                    <a:pt x="7476" y="9190"/>
                  </a:lnTo>
                  <a:lnTo>
                    <a:pt x="7459" y="8668"/>
                  </a:lnTo>
                  <a:lnTo>
                    <a:pt x="7433" y="8147"/>
                  </a:lnTo>
                  <a:lnTo>
                    <a:pt x="7407" y="7637"/>
                  </a:lnTo>
                  <a:lnTo>
                    <a:pt x="7377" y="7128"/>
                  </a:lnTo>
                  <a:lnTo>
                    <a:pt x="7338" y="6632"/>
                  </a:lnTo>
                  <a:lnTo>
                    <a:pt x="7295" y="6135"/>
                  </a:lnTo>
                  <a:lnTo>
                    <a:pt x="7252" y="5638"/>
                  </a:lnTo>
                  <a:lnTo>
                    <a:pt x="7205" y="5154"/>
                  </a:lnTo>
                  <a:lnTo>
                    <a:pt x="7106" y="4173"/>
                  </a:lnTo>
                  <a:lnTo>
                    <a:pt x="7007" y="3204"/>
                  </a:lnTo>
                  <a:lnTo>
                    <a:pt x="6912" y="2236"/>
                  </a:lnTo>
                  <a:lnTo>
                    <a:pt x="6869" y="1751"/>
                  </a:lnTo>
                  <a:lnTo>
                    <a:pt x="6826" y="1267"/>
                  </a:lnTo>
                  <a:lnTo>
                    <a:pt x="6787" y="770"/>
                  </a:lnTo>
                  <a:lnTo>
                    <a:pt x="6757" y="274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6"/>
            <p:cNvSpPr/>
            <p:nvPr/>
          </p:nvSpPr>
          <p:spPr>
            <a:xfrm>
              <a:off x="3417250" y="-7811400"/>
              <a:ext cx="1167575" cy="589875"/>
            </a:xfrm>
            <a:custGeom>
              <a:avLst/>
              <a:gdLst/>
              <a:ahLst/>
              <a:cxnLst/>
              <a:rect l="l" t="t" r="r" b="b"/>
              <a:pathLst>
                <a:path w="46703" h="23595" extrusionOk="0">
                  <a:moveTo>
                    <a:pt x="45126" y="4732"/>
                  </a:moveTo>
                  <a:lnTo>
                    <a:pt x="45105" y="4843"/>
                  </a:lnTo>
                  <a:lnTo>
                    <a:pt x="45083" y="4955"/>
                  </a:lnTo>
                  <a:lnTo>
                    <a:pt x="45070" y="5067"/>
                  </a:lnTo>
                  <a:lnTo>
                    <a:pt x="45066" y="5141"/>
                  </a:lnTo>
                  <a:lnTo>
                    <a:pt x="45062" y="5204"/>
                  </a:lnTo>
                  <a:lnTo>
                    <a:pt x="45040" y="5588"/>
                  </a:lnTo>
                  <a:lnTo>
                    <a:pt x="45023" y="5986"/>
                  </a:lnTo>
                  <a:lnTo>
                    <a:pt x="45006" y="6383"/>
                  </a:lnTo>
                  <a:lnTo>
                    <a:pt x="44989" y="6781"/>
                  </a:lnTo>
                  <a:lnTo>
                    <a:pt x="44980" y="7178"/>
                  </a:lnTo>
                  <a:lnTo>
                    <a:pt x="44971" y="7588"/>
                  </a:lnTo>
                  <a:lnTo>
                    <a:pt x="44963" y="8407"/>
                  </a:lnTo>
                  <a:lnTo>
                    <a:pt x="44963" y="9239"/>
                  </a:lnTo>
                  <a:lnTo>
                    <a:pt x="44971" y="10084"/>
                  </a:lnTo>
                  <a:lnTo>
                    <a:pt x="44989" y="10928"/>
                  </a:lnTo>
                  <a:lnTo>
                    <a:pt x="45010" y="11785"/>
                  </a:lnTo>
                  <a:lnTo>
                    <a:pt x="45040" y="12642"/>
                  </a:lnTo>
                  <a:lnTo>
                    <a:pt x="45070" y="13486"/>
                  </a:lnTo>
                  <a:lnTo>
                    <a:pt x="45109" y="14331"/>
                  </a:lnTo>
                  <a:lnTo>
                    <a:pt x="45148" y="15175"/>
                  </a:lnTo>
                  <a:lnTo>
                    <a:pt x="45234" y="16827"/>
                  </a:lnTo>
                  <a:lnTo>
                    <a:pt x="45320" y="18441"/>
                  </a:lnTo>
                  <a:lnTo>
                    <a:pt x="43998" y="18180"/>
                  </a:lnTo>
                  <a:lnTo>
                    <a:pt x="42667" y="17919"/>
                  </a:lnTo>
                  <a:lnTo>
                    <a:pt x="41337" y="17683"/>
                  </a:lnTo>
                  <a:lnTo>
                    <a:pt x="39998" y="17460"/>
                  </a:lnTo>
                  <a:lnTo>
                    <a:pt x="38658" y="17236"/>
                  </a:lnTo>
                  <a:lnTo>
                    <a:pt x="37315" y="17025"/>
                  </a:lnTo>
                  <a:lnTo>
                    <a:pt x="35971" y="16839"/>
                  </a:lnTo>
                  <a:lnTo>
                    <a:pt x="34619" y="16653"/>
                  </a:lnTo>
                  <a:lnTo>
                    <a:pt x="33271" y="16491"/>
                  </a:lnTo>
                  <a:lnTo>
                    <a:pt x="31915" y="16330"/>
                  </a:lnTo>
                  <a:lnTo>
                    <a:pt x="30562" y="16181"/>
                  </a:lnTo>
                  <a:lnTo>
                    <a:pt x="29206" y="16057"/>
                  </a:lnTo>
                  <a:lnTo>
                    <a:pt x="27849" y="15945"/>
                  </a:lnTo>
                  <a:lnTo>
                    <a:pt x="26489" y="15846"/>
                  </a:lnTo>
                  <a:lnTo>
                    <a:pt x="25128" y="15759"/>
                  </a:lnTo>
                  <a:lnTo>
                    <a:pt x="23771" y="15684"/>
                  </a:lnTo>
                  <a:lnTo>
                    <a:pt x="22411" y="15622"/>
                  </a:lnTo>
                  <a:lnTo>
                    <a:pt x="21050" y="15585"/>
                  </a:lnTo>
                  <a:lnTo>
                    <a:pt x="19693" y="15560"/>
                  </a:lnTo>
                  <a:lnTo>
                    <a:pt x="18333" y="15548"/>
                  </a:lnTo>
                  <a:lnTo>
                    <a:pt x="16976" y="15560"/>
                  </a:lnTo>
                  <a:lnTo>
                    <a:pt x="15620" y="15585"/>
                  </a:lnTo>
                  <a:lnTo>
                    <a:pt x="14267" y="15622"/>
                  </a:lnTo>
                  <a:lnTo>
                    <a:pt x="12915" y="15684"/>
                  </a:lnTo>
                  <a:lnTo>
                    <a:pt x="11563" y="15759"/>
                  </a:lnTo>
                  <a:lnTo>
                    <a:pt x="10215" y="15846"/>
                  </a:lnTo>
                  <a:lnTo>
                    <a:pt x="8872" y="15957"/>
                  </a:lnTo>
                  <a:lnTo>
                    <a:pt x="7528" y="16094"/>
                  </a:lnTo>
                  <a:lnTo>
                    <a:pt x="6189" y="16243"/>
                  </a:lnTo>
                  <a:lnTo>
                    <a:pt x="4854" y="16404"/>
                  </a:lnTo>
                  <a:lnTo>
                    <a:pt x="3523" y="16603"/>
                  </a:lnTo>
                  <a:lnTo>
                    <a:pt x="2197" y="16802"/>
                  </a:lnTo>
                  <a:lnTo>
                    <a:pt x="2167" y="16814"/>
                  </a:lnTo>
                  <a:lnTo>
                    <a:pt x="2137" y="16827"/>
                  </a:lnTo>
                  <a:lnTo>
                    <a:pt x="2085" y="16864"/>
                  </a:lnTo>
                  <a:lnTo>
                    <a:pt x="2033" y="16901"/>
                  </a:lnTo>
                  <a:lnTo>
                    <a:pt x="1986" y="16951"/>
                  </a:lnTo>
                  <a:lnTo>
                    <a:pt x="1956" y="14157"/>
                  </a:lnTo>
                  <a:lnTo>
                    <a:pt x="1930" y="11375"/>
                  </a:lnTo>
                  <a:lnTo>
                    <a:pt x="1917" y="9984"/>
                  </a:lnTo>
                  <a:lnTo>
                    <a:pt x="1913" y="8594"/>
                  </a:lnTo>
                  <a:lnTo>
                    <a:pt x="1913" y="7203"/>
                  </a:lnTo>
                  <a:lnTo>
                    <a:pt x="1921" y="5812"/>
                  </a:lnTo>
                  <a:lnTo>
                    <a:pt x="1921" y="5675"/>
                  </a:lnTo>
                  <a:lnTo>
                    <a:pt x="3256" y="5849"/>
                  </a:lnTo>
                  <a:lnTo>
                    <a:pt x="4591" y="6011"/>
                  </a:lnTo>
                  <a:lnTo>
                    <a:pt x="5935" y="6160"/>
                  </a:lnTo>
                  <a:lnTo>
                    <a:pt x="7278" y="6309"/>
                  </a:lnTo>
                  <a:lnTo>
                    <a:pt x="8622" y="6433"/>
                  </a:lnTo>
                  <a:lnTo>
                    <a:pt x="9974" y="6557"/>
                  </a:lnTo>
                  <a:lnTo>
                    <a:pt x="11322" y="6669"/>
                  </a:lnTo>
                  <a:lnTo>
                    <a:pt x="12674" y="6768"/>
                  </a:lnTo>
                  <a:lnTo>
                    <a:pt x="14031" y="6855"/>
                  </a:lnTo>
                  <a:lnTo>
                    <a:pt x="15387" y="6930"/>
                  </a:lnTo>
                  <a:lnTo>
                    <a:pt x="16744" y="6992"/>
                  </a:lnTo>
                  <a:lnTo>
                    <a:pt x="18100" y="7041"/>
                  </a:lnTo>
                  <a:lnTo>
                    <a:pt x="19456" y="7066"/>
                  </a:lnTo>
                  <a:lnTo>
                    <a:pt x="20817" y="7091"/>
                  </a:lnTo>
                  <a:lnTo>
                    <a:pt x="22178" y="7103"/>
                  </a:lnTo>
                  <a:lnTo>
                    <a:pt x="23535" y="7091"/>
                  </a:lnTo>
                  <a:lnTo>
                    <a:pt x="24895" y="7066"/>
                  </a:lnTo>
                  <a:lnTo>
                    <a:pt x="26256" y="7029"/>
                  </a:lnTo>
                  <a:lnTo>
                    <a:pt x="27613" y="6979"/>
                  </a:lnTo>
                  <a:lnTo>
                    <a:pt x="28973" y="6905"/>
                  </a:lnTo>
                  <a:lnTo>
                    <a:pt x="30330" y="6818"/>
                  </a:lnTo>
                  <a:lnTo>
                    <a:pt x="31682" y="6718"/>
                  </a:lnTo>
                  <a:lnTo>
                    <a:pt x="33039" y="6607"/>
                  </a:lnTo>
                  <a:lnTo>
                    <a:pt x="34391" y="6470"/>
                  </a:lnTo>
                  <a:lnTo>
                    <a:pt x="35743" y="6321"/>
                  </a:lnTo>
                  <a:lnTo>
                    <a:pt x="37091" y="6147"/>
                  </a:lnTo>
                  <a:lnTo>
                    <a:pt x="38439" y="5961"/>
                  </a:lnTo>
                  <a:lnTo>
                    <a:pt x="39782" y="5750"/>
                  </a:lnTo>
                  <a:lnTo>
                    <a:pt x="41122" y="5526"/>
                  </a:lnTo>
                  <a:lnTo>
                    <a:pt x="42461" y="5278"/>
                  </a:lnTo>
                  <a:lnTo>
                    <a:pt x="43796" y="5017"/>
                  </a:lnTo>
                  <a:lnTo>
                    <a:pt x="45126" y="4732"/>
                  </a:lnTo>
                  <a:close/>
                  <a:moveTo>
                    <a:pt x="21816" y="0"/>
                  </a:moveTo>
                  <a:lnTo>
                    <a:pt x="20421" y="25"/>
                  </a:lnTo>
                  <a:lnTo>
                    <a:pt x="19026" y="50"/>
                  </a:lnTo>
                  <a:lnTo>
                    <a:pt x="17631" y="87"/>
                  </a:lnTo>
                  <a:lnTo>
                    <a:pt x="16231" y="137"/>
                  </a:lnTo>
                  <a:lnTo>
                    <a:pt x="14840" y="199"/>
                  </a:lnTo>
                  <a:lnTo>
                    <a:pt x="13445" y="261"/>
                  </a:lnTo>
                  <a:lnTo>
                    <a:pt x="12054" y="336"/>
                  </a:lnTo>
                  <a:lnTo>
                    <a:pt x="10663" y="423"/>
                  </a:lnTo>
                  <a:lnTo>
                    <a:pt x="9272" y="522"/>
                  </a:lnTo>
                  <a:lnTo>
                    <a:pt x="7885" y="621"/>
                  </a:lnTo>
                  <a:lnTo>
                    <a:pt x="6499" y="733"/>
                  </a:lnTo>
                  <a:lnTo>
                    <a:pt x="3738" y="981"/>
                  </a:lnTo>
                  <a:lnTo>
                    <a:pt x="982" y="1242"/>
                  </a:lnTo>
                  <a:lnTo>
                    <a:pt x="926" y="1255"/>
                  </a:lnTo>
                  <a:lnTo>
                    <a:pt x="875" y="1267"/>
                  </a:lnTo>
                  <a:lnTo>
                    <a:pt x="823" y="1292"/>
                  </a:lnTo>
                  <a:lnTo>
                    <a:pt x="771" y="1329"/>
                  </a:lnTo>
                  <a:lnTo>
                    <a:pt x="724" y="1379"/>
                  </a:lnTo>
                  <a:lnTo>
                    <a:pt x="681" y="1429"/>
                  </a:lnTo>
                  <a:lnTo>
                    <a:pt x="638" y="1491"/>
                  </a:lnTo>
                  <a:lnTo>
                    <a:pt x="599" y="1553"/>
                  </a:lnTo>
                  <a:lnTo>
                    <a:pt x="560" y="1627"/>
                  </a:lnTo>
                  <a:lnTo>
                    <a:pt x="526" y="1702"/>
                  </a:lnTo>
                  <a:lnTo>
                    <a:pt x="492" y="1789"/>
                  </a:lnTo>
                  <a:lnTo>
                    <a:pt x="461" y="1876"/>
                  </a:lnTo>
                  <a:lnTo>
                    <a:pt x="431" y="1975"/>
                  </a:lnTo>
                  <a:lnTo>
                    <a:pt x="405" y="2074"/>
                  </a:lnTo>
                  <a:lnTo>
                    <a:pt x="384" y="2174"/>
                  </a:lnTo>
                  <a:lnTo>
                    <a:pt x="362" y="2285"/>
                  </a:lnTo>
                  <a:lnTo>
                    <a:pt x="324" y="2509"/>
                  </a:lnTo>
                  <a:lnTo>
                    <a:pt x="298" y="2745"/>
                  </a:lnTo>
                  <a:lnTo>
                    <a:pt x="281" y="2981"/>
                  </a:lnTo>
                  <a:lnTo>
                    <a:pt x="272" y="3229"/>
                  </a:lnTo>
                  <a:lnTo>
                    <a:pt x="268" y="3490"/>
                  </a:lnTo>
                  <a:lnTo>
                    <a:pt x="276" y="3738"/>
                  </a:lnTo>
                  <a:lnTo>
                    <a:pt x="293" y="3987"/>
                  </a:lnTo>
                  <a:lnTo>
                    <a:pt x="319" y="4223"/>
                  </a:lnTo>
                  <a:lnTo>
                    <a:pt x="281" y="4384"/>
                  </a:lnTo>
                  <a:lnTo>
                    <a:pt x="237" y="4558"/>
                  </a:lnTo>
                  <a:lnTo>
                    <a:pt x="199" y="4744"/>
                  </a:lnTo>
                  <a:lnTo>
                    <a:pt x="160" y="4930"/>
                  </a:lnTo>
                  <a:lnTo>
                    <a:pt x="130" y="5129"/>
                  </a:lnTo>
                  <a:lnTo>
                    <a:pt x="100" y="5340"/>
                  </a:lnTo>
                  <a:lnTo>
                    <a:pt x="78" y="5576"/>
                  </a:lnTo>
                  <a:lnTo>
                    <a:pt x="61" y="5812"/>
                  </a:lnTo>
                  <a:lnTo>
                    <a:pt x="44" y="6259"/>
                  </a:lnTo>
                  <a:lnTo>
                    <a:pt x="31" y="6706"/>
                  </a:lnTo>
                  <a:lnTo>
                    <a:pt x="18" y="7166"/>
                  </a:lnTo>
                  <a:lnTo>
                    <a:pt x="9" y="7625"/>
                  </a:lnTo>
                  <a:lnTo>
                    <a:pt x="5" y="8084"/>
                  </a:lnTo>
                  <a:lnTo>
                    <a:pt x="1" y="8556"/>
                  </a:lnTo>
                  <a:lnTo>
                    <a:pt x="1" y="9041"/>
                  </a:lnTo>
                  <a:lnTo>
                    <a:pt x="1" y="9512"/>
                  </a:lnTo>
                  <a:lnTo>
                    <a:pt x="5" y="9997"/>
                  </a:lnTo>
                  <a:lnTo>
                    <a:pt x="14" y="10481"/>
                  </a:lnTo>
                  <a:lnTo>
                    <a:pt x="22" y="10965"/>
                  </a:lnTo>
                  <a:lnTo>
                    <a:pt x="35" y="11450"/>
                  </a:lnTo>
                  <a:lnTo>
                    <a:pt x="48" y="11934"/>
                  </a:lnTo>
                  <a:lnTo>
                    <a:pt x="70" y="12418"/>
                  </a:lnTo>
                  <a:lnTo>
                    <a:pt x="91" y="12903"/>
                  </a:lnTo>
                  <a:lnTo>
                    <a:pt x="113" y="13387"/>
                  </a:lnTo>
                  <a:lnTo>
                    <a:pt x="138" y="13871"/>
                  </a:lnTo>
                  <a:lnTo>
                    <a:pt x="169" y="14355"/>
                  </a:lnTo>
                  <a:lnTo>
                    <a:pt x="203" y="14840"/>
                  </a:lnTo>
                  <a:lnTo>
                    <a:pt x="237" y="15312"/>
                  </a:lnTo>
                  <a:lnTo>
                    <a:pt x="276" y="15783"/>
                  </a:lnTo>
                  <a:lnTo>
                    <a:pt x="319" y="16255"/>
                  </a:lnTo>
                  <a:lnTo>
                    <a:pt x="362" y="16727"/>
                  </a:lnTo>
                  <a:lnTo>
                    <a:pt x="410" y="17187"/>
                  </a:lnTo>
                  <a:lnTo>
                    <a:pt x="461" y="17634"/>
                  </a:lnTo>
                  <a:lnTo>
                    <a:pt x="513" y="18093"/>
                  </a:lnTo>
                  <a:lnTo>
                    <a:pt x="573" y="18528"/>
                  </a:lnTo>
                  <a:lnTo>
                    <a:pt x="629" y="18962"/>
                  </a:lnTo>
                  <a:lnTo>
                    <a:pt x="694" y="19397"/>
                  </a:lnTo>
                  <a:lnTo>
                    <a:pt x="759" y="19807"/>
                  </a:lnTo>
                  <a:lnTo>
                    <a:pt x="832" y="20229"/>
                  </a:lnTo>
                  <a:lnTo>
                    <a:pt x="901" y="20626"/>
                  </a:lnTo>
                  <a:lnTo>
                    <a:pt x="939" y="20800"/>
                  </a:lnTo>
                  <a:lnTo>
                    <a:pt x="982" y="20949"/>
                  </a:lnTo>
                  <a:lnTo>
                    <a:pt x="1030" y="21073"/>
                  </a:lnTo>
                  <a:lnTo>
                    <a:pt x="1077" y="21173"/>
                  </a:lnTo>
                  <a:lnTo>
                    <a:pt x="1133" y="21260"/>
                  </a:lnTo>
                  <a:lnTo>
                    <a:pt x="1185" y="21322"/>
                  </a:lnTo>
                  <a:lnTo>
                    <a:pt x="1241" y="21359"/>
                  </a:lnTo>
                  <a:lnTo>
                    <a:pt x="1297" y="21384"/>
                  </a:lnTo>
                  <a:lnTo>
                    <a:pt x="1357" y="21396"/>
                  </a:lnTo>
                  <a:lnTo>
                    <a:pt x="1413" y="21384"/>
                  </a:lnTo>
                  <a:lnTo>
                    <a:pt x="1473" y="21359"/>
                  </a:lnTo>
                  <a:lnTo>
                    <a:pt x="1529" y="21309"/>
                  </a:lnTo>
                  <a:lnTo>
                    <a:pt x="1585" y="21260"/>
                  </a:lnTo>
                  <a:lnTo>
                    <a:pt x="1641" y="21185"/>
                  </a:lnTo>
                  <a:lnTo>
                    <a:pt x="1693" y="21098"/>
                  </a:lnTo>
                  <a:lnTo>
                    <a:pt x="1745" y="20999"/>
                  </a:lnTo>
                  <a:lnTo>
                    <a:pt x="1792" y="21098"/>
                  </a:lnTo>
                  <a:lnTo>
                    <a:pt x="1844" y="21185"/>
                  </a:lnTo>
                  <a:lnTo>
                    <a:pt x="1895" y="21272"/>
                  </a:lnTo>
                  <a:lnTo>
                    <a:pt x="1951" y="21347"/>
                  </a:lnTo>
                  <a:lnTo>
                    <a:pt x="2007" y="21409"/>
                  </a:lnTo>
                  <a:lnTo>
                    <a:pt x="2068" y="21446"/>
                  </a:lnTo>
                  <a:lnTo>
                    <a:pt x="2132" y="21483"/>
                  </a:lnTo>
                  <a:lnTo>
                    <a:pt x="2197" y="21508"/>
                  </a:lnTo>
                  <a:lnTo>
                    <a:pt x="3523" y="21781"/>
                  </a:lnTo>
                  <a:lnTo>
                    <a:pt x="4854" y="22017"/>
                  </a:lnTo>
                  <a:lnTo>
                    <a:pt x="6193" y="22253"/>
                  </a:lnTo>
                  <a:lnTo>
                    <a:pt x="7532" y="22464"/>
                  </a:lnTo>
                  <a:lnTo>
                    <a:pt x="8876" y="22650"/>
                  </a:lnTo>
                  <a:lnTo>
                    <a:pt x="10219" y="22824"/>
                  </a:lnTo>
                  <a:lnTo>
                    <a:pt x="11572" y="22973"/>
                  </a:lnTo>
                  <a:lnTo>
                    <a:pt x="12924" y="23110"/>
                  </a:lnTo>
                  <a:lnTo>
                    <a:pt x="14276" y="23222"/>
                  </a:lnTo>
                  <a:lnTo>
                    <a:pt x="15632" y="23333"/>
                  </a:lnTo>
                  <a:lnTo>
                    <a:pt x="16993" y="23408"/>
                  </a:lnTo>
                  <a:lnTo>
                    <a:pt x="18354" y="23482"/>
                  </a:lnTo>
                  <a:lnTo>
                    <a:pt x="19715" y="23532"/>
                  </a:lnTo>
                  <a:lnTo>
                    <a:pt x="21076" y="23569"/>
                  </a:lnTo>
                  <a:lnTo>
                    <a:pt x="22436" y="23582"/>
                  </a:lnTo>
                  <a:lnTo>
                    <a:pt x="23802" y="23594"/>
                  </a:lnTo>
                  <a:lnTo>
                    <a:pt x="25162" y="23582"/>
                  </a:lnTo>
                  <a:lnTo>
                    <a:pt x="26527" y="23557"/>
                  </a:lnTo>
                  <a:lnTo>
                    <a:pt x="27888" y="23520"/>
                  </a:lnTo>
                  <a:lnTo>
                    <a:pt x="29249" y="23458"/>
                  </a:lnTo>
                  <a:lnTo>
                    <a:pt x="30610" y="23396"/>
                  </a:lnTo>
                  <a:lnTo>
                    <a:pt x="31971" y="23309"/>
                  </a:lnTo>
                  <a:lnTo>
                    <a:pt x="33327" y="23209"/>
                  </a:lnTo>
                  <a:lnTo>
                    <a:pt x="34684" y="23110"/>
                  </a:lnTo>
                  <a:lnTo>
                    <a:pt x="36036" y="22986"/>
                  </a:lnTo>
                  <a:lnTo>
                    <a:pt x="37384" y="22849"/>
                  </a:lnTo>
                  <a:lnTo>
                    <a:pt x="38732" y="22700"/>
                  </a:lnTo>
                  <a:lnTo>
                    <a:pt x="40079" y="22539"/>
                  </a:lnTo>
                  <a:lnTo>
                    <a:pt x="41419" y="22365"/>
                  </a:lnTo>
                  <a:lnTo>
                    <a:pt x="42758" y="22191"/>
                  </a:lnTo>
                  <a:lnTo>
                    <a:pt x="44089" y="21992"/>
                  </a:lnTo>
                  <a:lnTo>
                    <a:pt x="45419" y="21794"/>
                  </a:lnTo>
                  <a:lnTo>
                    <a:pt x="45492" y="21769"/>
                  </a:lnTo>
                  <a:lnTo>
                    <a:pt x="45566" y="21732"/>
                  </a:lnTo>
                  <a:lnTo>
                    <a:pt x="45630" y="21669"/>
                  </a:lnTo>
                  <a:lnTo>
                    <a:pt x="45691" y="21595"/>
                  </a:lnTo>
                  <a:lnTo>
                    <a:pt x="45742" y="21508"/>
                  </a:lnTo>
                  <a:lnTo>
                    <a:pt x="45790" y="21396"/>
                  </a:lnTo>
                  <a:lnTo>
                    <a:pt x="45833" y="21285"/>
                  </a:lnTo>
                  <a:lnTo>
                    <a:pt x="45867" y="21148"/>
                  </a:lnTo>
                  <a:lnTo>
                    <a:pt x="45902" y="21011"/>
                  </a:lnTo>
                  <a:lnTo>
                    <a:pt x="45927" y="20862"/>
                  </a:lnTo>
                  <a:lnTo>
                    <a:pt x="45945" y="20701"/>
                  </a:lnTo>
                  <a:lnTo>
                    <a:pt x="45962" y="20552"/>
                  </a:lnTo>
                  <a:lnTo>
                    <a:pt x="45970" y="20378"/>
                  </a:lnTo>
                  <a:lnTo>
                    <a:pt x="45975" y="20217"/>
                  </a:lnTo>
                  <a:lnTo>
                    <a:pt x="45975" y="20043"/>
                  </a:lnTo>
                  <a:lnTo>
                    <a:pt x="45966" y="19881"/>
                  </a:lnTo>
                  <a:lnTo>
                    <a:pt x="46026" y="19819"/>
                  </a:lnTo>
                  <a:lnTo>
                    <a:pt x="46087" y="19757"/>
                  </a:lnTo>
                  <a:lnTo>
                    <a:pt x="46138" y="19670"/>
                  </a:lnTo>
                  <a:lnTo>
                    <a:pt x="46186" y="19583"/>
                  </a:lnTo>
                  <a:lnTo>
                    <a:pt x="46229" y="19459"/>
                  </a:lnTo>
                  <a:lnTo>
                    <a:pt x="46246" y="19397"/>
                  </a:lnTo>
                  <a:lnTo>
                    <a:pt x="46263" y="19335"/>
                  </a:lnTo>
                  <a:lnTo>
                    <a:pt x="46276" y="19260"/>
                  </a:lnTo>
                  <a:lnTo>
                    <a:pt x="46289" y="19174"/>
                  </a:lnTo>
                  <a:lnTo>
                    <a:pt x="46302" y="19087"/>
                  </a:lnTo>
                  <a:lnTo>
                    <a:pt x="46306" y="19000"/>
                  </a:lnTo>
                  <a:lnTo>
                    <a:pt x="46397" y="17348"/>
                  </a:lnTo>
                  <a:lnTo>
                    <a:pt x="46487" y="15634"/>
                  </a:lnTo>
                  <a:lnTo>
                    <a:pt x="46530" y="14765"/>
                  </a:lnTo>
                  <a:lnTo>
                    <a:pt x="46569" y="13884"/>
                  </a:lnTo>
                  <a:lnTo>
                    <a:pt x="46608" y="12989"/>
                  </a:lnTo>
                  <a:lnTo>
                    <a:pt x="46642" y="12095"/>
                  </a:lnTo>
                  <a:lnTo>
                    <a:pt x="46668" y="11214"/>
                  </a:lnTo>
                  <a:lnTo>
                    <a:pt x="46685" y="10320"/>
                  </a:lnTo>
                  <a:lnTo>
                    <a:pt x="46698" y="9438"/>
                  </a:lnTo>
                  <a:lnTo>
                    <a:pt x="46702" y="8569"/>
                  </a:lnTo>
                  <a:lnTo>
                    <a:pt x="46698" y="8134"/>
                  </a:lnTo>
                  <a:lnTo>
                    <a:pt x="46694" y="7699"/>
                  </a:lnTo>
                  <a:lnTo>
                    <a:pt x="46685" y="7277"/>
                  </a:lnTo>
                  <a:lnTo>
                    <a:pt x="46672" y="6855"/>
                  </a:lnTo>
                  <a:lnTo>
                    <a:pt x="46659" y="6433"/>
                  </a:lnTo>
                  <a:lnTo>
                    <a:pt x="46642" y="6023"/>
                  </a:lnTo>
                  <a:lnTo>
                    <a:pt x="46621" y="5613"/>
                  </a:lnTo>
                  <a:lnTo>
                    <a:pt x="46599" y="5204"/>
                  </a:lnTo>
                  <a:lnTo>
                    <a:pt x="46582" y="5005"/>
                  </a:lnTo>
                  <a:lnTo>
                    <a:pt x="46560" y="4831"/>
                  </a:lnTo>
                  <a:lnTo>
                    <a:pt x="46535" y="4657"/>
                  </a:lnTo>
                  <a:lnTo>
                    <a:pt x="46504" y="4496"/>
                  </a:lnTo>
                  <a:lnTo>
                    <a:pt x="46470" y="4347"/>
                  </a:lnTo>
                  <a:lnTo>
                    <a:pt x="46431" y="4223"/>
                  </a:lnTo>
                  <a:lnTo>
                    <a:pt x="46384" y="4098"/>
                  </a:lnTo>
                  <a:lnTo>
                    <a:pt x="46336" y="3987"/>
                  </a:lnTo>
                  <a:lnTo>
                    <a:pt x="46285" y="3887"/>
                  </a:lnTo>
                  <a:lnTo>
                    <a:pt x="46233" y="3800"/>
                  </a:lnTo>
                  <a:lnTo>
                    <a:pt x="46177" y="3738"/>
                  </a:lnTo>
                  <a:lnTo>
                    <a:pt x="46117" y="3676"/>
                  </a:lnTo>
                  <a:lnTo>
                    <a:pt x="46057" y="3626"/>
                  </a:lnTo>
                  <a:lnTo>
                    <a:pt x="45996" y="3602"/>
                  </a:lnTo>
                  <a:lnTo>
                    <a:pt x="45936" y="3577"/>
                  </a:lnTo>
                  <a:lnTo>
                    <a:pt x="45871" y="3577"/>
                  </a:lnTo>
                  <a:lnTo>
                    <a:pt x="45880" y="3415"/>
                  </a:lnTo>
                  <a:lnTo>
                    <a:pt x="45884" y="3254"/>
                  </a:lnTo>
                  <a:lnTo>
                    <a:pt x="45889" y="3092"/>
                  </a:lnTo>
                  <a:lnTo>
                    <a:pt x="45884" y="2943"/>
                  </a:lnTo>
                  <a:lnTo>
                    <a:pt x="45871" y="2794"/>
                  </a:lnTo>
                  <a:lnTo>
                    <a:pt x="45858" y="2645"/>
                  </a:lnTo>
                  <a:lnTo>
                    <a:pt x="45841" y="2496"/>
                  </a:lnTo>
                  <a:lnTo>
                    <a:pt x="45815" y="2372"/>
                  </a:lnTo>
                  <a:lnTo>
                    <a:pt x="45785" y="2248"/>
                  </a:lnTo>
                  <a:lnTo>
                    <a:pt x="45755" y="2124"/>
                  </a:lnTo>
                  <a:lnTo>
                    <a:pt x="45712" y="2025"/>
                  </a:lnTo>
                  <a:lnTo>
                    <a:pt x="45669" y="1938"/>
                  </a:lnTo>
                  <a:lnTo>
                    <a:pt x="45617" y="1863"/>
                  </a:lnTo>
                  <a:lnTo>
                    <a:pt x="45561" y="1813"/>
                  </a:lnTo>
                  <a:lnTo>
                    <a:pt x="45501" y="1776"/>
                  </a:lnTo>
                  <a:lnTo>
                    <a:pt x="45436" y="1751"/>
                  </a:lnTo>
                  <a:lnTo>
                    <a:pt x="44063" y="1528"/>
                  </a:lnTo>
                  <a:lnTo>
                    <a:pt x="42685" y="1317"/>
                  </a:lnTo>
                  <a:lnTo>
                    <a:pt x="41307" y="1130"/>
                  </a:lnTo>
                  <a:lnTo>
                    <a:pt x="39924" y="944"/>
                  </a:lnTo>
                  <a:lnTo>
                    <a:pt x="38538" y="795"/>
                  </a:lnTo>
                  <a:lnTo>
                    <a:pt x="37151" y="646"/>
                  </a:lnTo>
                  <a:lnTo>
                    <a:pt x="35764" y="522"/>
                  </a:lnTo>
                  <a:lnTo>
                    <a:pt x="34374" y="410"/>
                  </a:lnTo>
                  <a:lnTo>
                    <a:pt x="32983" y="311"/>
                  </a:lnTo>
                  <a:lnTo>
                    <a:pt x="31592" y="224"/>
                  </a:lnTo>
                  <a:lnTo>
                    <a:pt x="30196" y="149"/>
                  </a:lnTo>
                  <a:lnTo>
                    <a:pt x="28801" y="100"/>
                  </a:lnTo>
                  <a:lnTo>
                    <a:pt x="27406" y="50"/>
                  </a:lnTo>
                  <a:lnTo>
                    <a:pt x="26011" y="25"/>
                  </a:lnTo>
                  <a:lnTo>
                    <a:pt x="246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6"/>
            <p:cNvSpPr/>
            <p:nvPr/>
          </p:nvSpPr>
          <p:spPr>
            <a:xfrm>
              <a:off x="3454600" y="-7005800"/>
              <a:ext cx="1110950" cy="623100"/>
            </a:xfrm>
            <a:custGeom>
              <a:avLst/>
              <a:gdLst/>
              <a:ahLst/>
              <a:cxnLst/>
              <a:rect l="l" t="t" r="r" b="b"/>
              <a:pathLst>
                <a:path w="44438" h="24924" extrusionOk="0">
                  <a:moveTo>
                    <a:pt x="1103" y="1"/>
                  </a:moveTo>
                  <a:lnTo>
                    <a:pt x="1013" y="13"/>
                  </a:lnTo>
                  <a:lnTo>
                    <a:pt x="922" y="25"/>
                  </a:lnTo>
                  <a:lnTo>
                    <a:pt x="836" y="75"/>
                  </a:lnTo>
                  <a:lnTo>
                    <a:pt x="759" y="137"/>
                  </a:lnTo>
                  <a:lnTo>
                    <a:pt x="686" y="224"/>
                  </a:lnTo>
                  <a:lnTo>
                    <a:pt x="617" y="323"/>
                  </a:lnTo>
                  <a:lnTo>
                    <a:pt x="556" y="435"/>
                  </a:lnTo>
                  <a:lnTo>
                    <a:pt x="496" y="572"/>
                  </a:lnTo>
                  <a:lnTo>
                    <a:pt x="444" y="708"/>
                  </a:lnTo>
                  <a:lnTo>
                    <a:pt x="397" y="870"/>
                  </a:lnTo>
                  <a:lnTo>
                    <a:pt x="354" y="1044"/>
                  </a:lnTo>
                  <a:lnTo>
                    <a:pt x="315" y="1218"/>
                  </a:lnTo>
                  <a:lnTo>
                    <a:pt x="285" y="1404"/>
                  </a:lnTo>
                  <a:lnTo>
                    <a:pt x="255" y="1602"/>
                  </a:lnTo>
                  <a:lnTo>
                    <a:pt x="233" y="1801"/>
                  </a:lnTo>
                  <a:lnTo>
                    <a:pt x="216" y="2012"/>
                  </a:lnTo>
                  <a:lnTo>
                    <a:pt x="165" y="2174"/>
                  </a:lnTo>
                  <a:lnTo>
                    <a:pt x="117" y="2348"/>
                  </a:lnTo>
                  <a:lnTo>
                    <a:pt x="78" y="2546"/>
                  </a:lnTo>
                  <a:lnTo>
                    <a:pt x="44" y="2757"/>
                  </a:lnTo>
                  <a:lnTo>
                    <a:pt x="31" y="2869"/>
                  </a:lnTo>
                  <a:lnTo>
                    <a:pt x="22" y="2981"/>
                  </a:lnTo>
                  <a:lnTo>
                    <a:pt x="10" y="3105"/>
                  </a:lnTo>
                  <a:lnTo>
                    <a:pt x="5" y="3229"/>
                  </a:lnTo>
                  <a:lnTo>
                    <a:pt x="1" y="3353"/>
                  </a:lnTo>
                  <a:lnTo>
                    <a:pt x="1" y="3490"/>
                  </a:lnTo>
                  <a:lnTo>
                    <a:pt x="1" y="3627"/>
                  </a:lnTo>
                  <a:lnTo>
                    <a:pt x="5" y="3776"/>
                  </a:lnTo>
                  <a:lnTo>
                    <a:pt x="40" y="4583"/>
                  </a:lnTo>
                  <a:lnTo>
                    <a:pt x="83" y="5377"/>
                  </a:lnTo>
                  <a:lnTo>
                    <a:pt x="134" y="6172"/>
                  </a:lnTo>
                  <a:lnTo>
                    <a:pt x="186" y="6967"/>
                  </a:lnTo>
                  <a:lnTo>
                    <a:pt x="233" y="7762"/>
                  </a:lnTo>
                  <a:lnTo>
                    <a:pt x="285" y="8556"/>
                  </a:lnTo>
                  <a:lnTo>
                    <a:pt x="328" y="9364"/>
                  </a:lnTo>
                  <a:lnTo>
                    <a:pt x="363" y="10158"/>
                  </a:lnTo>
                  <a:lnTo>
                    <a:pt x="384" y="10978"/>
                  </a:lnTo>
                  <a:lnTo>
                    <a:pt x="397" y="11797"/>
                  </a:lnTo>
                  <a:lnTo>
                    <a:pt x="414" y="13412"/>
                  </a:lnTo>
                  <a:lnTo>
                    <a:pt x="423" y="14219"/>
                  </a:lnTo>
                  <a:lnTo>
                    <a:pt x="432" y="15026"/>
                  </a:lnTo>
                  <a:lnTo>
                    <a:pt x="449" y="15833"/>
                  </a:lnTo>
                  <a:lnTo>
                    <a:pt x="475" y="16640"/>
                  </a:lnTo>
                  <a:lnTo>
                    <a:pt x="483" y="16740"/>
                  </a:lnTo>
                  <a:lnTo>
                    <a:pt x="492" y="16827"/>
                  </a:lnTo>
                  <a:lnTo>
                    <a:pt x="518" y="16976"/>
                  </a:lnTo>
                  <a:lnTo>
                    <a:pt x="543" y="17112"/>
                  </a:lnTo>
                  <a:lnTo>
                    <a:pt x="574" y="17249"/>
                  </a:lnTo>
                  <a:lnTo>
                    <a:pt x="561" y="17547"/>
                  </a:lnTo>
                  <a:lnTo>
                    <a:pt x="556" y="17870"/>
                  </a:lnTo>
                  <a:lnTo>
                    <a:pt x="561" y="18180"/>
                  </a:lnTo>
                  <a:lnTo>
                    <a:pt x="574" y="18491"/>
                  </a:lnTo>
                  <a:lnTo>
                    <a:pt x="599" y="18789"/>
                  </a:lnTo>
                  <a:lnTo>
                    <a:pt x="634" y="19087"/>
                  </a:lnTo>
                  <a:lnTo>
                    <a:pt x="655" y="19236"/>
                  </a:lnTo>
                  <a:lnTo>
                    <a:pt x="677" y="19372"/>
                  </a:lnTo>
                  <a:lnTo>
                    <a:pt x="703" y="19509"/>
                  </a:lnTo>
                  <a:lnTo>
                    <a:pt x="733" y="19646"/>
                  </a:lnTo>
                  <a:lnTo>
                    <a:pt x="763" y="19770"/>
                  </a:lnTo>
                  <a:lnTo>
                    <a:pt x="793" y="19894"/>
                  </a:lnTo>
                  <a:lnTo>
                    <a:pt x="832" y="20018"/>
                  </a:lnTo>
                  <a:lnTo>
                    <a:pt x="866" y="20130"/>
                  </a:lnTo>
                  <a:lnTo>
                    <a:pt x="910" y="20242"/>
                  </a:lnTo>
                  <a:lnTo>
                    <a:pt x="948" y="20341"/>
                  </a:lnTo>
                  <a:lnTo>
                    <a:pt x="996" y="20428"/>
                  </a:lnTo>
                  <a:lnTo>
                    <a:pt x="1043" y="20515"/>
                  </a:lnTo>
                  <a:lnTo>
                    <a:pt x="1090" y="20602"/>
                  </a:lnTo>
                  <a:lnTo>
                    <a:pt x="1146" y="20676"/>
                  </a:lnTo>
                  <a:lnTo>
                    <a:pt x="1198" y="20738"/>
                  </a:lnTo>
                  <a:lnTo>
                    <a:pt x="1258" y="20788"/>
                  </a:lnTo>
                  <a:lnTo>
                    <a:pt x="1314" y="20838"/>
                  </a:lnTo>
                  <a:lnTo>
                    <a:pt x="1379" y="20875"/>
                  </a:lnTo>
                  <a:lnTo>
                    <a:pt x="1444" y="20912"/>
                  </a:lnTo>
                  <a:lnTo>
                    <a:pt x="1508" y="20925"/>
                  </a:lnTo>
                  <a:lnTo>
                    <a:pt x="2748" y="21136"/>
                  </a:lnTo>
                  <a:lnTo>
                    <a:pt x="3997" y="21372"/>
                  </a:lnTo>
                  <a:lnTo>
                    <a:pt x="5255" y="21620"/>
                  </a:lnTo>
                  <a:lnTo>
                    <a:pt x="6525" y="21881"/>
                  </a:lnTo>
                  <a:lnTo>
                    <a:pt x="9087" y="22415"/>
                  </a:lnTo>
                  <a:lnTo>
                    <a:pt x="11680" y="22961"/>
                  </a:lnTo>
                  <a:lnTo>
                    <a:pt x="12984" y="23222"/>
                  </a:lnTo>
                  <a:lnTo>
                    <a:pt x="14294" y="23483"/>
                  </a:lnTo>
                  <a:lnTo>
                    <a:pt x="15611" y="23731"/>
                  </a:lnTo>
                  <a:lnTo>
                    <a:pt x="16929" y="23967"/>
                  </a:lnTo>
                  <a:lnTo>
                    <a:pt x="18247" y="24178"/>
                  </a:lnTo>
                  <a:lnTo>
                    <a:pt x="19569" y="24364"/>
                  </a:lnTo>
                  <a:lnTo>
                    <a:pt x="20891" y="24538"/>
                  </a:lnTo>
                  <a:lnTo>
                    <a:pt x="22217" y="24687"/>
                  </a:lnTo>
                  <a:lnTo>
                    <a:pt x="22876" y="24737"/>
                  </a:lnTo>
                  <a:lnTo>
                    <a:pt x="23539" y="24799"/>
                  </a:lnTo>
                  <a:lnTo>
                    <a:pt x="24198" y="24836"/>
                  </a:lnTo>
                  <a:lnTo>
                    <a:pt x="24861" y="24873"/>
                  </a:lnTo>
                  <a:lnTo>
                    <a:pt x="25520" y="24898"/>
                  </a:lnTo>
                  <a:lnTo>
                    <a:pt x="26179" y="24911"/>
                  </a:lnTo>
                  <a:lnTo>
                    <a:pt x="26838" y="24923"/>
                  </a:lnTo>
                  <a:lnTo>
                    <a:pt x="27497" y="24911"/>
                  </a:lnTo>
                  <a:lnTo>
                    <a:pt x="28151" y="24898"/>
                  </a:lnTo>
                  <a:lnTo>
                    <a:pt x="28810" y="24873"/>
                  </a:lnTo>
                  <a:lnTo>
                    <a:pt x="29465" y="24836"/>
                  </a:lnTo>
                  <a:lnTo>
                    <a:pt x="30115" y="24786"/>
                  </a:lnTo>
                  <a:lnTo>
                    <a:pt x="30769" y="24724"/>
                  </a:lnTo>
                  <a:lnTo>
                    <a:pt x="31420" y="24650"/>
                  </a:lnTo>
                  <a:lnTo>
                    <a:pt x="32070" y="24563"/>
                  </a:lnTo>
                  <a:lnTo>
                    <a:pt x="32716" y="24451"/>
                  </a:lnTo>
                  <a:lnTo>
                    <a:pt x="33362" y="24339"/>
                  </a:lnTo>
                  <a:lnTo>
                    <a:pt x="34008" y="24215"/>
                  </a:lnTo>
                  <a:lnTo>
                    <a:pt x="34649" y="24066"/>
                  </a:lnTo>
                  <a:lnTo>
                    <a:pt x="35287" y="23905"/>
                  </a:lnTo>
                  <a:lnTo>
                    <a:pt x="35928" y="23731"/>
                  </a:lnTo>
                  <a:lnTo>
                    <a:pt x="36561" y="23532"/>
                  </a:lnTo>
                  <a:lnTo>
                    <a:pt x="37194" y="23321"/>
                  </a:lnTo>
                  <a:lnTo>
                    <a:pt x="37827" y="23098"/>
                  </a:lnTo>
                  <a:lnTo>
                    <a:pt x="38456" y="22862"/>
                  </a:lnTo>
                  <a:lnTo>
                    <a:pt x="39081" y="22601"/>
                  </a:lnTo>
                  <a:lnTo>
                    <a:pt x="39705" y="22315"/>
                  </a:lnTo>
                  <a:lnTo>
                    <a:pt x="40325" y="22030"/>
                  </a:lnTo>
                  <a:lnTo>
                    <a:pt x="40941" y="21707"/>
                  </a:lnTo>
                  <a:lnTo>
                    <a:pt x="41557" y="21372"/>
                  </a:lnTo>
                  <a:lnTo>
                    <a:pt x="42168" y="21024"/>
                  </a:lnTo>
                  <a:lnTo>
                    <a:pt x="42775" y="20651"/>
                  </a:lnTo>
                  <a:lnTo>
                    <a:pt x="42810" y="20627"/>
                  </a:lnTo>
                  <a:lnTo>
                    <a:pt x="42840" y="20589"/>
                  </a:lnTo>
                  <a:lnTo>
                    <a:pt x="42866" y="20540"/>
                  </a:lnTo>
                  <a:lnTo>
                    <a:pt x="42887" y="20477"/>
                  </a:lnTo>
                  <a:lnTo>
                    <a:pt x="42909" y="20403"/>
                  </a:lnTo>
                  <a:lnTo>
                    <a:pt x="42926" y="20328"/>
                  </a:lnTo>
                  <a:lnTo>
                    <a:pt x="42943" y="20254"/>
                  </a:lnTo>
                  <a:lnTo>
                    <a:pt x="42952" y="20167"/>
                  </a:lnTo>
                  <a:lnTo>
                    <a:pt x="42961" y="20068"/>
                  </a:lnTo>
                  <a:lnTo>
                    <a:pt x="42965" y="19981"/>
                  </a:lnTo>
                  <a:lnTo>
                    <a:pt x="42969" y="19881"/>
                  </a:lnTo>
                  <a:lnTo>
                    <a:pt x="42965" y="19782"/>
                  </a:lnTo>
                  <a:lnTo>
                    <a:pt x="42961" y="19695"/>
                  </a:lnTo>
                  <a:lnTo>
                    <a:pt x="42952" y="19608"/>
                  </a:lnTo>
                  <a:lnTo>
                    <a:pt x="42939" y="19521"/>
                  </a:lnTo>
                  <a:lnTo>
                    <a:pt x="42922" y="19434"/>
                  </a:lnTo>
                  <a:lnTo>
                    <a:pt x="42896" y="19335"/>
                  </a:lnTo>
                  <a:lnTo>
                    <a:pt x="42879" y="19298"/>
                  </a:lnTo>
                  <a:lnTo>
                    <a:pt x="42862" y="19261"/>
                  </a:lnTo>
                  <a:lnTo>
                    <a:pt x="42844" y="19236"/>
                  </a:lnTo>
                  <a:lnTo>
                    <a:pt x="42823" y="19223"/>
                  </a:lnTo>
                  <a:lnTo>
                    <a:pt x="42801" y="19211"/>
                  </a:lnTo>
                  <a:lnTo>
                    <a:pt x="42775" y="19198"/>
                  </a:lnTo>
                  <a:lnTo>
                    <a:pt x="42160" y="18913"/>
                  </a:lnTo>
                  <a:lnTo>
                    <a:pt x="41540" y="18652"/>
                  </a:lnTo>
                  <a:lnTo>
                    <a:pt x="40915" y="18391"/>
                  </a:lnTo>
                  <a:lnTo>
                    <a:pt x="40291" y="18155"/>
                  </a:lnTo>
                  <a:lnTo>
                    <a:pt x="39666" y="17932"/>
                  </a:lnTo>
                  <a:lnTo>
                    <a:pt x="39038" y="17721"/>
                  </a:lnTo>
                  <a:lnTo>
                    <a:pt x="38413" y="17522"/>
                  </a:lnTo>
                  <a:lnTo>
                    <a:pt x="37780" y="17336"/>
                  </a:lnTo>
                  <a:lnTo>
                    <a:pt x="37151" y="17162"/>
                  </a:lnTo>
                  <a:lnTo>
                    <a:pt x="36518" y="17001"/>
                  </a:lnTo>
                  <a:lnTo>
                    <a:pt x="35885" y="16852"/>
                  </a:lnTo>
                  <a:lnTo>
                    <a:pt x="35252" y="16715"/>
                  </a:lnTo>
                  <a:lnTo>
                    <a:pt x="34615" y="16591"/>
                  </a:lnTo>
                  <a:lnTo>
                    <a:pt x="33978" y="16467"/>
                  </a:lnTo>
                  <a:lnTo>
                    <a:pt x="33340" y="16355"/>
                  </a:lnTo>
                  <a:lnTo>
                    <a:pt x="32699" y="16255"/>
                  </a:lnTo>
                  <a:lnTo>
                    <a:pt x="32061" y="16169"/>
                  </a:lnTo>
                  <a:lnTo>
                    <a:pt x="31420" y="16094"/>
                  </a:lnTo>
                  <a:lnTo>
                    <a:pt x="30778" y="16020"/>
                  </a:lnTo>
                  <a:lnTo>
                    <a:pt x="30136" y="15957"/>
                  </a:lnTo>
                  <a:lnTo>
                    <a:pt x="28849" y="15846"/>
                  </a:lnTo>
                  <a:lnTo>
                    <a:pt x="27557" y="15771"/>
                  </a:lnTo>
                  <a:lnTo>
                    <a:pt x="26265" y="15721"/>
                  </a:lnTo>
                  <a:lnTo>
                    <a:pt x="24973" y="15684"/>
                  </a:lnTo>
                  <a:lnTo>
                    <a:pt x="23677" y="15672"/>
                  </a:lnTo>
                  <a:lnTo>
                    <a:pt x="22381" y="15672"/>
                  </a:lnTo>
                  <a:lnTo>
                    <a:pt x="21085" y="15684"/>
                  </a:lnTo>
                  <a:lnTo>
                    <a:pt x="19788" y="15709"/>
                  </a:lnTo>
                  <a:lnTo>
                    <a:pt x="17192" y="15759"/>
                  </a:lnTo>
                  <a:lnTo>
                    <a:pt x="14604" y="15808"/>
                  </a:lnTo>
                  <a:lnTo>
                    <a:pt x="13312" y="15821"/>
                  </a:lnTo>
                  <a:lnTo>
                    <a:pt x="12020" y="15833"/>
                  </a:lnTo>
                  <a:lnTo>
                    <a:pt x="10732" y="15821"/>
                  </a:lnTo>
                  <a:lnTo>
                    <a:pt x="9445" y="15808"/>
                  </a:lnTo>
                  <a:lnTo>
                    <a:pt x="8166" y="15759"/>
                  </a:lnTo>
                  <a:lnTo>
                    <a:pt x="6887" y="15697"/>
                  </a:lnTo>
                  <a:lnTo>
                    <a:pt x="5612" y="15610"/>
                  </a:lnTo>
                  <a:lnTo>
                    <a:pt x="4975" y="15548"/>
                  </a:lnTo>
                  <a:lnTo>
                    <a:pt x="4342" y="15486"/>
                  </a:lnTo>
                  <a:lnTo>
                    <a:pt x="3709" y="15411"/>
                  </a:lnTo>
                  <a:lnTo>
                    <a:pt x="3076" y="15337"/>
                  </a:lnTo>
                  <a:lnTo>
                    <a:pt x="2447" y="15250"/>
                  </a:lnTo>
                  <a:lnTo>
                    <a:pt x="1818" y="15150"/>
                  </a:lnTo>
                  <a:lnTo>
                    <a:pt x="1861" y="14591"/>
                  </a:lnTo>
                  <a:lnTo>
                    <a:pt x="1904" y="14020"/>
                  </a:lnTo>
                  <a:lnTo>
                    <a:pt x="1939" y="13449"/>
                  </a:lnTo>
                  <a:lnTo>
                    <a:pt x="1969" y="12865"/>
                  </a:lnTo>
                  <a:lnTo>
                    <a:pt x="1990" y="12269"/>
                  </a:lnTo>
                  <a:lnTo>
                    <a:pt x="2012" y="11673"/>
                  </a:lnTo>
                  <a:lnTo>
                    <a:pt x="2025" y="11077"/>
                  </a:lnTo>
                  <a:lnTo>
                    <a:pt x="2033" y="10481"/>
                  </a:lnTo>
                  <a:lnTo>
                    <a:pt x="2033" y="9873"/>
                  </a:lnTo>
                  <a:lnTo>
                    <a:pt x="2033" y="9264"/>
                  </a:lnTo>
                  <a:lnTo>
                    <a:pt x="2025" y="8668"/>
                  </a:lnTo>
                  <a:lnTo>
                    <a:pt x="2008" y="8072"/>
                  </a:lnTo>
                  <a:lnTo>
                    <a:pt x="1990" y="7476"/>
                  </a:lnTo>
                  <a:lnTo>
                    <a:pt x="1965" y="6892"/>
                  </a:lnTo>
                  <a:lnTo>
                    <a:pt x="1934" y="6309"/>
                  </a:lnTo>
                  <a:lnTo>
                    <a:pt x="1896" y="5738"/>
                  </a:lnTo>
                  <a:lnTo>
                    <a:pt x="3149" y="5899"/>
                  </a:lnTo>
                  <a:lnTo>
                    <a:pt x="4402" y="6073"/>
                  </a:lnTo>
                  <a:lnTo>
                    <a:pt x="5664" y="6259"/>
                  </a:lnTo>
                  <a:lnTo>
                    <a:pt x="6930" y="6458"/>
                  </a:lnTo>
                  <a:lnTo>
                    <a:pt x="9466" y="6855"/>
                  </a:lnTo>
                  <a:lnTo>
                    <a:pt x="12020" y="7265"/>
                  </a:lnTo>
                  <a:lnTo>
                    <a:pt x="14582" y="7662"/>
                  </a:lnTo>
                  <a:lnTo>
                    <a:pt x="15865" y="7849"/>
                  </a:lnTo>
                  <a:lnTo>
                    <a:pt x="17153" y="8035"/>
                  </a:lnTo>
                  <a:lnTo>
                    <a:pt x="18440" y="8209"/>
                  </a:lnTo>
                  <a:lnTo>
                    <a:pt x="19728" y="8370"/>
                  </a:lnTo>
                  <a:lnTo>
                    <a:pt x="21016" y="8507"/>
                  </a:lnTo>
                  <a:lnTo>
                    <a:pt x="22303" y="8631"/>
                  </a:lnTo>
                  <a:lnTo>
                    <a:pt x="23591" y="8743"/>
                  </a:lnTo>
                  <a:lnTo>
                    <a:pt x="24878" y="8830"/>
                  </a:lnTo>
                  <a:lnTo>
                    <a:pt x="26166" y="8892"/>
                  </a:lnTo>
                  <a:lnTo>
                    <a:pt x="27449" y="8929"/>
                  </a:lnTo>
                  <a:lnTo>
                    <a:pt x="28733" y="8941"/>
                  </a:lnTo>
                  <a:lnTo>
                    <a:pt x="29374" y="8941"/>
                  </a:lnTo>
                  <a:lnTo>
                    <a:pt x="30016" y="8929"/>
                  </a:lnTo>
                  <a:lnTo>
                    <a:pt x="30653" y="8917"/>
                  </a:lnTo>
                  <a:lnTo>
                    <a:pt x="31295" y="8879"/>
                  </a:lnTo>
                  <a:lnTo>
                    <a:pt x="31932" y="8842"/>
                  </a:lnTo>
                  <a:lnTo>
                    <a:pt x="32569" y="8805"/>
                  </a:lnTo>
                  <a:lnTo>
                    <a:pt x="33207" y="8743"/>
                  </a:lnTo>
                  <a:lnTo>
                    <a:pt x="33844" y="8681"/>
                  </a:lnTo>
                  <a:lnTo>
                    <a:pt x="34481" y="8619"/>
                  </a:lnTo>
                  <a:lnTo>
                    <a:pt x="35115" y="8532"/>
                  </a:lnTo>
                  <a:lnTo>
                    <a:pt x="35748" y="8445"/>
                  </a:lnTo>
                  <a:lnTo>
                    <a:pt x="36381" y="8345"/>
                  </a:lnTo>
                  <a:lnTo>
                    <a:pt x="37014" y="8234"/>
                  </a:lnTo>
                  <a:lnTo>
                    <a:pt x="37642" y="8109"/>
                  </a:lnTo>
                  <a:lnTo>
                    <a:pt x="38275" y="7973"/>
                  </a:lnTo>
                  <a:lnTo>
                    <a:pt x="38904" y="7824"/>
                  </a:lnTo>
                  <a:lnTo>
                    <a:pt x="39528" y="7675"/>
                  </a:lnTo>
                  <a:lnTo>
                    <a:pt x="40157" y="7501"/>
                  </a:lnTo>
                  <a:lnTo>
                    <a:pt x="40782" y="7327"/>
                  </a:lnTo>
                  <a:lnTo>
                    <a:pt x="41406" y="7128"/>
                  </a:lnTo>
                  <a:lnTo>
                    <a:pt x="42026" y="6930"/>
                  </a:lnTo>
                  <a:lnTo>
                    <a:pt x="42646" y="6719"/>
                  </a:lnTo>
                  <a:lnTo>
                    <a:pt x="42676" y="7513"/>
                  </a:lnTo>
                  <a:lnTo>
                    <a:pt x="42698" y="8321"/>
                  </a:lnTo>
                  <a:lnTo>
                    <a:pt x="42719" y="9128"/>
                  </a:lnTo>
                  <a:lnTo>
                    <a:pt x="42737" y="9935"/>
                  </a:lnTo>
                  <a:lnTo>
                    <a:pt x="42745" y="10730"/>
                  </a:lnTo>
                  <a:lnTo>
                    <a:pt x="42754" y="11537"/>
                  </a:lnTo>
                  <a:lnTo>
                    <a:pt x="42758" y="12344"/>
                  </a:lnTo>
                  <a:lnTo>
                    <a:pt x="42763" y="13139"/>
                  </a:lnTo>
                  <a:lnTo>
                    <a:pt x="42745" y="13946"/>
                  </a:lnTo>
                  <a:lnTo>
                    <a:pt x="42732" y="14753"/>
                  </a:lnTo>
                  <a:lnTo>
                    <a:pt x="42719" y="15560"/>
                  </a:lnTo>
                  <a:lnTo>
                    <a:pt x="42715" y="15957"/>
                  </a:lnTo>
                  <a:lnTo>
                    <a:pt x="42711" y="16355"/>
                  </a:lnTo>
                  <a:lnTo>
                    <a:pt x="42724" y="16827"/>
                  </a:lnTo>
                  <a:lnTo>
                    <a:pt x="42741" y="17224"/>
                  </a:lnTo>
                  <a:lnTo>
                    <a:pt x="42763" y="17584"/>
                  </a:lnTo>
                  <a:lnTo>
                    <a:pt x="42793" y="17907"/>
                  </a:lnTo>
                  <a:lnTo>
                    <a:pt x="42827" y="18230"/>
                  </a:lnTo>
                  <a:lnTo>
                    <a:pt x="42866" y="18578"/>
                  </a:lnTo>
                  <a:lnTo>
                    <a:pt x="42909" y="18950"/>
                  </a:lnTo>
                  <a:lnTo>
                    <a:pt x="42956" y="19385"/>
                  </a:lnTo>
                  <a:lnTo>
                    <a:pt x="42974" y="19509"/>
                  </a:lnTo>
                  <a:lnTo>
                    <a:pt x="42995" y="19621"/>
                  </a:lnTo>
                  <a:lnTo>
                    <a:pt x="43025" y="19720"/>
                  </a:lnTo>
                  <a:lnTo>
                    <a:pt x="43055" y="19819"/>
                  </a:lnTo>
                  <a:lnTo>
                    <a:pt x="43090" y="19894"/>
                  </a:lnTo>
                  <a:lnTo>
                    <a:pt x="43129" y="19968"/>
                  </a:lnTo>
                  <a:lnTo>
                    <a:pt x="43167" y="20030"/>
                  </a:lnTo>
                  <a:lnTo>
                    <a:pt x="43210" y="20068"/>
                  </a:lnTo>
                  <a:lnTo>
                    <a:pt x="43253" y="20093"/>
                  </a:lnTo>
                  <a:lnTo>
                    <a:pt x="43296" y="20117"/>
                  </a:lnTo>
                  <a:lnTo>
                    <a:pt x="43340" y="20105"/>
                  </a:lnTo>
                  <a:lnTo>
                    <a:pt x="43383" y="20093"/>
                  </a:lnTo>
                  <a:lnTo>
                    <a:pt x="43426" y="20043"/>
                  </a:lnTo>
                  <a:lnTo>
                    <a:pt x="43464" y="19993"/>
                  </a:lnTo>
                  <a:lnTo>
                    <a:pt x="43503" y="19906"/>
                  </a:lnTo>
                  <a:lnTo>
                    <a:pt x="43538" y="19807"/>
                  </a:lnTo>
                  <a:lnTo>
                    <a:pt x="43632" y="19496"/>
                  </a:lnTo>
                  <a:lnTo>
                    <a:pt x="43723" y="19211"/>
                  </a:lnTo>
                  <a:lnTo>
                    <a:pt x="43805" y="18950"/>
                  </a:lnTo>
                  <a:lnTo>
                    <a:pt x="43882" y="18677"/>
                  </a:lnTo>
                  <a:lnTo>
                    <a:pt x="43955" y="18404"/>
                  </a:lnTo>
                  <a:lnTo>
                    <a:pt x="43990" y="18267"/>
                  </a:lnTo>
                  <a:lnTo>
                    <a:pt x="44024" y="18106"/>
                  </a:lnTo>
                  <a:lnTo>
                    <a:pt x="44054" y="17944"/>
                  </a:lnTo>
                  <a:lnTo>
                    <a:pt x="44085" y="17770"/>
                  </a:lnTo>
                  <a:lnTo>
                    <a:pt x="44110" y="17584"/>
                  </a:lnTo>
                  <a:lnTo>
                    <a:pt x="44136" y="17385"/>
                  </a:lnTo>
                  <a:lnTo>
                    <a:pt x="44179" y="16976"/>
                  </a:lnTo>
                  <a:lnTo>
                    <a:pt x="44218" y="16578"/>
                  </a:lnTo>
                  <a:lnTo>
                    <a:pt x="44248" y="16156"/>
                  </a:lnTo>
                  <a:lnTo>
                    <a:pt x="44278" y="15746"/>
                  </a:lnTo>
                  <a:lnTo>
                    <a:pt x="44304" y="15337"/>
                  </a:lnTo>
                  <a:lnTo>
                    <a:pt x="44321" y="14914"/>
                  </a:lnTo>
                  <a:lnTo>
                    <a:pt x="44360" y="14070"/>
                  </a:lnTo>
                  <a:lnTo>
                    <a:pt x="44382" y="13573"/>
                  </a:lnTo>
                  <a:lnTo>
                    <a:pt x="44399" y="13089"/>
                  </a:lnTo>
                  <a:lnTo>
                    <a:pt x="44412" y="12592"/>
                  </a:lnTo>
                  <a:lnTo>
                    <a:pt x="44420" y="12096"/>
                  </a:lnTo>
                  <a:lnTo>
                    <a:pt x="44429" y="11611"/>
                  </a:lnTo>
                  <a:lnTo>
                    <a:pt x="44438" y="11115"/>
                  </a:lnTo>
                  <a:lnTo>
                    <a:pt x="44438" y="10133"/>
                  </a:lnTo>
                  <a:lnTo>
                    <a:pt x="44433" y="9165"/>
                  </a:lnTo>
                  <a:lnTo>
                    <a:pt x="44416" y="8184"/>
                  </a:lnTo>
                  <a:lnTo>
                    <a:pt x="44395" y="7190"/>
                  </a:lnTo>
                  <a:lnTo>
                    <a:pt x="44360" y="6197"/>
                  </a:lnTo>
                  <a:lnTo>
                    <a:pt x="44352" y="6048"/>
                  </a:lnTo>
                  <a:lnTo>
                    <a:pt x="44343" y="5899"/>
                  </a:lnTo>
                  <a:lnTo>
                    <a:pt x="44330" y="5750"/>
                  </a:lnTo>
                  <a:lnTo>
                    <a:pt x="44317" y="5613"/>
                  </a:lnTo>
                  <a:lnTo>
                    <a:pt x="44300" y="5477"/>
                  </a:lnTo>
                  <a:lnTo>
                    <a:pt x="44278" y="5353"/>
                  </a:lnTo>
                  <a:lnTo>
                    <a:pt x="44261" y="5228"/>
                  </a:lnTo>
                  <a:lnTo>
                    <a:pt x="44235" y="5117"/>
                  </a:lnTo>
                  <a:lnTo>
                    <a:pt x="44184" y="4893"/>
                  </a:lnTo>
                  <a:lnTo>
                    <a:pt x="44123" y="4707"/>
                  </a:lnTo>
                  <a:lnTo>
                    <a:pt x="44059" y="4533"/>
                  </a:lnTo>
                  <a:lnTo>
                    <a:pt x="43990" y="4372"/>
                  </a:lnTo>
                  <a:lnTo>
                    <a:pt x="43917" y="4235"/>
                  </a:lnTo>
                  <a:lnTo>
                    <a:pt x="43839" y="4123"/>
                  </a:lnTo>
                  <a:lnTo>
                    <a:pt x="43757" y="4036"/>
                  </a:lnTo>
                  <a:lnTo>
                    <a:pt x="43675" y="3962"/>
                  </a:lnTo>
                  <a:lnTo>
                    <a:pt x="43594" y="3912"/>
                  </a:lnTo>
                  <a:lnTo>
                    <a:pt x="43507" y="3875"/>
                  </a:lnTo>
                  <a:lnTo>
                    <a:pt x="43426" y="3863"/>
                  </a:lnTo>
                  <a:lnTo>
                    <a:pt x="43344" y="3875"/>
                  </a:lnTo>
                  <a:lnTo>
                    <a:pt x="43314" y="3838"/>
                  </a:lnTo>
                  <a:lnTo>
                    <a:pt x="43288" y="3788"/>
                  </a:lnTo>
                  <a:lnTo>
                    <a:pt x="43236" y="3701"/>
                  </a:lnTo>
                  <a:lnTo>
                    <a:pt x="43210" y="3651"/>
                  </a:lnTo>
                  <a:lnTo>
                    <a:pt x="43180" y="3627"/>
                  </a:lnTo>
                  <a:lnTo>
                    <a:pt x="43150" y="3602"/>
                  </a:lnTo>
                  <a:lnTo>
                    <a:pt x="43116" y="3589"/>
                  </a:lnTo>
                  <a:lnTo>
                    <a:pt x="42474" y="3366"/>
                  </a:lnTo>
                  <a:lnTo>
                    <a:pt x="41828" y="3155"/>
                  </a:lnTo>
                  <a:lnTo>
                    <a:pt x="41182" y="2956"/>
                  </a:lnTo>
                  <a:lnTo>
                    <a:pt x="40532" y="2757"/>
                  </a:lnTo>
                  <a:lnTo>
                    <a:pt x="39886" y="2583"/>
                  </a:lnTo>
                  <a:lnTo>
                    <a:pt x="39236" y="2410"/>
                  </a:lnTo>
                  <a:lnTo>
                    <a:pt x="38585" y="2248"/>
                  </a:lnTo>
                  <a:lnTo>
                    <a:pt x="37935" y="2099"/>
                  </a:lnTo>
                  <a:lnTo>
                    <a:pt x="37285" y="1963"/>
                  </a:lnTo>
                  <a:lnTo>
                    <a:pt x="36635" y="1826"/>
                  </a:lnTo>
                  <a:lnTo>
                    <a:pt x="35980" y="1702"/>
                  </a:lnTo>
                  <a:lnTo>
                    <a:pt x="35326" y="1590"/>
                  </a:lnTo>
                  <a:lnTo>
                    <a:pt x="34671" y="1478"/>
                  </a:lnTo>
                  <a:lnTo>
                    <a:pt x="34016" y="1379"/>
                  </a:lnTo>
                  <a:lnTo>
                    <a:pt x="32707" y="1193"/>
                  </a:lnTo>
                  <a:lnTo>
                    <a:pt x="31390" y="1044"/>
                  </a:lnTo>
                  <a:lnTo>
                    <a:pt x="30076" y="920"/>
                  </a:lnTo>
                  <a:lnTo>
                    <a:pt x="28758" y="820"/>
                  </a:lnTo>
                  <a:lnTo>
                    <a:pt x="27441" y="733"/>
                  </a:lnTo>
                  <a:lnTo>
                    <a:pt x="26119" y="671"/>
                  </a:lnTo>
                  <a:lnTo>
                    <a:pt x="24797" y="634"/>
                  </a:lnTo>
                  <a:lnTo>
                    <a:pt x="23475" y="597"/>
                  </a:lnTo>
                  <a:lnTo>
                    <a:pt x="22153" y="572"/>
                  </a:lnTo>
                  <a:lnTo>
                    <a:pt x="20830" y="559"/>
                  </a:lnTo>
                  <a:lnTo>
                    <a:pt x="19508" y="559"/>
                  </a:lnTo>
                  <a:lnTo>
                    <a:pt x="16860" y="572"/>
                  </a:lnTo>
                  <a:lnTo>
                    <a:pt x="14220" y="572"/>
                  </a:lnTo>
                  <a:lnTo>
                    <a:pt x="11581" y="559"/>
                  </a:lnTo>
                  <a:lnTo>
                    <a:pt x="10263" y="547"/>
                  </a:lnTo>
                  <a:lnTo>
                    <a:pt x="8949" y="522"/>
                  </a:lnTo>
                  <a:lnTo>
                    <a:pt x="7636" y="485"/>
                  </a:lnTo>
                  <a:lnTo>
                    <a:pt x="6323" y="423"/>
                  </a:lnTo>
                  <a:lnTo>
                    <a:pt x="5013" y="348"/>
                  </a:lnTo>
                  <a:lnTo>
                    <a:pt x="3709" y="261"/>
                  </a:lnTo>
                  <a:lnTo>
                    <a:pt x="2404" y="15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6"/>
            <p:cNvSpPr/>
            <p:nvPr/>
          </p:nvSpPr>
          <p:spPr>
            <a:xfrm>
              <a:off x="3465050" y="-7693125"/>
              <a:ext cx="1085225" cy="342750"/>
            </a:xfrm>
            <a:custGeom>
              <a:avLst/>
              <a:gdLst/>
              <a:ahLst/>
              <a:cxnLst/>
              <a:rect l="l" t="t" r="r" b="b"/>
              <a:pathLst>
                <a:path w="43409" h="13710" extrusionOk="0">
                  <a:moveTo>
                    <a:pt x="43214" y="1"/>
                  </a:moveTo>
                  <a:lnTo>
                    <a:pt x="41884" y="286"/>
                  </a:lnTo>
                  <a:lnTo>
                    <a:pt x="40549" y="547"/>
                  </a:lnTo>
                  <a:lnTo>
                    <a:pt x="39210" y="795"/>
                  </a:lnTo>
                  <a:lnTo>
                    <a:pt x="37870" y="1019"/>
                  </a:lnTo>
                  <a:lnTo>
                    <a:pt x="36527" y="1230"/>
                  </a:lnTo>
                  <a:lnTo>
                    <a:pt x="35179" y="1416"/>
                  </a:lnTo>
                  <a:lnTo>
                    <a:pt x="33831" y="1590"/>
                  </a:lnTo>
                  <a:lnTo>
                    <a:pt x="32479" y="1739"/>
                  </a:lnTo>
                  <a:lnTo>
                    <a:pt x="31127" y="1876"/>
                  </a:lnTo>
                  <a:lnTo>
                    <a:pt x="29770" y="1987"/>
                  </a:lnTo>
                  <a:lnTo>
                    <a:pt x="28418" y="2087"/>
                  </a:lnTo>
                  <a:lnTo>
                    <a:pt x="27061" y="2174"/>
                  </a:lnTo>
                  <a:lnTo>
                    <a:pt x="25701" y="2248"/>
                  </a:lnTo>
                  <a:lnTo>
                    <a:pt x="24344" y="2298"/>
                  </a:lnTo>
                  <a:lnTo>
                    <a:pt x="22983" y="2335"/>
                  </a:lnTo>
                  <a:lnTo>
                    <a:pt x="21623" y="2360"/>
                  </a:lnTo>
                  <a:lnTo>
                    <a:pt x="20266" y="2372"/>
                  </a:lnTo>
                  <a:lnTo>
                    <a:pt x="18905" y="2360"/>
                  </a:lnTo>
                  <a:lnTo>
                    <a:pt x="17544" y="2335"/>
                  </a:lnTo>
                  <a:lnTo>
                    <a:pt x="16188" y="2310"/>
                  </a:lnTo>
                  <a:lnTo>
                    <a:pt x="14832" y="2261"/>
                  </a:lnTo>
                  <a:lnTo>
                    <a:pt x="13475" y="2199"/>
                  </a:lnTo>
                  <a:lnTo>
                    <a:pt x="12119" y="2124"/>
                  </a:lnTo>
                  <a:lnTo>
                    <a:pt x="10762" y="2037"/>
                  </a:lnTo>
                  <a:lnTo>
                    <a:pt x="9410" y="1938"/>
                  </a:lnTo>
                  <a:lnTo>
                    <a:pt x="8062" y="1826"/>
                  </a:lnTo>
                  <a:lnTo>
                    <a:pt x="6710" y="1702"/>
                  </a:lnTo>
                  <a:lnTo>
                    <a:pt x="5366" y="1578"/>
                  </a:lnTo>
                  <a:lnTo>
                    <a:pt x="4023" y="1429"/>
                  </a:lnTo>
                  <a:lnTo>
                    <a:pt x="2679" y="1280"/>
                  </a:lnTo>
                  <a:lnTo>
                    <a:pt x="1344" y="1118"/>
                  </a:lnTo>
                  <a:lnTo>
                    <a:pt x="9" y="944"/>
                  </a:lnTo>
                  <a:lnTo>
                    <a:pt x="9" y="1081"/>
                  </a:lnTo>
                  <a:lnTo>
                    <a:pt x="1" y="2472"/>
                  </a:lnTo>
                  <a:lnTo>
                    <a:pt x="1" y="3863"/>
                  </a:lnTo>
                  <a:lnTo>
                    <a:pt x="5" y="5253"/>
                  </a:lnTo>
                  <a:lnTo>
                    <a:pt x="18" y="6644"/>
                  </a:lnTo>
                  <a:lnTo>
                    <a:pt x="44" y="9426"/>
                  </a:lnTo>
                  <a:lnTo>
                    <a:pt x="74" y="12220"/>
                  </a:lnTo>
                  <a:lnTo>
                    <a:pt x="121" y="12170"/>
                  </a:lnTo>
                  <a:lnTo>
                    <a:pt x="173" y="12133"/>
                  </a:lnTo>
                  <a:lnTo>
                    <a:pt x="225" y="12096"/>
                  </a:lnTo>
                  <a:lnTo>
                    <a:pt x="255" y="12083"/>
                  </a:lnTo>
                  <a:lnTo>
                    <a:pt x="285" y="12071"/>
                  </a:lnTo>
                  <a:lnTo>
                    <a:pt x="1611" y="11872"/>
                  </a:lnTo>
                  <a:lnTo>
                    <a:pt x="2942" y="11673"/>
                  </a:lnTo>
                  <a:lnTo>
                    <a:pt x="4277" y="11512"/>
                  </a:lnTo>
                  <a:lnTo>
                    <a:pt x="5616" y="11363"/>
                  </a:lnTo>
                  <a:lnTo>
                    <a:pt x="6960" y="11226"/>
                  </a:lnTo>
                  <a:lnTo>
                    <a:pt x="8303" y="11115"/>
                  </a:lnTo>
                  <a:lnTo>
                    <a:pt x="9651" y="11028"/>
                  </a:lnTo>
                  <a:lnTo>
                    <a:pt x="11003" y="10953"/>
                  </a:lnTo>
                  <a:lnTo>
                    <a:pt x="12355" y="10891"/>
                  </a:lnTo>
                  <a:lnTo>
                    <a:pt x="13708" y="10854"/>
                  </a:lnTo>
                  <a:lnTo>
                    <a:pt x="15064" y="10829"/>
                  </a:lnTo>
                  <a:lnTo>
                    <a:pt x="16421" y="10817"/>
                  </a:lnTo>
                  <a:lnTo>
                    <a:pt x="17781" y="10829"/>
                  </a:lnTo>
                  <a:lnTo>
                    <a:pt x="19138" y="10854"/>
                  </a:lnTo>
                  <a:lnTo>
                    <a:pt x="20499" y="10891"/>
                  </a:lnTo>
                  <a:lnTo>
                    <a:pt x="21859" y="10953"/>
                  </a:lnTo>
                  <a:lnTo>
                    <a:pt x="23216" y="11028"/>
                  </a:lnTo>
                  <a:lnTo>
                    <a:pt x="24577" y="11115"/>
                  </a:lnTo>
                  <a:lnTo>
                    <a:pt x="25937" y="11214"/>
                  </a:lnTo>
                  <a:lnTo>
                    <a:pt x="27294" y="11326"/>
                  </a:lnTo>
                  <a:lnTo>
                    <a:pt x="28650" y="11450"/>
                  </a:lnTo>
                  <a:lnTo>
                    <a:pt x="30003" y="11599"/>
                  </a:lnTo>
                  <a:lnTo>
                    <a:pt x="31359" y="11760"/>
                  </a:lnTo>
                  <a:lnTo>
                    <a:pt x="32707" y="11922"/>
                  </a:lnTo>
                  <a:lnTo>
                    <a:pt x="34059" y="12108"/>
                  </a:lnTo>
                  <a:lnTo>
                    <a:pt x="35403" y="12294"/>
                  </a:lnTo>
                  <a:lnTo>
                    <a:pt x="36746" y="12505"/>
                  </a:lnTo>
                  <a:lnTo>
                    <a:pt x="38086" y="12729"/>
                  </a:lnTo>
                  <a:lnTo>
                    <a:pt x="39425" y="12952"/>
                  </a:lnTo>
                  <a:lnTo>
                    <a:pt x="40755" y="13188"/>
                  </a:lnTo>
                  <a:lnTo>
                    <a:pt x="42086" y="13449"/>
                  </a:lnTo>
                  <a:lnTo>
                    <a:pt x="43408" y="13710"/>
                  </a:lnTo>
                  <a:lnTo>
                    <a:pt x="43322" y="12096"/>
                  </a:lnTo>
                  <a:lnTo>
                    <a:pt x="43236" y="10444"/>
                  </a:lnTo>
                  <a:lnTo>
                    <a:pt x="43197" y="9600"/>
                  </a:lnTo>
                  <a:lnTo>
                    <a:pt x="43158" y="8755"/>
                  </a:lnTo>
                  <a:lnTo>
                    <a:pt x="43128" y="7911"/>
                  </a:lnTo>
                  <a:lnTo>
                    <a:pt x="43098" y="7054"/>
                  </a:lnTo>
                  <a:lnTo>
                    <a:pt x="43077" y="6197"/>
                  </a:lnTo>
                  <a:lnTo>
                    <a:pt x="43059" y="5353"/>
                  </a:lnTo>
                  <a:lnTo>
                    <a:pt x="43051" y="4508"/>
                  </a:lnTo>
                  <a:lnTo>
                    <a:pt x="43051" y="3676"/>
                  </a:lnTo>
                  <a:lnTo>
                    <a:pt x="43059" y="2857"/>
                  </a:lnTo>
                  <a:lnTo>
                    <a:pt x="43068" y="2447"/>
                  </a:lnTo>
                  <a:lnTo>
                    <a:pt x="43077" y="2050"/>
                  </a:lnTo>
                  <a:lnTo>
                    <a:pt x="43094" y="1652"/>
                  </a:lnTo>
                  <a:lnTo>
                    <a:pt x="43111" y="1255"/>
                  </a:lnTo>
                  <a:lnTo>
                    <a:pt x="43128" y="857"/>
                  </a:lnTo>
                  <a:lnTo>
                    <a:pt x="43150" y="473"/>
                  </a:lnTo>
                  <a:lnTo>
                    <a:pt x="43154" y="410"/>
                  </a:lnTo>
                  <a:lnTo>
                    <a:pt x="43158" y="336"/>
                  </a:lnTo>
                  <a:lnTo>
                    <a:pt x="43171" y="224"/>
                  </a:lnTo>
                  <a:lnTo>
                    <a:pt x="43193" y="112"/>
                  </a:lnTo>
                  <a:lnTo>
                    <a:pt x="4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6"/>
            <p:cNvSpPr/>
            <p:nvPr/>
          </p:nvSpPr>
          <p:spPr>
            <a:xfrm>
              <a:off x="3470125" y="-6115450"/>
              <a:ext cx="1067450" cy="617825"/>
            </a:xfrm>
            <a:custGeom>
              <a:avLst/>
              <a:gdLst/>
              <a:ahLst/>
              <a:cxnLst/>
              <a:rect l="l" t="t" r="r" b="b"/>
              <a:pathLst>
                <a:path w="42698" h="24713" extrusionOk="0">
                  <a:moveTo>
                    <a:pt x="41186" y="4372"/>
                  </a:moveTo>
                  <a:lnTo>
                    <a:pt x="41117" y="4421"/>
                  </a:lnTo>
                  <a:lnTo>
                    <a:pt x="41052" y="4496"/>
                  </a:lnTo>
                  <a:lnTo>
                    <a:pt x="40987" y="4595"/>
                  </a:lnTo>
                  <a:lnTo>
                    <a:pt x="40927" y="4707"/>
                  </a:lnTo>
                  <a:lnTo>
                    <a:pt x="40867" y="4831"/>
                  </a:lnTo>
                  <a:lnTo>
                    <a:pt x="40815" y="4980"/>
                  </a:lnTo>
                  <a:lnTo>
                    <a:pt x="40763" y="5142"/>
                  </a:lnTo>
                  <a:lnTo>
                    <a:pt x="40716" y="5316"/>
                  </a:lnTo>
                  <a:lnTo>
                    <a:pt x="40677" y="5514"/>
                  </a:lnTo>
                  <a:lnTo>
                    <a:pt x="40643" y="5713"/>
                  </a:lnTo>
                  <a:lnTo>
                    <a:pt x="40617" y="5936"/>
                  </a:lnTo>
                  <a:lnTo>
                    <a:pt x="40596" y="6172"/>
                  </a:lnTo>
                  <a:lnTo>
                    <a:pt x="40583" y="6408"/>
                  </a:lnTo>
                  <a:lnTo>
                    <a:pt x="40578" y="6669"/>
                  </a:lnTo>
                  <a:lnTo>
                    <a:pt x="40578" y="6930"/>
                  </a:lnTo>
                  <a:lnTo>
                    <a:pt x="40587" y="7215"/>
                  </a:lnTo>
                  <a:lnTo>
                    <a:pt x="40630" y="7799"/>
                  </a:lnTo>
                  <a:lnTo>
                    <a:pt x="40677" y="8383"/>
                  </a:lnTo>
                  <a:lnTo>
                    <a:pt x="40772" y="9525"/>
                  </a:lnTo>
                  <a:lnTo>
                    <a:pt x="40815" y="10109"/>
                  </a:lnTo>
                  <a:lnTo>
                    <a:pt x="40854" y="10692"/>
                  </a:lnTo>
                  <a:lnTo>
                    <a:pt x="40871" y="10991"/>
                  </a:lnTo>
                  <a:lnTo>
                    <a:pt x="40884" y="11301"/>
                  </a:lnTo>
                  <a:lnTo>
                    <a:pt x="40893" y="11599"/>
                  </a:lnTo>
                  <a:lnTo>
                    <a:pt x="40897" y="11922"/>
                  </a:lnTo>
                  <a:lnTo>
                    <a:pt x="40897" y="12232"/>
                  </a:lnTo>
                  <a:lnTo>
                    <a:pt x="40897" y="12543"/>
                  </a:lnTo>
                  <a:lnTo>
                    <a:pt x="40884" y="13151"/>
                  </a:lnTo>
                  <a:lnTo>
                    <a:pt x="40867" y="13760"/>
                  </a:lnTo>
                  <a:lnTo>
                    <a:pt x="40841" y="14356"/>
                  </a:lnTo>
                  <a:lnTo>
                    <a:pt x="40807" y="14952"/>
                  </a:lnTo>
                  <a:lnTo>
                    <a:pt x="40768" y="15548"/>
                  </a:lnTo>
                  <a:lnTo>
                    <a:pt x="40686" y="16765"/>
                  </a:lnTo>
                  <a:lnTo>
                    <a:pt x="40677" y="16914"/>
                  </a:lnTo>
                  <a:lnTo>
                    <a:pt x="40669" y="17050"/>
                  </a:lnTo>
                  <a:lnTo>
                    <a:pt x="40664" y="17187"/>
                  </a:lnTo>
                  <a:lnTo>
                    <a:pt x="40664" y="17336"/>
                  </a:lnTo>
                  <a:lnTo>
                    <a:pt x="40664" y="17460"/>
                  </a:lnTo>
                  <a:lnTo>
                    <a:pt x="40673" y="17597"/>
                  </a:lnTo>
                  <a:lnTo>
                    <a:pt x="40677" y="17721"/>
                  </a:lnTo>
                  <a:lnTo>
                    <a:pt x="40690" y="17845"/>
                  </a:lnTo>
                  <a:lnTo>
                    <a:pt x="40703" y="17969"/>
                  </a:lnTo>
                  <a:lnTo>
                    <a:pt x="40720" y="18081"/>
                  </a:lnTo>
                  <a:lnTo>
                    <a:pt x="40738" y="18193"/>
                  </a:lnTo>
                  <a:lnTo>
                    <a:pt x="40759" y="18305"/>
                  </a:lnTo>
                  <a:lnTo>
                    <a:pt x="40807" y="18516"/>
                  </a:lnTo>
                  <a:lnTo>
                    <a:pt x="40863" y="18714"/>
                  </a:lnTo>
                  <a:lnTo>
                    <a:pt x="36083" y="18764"/>
                  </a:lnTo>
                  <a:lnTo>
                    <a:pt x="31303" y="18814"/>
                  </a:lnTo>
                  <a:lnTo>
                    <a:pt x="26527" y="18851"/>
                  </a:lnTo>
                  <a:lnTo>
                    <a:pt x="24137" y="18863"/>
                  </a:lnTo>
                  <a:lnTo>
                    <a:pt x="21747" y="18863"/>
                  </a:lnTo>
                  <a:lnTo>
                    <a:pt x="19361" y="18851"/>
                  </a:lnTo>
                  <a:lnTo>
                    <a:pt x="16971" y="18826"/>
                  </a:lnTo>
                  <a:lnTo>
                    <a:pt x="14581" y="18789"/>
                  </a:lnTo>
                  <a:lnTo>
                    <a:pt x="12191" y="18727"/>
                  </a:lnTo>
                  <a:lnTo>
                    <a:pt x="9801" y="18652"/>
                  </a:lnTo>
                  <a:lnTo>
                    <a:pt x="7415" y="18565"/>
                  </a:lnTo>
                  <a:lnTo>
                    <a:pt x="5025" y="18441"/>
                  </a:lnTo>
                  <a:lnTo>
                    <a:pt x="2631" y="18305"/>
                  </a:lnTo>
                  <a:lnTo>
                    <a:pt x="2485" y="16790"/>
                  </a:lnTo>
                  <a:lnTo>
                    <a:pt x="2416" y="16032"/>
                  </a:lnTo>
                  <a:lnTo>
                    <a:pt x="2347" y="15275"/>
                  </a:lnTo>
                  <a:lnTo>
                    <a:pt x="2278" y="14505"/>
                  </a:lnTo>
                  <a:lnTo>
                    <a:pt x="2218" y="13735"/>
                  </a:lnTo>
                  <a:lnTo>
                    <a:pt x="2157" y="12977"/>
                  </a:lnTo>
                  <a:lnTo>
                    <a:pt x="2101" y="12207"/>
                  </a:lnTo>
                  <a:lnTo>
                    <a:pt x="2050" y="11425"/>
                  </a:lnTo>
                  <a:lnTo>
                    <a:pt x="2002" y="10655"/>
                  </a:lnTo>
                  <a:lnTo>
                    <a:pt x="1959" y="9885"/>
                  </a:lnTo>
                  <a:lnTo>
                    <a:pt x="1921" y="9103"/>
                  </a:lnTo>
                  <a:lnTo>
                    <a:pt x="1890" y="8333"/>
                  </a:lnTo>
                  <a:lnTo>
                    <a:pt x="1860" y="7551"/>
                  </a:lnTo>
                  <a:lnTo>
                    <a:pt x="1839" y="6781"/>
                  </a:lnTo>
                  <a:lnTo>
                    <a:pt x="1826" y="5999"/>
                  </a:lnTo>
                  <a:lnTo>
                    <a:pt x="6627" y="6855"/>
                  </a:lnTo>
                  <a:lnTo>
                    <a:pt x="9078" y="7278"/>
                  </a:lnTo>
                  <a:lnTo>
                    <a:pt x="10309" y="7489"/>
                  </a:lnTo>
                  <a:lnTo>
                    <a:pt x="11550" y="7675"/>
                  </a:lnTo>
                  <a:lnTo>
                    <a:pt x="12790" y="7861"/>
                  </a:lnTo>
                  <a:lnTo>
                    <a:pt x="14039" y="8035"/>
                  </a:lnTo>
                  <a:lnTo>
                    <a:pt x="15287" y="8184"/>
                  </a:lnTo>
                  <a:lnTo>
                    <a:pt x="16541" y="8321"/>
                  </a:lnTo>
                  <a:lnTo>
                    <a:pt x="17794" y="8445"/>
                  </a:lnTo>
                  <a:lnTo>
                    <a:pt x="19051" y="8532"/>
                  </a:lnTo>
                  <a:lnTo>
                    <a:pt x="20309" y="8606"/>
                  </a:lnTo>
                  <a:lnTo>
                    <a:pt x="21566" y="8656"/>
                  </a:lnTo>
                  <a:lnTo>
                    <a:pt x="22823" y="8681"/>
                  </a:lnTo>
                  <a:lnTo>
                    <a:pt x="24081" y="8681"/>
                  </a:lnTo>
                  <a:lnTo>
                    <a:pt x="24705" y="8656"/>
                  </a:lnTo>
                  <a:lnTo>
                    <a:pt x="25334" y="8644"/>
                  </a:lnTo>
                  <a:lnTo>
                    <a:pt x="25958" y="8606"/>
                  </a:lnTo>
                  <a:lnTo>
                    <a:pt x="26587" y="8569"/>
                  </a:lnTo>
                  <a:lnTo>
                    <a:pt x="27212" y="8519"/>
                  </a:lnTo>
                  <a:lnTo>
                    <a:pt x="27836" y="8457"/>
                  </a:lnTo>
                  <a:lnTo>
                    <a:pt x="28456" y="8395"/>
                  </a:lnTo>
                  <a:lnTo>
                    <a:pt x="29080" y="8321"/>
                  </a:lnTo>
                  <a:lnTo>
                    <a:pt x="29701" y="8234"/>
                  </a:lnTo>
                  <a:lnTo>
                    <a:pt x="30321" y="8134"/>
                  </a:lnTo>
                  <a:lnTo>
                    <a:pt x="30937" y="8023"/>
                  </a:lnTo>
                  <a:lnTo>
                    <a:pt x="31557" y="7911"/>
                  </a:lnTo>
                  <a:lnTo>
                    <a:pt x="32172" y="7774"/>
                  </a:lnTo>
                  <a:lnTo>
                    <a:pt x="32784" y="7638"/>
                  </a:lnTo>
                  <a:lnTo>
                    <a:pt x="33400" y="7489"/>
                  </a:lnTo>
                  <a:lnTo>
                    <a:pt x="34011" y="7327"/>
                  </a:lnTo>
                  <a:lnTo>
                    <a:pt x="34618" y="7153"/>
                  </a:lnTo>
                  <a:lnTo>
                    <a:pt x="35226" y="6967"/>
                  </a:lnTo>
                  <a:lnTo>
                    <a:pt x="35833" y="6756"/>
                  </a:lnTo>
                  <a:lnTo>
                    <a:pt x="36436" y="6545"/>
                  </a:lnTo>
                  <a:lnTo>
                    <a:pt x="37039" y="6321"/>
                  </a:lnTo>
                  <a:lnTo>
                    <a:pt x="37637" y="6085"/>
                  </a:lnTo>
                  <a:lnTo>
                    <a:pt x="38236" y="5837"/>
                  </a:lnTo>
                  <a:lnTo>
                    <a:pt x="38830" y="5576"/>
                  </a:lnTo>
                  <a:lnTo>
                    <a:pt x="39424" y="5291"/>
                  </a:lnTo>
                  <a:lnTo>
                    <a:pt x="40014" y="4993"/>
                  </a:lnTo>
                  <a:lnTo>
                    <a:pt x="40600" y="4695"/>
                  </a:lnTo>
                  <a:lnTo>
                    <a:pt x="41186" y="4372"/>
                  </a:lnTo>
                  <a:close/>
                  <a:moveTo>
                    <a:pt x="26884" y="1"/>
                  </a:moveTo>
                  <a:lnTo>
                    <a:pt x="25601" y="13"/>
                  </a:lnTo>
                  <a:lnTo>
                    <a:pt x="24313" y="50"/>
                  </a:lnTo>
                  <a:lnTo>
                    <a:pt x="23026" y="100"/>
                  </a:lnTo>
                  <a:lnTo>
                    <a:pt x="21738" y="175"/>
                  </a:lnTo>
                  <a:lnTo>
                    <a:pt x="20451" y="237"/>
                  </a:lnTo>
                  <a:lnTo>
                    <a:pt x="19163" y="324"/>
                  </a:lnTo>
                  <a:lnTo>
                    <a:pt x="16592" y="497"/>
                  </a:lnTo>
                  <a:lnTo>
                    <a:pt x="14017" y="684"/>
                  </a:lnTo>
                  <a:lnTo>
                    <a:pt x="11455" y="845"/>
                  </a:lnTo>
                  <a:lnTo>
                    <a:pt x="10171" y="920"/>
                  </a:lnTo>
                  <a:lnTo>
                    <a:pt x="8897" y="969"/>
                  </a:lnTo>
                  <a:lnTo>
                    <a:pt x="7618" y="1019"/>
                  </a:lnTo>
                  <a:lnTo>
                    <a:pt x="6347" y="1056"/>
                  </a:lnTo>
                  <a:lnTo>
                    <a:pt x="5077" y="1069"/>
                  </a:lnTo>
                  <a:lnTo>
                    <a:pt x="3811" y="1056"/>
                  </a:lnTo>
                  <a:lnTo>
                    <a:pt x="2549" y="1019"/>
                  </a:lnTo>
                  <a:lnTo>
                    <a:pt x="1292" y="969"/>
                  </a:lnTo>
                  <a:lnTo>
                    <a:pt x="1193" y="969"/>
                  </a:lnTo>
                  <a:lnTo>
                    <a:pt x="1098" y="1007"/>
                  </a:lnTo>
                  <a:lnTo>
                    <a:pt x="1012" y="1056"/>
                  </a:lnTo>
                  <a:lnTo>
                    <a:pt x="934" y="1143"/>
                  </a:lnTo>
                  <a:lnTo>
                    <a:pt x="861" y="1243"/>
                  </a:lnTo>
                  <a:lnTo>
                    <a:pt x="792" y="1367"/>
                  </a:lnTo>
                  <a:lnTo>
                    <a:pt x="732" y="1503"/>
                  </a:lnTo>
                  <a:lnTo>
                    <a:pt x="680" y="1652"/>
                  </a:lnTo>
                  <a:lnTo>
                    <a:pt x="633" y="1826"/>
                  </a:lnTo>
                  <a:lnTo>
                    <a:pt x="590" y="2000"/>
                  </a:lnTo>
                  <a:lnTo>
                    <a:pt x="556" y="2199"/>
                  </a:lnTo>
                  <a:lnTo>
                    <a:pt x="525" y="2397"/>
                  </a:lnTo>
                  <a:lnTo>
                    <a:pt x="504" y="2609"/>
                  </a:lnTo>
                  <a:lnTo>
                    <a:pt x="487" y="2820"/>
                  </a:lnTo>
                  <a:lnTo>
                    <a:pt x="474" y="3031"/>
                  </a:lnTo>
                  <a:lnTo>
                    <a:pt x="469" y="3254"/>
                  </a:lnTo>
                  <a:lnTo>
                    <a:pt x="418" y="3329"/>
                  </a:lnTo>
                  <a:lnTo>
                    <a:pt x="370" y="3403"/>
                  </a:lnTo>
                  <a:lnTo>
                    <a:pt x="323" y="3503"/>
                  </a:lnTo>
                  <a:lnTo>
                    <a:pt x="276" y="3602"/>
                  </a:lnTo>
                  <a:lnTo>
                    <a:pt x="233" y="3714"/>
                  </a:lnTo>
                  <a:lnTo>
                    <a:pt x="194" y="3825"/>
                  </a:lnTo>
                  <a:lnTo>
                    <a:pt x="159" y="3962"/>
                  </a:lnTo>
                  <a:lnTo>
                    <a:pt x="125" y="4099"/>
                  </a:lnTo>
                  <a:lnTo>
                    <a:pt x="95" y="4235"/>
                  </a:lnTo>
                  <a:lnTo>
                    <a:pt x="69" y="4397"/>
                  </a:lnTo>
                  <a:lnTo>
                    <a:pt x="47" y="4558"/>
                  </a:lnTo>
                  <a:lnTo>
                    <a:pt x="26" y="4732"/>
                  </a:lnTo>
                  <a:lnTo>
                    <a:pt x="13" y="4918"/>
                  </a:lnTo>
                  <a:lnTo>
                    <a:pt x="4" y="5117"/>
                  </a:lnTo>
                  <a:lnTo>
                    <a:pt x="0" y="5316"/>
                  </a:lnTo>
                  <a:lnTo>
                    <a:pt x="0" y="5539"/>
                  </a:lnTo>
                  <a:lnTo>
                    <a:pt x="17" y="6570"/>
                  </a:lnTo>
                  <a:lnTo>
                    <a:pt x="47" y="7588"/>
                  </a:lnTo>
                  <a:lnTo>
                    <a:pt x="65" y="8085"/>
                  </a:lnTo>
                  <a:lnTo>
                    <a:pt x="86" y="8594"/>
                  </a:lnTo>
                  <a:lnTo>
                    <a:pt x="112" y="9091"/>
                  </a:lnTo>
                  <a:lnTo>
                    <a:pt x="138" y="9575"/>
                  </a:lnTo>
                  <a:lnTo>
                    <a:pt x="164" y="10072"/>
                  </a:lnTo>
                  <a:lnTo>
                    <a:pt x="198" y="10556"/>
                  </a:lnTo>
                  <a:lnTo>
                    <a:pt x="228" y="11040"/>
                  </a:lnTo>
                  <a:lnTo>
                    <a:pt x="267" y="11512"/>
                  </a:lnTo>
                  <a:lnTo>
                    <a:pt x="306" y="11996"/>
                  </a:lnTo>
                  <a:lnTo>
                    <a:pt x="349" y="12468"/>
                  </a:lnTo>
                  <a:lnTo>
                    <a:pt x="392" y="12940"/>
                  </a:lnTo>
                  <a:lnTo>
                    <a:pt x="444" y="13400"/>
                  </a:lnTo>
                  <a:lnTo>
                    <a:pt x="491" y="13859"/>
                  </a:lnTo>
                  <a:lnTo>
                    <a:pt x="547" y="14318"/>
                  </a:lnTo>
                  <a:lnTo>
                    <a:pt x="603" y="14778"/>
                  </a:lnTo>
                  <a:lnTo>
                    <a:pt x="663" y="15225"/>
                  </a:lnTo>
                  <a:lnTo>
                    <a:pt x="728" y="15684"/>
                  </a:lnTo>
                  <a:lnTo>
                    <a:pt x="797" y="16131"/>
                  </a:lnTo>
                  <a:lnTo>
                    <a:pt x="866" y="16566"/>
                  </a:lnTo>
                  <a:lnTo>
                    <a:pt x="939" y="17001"/>
                  </a:lnTo>
                  <a:lnTo>
                    <a:pt x="1016" y="17448"/>
                  </a:lnTo>
                  <a:lnTo>
                    <a:pt x="1094" y="17870"/>
                  </a:lnTo>
                  <a:lnTo>
                    <a:pt x="1180" y="18305"/>
                  </a:lnTo>
                  <a:lnTo>
                    <a:pt x="1266" y="18727"/>
                  </a:lnTo>
                  <a:lnTo>
                    <a:pt x="1356" y="19149"/>
                  </a:lnTo>
                  <a:lnTo>
                    <a:pt x="1447" y="19571"/>
                  </a:lnTo>
                  <a:lnTo>
                    <a:pt x="1546" y="19981"/>
                  </a:lnTo>
                  <a:lnTo>
                    <a:pt x="1649" y="20391"/>
                  </a:lnTo>
                  <a:lnTo>
                    <a:pt x="1636" y="20664"/>
                  </a:lnTo>
                  <a:lnTo>
                    <a:pt x="1632" y="20950"/>
                  </a:lnTo>
                  <a:lnTo>
                    <a:pt x="1641" y="21223"/>
                  </a:lnTo>
                  <a:lnTo>
                    <a:pt x="1654" y="21496"/>
                  </a:lnTo>
                  <a:lnTo>
                    <a:pt x="1675" y="21769"/>
                  </a:lnTo>
                  <a:lnTo>
                    <a:pt x="1710" y="22030"/>
                  </a:lnTo>
                  <a:lnTo>
                    <a:pt x="1748" y="22278"/>
                  </a:lnTo>
                  <a:lnTo>
                    <a:pt x="1796" y="22514"/>
                  </a:lnTo>
                  <a:lnTo>
                    <a:pt x="1826" y="22626"/>
                  </a:lnTo>
                  <a:lnTo>
                    <a:pt x="1856" y="22738"/>
                  </a:lnTo>
                  <a:lnTo>
                    <a:pt x="1886" y="22837"/>
                  </a:lnTo>
                  <a:lnTo>
                    <a:pt x="1921" y="22936"/>
                  </a:lnTo>
                  <a:lnTo>
                    <a:pt x="1955" y="23023"/>
                  </a:lnTo>
                  <a:lnTo>
                    <a:pt x="1994" y="23110"/>
                  </a:lnTo>
                  <a:lnTo>
                    <a:pt x="2037" y="23197"/>
                  </a:lnTo>
                  <a:lnTo>
                    <a:pt x="2080" y="23272"/>
                  </a:lnTo>
                  <a:lnTo>
                    <a:pt x="2123" y="23346"/>
                  </a:lnTo>
                  <a:lnTo>
                    <a:pt x="2170" y="23408"/>
                  </a:lnTo>
                  <a:lnTo>
                    <a:pt x="2222" y="23458"/>
                  </a:lnTo>
                  <a:lnTo>
                    <a:pt x="2274" y="23508"/>
                  </a:lnTo>
                  <a:lnTo>
                    <a:pt x="2330" y="23545"/>
                  </a:lnTo>
                  <a:lnTo>
                    <a:pt x="2386" y="23582"/>
                  </a:lnTo>
                  <a:lnTo>
                    <a:pt x="2442" y="23595"/>
                  </a:lnTo>
                  <a:lnTo>
                    <a:pt x="2502" y="23607"/>
                  </a:lnTo>
                  <a:lnTo>
                    <a:pt x="3712" y="23768"/>
                  </a:lnTo>
                  <a:lnTo>
                    <a:pt x="4922" y="23917"/>
                  </a:lnTo>
                  <a:lnTo>
                    <a:pt x="6132" y="24054"/>
                  </a:lnTo>
                  <a:lnTo>
                    <a:pt x="7347" y="24178"/>
                  </a:lnTo>
                  <a:lnTo>
                    <a:pt x="8557" y="24290"/>
                  </a:lnTo>
                  <a:lnTo>
                    <a:pt x="9767" y="24389"/>
                  </a:lnTo>
                  <a:lnTo>
                    <a:pt x="10981" y="24476"/>
                  </a:lnTo>
                  <a:lnTo>
                    <a:pt x="12195" y="24551"/>
                  </a:lnTo>
                  <a:lnTo>
                    <a:pt x="13410" y="24613"/>
                  </a:lnTo>
                  <a:lnTo>
                    <a:pt x="14620" y="24650"/>
                  </a:lnTo>
                  <a:lnTo>
                    <a:pt x="15834" y="24687"/>
                  </a:lnTo>
                  <a:lnTo>
                    <a:pt x="17049" y="24700"/>
                  </a:lnTo>
                  <a:lnTo>
                    <a:pt x="18263" y="24712"/>
                  </a:lnTo>
                  <a:lnTo>
                    <a:pt x="19477" y="24700"/>
                  </a:lnTo>
                  <a:lnTo>
                    <a:pt x="20692" y="24662"/>
                  </a:lnTo>
                  <a:lnTo>
                    <a:pt x="21906" y="24625"/>
                  </a:lnTo>
                  <a:lnTo>
                    <a:pt x="23121" y="24563"/>
                  </a:lnTo>
                  <a:lnTo>
                    <a:pt x="24335" y="24489"/>
                  </a:lnTo>
                  <a:lnTo>
                    <a:pt x="25549" y="24402"/>
                  </a:lnTo>
                  <a:lnTo>
                    <a:pt x="26759" y="24302"/>
                  </a:lnTo>
                  <a:lnTo>
                    <a:pt x="27974" y="24178"/>
                  </a:lnTo>
                  <a:lnTo>
                    <a:pt x="29188" y="24029"/>
                  </a:lnTo>
                  <a:lnTo>
                    <a:pt x="30398" y="23880"/>
                  </a:lnTo>
                  <a:lnTo>
                    <a:pt x="31613" y="23706"/>
                  </a:lnTo>
                  <a:lnTo>
                    <a:pt x="32823" y="23508"/>
                  </a:lnTo>
                  <a:lnTo>
                    <a:pt x="34033" y="23297"/>
                  </a:lnTo>
                  <a:lnTo>
                    <a:pt x="35243" y="23073"/>
                  </a:lnTo>
                  <a:lnTo>
                    <a:pt x="36453" y="22825"/>
                  </a:lnTo>
                  <a:lnTo>
                    <a:pt x="37663" y="22564"/>
                  </a:lnTo>
                  <a:lnTo>
                    <a:pt x="38869" y="22278"/>
                  </a:lnTo>
                  <a:lnTo>
                    <a:pt x="40079" y="21980"/>
                  </a:lnTo>
                  <a:lnTo>
                    <a:pt x="41285" y="21657"/>
                  </a:lnTo>
                  <a:lnTo>
                    <a:pt x="41328" y="21645"/>
                  </a:lnTo>
                  <a:lnTo>
                    <a:pt x="41366" y="21620"/>
                  </a:lnTo>
                  <a:lnTo>
                    <a:pt x="41405" y="21595"/>
                  </a:lnTo>
                  <a:lnTo>
                    <a:pt x="41444" y="21558"/>
                  </a:lnTo>
                  <a:lnTo>
                    <a:pt x="41478" y="21508"/>
                  </a:lnTo>
                  <a:lnTo>
                    <a:pt x="41513" y="21459"/>
                  </a:lnTo>
                  <a:lnTo>
                    <a:pt x="41543" y="21409"/>
                  </a:lnTo>
                  <a:lnTo>
                    <a:pt x="41573" y="21347"/>
                  </a:lnTo>
                  <a:lnTo>
                    <a:pt x="41599" y="21285"/>
                  </a:lnTo>
                  <a:lnTo>
                    <a:pt x="41625" y="21210"/>
                  </a:lnTo>
                  <a:lnTo>
                    <a:pt x="41668" y="21061"/>
                  </a:lnTo>
                  <a:lnTo>
                    <a:pt x="41702" y="20887"/>
                  </a:lnTo>
                  <a:lnTo>
                    <a:pt x="41732" y="20701"/>
                  </a:lnTo>
                  <a:lnTo>
                    <a:pt x="41754" y="20515"/>
                  </a:lnTo>
                  <a:lnTo>
                    <a:pt x="41767" y="20316"/>
                  </a:lnTo>
                  <a:lnTo>
                    <a:pt x="41771" y="20130"/>
                  </a:lnTo>
                  <a:lnTo>
                    <a:pt x="41767" y="19931"/>
                  </a:lnTo>
                  <a:lnTo>
                    <a:pt x="41754" y="19745"/>
                  </a:lnTo>
                  <a:lnTo>
                    <a:pt x="41732" y="19559"/>
                  </a:lnTo>
                  <a:lnTo>
                    <a:pt x="41707" y="19385"/>
                  </a:lnTo>
                  <a:lnTo>
                    <a:pt x="41672" y="19236"/>
                  </a:lnTo>
                  <a:lnTo>
                    <a:pt x="41767" y="19087"/>
                  </a:lnTo>
                  <a:lnTo>
                    <a:pt x="41814" y="19000"/>
                  </a:lnTo>
                  <a:lnTo>
                    <a:pt x="41862" y="18901"/>
                  </a:lnTo>
                  <a:lnTo>
                    <a:pt x="41905" y="18789"/>
                  </a:lnTo>
                  <a:lnTo>
                    <a:pt x="41948" y="18677"/>
                  </a:lnTo>
                  <a:lnTo>
                    <a:pt x="41991" y="18541"/>
                  </a:lnTo>
                  <a:lnTo>
                    <a:pt x="42025" y="18391"/>
                  </a:lnTo>
                  <a:lnTo>
                    <a:pt x="42098" y="18056"/>
                  </a:lnTo>
                  <a:lnTo>
                    <a:pt x="42167" y="17696"/>
                  </a:lnTo>
                  <a:lnTo>
                    <a:pt x="42232" y="17336"/>
                  </a:lnTo>
                  <a:lnTo>
                    <a:pt x="42292" y="16963"/>
                  </a:lnTo>
                  <a:lnTo>
                    <a:pt x="42353" y="16579"/>
                  </a:lnTo>
                  <a:lnTo>
                    <a:pt x="42404" y="16181"/>
                  </a:lnTo>
                  <a:lnTo>
                    <a:pt x="42452" y="15771"/>
                  </a:lnTo>
                  <a:lnTo>
                    <a:pt x="42499" y="15362"/>
                  </a:lnTo>
                  <a:lnTo>
                    <a:pt x="42538" y="14939"/>
                  </a:lnTo>
                  <a:lnTo>
                    <a:pt x="42576" y="14517"/>
                  </a:lnTo>
                  <a:lnTo>
                    <a:pt x="42607" y="14083"/>
                  </a:lnTo>
                  <a:lnTo>
                    <a:pt x="42632" y="13648"/>
                  </a:lnTo>
                  <a:lnTo>
                    <a:pt x="42658" y="13201"/>
                  </a:lnTo>
                  <a:lnTo>
                    <a:pt x="42675" y="12766"/>
                  </a:lnTo>
                  <a:lnTo>
                    <a:pt x="42688" y="12319"/>
                  </a:lnTo>
                  <a:lnTo>
                    <a:pt x="42697" y="11872"/>
                  </a:lnTo>
                  <a:lnTo>
                    <a:pt x="42697" y="11438"/>
                  </a:lnTo>
                  <a:lnTo>
                    <a:pt x="42697" y="10991"/>
                  </a:lnTo>
                  <a:lnTo>
                    <a:pt x="42688" y="10543"/>
                  </a:lnTo>
                  <a:lnTo>
                    <a:pt x="42675" y="10109"/>
                  </a:lnTo>
                  <a:lnTo>
                    <a:pt x="42658" y="9674"/>
                  </a:lnTo>
                  <a:lnTo>
                    <a:pt x="42637" y="9240"/>
                  </a:lnTo>
                  <a:lnTo>
                    <a:pt x="42607" y="8817"/>
                  </a:lnTo>
                  <a:lnTo>
                    <a:pt x="42576" y="8395"/>
                  </a:lnTo>
                  <a:lnTo>
                    <a:pt x="42533" y="7985"/>
                  </a:lnTo>
                  <a:lnTo>
                    <a:pt x="42490" y="7588"/>
                  </a:lnTo>
                  <a:lnTo>
                    <a:pt x="42439" y="7191"/>
                  </a:lnTo>
                  <a:lnTo>
                    <a:pt x="42383" y="6806"/>
                  </a:lnTo>
                  <a:lnTo>
                    <a:pt x="42318" y="6433"/>
                  </a:lnTo>
                  <a:lnTo>
                    <a:pt x="42249" y="6073"/>
                  </a:lnTo>
                  <a:lnTo>
                    <a:pt x="42172" y="5725"/>
                  </a:lnTo>
                  <a:lnTo>
                    <a:pt x="42090" y="5390"/>
                  </a:lnTo>
                  <a:lnTo>
                    <a:pt x="42047" y="5229"/>
                  </a:lnTo>
                  <a:lnTo>
                    <a:pt x="42004" y="5092"/>
                  </a:lnTo>
                  <a:lnTo>
                    <a:pt x="41956" y="4955"/>
                  </a:lnTo>
                  <a:lnTo>
                    <a:pt x="41909" y="4831"/>
                  </a:lnTo>
                  <a:lnTo>
                    <a:pt x="41857" y="4720"/>
                  </a:lnTo>
                  <a:lnTo>
                    <a:pt x="41810" y="4633"/>
                  </a:lnTo>
                  <a:lnTo>
                    <a:pt x="41758" y="4546"/>
                  </a:lnTo>
                  <a:lnTo>
                    <a:pt x="41702" y="4471"/>
                  </a:lnTo>
                  <a:lnTo>
                    <a:pt x="41651" y="4409"/>
                  </a:lnTo>
                  <a:lnTo>
                    <a:pt x="41595" y="4372"/>
                  </a:lnTo>
                  <a:lnTo>
                    <a:pt x="41543" y="4335"/>
                  </a:lnTo>
                  <a:lnTo>
                    <a:pt x="41487" y="4310"/>
                  </a:lnTo>
                  <a:lnTo>
                    <a:pt x="41431" y="4297"/>
                  </a:lnTo>
                  <a:lnTo>
                    <a:pt x="41323" y="4297"/>
                  </a:lnTo>
                  <a:lnTo>
                    <a:pt x="41267" y="4322"/>
                  </a:lnTo>
                  <a:lnTo>
                    <a:pt x="41496" y="4210"/>
                  </a:lnTo>
                  <a:lnTo>
                    <a:pt x="41728" y="4086"/>
                  </a:lnTo>
                  <a:lnTo>
                    <a:pt x="41952" y="3950"/>
                  </a:lnTo>
                  <a:lnTo>
                    <a:pt x="42172" y="3813"/>
                  </a:lnTo>
                  <a:lnTo>
                    <a:pt x="42206" y="3788"/>
                  </a:lnTo>
                  <a:lnTo>
                    <a:pt x="42241" y="3751"/>
                  </a:lnTo>
                  <a:lnTo>
                    <a:pt x="42266" y="3714"/>
                  </a:lnTo>
                  <a:lnTo>
                    <a:pt x="42292" y="3664"/>
                  </a:lnTo>
                  <a:lnTo>
                    <a:pt x="42318" y="3614"/>
                  </a:lnTo>
                  <a:lnTo>
                    <a:pt x="42340" y="3565"/>
                  </a:lnTo>
                  <a:lnTo>
                    <a:pt x="42357" y="3503"/>
                  </a:lnTo>
                  <a:lnTo>
                    <a:pt x="42370" y="3440"/>
                  </a:lnTo>
                  <a:lnTo>
                    <a:pt x="42383" y="3378"/>
                  </a:lnTo>
                  <a:lnTo>
                    <a:pt x="42396" y="3304"/>
                  </a:lnTo>
                  <a:lnTo>
                    <a:pt x="42408" y="3155"/>
                  </a:lnTo>
                  <a:lnTo>
                    <a:pt x="42408" y="3006"/>
                  </a:lnTo>
                  <a:lnTo>
                    <a:pt x="42404" y="2844"/>
                  </a:lnTo>
                  <a:lnTo>
                    <a:pt x="42391" y="2695"/>
                  </a:lnTo>
                  <a:lnTo>
                    <a:pt x="42370" y="2546"/>
                  </a:lnTo>
                  <a:lnTo>
                    <a:pt x="42340" y="2410"/>
                  </a:lnTo>
                  <a:lnTo>
                    <a:pt x="42301" y="2286"/>
                  </a:lnTo>
                  <a:lnTo>
                    <a:pt x="42258" y="2174"/>
                  </a:lnTo>
                  <a:lnTo>
                    <a:pt x="42210" y="2087"/>
                  </a:lnTo>
                  <a:lnTo>
                    <a:pt x="42180" y="2050"/>
                  </a:lnTo>
                  <a:lnTo>
                    <a:pt x="42154" y="2025"/>
                  </a:lnTo>
                  <a:lnTo>
                    <a:pt x="42124" y="2000"/>
                  </a:lnTo>
                  <a:lnTo>
                    <a:pt x="42090" y="1988"/>
                  </a:lnTo>
                  <a:lnTo>
                    <a:pt x="41470" y="1801"/>
                  </a:lnTo>
                  <a:lnTo>
                    <a:pt x="40845" y="1615"/>
                  </a:lnTo>
                  <a:lnTo>
                    <a:pt x="40221" y="1454"/>
                  </a:lnTo>
                  <a:lnTo>
                    <a:pt x="39596" y="1292"/>
                  </a:lnTo>
                  <a:lnTo>
                    <a:pt x="38968" y="1143"/>
                  </a:lnTo>
                  <a:lnTo>
                    <a:pt x="38339" y="1007"/>
                  </a:lnTo>
                  <a:lnTo>
                    <a:pt x="37710" y="882"/>
                  </a:lnTo>
                  <a:lnTo>
                    <a:pt x="37077" y="758"/>
                  </a:lnTo>
                  <a:lnTo>
                    <a:pt x="36449" y="659"/>
                  </a:lnTo>
                  <a:lnTo>
                    <a:pt x="35816" y="560"/>
                  </a:lnTo>
                  <a:lnTo>
                    <a:pt x="35183" y="473"/>
                  </a:lnTo>
                  <a:lnTo>
                    <a:pt x="34549" y="386"/>
                  </a:lnTo>
                  <a:lnTo>
                    <a:pt x="33912" y="311"/>
                  </a:lnTo>
                  <a:lnTo>
                    <a:pt x="33279" y="249"/>
                  </a:lnTo>
                  <a:lnTo>
                    <a:pt x="32642" y="199"/>
                  </a:lnTo>
                  <a:lnTo>
                    <a:pt x="32004" y="150"/>
                  </a:lnTo>
                  <a:lnTo>
                    <a:pt x="30725" y="75"/>
                  </a:lnTo>
                  <a:lnTo>
                    <a:pt x="29447" y="26"/>
                  </a:lnTo>
                  <a:lnTo>
                    <a:pt x="281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6"/>
            <p:cNvSpPr/>
            <p:nvPr/>
          </p:nvSpPr>
          <p:spPr>
            <a:xfrm>
              <a:off x="3502400" y="-13380775"/>
              <a:ext cx="599475" cy="213300"/>
            </a:xfrm>
            <a:custGeom>
              <a:avLst/>
              <a:gdLst/>
              <a:ahLst/>
              <a:cxnLst/>
              <a:rect l="l" t="t" r="r" b="b"/>
              <a:pathLst>
                <a:path w="23979" h="8532" extrusionOk="0">
                  <a:moveTo>
                    <a:pt x="4553" y="1"/>
                  </a:moveTo>
                  <a:lnTo>
                    <a:pt x="4316" y="13"/>
                  </a:lnTo>
                  <a:lnTo>
                    <a:pt x="4079" y="25"/>
                  </a:lnTo>
                  <a:lnTo>
                    <a:pt x="3846" y="63"/>
                  </a:lnTo>
                  <a:lnTo>
                    <a:pt x="3614" y="100"/>
                  </a:lnTo>
                  <a:lnTo>
                    <a:pt x="3386" y="162"/>
                  </a:lnTo>
                  <a:lnTo>
                    <a:pt x="3162" y="236"/>
                  </a:lnTo>
                  <a:lnTo>
                    <a:pt x="2942" y="323"/>
                  </a:lnTo>
                  <a:lnTo>
                    <a:pt x="2641" y="460"/>
                  </a:lnTo>
                  <a:lnTo>
                    <a:pt x="2361" y="597"/>
                  </a:lnTo>
                  <a:lnTo>
                    <a:pt x="2102" y="733"/>
                  </a:lnTo>
                  <a:lnTo>
                    <a:pt x="1861" y="870"/>
                  </a:lnTo>
                  <a:lnTo>
                    <a:pt x="1642" y="1019"/>
                  </a:lnTo>
                  <a:lnTo>
                    <a:pt x="1444" y="1155"/>
                  </a:lnTo>
                  <a:lnTo>
                    <a:pt x="1258" y="1304"/>
                  </a:lnTo>
                  <a:lnTo>
                    <a:pt x="1095" y="1453"/>
                  </a:lnTo>
                  <a:lnTo>
                    <a:pt x="944" y="1602"/>
                  </a:lnTo>
                  <a:lnTo>
                    <a:pt x="810" y="1764"/>
                  </a:lnTo>
                  <a:lnTo>
                    <a:pt x="690" y="1925"/>
                  </a:lnTo>
                  <a:lnTo>
                    <a:pt x="582" y="2099"/>
                  </a:lnTo>
                  <a:lnTo>
                    <a:pt x="492" y="2285"/>
                  </a:lnTo>
                  <a:lnTo>
                    <a:pt x="410" y="2472"/>
                  </a:lnTo>
                  <a:lnTo>
                    <a:pt x="337" y="2670"/>
                  </a:lnTo>
                  <a:lnTo>
                    <a:pt x="276" y="2881"/>
                  </a:lnTo>
                  <a:lnTo>
                    <a:pt x="225" y="3105"/>
                  </a:lnTo>
                  <a:lnTo>
                    <a:pt x="186" y="3329"/>
                  </a:lnTo>
                  <a:lnTo>
                    <a:pt x="147" y="3577"/>
                  </a:lnTo>
                  <a:lnTo>
                    <a:pt x="121" y="3838"/>
                  </a:lnTo>
                  <a:lnTo>
                    <a:pt x="100" y="4098"/>
                  </a:lnTo>
                  <a:lnTo>
                    <a:pt x="83" y="4396"/>
                  </a:lnTo>
                  <a:lnTo>
                    <a:pt x="70" y="4694"/>
                  </a:lnTo>
                  <a:lnTo>
                    <a:pt x="57" y="5005"/>
                  </a:lnTo>
                  <a:lnTo>
                    <a:pt x="44" y="5700"/>
                  </a:lnTo>
                  <a:lnTo>
                    <a:pt x="35" y="6458"/>
                  </a:lnTo>
                  <a:lnTo>
                    <a:pt x="22" y="7302"/>
                  </a:lnTo>
                  <a:lnTo>
                    <a:pt x="14" y="7762"/>
                  </a:lnTo>
                  <a:lnTo>
                    <a:pt x="1" y="8246"/>
                  </a:lnTo>
                  <a:lnTo>
                    <a:pt x="2072" y="8196"/>
                  </a:lnTo>
                  <a:lnTo>
                    <a:pt x="4144" y="8184"/>
                  </a:lnTo>
                  <a:lnTo>
                    <a:pt x="6211" y="8196"/>
                  </a:lnTo>
                  <a:lnTo>
                    <a:pt x="8282" y="8221"/>
                  </a:lnTo>
                  <a:lnTo>
                    <a:pt x="10349" y="8258"/>
                  </a:lnTo>
                  <a:lnTo>
                    <a:pt x="12416" y="8320"/>
                  </a:lnTo>
                  <a:lnTo>
                    <a:pt x="14483" y="8395"/>
                  </a:lnTo>
                  <a:lnTo>
                    <a:pt x="16546" y="8469"/>
                  </a:lnTo>
                  <a:lnTo>
                    <a:pt x="17459" y="8507"/>
                  </a:lnTo>
                  <a:lnTo>
                    <a:pt x="18376" y="8519"/>
                  </a:lnTo>
                  <a:lnTo>
                    <a:pt x="20228" y="8532"/>
                  </a:lnTo>
                  <a:lnTo>
                    <a:pt x="23978" y="8519"/>
                  </a:lnTo>
                  <a:lnTo>
                    <a:pt x="23948" y="8296"/>
                  </a:lnTo>
                  <a:lnTo>
                    <a:pt x="23914" y="8072"/>
                  </a:lnTo>
                  <a:lnTo>
                    <a:pt x="23875" y="7861"/>
                  </a:lnTo>
                  <a:lnTo>
                    <a:pt x="23836" y="7650"/>
                  </a:lnTo>
                  <a:lnTo>
                    <a:pt x="23793" y="7439"/>
                  </a:lnTo>
                  <a:lnTo>
                    <a:pt x="23750" y="7240"/>
                  </a:lnTo>
                  <a:lnTo>
                    <a:pt x="23698" y="7041"/>
                  </a:lnTo>
                  <a:lnTo>
                    <a:pt x="23651" y="6843"/>
                  </a:lnTo>
                  <a:lnTo>
                    <a:pt x="23595" y="6656"/>
                  </a:lnTo>
                  <a:lnTo>
                    <a:pt x="23539" y="6470"/>
                  </a:lnTo>
                  <a:lnTo>
                    <a:pt x="23483" y="6296"/>
                  </a:lnTo>
                  <a:lnTo>
                    <a:pt x="23423" y="6110"/>
                  </a:lnTo>
                  <a:lnTo>
                    <a:pt x="23358" y="5936"/>
                  </a:lnTo>
                  <a:lnTo>
                    <a:pt x="23294" y="5775"/>
                  </a:lnTo>
                  <a:lnTo>
                    <a:pt x="23156" y="5452"/>
                  </a:lnTo>
                  <a:lnTo>
                    <a:pt x="23009" y="5141"/>
                  </a:lnTo>
                  <a:lnTo>
                    <a:pt x="22854" y="4843"/>
                  </a:lnTo>
                  <a:lnTo>
                    <a:pt x="22691" y="4558"/>
                  </a:lnTo>
                  <a:lnTo>
                    <a:pt x="22519" y="4297"/>
                  </a:lnTo>
                  <a:lnTo>
                    <a:pt x="22342" y="4049"/>
                  </a:lnTo>
                  <a:lnTo>
                    <a:pt x="22157" y="3813"/>
                  </a:lnTo>
                  <a:lnTo>
                    <a:pt x="21963" y="3589"/>
                  </a:lnTo>
                  <a:lnTo>
                    <a:pt x="21761" y="3378"/>
                  </a:lnTo>
                  <a:lnTo>
                    <a:pt x="21554" y="3179"/>
                  </a:lnTo>
                  <a:lnTo>
                    <a:pt x="21343" y="2993"/>
                  </a:lnTo>
                  <a:lnTo>
                    <a:pt x="21128" y="2819"/>
                  </a:lnTo>
                  <a:lnTo>
                    <a:pt x="20904" y="2658"/>
                  </a:lnTo>
                  <a:lnTo>
                    <a:pt x="20675" y="2509"/>
                  </a:lnTo>
                  <a:lnTo>
                    <a:pt x="20443" y="2360"/>
                  </a:lnTo>
                  <a:lnTo>
                    <a:pt x="20202" y="2236"/>
                  </a:lnTo>
                  <a:lnTo>
                    <a:pt x="19961" y="2112"/>
                  </a:lnTo>
                  <a:lnTo>
                    <a:pt x="19715" y="2000"/>
                  </a:lnTo>
                  <a:lnTo>
                    <a:pt x="19465" y="1900"/>
                  </a:lnTo>
                  <a:lnTo>
                    <a:pt x="19216" y="1814"/>
                  </a:lnTo>
                  <a:lnTo>
                    <a:pt x="18962" y="1727"/>
                  </a:lnTo>
                  <a:lnTo>
                    <a:pt x="18703" y="1652"/>
                  </a:lnTo>
                  <a:lnTo>
                    <a:pt x="18445" y="1590"/>
                  </a:lnTo>
                  <a:lnTo>
                    <a:pt x="18182" y="1528"/>
                  </a:lnTo>
                  <a:lnTo>
                    <a:pt x="17919" y="1478"/>
                  </a:lnTo>
                  <a:lnTo>
                    <a:pt x="17390" y="1391"/>
                  </a:lnTo>
                  <a:lnTo>
                    <a:pt x="16856" y="1329"/>
                  </a:lnTo>
                  <a:lnTo>
                    <a:pt x="16326" y="1292"/>
                  </a:lnTo>
                  <a:lnTo>
                    <a:pt x="15796" y="1280"/>
                  </a:lnTo>
                  <a:lnTo>
                    <a:pt x="15271" y="1267"/>
                  </a:lnTo>
                  <a:lnTo>
                    <a:pt x="14754" y="1280"/>
                  </a:lnTo>
                  <a:lnTo>
                    <a:pt x="14250" y="1292"/>
                  </a:lnTo>
                  <a:lnTo>
                    <a:pt x="13755" y="1317"/>
                  </a:lnTo>
                  <a:lnTo>
                    <a:pt x="12821" y="1379"/>
                  </a:lnTo>
                  <a:lnTo>
                    <a:pt x="11964" y="1416"/>
                  </a:lnTo>
                  <a:lnTo>
                    <a:pt x="11576" y="1429"/>
                  </a:lnTo>
                  <a:lnTo>
                    <a:pt x="11215" y="1429"/>
                  </a:lnTo>
                  <a:lnTo>
                    <a:pt x="10883" y="1416"/>
                  </a:lnTo>
                  <a:lnTo>
                    <a:pt x="10586" y="1391"/>
                  </a:lnTo>
                  <a:lnTo>
                    <a:pt x="10134" y="1317"/>
                  </a:lnTo>
                  <a:lnTo>
                    <a:pt x="9669" y="1205"/>
                  </a:lnTo>
                  <a:lnTo>
                    <a:pt x="9199" y="1081"/>
                  </a:lnTo>
                  <a:lnTo>
                    <a:pt x="8717" y="944"/>
                  </a:lnTo>
                  <a:lnTo>
                    <a:pt x="7739" y="634"/>
                  </a:lnTo>
                  <a:lnTo>
                    <a:pt x="7248" y="485"/>
                  </a:lnTo>
                  <a:lnTo>
                    <a:pt x="6753" y="348"/>
                  </a:lnTo>
                  <a:lnTo>
                    <a:pt x="6258" y="224"/>
                  </a:lnTo>
                  <a:lnTo>
                    <a:pt x="5763" y="125"/>
                  </a:lnTo>
                  <a:lnTo>
                    <a:pt x="5517" y="75"/>
                  </a:lnTo>
                  <a:lnTo>
                    <a:pt x="5276" y="50"/>
                  </a:lnTo>
                  <a:lnTo>
                    <a:pt x="5031" y="25"/>
                  </a:lnTo>
                  <a:lnTo>
                    <a:pt x="4790" y="13"/>
                  </a:lnTo>
                  <a:lnTo>
                    <a:pt x="455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6"/>
            <p:cNvSpPr/>
            <p:nvPr/>
          </p:nvSpPr>
          <p:spPr>
            <a:xfrm>
              <a:off x="3500050" y="-6862375"/>
              <a:ext cx="1028475" cy="342450"/>
            </a:xfrm>
            <a:custGeom>
              <a:avLst/>
              <a:gdLst/>
              <a:ahLst/>
              <a:cxnLst/>
              <a:rect l="l" t="t" r="r" b="b"/>
              <a:pathLst>
                <a:path w="41139" h="13698" extrusionOk="0">
                  <a:moveTo>
                    <a:pt x="78" y="1"/>
                  </a:moveTo>
                  <a:lnTo>
                    <a:pt x="116" y="572"/>
                  </a:lnTo>
                  <a:lnTo>
                    <a:pt x="147" y="1155"/>
                  </a:lnTo>
                  <a:lnTo>
                    <a:pt x="172" y="1739"/>
                  </a:lnTo>
                  <a:lnTo>
                    <a:pt x="190" y="2335"/>
                  </a:lnTo>
                  <a:lnTo>
                    <a:pt x="207" y="2931"/>
                  </a:lnTo>
                  <a:lnTo>
                    <a:pt x="215" y="3527"/>
                  </a:lnTo>
                  <a:lnTo>
                    <a:pt x="215" y="4136"/>
                  </a:lnTo>
                  <a:lnTo>
                    <a:pt x="215" y="4744"/>
                  </a:lnTo>
                  <a:lnTo>
                    <a:pt x="207" y="5340"/>
                  </a:lnTo>
                  <a:lnTo>
                    <a:pt x="194" y="5936"/>
                  </a:lnTo>
                  <a:lnTo>
                    <a:pt x="172" y="6532"/>
                  </a:lnTo>
                  <a:lnTo>
                    <a:pt x="151" y="7128"/>
                  </a:lnTo>
                  <a:lnTo>
                    <a:pt x="121" y="7712"/>
                  </a:lnTo>
                  <a:lnTo>
                    <a:pt x="86" y="8283"/>
                  </a:lnTo>
                  <a:lnTo>
                    <a:pt x="43" y="8854"/>
                  </a:lnTo>
                  <a:lnTo>
                    <a:pt x="0" y="9413"/>
                  </a:lnTo>
                  <a:lnTo>
                    <a:pt x="629" y="9513"/>
                  </a:lnTo>
                  <a:lnTo>
                    <a:pt x="1258" y="9600"/>
                  </a:lnTo>
                  <a:lnTo>
                    <a:pt x="1891" y="9674"/>
                  </a:lnTo>
                  <a:lnTo>
                    <a:pt x="2524" y="9749"/>
                  </a:lnTo>
                  <a:lnTo>
                    <a:pt x="3157" y="9811"/>
                  </a:lnTo>
                  <a:lnTo>
                    <a:pt x="3794" y="9873"/>
                  </a:lnTo>
                  <a:lnTo>
                    <a:pt x="5069" y="9960"/>
                  </a:lnTo>
                  <a:lnTo>
                    <a:pt x="6348" y="10022"/>
                  </a:lnTo>
                  <a:lnTo>
                    <a:pt x="7627" y="10071"/>
                  </a:lnTo>
                  <a:lnTo>
                    <a:pt x="8914" y="10084"/>
                  </a:lnTo>
                  <a:lnTo>
                    <a:pt x="10202" y="10096"/>
                  </a:lnTo>
                  <a:lnTo>
                    <a:pt x="11494" y="10084"/>
                  </a:lnTo>
                  <a:lnTo>
                    <a:pt x="12786" y="10071"/>
                  </a:lnTo>
                  <a:lnTo>
                    <a:pt x="15374" y="10022"/>
                  </a:lnTo>
                  <a:lnTo>
                    <a:pt x="17970" y="9972"/>
                  </a:lnTo>
                  <a:lnTo>
                    <a:pt x="19267" y="9947"/>
                  </a:lnTo>
                  <a:lnTo>
                    <a:pt x="20563" y="9935"/>
                  </a:lnTo>
                  <a:lnTo>
                    <a:pt x="21859" y="9935"/>
                  </a:lnTo>
                  <a:lnTo>
                    <a:pt x="23155" y="9947"/>
                  </a:lnTo>
                  <a:lnTo>
                    <a:pt x="24447" y="9984"/>
                  </a:lnTo>
                  <a:lnTo>
                    <a:pt x="25739" y="10034"/>
                  </a:lnTo>
                  <a:lnTo>
                    <a:pt x="27031" y="10109"/>
                  </a:lnTo>
                  <a:lnTo>
                    <a:pt x="28318" y="10220"/>
                  </a:lnTo>
                  <a:lnTo>
                    <a:pt x="28960" y="10283"/>
                  </a:lnTo>
                  <a:lnTo>
                    <a:pt x="29602" y="10357"/>
                  </a:lnTo>
                  <a:lnTo>
                    <a:pt x="30243" y="10432"/>
                  </a:lnTo>
                  <a:lnTo>
                    <a:pt x="30881" y="10518"/>
                  </a:lnTo>
                  <a:lnTo>
                    <a:pt x="31522" y="10618"/>
                  </a:lnTo>
                  <a:lnTo>
                    <a:pt x="32160" y="10730"/>
                  </a:lnTo>
                  <a:lnTo>
                    <a:pt x="32797" y="10854"/>
                  </a:lnTo>
                  <a:lnTo>
                    <a:pt x="33434" y="10978"/>
                  </a:lnTo>
                  <a:lnTo>
                    <a:pt x="34067" y="11115"/>
                  </a:lnTo>
                  <a:lnTo>
                    <a:pt x="34700" y="11264"/>
                  </a:lnTo>
                  <a:lnTo>
                    <a:pt x="35333" y="11425"/>
                  </a:lnTo>
                  <a:lnTo>
                    <a:pt x="35962" y="11599"/>
                  </a:lnTo>
                  <a:lnTo>
                    <a:pt x="36595" y="11785"/>
                  </a:lnTo>
                  <a:lnTo>
                    <a:pt x="37220" y="11984"/>
                  </a:lnTo>
                  <a:lnTo>
                    <a:pt x="37848" y="12195"/>
                  </a:lnTo>
                  <a:lnTo>
                    <a:pt x="38473" y="12418"/>
                  </a:lnTo>
                  <a:lnTo>
                    <a:pt x="39097" y="12654"/>
                  </a:lnTo>
                  <a:lnTo>
                    <a:pt x="39722" y="12915"/>
                  </a:lnTo>
                  <a:lnTo>
                    <a:pt x="40342" y="13176"/>
                  </a:lnTo>
                  <a:lnTo>
                    <a:pt x="40957" y="13461"/>
                  </a:lnTo>
                  <a:lnTo>
                    <a:pt x="40983" y="13474"/>
                  </a:lnTo>
                  <a:lnTo>
                    <a:pt x="41005" y="13486"/>
                  </a:lnTo>
                  <a:lnTo>
                    <a:pt x="41026" y="13499"/>
                  </a:lnTo>
                  <a:lnTo>
                    <a:pt x="41044" y="13524"/>
                  </a:lnTo>
                  <a:lnTo>
                    <a:pt x="41061" y="13561"/>
                  </a:lnTo>
                  <a:lnTo>
                    <a:pt x="41078" y="13598"/>
                  </a:lnTo>
                  <a:lnTo>
                    <a:pt x="41104" y="13697"/>
                  </a:lnTo>
                  <a:lnTo>
                    <a:pt x="41138" y="13648"/>
                  </a:lnTo>
                  <a:lnTo>
                    <a:pt x="41091" y="13213"/>
                  </a:lnTo>
                  <a:lnTo>
                    <a:pt x="41048" y="12841"/>
                  </a:lnTo>
                  <a:lnTo>
                    <a:pt x="41009" y="12493"/>
                  </a:lnTo>
                  <a:lnTo>
                    <a:pt x="40975" y="12170"/>
                  </a:lnTo>
                  <a:lnTo>
                    <a:pt x="40945" y="11847"/>
                  </a:lnTo>
                  <a:lnTo>
                    <a:pt x="40923" y="11487"/>
                  </a:lnTo>
                  <a:lnTo>
                    <a:pt x="40906" y="11090"/>
                  </a:lnTo>
                  <a:lnTo>
                    <a:pt x="40893" y="10618"/>
                  </a:lnTo>
                  <a:lnTo>
                    <a:pt x="40897" y="10220"/>
                  </a:lnTo>
                  <a:lnTo>
                    <a:pt x="40901" y="9823"/>
                  </a:lnTo>
                  <a:lnTo>
                    <a:pt x="40914" y="9016"/>
                  </a:lnTo>
                  <a:lnTo>
                    <a:pt x="40927" y="8209"/>
                  </a:lnTo>
                  <a:lnTo>
                    <a:pt x="40945" y="7402"/>
                  </a:lnTo>
                  <a:lnTo>
                    <a:pt x="40940" y="6607"/>
                  </a:lnTo>
                  <a:lnTo>
                    <a:pt x="40936" y="5800"/>
                  </a:lnTo>
                  <a:lnTo>
                    <a:pt x="40927" y="4993"/>
                  </a:lnTo>
                  <a:lnTo>
                    <a:pt x="40919" y="4198"/>
                  </a:lnTo>
                  <a:lnTo>
                    <a:pt x="40901" y="3391"/>
                  </a:lnTo>
                  <a:lnTo>
                    <a:pt x="40880" y="2584"/>
                  </a:lnTo>
                  <a:lnTo>
                    <a:pt x="40858" y="1776"/>
                  </a:lnTo>
                  <a:lnTo>
                    <a:pt x="40828" y="982"/>
                  </a:lnTo>
                  <a:lnTo>
                    <a:pt x="40208" y="1193"/>
                  </a:lnTo>
                  <a:lnTo>
                    <a:pt x="39588" y="1391"/>
                  </a:lnTo>
                  <a:lnTo>
                    <a:pt x="38964" y="1590"/>
                  </a:lnTo>
                  <a:lnTo>
                    <a:pt x="38339" y="1764"/>
                  </a:lnTo>
                  <a:lnTo>
                    <a:pt x="37710" y="1938"/>
                  </a:lnTo>
                  <a:lnTo>
                    <a:pt x="37086" y="2087"/>
                  </a:lnTo>
                  <a:lnTo>
                    <a:pt x="36457" y="2236"/>
                  </a:lnTo>
                  <a:lnTo>
                    <a:pt x="35824" y="2372"/>
                  </a:lnTo>
                  <a:lnTo>
                    <a:pt x="35196" y="2497"/>
                  </a:lnTo>
                  <a:lnTo>
                    <a:pt x="34563" y="2608"/>
                  </a:lnTo>
                  <a:lnTo>
                    <a:pt x="33930" y="2708"/>
                  </a:lnTo>
                  <a:lnTo>
                    <a:pt x="33297" y="2795"/>
                  </a:lnTo>
                  <a:lnTo>
                    <a:pt x="32663" y="2882"/>
                  </a:lnTo>
                  <a:lnTo>
                    <a:pt x="32026" y="2944"/>
                  </a:lnTo>
                  <a:lnTo>
                    <a:pt x="31389" y="3006"/>
                  </a:lnTo>
                  <a:lnTo>
                    <a:pt x="30751" y="3068"/>
                  </a:lnTo>
                  <a:lnTo>
                    <a:pt x="30114" y="3105"/>
                  </a:lnTo>
                  <a:lnTo>
                    <a:pt x="29477" y="3142"/>
                  </a:lnTo>
                  <a:lnTo>
                    <a:pt x="28835" y="3180"/>
                  </a:lnTo>
                  <a:lnTo>
                    <a:pt x="28198" y="3192"/>
                  </a:lnTo>
                  <a:lnTo>
                    <a:pt x="27556" y="3204"/>
                  </a:lnTo>
                  <a:lnTo>
                    <a:pt x="26915" y="3204"/>
                  </a:lnTo>
                  <a:lnTo>
                    <a:pt x="25631" y="3192"/>
                  </a:lnTo>
                  <a:lnTo>
                    <a:pt x="24348" y="3155"/>
                  </a:lnTo>
                  <a:lnTo>
                    <a:pt x="23060" y="3093"/>
                  </a:lnTo>
                  <a:lnTo>
                    <a:pt x="21773" y="3006"/>
                  </a:lnTo>
                  <a:lnTo>
                    <a:pt x="20485" y="2894"/>
                  </a:lnTo>
                  <a:lnTo>
                    <a:pt x="19198" y="2770"/>
                  </a:lnTo>
                  <a:lnTo>
                    <a:pt x="17910" y="2633"/>
                  </a:lnTo>
                  <a:lnTo>
                    <a:pt x="16622" y="2472"/>
                  </a:lnTo>
                  <a:lnTo>
                    <a:pt x="15335" y="2298"/>
                  </a:lnTo>
                  <a:lnTo>
                    <a:pt x="14047" y="2112"/>
                  </a:lnTo>
                  <a:lnTo>
                    <a:pt x="12764" y="1925"/>
                  </a:lnTo>
                  <a:lnTo>
                    <a:pt x="10202" y="1528"/>
                  </a:lnTo>
                  <a:lnTo>
                    <a:pt x="7648" y="1118"/>
                  </a:lnTo>
                  <a:lnTo>
                    <a:pt x="5112" y="721"/>
                  </a:lnTo>
                  <a:lnTo>
                    <a:pt x="3846" y="522"/>
                  </a:lnTo>
                  <a:lnTo>
                    <a:pt x="2584" y="336"/>
                  </a:lnTo>
                  <a:lnTo>
                    <a:pt x="1331" y="16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6"/>
            <p:cNvSpPr/>
            <p:nvPr/>
          </p:nvSpPr>
          <p:spPr>
            <a:xfrm>
              <a:off x="3507250" y="-1415625"/>
              <a:ext cx="544550" cy="749125"/>
            </a:xfrm>
            <a:custGeom>
              <a:avLst/>
              <a:gdLst/>
              <a:ahLst/>
              <a:cxnLst/>
              <a:rect l="l" t="t" r="r" b="b"/>
              <a:pathLst>
                <a:path w="21782" h="29965" extrusionOk="0">
                  <a:moveTo>
                    <a:pt x="21782" y="0"/>
                  </a:moveTo>
                  <a:lnTo>
                    <a:pt x="21106" y="212"/>
                  </a:lnTo>
                  <a:lnTo>
                    <a:pt x="20430" y="410"/>
                  </a:lnTo>
                  <a:lnTo>
                    <a:pt x="19754" y="609"/>
                  </a:lnTo>
                  <a:lnTo>
                    <a:pt x="19078" y="795"/>
                  </a:lnTo>
                  <a:lnTo>
                    <a:pt x="18397" y="969"/>
                  </a:lnTo>
                  <a:lnTo>
                    <a:pt x="17717" y="1143"/>
                  </a:lnTo>
                  <a:lnTo>
                    <a:pt x="17032" y="1304"/>
                  </a:lnTo>
                  <a:lnTo>
                    <a:pt x="16352" y="1453"/>
                  </a:lnTo>
                  <a:lnTo>
                    <a:pt x="15671" y="1590"/>
                  </a:lnTo>
                  <a:lnTo>
                    <a:pt x="14987" y="1727"/>
                  </a:lnTo>
                  <a:lnTo>
                    <a:pt x="14302" y="1851"/>
                  </a:lnTo>
                  <a:lnTo>
                    <a:pt x="13617" y="1963"/>
                  </a:lnTo>
                  <a:lnTo>
                    <a:pt x="12933" y="2062"/>
                  </a:lnTo>
                  <a:lnTo>
                    <a:pt x="12248" y="2161"/>
                  </a:lnTo>
                  <a:lnTo>
                    <a:pt x="11563" y="2236"/>
                  </a:lnTo>
                  <a:lnTo>
                    <a:pt x="10878" y="2310"/>
                  </a:lnTo>
                  <a:lnTo>
                    <a:pt x="10194" y="2372"/>
                  </a:lnTo>
                  <a:lnTo>
                    <a:pt x="9509" y="2422"/>
                  </a:lnTo>
                  <a:lnTo>
                    <a:pt x="8824" y="2459"/>
                  </a:lnTo>
                  <a:lnTo>
                    <a:pt x="8144" y="2484"/>
                  </a:lnTo>
                  <a:lnTo>
                    <a:pt x="7459" y="2496"/>
                  </a:lnTo>
                  <a:lnTo>
                    <a:pt x="6774" y="2496"/>
                  </a:lnTo>
                  <a:lnTo>
                    <a:pt x="6094" y="2484"/>
                  </a:lnTo>
                  <a:lnTo>
                    <a:pt x="5414" y="2472"/>
                  </a:lnTo>
                  <a:lnTo>
                    <a:pt x="4733" y="2434"/>
                  </a:lnTo>
                  <a:lnTo>
                    <a:pt x="4053" y="2385"/>
                  </a:lnTo>
                  <a:lnTo>
                    <a:pt x="3373" y="2323"/>
                  </a:lnTo>
                  <a:lnTo>
                    <a:pt x="2696" y="2248"/>
                  </a:lnTo>
                  <a:lnTo>
                    <a:pt x="2020" y="2161"/>
                  </a:lnTo>
                  <a:lnTo>
                    <a:pt x="1344" y="2062"/>
                  </a:lnTo>
                  <a:lnTo>
                    <a:pt x="672" y="1950"/>
                  </a:lnTo>
                  <a:lnTo>
                    <a:pt x="1" y="1826"/>
                  </a:lnTo>
                  <a:lnTo>
                    <a:pt x="1" y="1826"/>
                  </a:lnTo>
                  <a:lnTo>
                    <a:pt x="39" y="2000"/>
                  </a:lnTo>
                  <a:lnTo>
                    <a:pt x="78" y="2211"/>
                  </a:lnTo>
                  <a:lnTo>
                    <a:pt x="117" y="2422"/>
                  </a:lnTo>
                  <a:lnTo>
                    <a:pt x="134" y="2534"/>
                  </a:lnTo>
                  <a:lnTo>
                    <a:pt x="147" y="2658"/>
                  </a:lnTo>
                  <a:lnTo>
                    <a:pt x="216" y="3391"/>
                  </a:lnTo>
                  <a:lnTo>
                    <a:pt x="285" y="4111"/>
                  </a:lnTo>
                  <a:lnTo>
                    <a:pt x="362" y="4831"/>
                  </a:lnTo>
                  <a:lnTo>
                    <a:pt x="440" y="5551"/>
                  </a:lnTo>
                  <a:lnTo>
                    <a:pt x="526" y="6259"/>
                  </a:lnTo>
                  <a:lnTo>
                    <a:pt x="612" y="6967"/>
                  </a:lnTo>
                  <a:lnTo>
                    <a:pt x="703" y="7662"/>
                  </a:lnTo>
                  <a:lnTo>
                    <a:pt x="797" y="8345"/>
                  </a:lnTo>
                  <a:lnTo>
                    <a:pt x="896" y="9041"/>
                  </a:lnTo>
                  <a:lnTo>
                    <a:pt x="1000" y="9711"/>
                  </a:lnTo>
                  <a:lnTo>
                    <a:pt x="1103" y="10382"/>
                  </a:lnTo>
                  <a:lnTo>
                    <a:pt x="1215" y="11052"/>
                  </a:lnTo>
                  <a:lnTo>
                    <a:pt x="1327" y="11710"/>
                  </a:lnTo>
                  <a:lnTo>
                    <a:pt x="1448" y="12356"/>
                  </a:lnTo>
                  <a:lnTo>
                    <a:pt x="1568" y="13002"/>
                  </a:lnTo>
                  <a:lnTo>
                    <a:pt x="1693" y="13635"/>
                  </a:lnTo>
                  <a:lnTo>
                    <a:pt x="1818" y="14256"/>
                  </a:lnTo>
                  <a:lnTo>
                    <a:pt x="1951" y="14877"/>
                  </a:lnTo>
                  <a:lnTo>
                    <a:pt x="2085" y="15485"/>
                  </a:lnTo>
                  <a:lnTo>
                    <a:pt x="2227" y="16082"/>
                  </a:lnTo>
                  <a:lnTo>
                    <a:pt x="2369" y="16678"/>
                  </a:lnTo>
                  <a:lnTo>
                    <a:pt x="2516" y="17261"/>
                  </a:lnTo>
                  <a:lnTo>
                    <a:pt x="2666" y="17832"/>
                  </a:lnTo>
                  <a:lnTo>
                    <a:pt x="2817" y="18391"/>
                  </a:lnTo>
                  <a:lnTo>
                    <a:pt x="2976" y="18938"/>
                  </a:lnTo>
                  <a:lnTo>
                    <a:pt x="3136" y="19484"/>
                  </a:lnTo>
                  <a:lnTo>
                    <a:pt x="3299" y="20006"/>
                  </a:lnTo>
                  <a:lnTo>
                    <a:pt x="3467" y="20527"/>
                  </a:lnTo>
                  <a:lnTo>
                    <a:pt x="3635" y="21036"/>
                  </a:lnTo>
                  <a:lnTo>
                    <a:pt x="3812" y="21533"/>
                  </a:lnTo>
                  <a:lnTo>
                    <a:pt x="3988" y="22017"/>
                  </a:lnTo>
                  <a:lnTo>
                    <a:pt x="4169" y="22489"/>
                  </a:lnTo>
                  <a:lnTo>
                    <a:pt x="4350" y="22949"/>
                  </a:lnTo>
                  <a:lnTo>
                    <a:pt x="4540" y="23396"/>
                  </a:lnTo>
                  <a:lnTo>
                    <a:pt x="4729" y="23830"/>
                  </a:lnTo>
                  <a:lnTo>
                    <a:pt x="4923" y="24265"/>
                  </a:lnTo>
                  <a:lnTo>
                    <a:pt x="5121" y="24675"/>
                  </a:lnTo>
                  <a:lnTo>
                    <a:pt x="5323" y="25060"/>
                  </a:lnTo>
                  <a:lnTo>
                    <a:pt x="5526" y="25445"/>
                  </a:lnTo>
                  <a:lnTo>
                    <a:pt x="5732" y="25817"/>
                  </a:lnTo>
                  <a:lnTo>
                    <a:pt x="5943" y="26177"/>
                  </a:lnTo>
                  <a:lnTo>
                    <a:pt x="6154" y="26512"/>
                  </a:lnTo>
                  <a:lnTo>
                    <a:pt x="6374" y="26835"/>
                  </a:lnTo>
                  <a:lnTo>
                    <a:pt x="6594" y="27146"/>
                  </a:lnTo>
                  <a:lnTo>
                    <a:pt x="6813" y="27444"/>
                  </a:lnTo>
                  <a:lnTo>
                    <a:pt x="7041" y="27729"/>
                  </a:lnTo>
                  <a:lnTo>
                    <a:pt x="7270" y="27990"/>
                  </a:lnTo>
                  <a:lnTo>
                    <a:pt x="7502" y="28251"/>
                  </a:lnTo>
                  <a:lnTo>
                    <a:pt x="7735" y="28474"/>
                  </a:lnTo>
                  <a:lnTo>
                    <a:pt x="7976" y="28698"/>
                  </a:lnTo>
                  <a:lnTo>
                    <a:pt x="8217" y="28897"/>
                  </a:lnTo>
                  <a:lnTo>
                    <a:pt x="8463" y="29083"/>
                  </a:lnTo>
                  <a:lnTo>
                    <a:pt x="8708" y="29257"/>
                  </a:lnTo>
                  <a:lnTo>
                    <a:pt x="8958" y="29406"/>
                  </a:lnTo>
                  <a:lnTo>
                    <a:pt x="9212" y="29542"/>
                  </a:lnTo>
                  <a:lnTo>
                    <a:pt x="9466" y="29654"/>
                  </a:lnTo>
                  <a:lnTo>
                    <a:pt x="9724" y="29753"/>
                  </a:lnTo>
                  <a:lnTo>
                    <a:pt x="9987" y="29828"/>
                  </a:lnTo>
                  <a:lnTo>
                    <a:pt x="10254" y="29890"/>
                  </a:lnTo>
                  <a:lnTo>
                    <a:pt x="10521" y="29940"/>
                  </a:lnTo>
                  <a:lnTo>
                    <a:pt x="10792" y="29965"/>
                  </a:lnTo>
                  <a:lnTo>
                    <a:pt x="11064" y="29965"/>
                  </a:lnTo>
                  <a:lnTo>
                    <a:pt x="11339" y="29952"/>
                  </a:lnTo>
                  <a:lnTo>
                    <a:pt x="11619" y="29915"/>
                  </a:lnTo>
                  <a:lnTo>
                    <a:pt x="11886" y="29865"/>
                  </a:lnTo>
                  <a:lnTo>
                    <a:pt x="12149" y="29791"/>
                  </a:lnTo>
                  <a:lnTo>
                    <a:pt x="12411" y="29704"/>
                  </a:lnTo>
                  <a:lnTo>
                    <a:pt x="12670" y="29592"/>
                  </a:lnTo>
                  <a:lnTo>
                    <a:pt x="12920" y="29468"/>
                  </a:lnTo>
                  <a:lnTo>
                    <a:pt x="13169" y="29319"/>
                  </a:lnTo>
                  <a:lnTo>
                    <a:pt x="13419" y="29157"/>
                  </a:lnTo>
                  <a:lnTo>
                    <a:pt x="13660" y="28984"/>
                  </a:lnTo>
                  <a:lnTo>
                    <a:pt x="13897" y="28785"/>
                  </a:lnTo>
                  <a:lnTo>
                    <a:pt x="14134" y="28561"/>
                  </a:lnTo>
                  <a:lnTo>
                    <a:pt x="14367" y="28325"/>
                  </a:lnTo>
                  <a:lnTo>
                    <a:pt x="14595" y="28077"/>
                  </a:lnTo>
                  <a:lnTo>
                    <a:pt x="14819" y="27816"/>
                  </a:lnTo>
                  <a:lnTo>
                    <a:pt x="15043" y="27531"/>
                  </a:lnTo>
                  <a:lnTo>
                    <a:pt x="15258" y="27233"/>
                  </a:lnTo>
                  <a:lnTo>
                    <a:pt x="15473" y="26922"/>
                  </a:lnTo>
                  <a:lnTo>
                    <a:pt x="15684" y="26599"/>
                  </a:lnTo>
                  <a:lnTo>
                    <a:pt x="15891" y="26264"/>
                  </a:lnTo>
                  <a:lnTo>
                    <a:pt x="16093" y="25904"/>
                  </a:lnTo>
                  <a:lnTo>
                    <a:pt x="16296" y="25531"/>
                  </a:lnTo>
                  <a:lnTo>
                    <a:pt x="16490" y="25146"/>
                  </a:lnTo>
                  <a:lnTo>
                    <a:pt x="16683" y="24749"/>
                  </a:lnTo>
                  <a:lnTo>
                    <a:pt x="16873" y="24339"/>
                  </a:lnTo>
                  <a:lnTo>
                    <a:pt x="17058" y="23917"/>
                  </a:lnTo>
                  <a:lnTo>
                    <a:pt x="17243" y="23483"/>
                  </a:lnTo>
                  <a:lnTo>
                    <a:pt x="17424" y="23035"/>
                  </a:lnTo>
                  <a:lnTo>
                    <a:pt x="17601" y="22576"/>
                  </a:lnTo>
                  <a:lnTo>
                    <a:pt x="17773" y="22104"/>
                  </a:lnTo>
                  <a:lnTo>
                    <a:pt x="17941" y="21620"/>
                  </a:lnTo>
                  <a:lnTo>
                    <a:pt x="18104" y="21136"/>
                  </a:lnTo>
                  <a:lnTo>
                    <a:pt x="18268" y="20626"/>
                  </a:lnTo>
                  <a:lnTo>
                    <a:pt x="18427" y="20117"/>
                  </a:lnTo>
                  <a:lnTo>
                    <a:pt x="18582" y="19596"/>
                  </a:lnTo>
                  <a:lnTo>
                    <a:pt x="18737" y="19062"/>
                  </a:lnTo>
                  <a:lnTo>
                    <a:pt x="18884" y="18515"/>
                  </a:lnTo>
                  <a:lnTo>
                    <a:pt x="19030" y="17957"/>
                  </a:lnTo>
                  <a:lnTo>
                    <a:pt x="19172" y="17398"/>
                  </a:lnTo>
                  <a:lnTo>
                    <a:pt x="19310" y="16827"/>
                  </a:lnTo>
                  <a:lnTo>
                    <a:pt x="19448" y="16255"/>
                  </a:lnTo>
                  <a:lnTo>
                    <a:pt x="19577" y="15659"/>
                  </a:lnTo>
                  <a:lnTo>
                    <a:pt x="19706" y="15076"/>
                  </a:lnTo>
                  <a:lnTo>
                    <a:pt x="19836" y="14467"/>
                  </a:lnTo>
                  <a:lnTo>
                    <a:pt x="19956" y="13859"/>
                  </a:lnTo>
                  <a:lnTo>
                    <a:pt x="20077" y="13250"/>
                  </a:lnTo>
                  <a:lnTo>
                    <a:pt x="20193" y="12629"/>
                  </a:lnTo>
                  <a:lnTo>
                    <a:pt x="20305" y="11996"/>
                  </a:lnTo>
                  <a:lnTo>
                    <a:pt x="20413" y="11363"/>
                  </a:lnTo>
                  <a:lnTo>
                    <a:pt x="20520" y="10729"/>
                  </a:lnTo>
                  <a:lnTo>
                    <a:pt x="20624" y="10084"/>
                  </a:lnTo>
                  <a:lnTo>
                    <a:pt x="20723" y="9438"/>
                  </a:lnTo>
                  <a:lnTo>
                    <a:pt x="20817" y="8780"/>
                  </a:lnTo>
                  <a:lnTo>
                    <a:pt x="20912" y="8122"/>
                  </a:lnTo>
                  <a:lnTo>
                    <a:pt x="21003" y="7464"/>
                  </a:lnTo>
                  <a:lnTo>
                    <a:pt x="21089" y="6793"/>
                  </a:lnTo>
                  <a:lnTo>
                    <a:pt x="21170" y="6122"/>
                  </a:lnTo>
                  <a:lnTo>
                    <a:pt x="21252" y="5452"/>
                  </a:lnTo>
                  <a:lnTo>
                    <a:pt x="21330" y="4781"/>
                  </a:lnTo>
                  <a:lnTo>
                    <a:pt x="21403" y="4098"/>
                  </a:lnTo>
                  <a:lnTo>
                    <a:pt x="21476" y="3428"/>
                  </a:lnTo>
                  <a:lnTo>
                    <a:pt x="21541" y="2745"/>
                  </a:lnTo>
                  <a:lnTo>
                    <a:pt x="21605" y="2062"/>
                  </a:lnTo>
                  <a:lnTo>
                    <a:pt x="21670" y="1379"/>
                  </a:lnTo>
                  <a:lnTo>
                    <a:pt x="21726" y="683"/>
                  </a:lnTo>
                  <a:lnTo>
                    <a:pt x="21782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6"/>
            <p:cNvSpPr/>
            <p:nvPr/>
          </p:nvSpPr>
          <p:spPr>
            <a:xfrm>
              <a:off x="3515750" y="-6006175"/>
              <a:ext cx="984025" cy="362325"/>
            </a:xfrm>
            <a:custGeom>
              <a:avLst/>
              <a:gdLst/>
              <a:ahLst/>
              <a:cxnLst/>
              <a:rect l="l" t="t" r="r" b="b"/>
              <a:pathLst>
                <a:path w="39361" h="14493" extrusionOk="0">
                  <a:moveTo>
                    <a:pt x="39361" y="1"/>
                  </a:moveTo>
                  <a:lnTo>
                    <a:pt x="38775" y="324"/>
                  </a:lnTo>
                  <a:lnTo>
                    <a:pt x="38189" y="622"/>
                  </a:lnTo>
                  <a:lnTo>
                    <a:pt x="37599" y="920"/>
                  </a:lnTo>
                  <a:lnTo>
                    <a:pt x="37005" y="1205"/>
                  </a:lnTo>
                  <a:lnTo>
                    <a:pt x="36411" y="1466"/>
                  </a:lnTo>
                  <a:lnTo>
                    <a:pt x="35812" y="1714"/>
                  </a:lnTo>
                  <a:lnTo>
                    <a:pt x="35214" y="1950"/>
                  </a:lnTo>
                  <a:lnTo>
                    <a:pt x="34611" y="2174"/>
                  </a:lnTo>
                  <a:lnTo>
                    <a:pt x="34008" y="2385"/>
                  </a:lnTo>
                  <a:lnTo>
                    <a:pt x="33401" y="2596"/>
                  </a:lnTo>
                  <a:lnTo>
                    <a:pt x="32793" y="2782"/>
                  </a:lnTo>
                  <a:lnTo>
                    <a:pt x="32186" y="2956"/>
                  </a:lnTo>
                  <a:lnTo>
                    <a:pt x="31575" y="3118"/>
                  </a:lnTo>
                  <a:lnTo>
                    <a:pt x="30959" y="3267"/>
                  </a:lnTo>
                  <a:lnTo>
                    <a:pt x="30347" y="3403"/>
                  </a:lnTo>
                  <a:lnTo>
                    <a:pt x="29732" y="3540"/>
                  </a:lnTo>
                  <a:lnTo>
                    <a:pt x="29112" y="3652"/>
                  </a:lnTo>
                  <a:lnTo>
                    <a:pt x="28496" y="3763"/>
                  </a:lnTo>
                  <a:lnTo>
                    <a:pt x="27876" y="3863"/>
                  </a:lnTo>
                  <a:lnTo>
                    <a:pt x="27255" y="3950"/>
                  </a:lnTo>
                  <a:lnTo>
                    <a:pt x="26631" y="4024"/>
                  </a:lnTo>
                  <a:lnTo>
                    <a:pt x="26011" y="4086"/>
                  </a:lnTo>
                  <a:lnTo>
                    <a:pt x="25387" y="4148"/>
                  </a:lnTo>
                  <a:lnTo>
                    <a:pt x="24762" y="4198"/>
                  </a:lnTo>
                  <a:lnTo>
                    <a:pt x="24133" y="4235"/>
                  </a:lnTo>
                  <a:lnTo>
                    <a:pt x="23509" y="4273"/>
                  </a:lnTo>
                  <a:lnTo>
                    <a:pt x="22880" y="4285"/>
                  </a:lnTo>
                  <a:lnTo>
                    <a:pt x="22256" y="4310"/>
                  </a:lnTo>
                  <a:lnTo>
                    <a:pt x="20998" y="4310"/>
                  </a:lnTo>
                  <a:lnTo>
                    <a:pt x="19741" y="4285"/>
                  </a:lnTo>
                  <a:lnTo>
                    <a:pt x="18484" y="4235"/>
                  </a:lnTo>
                  <a:lnTo>
                    <a:pt x="17226" y="4161"/>
                  </a:lnTo>
                  <a:lnTo>
                    <a:pt x="15969" y="4074"/>
                  </a:lnTo>
                  <a:lnTo>
                    <a:pt x="14716" y="3950"/>
                  </a:lnTo>
                  <a:lnTo>
                    <a:pt x="13462" y="3813"/>
                  </a:lnTo>
                  <a:lnTo>
                    <a:pt x="12214" y="3664"/>
                  </a:lnTo>
                  <a:lnTo>
                    <a:pt x="10965" y="3490"/>
                  </a:lnTo>
                  <a:lnTo>
                    <a:pt x="9725" y="3304"/>
                  </a:lnTo>
                  <a:lnTo>
                    <a:pt x="8484" y="3118"/>
                  </a:lnTo>
                  <a:lnTo>
                    <a:pt x="7253" y="2907"/>
                  </a:lnTo>
                  <a:lnTo>
                    <a:pt x="4802" y="2484"/>
                  </a:lnTo>
                  <a:lnTo>
                    <a:pt x="1" y="1628"/>
                  </a:lnTo>
                  <a:lnTo>
                    <a:pt x="14" y="2410"/>
                  </a:lnTo>
                  <a:lnTo>
                    <a:pt x="35" y="3180"/>
                  </a:lnTo>
                  <a:lnTo>
                    <a:pt x="65" y="3962"/>
                  </a:lnTo>
                  <a:lnTo>
                    <a:pt x="96" y="4732"/>
                  </a:lnTo>
                  <a:lnTo>
                    <a:pt x="134" y="5514"/>
                  </a:lnTo>
                  <a:lnTo>
                    <a:pt x="177" y="6284"/>
                  </a:lnTo>
                  <a:lnTo>
                    <a:pt x="225" y="7054"/>
                  </a:lnTo>
                  <a:lnTo>
                    <a:pt x="276" y="7836"/>
                  </a:lnTo>
                  <a:lnTo>
                    <a:pt x="332" y="8606"/>
                  </a:lnTo>
                  <a:lnTo>
                    <a:pt x="393" y="9364"/>
                  </a:lnTo>
                  <a:lnTo>
                    <a:pt x="453" y="10134"/>
                  </a:lnTo>
                  <a:lnTo>
                    <a:pt x="522" y="10904"/>
                  </a:lnTo>
                  <a:lnTo>
                    <a:pt x="591" y="11661"/>
                  </a:lnTo>
                  <a:lnTo>
                    <a:pt x="660" y="12419"/>
                  </a:lnTo>
                  <a:lnTo>
                    <a:pt x="806" y="13934"/>
                  </a:lnTo>
                  <a:lnTo>
                    <a:pt x="3200" y="14070"/>
                  </a:lnTo>
                  <a:lnTo>
                    <a:pt x="5590" y="14194"/>
                  </a:lnTo>
                  <a:lnTo>
                    <a:pt x="7976" y="14281"/>
                  </a:lnTo>
                  <a:lnTo>
                    <a:pt x="10366" y="14356"/>
                  </a:lnTo>
                  <a:lnTo>
                    <a:pt x="12756" y="14418"/>
                  </a:lnTo>
                  <a:lnTo>
                    <a:pt x="15146" y="14455"/>
                  </a:lnTo>
                  <a:lnTo>
                    <a:pt x="17536" y="14480"/>
                  </a:lnTo>
                  <a:lnTo>
                    <a:pt x="19922" y="14492"/>
                  </a:lnTo>
                  <a:lnTo>
                    <a:pt x="22312" y="14492"/>
                  </a:lnTo>
                  <a:lnTo>
                    <a:pt x="24702" y="14480"/>
                  </a:lnTo>
                  <a:lnTo>
                    <a:pt x="29478" y="14443"/>
                  </a:lnTo>
                  <a:lnTo>
                    <a:pt x="34258" y="14393"/>
                  </a:lnTo>
                  <a:lnTo>
                    <a:pt x="39038" y="14343"/>
                  </a:lnTo>
                  <a:lnTo>
                    <a:pt x="38982" y="14145"/>
                  </a:lnTo>
                  <a:lnTo>
                    <a:pt x="38934" y="13934"/>
                  </a:lnTo>
                  <a:lnTo>
                    <a:pt x="38913" y="13822"/>
                  </a:lnTo>
                  <a:lnTo>
                    <a:pt x="38895" y="13710"/>
                  </a:lnTo>
                  <a:lnTo>
                    <a:pt x="38878" y="13598"/>
                  </a:lnTo>
                  <a:lnTo>
                    <a:pt x="38865" y="13474"/>
                  </a:lnTo>
                  <a:lnTo>
                    <a:pt x="38852" y="13350"/>
                  </a:lnTo>
                  <a:lnTo>
                    <a:pt x="38848" y="13226"/>
                  </a:lnTo>
                  <a:lnTo>
                    <a:pt x="38839" y="13089"/>
                  </a:lnTo>
                  <a:lnTo>
                    <a:pt x="38839" y="12965"/>
                  </a:lnTo>
                  <a:lnTo>
                    <a:pt x="38839" y="12816"/>
                  </a:lnTo>
                  <a:lnTo>
                    <a:pt x="38844" y="12679"/>
                  </a:lnTo>
                  <a:lnTo>
                    <a:pt x="38852" y="12543"/>
                  </a:lnTo>
                  <a:lnTo>
                    <a:pt x="38861" y="12394"/>
                  </a:lnTo>
                  <a:lnTo>
                    <a:pt x="38943" y="11177"/>
                  </a:lnTo>
                  <a:lnTo>
                    <a:pt x="38982" y="10581"/>
                  </a:lnTo>
                  <a:lnTo>
                    <a:pt x="39016" y="9985"/>
                  </a:lnTo>
                  <a:lnTo>
                    <a:pt x="39042" y="9389"/>
                  </a:lnTo>
                  <a:lnTo>
                    <a:pt x="39059" y="8780"/>
                  </a:lnTo>
                  <a:lnTo>
                    <a:pt x="39072" y="8172"/>
                  </a:lnTo>
                  <a:lnTo>
                    <a:pt x="39072" y="7861"/>
                  </a:lnTo>
                  <a:lnTo>
                    <a:pt x="39072" y="7551"/>
                  </a:lnTo>
                  <a:lnTo>
                    <a:pt x="39068" y="7228"/>
                  </a:lnTo>
                  <a:lnTo>
                    <a:pt x="39059" y="6930"/>
                  </a:lnTo>
                  <a:lnTo>
                    <a:pt x="39046" y="6620"/>
                  </a:lnTo>
                  <a:lnTo>
                    <a:pt x="39029" y="6321"/>
                  </a:lnTo>
                  <a:lnTo>
                    <a:pt x="38990" y="5738"/>
                  </a:lnTo>
                  <a:lnTo>
                    <a:pt x="38947" y="5154"/>
                  </a:lnTo>
                  <a:lnTo>
                    <a:pt x="38852" y="4012"/>
                  </a:lnTo>
                  <a:lnTo>
                    <a:pt x="38805" y="3428"/>
                  </a:lnTo>
                  <a:lnTo>
                    <a:pt x="38762" y="2844"/>
                  </a:lnTo>
                  <a:lnTo>
                    <a:pt x="38753" y="2559"/>
                  </a:lnTo>
                  <a:lnTo>
                    <a:pt x="38753" y="2298"/>
                  </a:lnTo>
                  <a:lnTo>
                    <a:pt x="38758" y="2037"/>
                  </a:lnTo>
                  <a:lnTo>
                    <a:pt x="38771" y="1801"/>
                  </a:lnTo>
                  <a:lnTo>
                    <a:pt x="38792" y="1565"/>
                  </a:lnTo>
                  <a:lnTo>
                    <a:pt x="38818" y="1342"/>
                  </a:lnTo>
                  <a:lnTo>
                    <a:pt x="38852" y="1143"/>
                  </a:lnTo>
                  <a:lnTo>
                    <a:pt x="38891" y="945"/>
                  </a:lnTo>
                  <a:lnTo>
                    <a:pt x="38938" y="771"/>
                  </a:lnTo>
                  <a:lnTo>
                    <a:pt x="38990" y="609"/>
                  </a:lnTo>
                  <a:lnTo>
                    <a:pt x="39042" y="460"/>
                  </a:lnTo>
                  <a:lnTo>
                    <a:pt x="39102" y="336"/>
                  </a:lnTo>
                  <a:lnTo>
                    <a:pt x="39162" y="224"/>
                  </a:lnTo>
                  <a:lnTo>
                    <a:pt x="39227" y="125"/>
                  </a:lnTo>
                  <a:lnTo>
                    <a:pt x="39292" y="50"/>
                  </a:lnTo>
                  <a:lnTo>
                    <a:pt x="393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6"/>
            <p:cNvSpPr/>
            <p:nvPr/>
          </p:nvSpPr>
          <p:spPr>
            <a:xfrm>
              <a:off x="3589300" y="-11189975"/>
              <a:ext cx="162350" cy="320400"/>
            </a:xfrm>
            <a:custGeom>
              <a:avLst/>
              <a:gdLst/>
              <a:ahLst/>
              <a:cxnLst/>
              <a:rect l="l" t="t" r="r" b="b"/>
              <a:pathLst>
                <a:path w="6494" h="12816" extrusionOk="0">
                  <a:moveTo>
                    <a:pt x="0" y="1"/>
                  </a:moveTo>
                  <a:lnTo>
                    <a:pt x="52" y="348"/>
                  </a:lnTo>
                  <a:lnTo>
                    <a:pt x="103" y="684"/>
                  </a:lnTo>
                  <a:lnTo>
                    <a:pt x="155" y="1044"/>
                  </a:lnTo>
                  <a:lnTo>
                    <a:pt x="198" y="1392"/>
                  </a:lnTo>
                  <a:lnTo>
                    <a:pt x="246" y="1752"/>
                  </a:lnTo>
                  <a:lnTo>
                    <a:pt x="284" y="2112"/>
                  </a:lnTo>
                  <a:lnTo>
                    <a:pt x="323" y="2484"/>
                  </a:lnTo>
                  <a:lnTo>
                    <a:pt x="358" y="2857"/>
                  </a:lnTo>
                  <a:lnTo>
                    <a:pt x="388" y="3229"/>
                  </a:lnTo>
                  <a:lnTo>
                    <a:pt x="418" y="3614"/>
                  </a:lnTo>
                  <a:lnTo>
                    <a:pt x="448" y="3999"/>
                  </a:lnTo>
                  <a:lnTo>
                    <a:pt x="469" y="4384"/>
                  </a:lnTo>
                  <a:lnTo>
                    <a:pt x="513" y="5167"/>
                  </a:lnTo>
                  <a:lnTo>
                    <a:pt x="547" y="5949"/>
                  </a:lnTo>
                  <a:lnTo>
                    <a:pt x="569" y="6744"/>
                  </a:lnTo>
                  <a:lnTo>
                    <a:pt x="586" y="7551"/>
                  </a:lnTo>
                  <a:lnTo>
                    <a:pt x="590" y="8358"/>
                  </a:lnTo>
                  <a:lnTo>
                    <a:pt x="586" y="9153"/>
                  </a:lnTo>
                  <a:lnTo>
                    <a:pt x="577" y="9960"/>
                  </a:lnTo>
                  <a:lnTo>
                    <a:pt x="560" y="10767"/>
                  </a:lnTo>
                  <a:lnTo>
                    <a:pt x="534" y="11562"/>
                  </a:lnTo>
                  <a:lnTo>
                    <a:pt x="500" y="12356"/>
                  </a:lnTo>
                  <a:lnTo>
                    <a:pt x="1998" y="12481"/>
                  </a:lnTo>
                  <a:lnTo>
                    <a:pt x="3497" y="12605"/>
                  </a:lnTo>
                  <a:lnTo>
                    <a:pt x="6494" y="12816"/>
                  </a:lnTo>
                  <a:lnTo>
                    <a:pt x="6494" y="12816"/>
                  </a:lnTo>
                  <a:lnTo>
                    <a:pt x="6460" y="11326"/>
                  </a:lnTo>
                  <a:lnTo>
                    <a:pt x="6438" y="10581"/>
                  </a:lnTo>
                  <a:lnTo>
                    <a:pt x="6416" y="9836"/>
                  </a:lnTo>
                  <a:lnTo>
                    <a:pt x="6386" y="9091"/>
                  </a:lnTo>
                  <a:lnTo>
                    <a:pt x="6352" y="8346"/>
                  </a:lnTo>
                  <a:lnTo>
                    <a:pt x="6309" y="7600"/>
                  </a:lnTo>
                  <a:lnTo>
                    <a:pt x="6283" y="7228"/>
                  </a:lnTo>
                  <a:lnTo>
                    <a:pt x="6253" y="6855"/>
                  </a:lnTo>
                  <a:lnTo>
                    <a:pt x="6218" y="6458"/>
                  </a:lnTo>
                  <a:lnTo>
                    <a:pt x="6180" y="6048"/>
                  </a:lnTo>
                  <a:lnTo>
                    <a:pt x="6098" y="5266"/>
                  </a:lnTo>
                  <a:lnTo>
                    <a:pt x="6007" y="4471"/>
                  </a:lnTo>
                  <a:lnTo>
                    <a:pt x="5917" y="3689"/>
                  </a:lnTo>
                  <a:lnTo>
                    <a:pt x="5822" y="2894"/>
                  </a:lnTo>
                  <a:lnTo>
                    <a:pt x="5736" y="2112"/>
                  </a:lnTo>
                  <a:lnTo>
                    <a:pt x="5697" y="1714"/>
                  </a:lnTo>
                  <a:lnTo>
                    <a:pt x="5659" y="1317"/>
                  </a:lnTo>
                  <a:lnTo>
                    <a:pt x="5624" y="920"/>
                  </a:lnTo>
                  <a:lnTo>
                    <a:pt x="5590" y="522"/>
                  </a:lnTo>
                  <a:lnTo>
                    <a:pt x="5581" y="386"/>
                  </a:lnTo>
                  <a:lnTo>
                    <a:pt x="5585" y="262"/>
                  </a:lnTo>
                  <a:lnTo>
                    <a:pt x="5590" y="162"/>
                  </a:lnTo>
                  <a:lnTo>
                    <a:pt x="5590" y="50"/>
                  </a:lnTo>
                  <a:lnTo>
                    <a:pt x="4186" y="26"/>
                  </a:lnTo>
                  <a:lnTo>
                    <a:pt x="279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6"/>
            <p:cNvSpPr/>
            <p:nvPr/>
          </p:nvSpPr>
          <p:spPr>
            <a:xfrm>
              <a:off x="3632125" y="-9611350"/>
              <a:ext cx="341300" cy="181625"/>
            </a:xfrm>
            <a:custGeom>
              <a:avLst/>
              <a:gdLst/>
              <a:ahLst/>
              <a:cxnLst/>
              <a:rect l="l" t="t" r="r" b="b"/>
              <a:pathLst>
                <a:path w="13652" h="7265" extrusionOk="0">
                  <a:moveTo>
                    <a:pt x="13652" y="0"/>
                  </a:moveTo>
                  <a:lnTo>
                    <a:pt x="11942" y="75"/>
                  </a:lnTo>
                  <a:lnTo>
                    <a:pt x="10237" y="124"/>
                  </a:lnTo>
                  <a:lnTo>
                    <a:pt x="8527" y="162"/>
                  </a:lnTo>
                  <a:lnTo>
                    <a:pt x="6818" y="186"/>
                  </a:lnTo>
                  <a:lnTo>
                    <a:pt x="3407" y="186"/>
                  </a:lnTo>
                  <a:lnTo>
                    <a:pt x="1702" y="162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783"/>
                  </a:lnTo>
                  <a:lnTo>
                    <a:pt x="66" y="1441"/>
                  </a:lnTo>
                  <a:lnTo>
                    <a:pt x="126" y="2745"/>
                  </a:lnTo>
                  <a:lnTo>
                    <a:pt x="182" y="4073"/>
                  </a:lnTo>
                  <a:lnTo>
                    <a:pt x="242" y="5402"/>
                  </a:lnTo>
                  <a:lnTo>
                    <a:pt x="1073" y="5588"/>
                  </a:lnTo>
                  <a:lnTo>
                    <a:pt x="1909" y="5774"/>
                  </a:lnTo>
                  <a:lnTo>
                    <a:pt x="2740" y="5936"/>
                  </a:lnTo>
                  <a:lnTo>
                    <a:pt x="3571" y="6097"/>
                  </a:lnTo>
                  <a:lnTo>
                    <a:pt x="4402" y="6246"/>
                  </a:lnTo>
                  <a:lnTo>
                    <a:pt x="5237" y="6371"/>
                  </a:lnTo>
                  <a:lnTo>
                    <a:pt x="6069" y="6495"/>
                  </a:lnTo>
                  <a:lnTo>
                    <a:pt x="6900" y="6606"/>
                  </a:lnTo>
                  <a:lnTo>
                    <a:pt x="7735" y="6718"/>
                  </a:lnTo>
                  <a:lnTo>
                    <a:pt x="8566" y="6818"/>
                  </a:lnTo>
                  <a:lnTo>
                    <a:pt x="10233" y="6991"/>
                  </a:lnTo>
                  <a:lnTo>
                    <a:pt x="11899" y="7128"/>
                  </a:lnTo>
                  <a:lnTo>
                    <a:pt x="13570" y="7265"/>
                  </a:lnTo>
                  <a:lnTo>
                    <a:pt x="13618" y="3626"/>
                  </a:lnTo>
                  <a:lnTo>
                    <a:pt x="13639" y="1813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6"/>
            <p:cNvSpPr/>
            <p:nvPr/>
          </p:nvSpPr>
          <p:spPr>
            <a:xfrm>
              <a:off x="3643450" y="-9342525"/>
              <a:ext cx="326750" cy="209900"/>
            </a:xfrm>
            <a:custGeom>
              <a:avLst/>
              <a:gdLst/>
              <a:ahLst/>
              <a:cxnLst/>
              <a:rect l="l" t="t" r="r" b="b"/>
              <a:pathLst>
                <a:path w="13070" h="8396" extrusionOk="0">
                  <a:moveTo>
                    <a:pt x="0" y="1"/>
                  </a:moveTo>
                  <a:lnTo>
                    <a:pt x="48" y="1479"/>
                  </a:lnTo>
                  <a:lnTo>
                    <a:pt x="91" y="2944"/>
                  </a:lnTo>
                  <a:lnTo>
                    <a:pt x="129" y="4434"/>
                  </a:lnTo>
                  <a:lnTo>
                    <a:pt x="147" y="5179"/>
                  </a:lnTo>
                  <a:lnTo>
                    <a:pt x="159" y="5924"/>
                  </a:lnTo>
                  <a:lnTo>
                    <a:pt x="220" y="5850"/>
                  </a:lnTo>
                  <a:lnTo>
                    <a:pt x="280" y="5788"/>
                  </a:lnTo>
                  <a:lnTo>
                    <a:pt x="340" y="5750"/>
                  </a:lnTo>
                  <a:lnTo>
                    <a:pt x="401" y="5726"/>
                  </a:lnTo>
                  <a:lnTo>
                    <a:pt x="461" y="5726"/>
                  </a:lnTo>
                  <a:lnTo>
                    <a:pt x="521" y="5738"/>
                  </a:lnTo>
                  <a:lnTo>
                    <a:pt x="582" y="5763"/>
                  </a:lnTo>
                  <a:lnTo>
                    <a:pt x="642" y="5812"/>
                  </a:lnTo>
                  <a:lnTo>
                    <a:pt x="702" y="5875"/>
                  </a:lnTo>
                  <a:lnTo>
                    <a:pt x="754" y="5949"/>
                  </a:lnTo>
                  <a:lnTo>
                    <a:pt x="810" y="6048"/>
                  </a:lnTo>
                  <a:lnTo>
                    <a:pt x="857" y="6148"/>
                  </a:lnTo>
                  <a:lnTo>
                    <a:pt x="904" y="6272"/>
                  </a:lnTo>
                  <a:lnTo>
                    <a:pt x="948" y="6409"/>
                  </a:lnTo>
                  <a:lnTo>
                    <a:pt x="982" y="6558"/>
                  </a:lnTo>
                  <a:lnTo>
                    <a:pt x="1016" y="6719"/>
                  </a:lnTo>
                  <a:lnTo>
                    <a:pt x="1029" y="6719"/>
                  </a:lnTo>
                  <a:lnTo>
                    <a:pt x="1042" y="6731"/>
                  </a:lnTo>
                  <a:lnTo>
                    <a:pt x="1068" y="6781"/>
                  </a:lnTo>
                  <a:lnTo>
                    <a:pt x="1103" y="6868"/>
                  </a:lnTo>
                  <a:lnTo>
                    <a:pt x="1146" y="6992"/>
                  </a:lnTo>
                  <a:lnTo>
                    <a:pt x="2618" y="7042"/>
                  </a:lnTo>
                  <a:lnTo>
                    <a:pt x="4091" y="7104"/>
                  </a:lnTo>
                  <a:lnTo>
                    <a:pt x="4832" y="7154"/>
                  </a:lnTo>
                  <a:lnTo>
                    <a:pt x="5568" y="7203"/>
                  </a:lnTo>
                  <a:lnTo>
                    <a:pt x="6305" y="7265"/>
                  </a:lnTo>
                  <a:lnTo>
                    <a:pt x="7041" y="7340"/>
                  </a:lnTo>
                  <a:lnTo>
                    <a:pt x="7777" y="7427"/>
                  </a:lnTo>
                  <a:lnTo>
                    <a:pt x="8514" y="7526"/>
                  </a:lnTo>
                  <a:lnTo>
                    <a:pt x="9250" y="7638"/>
                  </a:lnTo>
                  <a:lnTo>
                    <a:pt x="9986" y="7750"/>
                  </a:lnTo>
                  <a:lnTo>
                    <a:pt x="10723" y="7886"/>
                  </a:lnTo>
                  <a:lnTo>
                    <a:pt x="11459" y="8035"/>
                  </a:lnTo>
                  <a:lnTo>
                    <a:pt x="12191" y="8209"/>
                  </a:lnTo>
                  <a:lnTo>
                    <a:pt x="12923" y="8395"/>
                  </a:lnTo>
                  <a:lnTo>
                    <a:pt x="13070" y="1"/>
                  </a:lnTo>
                  <a:lnTo>
                    <a:pt x="13070" y="1"/>
                  </a:lnTo>
                  <a:lnTo>
                    <a:pt x="12661" y="113"/>
                  </a:lnTo>
                  <a:lnTo>
                    <a:pt x="12252" y="212"/>
                  </a:lnTo>
                  <a:lnTo>
                    <a:pt x="11842" y="311"/>
                  </a:lnTo>
                  <a:lnTo>
                    <a:pt x="11433" y="398"/>
                  </a:lnTo>
                  <a:lnTo>
                    <a:pt x="11024" y="473"/>
                  </a:lnTo>
                  <a:lnTo>
                    <a:pt x="10615" y="547"/>
                  </a:lnTo>
                  <a:lnTo>
                    <a:pt x="10206" y="609"/>
                  </a:lnTo>
                  <a:lnTo>
                    <a:pt x="9797" y="659"/>
                  </a:lnTo>
                  <a:lnTo>
                    <a:pt x="8979" y="746"/>
                  </a:lnTo>
                  <a:lnTo>
                    <a:pt x="8165" y="808"/>
                  </a:lnTo>
                  <a:lnTo>
                    <a:pt x="7347" y="833"/>
                  </a:lnTo>
                  <a:lnTo>
                    <a:pt x="6529" y="845"/>
                  </a:lnTo>
                  <a:lnTo>
                    <a:pt x="5710" y="821"/>
                  </a:lnTo>
                  <a:lnTo>
                    <a:pt x="4892" y="771"/>
                  </a:lnTo>
                  <a:lnTo>
                    <a:pt x="4078" y="709"/>
                  </a:lnTo>
                  <a:lnTo>
                    <a:pt x="3260" y="609"/>
                  </a:lnTo>
                  <a:lnTo>
                    <a:pt x="2446" y="485"/>
                  </a:lnTo>
                  <a:lnTo>
                    <a:pt x="1628" y="349"/>
                  </a:lnTo>
                  <a:lnTo>
                    <a:pt x="814" y="1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6"/>
            <p:cNvSpPr/>
            <p:nvPr/>
          </p:nvSpPr>
          <p:spPr>
            <a:xfrm>
              <a:off x="3642150" y="-8776250"/>
              <a:ext cx="316000" cy="352375"/>
            </a:xfrm>
            <a:custGeom>
              <a:avLst/>
              <a:gdLst/>
              <a:ahLst/>
              <a:cxnLst/>
              <a:rect l="l" t="t" r="r" b="b"/>
              <a:pathLst>
                <a:path w="12640" h="14095" extrusionOk="0">
                  <a:moveTo>
                    <a:pt x="323" y="0"/>
                  </a:moveTo>
                  <a:lnTo>
                    <a:pt x="306" y="1652"/>
                  </a:lnTo>
                  <a:lnTo>
                    <a:pt x="280" y="3303"/>
                  </a:lnTo>
                  <a:lnTo>
                    <a:pt x="250" y="4955"/>
                  </a:lnTo>
                  <a:lnTo>
                    <a:pt x="211" y="6594"/>
                  </a:lnTo>
                  <a:lnTo>
                    <a:pt x="168" y="8221"/>
                  </a:lnTo>
                  <a:lnTo>
                    <a:pt x="121" y="9835"/>
                  </a:lnTo>
                  <a:lnTo>
                    <a:pt x="65" y="11449"/>
                  </a:lnTo>
                  <a:lnTo>
                    <a:pt x="0" y="13051"/>
                  </a:lnTo>
                  <a:lnTo>
                    <a:pt x="1546" y="13299"/>
                  </a:lnTo>
                  <a:lnTo>
                    <a:pt x="3092" y="13535"/>
                  </a:lnTo>
                  <a:lnTo>
                    <a:pt x="3863" y="13635"/>
                  </a:lnTo>
                  <a:lnTo>
                    <a:pt x="4638" y="13734"/>
                  </a:lnTo>
                  <a:lnTo>
                    <a:pt x="5409" y="13821"/>
                  </a:lnTo>
                  <a:lnTo>
                    <a:pt x="6180" y="13895"/>
                  </a:lnTo>
                  <a:lnTo>
                    <a:pt x="6951" y="13970"/>
                  </a:lnTo>
                  <a:lnTo>
                    <a:pt x="7722" y="14020"/>
                  </a:lnTo>
                  <a:lnTo>
                    <a:pt x="8497" y="14057"/>
                  </a:lnTo>
                  <a:lnTo>
                    <a:pt x="9268" y="14082"/>
                  </a:lnTo>
                  <a:lnTo>
                    <a:pt x="10038" y="14094"/>
                  </a:lnTo>
                  <a:lnTo>
                    <a:pt x="10805" y="14094"/>
                  </a:lnTo>
                  <a:lnTo>
                    <a:pt x="11576" y="14069"/>
                  </a:lnTo>
                  <a:lnTo>
                    <a:pt x="12347" y="14020"/>
                  </a:lnTo>
                  <a:lnTo>
                    <a:pt x="12639" y="1440"/>
                  </a:lnTo>
                  <a:lnTo>
                    <a:pt x="11869" y="1465"/>
                  </a:lnTo>
                  <a:lnTo>
                    <a:pt x="11102" y="1478"/>
                  </a:lnTo>
                  <a:lnTo>
                    <a:pt x="10331" y="1478"/>
                  </a:lnTo>
                  <a:lnTo>
                    <a:pt x="9560" y="1465"/>
                  </a:lnTo>
                  <a:lnTo>
                    <a:pt x="8785" y="1428"/>
                  </a:lnTo>
                  <a:lnTo>
                    <a:pt x="8015" y="1391"/>
                  </a:lnTo>
                  <a:lnTo>
                    <a:pt x="7244" y="1341"/>
                  </a:lnTo>
                  <a:lnTo>
                    <a:pt x="6469" y="1267"/>
                  </a:lnTo>
                  <a:lnTo>
                    <a:pt x="5698" y="1167"/>
                  </a:lnTo>
                  <a:lnTo>
                    <a:pt x="4927" y="1068"/>
                  </a:lnTo>
                  <a:lnTo>
                    <a:pt x="4156" y="944"/>
                  </a:lnTo>
                  <a:lnTo>
                    <a:pt x="3385" y="795"/>
                  </a:lnTo>
                  <a:lnTo>
                    <a:pt x="2619" y="633"/>
                  </a:lnTo>
                  <a:lnTo>
                    <a:pt x="1852" y="447"/>
                  </a:lnTo>
                  <a:lnTo>
                    <a:pt x="1086" y="23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6"/>
            <p:cNvSpPr/>
            <p:nvPr/>
          </p:nvSpPr>
          <p:spPr>
            <a:xfrm>
              <a:off x="3649900" y="-9055975"/>
              <a:ext cx="314700" cy="227275"/>
            </a:xfrm>
            <a:custGeom>
              <a:avLst/>
              <a:gdLst/>
              <a:ahLst/>
              <a:cxnLst/>
              <a:rect l="l" t="t" r="r" b="b"/>
              <a:pathLst>
                <a:path w="12588" h="9091" extrusionOk="0">
                  <a:moveTo>
                    <a:pt x="1" y="1"/>
                  </a:moveTo>
                  <a:lnTo>
                    <a:pt x="22" y="3080"/>
                  </a:lnTo>
                  <a:lnTo>
                    <a:pt x="26" y="4620"/>
                  </a:lnTo>
                  <a:lnTo>
                    <a:pt x="31" y="6160"/>
                  </a:lnTo>
                  <a:lnTo>
                    <a:pt x="802" y="6197"/>
                  </a:lnTo>
                  <a:lnTo>
                    <a:pt x="1572" y="6272"/>
                  </a:lnTo>
                  <a:lnTo>
                    <a:pt x="2347" y="6358"/>
                  </a:lnTo>
                  <a:lnTo>
                    <a:pt x="3123" y="6483"/>
                  </a:lnTo>
                  <a:lnTo>
                    <a:pt x="3898" y="6607"/>
                  </a:lnTo>
                  <a:lnTo>
                    <a:pt x="4673" y="6756"/>
                  </a:lnTo>
                  <a:lnTo>
                    <a:pt x="5448" y="6930"/>
                  </a:lnTo>
                  <a:lnTo>
                    <a:pt x="6227" y="7116"/>
                  </a:lnTo>
                  <a:lnTo>
                    <a:pt x="7003" y="7315"/>
                  </a:lnTo>
                  <a:lnTo>
                    <a:pt x="7778" y="7538"/>
                  </a:lnTo>
                  <a:lnTo>
                    <a:pt x="8553" y="7762"/>
                  </a:lnTo>
                  <a:lnTo>
                    <a:pt x="9328" y="8010"/>
                  </a:lnTo>
                  <a:lnTo>
                    <a:pt x="10099" y="8271"/>
                  </a:lnTo>
                  <a:lnTo>
                    <a:pt x="10870" y="8532"/>
                  </a:lnTo>
                  <a:lnTo>
                    <a:pt x="11640" y="8805"/>
                  </a:lnTo>
                  <a:lnTo>
                    <a:pt x="12407" y="9090"/>
                  </a:lnTo>
                  <a:lnTo>
                    <a:pt x="12454" y="6955"/>
                  </a:lnTo>
                  <a:lnTo>
                    <a:pt x="12497" y="4819"/>
                  </a:lnTo>
                  <a:lnTo>
                    <a:pt x="12540" y="2670"/>
                  </a:lnTo>
                  <a:lnTo>
                    <a:pt x="12588" y="522"/>
                  </a:lnTo>
                  <a:lnTo>
                    <a:pt x="12179" y="547"/>
                  </a:lnTo>
                  <a:lnTo>
                    <a:pt x="11770" y="572"/>
                  </a:lnTo>
                  <a:lnTo>
                    <a:pt x="10951" y="597"/>
                  </a:lnTo>
                  <a:lnTo>
                    <a:pt x="10129" y="584"/>
                  </a:lnTo>
                  <a:lnTo>
                    <a:pt x="9306" y="559"/>
                  </a:lnTo>
                  <a:lnTo>
                    <a:pt x="9281" y="609"/>
                  </a:lnTo>
                  <a:lnTo>
                    <a:pt x="9255" y="659"/>
                  </a:lnTo>
                  <a:lnTo>
                    <a:pt x="9225" y="684"/>
                  </a:lnTo>
                  <a:lnTo>
                    <a:pt x="9199" y="708"/>
                  </a:lnTo>
                  <a:lnTo>
                    <a:pt x="9134" y="746"/>
                  </a:lnTo>
                  <a:lnTo>
                    <a:pt x="9065" y="746"/>
                  </a:lnTo>
                  <a:lnTo>
                    <a:pt x="7782" y="609"/>
                  </a:lnTo>
                  <a:lnTo>
                    <a:pt x="6503" y="460"/>
                  </a:lnTo>
                  <a:lnTo>
                    <a:pt x="5861" y="398"/>
                  </a:lnTo>
                  <a:lnTo>
                    <a:pt x="5224" y="348"/>
                  </a:lnTo>
                  <a:lnTo>
                    <a:pt x="4582" y="311"/>
                  </a:lnTo>
                  <a:lnTo>
                    <a:pt x="3941" y="286"/>
                  </a:lnTo>
                  <a:lnTo>
                    <a:pt x="3708" y="286"/>
                  </a:lnTo>
                  <a:lnTo>
                    <a:pt x="3471" y="311"/>
                  </a:lnTo>
                  <a:lnTo>
                    <a:pt x="3226" y="348"/>
                  </a:lnTo>
                  <a:lnTo>
                    <a:pt x="2972" y="398"/>
                  </a:lnTo>
                  <a:lnTo>
                    <a:pt x="2459" y="510"/>
                  </a:lnTo>
                  <a:lnTo>
                    <a:pt x="2201" y="559"/>
                  </a:lnTo>
                  <a:lnTo>
                    <a:pt x="1938" y="597"/>
                  </a:lnTo>
                  <a:lnTo>
                    <a:pt x="1680" y="621"/>
                  </a:lnTo>
                  <a:lnTo>
                    <a:pt x="1426" y="634"/>
                  </a:lnTo>
                  <a:lnTo>
                    <a:pt x="1172" y="621"/>
                  </a:lnTo>
                  <a:lnTo>
                    <a:pt x="1047" y="597"/>
                  </a:lnTo>
                  <a:lnTo>
                    <a:pt x="922" y="572"/>
                  </a:lnTo>
                  <a:lnTo>
                    <a:pt x="802" y="535"/>
                  </a:lnTo>
                  <a:lnTo>
                    <a:pt x="681" y="497"/>
                  </a:lnTo>
                  <a:lnTo>
                    <a:pt x="560" y="435"/>
                  </a:lnTo>
                  <a:lnTo>
                    <a:pt x="444" y="373"/>
                  </a:lnTo>
                  <a:lnTo>
                    <a:pt x="328" y="299"/>
                  </a:lnTo>
                  <a:lnTo>
                    <a:pt x="216" y="212"/>
                  </a:lnTo>
                  <a:lnTo>
                    <a:pt x="108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6"/>
            <p:cNvSpPr/>
            <p:nvPr/>
          </p:nvSpPr>
          <p:spPr>
            <a:xfrm>
              <a:off x="3764125" y="-11187475"/>
              <a:ext cx="189175" cy="331875"/>
            </a:xfrm>
            <a:custGeom>
              <a:avLst/>
              <a:gdLst/>
              <a:ahLst/>
              <a:cxnLst/>
              <a:rect l="l" t="t" r="r" b="b"/>
              <a:pathLst>
                <a:path w="7567" h="13275" extrusionOk="0">
                  <a:moveTo>
                    <a:pt x="1" y="0"/>
                  </a:moveTo>
                  <a:lnTo>
                    <a:pt x="61" y="360"/>
                  </a:lnTo>
                  <a:lnTo>
                    <a:pt x="117" y="720"/>
                  </a:lnTo>
                  <a:lnTo>
                    <a:pt x="168" y="1080"/>
                  </a:lnTo>
                  <a:lnTo>
                    <a:pt x="216" y="1465"/>
                  </a:lnTo>
                  <a:lnTo>
                    <a:pt x="263" y="1838"/>
                  </a:lnTo>
                  <a:lnTo>
                    <a:pt x="306" y="2223"/>
                  </a:lnTo>
                  <a:lnTo>
                    <a:pt x="345" y="2608"/>
                  </a:lnTo>
                  <a:lnTo>
                    <a:pt x="384" y="3005"/>
                  </a:lnTo>
                  <a:lnTo>
                    <a:pt x="418" y="3403"/>
                  </a:lnTo>
                  <a:lnTo>
                    <a:pt x="448" y="3800"/>
                  </a:lnTo>
                  <a:lnTo>
                    <a:pt x="479" y="4197"/>
                  </a:lnTo>
                  <a:lnTo>
                    <a:pt x="504" y="4607"/>
                  </a:lnTo>
                  <a:lnTo>
                    <a:pt x="552" y="5427"/>
                  </a:lnTo>
                  <a:lnTo>
                    <a:pt x="590" y="6246"/>
                  </a:lnTo>
                  <a:lnTo>
                    <a:pt x="616" y="7078"/>
                  </a:lnTo>
                  <a:lnTo>
                    <a:pt x="638" y="7910"/>
                  </a:lnTo>
                  <a:lnTo>
                    <a:pt x="646" y="8742"/>
                  </a:lnTo>
                  <a:lnTo>
                    <a:pt x="651" y="9574"/>
                  </a:lnTo>
                  <a:lnTo>
                    <a:pt x="646" y="10394"/>
                  </a:lnTo>
                  <a:lnTo>
                    <a:pt x="634" y="11213"/>
                  </a:lnTo>
                  <a:lnTo>
                    <a:pt x="612" y="12021"/>
                  </a:lnTo>
                  <a:lnTo>
                    <a:pt x="586" y="12815"/>
                  </a:lnTo>
                  <a:lnTo>
                    <a:pt x="2330" y="12927"/>
                  </a:lnTo>
                  <a:lnTo>
                    <a:pt x="4074" y="13039"/>
                  </a:lnTo>
                  <a:lnTo>
                    <a:pt x="5818" y="13163"/>
                  </a:lnTo>
                  <a:lnTo>
                    <a:pt x="7567" y="13275"/>
                  </a:lnTo>
                  <a:lnTo>
                    <a:pt x="7541" y="13002"/>
                  </a:lnTo>
                  <a:lnTo>
                    <a:pt x="7537" y="12853"/>
                  </a:lnTo>
                  <a:lnTo>
                    <a:pt x="7532" y="12716"/>
                  </a:lnTo>
                  <a:lnTo>
                    <a:pt x="7541" y="11772"/>
                  </a:lnTo>
                  <a:lnTo>
                    <a:pt x="7545" y="10828"/>
                  </a:lnTo>
                  <a:lnTo>
                    <a:pt x="7549" y="9872"/>
                  </a:lnTo>
                  <a:lnTo>
                    <a:pt x="7541" y="8916"/>
                  </a:lnTo>
                  <a:lnTo>
                    <a:pt x="7532" y="7972"/>
                  </a:lnTo>
                  <a:lnTo>
                    <a:pt x="7515" y="7016"/>
                  </a:lnTo>
                  <a:lnTo>
                    <a:pt x="7493" y="6072"/>
                  </a:lnTo>
                  <a:lnTo>
                    <a:pt x="7468" y="5129"/>
                  </a:lnTo>
                  <a:lnTo>
                    <a:pt x="7446" y="4508"/>
                  </a:lnTo>
                  <a:lnTo>
                    <a:pt x="7416" y="3899"/>
                  </a:lnTo>
                  <a:lnTo>
                    <a:pt x="7343" y="2682"/>
                  </a:lnTo>
                  <a:lnTo>
                    <a:pt x="7308" y="2074"/>
                  </a:lnTo>
                  <a:lnTo>
                    <a:pt x="7278" y="1478"/>
                  </a:lnTo>
                  <a:lnTo>
                    <a:pt x="7252" y="869"/>
                  </a:lnTo>
                  <a:lnTo>
                    <a:pt x="7248" y="571"/>
                  </a:lnTo>
                  <a:lnTo>
                    <a:pt x="7244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6"/>
            <p:cNvSpPr/>
            <p:nvPr/>
          </p:nvSpPr>
          <p:spPr>
            <a:xfrm>
              <a:off x="3607050" y="-14720975"/>
              <a:ext cx="445625" cy="1286525"/>
            </a:xfrm>
            <a:custGeom>
              <a:avLst/>
              <a:gdLst/>
              <a:ahLst/>
              <a:cxnLst/>
              <a:rect l="l" t="t" r="r" b="b"/>
              <a:pathLst>
                <a:path w="17825" h="51461" extrusionOk="0">
                  <a:moveTo>
                    <a:pt x="7644" y="1"/>
                  </a:moveTo>
                  <a:lnTo>
                    <a:pt x="7386" y="13"/>
                  </a:lnTo>
                  <a:lnTo>
                    <a:pt x="7132" y="38"/>
                  </a:lnTo>
                  <a:lnTo>
                    <a:pt x="6886" y="88"/>
                  </a:lnTo>
                  <a:lnTo>
                    <a:pt x="6650" y="162"/>
                  </a:lnTo>
                  <a:lnTo>
                    <a:pt x="6417" y="262"/>
                  </a:lnTo>
                  <a:lnTo>
                    <a:pt x="6189" y="386"/>
                  </a:lnTo>
                  <a:lnTo>
                    <a:pt x="5969" y="523"/>
                  </a:lnTo>
                  <a:lnTo>
                    <a:pt x="5754" y="684"/>
                  </a:lnTo>
                  <a:lnTo>
                    <a:pt x="5543" y="870"/>
                  </a:lnTo>
                  <a:lnTo>
                    <a:pt x="5340" y="1069"/>
                  </a:lnTo>
                  <a:lnTo>
                    <a:pt x="5142" y="1292"/>
                  </a:lnTo>
                  <a:lnTo>
                    <a:pt x="4949" y="1541"/>
                  </a:lnTo>
                  <a:lnTo>
                    <a:pt x="4759" y="1802"/>
                  </a:lnTo>
                  <a:lnTo>
                    <a:pt x="4578" y="2075"/>
                  </a:lnTo>
                  <a:lnTo>
                    <a:pt x="4402" y="2373"/>
                  </a:lnTo>
                  <a:lnTo>
                    <a:pt x="4229" y="2696"/>
                  </a:lnTo>
                  <a:lnTo>
                    <a:pt x="4061" y="3031"/>
                  </a:lnTo>
                  <a:lnTo>
                    <a:pt x="3898" y="3379"/>
                  </a:lnTo>
                  <a:lnTo>
                    <a:pt x="3743" y="3751"/>
                  </a:lnTo>
                  <a:lnTo>
                    <a:pt x="3588" y="4136"/>
                  </a:lnTo>
                  <a:lnTo>
                    <a:pt x="3441" y="4533"/>
                  </a:lnTo>
                  <a:lnTo>
                    <a:pt x="3299" y="4943"/>
                  </a:lnTo>
                  <a:lnTo>
                    <a:pt x="3157" y="5378"/>
                  </a:lnTo>
                  <a:lnTo>
                    <a:pt x="3024" y="5825"/>
                  </a:lnTo>
                  <a:lnTo>
                    <a:pt x="2894" y="6284"/>
                  </a:lnTo>
                  <a:lnTo>
                    <a:pt x="2770" y="6756"/>
                  </a:lnTo>
                  <a:lnTo>
                    <a:pt x="2649" y="7241"/>
                  </a:lnTo>
                  <a:lnTo>
                    <a:pt x="2533" y="7750"/>
                  </a:lnTo>
                  <a:lnTo>
                    <a:pt x="2421" y="8259"/>
                  </a:lnTo>
                  <a:lnTo>
                    <a:pt x="2309" y="8780"/>
                  </a:lnTo>
                  <a:lnTo>
                    <a:pt x="2205" y="9314"/>
                  </a:lnTo>
                  <a:lnTo>
                    <a:pt x="2106" y="9873"/>
                  </a:lnTo>
                  <a:lnTo>
                    <a:pt x="2007" y="10432"/>
                  </a:lnTo>
                  <a:lnTo>
                    <a:pt x="1913" y="11003"/>
                  </a:lnTo>
                  <a:lnTo>
                    <a:pt x="1822" y="11574"/>
                  </a:lnTo>
                  <a:lnTo>
                    <a:pt x="1736" y="12170"/>
                  </a:lnTo>
                  <a:lnTo>
                    <a:pt x="1654" y="12766"/>
                  </a:lnTo>
                  <a:lnTo>
                    <a:pt x="1577" y="13375"/>
                  </a:lnTo>
                  <a:lnTo>
                    <a:pt x="1499" y="13996"/>
                  </a:lnTo>
                  <a:lnTo>
                    <a:pt x="1426" y="14629"/>
                  </a:lnTo>
                  <a:lnTo>
                    <a:pt x="1357" y="15262"/>
                  </a:lnTo>
                  <a:lnTo>
                    <a:pt x="1288" y="15896"/>
                  </a:lnTo>
                  <a:lnTo>
                    <a:pt x="1224" y="16554"/>
                  </a:lnTo>
                  <a:lnTo>
                    <a:pt x="1163" y="17200"/>
                  </a:lnTo>
                  <a:lnTo>
                    <a:pt x="1107" y="17870"/>
                  </a:lnTo>
                  <a:lnTo>
                    <a:pt x="1051" y="18541"/>
                  </a:lnTo>
                  <a:lnTo>
                    <a:pt x="1000" y="19211"/>
                  </a:lnTo>
                  <a:lnTo>
                    <a:pt x="948" y="19882"/>
                  </a:lnTo>
                  <a:lnTo>
                    <a:pt x="901" y="20565"/>
                  </a:lnTo>
                  <a:lnTo>
                    <a:pt x="853" y="21260"/>
                  </a:lnTo>
                  <a:lnTo>
                    <a:pt x="771" y="22639"/>
                  </a:lnTo>
                  <a:lnTo>
                    <a:pt x="694" y="24042"/>
                  </a:lnTo>
                  <a:lnTo>
                    <a:pt x="629" y="25445"/>
                  </a:lnTo>
                  <a:lnTo>
                    <a:pt x="569" y="26861"/>
                  </a:lnTo>
                  <a:lnTo>
                    <a:pt x="517" y="28276"/>
                  </a:lnTo>
                  <a:lnTo>
                    <a:pt x="470" y="29692"/>
                  </a:lnTo>
                  <a:lnTo>
                    <a:pt x="431" y="30959"/>
                  </a:lnTo>
                  <a:lnTo>
                    <a:pt x="397" y="32225"/>
                  </a:lnTo>
                  <a:lnTo>
                    <a:pt x="371" y="33479"/>
                  </a:lnTo>
                  <a:lnTo>
                    <a:pt x="341" y="34734"/>
                  </a:lnTo>
                  <a:lnTo>
                    <a:pt x="298" y="37192"/>
                  </a:lnTo>
                  <a:lnTo>
                    <a:pt x="259" y="39576"/>
                  </a:lnTo>
                  <a:lnTo>
                    <a:pt x="229" y="41886"/>
                  </a:lnTo>
                  <a:lnTo>
                    <a:pt x="194" y="44097"/>
                  </a:lnTo>
                  <a:lnTo>
                    <a:pt x="156" y="46170"/>
                  </a:lnTo>
                  <a:lnTo>
                    <a:pt x="134" y="47151"/>
                  </a:lnTo>
                  <a:lnTo>
                    <a:pt x="113" y="48107"/>
                  </a:lnTo>
                  <a:lnTo>
                    <a:pt x="100" y="48405"/>
                  </a:lnTo>
                  <a:lnTo>
                    <a:pt x="74" y="48679"/>
                  </a:lnTo>
                  <a:lnTo>
                    <a:pt x="61" y="48803"/>
                  </a:lnTo>
                  <a:lnTo>
                    <a:pt x="44" y="48927"/>
                  </a:lnTo>
                  <a:lnTo>
                    <a:pt x="22" y="49051"/>
                  </a:lnTo>
                  <a:lnTo>
                    <a:pt x="1" y="49175"/>
                  </a:lnTo>
                  <a:lnTo>
                    <a:pt x="922" y="49300"/>
                  </a:lnTo>
                  <a:lnTo>
                    <a:pt x="1839" y="49436"/>
                  </a:lnTo>
                  <a:lnTo>
                    <a:pt x="3678" y="49722"/>
                  </a:lnTo>
                  <a:lnTo>
                    <a:pt x="5513" y="50007"/>
                  </a:lnTo>
                  <a:lnTo>
                    <a:pt x="7351" y="50293"/>
                  </a:lnTo>
                  <a:lnTo>
                    <a:pt x="7386" y="50293"/>
                  </a:lnTo>
                  <a:lnTo>
                    <a:pt x="7330" y="48766"/>
                  </a:lnTo>
                  <a:lnTo>
                    <a:pt x="7270" y="47275"/>
                  </a:lnTo>
                  <a:lnTo>
                    <a:pt x="7196" y="45798"/>
                  </a:lnTo>
                  <a:lnTo>
                    <a:pt x="7119" y="44357"/>
                  </a:lnTo>
                  <a:lnTo>
                    <a:pt x="7029" y="42929"/>
                  </a:lnTo>
                  <a:lnTo>
                    <a:pt x="6934" y="41514"/>
                  </a:lnTo>
                  <a:lnTo>
                    <a:pt x="6826" y="40135"/>
                  </a:lnTo>
                  <a:lnTo>
                    <a:pt x="6714" y="38757"/>
                  </a:lnTo>
                  <a:lnTo>
                    <a:pt x="6594" y="37403"/>
                  </a:lnTo>
                  <a:lnTo>
                    <a:pt x="6464" y="36062"/>
                  </a:lnTo>
                  <a:lnTo>
                    <a:pt x="6331" y="34734"/>
                  </a:lnTo>
                  <a:lnTo>
                    <a:pt x="6189" y="33417"/>
                  </a:lnTo>
                  <a:lnTo>
                    <a:pt x="6042" y="32101"/>
                  </a:lnTo>
                  <a:lnTo>
                    <a:pt x="5887" y="30797"/>
                  </a:lnTo>
                  <a:lnTo>
                    <a:pt x="5724" y="29506"/>
                  </a:lnTo>
                  <a:lnTo>
                    <a:pt x="5560" y="28202"/>
                  </a:lnTo>
                  <a:lnTo>
                    <a:pt x="5306" y="28388"/>
                  </a:lnTo>
                  <a:lnTo>
                    <a:pt x="5052" y="28587"/>
                  </a:lnTo>
                  <a:lnTo>
                    <a:pt x="4552" y="28997"/>
                  </a:lnTo>
                  <a:lnTo>
                    <a:pt x="4053" y="29431"/>
                  </a:lnTo>
                  <a:lnTo>
                    <a:pt x="3566" y="29878"/>
                  </a:lnTo>
                  <a:lnTo>
                    <a:pt x="3084" y="30350"/>
                  </a:lnTo>
                  <a:lnTo>
                    <a:pt x="2606" y="30822"/>
                  </a:lnTo>
                  <a:lnTo>
                    <a:pt x="2141" y="31306"/>
                  </a:lnTo>
                  <a:lnTo>
                    <a:pt x="1680" y="31791"/>
                  </a:lnTo>
                  <a:lnTo>
                    <a:pt x="1633" y="31840"/>
                  </a:lnTo>
                  <a:lnTo>
                    <a:pt x="1581" y="31877"/>
                  </a:lnTo>
                  <a:lnTo>
                    <a:pt x="1534" y="31902"/>
                  </a:lnTo>
                  <a:lnTo>
                    <a:pt x="1491" y="31927"/>
                  </a:lnTo>
                  <a:lnTo>
                    <a:pt x="1400" y="31927"/>
                  </a:lnTo>
                  <a:lnTo>
                    <a:pt x="1357" y="31915"/>
                  </a:lnTo>
                  <a:lnTo>
                    <a:pt x="1318" y="31902"/>
                  </a:lnTo>
                  <a:lnTo>
                    <a:pt x="1275" y="31877"/>
                  </a:lnTo>
                  <a:lnTo>
                    <a:pt x="1237" y="31840"/>
                  </a:lnTo>
                  <a:lnTo>
                    <a:pt x="1202" y="31803"/>
                  </a:lnTo>
                  <a:lnTo>
                    <a:pt x="1163" y="31753"/>
                  </a:lnTo>
                  <a:lnTo>
                    <a:pt x="1129" y="31691"/>
                  </a:lnTo>
                  <a:lnTo>
                    <a:pt x="1099" y="31629"/>
                  </a:lnTo>
                  <a:lnTo>
                    <a:pt x="1034" y="31492"/>
                  </a:lnTo>
                  <a:lnTo>
                    <a:pt x="982" y="31331"/>
                  </a:lnTo>
                  <a:lnTo>
                    <a:pt x="931" y="31145"/>
                  </a:lnTo>
                  <a:lnTo>
                    <a:pt x="892" y="30946"/>
                  </a:lnTo>
                  <a:lnTo>
                    <a:pt x="858" y="30735"/>
                  </a:lnTo>
                  <a:lnTo>
                    <a:pt x="827" y="30511"/>
                  </a:lnTo>
                  <a:lnTo>
                    <a:pt x="810" y="30276"/>
                  </a:lnTo>
                  <a:lnTo>
                    <a:pt x="797" y="30040"/>
                  </a:lnTo>
                  <a:lnTo>
                    <a:pt x="793" y="29791"/>
                  </a:lnTo>
                  <a:lnTo>
                    <a:pt x="793" y="29630"/>
                  </a:lnTo>
                  <a:lnTo>
                    <a:pt x="802" y="29456"/>
                  </a:lnTo>
                  <a:lnTo>
                    <a:pt x="810" y="29295"/>
                  </a:lnTo>
                  <a:lnTo>
                    <a:pt x="823" y="29133"/>
                  </a:lnTo>
                  <a:lnTo>
                    <a:pt x="840" y="28972"/>
                  </a:lnTo>
                  <a:lnTo>
                    <a:pt x="862" y="28823"/>
                  </a:lnTo>
                  <a:lnTo>
                    <a:pt x="888" y="28674"/>
                  </a:lnTo>
                  <a:lnTo>
                    <a:pt x="914" y="28525"/>
                  </a:lnTo>
                  <a:lnTo>
                    <a:pt x="948" y="28388"/>
                  </a:lnTo>
                  <a:lnTo>
                    <a:pt x="987" y="28251"/>
                  </a:lnTo>
                  <a:lnTo>
                    <a:pt x="1026" y="28127"/>
                  </a:lnTo>
                  <a:lnTo>
                    <a:pt x="1073" y="28015"/>
                  </a:lnTo>
                  <a:lnTo>
                    <a:pt x="1120" y="27904"/>
                  </a:lnTo>
                  <a:lnTo>
                    <a:pt x="1172" y="27804"/>
                  </a:lnTo>
                  <a:lnTo>
                    <a:pt x="1232" y="27717"/>
                  </a:lnTo>
                  <a:lnTo>
                    <a:pt x="1293" y="27643"/>
                  </a:lnTo>
                  <a:lnTo>
                    <a:pt x="1723" y="27196"/>
                  </a:lnTo>
                  <a:lnTo>
                    <a:pt x="2171" y="26749"/>
                  </a:lnTo>
                  <a:lnTo>
                    <a:pt x="2627" y="26302"/>
                  </a:lnTo>
                  <a:lnTo>
                    <a:pt x="3093" y="25867"/>
                  </a:lnTo>
                  <a:lnTo>
                    <a:pt x="3566" y="25457"/>
                  </a:lnTo>
                  <a:lnTo>
                    <a:pt x="4049" y="25060"/>
                  </a:lnTo>
                  <a:lnTo>
                    <a:pt x="4535" y="24688"/>
                  </a:lnTo>
                  <a:lnTo>
                    <a:pt x="4781" y="24514"/>
                  </a:lnTo>
                  <a:lnTo>
                    <a:pt x="5026" y="24340"/>
                  </a:lnTo>
                  <a:lnTo>
                    <a:pt x="4841" y="23061"/>
                  </a:lnTo>
                  <a:lnTo>
                    <a:pt x="4651" y="21782"/>
                  </a:lnTo>
                  <a:lnTo>
                    <a:pt x="4458" y="20490"/>
                  </a:lnTo>
                  <a:lnTo>
                    <a:pt x="4264" y="19186"/>
                  </a:lnTo>
                  <a:lnTo>
                    <a:pt x="4061" y="17883"/>
                  </a:lnTo>
                  <a:lnTo>
                    <a:pt x="3855" y="16566"/>
                  </a:lnTo>
                  <a:lnTo>
                    <a:pt x="3424" y="13896"/>
                  </a:lnTo>
                  <a:lnTo>
                    <a:pt x="3403" y="13735"/>
                  </a:lnTo>
                  <a:lnTo>
                    <a:pt x="3385" y="13561"/>
                  </a:lnTo>
                  <a:lnTo>
                    <a:pt x="3372" y="13400"/>
                  </a:lnTo>
                  <a:lnTo>
                    <a:pt x="3364" y="13226"/>
                  </a:lnTo>
                  <a:lnTo>
                    <a:pt x="3364" y="13052"/>
                  </a:lnTo>
                  <a:lnTo>
                    <a:pt x="3368" y="12878"/>
                  </a:lnTo>
                  <a:lnTo>
                    <a:pt x="3377" y="12717"/>
                  </a:lnTo>
                  <a:lnTo>
                    <a:pt x="3390" y="12555"/>
                  </a:lnTo>
                  <a:lnTo>
                    <a:pt x="3411" y="12394"/>
                  </a:lnTo>
                  <a:lnTo>
                    <a:pt x="3433" y="12233"/>
                  </a:lnTo>
                  <a:lnTo>
                    <a:pt x="3459" y="12083"/>
                  </a:lnTo>
                  <a:lnTo>
                    <a:pt x="3489" y="11934"/>
                  </a:lnTo>
                  <a:lnTo>
                    <a:pt x="3519" y="11798"/>
                  </a:lnTo>
                  <a:lnTo>
                    <a:pt x="3558" y="11661"/>
                  </a:lnTo>
                  <a:lnTo>
                    <a:pt x="3596" y="11550"/>
                  </a:lnTo>
                  <a:lnTo>
                    <a:pt x="3639" y="11438"/>
                  </a:lnTo>
                  <a:lnTo>
                    <a:pt x="3683" y="11326"/>
                  </a:lnTo>
                  <a:lnTo>
                    <a:pt x="3726" y="11239"/>
                  </a:lnTo>
                  <a:lnTo>
                    <a:pt x="3777" y="11165"/>
                  </a:lnTo>
                  <a:lnTo>
                    <a:pt x="3825" y="11102"/>
                  </a:lnTo>
                  <a:lnTo>
                    <a:pt x="3876" y="11040"/>
                  </a:lnTo>
                  <a:lnTo>
                    <a:pt x="3928" y="11003"/>
                  </a:lnTo>
                  <a:lnTo>
                    <a:pt x="3980" y="10991"/>
                  </a:lnTo>
                  <a:lnTo>
                    <a:pt x="4031" y="10978"/>
                  </a:lnTo>
                  <a:lnTo>
                    <a:pt x="4087" y="10991"/>
                  </a:lnTo>
                  <a:lnTo>
                    <a:pt x="4139" y="11016"/>
                  </a:lnTo>
                  <a:lnTo>
                    <a:pt x="4191" y="11065"/>
                  </a:lnTo>
                  <a:lnTo>
                    <a:pt x="4242" y="11140"/>
                  </a:lnTo>
                  <a:lnTo>
                    <a:pt x="4294" y="11227"/>
                  </a:lnTo>
                  <a:lnTo>
                    <a:pt x="4346" y="11338"/>
                  </a:lnTo>
                  <a:lnTo>
                    <a:pt x="4397" y="11463"/>
                  </a:lnTo>
                  <a:lnTo>
                    <a:pt x="4445" y="11624"/>
                  </a:lnTo>
                  <a:lnTo>
                    <a:pt x="4630" y="12270"/>
                  </a:lnTo>
                  <a:lnTo>
                    <a:pt x="4811" y="12940"/>
                  </a:lnTo>
                  <a:lnTo>
                    <a:pt x="4987" y="13611"/>
                  </a:lnTo>
                  <a:lnTo>
                    <a:pt x="5155" y="14306"/>
                  </a:lnTo>
                  <a:lnTo>
                    <a:pt x="5323" y="15002"/>
                  </a:lnTo>
                  <a:lnTo>
                    <a:pt x="5483" y="15722"/>
                  </a:lnTo>
                  <a:lnTo>
                    <a:pt x="5642" y="16442"/>
                  </a:lnTo>
                  <a:lnTo>
                    <a:pt x="5793" y="17175"/>
                  </a:lnTo>
                  <a:lnTo>
                    <a:pt x="5939" y="17920"/>
                  </a:lnTo>
                  <a:lnTo>
                    <a:pt x="6085" y="18665"/>
                  </a:lnTo>
                  <a:lnTo>
                    <a:pt x="6223" y="19435"/>
                  </a:lnTo>
                  <a:lnTo>
                    <a:pt x="6357" y="20205"/>
                  </a:lnTo>
                  <a:lnTo>
                    <a:pt x="6486" y="20987"/>
                  </a:lnTo>
                  <a:lnTo>
                    <a:pt x="6611" y="21769"/>
                  </a:lnTo>
                  <a:lnTo>
                    <a:pt x="6736" y="22564"/>
                  </a:lnTo>
                  <a:lnTo>
                    <a:pt x="6852" y="23359"/>
                  </a:lnTo>
                  <a:lnTo>
                    <a:pt x="7231" y="23235"/>
                  </a:lnTo>
                  <a:lnTo>
                    <a:pt x="7610" y="23135"/>
                  </a:lnTo>
                  <a:lnTo>
                    <a:pt x="7985" y="23061"/>
                  </a:lnTo>
                  <a:lnTo>
                    <a:pt x="8174" y="23036"/>
                  </a:lnTo>
                  <a:lnTo>
                    <a:pt x="8359" y="23024"/>
                  </a:lnTo>
                  <a:lnTo>
                    <a:pt x="8549" y="23011"/>
                  </a:lnTo>
                  <a:lnTo>
                    <a:pt x="8919" y="23011"/>
                  </a:lnTo>
                  <a:lnTo>
                    <a:pt x="9104" y="23024"/>
                  </a:lnTo>
                  <a:lnTo>
                    <a:pt x="9289" y="23048"/>
                  </a:lnTo>
                  <a:lnTo>
                    <a:pt x="9470" y="23086"/>
                  </a:lnTo>
                  <a:lnTo>
                    <a:pt x="9655" y="23123"/>
                  </a:lnTo>
                  <a:lnTo>
                    <a:pt x="9836" y="23173"/>
                  </a:lnTo>
                  <a:lnTo>
                    <a:pt x="10013" y="23222"/>
                  </a:lnTo>
                  <a:lnTo>
                    <a:pt x="10194" y="23297"/>
                  </a:lnTo>
                  <a:lnTo>
                    <a:pt x="10370" y="23371"/>
                  </a:lnTo>
                  <a:lnTo>
                    <a:pt x="10547" y="23458"/>
                  </a:lnTo>
                  <a:lnTo>
                    <a:pt x="10723" y="23558"/>
                  </a:lnTo>
                  <a:lnTo>
                    <a:pt x="10896" y="23657"/>
                  </a:lnTo>
                  <a:lnTo>
                    <a:pt x="11068" y="23781"/>
                  </a:lnTo>
                  <a:lnTo>
                    <a:pt x="11240" y="23905"/>
                  </a:lnTo>
                  <a:lnTo>
                    <a:pt x="11408" y="24042"/>
                  </a:lnTo>
                  <a:lnTo>
                    <a:pt x="11576" y="24191"/>
                  </a:lnTo>
                  <a:lnTo>
                    <a:pt x="11740" y="24352"/>
                  </a:lnTo>
                  <a:lnTo>
                    <a:pt x="11903" y="24526"/>
                  </a:lnTo>
                  <a:lnTo>
                    <a:pt x="12067" y="24700"/>
                  </a:lnTo>
                  <a:lnTo>
                    <a:pt x="12226" y="24899"/>
                  </a:lnTo>
                  <a:lnTo>
                    <a:pt x="12381" y="25097"/>
                  </a:lnTo>
                  <a:lnTo>
                    <a:pt x="12541" y="25321"/>
                  </a:lnTo>
                  <a:lnTo>
                    <a:pt x="12627" y="24452"/>
                  </a:lnTo>
                  <a:lnTo>
                    <a:pt x="12721" y="23595"/>
                  </a:lnTo>
                  <a:lnTo>
                    <a:pt x="12820" y="22738"/>
                  </a:lnTo>
                  <a:lnTo>
                    <a:pt x="12928" y="21869"/>
                  </a:lnTo>
                  <a:lnTo>
                    <a:pt x="12954" y="21682"/>
                  </a:lnTo>
                  <a:lnTo>
                    <a:pt x="12984" y="21521"/>
                  </a:lnTo>
                  <a:lnTo>
                    <a:pt x="13019" y="21372"/>
                  </a:lnTo>
                  <a:lnTo>
                    <a:pt x="13053" y="21235"/>
                  </a:lnTo>
                  <a:lnTo>
                    <a:pt x="13096" y="21111"/>
                  </a:lnTo>
                  <a:lnTo>
                    <a:pt x="13135" y="21012"/>
                  </a:lnTo>
                  <a:lnTo>
                    <a:pt x="13182" y="20925"/>
                  </a:lnTo>
                  <a:lnTo>
                    <a:pt x="13230" y="20850"/>
                  </a:lnTo>
                  <a:lnTo>
                    <a:pt x="13277" y="20788"/>
                  </a:lnTo>
                  <a:lnTo>
                    <a:pt x="13324" y="20751"/>
                  </a:lnTo>
                  <a:lnTo>
                    <a:pt x="13376" y="20714"/>
                  </a:lnTo>
                  <a:lnTo>
                    <a:pt x="13428" y="20701"/>
                  </a:lnTo>
                  <a:lnTo>
                    <a:pt x="13531" y="20701"/>
                  </a:lnTo>
                  <a:lnTo>
                    <a:pt x="13583" y="20726"/>
                  </a:lnTo>
                  <a:lnTo>
                    <a:pt x="13630" y="20764"/>
                  </a:lnTo>
                  <a:lnTo>
                    <a:pt x="13682" y="20813"/>
                  </a:lnTo>
                  <a:lnTo>
                    <a:pt x="13729" y="20875"/>
                  </a:lnTo>
                  <a:lnTo>
                    <a:pt x="13772" y="20937"/>
                  </a:lnTo>
                  <a:lnTo>
                    <a:pt x="13820" y="21024"/>
                  </a:lnTo>
                  <a:lnTo>
                    <a:pt x="13858" y="21124"/>
                  </a:lnTo>
                  <a:lnTo>
                    <a:pt x="13897" y="21223"/>
                  </a:lnTo>
                  <a:lnTo>
                    <a:pt x="13932" y="21335"/>
                  </a:lnTo>
                  <a:lnTo>
                    <a:pt x="13966" y="21459"/>
                  </a:lnTo>
                  <a:lnTo>
                    <a:pt x="13992" y="21596"/>
                  </a:lnTo>
                  <a:lnTo>
                    <a:pt x="14018" y="21745"/>
                  </a:lnTo>
                  <a:lnTo>
                    <a:pt x="14039" y="21894"/>
                  </a:lnTo>
                  <a:lnTo>
                    <a:pt x="14052" y="22067"/>
                  </a:lnTo>
                  <a:lnTo>
                    <a:pt x="14061" y="22229"/>
                  </a:lnTo>
                  <a:lnTo>
                    <a:pt x="14065" y="22415"/>
                  </a:lnTo>
                  <a:lnTo>
                    <a:pt x="14065" y="22601"/>
                  </a:lnTo>
                  <a:lnTo>
                    <a:pt x="14056" y="22800"/>
                  </a:lnTo>
                  <a:lnTo>
                    <a:pt x="13914" y="25246"/>
                  </a:lnTo>
                  <a:lnTo>
                    <a:pt x="13845" y="26476"/>
                  </a:lnTo>
                  <a:lnTo>
                    <a:pt x="13785" y="27693"/>
                  </a:lnTo>
                  <a:lnTo>
                    <a:pt x="13919" y="28040"/>
                  </a:lnTo>
                  <a:lnTo>
                    <a:pt x="14052" y="28400"/>
                  </a:lnTo>
                  <a:lnTo>
                    <a:pt x="14181" y="28785"/>
                  </a:lnTo>
                  <a:lnTo>
                    <a:pt x="14306" y="29170"/>
                  </a:lnTo>
                  <a:lnTo>
                    <a:pt x="14431" y="29580"/>
                  </a:lnTo>
                  <a:lnTo>
                    <a:pt x="14552" y="30002"/>
                  </a:lnTo>
                  <a:lnTo>
                    <a:pt x="14668" y="30437"/>
                  </a:lnTo>
                  <a:lnTo>
                    <a:pt x="14784" y="30884"/>
                  </a:lnTo>
                  <a:lnTo>
                    <a:pt x="14896" y="31356"/>
                  </a:lnTo>
                  <a:lnTo>
                    <a:pt x="15004" y="31840"/>
                  </a:lnTo>
                  <a:lnTo>
                    <a:pt x="15107" y="32337"/>
                  </a:lnTo>
                  <a:lnTo>
                    <a:pt x="15206" y="32846"/>
                  </a:lnTo>
                  <a:lnTo>
                    <a:pt x="15305" y="33368"/>
                  </a:lnTo>
                  <a:lnTo>
                    <a:pt x="15400" y="33914"/>
                  </a:lnTo>
                  <a:lnTo>
                    <a:pt x="15490" y="34485"/>
                  </a:lnTo>
                  <a:lnTo>
                    <a:pt x="15577" y="35056"/>
                  </a:lnTo>
                  <a:lnTo>
                    <a:pt x="15589" y="35168"/>
                  </a:lnTo>
                  <a:lnTo>
                    <a:pt x="15598" y="35280"/>
                  </a:lnTo>
                  <a:lnTo>
                    <a:pt x="15607" y="35392"/>
                  </a:lnTo>
                  <a:lnTo>
                    <a:pt x="15607" y="35503"/>
                  </a:lnTo>
                  <a:lnTo>
                    <a:pt x="15602" y="35603"/>
                  </a:lnTo>
                  <a:lnTo>
                    <a:pt x="15594" y="35702"/>
                  </a:lnTo>
                  <a:lnTo>
                    <a:pt x="15581" y="35789"/>
                  </a:lnTo>
                  <a:lnTo>
                    <a:pt x="15568" y="35888"/>
                  </a:lnTo>
                  <a:lnTo>
                    <a:pt x="15551" y="35963"/>
                  </a:lnTo>
                  <a:lnTo>
                    <a:pt x="15529" y="36050"/>
                  </a:lnTo>
                  <a:lnTo>
                    <a:pt x="15503" y="36124"/>
                  </a:lnTo>
                  <a:lnTo>
                    <a:pt x="15477" y="36186"/>
                  </a:lnTo>
                  <a:lnTo>
                    <a:pt x="15452" y="36248"/>
                  </a:lnTo>
                  <a:lnTo>
                    <a:pt x="15422" y="36298"/>
                  </a:lnTo>
                  <a:lnTo>
                    <a:pt x="15391" y="36348"/>
                  </a:lnTo>
                  <a:lnTo>
                    <a:pt x="15357" y="36397"/>
                  </a:lnTo>
                  <a:lnTo>
                    <a:pt x="15322" y="36435"/>
                  </a:lnTo>
                  <a:lnTo>
                    <a:pt x="15288" y="36460"/>
                  </a:lnTo>
                  <a:lnTo>
                    <a:pt x="15249" y="36484"/>
                  </a:lnTo>
                  <a:lnTo>
                    <a:pt x="15215" y="36497"/>
                  </a:lnTo>
                  <a:lnTo>
                    <a:pt x="15142" y="36497"/>
                  </a:lnTo>
                  <a:lnTo>
                    <a:pt x="15107" y="36484"/>
                  </a:lnTo>
                  <a:lnTo>
                    <a:pt x="15068" y="36472"/>
                  </a:lnTo>
                  <a:lnTo>
                    <a:pt x="15034" y="36447"/>
                  </a:lnTo>
                  <a:lnTo>
                    <a:pt x="14999" y="36410"/>
                  </a:lnTo>
                  <a:lnTo>
                    <a:pt x="14969" y="36360"/>
                  </a:lnTo>
                  <a:lnTo>
                    <a:pt x="14939" y="36311"/>
                  </a:lnTo>
                  <a:lnTo>
                    <a:pt x="14909" y="36248"/>
                  </a:lnTo>
                  <a:lnTo>
                    <a:pt x="14879" y="36174"/>
                  </a:lnTo>
                  <a:lnTo>
                    <a:pt x="14857" y="36087"/>
                  </a:lnTo>
                  <a:lnTo>
                    <a:pt x="14832" y="35988"/>
                  </a:lnTo>
                  <a:lnTo>
                    <a:pt x="14698" y="35342"/>
                  </a:lnTo>
                  <a:lnTo>
                    <a:pt x="14556" y="34709"/>
                  </a:lnTo>
                  <a:lnTo>
                    <a:pt x="14410" y="34113"/>
                  </a:lnTo>
                  <a:lnTo>
                    <a:pt x="14254" y="33541"/>
                  </a:lnTo>
                  <a:lnTo>
                    <a:pt x="14099" y="32995"/>
                  </a:lnTo>
                  <a:lnTo>
                    <a:pt x="13940" y="32473"/>
                  </a:lnTo>
                  <a:lnTo>
                    <a:pt x="13772" y="31977"/>
                  </a:lnTo>
                  <a:lnTo>
                    <a:pt x="13604" y="31517"/>
                  </a:lnTo>
                  <a:lnTo>
                    <a:pt x="13557" y="32734"/>
                  </a:lnTo>
                  <a:lnTo>
                    <a:pt x="13510" y="33964"/>
                  </a:lnTo>
                  <a:lnTo>
                    <a:pt x="13471" y="35181"/>
                  </a:lnTo>
                  <a:lnTo>
                    <a:pt x="13436" y="36397"/>
                  </a:lnTo>
                  <a:lnTo>
                    <a:pt x="13410" y="37614"/>
                  </a:lnTo>
                  <a:lnTo>
                    <a:pt x="13385" y="38831"/>
                  </a:lnTo>
                  <a:lnTo>
                    <a:pt x="13372" y="40061"/>
                  </a:lnTo>
                  <a:lnTo>
                    <a:pt x="13363" y="41278"/>
                  </a:lnTo>
                  <a:lnTo>
                    <a:pt x="13363" y="42507"/>
                  </a:lnTo>
                  <a:lnTo>
                    <a:pt x="13372" y="43736"/>
                  </a:lnTo>
                  <a:lnTo>
                    <a:pt x="13385" y="44978"/>
                  </a:lnTo>
                  <a:lnTo>
                    <a:pt x="13410" y="46208"/>
                  </a:lnTo>
                  <a:lnTo>
                    <a:pt x="13445" y="47462"/>
                  </a:lnTo>
                  <a:lnTo>
                    <a:pt x="13488" y="48704"/>
                  </a:lnTo>
                  <a:lnTo>
                    <a:pt x="13540" y="49958"/>
                  </a:lnTo>
                  <a:lnTo>
                    <a:pt x="13570" y="50591"/>
                  </a:lnTo>
                  <a:lnTo>
                    <a:pt x="13604" y="51224"/>
                  </a:lnTo>
                  <a:lnTo>
                    <a:pt x="13953" y="51262"/>
                  </a:lnTo>
                  <a:lnTo>
                    <a:pt x="14298" y="51324"/>
                  </a:lnTo>
                  <a:lnTo>
                    <a:pt x="14638" y="51373"/>
                  </a:lnTo>
                  <a:lnTo>
                    <a:pt x="14978" y="51411"/>
                  </a:lnTo>
                  <a:lnTo>
                    <a:pt x="15116" y="51435"/>
                  </a:lnTo>
                  <a:lnTo>
                    <a:pt x="15258" y="51448"/>
                  </a:lnTo>
                  <a:lnTo>
                    <a:pt x="15568" y="51460"/>
                  </a:lnTo>
                  <a:lnTo>
                    <a:pt x="15908" y="51448"/>
                  </a:lnTo>
                  <a:lnTo>
                    <a:pt x="16266" y="51423"/>
                  </a:lnTo>
                  <a:lnTo>
                    <a:pt x="17032" y="51373"/>
                  </a:lnTo>
                  <a:lnTo>
                    <a:pt x="17428" y="51361"/>
                  </a:lnTo>
                  <a:lnTo>
                    <a:pt x="17824" y="51361"/>
                  </a:lnTo>
                  <a:lnTo>
                    <a:pt x="17730" y="47660"/>
                  </a:lnTo>
                  <a:lnTo>
                    <a:pt x="17678" y="45723"/>
                  </a:lnTo>
                  <a:lnTo>
                    <a:pt x="17622" y="43749"/>
                  </a:lnTo>
                  <a:lnTo>
                    <a:pt x="17562" y="41737"/>
                  </a:lnTo>
                  <a:lnTo>
                    <a:pt x="17497" y="39688"/>
                  </a:lnTo>
                  <a:lnTo>
                    <a:pt x="17420" y="37614"/>
                  </a:lnTo>
                  <a:lnTo>
                    <a:pt x="17381" y="36584"/>
                  </a:lnTo>
                  <a:lnTo>
                    <a:pt x="17334" y="35541"/>
                  </a:lnTo>
                  <a:lnTo>
                    <a:pt x="17290" y="34498"/>
                  </a:lnTo>
                  <a:lnTo>
                    <a:pt x="17239" y="33442"/>
                  </a:lnTo>
                  <a:lnTo>
                    <a:pt x="17183" y="32399"/>
                  </a:lnTo>
                  <a:lnTo>
                    <a:pt x="17127" y="31356"/>
                  </a:lnTo>
                  <a:lnTo>
                    <a:pt x="17067" y="30313"/>
                  </a:lnTo>
                  <a:lnTo>
                    <a:pt x="17002" y="29270"/>
                  </a:lnTo>
                  <a:lnTo>
                    <a:pt x="16933" y="28239"/>
                  </a:lnTo>
                  <a:lnTo>
                    <a:pt x="16860" y="27208"/>
                  </a:lnTo>
                  <a:lnTo>
                    <a:pt x="16782" y="26178"/>
                  </a:lnTo>
                  <a:lnTo>
                    <a:pt x="16700" y="25159"/>
                  </a:lnTo>
                  <a:lnTo>
                    <a:pt x="16610" y="24141"/>
                  </a:lnTo>
                  <a:lnTo>
                    <a:pt x="16520" y="23135"/>
                  </a:lnTo>
                  <a:lnTo>
                    <a:pt x="16421" y="22142"/>
                  </a:lnTo>
                  <a:lnTo>
                    <a:pt x="16317" y="21148"/>
                  </a:lnTo>
                  <a:lnTo>
                    <a:pt x="16210" y="20180"/>
                  </a:lnTo>
                  <a:lnTo>
                    <a:pt x="16098" y="19211"/>
                  </a:lnTo>
                  <a:lnTo>
                    <a:pt x="15977" y="18268"/>
                  </a:lnTo>
                  <a:lnTo>
                    <a:pt x="15848" y="17324"/>
                  </a:lnTo>
                  <a:lnTo>
                    <a:pt x="15714" y="16405"/>
                  </a:lnTo>
                  <a:lnTo>
                    <a:pt x="15577" y="15498"/>
                  </a:lnTo>
                  <a:lnTo>
                    <a:pt x="15430" y="14604"/>
                  </a:lnTo>
                  <a:lnTo>
                    <a:pt x="15275" y="13735"/>
                  </a:lnTo>
                  <a:lnTo>
                    <a:pt x="15111" y="12878"/>
                  </a:lnTo>
                  <a:lnTo>
                    <a:pt x="14944" y="12034"/>
                  </a:lnTo>
                  <a:lnTo>
                    <a:pt x="14857" y="11624"/>
                  </a:lnTo>
                  <a:lnTo>
                    <a:pt x="14767" y="11214"/>
                  </a:lnTo>
                  <a:lnTo>
                    <a:pt x="14677" y="10817"/>
                  </a:lnTo>
                  <a:lnTo>
                    <a:pt x="14586" y="10420"/>
                  </a:lnTo>
                  <a:lnTo>
                    <a:pt x="14491" y="10035"/>
                  </a:lnTo>
                  <a:lnTo>
                    <a:pt x="14392" y="9650"/>
                  </a:lnTo>
                  <a:lnTo>
                    <a:pt x="14293" y="9277"/>
                  </a:lnTo>
                  <a:lnTo>
                    <a:pt x="14194" y="8905"/>
                  </a:lnTo>
                  <a:lnTo>
                    <a:pt x="14091" y="8532"/>
                  </a:lnTo>
                  <a:lnTo>
                    <a:pt x="13983" y="8172"/>
                  </a:lnTo>
                  <a:lnTo>
                    <a:pt x="13876" y="7812"/>
                  </a:lnTo>
                  <a:lnTo>
                    <a:pt x="13768" y="7464"/>
                  </a:lnTo>
                  <a:lnTo>
                    <a:pt x="13656" y="7129"/>
                  </a:lnTo>
                  <a:lnTo>
                    <a:pt x="13544" y="6794"/>
                  </a:lnTo>
                  <a:lnTo>
                    <a:pt x="13428" y="6458"/>
                  </a:lnTo>
                  <a:lnTo>
                    <a:pt x="13307" y="6135"/>
                  </a:lnTo>
                  <a:lnTo>
                    <a:pt x="13187" y="5825"/>
                  </a:lnTo>
                  <a:lnTo>
                    <a:pt x="13066" y="5514"/>
                  </a:lnTo>
                  <a:lnTo>
                    <a:pt x="12937" y="5216"/>
                  </a:lnTo>
                  <a:lnTo>
                    <a:pt x="12812" y="4918"/>
                  </a:lnTo>
                  <a:lnTo>
                    <a:pt x="12683" y="4633"/>
                  </a:lnTo>
                  <a:lnTo>
                    <a:pt x="12549" y="4360"/>
                  </a:lnTo>
                  <a:lnTo>
                    <a:pt x="12411" y="4086"/>
                  </a:lnTo>
                  <a:lnTo>
                    <a:pt x="12274" y="3813"/>
                  </a:lnTo>
                  <a:lnTo>
                    <a:pt x="12136" y="3565"/>
                  </a:lnTo>
                  <a:lnTo>
                    <a:pt x="11994" y="3317"/>
                  </a:lnTo>
                  <a:lnTo>
                    <a:pt x="11847" y="3068"/>
                  </a:lnTo>
                  <a:lnTo>
                    <a:pt x="11701" y="2845"/>
                  </a:lnTo>
                  <a:lnTo>
                    <a:pt x="11550" y="2621"/>
                  </a:lnTo>
                  <a:lnTo>
                    <a:pt x="11399" y="2398"/>
                  </a:lnTo>
                  <a:lnTo>
                    <a:pt x="11244" y="2187"/>
                  </a:lnTo>
                  <a:lnTo>
                    <a:pt x="11085" y="1988"/>
                  </a:lnTo>
                  <a:lnTo>
                    <a:pt x="10926" y="1802"/>
                  </a:lnTo>
                  <a:lnTo>
                    <a:pt x="10762" y="1615"/>
                  </a:lnTo>
                  <a:lnTo>
                    <a:pt x="10594" y="1454"/>
                  </a:lnTo>
                  <a:lnTo>
                    <a:pt x="10426" y="1280"/>
                  </a:lnTo>
                  <a:lnTo>
                    <a:pt x="10254" y="1131"/>
                  </a:lnTo>
                  <a:lnTo>
                    <a:pt x="10082" y="982"/>
                  </a:lnTo>
                  <a:lnTo>
                    <a:pt x="9901" y="845"/>
                  </a:lnTo>
                  <a:lnTo>
                    <a:pt x="9724" y="721"/>
                  </a:lnTo>
                  <a:lnTo>
                    <a:pt x="9539" y="609"/>
                  </a:lnTo>
                  <a:lnTo>
                    <a:pt x="9354" y="498"/>
                  </a:lnTo>
                  <a:lnTo>
                    <a:pt x="9164" y="398"/>
                  </a:lnTo>
                  <a:lnTo>
                    <a:pt x="8975" y="311"/>
                  </a:lnTo>
                  <a:lnTo>
                    <a:pt x="8777" y="237"/>
                  </a:lnTo>
                  <a:lnTo>
                    <a:pt x="8579" y="162"/>
                  </a:lnTo>
                  <a:lnTo>
                    <a:pt x="8381" y="113"/>
                  </a:lnTo>
                  <a:lnTo>
                    <a:pt x="8178" y="63"/>
                  </a:lnTo>
                  <a:lnTo>
                    <a:pt x="7907" y="26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6"/>
            <p:cNvSpPr/>
            <p:nvPr/>
          </p:nvSpPr>
          <p:spPr>
            <a:xfrm>
              <a:off x="3790825" y="-14050100"/>
              <a:ext cx="136200" cy="606325"/>
            </a:xfrm>
            <a:custGeom>
              <a:avLst/>
              <a:gdLst/>
              <a:ahLst/>
              <a:cxnLst/>
              <a:rect l="l" t="t" r="r" b="b"/>
              <a:pathLst>
                <a:path w="5448" h="24253" extrusionOk="0">
                  <a:moveTo>
                    <a:pt x="1620" y="1"/>
                  </a:moveTo>
                  <a:lnTo>
                    <a:pt x="1301" y="26"/>
                  </a:lnTo>
                  <a:lnTo>
                    <a:pt x="978" y="63"/>
                  </a:lnTo>
                  <a:lnTo>
                    <a:pt x="655" y="137"/>
                  </a:lnTo>
                  <a:lnTo>
                    <a:pt x="328" y="224"/>
                  </a:lnTo>
                  <a:lnTo>
                    <a:pt x="0" y="349"/>
                  </a:lnTo>
                  <a:lnTo>
                    <a:pt x="82" y="1056"/>
                  </a:lnTo>
                  <a:lnTo>
                    <a:pt x="160" y="1764"/>
                  </a:lnTo>
                  <a:lnTo>
                    <a:pt x="233" y="2484"/>
                  </a:lnTo>
                  <a:lnTo>
                    <a:pt x="306" y="3205"/>
                  </a:lnTo>
                  <a:lnTo>
                    <a:pt x="375" y="3925"/>
                  </a:lnTo>
                  <a:lnTo>
                    <a:pt x="440" y="4645"/>
                  </a:lnTo>
                  <a:lnTo>
                    <a:pt x="504" y="5378"/>
                  </a:lnTo>
                  <a:lnTo>
                    <a:pt x="560" y="6098"/>
                  </a:lnTo>
                  <a:lnTo>
                    <a:pt x="621" y="6831"/>
                  </a:lnTo>
                  <a:lnTo>
                    <a:pt x="672" y="7563"/>
                  </a:lnTo>
                  <a:lnTo>
                    <a:pt x="724" y="8296"/>
                  </a:lnTo>
                  <a:lnTo>
                    <a:pt x="776" y="9029"/>
                  </a:lnTo>
                  <a:lnTo>
                    <a:pt x="819" y="9761"/>
                  </a:lnTo>
                  <a:lnTo>
                    <a:pt x="862" y="10494"/>
                  </a:lnTo>
                  <a:lnTo>
                    <a:pt x="905" y="11226"/>
                  </a:lnTo>
                  <a:lnTo>
                    <a:pt x="939" y="11972"/>
                  </a:lnTo>
                  <a:lnTo>
                    <a:pt x="974" y="12704"/>
                  </a:lnTo>
                  <a:lnTo>
                    <a:pt x="1008" y="13437"/>
                  </a:lnTo>
                  <a:lnTo>
                    <a:pt x="1034" y="14169"/>
                  </a:lnTo>
                  <a:lnTo>
                    <a:pt x="1060" y="14902"/>
                  </a:lnTo>
                  <a:lnTo>
                    <a:pt x="1086" y="15635"/>
                  </a:lnTo>
                  <a:lnTo>
                    <a:pt x="1107" y="16367"/>
                  </a:lnTo>
                  <a:lnTo>
                    <a:pt x="1124" y="17100"/>
                  </a:lnTo>
                  <a:lnTo>
                    <a:pt x="1137" y="17820"/>
                  </a:lnTo>
                  <a:lnTo>
                    <a:pt x="1150" y="18553"/>
                  </a:lnTo>
                  <a:lnTo>
                    <a:pt x="1163" y="19273"/>
                  </a:lnTo>
                  <a:lnTo>
                    <a:pt x="1167" y="19993"/>
                  </a:lnTo>
                  <a:lnTo>
                    <a:pt x="1172" y="20714"/>
                  </a:lnTo>
                  <a:lnTo>
                    <a:pt x="1176" y="21421"/>
                  </a:lnTo>
                  <a:lnTo>
                    <a:pt x="1176" y="22142"/>
                  </a:lnTo>
                  <a:lnTo>
                    <a:pt x="1172" y="22850"/>
                  </a:lnTo>
                  <a:lnTo>
                    <a:pt x="1163" y="23545"/>
                  </a:lnTo>
                  <a:lnTo>
                    <a:pt x="1163" y="23595"/>
                  </a:lnTo>
                  <a:lnTo>
                    <a:pt x="3303" y="23942"/>
                  </a:lnTo>
                  <a:lnTo>
                    <a:pt x="4376" y="24104"/>
                  </a:lnTo>
                  <a:lnTo>
                    <a:pt x="5448" y="24253"/>
                  </a:lnTo>
                  <a:lnTo>
                    <a:pt x="5332" y="22899"/>
                  </a:lnTo>
                  <a:lnTo>
                    <a:pt x="5224" y="21533"/>
                  </a:lnTo>
                  <a:lnTo>
                    <a:pt x="5129" y="20167"/>
                  </a:lnTo>
                  <a:lnTo>
                    <a:pt x="5039" y="18789"/>
                  </a:lnTo>
                  <a:lnTo>
                    <a:pt x="5000" y="18106"/>
                  </a:lnTo>
                  <a:lnTo>
                    <a:pt x="4961" y="17411"/>
                  </a:lnTo>
                  <a:lnTo>
                    <a:pt x="4927" y="16715"/>
                  </a:lnTo>
                  <a:lnTo>
                    <a:pt x="4897" y="16020"/>
                  </a:lnTo>
                  <a:lnTo>
                    <a:pt x="4867" y="15324"/>
                  </a:lnTo>
                  <a:lnTo>
                    <a:pt x="4841" y="14629"/>
                  </a:lnTo>
                  <a:lnTo>
                    <a:pt x="4815" y="13934"/>
                  </a:lnTo>
                  <a:lnTo>
                    <a:pt x="4793" y="13226"/>
                  </a:lnTo>
                  <a:lnTo>
                    <a:pt x="4776" y="12530"/>
                  </a:lnTo>
                  <a:lnTo>
                    <a:pt x="4763" y="11835"/>
                  </a:lnTo>
                  <a:lnTo>
                    <a:pt x="4750" y="11127"/>
                  </a:lnTo>
                  <a:lnTo>
                    <a:pt x="4742" y="10432"/>
                  </a:lnTo>
                  <a:lnTo>
                    <a:pt x="4737" y="9736"/>
                  </a:lnTo>
                  <a:lnTo>
                    <a:pt x="4737" y="9029"/>
                  </a:lnTo>
                  <a:lnTo>
                    <a:pt x="4737" y="8333"/>
                  </a:lnTo>
                  <a:lnTo>
                    <a:pt x="4746" y="7638"/>
                  </a:lnTo>
                  <a:lnTo>
                    <a:pt x="4755" y="6930"/>
                  </a:lnTo>
                  <a:lnTo>
                    <a:pt x="4768" y="6235"/>
                  </a:lnTo>
                  <a:lnTo>
                    <a:pt x="4785" y="5539"/>
                  </a:lnTo>
                  <a:lnTo>
                    <a:pt x="4806" y="4844"/>
                  </a:lnTo>
                  <a:lnTo>
                    <a:pt x="4832" y="4148"/>
                  </a:lnTo>
                  <a:lnTo>
                    <a:pt x="4858" y="3453"/>
                  </a:lnTo>
                  <a:lnTo>
                    <a:pt x="4892" y="2758"/>
                  </a:lnTo>
                  <a:lnTo>
                    <a:pt x="4931" y="2075"/>
                  </a:lnTo>
                  <a:lnTo>
                    <a:pt x="4789" y="1876"/>
                  </a:lnTo>
                  <a:lnTo>
                    <a:pt x="4651" y="1690"/>
                  </a:lnTo>
                  <a:lnTo>
                    <a:pt x="4509" y="1516"/>
                  </a:lnTo>
                  <a:lnTo>
                    <a:pt x="4367" y="1354"/>
                  </a:lnTo>
                  <a:lnTo>
                    <a:pt x="4225" y="1205"/>
                  </a:lnTo>
                  <a:lnTo>
                    <a:pt x="4079" y="1056"/>
                  </a:lnTo>
                  <a:lnTo>
                    <a:pt x="3932" y="920"/>
                  </a:lnTo>
                  <a:lnTo>
                    <a:pt x="3786" y="796"/>
                  </a:lnTo>
                  <a:lnTo>
                    <a:pt x="3635" y="684"/>
                  </a:lnTo>
                  <a:lnTo>
                    <a:pt x="3484" y="584"/>
                  </a:lnTo>
                  <a:lnTo>
                    <a:pt x="3334" y="485"/>
                  </a:lnTo>
                  <a:lnTo>
                    <a:pt x="3183" y="398"/>
                  </a:lnTo>
                  <a:lnTo>
                    <a:pt x="3032" y="324"/>
                  </a:lnTo>
                  <a:lnTo>
                    <a:pt x="2877" y="249"/>
                  </a:lnTo>
                  <a:lnTo>
                    <a:pt x="2722" y="199"/>
                  </a:lnTo>
                  <a:lnTo>
                    <a:pt x="2567" y="137"/>
                  </a:lnTo>
                  <a:lnTo>
                    <a:pt x="2412" y="100"/>
                  </a:lnTo>
                  <a:lnTo>
                    <a:pt x="2257" y="63"/>
                  </a:lnTo>
                  <a:lnTo>
                    <a:pt x="2098" y="38"/>
                  </a:lnTo>
                  <a:lnTo>
                    <a:pt x="1938" y="26"/>
                  </a:lnTo>
                  <a:lnTo>
                    <a:pt x="1779" y="13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6"/>
            <p:cNvSpPr/>
            <p:nvPr/>
          </p:nvSpPr>
          <p:spPr>
            <a:xfrm>
              <a:off x="3978250" y="-11179425"/>
              <a:ext cx="167650" cy="336550"/>
            </a:xfrm>
            <a:custGeom>
              <a:avLst/>
              <a:gdLst/>
              <a:ahLst/>
              <a:cxnLst/>
              <a:rect l="l" t="t" r="r" b="b"/>
              <a:pathLst>
                <a:path w="6706" h="13462" extrusionOk="0">
                  <a:moveTo>
                    <a:pt x="177" y="1"/>
                  </a:moveTo>
                  <a:lnTo>
                    <a:pt x="203" y="299"/>
                  </a:lnTo>
                  <a:lnTo>
                    <a:pt x="220" y="597"/>
                  </a:lnTo>
                  <a:lnTo>
                    <a:pt x="255" y="1206"/>
                  </a:lnTo>
                  <a:lnTo>
                    <a:pt x="276" y="1826"/>
                  </a:lnTo>
                  <a:lnTo>
                    <a:pt x="294" y="2435"/>
                  </a:lnTo>
                  <a:lnTo>
                    <a:pt x="307" y="3043"/>
                  </a:lnTo>
                  <a:lnTo>
                    <a:pt x="315" y="3639"/>
                  </a:lnTo>
                  <a:lnTo>
                    <a:pt x="324" y="4807"/>
                  </a:lnTo>
                  <a:lnTo>
                    <a:pt x="328" y="5316"/>
                  </a:lnTo>
                  <a:lnTo>
                    <a:pt x="324" y="5825"/>
                  </a:lnTo>
                  <a:lnTo>
                    <a:pt x="319" y="6334"/>
                  </a:lnTo>
                  <a:lnTo>
                    <a:pt x="315" y="6831"/>
                  </a:lnTo>
                  <a:lnTo>
                    <a:pt x="302" y="7327"/>
                  </a:lnTo>
                  <a:lnTo>
                    <a:pt x="289" y="7824"/>
                  </a:lnTo>
                  <a:lnTo>
                    <a:pt x="276" y="8321"/>
                  </a:lnTo>
                  <a:lnTo>
                    <a:pt x="259" y="8818"/>
                  </a:lnTo>
                  <a:lnTo>
                    <a:pt x="216" y="9811"/>
                  </a:lnTo>
                  <a:lnTo>
                    <a:pt x="164" y="10792"/>
                  </a:lnTo>
                  <a:lnTo>
                    <a:pt x="104" y="11773"/>
                  </a:lnTo>
                  <a:lnTo>
                    <a:pt x="35" y="12766"/>
                  </a:lnTo>
                  <a:lnTo>
                    <a:pt x="31" y="12841"/>
                  </a:lnTo>
                  <a:lnTo>
                    <a:pt x="22" y="12903"/>
                  </a:lnTo>
                  <a:lnTo>
                    <a:pt x="1" y="13052"/>
                  </a:lnTo>
                  <a:lnTo>
                    <a:pt x="6706" y="13462"/>
                  </a:lnTo>
                  <a:lnTo>
                    <a:pt x="6706" y="13462"/>
                  </a:lnTo>
                  <a:lnTo>
                    <a:pt x="6654" y="11848"/>
                  </a:lnTo>
                  <a:lnTo>
                    <a:pt x="6602" y="10221"/>
                  </a:lnTo>
                  <a:lnTo>
                    <a:pt x="6559" y="8569"/>
                  </a:lnTo>
                  <a:lnTo>
                    <a:pt x="6525" y="6905"/>
                  </a:lnTo>
                  <a:lnTo>
                    <a:pt x="6508" y="6073"/>
                  </a:lnTo>
                  <a:lnTo>
                    <a:pt x="6499" y="5254"/>
                  </a:lnTo>
                  <a:lnTo>
                    <a:pt x="6486" y="4422"/>
                  </a:lnTo>
                  <a:lnTo>
                    <a:pt x="6482" y="3590"/>
                  </a:lnTo>
                  <a:lnTo>
                    <a:pt x="6482" y="2758"/>
                  </a:lnTo>
                  <a:lnTo>
                    <a:pt x="6482" y="1926"/>
                  </a:lnTo>
                  <a:lnTo>
                    <a:pt x="6486" y="1106"/>
                  </a:lnTo>
                  <a:lnTo>
                    <a:pt x="6499" y="287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6"/>
            <p:cNvSpPr/>
            <p:nvPr/>
          </p:nvSpPr>
          <p:spPr>
            <a:xfrm>
              <a:off x="4172150" y="-11171350"/>
              <a:ext cx="207700" cy="344925"/>
            </a:xfrm>
            <a:custGeom>
              <a:avLst/>
              <a:gdLst/>
              <a:ahLst/>
              <a:cxnLst/>
              <a:rect l="l" t="t" r="r" b="b"/>
              <a:pathLst>
                <a:path w="8308" h="13797" extrusionOk="0">
                  <a:moveTo>
                    <a:pt x="194" y="1"/>
                  </a:moveTo>
                  <a:lnTo>
                    <a:pt x="207" y="833"/>
                  </a:lnTo>
                  <a:lnTo>
                    <a:pt x="216" y="1652"/>
                  </a:lnTo>
                  <a:lnTo>
                    <a:pt x="220" y="2484"/>
                  </a:lnTo>
                  <a:lnTo>
                    <a:pt x="216" y="3316"/>
                  </a:lnTo>
                  <a:lnTo>
                    <a:pt x="211" y="4136"/>
                  </a:lnTo>
                  <a:lnTo>
                    <a:pt x="203" y="4968"/>
                  </a:lnTo>
                  <a:lnTo>
                    <a:pt x="190" y="5812"/>
                  </a:lnTo>
                  <a:lnTo>
                    <a:pt x="177" y="6644"/>
                  </a:lnTo>
                  <a:lnTo>
                    <a:pt x="143" y="8296"/>
                  </a:lnTo>
                  <a:lnTo>
                    <a:pt x="99" y="9960"/>
                  </a:lnTo>
                  <a:lnTo>
                    <a:pt x="52" y="11599"/>
                  </a:lnTo>
                  <a:lnTo>
                    <a:pt x="0" y="13238"/>
                  </a:lnTo>
                  <a:lnTo>
                    <a:pt x="8225" y="13797"/>
                  </a:lnTo>
                  <a:lnTo>
                    <a:pt x="8178" y="12369"/>
                  </a:lnTo>
                  <a:lnTo>
                    <a:pt x="8135" y="10928"/>
                  </a:lnTo>
                  <a:lnTo>
                    <a:pt x="8096" y="9476"/>
                  </a:lnTo>
                  <a:lnTo>
                    <a:pt x="8079" y="8755"/>
                  </a:lnTo>
                  <a:lnTo>
                    <a:pt x="8066" y="8023"/>
                  </a:lnTo>
                  <a:lnTo>
                    <a:pt x="8049" y="7153"/>
                  </a:lnTo>
                  <a:lnTo>
                    <a:pt x="8027" y="6284"/>
                  </a:lnTo>
                  <a:lnTo>
                    <a:pt x="8010" y="5415"/>
                  </a:lnTo>
                  <a:lnTo>
                    <a:pt x="8006" y="4968"/>
                  </a:lnTo>
                  <a:lnTo>
                    <a:pt x="8002" y="4533"/>
                  </a:lnTo>
                  <a:lnTo>
                    <a:pt x="8002" y="4086"/>
                  </a:lnTo>
                  <a:lnTo>
                    <a:pt x="8006" y="3652"/>
                  </a:lnTo>
                  <a:lnTo>
                    <a:pt x="8014" y="3217"/>
                  </a:lnTo>
                  <a:lnTo>
                    <a:pt x="8027" y="2782"/>
                  </a:lnTo>
                  <a:lnTo>
                    <a:pt x="8045" y="2348"/>
                  </a:lnTo>
                  <a:lnTo>
                    <a:pt x="8070" y="1926"/>
                  </a:lnTo>
                  <a:lnTo>
                    <a:pt x="8105" y="1503"/>
                  </a:lnTo>
                  <a:lnTo>
                    <a:pt x="8144" y="1081"/>
                  </a:lnTo>
                  <a:lnTo>
                    <a:pt x="8161" y="982"/>
                  </a:lnTo>
                  <a:lnTo>
                    <a:pt x="8174" y="883"/>
                  </a:lnTo>
                  <a:lnTo>
                    <a:pt x="8195" y="796"/>
                  </a:lnTo>
                  <a:lnTo>
                    <a:pt x="8213" y="721"/>
                  </a:lnTo>
                  <a:lnTo>
                    <a:pt x="8260" y="560"/>
                  </a:lnTo>
                  <a:lnTo>
                    <a:pt x="8307" y="42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6"/>
            <p:cNvSpPr/>
            <p:nvPr/>
          </p:nvSpPr>
          <p:spPr>
            <a:xfrm>
              <a:off x="4402850" y="-11159550"/>
              <a:ext cx="137400" cy="347100"/>
            </a:xfrm>
            <a:custGeom>
              <a:avLst/>
              <a:gdLst/>
              <a:ahLst/>
              <a:cxnLst/>
              <a:rect l="l" t="t" r="r" b="b"/>
              <a:pathLst>
                <a:path w="5496" h="13884" extrusionOk="0">
                  <a:moveTo>
                    <a:pt x="1" y="1"/>
                  </a:moveTo>
                  <a:lnTo>
                    <a:pt x="48" y="137"/>
                  </a:lnTo>
                  <a:lnTo>
                    <a:pt x="91" y="261"/>
                  </a:lnTo>
                  <a:lnTo>
                    <a:pt x="113" y="336"/>
                  </a:lnTo>
                  <a:lnTo>
                    <a:pt x="130" y="423"/>
                  </a:lnTo>
                  <a:lnTo>
                    <a:pt x="147" y="510"/>
                  </a:lnTo>
                  <a:lnTo>
                    <a:pt x="160" y="609"/>
                  </a:lnTo>
                  <a:lnTo>
                    <a:pt x="199" y="1031"/>
                  </a:lnTo>
                  <a:lnTo>
                    <a:pt x="229" y="1454"/>
                  </a:lnTo>
                  <a:lnTo>
                    <a:pt x="255" y="1876"/>
                  </a:lnTo>
                  <a:lnTo>
                    <a:pt x="272" y="2310"/>
                  </a:lnTo>
                  <a:lnTo>
                    <a:pt x="285" y="2745"/>
                  </a:lnTo>
                  <a:lnTo>
                    <a:pt x="294" y="3180"/>
                  </a:lnTo>
                  <a:lnTo>
                    <a:pt x="298" y="3614"/>
                  </a:lnTo>
                  <a:lnTo>
                    <a:pt x="298" y="4061"/>
                  </a:lnTo>
                  <a:lnTo>
                    <a:pt x="294" y="4496"/>
                  </a:lnTo>
                  <a:lnTo>
                    <a:pt x="285" y="4943"/>
                  </a:lnTo>
                  <a:lnTo>
                    <a:pt x="268" y="5812"/>
                  </a:lnTo>
                  <a:lnTo>
                    <a:pt x="246" y="6681"/>
                  </a:lnTo>
                  <a:lnTo>
                    <a:pt x="225" y="7551"/>
                  </a:lnTo>
                  <a:lnTo>
                    <a:pt x="199" y="9016"/>
                  </a:lnTo>
                  <a:lnTo>
                    <a:pt x="164" y="10481"/>
                  </a:lnTo>
                  <a:lnTo>
                    <a:pt x="126" y="11947"/>
                  </a:lnTo>
                  <a:lnTo>
                    <a:pt x="83" y="13424"/>
                  </a:lnTo>
                  <a:lnTo>
                    <a:pt x="2697" y="13635"/>
                  </a:lnTo>
                  <a:lnTo>
                    <a:pt x="4006" y="13747"/>
                  </a:lnTo>
                  <a:lnTo>
                    <a:pt x="5315" y="13884"/>
                  </a:lnTo>
                  <a:lnTo>
                    <a:pt x="5354" y="13077"/>
                  </a:lnTo>
                  <a:lnTo>
                    <a:pt x="5384" y="12269"/>
                  </a:lnTo>
                  <a:lnTo>
                    <a:pt x="5405" y="11475"/>
                  </a:lnTo>
                  <a:lnTo>
                    <a:pt x="5427" y="10680"/>
                  </a:lnTo>
                  <a:lnTo>
                    <a:pt x="5440" y="9885"/>
                  </a:lnTo>
                  <a:lnTo>
                    <a:pt x="5453" y="9091"/>
                  </a:lnTo>
                  <a:lnTo>
                    <a:pt x="5457" y="8308"/>
                  </a:lnTo>
                  <a:lnTo>
                    <a:pt x="5461" y="7513"/>
                  </a:lnTo>
                  <a:lnTo>
                    <a:pt x="5457" y="6731"/>
                  </a:lnTo>
                  <a:lnTo>
                    <a:pt x="5457" y="5936"/>
                  </a:lnTo>
                  <a:lnTo>
                    <a:pt x="5440" y="4347"/>
                  </a:lnTo>
                  <a:lnTo>
                    <a:pt x="5422" y="2745"/>
                  </a:lnTo>
                  <a:lnTo>
                    <a:pt x="5397" y="1118"/>
                  </a:lnTo>
                  <a:lnTo>
                    <a:pt x="5401" y="994"/>
                  </a:lnTo>
                  <a:lnTo>
                    <a:pt x="5405" y="882"/>
                  </a:lnTo>
                  <a:lnTo>
                    <a:pt x="5414" y="771"/>
                  </a:lnTo>
                  <a:lnTo>
                    <a:pt x="5427" y="659"/>
                  </a:lnTo>
                  <a:lnTo>
                    <a:pt x="5457" y="460"/>
                  </a:lnTo>
                  <a:lnTo>
                    <a:pt x="5496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6"/>
            <p:cNvSpPr/>
            <p:nvPr/>
          </p:nvSpPr>
          <p:spPr>
            <a:xfrm>
              <a:off x="4491575" y="-11726100"/>
              <a:ext cx="108525" cy="247125"/>
            </a:xfrm>
            <a:custGeom>
              <a:avLst/>
              <a:gdLst/>
              <a:ahLst/>
              <a:cxnLst/>
              <a:rect l="l" t="t" r="r" b="b"/>
              <a:pathLst>
                <a:path w="4341" h="9885" extrusionOk="0">
                  <a:moveTo>
                    <a:pt x="1925" y="0"/>
                  </a:moveTo>
                  <a:lnTo>
                    <a:pt x="1792" y="38"/>
                  </a:lnTo>
                  <a:lnTo>
                    <a:pt x="1662" y="100"/>
                  </a:lnTo>
                  <a:lnTo>
                    <a:pt x="1533" y="187"/>
                  </a:lnTo>
                  <a:lnTo>
                    <a:pt x="1404" y="298"/>
                  </a:lnTo>
                  <a:lnTo>
                    <a:pt x="1275" y="422"/>
                  </a:lnTo>
                  <a:lnTo>
                    <a:pt x="1150" y="571"/>
                  </a:lnTo>
                  <a:lnTo>
                    <a:pt x="1029" y="745"/>
                  </a:lnTo>
                  <a:lnTo>
                    <a:pt x="909" y="932"/>
                  </a:lnTo>
                  <a:lnTo>
                    <a:pt x="797" y="1143"/>
                  </a:lnTo>
                  <a:lnTo>
                    <a:pt x="685" y="1366"/>
                  </a:lnTo>
                  <a:lnTo>
                    <a:pt x="577" y="1602"/>
                  </a:lnTo>
                  <a:lnTo>
                    <a:pt x="478" y="1851"/>
                  </a:lnTo>
                  <a:lnTo>
                    <a:pt x="383" y="2124"/>
                  </a:lnTo>
                  <a:lnTo>
                    <a:pt x="297" y="2397"/>
                  </a:lnTo>
                  <a:lnTo>
                    <a:pt x="259" y="2534"/>
                  </a:lnTo>
                  <a:lnTo>
                    <a:pt x="220" y="2670"/>
                  </a:lnTo>
                  <a:lnTo>
                    <a:pt x="185" y="2819"/>
                  </a:lnTo>
                  <a:lnTo>
                    <a:pt x="151" y="2981"/>
                  </a:lnTo>
                  <a:lnTo>
                    <a:pt x="121" y="3142"/>
                  </a:lnTo>
                  <a:lnTo>
                    <a:pt x="91" y="3316"/>
                  </a:lnTo>
                  <a:lnTo>
                    <a:pt x="69" y="3490"/>
                  </a:lnTo>
                  <a:lnTo>
                    <a:pt x="48" y="3664"/>
                  </a:lnTo>
                  <a:lnTo>
                    <a:pt x="30" y="3837"/>
                  </a:lnTo>
                  <a:lnTo>
                    <a:pt x="13" y="4024"/>
                  </a:lnTo>
                  <a:lnTo>
                    <a:pt x="5" y="4210"/>
                  </a:lnTo>
                  <a:lnTo>
                    <a:pt x="0" y="4396"/>
                  </a:lnTo>
                  <a:lnTo>
                    <a:pt x="0" y="4582"/>
                  </a:lnTo>
                  <a:lnTo>
                    <a:pt x="9" y="4769"/>
                  </a:lnTo>
                  <a:lnTo>
                    <a:pt x="22" y="4955"/>
                  </a:lnTo>
                  <a:lnTo>
                    <a:pt x="39" y="5141"/>
                  </a:lnTo>
                  <a:lnTo>
                    <a:pt x="86" y="5489"/>
                  </a:lnTo>
                  <a:lnTo>
                    <a:pt x="142" y="5824"/>
                  </a:lnTo>
                  <a:lnTo>
                    <a:pt x="203" y="6159"/>
                  </a:lnTo>
                  <a:lnTo>
                    <a:pt x="272" y="6470"/>
                  </a:lnTo>
                  <a:lnTo>
                    <a:pt x="345" y="6780"/>
                  </a:lnTo>
                  <a:lnTo>
                    <a:pt x="418" y="7078"/>
                  </a:lnTo>
                  <a:lnTo>
                    <a:pt x="500" y="7352"/>
                  </a:lnTo>
                  <a:lnTo>
                    <a:pt x="586" y="7625"/>
                  </a:lnTo>
                  <a:lnTo>
                    <a:pt x="676" y="7873"/>
                  </a:lnTo>
                  <a:lnTo>
                    <a:pt x="767" y="8122"/>
                  </a:lnTo>
                  <a:lnTo>
                    <a:pt x="866" y="8345"/>
                  </a:lnTo>
                  <a:lnTo>
                    <a:pt x="969" y="8569"/>
                  </a:lnTo>
                  <a:lnTo>
                    <a:pt x="1072" y="8767"/>
                  </a:lnTo>
                  <a:lnTo>
                    <a:pt x="1180" y="8953"/>
                  </a:lnTo>
                  <a:lnTo>
                    <a:pt x="1288" y="9115"/>
                  </a:lnTo>
                  <a:lnTo>
                    <a:pt x="1400" y="9276"/>
                  </a:lnTo>
                  <a:lnTo>
                    <a:pt x="1516" y="9413"/>
                  </a:lnTo>
                  <a:lnTo>
                    <a:pt x="1632" y="9525"/>
                  </a:lnTo>
                  <a:lnTo>
                    <a:pt x="1753" y="9636"/>
                  </a:lnTo>
                  <a:lnTo>
                    <a:pt x="1873" y="9723"/>
                  </a:lnTo>
                  <a:lnTo>
                    <a:pt x="1998" y="9785"/>
                  </a:lnTo>
                  <a:lnTo>
                    <a:pt x="2119" y="9835"/>
                  </a:lnTo>
                  <a:lnTo>
                    <a:pt x="2244" y="9872"/>
                  </a:lnTo>
                  <a:lnTo>
                    <a:pt x="2373" y="9885"/>
                  </a:lnTo>
                  <a:lnTo>
                    <a:pt x="2498" y="9872"/>
                  </a:lnTo>
                  <a:lnTo>
                    <a:pt x="2627" y="9848"/>
                  </a:lnTo>
                  <a:lnTo>
                    <a:pt x="2752" y="9798"/>
                  </a:lnTo>
                  <a:lnTo>
                    <a:pt x="2881" y="9723"/>
                  </a:lnTo>
                  <a:lnTo>
                    <a:pt x="3006" y="9636"/>
                  </a:lnTo>
                  <a:lnTo>
                    <a:pt x="3131" y="9525"/>
                  </a:lnTo>
                  <a:lnTo>
                    <a:pt x="3260" y="9401"/>
                  </a:lnTo>
                  <a:lnTo>
                    <a:pt x="3381" y="9239"/>
                  </a:lnTo>
                  <a:lnTo>
                    <a:pt x="3493" y="9078"/>
                  </a:lnTo>
                  <a:lnTo>
                    <a:pt x="3596" y="8904"/>
                  </a:lnTo>
                  <a:lnTo>
                    <a:pt x="3704" y="8705"/>
                  </a:lnTo>
                  <a:lnTo>
                    <a:pt x="3803" y="8494"/>
                  </a:lnTo>
                  <a:lnTo>
                    <a:pt x="3897" y="8271"/>
                  </a:lnTo>
                  <a:lnTo>
                    <a:pt x="3984" y="8022"/>
                  </a:lnTo>
                  <a:lnTo>
                    <a:pt x="4065" y="7761"/>
                  </a:lnTo>
                  <a:lnTo>
                    <a:pt x="4104" y="7612"/>
                  </a:lnTo>
                  <a:lnTo>
                    <a:pt x="4139" y="7476"/>
                  </a:lnTo>
                  <a:lnTo>
                    <a:pt x="4173" y="7327"/>
                  </a:lnTo>
                  <a:lnTo>
                    <a:pt x="4203" y="7178"/>
                  </a:lnTo>
                  <a:lnTo>
                    <a:pt x="4229" y="7029"/>
                  </a:lnTo>
                  <a:lnTo>
                    <a:pt x="4255" y="6880"/>
                  </a:lnTo>
                  <a:lnTo>
                    <a:pt x="4276" y="6718"/>
                  </a:lnTo>
                  <a:lnTo>
                    <a:pt x="4294" y="6557"/>
                  </a:lnTo>
                  <a:lnTo>
                    <a:pt x="4311" y="6395"/>
                  </a:lnTo>
                  <a:lnTo>
                    <a:pt x="4324" y="6222"/>
                  </a:lnTo>
                  <a:lnTo>
                    <a:pt x="4332" y="6048"/>
                  </a:lnTo>
                  <a:lnTo>
                    <a:pt x="4337" y="5874"/>
                  </a:lnTo>
                  <a:lnTo>
                    <a:pt x="4341" y="5700"/>
                  </a:lnTo>
                  <a:lnTo>
                    <a:pt x="4337" y="5514"/>
                  </a:lnTo>
                  <a:lnTo>
                    <a:pt x="4332" y="5340"/>
                  </a:lnTo>
                  <a:lnTo>
                    <a:pt x="4319" y="5154"/>
                  </a:lnTo>
                  <a:lnTo>
                    <a:pt x="4307" y="4955"/>
                  </a:lnTo>
                  <a:lnTo>
                    <a:pt x="4289" y="4769"/>
                  </a:lnTo>
                  <a:lnTo>
                    <a:pt x="4259" y="4533"/>
                  </a:lnTo>
                  <a:lnTo>
                    <a:pt x="4220" y="4297"/>
                  </a:lnTo>
                  <a:lnTo>
                    <a:pt x="4182" y="4086"/>
                  </a:lnTo>
                  <a:lnTo>
                    <a:pt x="4134" y="3875"/>
                  </a:lnTo>
                  <a:lnTo>
                    <a:pt x="4083" y="3688"/>
                  </a:lnTo>
                  <a:lnTo>
                    <a:pt x="4027" y="3502"/>
                  </a:lnTo>
                  <a:lnTo>
                    <a:pt x="3966" y="3341"/>
                  </a:lnTo>
                  <a:lnTo>
                    <a:pt x="3902" y="3179"/>
                  </a:lnTo>
                  <a:lnTo>
                    <a:pt x="3837" y="3030"/>
                  </a:lnTo>
                  <a:lnTo>
                    <a:pt x="3768" y="2906"/>
                  </a:lnTo>
                  <a:lnTo>
                    <a:pt x="3695" y="2782"/>
                  </a:lnTo>
                  <a:lnTo>
                    <a:pt x="3618" y="2683"/>
                  </a:lnTo>
                  <a:lnTo>
                    <a:pt x="3544" y="2583"/>
                  </a:lnTo>
                  <a:lnTo>
                    <a:pt x="3462" y="2509"/>
                  </a:lnTo>
                  <a:lnTo>
                    <a:pt x="3385" y="2447"/>
                  </a:lnTo>
                  <a:lnTo>
                    <a:pt x="3303" y="2397"/>
                  </a:lnTo>
                  <a:lnTo>
                    <a:pt x="3264" y="2161"/>
                  </a:lnTo>
                  <a:lnTo>
                    <a:pt x="3226" y="1937"/>
                  </a:lnTo>
                  <a:lnTo>
                    <a:pt x="3178" y="1714"/>
                  </a:lnTo>
                  <a:lnTo>
                    <a:pt x="3127" y="1515"/>
                  </a:lnTo>
                  <a:lnTo>
                    <a:pt x="3071" y="1317"/>
                  </a:lnTo>
                  <a:lnTo>
                    <a:pt x="3010" y="1130"/>
                  </a:lnTo>
                  <a:lnTo>
                    <a:pt x="2946" y="944"/>
                  </a:lnTo>
                  <a:lnTo>
                    <a:pt x="2877" y="783"/>
                  </a:lnTo>
                  <a:lnTo>
                    <a:pt x="2804" y="634"/>
                  </a:lnTo>
                  <a:lnTo>
                    <a:pt x="2726" y="497"/>
                  </a:lnTo>
                  <a:lnTo>
                    <a:pt x="2644" y="373"/>
                  </a:lnTo>
                  <a:lnTo>
                    <a:pt x="2562" y="273"/>
                  </a:lnTo>
                  <a:lnTo>
                    <a:pt x="2472" y="174"/>
                  </a:lnTo>
                  <a:lnTo>
                    <a:pt x="2382" y="112"/>
                  </a:lnTo>
                  <a:lnTo>
                    <a:pt x="2287" y="50"/>
                  </a:lnTo>
                  <a:lnTo>
                    <a:pt x="2188" y="13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6"/>
            <p:cNvSpPr/>
            <p:nvPr/>
          </p:nvSpPr>
          <p:spPr>
            <a:xfrm>
              <a:off x="4503400" y="-3159400"/>
              <a:ext cx="104250" cy="192200"/>
            </a:xfrm>
            <a:custGeom>
              <a:avLst/>
              <a:gdLst/>
              <a:ahLst/>
              <a:cxnLst/>
              <a:rect l="l" t="t" r="r" b="b"/>
              <a:pathLst>
                <a:path w="4170" h="7688" extrusionOk="0">
                  <a:moveTo>
                    <a:pt x="3605" y="1"/>
                  </a:moveTo>
                  <a:lnTo>
                    <a:pt x="2705" y="796"/>
                  </a:lnTo>
                  <a:lnTo>
                    <a:pt x="1801" y="1565"/>
                  </a:lnTo>
                  <a:lnTo>
                    <a:pt x="901" y="2311"/>
                  </a:lnTo>
                  <a:lnTo>
                    <a:pt x="1" y="3031"/>
                  </a:lnTo>
                  <a:lnTo>
                    <a:pt x="91" y="3590"/>
                  </a:lnTo>
                  <a:lnTo>
                    <a:pt x="173" y="4161"/>
                  </a:lnTo>
                  <a:lnTo>
                    <a:pt x="251" y="4732"/>
                  </a:lnTo>
                  <a:lnTo>
                    <a:pt x="328" y="5303"/>
                  </a:lnTo>
                  <a:lnTo>
                    <a:pt x="393" y="5899"/>
                  </a:lnTo>
                  <a:lnTo>
                    <a:pt x="457" y="6483"/>
                  </a:lnTo>
                  <a:lnTo>
                    <a:pt x="513" y="7079"/>
                  </a:lnTo>
                  <a:lnTo>
                    <a:pt x="565" y="7687"/>
                  </a:lnTo>
                  <a:lnTo>
                    <a:pt x="1465" y="6657"/>
                  </a:lnTo>
                  <a:lnTo>
                    <a:pt x="2369" y="5614"/>
                  </a:lnTo>
                  <a:lnTo>
                    <a:pt x="4169" y="3503"/>
                  </a:lnTo>
                  <a:lnTo>
                    <a:pt x="4014" y="2646"/>
                  </a:lnTo>
                  <a:lnTo>
                    <a:pt x="3941" y="2224"/>
                  </a:lnTo>
                  <a:lnTo>
                    <a:pt x="3868" y="1789"/>
                  </a:lnTo>
                  <a:lnTo>
                    <a:pt x="3799" y="1342"/>
                  </a:lnTo>
                  <a:lnTo>
                    <a:pt x="3730" y="907"/>
                  </a:lnTo>
                  <a:lnTo>
                    <a:pt x="3666" y="460"/>
                  </a:lnTo>
                  <a:lnTo>
                    <a:pt x="3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6"/>
            <p:cNvSpPr/>
            <p:nvPr/>
          </p:nvSpPr>
          <p:spPr>
            <a:xfrm>
              <a:off x="4558325" y="-11151475"/>
              <a:ext cx="140175" cy="353000"/>
            </a:xfrm>
            <a:custGeom>
              <a:avLst/>
              <a:gdLst/>
              <a:ahLst/>
              <a:cxnLst/>
              <a:rect l="l" t="t" r="r" b="b"/>
              <a:pathLst>
                <a:path w="5607" h="14120" extrusionOk="0">
                  <a:moveTo>
                    <a:pt x="246" y="1"/>
                  </a:moveTo>
                  <a:lnTo>
                    <a:pt x="276" y="174"/>
                  </a:lnTo>
                  <a:lnTo>
                    <a:pt x="289" y="274"/>
                  </a:lnTo>
                  <a:lnTo>
                    <a:pt x="293" y="323"/>
                  </a:lnTo>
                  <a:lnTo>
                    <a:pt x="293" y="373"/>
                  </a:lnTo>
                  <a:lnTo>
                    <a:pt x="319" y="783"/>
                  </a:lnTo>
                  <a:lnTo>
                    <a:pt x="345" y="1193"/>
                  </a:lnTo>
                  <a:lnTo>
                    <a:pt x="366" y="1602"/>
                  </a:lnTo>
                  <a:lnTo>
                    <a:pt x="383" y="2012"/>
                  </a:lnTo>
                  <a:lnTo>
                    <a:pt x="401" y="2422"/>
                  </a:lnTo>
                  <a:lnTo>
                    <a:pt x="414" y="2844"/>
                  </a:lnTo>
                  <a:lnTo>
                    <a:pt x="426" y="3254"/>
                  </a:lnTo>
                  <a:lnTo>
                    <a:pt x="435" y="3676"/>
                  </a:lnTo>
                  <a:lnTo>
                    <a:pt x="444" y="4508"/>
                  </a:lnTo>
                  <a:lnTo>
                    <a:pt x="444" y="5353"/>
                  </a:lnTo>
                  <a:lnTo>
                    <a:pt x="431" y="6185"/>
                  </a:lnTo>
                  <a:lnTo>
                    <a:pt x="414" y="7029"/>
                  </a:lnTo>
                  <a:lnTo>
                    <a:pt x="388" y="7861"/>
                  </a:lnTo>
                  <a:lnTo>
                    <a:pt x="353" y="8705"/>
                  </a:lnTo>
                  <a:lnTo>
                    <a:pt x="310" y="9537"/>
                  </a:lnTo>
                  <a:lnTo>
                    <a:pt x="263" y="10357"/>
                  </a:lnTo>
                  <a:lnTo>
                    <a:pt x="207" y="11189"/>
                  </a:lnTo>
                  <a:lnTo>
                    <a:pt x="142" y="11996"/>
                  </a:lnTo>
                  <a:lnTo>
                    <a:pt x="73" y="12803"/>
                  </a:lnTo>
                  <a:lnTo>
                    <a:pt x="0" y="13610"/>
                  </a:lnTo>
                  <a:lnTo>
                    <a:pt x="1301" y="13735"/>
                  </a:lnTo>
                  <a:lnTo>
                    <a:pt x="2597" y="13859"/>
                  </a:lnTo>
                  <a:lnTo>
                    <a:pt x="3897" y="13983"/>
                  </a:lnTo>
                  <a:lnTo>
                    <a:pt x="5206" y="14120"/>
                  </a:lnTo>
                  <a:lnTo>
                    <a:pt x="5310" y="10655"/>
                  </a:lnTo>
                  <a:lnTo>
                    <a:pt x="5413" y="7203"/>
                  </a:lnTo>
                  <a:lnTo>
                    <a:pt x="5607" y="286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6"/>
            <p:cNvSpPr/>
            <p:nvPr/>
          </p:nvSpPr>
          <p:spPr>
            <a:xfrm>
              <a:off x="4629575" y="-3792400"/>
              <a:ext cx="451775" cy="1016750"/>
            </a:xfrm>
            <a:custGeom>
              <a:avLst/>
              <a:gdLst/>
              <a:ahLst/>
              <a:cxnLst/>
              <a:rect l="l" t="t" r="r" b="b"/>
              <a:pathLst>
                <a:path w="18071" h="40670" extrusionOk="0">
                  <a:moveTo>
                    <a:pt x="5849" y="1"/>
                  </a:moveTo>
                  <a:lnTo>
                    <a:pt x="5690" y="13"/>
                  </a:lnTo>
                  <a:lnTo>
                    <a:pt x="5535" y="38"/>
                  </a:lnTo>
                  <a:lnTo>
                    <a:pt x="5375" y="63"/>
                  </a:lnTo>
                  <a:lnTo>
                    <a:pt x="5212" y="100"/>
                  </a:lnTo>
                  <a:lnTo>
                    <a:pt x="5052" y="150"/>
                  </a:lnTo>
                  <a:lnTo>
                    <a:pt x="4893" y="200"/>
                  </a:lnTo>
                  <a:lnTo>
                    <a:pt x="4729" y="249"/>
                  </a:lnTo>
                  <a:lnTo>
                    <a:pt x="4458" y="374"/>
                  </a:lnTo>
                  <a:lnTo>
                    <a:pt x="4191" y="510"/>
                  </a:lnTo>
                  <a:lnTo>
                    <a:pt x="3937" y="684"/>
                  </a:lnTo>
                  <a:lnTo>
                    <a:pt x="3691" y="870"/>
                  </a:lnTo>
                  <a:lnTo>
                    <a:pt x="3450" y="1069"/>
                  </a:lnTo>
                  <a:lnTo>
                    <a:pt x="3222" y="1305"/>
                  </a:lnTo>
                  <a:lnTo>
                    <a:pt x="3002" y="1541"/>
                  </a:lnTo>
                  <a:lnTo>
                    <a:pt x="2787" y="1814"/>
                  </a:lnTo>
                  <a:lnTo>
                    <a:pt x="2585" y="2100"/>
                  </a:lnTo>
                  <a:lnTo>
                    <a:pt x="2391" y="2410"/>
                  </a:lnTo>
                  <a:lnTo>
                    <a:pt x="2201" y="2733"/>
                  </a:lnTo>
                  <a:lnTo>
                    <a:pt x="2021" y="3068"/>
                  </a:lnTo>
                  <a:lnTo>
                    <a:pt x="1853" y="3428"/>
                  </a:lnTo>
                  <a:lnTo>
                    <a:pt x="1689" y="3801"/>
                  </a:lnTo>
                  <a:lnTo>
                    <a:pt x="1534" y="4186"/>
                  </a:lnTo>
                  <a:lnTo>
                    <a:pt x="1388" y="4583"/>
                  </a:lnTo>
                  <a:lnTo>
                    <a:pt x="1250" y="5005"/>
                  </a:lnTo>
                  <a:lnTo>
                    <a:pt x="1116" y="5440"/>
                  </a:lnTo>
                  <a:lnTo>
                    <a:pt x="991" y="5887"/>
                  </a:lnTo>
                  <a:lnTo>
                    <a:pt x="875" y="6346"/>
                  </a:lnTo>
                  <a:lnTo>
                    <a:pt x="767" y="6818"/>
                  </a:lnTo>
                  <a:lnTo>
                    <a:pt x="668" y="7303"/>
                  </a:lnTo>
                  <a:lnTo>
                    <a:pt x="574" y="7799"/>
                  </a:lnTo>
                  <a:lnTo>
                    <a:pt x="488" y="8296"/>
                  </a:lnTo>
                  <a:lnTo>
                    <a:pt x="410" y="8818"/>
                  </a:lnTo>
                  <a:lnTo>
                    <a:pt x="337" y="9339"/>
                  </a:lnTo>
                  <a:lnTo>
                    <a:pt x="272" y="9873"/>
                  </a:lnTo>
                  <a:lnTo>
                    <a:pt x="216" y="10420"/>
                  </a:lnTo>
                  <a:lnTo>
                    <a:pt x="165" y="10966"/>
                  </a:lnTo>
                  <a:lnTo>
                    <a:pt x="121" y="11525"/>
                  </a:lnTo>
                  <a:lnTo>
                    <a:pt x="83" y="12096"/>
                  </a:lnTo>
                  <a:lnTo>
                    <a:pt x="53" y="12667"/>
                  </a:lnTo>
                  <a:lnTo>
                    <a:pt x="31" y="13238"/>
                  </a:lnTo>
                  <a:lnTo>
                    <a:pt x="14" y="13822"/>
                  </a:lnTo>
                  <a:lnTo>
                    <a:pt x="5" y="14418"/>
                  </a:lnTo>
                  <a:lnTo>
                    <a:pt x="1" y="15002"/>
                  </a:lnTo>
                  <a:lnTo>
                    <a:pt x="1" y="15598"/>
                  </a:lnTo>
                  <a:lnTo>
                    <a:pt x="14" y="16206"/>
                  </a:lnTo>
                  <a:lnTo>
                    <a:pt x="27" y="16802"/>
                  </a:lnTo>
                  <a:lnTo>
                    <a:pt x="48" y="17411"/>
                  </a:lnTo>
                  <a:lnTo>
                    <a:pt x="74" y="18007"/>
                  </a:lnTo>
                  <a:lnTo>
                    <a:pt x="109" y="18615"/>
                  </a:lnTo>
                  <a:lnTo>
                    <a:pt x="147" y="19224"/>
                  </a:lnTo>
                  <a:lnTo>
                    <a:pt x="195" y="19832"/>
                  </a:lnTo>
                  <a:lnTo>
                    <a:pt x="246" y="20428"/>
                  </a:lnTo>
                  <a:lnTo>
                    <a:pt x="302" y="21037"/>
                  </a:lnTo>
                  <a:lnTo>
                    <a:pt x="367" y="21633"/>
                  </a:lnTo>
                  <a:lnTo>
                    <a:pt x="432" y="22241"/>
                  </a:lnTo>
                  <a:lnTo>
                    <a:pt x="505" y="22837"/>
                  </a:lnTo>
                  <a:lnTo>
                    <a:pt x="587" y="23433"/>
                  </a:lnTo>
                  <a:lnTo>
                    <a:pt x="668" y="24017"/>
                  </a:lnTo>
                  <a:lnTo>
                    <a:pt x="759" y="24601"/>
                  </a:lnTo>
                  <a:lnTo>
                    <a:pt x="854" y="25184"/>
                  </a:lnTo>
                  <a:lnTo>
                    <a:pt x="957" y="25755"/>
                  </a:lnTo>
                  <a:lnTo>
                    <a:pt x="1060" y="26327"/>
                  </a:lnTo>
                  <a:lnTo>
                    <a:pt x="1172" y="26885"/>
                  </a:lnTo>
                  <a:lnTo>
                    <a:pt x="1288" y="27432"/>
                  </a:lnTo>
                  <a:lnTo>
                    <a:pt x="1405" y="27978"/>
                  </a:lnTo>
                  <a:lnTo>
                    <a:pt x="1530" y="28512"/>
                  </a:lnTo>
                  <a:lnTo>
                    <a:pt x="1663" y="29046"/>
                  </a:lnTo>
                  <a:lnTo>
                    <a:pt x="1797" y="29568"/>
                  </a:lnTo>
                  <a:lnTo>
                    <a:pt x="1934" y="30064"/>
                  </a:lnTo>
                  <a:lnTo>
                    <a:pt x="2077" y="30574"/>
                  </a:lnTo>
                  <a:lnTo>
                    <a:pt x="2227" y="31058"/>
                  </a:lnTo>
                  <a:lnTo>
                    <a:pt x="2339" y="31406"/>
                  </a:lnTo>
                  <a:lnTo>
                    <a:pt x="2451" y="31753"/>
                  </a:lnTo>
                  <a:lnTo>
                    <a:pt x="2572" y="32101"/>
                  </a:lnTo>
                  <a:lnTo>
                    <a:pt x="2688" y="32436"/>
                  </a:lnTo>
                  <a:lnTo>
                    <a:pt x="2809" y="32772"/>
                  </a:lnTo>
                  <a:lnTo>
                    <a:pt x="2929" y="33094"/>
                  </a:lnTo>
                  <a:lnTo>
                    <a:pt x="3054" y="33405"/>
                  </a:lnTo>
                  <a:lnTo>
                    <a:pt x="3179" y="33715"/>
                  </a:lnTo>
                  <a:lnTo>
                    <a:pt x="3304" y="34026"/>
                  </a:lnTo>
                  <a:lnTo>
                    <a:pt x="3433" y="34324"/>
                  </a:lnTo>
                  <a:lnTo>
                    <a:pt x="3562" y="34609"/>
                  </a:lnTo>
                  <a:lnTo>
                    <a:pt x="3691" y="34895"/>
                  </a:lnTo>
                  <a:lnTo>
                    <a:pt x="3825" y="35168"/>
                  </a:lnTo>
                  <a:lnTo>
                    <a:pt x="3958" y="35441"/>
                  </a:lnTo>
                  <a:lnTo>
                    <a:pt x="4096" y="35702"/>
                  </a:lnTo>
                  <a:lnTo>
                    <a:pt x="4230" y="35963"/>
                  </a:lnTo>
                  <a:lnTo>
                    <a:pt x="4368" y="36211"/>
                  </a:lnTo>
                  <a:lnTo>
                    <a:pt x="4510" y="36460"/>
                  </a:lnTo>
                  <a:lnTo>
                    <a:pt x="4647" y="36696"/>
                  </a:lnTo>
                  <a:lnTo>
                    <a:pt x="4790" y="36931"/>
                  </a:lnTo>
                  <a:lnTo>
                    <a:pt x="4932" y="37155"/>
                  </a:lnTo>
                  <a:lnTo>
                    <a:pt x="5078" y="37379"/>
                  </a:lnTo>
                  <a:lnTo>
                    <a:pt x="5220" y="37590"/>
                  </a:lnTo>
                  <a:lnTo>
                    <a:pt x="5367" y="37788"/>
                  </a:lnTo>
                  <a:lnTo>
                    <a:pt x="5517" y="37987"/>
                  </a:lnTo>
                  <a:lnTo>
                    <a:pt x="5664" y="38173"/>
                  </a:lnTo>
                  <a:lnTo>
                    <a:pt x="5965" y="38546"/>
                  </a:lnTo>
                  <a:lnTo>
                    <a:pt x="6267" y="38869"/>
                  </a:lnTo>
                  <a:lnTo>
                    <a:pt x="6572" y="39179"/>
                  </a:lnTo>
                  <a:lnTo>
                    <a:pt x="6882" y="39452"/>
                  </a:lnTo>
                  <a:lnTo>
                    <a:pt x="7197" y="39701"/>
                  </a:lnTo>
                  <a:lnTo>
                    <a:pt x="7515" y="39924"/>
                  </a:lnTo>
                  <a:lnTo>
                    <a:pt x="7834" y="40123"/>
                  </a:lnTo>
                  <a:lnTo>
                    <a:pt x="8153" y="40284"/>
                  </a:lnTo>
                  <a:lnTo>
                    <a:pt x="8476" y="40421"/>
                  </a:lnTo>
                  <a:lnTo>
                    <a:pt x="8799" y="40520"/>
                  </a:lnTo>
                  <a:lnTo>
                    <a:pt x="9126" y="40595"/>
                  </a:lnTo>
                  <a:lnTo>
                    <a:pt x="9453" y="40644"/>
                  </a:lnTo>
                  <a:lnTo>
                    <a:pt x="9781" y="40669"/>
                  </a:lnTo>
                  <a:lnTo>
                    <a:pt x="9948" y="40669"/>
                  </a:lnTo>
                  <a:lnTo>
                    <a:pt x="10112" y="40657"/>
                  </a:lnTo>
                  <a:lnTo>
                    <a:pt x="10276" y="40632"/>
                  </a:lnTo>
                  <a:lnTo>
                    <a:pt x="10439" y="40607"/>
                  </a:lnTo>
                  <a:lnTo>
                    <a:pt x="10607" y="40582"/>
                  </a:lnTo>
                  <a:lnTo>
                    <a:pt x="10771" y="40545"/>
                  </a:lnTo>
                  <a:lnTo>
                    <a:pt x="10935" y="40495"/>
                  </a:lnTo>
                  <a:lnTo>
                    <a:pt x="11098" y="40433"/>
                  </a:lnTo>
                  <a:lnTo>
                    <a:pt x="11266" y="40371"/>
                  </a:lnTo>
                  <a:lnTo>
                    <a:pt x="11430" y="40309"/>
                  </a:lnTo>
                  <a:lnTo>
                    <a:pt x="11593" y="40222"/>
                  </a:lnTo>
                  <a:lnTo>
                    <a:pt x="11757" y="40135"/>
                  </a:lnTo>
                  <a:lnTo>
                    <a:pt x="11994" y="39999"/>
                  </a:lnTo>
                  <a:lnTo>
                    <a:pt x="12239" y="39837"/>
                  </a:lnTo>
                  <a:lnTo>
                    <a:pt x="12485" y="39663"/>
                  </a:lnTo>
                  <a:lnTo>
                    <a:pt x="12739" y="39477"/>
                  </a:lnTo>
                  <a:lnTo>
                    <a:pt x="12993" y="39266"/>
                  </a:lnTo>
                  <a:lnTo>
                    <a:pt x="13251" y="39030"/>
                  </a:lnTo>
                  <a:lnTo>
                    <a:pt x="13510" y="38782"/>
                  </a:lnTo>
                  <a:lnTo>
                    <a:pt x="13768" y="38521"/>
                  </a:lnTo>
                  <a:lnTo>
                    <a:pt x="14027" y="38223"/>
                  </a:lnTo>
                  <a:lnTo>
                    <a:pt x="14281" y="37925"/>
                  </a:lnTo>
                  <a:lnTo>
                    <a:pt x="14535" y="37590"/>
                  </a:lnTo>
                  <a:lnTo>
                    <a:pt x="14784" y="37254"/>
                  </a:lnTo>
                  <a:lnTo>
                    <a:pt x="15026" y="36882"/>
                  </a:lnTo>
                  <a:lnTo>
                    <a:pt x="15262" y="36497"/>
                  </a:lnTo>
                  <a:lnTo>
                    <a:pt x="15495" y="36087"/>
                  </a:lnTo>
                  <a:lnTo>
                    <a:pt x="15607" y="35888"/>
                  </a:lnTo>
                  <a:lnTo>
                    <a:pt x="15719" y="35665"/>
                  </a:lnTo>
                  <a:lnTo>
                    <a:pt x="15740" y="35566"/>
                  </a:lnTo>
                  <a:lnTo>
                    <a:pt x="15766" y="35491"/>
                  </a:lnTo>
                  <a:lnTo>
                    <a:pt x="15796" y="35429"/>
                  </a:lnTo>
                  <a:lnTo>
                    <a:pt x="15831" y="35392"/>
                  </a:lnTo>
                  <a:lnTo>
                    <a:pt x="15943" y="35143"/>
                  </a:lnTo>
                  <a:lnTo>
                    <a:pt x="16055" y="34883"/>
                  </a:lnTo>
                  <a:lnTo>
                    <a:pt x="16162" y="34634"/>
                  </a:lnTo>
                  <a:lnTo>
                    <a:pt x="16266" y="34373"/>
                  </a:lnTo>
                  <a:lnTo>
                    <a:pt x="16365" y="34100"/>
                  </a:lnTo>
                  <a:lnTo>
                    <a:pt x="16460" y="33827"/>
                  </a:lnTo>
                  <a:lnTo>
                    <a:pt x="16550" y="33541"/>
                  </a:lnTo>
                  <a:lnTo>
                    <a:pt x="16640" y="33243"/>
                  </a:lnTo>
                  <a:lnTo>
                    <a:pt x="16783" y="32747"/>
                  </a:lnTo>
                  <a:lnTo>
                    <a:pt x="16920" y="32250"/>
                  </a:lnTo>
                  <a:lnTo>
                    <a:pt x="17050" y="31753"/>
                  </a:lnTo>
                  <a:lnTo>
                    <a:pt x="17166" y="31281"/>
                  </a:lnTo>
                  <a:lnTo>
                    <a:pt x="17278" y="30797"/>
                  </a:lnTo>
                  <a:lnTo>
                    <a:pt x="17381" y="30338"/>
                  </a:lnTo>
                  <a:lnTo>
                    <a:pt x="17476" y="29866"/>
                  </a:lnTo>
                  <a:lnTo>
                    <a:pt x="17566" y="29406"/>
                  </a:lnTo>
                  <a:lnTo>
                    <a:pt x="17644" y="28959"/>
                  </a:lnTo>
                  <a:lnTo>
                    <a:pt x="17717" y="28512"/>
                  </a:lnTo>
                  <a:lnTo>
                    <a:pt x="17782" y="28078"/>
                  </a:lnTo>
                  <a:lnTo>
                    <a:pt x="17842" y="27643"/>
                  </a:lnTo>
                  <a:lnTo>
                    <a:pt x="17894" y="27208"/>
                  </a:lnTo>
                  <a:lnTo>
                    <a:pt x="17937" y="26786"/>
                  </a:lnTo>
                  <a:lnTo>
                    <a:pt x="17975" y="26364"/>
                  </a:lnTo>
                  <a:lnTo>
                    <a:pt x="18006" y="25954"/>
                  </a:lnTo>
                  <a:lnTo>
                    <a:pt x="18031" y="25544"/>
                  </a:lnTo>
                  <a:lnTo>
                    <a:pt x="18049" y="25147"/>
                  </a:lnTo>
                  <a:lnTo>
                    <a:pt x="18062" y="24750"/>
                  </a:lnTo>
                  <a:lnTo>
                    <a:pt x="18066" y="24352"/>
                  </a:lnTo>
                  <a:lnTo>
                    <a:pt x="18070" y="23967"/>
                  </a:lnTo>
                  <a:lnTo>
                    <a:pt x="18062" y="23582"/>
                  </a:lnTo>
                  <a:lnTo>
                    <a:pt x="18053" y="23210"/>
                  </a:lnTo>
                  <a:lnTo>
                    <a:pt x="18036" y="22837"/>
                  </a:lnTo>
                  <a:lnTo>
                    <a:pt x="18014" y="22465"/>
                  </a:lnTo>
                  <a:lnTo>
                    <a:pt x="17988" y="22105"/>
                  </a:lnTo>
                  <a:lnTo>
                    <a:pt x="17954" y="21745"/>
                  </a:lnTo>
                  <a:lnTo>
                    <a:pt x="17919" y="21384"/>
                  </a:lnTo>
                  <a:lnTo>
                    <a:pt x="17876" y="21037"/>
                  </a:lnTo>
                  <a:lnTo>
                    <a:pt x="17833" y="20689"/>
                  </a:lnTo>
                  <a:lnTo>
                    <a:pt x="17782" y="20354"/>
                  </a:lnTo>
                  <a:lnTo>
                    <a:pt x="17726" y="20006"/>
                  </a:lnTo>
                  <a:lnTo>
                    <a:pt x="17670" y="19671"/>
                  </a:lnTo>
                  <a:lnTo>
                    <a:pt x="17605" y="19348"/>
                  </a:lnTo>
                  <a:lnTo>
                    <a:pt x="17540" y="19025"/>
                  </a:lnTo>
                  <a:lnTo>
                    <a:pt x="17467" y="18702"/>
                  </a:lnTo>
                  <a:lnTo>
                    <a:pt x="17394" y="18379"/>
                  </a:lnTo>
                  <a:lnTo>
                    <a:pt x="17317" y="18056"/>
                  </a:lnTo>
                  <a:lnTo>
                    <a:pt x="17239" y="17746"/>
                  </a:lnTo>
                  <a:lnTo>
                    <a:pt x="17153" y="17436"/>
                  </a:lnTo>
                  <a:lnTo>
                    <a:pt x="17067" y="17138"/>
                  </a:lnTo>
                  <a:lnTo>
                    <a:pt x="16981" y="16827"/>
                  </a:lnTo>
                  <a:lnTo>
                    <a:pt x="16886" y="16529"/>
                  </a:lnTo>
                  <a:lnTo>
                    <a:pt x="16791" y="16231"/>
                  </a:lnTo>
                  <a:lnTo>
                    <a:pt x="16597" y="15647"/>
                  </a:lnTo>
                  <a:lnTo>
                    <a:pt x="16391" y="15076"/>
                  </a:lnTo>
                  <a:lnTo>
                    <a:pt x="16180" y="14517"/>
                  </a:lnTo>
                  <a:lnTo>
                    <a:pt x="15960" y="13971"/>
                  </a:lnTo>
                  <a:lnTo>
                    <a:pt x="15736" y="13425"/>
                  </a:lnTo>
                  <a:lnTo>
                    <a:pt x="15512" y="12891"/>
                  </a:lnTo>
                  <a:lnTo>
                    <a:pt x="15280" y="12369"/>
                  </a:lnTo>
                  <a:lnTo>
                    <a:pt x="15047" y="11848"/>
                  </a:lnTo>
                  <a:lnTo>
                    <a:pt x="14586" y="10829"/>
                  </a:lnTo>
                  <a:lnTo>
                    <a:pt x="14526" y="10929"/>
                  </a:lnTo>
                  <a:lnTo>
                    <a:pt x="14461" y="11003"/>
                  </a:lnTo>
                  <a:lnTo>
                    <a:pt x="14397" y="11065"/>
                  </a:lnTo>
                  <a:lnTo>
                    <a:pt x="14332" y="11115"/>
                  </a:lnTo>
                  <a:lnTo>
                    <a:pt x="14263" y="11152"/>
                  </a:lnTo>
                  <a:lnTo>
                    <a:pt x="14194" y="11177"/>
                  </a:lnTo>
                  <a:lnTo>
                    <a:pt x="14130" y="11177"/>
                  </a:lnTo>
                  <a:lnTo>
                    <a:pt x="14061" y="11165"/>
                  </a:lnTo>
                  <a:lnTo>
                    <a:pt x="13992" y="11140"/>
                  </a:lnTo>
                  <a:lnTo>
                    <a:pt x="13923" y="11090"/>
                  </a:lnTo>
                  <a:lnTo>
                    <a:pt x="13854" y="11016"/>
                  </a:lnTo>
                  <a:lnTo>
                    <a:pt x="13785" y="10929"/>
                  </a:lnTo>
                  <a:lnTo>
                    <a:pt x="13716" y="10804"/>
                  </a:lnTo>
                  <a:lnTo>
                    <a:pt x="13652" y="10668"/>
                  </a:lnTo>
                  <a:lnTo>
                    <a:pt x="13583" y="10506"/>
                  </a:lnTo>
                  <a:lnTo>
                    <a:pt x="13518" y="10320"/>
                  </a:lnTo>
                  <a:lnTo>
                    <a:pt x="13303" y="9650"/>
                  </a:lnTo>
                  <a:lnTo>
                    <a:pt x="13079" y="8991"/>
                  </a:lnTo>
                  <a:lnTo>
                    <a:pt x="12855" y="8358"/>
                  </a:lnTo>
                  <a:lnTo>
                    <a:pt x="12627" y="7750"/>
                  </a:lnTo>
                  <a:lnTo>
                    <a:pt x="12390" y="7154"/>
                  </a:lnTo>
                  <a:lnTo>
                    <a:pt x="12153" y="6570"/>
                  </a:lnTo>
                  <a:lnTo>
                    <a:pt x="11912" y="6024"/>
                  </a:lnTo>
                  <a:lnTo>
                    <a:pt x="11667" y="5490"/>
                  </a:lnTo>
                  <a:lnTo>
                    <a:pt x="11417" y="4981"/>
                  </a:lnTo>
                  <a:lnTo>
                    <a:pt x="11163" y="4496"/>
                  </a:lnTo>
                  <a:lnTo>
                    <a:pt x="10904" y="4024"/>
                  </a:lnTo>
                  <a:lnTo>
                    <a:pt x="10642" y="3590"/>
                  </a:lnTo>
                  <a:lnTo>
                    <a:pt x="10379" y="3168"/>
                  </a:lnTo>
                  <a:lnTo>
                    <a:pt x="10108" y="2770"/>
                  </a:lnTo>
                  <a:lnTo>
                    <a:pt x="9837" y="2398"/>
                  </a:lnTo>
                  <a:lnTo>
                    <a:pt x="9561" y="2050"/>
                  </a:lnTo>
                  <a:lnTo>
                    <a:pt x="9281" y="1739"/>
                  </a:lnTo>
                  <a:lnTo>
                    <a:pt x="9001" y="1441"/>
                  </a:lnTo>
                  <a:lnTo>
                    <a:pt x="8713" y="1168"/>
                  </a:lnTo>
                  <a:lnTo>
                    <a:pt x="8424" y="932"/>
                  </a:lnTo>
                  <a:lnTo>
                    <a:pt x="8136" y="709"/>
                  </a:lnTo>
                  <a:lnTo>
                    <a:pt x="7838" y="523"/>
                  </a:lnTo>
                  <a:lnTo>
                    <a:pt x="7541" y="361"/>
                  </a:lnTo>
                  <a:lnTo>
                    <a:pt x="7240" y="237"/>
                  </a:lnTo>
                  <a:lnTo>
                    <a:pt x="6934" y="138"/>
                  </a:lnTo>
                  <a:lnTo>
                    <a:pt x="6783" y="88"/>
                  </a:lnTo>
                  <a:lnTo>
                    <a:pt x="6628" y="63"/>
                  </a:lnTo>
                  <a:lnTo>
                    <a:pt x="6473" y="38"/>
                  </a:lnTo>
                  <a:lnTo>
                    <a:pt x="6318" y="13"/>
                  </a:lnTo>
                  <a:lnTo>
                    <a:pt x="616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6"/>
            <p:cNvSpPr/>
            <p:nvPr/>
          </p:nvSpPr>
          <p:spPr>
            <a:xfrm>
              <a:off x="4727550" y="-2704900"/>
              <a:ext cx="78400" cy="237825"/>
            </a:xfrm>
            <a:custGeom>
              <a:avLst/>
              <a:gdLst/>
              <a:ahLst/>
              <a:cxnLst/>
              <a:rect l="l" t="t" r="r" b="b"/>
              <a:pathLst>
                <a:path w="3136" h="9513" extrusionOk="0">
                  <a:moveTo>
                    <a:pt x="681" y="0"/>
                  </a:moveTo>
                  <a:lnTo>
                    <a:pt x="560" y="584"/>
                  </a:lnTo>
                  <a:lnTo>
                    <a:pt x="444" y="1180"/>
                  </a:lnTo>
                  <a:lnTo>
                    <a:pt x="337" y="1801"/>
                  </a:lnTo>
                  <a:lnTo>
                    <a:pt x="289" y="2111"/>
                  </a:lnTo>
                  <a:lnTo>
                    <a:pt x="242" y="2422"/>
                  </a:lnTo>
                  <a:lnTo>
                    <a:pt x="194" y="2732"/>
                  </a:lnTo>
                  <a:lnTo>
                    <a:pt x="156" y="3055"/>
                  </a:lnTo>
                  <a:lnTo>
                    <a:pt x="117" y="3366"/>
                  </a:lnTo>
                  <a:lnTo>
                    <a:pt x="87" y="3676"/>
                  </a:lnTo>
                  <a:lnTo>
                    <a:pt x="57" y="3987"/>
                  </a:lnTo>
                  <a:lnTo>
                    <a:pt x="35" y="4297"/>
                  </a:lnTo>
                  <a:lnTo>
                    <a:pt x="18" y="4607"/>
                  </a:lnTo>
                  <a:lnTo>
                    <a:pt x="5" y="4918"/>
                  </a:lnTo>
                  <a:lnTo>
                    <a:pt x="1" y="5216"/>
                  </a:lnTo>
                  <a:lnTo>
                    <a:pt x="1" y="5514"/>
                  </a:lnTo>
                  <a:lnTo>
                    <a:pt x="9" y="5812"/>
                  </a:lnTo>
                  <a:lnTo>
                    <a:pt x="22" y="6110"/>
                  </a:lnTo>
                  <a:lnTo>
                    <a:pt x="44" y="6383"/>
                  </a:lnTo>
                  <a:lnTo>
                    <a:pt x="74" y="6669"/>
                  </a:lnTo>
                  <a:lnTo>
                    <a:pt x="113" y="6942"/>
                  </a:lnTo>
                  <a:lnTo>
                    <a:pt x="160" y="7203"/>
                  </a:lnTo>
                  <a:lnTo>
                    <a:pt x="216" y="7464"/>
                  </a:lnTo>
                  <a:lnTo>
                    <a:pt x="285" y="7724"/>
                  </a:lnTo>
                  <a:lnTo>
                    <a:pt x="358" y="7960"/>
                  </a:lnTo>
                  <a:lnTo>
                    <a:pt x="444" y="8196"/>
                  </a:lnTo>
                  <a:lnTo>
                    <a:pt x="539" y="8420"/>
                  </a:lnTo>
                  <a:lnTo>
                    <a:pt x="647" y="8631"/>
                  </a:lnTo>
                  <a:lnTo>
                    <a:pt x="763" y="8842"/>
                  </a:lnTo>
                  <a:lnTo>
                    <a:pt x="892" y="9028"/>
                  </a:lnTo>
                  <a:lnTo>
                    <a:pt x="987" y="9152"/>
                  </a:lnTo>
                  <a:lnTo>
                    <a:pt x="1086" y="9264"/>
                  </a:lnTo>
                  <a:lnTo>
                    <a:pt x="1193" y="9363"/>
                  </a:lnTo>
                  <a:lnTo>
                    <a:pt x="1301" y="9450"/>
                  </a:lnTo>
                  <a:lnTo>
                    <a:pt x="1353" y="9475"/>
                  </a:lnTo>
                  <a:lnTo>
                    <a:pt x="1409" y="9500"/>
                  </a:lnTo>
                  <a:lnTo>
                    <a:pt x="1465" y="9512"/>
                  </a:lnTo>
                  <a:lnTo>
                    <a:pt x="1521" y="9512"/>
                  </a:lnTo>
                  <a:lnTo>
                    <a:pt x="1572" y="9500"/>
                  </a:lnTo>
                  <a:lnTo>
                    <a:pt x="1628" y="9488"/>
                  </a:lnTo>
                  <a:lnTo>
                    <a:pt x="1680" y="9450"/>
                  </a:lnTo>
                  <a:lnTo>
                    <a:pt x="1732" y="9401"/>
                  </a:lnTo>
                  <a:lnTo>
                    <a:pt x="1805" y="9326"/>
                  </a:lnTo>
                  <a:lnTo>
                    <a:pt x="1874" y="9227"/>
                  </a:lnTo>
                  <a:lnTo>
                    <a:pt x="1934" y="9115"/>
                  </a:lnTo>
                  <a:lnTo>
                    <a:pt x="1986" y="8979"/>
                  </a:lnTo>
                  <a:lnTo>
                    <a:pt x="2038" y="8830"/>
                  </a:lnTo>
                  <a:lnTo>
                    <a:pt x="2081" y="8668"/>
                  </a:lnTo>
                  <a:lnTo>
                    <a:pt x="2119" y="8494"/>
                  </a:lnTo>
                  <a:lnTo>
                    <a:pt x="2158" y="8308"/>
                  </a:lnTo>
                  <a:lnTo>
                    <a:pt x="2188" y="8122"/>
                  </a:lnTo>
                  <a:lnTo>
                    <a:pt x="2223" y="7923"/>
                  </a:lnTo>
                  <a:lnTo>
                    <a:pt x="2283" y="7501"/>
                  </a:lnTo>
                  <a:lnTo>
                    <a:pt x="2343" y="7079"/>
                  </a:lnTo>
                  <a:lnTo>
                    <a:pt x="2378" y="6868"/>
                  </a:lnTo>
                  <a:lnTo>
                    <a:pt x="2412" y="6656"/>
                  </a:lnTo>
                  <a:lnTo>
                    <a:pt x="2774" y="4458"/>
                  </a:lnTo>
                  <a:lnTo>
                    <a:pt x="3136" y="2236"/>
                  </a:lnTo>
                  <a:lnTo>
                    <a:pt x="2817" y="2025"/>
                  </a:lnTo>
                  <a:lnTo>
                    <a:pt x="2503" y="1801"/>
                  </a:lnTo>
                  <a:lnTo>
                    <a:pt x="2193" y="1553"/>
                  </a:lnTo>
                  <a:lnTo>
                    <a:pt x="1887" y="1292"/>
                  </a:lnTo>
                  <a:lnTo>
                    <a:pt x="1581" y="994"/>
                  </a:lnTo>
                  <a:lnTo>
                    <a:pt x="1280" y="683"/>
                  </a:lnTo>
                  <a:lnTo>
                    <a:pt x="978" y="348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6"/>
            <p:cNvSpPr/>
            <p:nvPr/>
          </p:nvSpPr>
          <p:spPr>
            <a:xfrm>
              <a:off x="4813675" y="-7845550"/>
              <a:ext cx="249575" cy="1245225"/>
            </a:xfrm>
            <a:custGeom>
              <a:avLst/>
              <a:gdLst/>
              <a:ahLst/>
              <a:cxnLst/>
              <a:rect l="l" t="t" r="r" b="b"/>
              <a:pathLst>
                <a:path w="9983" h="49809" extrusionOk="0">
                  <a:moveTo>
                    <a:pt x="1921" y="1"/>
                  </a:moveTo>
                  <a:lnTo>
                    <a:pt x="1934" y="1068"/>
                  </a:lnTo>
                  <a:lnTo>
                    <a:pt x="1934" y="2149"/>
                  </a:lnTo>
                  <a:lnTo>
                    <a:pt x="1934" y="3242"/>
                  </a:lnTo>
                  <a:lnTo>
                    <a:pt x="1926" y="4334"/>
                  </a:lnTo>
                  <a:lnTo>
                    <a:pt x="1908" y="5427"/>
                  </a:lnTo>
                  <a:lnTo>
                    <a:pt x="1887" y="6532"/>
                  </a:lnTo>
                  <a:lnTo>
                    <a:pt x="1861" y="7637"/>
                  </a:lnTo>
                  <a:lnTo>
                    <a:pt x="1835" y="8743"/>
                  </a:lnTo>
                  <a:lnTo>
                    <a:pt x="1801" y="9848"/>
                  </a:lnTo>
                  <a:lnTo>
                    <a:pt x="1762" y="10953"/>
                  </a:lnTo>
                  <a:lnTo>
                    <a:pt x="1719" y="12058"/>
                  </a:lnTo>
                  <a:lnTo>
                    <a:pt x="1676" y="13163"/>
                  </a:lnTo>
                  <a:lnTo>
                    <a:pt x="1628" y="14256"/>
                  </a:lnTo>
                  <a:lnTo>
                    <a:pt x="1577" y="15349"/>
                  </a:lnTo>
                  <a:lnTo>
                    <a:pt x="1473" y="17522"/>
                  </a:lnTo>
                  <a:lnTo>
                    <a:pt x="1366" y="19645"/>
                  </a:lnTo>
                  <a:lnTo>
                    <a:pt x="1254" y="21732"/>
                  </a:lnTo>
                  <a:lnTo>
                    <a:pt x="1039" y="25743"/>
                  </a:lnTo>
                  <a:lnTo>
                    <a:pt x="935" y="27630"/>
                  </a:lnTo>
                  <a:lnTo>
                    <a:pt x="849" y="29455"/>
                  </a:lnTo>
                  <a:lnTo>
                    <a:pt x="806" y="30325"/>
                  </a:lnTo>
                  <a:lnTo>
                    <a:pt x="772" y="31182"/>
                  </a:lnTo>
                  <a:lnTo>
                    <a:pt x="737" y="32001"/>
                  </a:lnTo>
                  <a:lnTo>
                    <a:pt x="711" y="32808"/>
                  </a:lnTo>
                  <a:lnTo>
                    <a:pt x="634" y="34919"/>
                  </a:lnTo>
                  <a:lnTo>
                    <a:pt x="556" y="37043"/>
                  </a:lnTo>
                  <a:lnTo>
                    <a:pt x="474" y="39166"/>
                  </a:lnTo>
                  <a:lnTo>
                    <a:pt x="384" y="41290"/>
                  </a:lnTo>
                  <a:lnTo>
                    <a:pt x="294" y="43413"/>
                  </a:lnTo>
                  <a:lnTo>
                    <a:pt x="199" y="45549"/>
                  </a:lnTo>
                  <a:lnTo>
                    <a:pt x="100" y="47672"/>
                  </a:lnTo>
                  <a:lnTo>
                    <a:pt x="1" y="49808"/>
                  </a:lnTo>
                  <a:lnTo>
                    <a:pt x="207" y="49783"/>
                  </a:lnTo>
                  <a:lnTo>
                    <a:pt x="414" y="49746"/>
                  </a:lnTo>
                  <a:lnTo>
                    <a:pt x="625" y="49696"/>
                  </a:lnTo>
                  <a:lnTo>
                    <a:pt x="832" y="49647"/>
                  </a:lnTo>
                  <a:lnTo>
                    <a:pt x="1039" y="49585"/>
                  </a:lnTo>
                  <a:lnTo>
                    <a:pt x="1245" y="49510"/>
                  </a:lnTo>
                  <a:lnTo>
                    <a:pt x="1452" y="49436"/>
                  </a:lnTo>
                  <a:lnTo>
                    <a:pt x="1659" y="49349"/>
                  </a:lnTo>
                  <a:lnTo>
                    <a:pt x="1861" y="49249"/>
                  </a:lnTo>
                  <a:lnTo>
                    <a:pt x="2063" y="49150"/>
                  </a:lnTo>
                  <a:lnTo>
                    <a:pt x="2270" y="49026"/>
                  </a:lnTo>
                  <a:lnTo>
                    <a:pt x="2473" y="48914"/>
                  </a:lnTo>
                  <a:lnTo>
                    <a:pt x="2671" y="48778"/>
                  </a:lnTo>
                  <a:lnTo>
                    <a:pt x="2873" y="48641"/>
                  </a:lnTo>
                  <a:lnTo>
                    <a:pt x="3071" y="48492"/>
                  </a:lnTo>
                  <a:lnTo>
                    <a:pt x="3269" y="48330"/>
                  </a:lnTo>
                  <a:lnTo>
                    <a:pt x="3463" y="48157"/>
                  </a:lnTo>
                  <a:lnTo>
                    <a:pt x="3661" y="47983"/>
                  </a:lnTo>
                  <a:lnTo>
                    <a:pt x="3855" y="47797"/>
                  </a:lnTo>
                  <a:lnTo>
                    <a:pt x="4044" y="47610"/>
                  </a:lnTo>
                  <a:lnTo>
                    <a:pt x="4238" y="47399"/>
                  </a:lnTo>
                  <a:lnTo>
                    <a:pt x="4423" y="47188"/>
                  </a:lnTo>
                  <a:lnTo>
                    <a:pt x="4613" y="46965"/>
                  </a:lnTo>
                  <a:lnTo>
                    <a:pt x="4798" y="46741"/>
                  </a:lnTo>
                  <a:lnTo>
                    <a:pt x="4979" y="46493"/>
                  </a:lnTo>
                  <a:lnTo>
                    <a:pt x="5160" y="46244"/>
                  </a:lnTo>
                  <a:lnTo>
                    <a:pt x="5341" y="45984"/>
                  </a:lnTo>
                  <a:lnTo>
                    <a:pt x="5517" y="45710"/>
                  </a:lnTo>
                  <a:lnTo>
                    <a:pt x="5694" y="45437"/>
                  </a:lnTo>
                  <a:lnTo>
                    <a:pt x="5866" y="45152"/>
                  </a:lnTo>
                  <a:lnTo>
                    <a:pt x="6034" y="44854"/>
                  </a:lnTo>
                  <a:lnTo>
                    <a:pt x="6202" y="44543"/>
                  </a:lnTo>
                  <a:lnTo>
                    <a:pt x="6370" y="44233"/>
                  </a:lnTo>
                  <a:lnTo>
                    <a:pt x="6529" y="43897"/>
                  </a:lnTo>
                  <a:lnTo>
                    <a:pt x="6688" y="43562"/>
                  </a:lnTo>
                  <a:lnTo>
                    <a:pt x="6848" y="43214"/>
                  </a:lnTo>
                  <a:lnTo>
                    <a:pt x="7003" y="42854"/>
                  </a:lnTo>
                  <a:lnTo>
                    <a:pt x="7153" y="42494"/>
                  </a:lnTo>
                  <a:lnTo>
                    <a:pt x="7300" y="42122"/>
                  </a:lnTo>
                  <a:lnTo>
                    <a:pt x="7446" y="41737"/>
                  </a:lnTo>
                  <a:lnTo>
                    <a:pt x="7588" y="41339"/>
                  </a:lnTo>
                  <a:lnTo>
                    <a:pt x="7726" y="40929"/>
                  </a:lnTo>
                  <a:lnTo>
                    <a:pt x="7864" y="40507"/>
                  </a:lnTo>
                  <a:lnTo>
                    <a:pt x="7998" y="40085"/>
                  </a:lnTo>
                  <a:lnTo>
                    <a:pt x="8127" y="39650"/>
                  </a:lnTo>
                  <a:lnTo>
                    <a:pt x="8252" y="39203"/>
                  </a:lnTo>
                  <a:lnTo>
                    <a:pt x="8372" y="38744"/>
                  </a:lnTo>
                  <a:lnTo>
                    <a:pt x="8493" y="38272"/>
                  </a:lnTo>
                  <a:lnTo>
                    <a:pt x="8605" y="37800"/>
                  </a:lnTo>
                  <a:lnTo>
                    <a:pt x="8717" y="37316"/>
                  </a:lnTo>
                  <a:lnTo>
                    <a:pt x="8824" y="36807"/>
                  </a:lnTo>
                  <a:lnTo>
                    <a:pt x="8928" y="36298"/>
                  </a:lnTo>
                  <a:lnTo>
                    <a:pt x="9027" y="35776"/>
                  </a:lnTo>
                  <a:lnTo>
                    <a:pt x="9121" y="35255"/>
                  </a:lnTo>
                  <a:lnTo>
                    <a:pt x="9212" y="34708"/>
                  </a:lnTo>
                  <a:lnTo>
                    <a:pt x="9298" y="34162"/>
                  </a:lnTo>
                  <a:lnTo>
                    <a:pt x="9380" y="33591"/>
                  </a:lnTo>
                  <a:lnTo>
                    <a:pt x="9457" y="33019"/>
                  </a:lnTo>
                  <a:lnTo>
                    <a:pt x="9531" y="32436"/>
                  </a:lnTo>
                  <a:lnTo>
                    <a:pt x="9599" y="31840"/>
                  </a:lnTo>
                  <a:lnTo>
                    <a:pt x="9660" y="31244"/>
                  </a:lnTo>
                  <a:lnTo>
                    <a:pt x="9720" y="30623"/>
                  </a:lnTo>
                  <a:lnTo>
                    <a:pt x="9776" y="29989"/>
                  </a:lnTo>
                  <a:lnTo>
                    <a:pt x="9823" y="29356"/>
                  </a:lnTo>
                  <a:lnTo>
                    <a:pt x="9871" y="28673"/>
                  </a:lnTo>
                  <a:lnTo>
                    <a:pt x="9910" y="28003"/>
                  </a:lnTo>
                  <a:lnTo>
                    <a:pt x="9940" y="27344"/>
                  </a:lnTo>
                  <a:lnTo>
                    <a:pt x="9961" y="26686"/>
                  </a:lnTo>
                  <a:lnTo>
                    <a:pt x="9974" y="26028"/>
                  </a:lnTo>
                  <a:lnTo>
                    <a:pt x="9983" y="25370"/>
                  </a:lnTo>
                  <a:lnTo>
                    <a:pt x="9983" y="24724"/>
                  </a:lnTo>
                  <a:lnTo>
                    <a:pt x="9974" y="24079"/>
                  </a:lnTo>
                  <a:lnTo>
                    <a:pt x="9957" y="23445"/>
                  </a:lnTo>
                  <a:lnTo>
                    <a:pt x="9935" y="22812"/>
                  </a:lnTo>
                  <a:lnTo>
                    <a:pt x="9910" y="22191"/>
                  </a:lnTo>
                  <a:lnTo>
                    <a:pt x="9875" y="21570"/>
                  </a:lnTo>
                  <a:lnTo>
                    <a:pt x="9832" y="20949"/>
                  </a:lnTo>
                  <a:lnTo>
                    <a:pt x="9780" y="20341"/>
                  </a:lnTo>
                  <a:lnTo>
                    <a:pt x="9729" y="19745"/>
                  </a:lnTo>
                  <a:lnTo>
                    <a:pt x="9668" y="19149"/>
                  </a:lnTo>
                  <a:lnTo>
                    <a:pt x="9599" y="18553"/>
                  </a:lnTo>
                  <a:lnTo>
                    <a:pt x="9526" y="17969"/>
                  </a:lnTo>
                  <a:lnTo>
                    <a:pt x="9449" y="17398"/>
                  </a:lnTo>
                  <a:lnTo>
                    <a:pt x="9363" y="16827"/>
                  </a:lnTo>
                  <a:lnTo>
                    <a:pt x="9272" y="16255"/>
                  </a:lnTo>
                  <a:lnTo>
                    <a:pt x="9177" y="15697"/>
                  </a:lnTo>
                  <a:lnTo>
                    <a:pt x="9074" y="15150"/>
                  </a:lnTo>
                  <a:lnTo>
                    <a:pt x="8966" y="14604"/>
                  </a:lnTo>
                  <a:lnTo>
                    <a:pt x="8859" y="14070"/>
                  </a:lnTo>
                  <a:lnTo>
                    <a:pt x="8742" y="13536"/>
                  </a:lnTo>
                  <a:lnTo>
                    <a:pt x="8618" y="13014"/>
                  </a:lnTo>
                  <a:lnTo>
                    <a:pt x="8493" y="12505"/>
                  </a:lnTo>
                  <a:lnTo>
                    <a:pt x="8364" y="11996"/>
                  </a:lnTo>
                  <a:lnTo>
                    <a:pt x="8230" y="11499"/>
                  </a:lnTo>
                  <a:lnTo>
                    <a:pt x="8088" y="11003"/>
                  </a:lnTo>
                  <a:lnTo>
                    <a:pt x="7946" y="10518"/>
                  </a:lnTo>
                  <a:lnTo>
                    <a:pt x="7799" y="10046"/>
                  </a:lnTo>
                  <a:lnTo>
                    <a:pt x="7649" y="9575"/>
                  </a:lnTo>
                  <a:lnTo>
                    <a:pt x="7494" y="9115"/>
                  </a:lnTo>
                  <a:lnTo>
                    <a:pt x="7334" y="8668"/>
                  </a:lnTo>
                  <a:lnTo>
                    <a:pt x="7171" y="8221"/>
                  </a:lnTo>
                  <a:lnTo>
                    <a:pt x="7003" y="7786"/>
                  </a:lnTo>
                  <a:lnTo>
                    <a:pt x="6835" y="7364"/>
                  </a:lnTo>
                  <a:lnTo>
                    <a:pt x="6663" y="6954"/>
                  </a:lnTo>
                  <a:lnTo>
                    <a:pt x="6490" y="6545"/>
                  </a:lnTo>
                  <a:lnTo>
                    <a:pt x="6309" y="6147"/>
                  </a:lnTo>
                  <a:lnTo>
                    <a:pt x="6129" y="5762"/>
                  </a:lnTo>
                  <a:lnTo>
                    <a:pt x="5948" y="5390"/>
                  </a:lnTo>
                  <a:lnTo>
                    <a:pt x="5758" y="5017"/>
                  </a:lnTo>
                  <a:lnTo>
                    <a:pt x="5573" y="4657"/>
                  </a:lnTo>
                  <a:lnTo>
                    <a:pt x="5379" y="4309"/>
                  </a:lnTo>
                  <a:lnTo>
                    <a:pt x="5190" y="3974"/>
                  </a:lnTo>
                  <a:lnTo>
                    <a:pt x="4996" y="3639"/>
                  </a:lnTo>
                  <a:lnTo>
                    <a:pt x="4798" y="3328"/>
                  </a:lnTo>
                  <a:lnTo>
                    <a:pt x="4600" y="3018"/>
                  </a:lnTo>
                  <a:lnTo>
                    <a:pt x="4397" y="2720"/>
                  </a:lnTo>
                  <a:lnTo>
                    <a:pt x="4199" y="2434"/>
                  </a:lnTo>
                  <a:lnTo>
                    <a:pt x="3997" y="2149"/>
                  </a:lnTo>
                  <a:lnTo>
                    <a:pt x="3790" y="1888"/>
                  </a:lnTo>
                  <a:lnTo>
                    <a:pt x="3588" y="1627"/>
                  </a:lnTo>
                  <a:lnTo>
                    <a:pt x="3381" y="1391"/>
                  </a:lnTo>
                  <a:lnTo>
                    <a:pt x="3174" y="1155"/>
                  </a:lnTo>
                  <a:lnTo>
                    <a:pt x="2968" y="932"/>
                  </a:lnTo>
                  <a:lnTo>
                    <a:pt x="2757" y="721"/>
                  </a:lnTo>
                  <a:lnTo>
                    <a:pt x="2550" y="522"/>
                  </a:lnTo>
                  <a:lnTo>
                    <a:pt x="2339" y="336"/>
                  </a:lnTo>
                  <a:lnTo>
                    <a:pt x="2132" y="162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6"/>
            <p:cNvSpPr/>
            <p:nvPr/>
          </p:nvSpPr>
          <p:spPr>
            <a:xfrm>
              <a:off x="4865350" y="-6587625"/>
              <a:ext cx="142675" cy="586150"/>
            </a:xfrm>
            <a:custGeom>
              <a:avLst/>
              <a:gdLst/>
              <a:ahLst/>
              <a:cxnLst/>
              <a:rect l="l" t="t" r="r" b="b"/>
              <a:pathLst>
                <a:path w="5707" h="23446" extrusionOk="0">
                  <a:moveTo>
                    <a:pt x="4751" y="0"/>
                  </a:moveTo>
                  <a:lnTo>
                    <a:pt x="4479" y="447"/>
                  </a:lnTo>
                  <a:lnTo>
                    <a:pt x="4204" y="870"/>
                  </a:lnTo>
                  <a:lnTo>
                    <a:pt x="3924" y="1279"/>
                  </a:lnTo>
                  <a:lnTo>
                    <a:pt x="3640" y="1664"/>
                  </a:lnTo>
                  <a:lnTo>
                    <a:pt x="3351" y="2037"/>
                  </a:lnTo>
                  <a:lnTo>
                    <a:pt x="3058" y="2385"/>
                  </a:lnTo>
                  <a:lnTo>
                    <a:pt x="2765" y="2707"/>
                  </a:lnTo>
                  <a:lnTo>
                    <a:pt x="2468" y="3018"/>
                  </a:lnTo>
                  <a:lnTo>
                    <a:pt x="2167" y="3303"/>
                  </a:lnTo>
                  <a:lnTo>
                    <a:pt x="1865" y="3577"/>
                  </a:lnTo>
                  <a:lnTo>
                    <a:pt x="1560" y="3825"/>
                  </a:lnTo>
                  <a:lnTo>
                    <a:pt x="1250" y="4061"/>
                  </a:lnTo>
                  <a:lnTo>
                    <a:pt x="939" y="4272"/>
                  </a:lnTo>
                  <a:lnTo>
                    <a:pt x="629" y="4471"/>
                  </a:lnTo>
                  <a:lnTo>
                    <a:pt x="315" y="4645"/>
                  </a:lnTo>
                  <a:lnTo>
                    <a:pt x="1" y="4806"/>
                  </a:lnTo>
                  <a:lnTo>
                    <a:pt x="151" y="5961"/>
                  </a:lnTo>
                  <a:lnTo>
                    <a:pt x="294" y="7116"/>
                  </a:lnTo>
                  <a:lnTo>
                    <a:pt x="436" y="8271"/>
                  </a:lnTo>
                  <a:lnTo>
                    <a:pt x="569" y="9425"/>
                  </a:lnTo>
                  <a:lnTo>
                    <a:pt x="698" y="10580"/>
                  </a:lnTo>
                  <a:lnTo>
                    <a:pt x="823" y="11748"/>
                  </a:lnTo>
                  <a:lnTo>
                    <a:pt x="944" y="12902"/>
                  </a:lnTo>
                  <a:lnTo>
                    <a:pt x="1060" y="14070"/>
                  </a:lnTo>
                  <a:lnTo>
                    <a:pt x="1172" y="15237"/>
                  </a:lnTo>
                  <a:lnTo>
                    <a:pt x="1280" y="16404"/>
                  </a:lnTo>
                  <a:lnTo>
                    <a:pt x="1387" y="17571"/>
                  </a:lnTo>
                  <a:lnTo>
                    <a:pt x="1486" y="18739"/>
                  </a:lnTo>
                  <a:lnTo>
                    <a:pt x="1581" y="19918"/>
                  </a:lnTo>
                  <a:lnTo>
                    <a:pt x="1672" y="21086"/>
                  </a:lnTo>
                  <a:lnTo>
                    <a:pt x="1758" y="22265"/>
                  </a:lnTo>
                  <a:lnTo>
                    <a:pt x="1844" y="23445"/>
                  </a:lnTo>
                  <a:lnTo>
                    <a:pt x="1951" y="23321"/>
                  </a:lnTo>
                  <a:lnTo>
                    <a:pt x="2059" y="23209"/>
                  </a:lnTo>
                  <a:lnTo>
                    <a:pt x="2171" y="23110"/>
                  </a:lnTo>
                  <a:lnTo>
                    <a:pt x="2283" y="23010"/>
                  </a:lnTo>
                  <a:lnTo>
                    <a:pt x="2511" y="22824"/>
                  </a:lnTo>
                  <a:lnTo>
                    <a:pt x="2744" y="22675"/>
                  </a:lnTo>
                  <a:lnTo>
                    <a:pt x="2981" y="22551"/>
                  </a:lnTo>
                  <a:lnTo>
                    <a:pt x="3222" y="22439"/>
                  </a:lnTo>
                  <a:lnTo>
                    <a:pt x="3463" y="22352"/>
                  </a:lnTo>
                  <a:lnTo>
                    <a:pt x="3708" y="22290"/>
                  </a:lnTo>
                  <a:lnTo>
                    <a:pt x="3954" y="22241"/>
                  </a:lnTo>
                  <a:lnTo>
                    <a:pt x="4204" y="22216"/>
                  </a:lnTo>
                  <a:lnTo>
                    <a:pt x="4453" y="22191"/>
                  </a:lnTo>
                  <a:lnTo>
                    <a:pt x="4703" y="22191"/>
                  </a:lnTo>
                  <a:lnTo>
                    <a:pt x="4953" y="22216"/>
                  </a:lnTo>
                  <a:lnTo>
                    <a:pt x="5207" y="22241"/>
                  </a:lnTo>
                  <a:lnTo>
                    <a:pt x="5457" y="22278"/>
                  </a:lnTo>
                  <a:lnTo>
                    <a:pt x="5707" y="22327"/>
                  </a:lnTo>
                  <a:lnTo>
                    <a:pt x="5707" y="22327"/>
                  </a:lnTo>
                  <a:lnTo>
                    <a:pt x="5453" y="16677"/>
                  </a:lnTo>
                  <a:lnTo>
                    <a:pt x="5203" y="11065"/>
                  </a:lnTo>
                  <a:lnTo>
                    <a:pt x="5086" y="8271"/>
                  </a:lnTo>
                  <a:lnTo>
                    <a:pt x="4970" y="5501"/>
                  </a:lnTo>
                  <a:lnTo>
                    <a:pt x="4858" y="274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6"/>
            <p:cNvSpPr/>
            <p:nvPr/>
          </p:nvSpPr>
          <p:spPr>
            <a:xfrm>
              <a:off x="4850825" y="-4218325"/>
              <a:ext cx="172050" cy="512575"/>
            </a:xfrm>
            <a:custGeom>
              <a:avLst/>
              <a:gdLst/>
              <a:ahLst/>
              <a:cxnLst/>
              <a:rect l="l" t="t" r="r" b="b"/>
              <a:pathLst>
                <a:path w="6882" h="20503" extrusionOk="0">
                  <a:moveTo>
                    <a:pt x="2507" y="1"/>
                  </a:moveTo>
                  <a:lnTo>
                    <a:pt x="2433" y="982"/>
                  </a:lnTo>
                  <a:lnTo>
                    <a:pt x="2352" y="1938"/>
                  </a:lnTo>
                  <a:lnTo>
                    <a:pt x="2304" y="2410"/>
                  </a:lnTo>
                  <a:lnTo>
                    <a:pt x="2261" y="2869"/>
                  </a:lnTo>
                  <a:lnTo>
                    <a:pt x="2214" y="3329"/>
                  </a:lnTo>
                  <a:lnTo>
                    <a:pt x="2162" y="3788"/>
                  </a:lnTo>
                  <a:lnTo>
                    <a:pt x="2106" y="4235"/>
                  </a:lnTo>
                  <a:lnTo>
                    <a:pt x="2050" y="4682"/>
                  </a:lnTo>
                  <a:lnTo>
                    <a:pt x="1994" y="5117"/>
                  </a:lnTo>
                  <a:lnTo>
                    <a:pt x="1934" y="5552"/>
                  </a:lnTo>
                  <a:lnTo>
                    <a:pt x="1869" y="5974"/>
                  </a:lnTo>
                  <a:lnTo>
                    <a:pt x="1800" y="6396"/>
                  </a:lnTo>
                  <a:lnTo>
                    <a:pt x="1732" y="6806"/>
                  </a:lnTo>
                  <a:lnTo>
                    <a:pt x="1658" y="7203"/>
                  </a:lnTo>
                  <a:lnTo>
                    <a:pt x="1581" y="7600"/>
                  </a:lnTo>
                  <a:lnTo>
                    <a:pt x="1503" y="7985"/>
                  </a:lnTo>
                  <a:lnTo>
                    <a:pt x="1421" y="8358"/>
                  </a:lnTo>
                  <a:lnTo>
                    <a:pt x="1335" y="8731"/>
                  </a:lnTo>
                  <a:lnTo>
                    <a:pt x="1245" y="9078"/>
                  </a:lnTo>
                  <a:lnTo>
                    <a:pt x="1150" y="9426"/>
                  </a:lnTo>
                  <a:lnTo>
                    <a:pt x="1055" y="9774"/>
                  </a:lnTo>
                  <a:lnTo>
                    <a:pt x="952" y="10096"/>
                  </a:lnTo>
                  <a:lnTo>
                    <a:pt x="849" y="10407"/>
                  </a:lnTo>
                  <a:lnTo>
                    <a:pt x="741" y="10717"/>
                  </a:lnTo>
                  <a:lnTo>
                    <a:pt x="629" y="11015"/>
                  </a:lnTo>
                  <a:lnTo>
                    <a:pt x="509" y="11301"/>
                  </a:lnTo>
                  <a:lnTo>
                    <a:pt x="388" y="11562"/>
                  </a:lnTo>
                  <a:lnTo>
                    <a:pt x="263" y="11823"/>
                  </a:lnTo>
                  <a:lnTo>
                    <a:pt x="134" y="12071"/>
                  </a:lnTo>
                  <a:lnTo>
                    <a:pt x="0" y="12307"/>
                  </a:lnTo>
                  <a:lnTo>
                    <a:pt x="177" y="12468"/>
                  </a:lnTo>
                  <a:lnTo>
                    <a:pt x="349" y="12630"/>
                  </a:lnTo>
                  <a:lnTo>
                    <a:pt x="526" y="12804"/>
                  </a:lnTo>
                  <a:lnTo>
                    <a:pt x="698" y="12977"/>
                  </a:lnTo>
                  <a:lnTo>
                    <a:pt x="1042" y="13350"/>
                  </a:lnTo>
                  <a:lnTo>
                    <a:pt x="1383" y="13760"/>
                  </a:lnTo>
                  <a:lnTo>
                    <a:pt x="1719" y="14194"/>
                  </a:lnTo>
                  <a:lnTo>
                    <a:pt x="2046" y="14641"/>
                  </a:lnTo>
                  <a:lnTo>
                    <a:pt x="2373" y="15126"/>
                  </a:lnTo>
                  <a:lnTo>
                    <a:pt x="2696" y="15635"/>
                  </a:lnTo>
                  <a:lnTo>
                    <a:pt x="3010" y="16169"/>
                  </a:lnTo>
                  <a:lnTo>
                    <a:pt x="3321" y="16728"/>
                  </a:lnTo>
                  <a:lnTo>
                    <a:pt x="3622" y="17299"/>
                  </a:lnTo>
                  <a:lnTo>
                    <a:pt x="3919" y="17907"/>
                  </a:lnTo>
                  <a:lnTo>
                    <a:pt x="4208" y="18528"/>
                  </a:lnTo>
                  <a:lnTo>
                    <a:pt x="4488" y="19161"/>
                  </a:lnTo>
                  <a:lnTo>
                    <a:pt x="4625" y="19497"/>
                  </a:lnTo>
                  <a:lnTo>
                    <a:pt x="4759" y="19832"/>
                  </a:lnTo>
                  <a:lnTo>
                    <a:pt x="4892" y="20167"/>
                  </a:lnTo>
                  <a:lnTo>
                    <a:pt x="5026" y="20503"/>
                  </a:lnTo>
                  <a:lnTo>
                    <a:pt x="5181" y="19373"/>
                  </a:lnTo>
                  <a:lnTo>
                    <a:pt x="5332" y="18243"/>
                  </a:lnTo>
                  <a:lnTo>
                    <a:pt x="5474" y="17100"/>
                  </a:lnTo>
                  <a:lnTo>
                    <a:pt x="5611" y="15958"/>
                  </a:lnTo>
                  <a:lnTo>
                    <a:pt x="5745" y="14803"/>
                  </a:lnTo>
                  <a:lnTo>
                    <a:pt x="5870" y="13648"/>
                  </a:lnTo>
                  <a:lnTo>
                    <a:pt x="5995" y="12493"/>
                  </a:lnTo>
                  <a:lnTo>
                    <a:pt x="6111" y="11326"/>
                  </a:lnTo>
                  <a:lnTo>
                    <a:pt x="6223" y="10159"/>
                  </a:lnTo>
                  <a:lnTo>
                    <a:pt x="6331" y="8991"/>
                  </a:lnTo>
                  <a:lnTo>
                    <a:pt x="6434" y="7812"/>
                  </a:lnTo>
                  <a:lnTo>
                    <a:pt x="6533" y="6632"/>
                  </a:lnTo>
                  <a:lnTo>
                    <a:pt x="6628" y="5440"/>
                  </a:lnTo>
                  <a:lnTo>
                    <a:pt x="6718" y="4260"/>
                  </a:lnTo>
                  <a:lnTo>
                    <a:pt x="6804" y="3068"/>
                  </a:lnTo>
                  <a:lnTo>
                    <a:pt x="6882" y="1863"/>
                  </a:lnTo>
                  <a:lnTo>
                    <a:pt x="5784" y="1454"/>
                  </a:lnTo>
                  <a:lnTo>
                    <a:pt x="5237" y="1243"/>
                  </a:lnTo>
                  <a:lnTo>
                    <a:pt x="4690" y="1019"/>
                  </a:lnTo>
                  <a:lnTo>
                    <a:pt x="4143" y="796"/>
                  </a:lnTo>
                  <a:lnTo>
                    <a:pt x="3596" y="547"/>
                  </a:lnTo>
                  <a:lnTo>
                    <a:pt x="3049" y="286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6"/>
            <p:cNvSpPr/>
            <p:nvPr/>
          </p:nvSpPr>
          <p:spPr>
            <a:xfrm>
              <a:off x="4919075" y="-4702925"/>
              <a:ext cx="123300" cy="459175"/>
            </a:xfrm>
            <a:custGeom>
              <a:avLst/>
              <a:gdLst/>
              <a:ahLst/>
              <a:cxnLst/>
              <a:rect l="l" t="t" r="r" b="b"/>
              <a:pathLst>
                <a:path w="4932" h="18367" extrusionOk="0">
                  <a:moveTo>
                    <a:pt x="358" y="1"/>
                  </a:moveTo>
                  <a:lnTo>
                    <a:pt x="354" y="423"/>
                  </a:lnTo>
                  <a:lnTo>
                    <a:pt x="349" y="634"/>
                  </a:lnTo>
                  <a:lnTo>
                    <a:pt x="341" y="845"/>
                  </a:lnTo>
                  <a:lnTo>
                    <a:pt x="319" y="1627"/>
                  </a:lnTo>
                  <a:lnTo>
                    <a:pt x="302" y="2447"/>
                  </a:lnTo>
                  <a:lnTo>
                    <a:pt x="268" y="4148"/>
                  </a:lnTo>
                  <a:lnTo>
                    <a:pt x="207" y="7811"/>
                  </a:lnTo>
                  <a:lnTo>
                    <a:pt x="173" y="9736"/>
                  </a:lnTo>
                  <a:lnTo>
                    <a:pt x="125" y="11698"/>
                  </a:lnTo>
                  <a:lnTo>
                    <a:pt x="100" y="12692"/>
                  </a:lnTo>
                  <a:lnTo>
                    <a:pt x="69" y="13685"/>
                  </a:lnTo>
                  <a:lnTo>
                    <a:pt x="39" y="14678"/>
                  </a:lnTo>
                  <a:lnTo>
                    <a:pt x="1" y="15659"/>
                  </a:lnTo>
                  <a:lnTo>
                    <a:pt x="22" y="15659"/>
                  </a:lnTo>
                  <a:lnTo>
                    <a:pt x="39" y="15647"/>
                  </a:lnTo>
                  <a:lnTo>
                    <a:pt x="61" y="15647"/>
                  </a:lnTo>
                  <a:lnTo>
                    <a:pt x="82" y="15659"/>
                  </a:lnTo>
                  <a:lnTo>
                    <a:pt x="621" y="15958"/>
                  </a:lnTo>
                  <a:lnTo>
                    <a:pt x="1155" y="16256"/>
                  </a:lnTo>
                  <a:lnTo>
                    <a:pt x="1689" y="16591"/>
                  </a:lnTo>
                  <a:lnTo>
                    <a:pt x="2218" y="16926"/>
                  </a:lnTo>
                  <a:lnTo>
                    <a:pt x="2748" y="17274"/>
                  </a:lnTo>
                  <a:lnTo>
                    <a:pt x="3278" y="17634"/>
                  </a:lnTo>
                  <a:lnTo>
                    <a:pt x="4333" y="18367"/>
                  </a:lnTo>
                  <a:lnTo>
                    <a:pt x="4393" y="17261"/>
                  </a:lnTo>
                  <a:lnTo>
                    <a:pt x="4453" y="16156"/>
                  </a:lnTo>
                  <a:lnTo>
                    <a:pt x="4505" y="15051"/>
                  </a:lnTo>
                  <a:lnTo>
                    <a:pt x="4557" y="13946"/>
                  </a:lnTo>
                  <a:lnTo>
                    <a:pt x="4604" y="12828"/>
                  </a:lnTo>
                  <a:lnTo>
                    <a:pt x="4647" y="11723"/>
                  </a:lnTo>
                  <a:lnTo>
                    <a:pt x="4690" y="10605"/>
                  </a:lnTo>
                  <a:lnTo>
                    <a:pt x="4729" y="9488"/>
                  </a:lnTo>
                  <a:lnTo>
                    <a:pt x="4763" y="8370"/>
                  </a:lnTo>
                  <a:lnTo>
                    <a:pt x="4793" y="7253"/>
                  </a:lnTo>
                  <a:lnTo>
                    <a:pt x="4824" y="6123"/>
                  </a:lnTo>
                  <a:lnTo>
                    <a:pt x="4849" y="4993"/>
                  </a:lnTo>
                  <a:lnTo>
                    <a:pt x="4875" y="3875"/>
                  </a:lnTo>
                  <a:lnTo>
                    <a:pt x="4893" y="2745"/>
                  </a:lnTo>
                  <a:lnTo>
                    <a:pt x="4931" y="473"/>
                  </a:lnTo>
                  <a:lnTo>
                    <a:pt x="4402" y="348"/>
                  </a:lnTo>
                  <a:lnTo>
                    <a:pt x="3876" y="237"/>
                  </a:lnTo>
                  <a:lnTo>
                    <a:pt x="3347" y="162"/>
                  </a:lnTo>
                  <a:lnTo>
                    <a:pt x="2817" y="100"/>
                  </a:lnTo>
                  <a:lnTo>
                    <a:pt x="2292" y="75"/>
                  </a:lnTo>
                  <a:lnTo>
                    <a:pt x="1758" y="63"/>
                  </a:lnTo>
                  <a:lnTo>
                    <a:pt x="1228" y="88"/>
                  </a:lnTo>
                  <a:lnTo>
                    <a:pt x="961" y="112"/>
                  </a:lnTo>
                  <a:lnTo>
                    <a:pt x="694" y="150"/>
                  </a:lnTo>
                  <a:lnTo>
                    <a:pt x="647" y="162"/>
                  </a:lnTo>
                  <a:lnTo>
                    <a:pt x="603" y="162"/>
                  </a:lnTo>
                  <a:lnTo>
                    <a:pt x="556" y="150"/>
                  </a:lnTo>
                  <a:lnTo>
                    <a:pt x="513" y="125"/>
                  </a:lnTo>
                  <a:lnTo>
                    <a:pt x="431" y="7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6"/>
            <p:cNvSpPr/>
            <p:nvPr/>
          </p:nvSpPr>
          <p:spPr>
            <a:xfrm>
              <a:off x="4930800" y="-5262975"/>
              <a:ext cx="112100" cy="492700"/>
            </a:xfrm>
            <a:custGeom>
              <a:avLst/>
              <a:gdLst/>
              <a:ahLst/>
              <a:cxnLst/>
              <a:rect l="l" t="t" r="r" b="b"/>
              <a:pathLst>
                <a:path w="4484" h="19708" extrusionOk="0">
                  <a:moveTo>
                    <a:pt x="4251" y="1"/>
                  </a:moveTo>
                  <a:lnTo>
                    <a:pt x="3803" y="75"/>
                  </a:lnTo>
                  <a:lnTo>
                    <a:pt x="3360" y="162"/>
                  </a:lnTo>
                  <a:lnTo>
                    <a:pt x="2921" y="249"/>
                  </a:lnTo>
                  <a:lnTo>
                    <a:pt x="2473" y="324"/>
                  </a:lnTo>
                  <a:lnTo>
                    <a:pt x="1904" y="436"/>
                  </a:lnTo>
                  <a:lnTo>
                    <a:pt x="1620" y="498"/>
                  </a:lnTo>
                  <a:lnTo>
                    <a:pt x="1336" y="535"/>
                  </a:lnTo>
                  <a:lnTo>
                    <a:pt x="1198" y="547"/>
                  </a:lnTo>
                  <a:lnTo>
                    <a:pt x="1056" y="560"/>
                  </a:lnTo>
                  <a:lnTo>
                    <a:pt x="918" y="547"/>
                  </a:lnTo>
                  <a:lnTo>
                    <a:pt x="776" y="535"/>
                  </a:lnTo>
                  <a:lnTo>
                    <a:pt x="638" y="510"/>
                  </a:lnTo>
                  <a:lnTo>
                    <a:pt x="500" y="485"/>
                  </a:lnTo>
                  <a:lnTo>
                    <a:pt x="363" y="436"/>
                  </a:lnTo>
                  <a:lnTo>
                    <a:pt x="225" y="374"/>
                  </a:lnTo>
                  <a:lnTo>
                    <a:pt x="225" y="2584"/>
                  </a:lnTo>
                  <a:lnTo>
                    <a:pt x="212" y="4807"/>
                  </a:lnTo>
                  <a:lnTo>
                    <a:pt x="195" y="7029"/>
                  </a:lnTo>
                  <a:lnTo>
                    <a:pt x="169" y="9240"/>
                  </a:lnTo>
                  <a:lnTo>
                    <a:pt x="134" y="11463"/>
                  </a:lnTo>
                  <a:lnTo>
                    <a:pt x="96" y="13685"/>
                  </a:lnTo>
                  <a:lnTo>
                    <a:pt x="53" y="15908"/>
                  </a:lnTo>
                  <a:lnTo>
                    <a:pt x="1" y="18119"/>
                  </a:lnTo>
                  <a:lnTo>
                    <a:pt x="1" y="18119"/>
                  </a:lnTo>
                  <a:lnTo>
                    <a:pt x="113" y="18056"/>
                  </a:lnTo>
                  <a:lnTo>
                    <a:pt x="169" y="18032"/>
                  </a:lnTo>
                  <a:lnTo>
                    <a:pt x="225" y="18032"/>
                  </a:lnTo>
                  <a:lnTo>
                    <a:pt x="496" y="18056"/>
                  </a:lnTo>
                  <a:lnTo>
                    <a:pt x="763" y="18106"/>
                  </a:lnTo>
                  <a:lnTo>
                    <a:pt x="1034" y="18156"/>
                  </a:lnTo>
                  <a:lnTo>
                    <a:pt x="1301" y="18230"/>
                  </a:lnTo>
                  <a:lnTo>
                    <a:pt x="1568" y="18305"/>
                  </a:lnTo>
                  <a:lnTo>
                    <a:pt x="1831" y="18392"/>
                  </a:lnTo>
                  <a:lnTo>
                    <a:pt x="2098" y="18479"/>
                  </a:lnTo>
                  <a:lnTo>
                    <a:pt x="2365" y="18590"/>
                  </a:lnTo>
                  <a:lnTo>
                    <a:pt x="2628" y="18702"/>
                  </a:lnTo>
                  <a:lnTo>
                    <a:pt x="2895" y="18826"/>
                  </a:lnTo>
                  <a:lnTo>
                    <a:pt x="3157" y="18951"/>
                  </a:lnTo>
                  <a:lnTo>
                    <a:pt x="3420" y="19087"/>
                  </a:lnTo>
                  <a:lnTo>
                    <a:pt x="3950" y="19385"/>
                  </a:lnTo>
                  <a:lnTo>
                    <a:pt x="4475" y="19708"/>
                  </a:lnTo>
                  <a:lnTo>
                    <a:pt x="4480" y="18479"/>
                  </a:lnTo>
                  <a:lnTo>
                    <a:pt x="4484" y="17262"/>
                  </a:lnTo>
                  <a:lnTo>
                    <a:pt x="4480" y="16032"/>
                  </a:lnTo>
                  <a:lnTo>
                    <a:pt x="4480" y="14803"/>
                  </a:lnTo>
                  <a:lnTo>
                    <a:pt x="4462" y="12332"/>
                  </a:lnTo>
                  <a:lnTo>
                    <a:pt x="4436" y="9873"/>
                  </a:lnTo>
                  <a:lnTo>
                    <a:pt x="4402" y="7402"/>
                  </a:lnTo>
                  <a:lnTo>
                    <a:pt x="4359" y="4931"/>
                  </a:lnTo>
                  <a:lnTo>
                    <a:pt x="4307" y="246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6"/>
            <p:cNvSpPr/>
            <p:nvPr/>
          </p:nvSpPr>
          <p:spPr>
            <a:xfrm>
              <a:off x="4918650" y="-5934150"/>
              <a:ext cx="115975" cy="582425"/>
            </a:xfrm>
            <a:custGeom>
              <a:avLst/>
              <a:gdLst/>
              <a:ahLst/>
              <a:cxnLst/>
              <a:rect l="l" t="t" r="r" b="b"/>
              <a:pathLst>
                <a:path w="4639" h="23297" extrusionOk="0">
                  <a:moveTo>
                    <a:pt x="3751" y="1"/>
                  </a:moveTo>
                  <a:lnTo>
                    <a:pt x="3389" y="75"/>
                  </a:lnTo>
                  <a:lnTo>
                    <a:pt x="3036" y="162"/>
                  </a:lnTo>
                  <a:lnTo>
                    <a:pt x="2687" y="249"/>
                  </a:lnTo>
                  <a:lnTo>
                    <a:pt x="2515" y="311"/>
                  </a:lnTo>
                  <a:lnTo>
                    <a:pt x="2343" y="373"/>
                  </a:lnTo>
                  <a:lnTo>
                    <a:pt x="2197" y="448"/>
                  </a:lnTo>
                  <a:lnTo>
                    <a:pt x="2050" y="522"/>
                  </a:lnTo>
                  <a:lnTo>
                    <a:pt x="1757" y="684"/>
                  </a:lnTo>
                  <a:lnTo>
                    <a:pt x="1464" y="870"/>
                  </a:lnTo>
                  <a:lnTo>
                    <a:pt x="1172" y="1056"/>
                  </a:lnTo>
                  <a:lnTo>
                    <a:pt x="883" y="1243"/>
                  </a:lnTo>
                  <a:lnTo>
                    <a:pt x="590" y="1404"/>
                  </a:lnTo>
                  <a:lnTo>
                    <a:pt x="444" y="1478"/>
                  </a:lnTo>
                  <a:lnTo>
                    <a:pt x="297" y="1541"/>
                  </a:lnTo>
                  <a:lnTo>
                    <a:pt x="151" y="1590"/>
                  </a:lnTo>
                  <a:lnTo>
                    <a:pt x="0" y="1640"/>
                  </a:lnTo>
                  <a:lnTo>
                    <a:pt x="74" y="2956"/>
                  </a:lnTo>
                  <a:lnTo>
                    <a:pt x="142" y="4272"/>
                  </a:lnTo>
                  <a:lnTo>
                    <a:pt x="207" y="5601"/>
                  </a:lnTo>
                  <a:lnTo>
                    <a:pt x="267" y="6917"/>
                  </a:lnTo>
                  <a:lnTo>
                    <a:pt x="323" y="8246"/>
                  </a:lnTo>
                  <a:lnTo>
                    <a:pt x="375" y="9575"/>
                  </a:lnTo>
                  <a:lnTo>
                    <a:pt x="427" y="10904"/>
                  </a:lnTo>
                  <a:lnTo>
                    <a:pt x="470" y="12232"/>
                  </a:lnTo>
                  <a:lnTo>
                    <a:pt x="508" y="13561"/>
                  </a:lnTo>
                  <a:lnTo>
                    <a:pt x="543" y="14890"/>
                  </a:lnTo>
                  <a:lnTo>
                    <a:pt x="577" y="16231"/>
                  </a:lnTo>
                  <a:lnTo>
                    <a:pt x="603" y="17559"/>
                  </a:lnTo>
                  <a:lnTo>
                    <a:pt x="629" y="18901"/>
                  </a:lnTo>
                  <a:lnTo>
                    <a:pt x="651" y="20242"/>
                  </a:lnTo>
                  <a:lnTo>
                    <a:pt x="668" y="21583"/>
                  </a:lnTo>
                  <a:lnTo>
                    <a:pt x="681" y="22924"/>
                  </a:lnTo>
                  <a:lnTo>
                    <a:pt x="819" y="22862"/>
                  </a:lnTo>
                  <a:lnTo>
                    <a:pt x="961" y="22825"/>
                  </a:lnTo>
                  <a:lnTo>
                    <a:pt x="1103" y="22787"/>
                  </a:lnTo>
                  <a:lnTo>
                    <a:pt x="1245" y="22763"/>
                  </a:lnTo>
                  <a:lnTo>
                    <a:pt x="1387" y="22750"/>
                  </a:lnTo>
                  <a:lnTo>
                    <a:pt x="1529" y="22738"/>
                  </a:lnTo>
                  <a:lnTo>
                    <a:pt x="1671" y="22750"/>
                  </a:lnTo>
                  <a:lnTo>
                    <a:pt x="1813" y="22763"/>
                  </a:lnTo>
                  <a:lnTo>
                    <a:pt x="2102" y="22800"/>
                  </a:lnTo>
                  <a:lnTo>
                    <a:pt x="2386" y="22862"/>
                  </a:lnTo>
                  <a:lnTo>
                    <a:pt x="2959" y="22974"/>
                  </a:lnTo>
                  <a:lnTo>
                    <a:pt x="3165" y="22998"/>
                  </a:lnTo>
                  <a:lnTo>
                    <a:pt x="3372" y="23023"/>
                  </a:lnTo>
                  <a:lnTo>
                    <a:pt x="3794" y="23110"/>
                  </a:lnTo>
                  <a:lnTo>
                    <a:pt x="4216" y="23197"/>
                  </a:lnTo>
                  <a:lnTo>
                    <a:pt x="4638" y="23297"/>
                  </a:lnTo>
                  <a:lnTo>
                    <a:pt x="4543" y="20366"/>
                  </a:lnTo>
                  <a:lnTo>
                    <a:pt x="4444" y="17435"/>
                  </a:lnTo>
                  <a:lnTo>
                    <a:pt x="4337" y="14517"/>
                  </a:lnTo>
                  <a:lnTo>
                    <a:pt x="4225" y="11599"/>
                  </a:lnTo>
                  <a:lnTo>
                    <a:pt x="4109" y="8693"/>
                  </a:lnTo>
                  <a:lnTo>
                    <a:pt x="3992" y="5787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6"/>
            <p:cNvSpPr/>
            <p:nvPr/>
          </p:nvSpPr>
          <p:spPr>
            <a:xfrm>
              <a:off x="4971175" y="-2738750"/>
              <a:ext cx="70325" cy="280050"/>
            </a:xfrm>
            <a:custGeom>
              <a:avLst/>
              <a:gdLst/>
              <a:ahLst/>
              <a:cxnLst/>
              <a:rect l="l" t="t" r="r" b="b"/>
              <a:pathLst>
                <a:path w="2813" h="11202" extrusionOk="0">
                  <a:moveTo>
                    <a:pt x="2214" y="1"/>
                  </a:moveTo>
                  <a:lnTo>
                    <a:pt x="1947" y="423"/>
                  </a:lnTo>
                  <a:lnTo>
                    <a:pt x="1680" y="833"/>
                  </a:lnTo>
                  <a:lnTo>
                    <a:pt x="1409" y="1205"/>
                  </a:lnTo>
                  <a:lnTo>
                    <a:pt x="1133" y="1566"/>
                  </a:lnTo>
                  <a:lnTo>
                    <a:pt x="853" y="1913"/>
                  </a:lnTo>
                  <a:lnTo>
                    <a:pt x="574" y="2224"/>
                  </a:lnTo>
                  <a:lnTo>
                    <a:pt x="289" y="2522"/>
                  </a:lnTo>
                  <a:lnTo>
                    <a:pt x="1" y="2795"/>
                  </a:lnTo>
                  <a:lnTo>
                    <a:pt x="27" y="3639"/>
                  </a:lnTo>
                  <a:lnTo>
                    <a:pt x="65" y="4484"/>
                  </a:lnTo>
                  <a:lnTo>
                    <a:pt x="87" y="4906"/>
                  </a:lnTo>
                  <a:lnTo>
                    <a:pt x="108" y="5328"/>
                  </a:lnTo>
                  <a:lnTo>
                    <a:pt x="139" y="5750"/>
                  </a:lnTo>
                  <a:lnTo>
                    <a:pt x="173" y="6160"/>
                  </a:lnTo>
                  <a:lnTo>
                    <a:pt x="208" y="6570"/>
                  </a:lnTo>
                  <a:lnTo>
                    <a:pt x="251" y="6980"/>
                  </a:lnTo>
                  <a:lnTo>
                    <a:pt x="298" y="7377"/>
                  </a:lnTo>
                  <a:lnTo>
                    <a:pt x="350" y="7762"/>
                  </a:lnTo>
                  <a:lnTo>
                    <a:pt x="410" y="8147"/>
                  </a:lnTo>
                  <a:lnTo>
                    <a:pt x="479" y="8520"/>
                  </a:lnTo>
                  <a:lnTo>
                    <a:pt x="552" y="8880"/>
                  </a:lnTo>
                  <a:lnTo>
                    <a:pt x="630" y="9227"/>
                  </a:lnTo>
                  <a:lnTo>
                    <a:pt x="668" y="9364"/>
                  </a:lnTo>
                  <a:lnTo>
                    <a:pt x="711" y="9501"/>
                  </a:lnTo>
                  <a:lnTo>
                    <a:pt x="754" y="9637"/>
                  </a:lnTo>
                  <a:lnTo>
                    <a:pt x="806" y="9774"/>
                  </a:lnTo>
                  <a:lnTo>
                    <a:pt x="853" y="9898"/>
                  </a:lnTo>
                  <a:lnTo>
                    <a:pt x="909" y="10034"/>
                  </a:lnTo>
                  <a:lnTo>
                    <a:pt x="965" y="10159"/>
                  </a:lnTo>
                  <a:lnTo>
                    <a:pt x="1026" y="10283"/>
                  </a:lnTo>
                  <a:lnTo>
                    <a:pt x="1086" y="10395"/>
                  </a:lnTo>
                  <a:lnTo>
                    <a:pt x="1146" y="10506"/>
                  </a:lnTo>
                  <a:lnTo>
                    <a:pt x="1211" y="10606"/>
                  </a:lnTo>
                  <a:lnTo>
                    <a:pt x="1275" y="10705"/>
                  </a:lnTo>
                  <a:lnTo>
                    <a:pt x="1344" y="10792"/>
                  </a:lnTo>
                  <a:lnTo>
                    <a:pt x="1413" y="10879"/>
                  </a:lnTo>
                  <a:lnTo>
                    <a:pt x="1482" y="10953"/>
                  </a:lnTo>
                  <a:lnTo>
                    <a:pt x="1551" y="11016"/>
                  </a:lnTo>
                  <a:lnTo>
                    <a:pt x="1620" y="11078"/>
                  </a:lnTo>
                  <a:lnTo>
                    <a:pt x="1693" y="11115"/>
                  </a:lnTo>
                  <a:lnTo>
                    <a:pt x="1762" y="11152"/>
                  </a:lnTo>
                  <a:lnTo>
                    <a:pt x="1831" y="11177"/>
                  </a:lnTo>
                  <a:lnTo>
                    <a:pt x="1904" y="11189"/>
                  </a:lnTo>
                  <a:lnTo>
                    <a:pt x="1973" y="11202"/>
                  </a:lnTo>
                  <a:lnTo>
                    <a:pt x="2042" y="11189"/>
                  </a:lnTo>
                  <a:lnTo>
                    <a:pt x="2111" y="11165"/>
                  </a:lnTo>
                  <a:lnTo>
                    <a:pt x="2180" y="11127"/>
                  </a:lnTo>
                  <a:lnTo>
                    <a:pt x="2244" y="11078"/>
                  </a:lnTo>
                  <a:lnTo>
                    <a:pt x="2309" y="11003"/>
                  </a:lnTo>
                  <a:lnTo>
                    <a:pt x="2374" y="10929"/>
                  </a:lnTo>
                  <a:lnTo>
                    <a:pt x="2434" y="10829"/>
                  </a:lnTo>
                  <a:lnTo>
                    <a:pt x="2490" y="10717"/>
                  </a:lnTo>
                  <a:lnTo>
                    <a:pt x="2550" y="10581"/>
                  </a:lnTo>
                  <a:lnTo>
                    <a:pt x="2602" y="10432"/>
                  </a:lnTo>
                  <a:lnTo>
                    <a:pt x="2628" y="10357"/>
                  </a:lnTo>
                  <a:lnTo>
                    <a:pt x="2654" y="10270"/>
                  </a:lnTo>
                  <a:lnTo>
                    <a:pt x="2692" y="10084"/>
                  </a:lnTo>
                  <a:lnTo>
                    <a:pt x="2731" y="9873"/>
                  </a:lnTo>
                  <a:lnTo>
                    <a:pt x="2757" y="9650"/>
                  </a:lnTo>
                  <a:lnTo>
                    <a:pt x="2778" y="9401"/>
                  </a:lnTo>
                  <a:lnTo>
                    <a:pt x="2796" y="9153"/>
                  </a:lnTo>
                  <a:lnTo>
                    <a:pt x="2804" y="8880"/>
                  </a:lnTo>
                  <a:lnTo>
                    <a:pt x="2813" y="8594"/>
                  </a:lnTo>
                  <a:lnTo>
                    <a:pt x="2813" y="8296"/>
                  </a:lnTo>
                  <a:lnTo>
                    <a:pt x="2809" y="7998"/>
                  </a:lnTo>
                  <a:lnTo>
                    <a:pt x="2800" y="7688"/>
                  </a:lnTo>
                  <a:lnTo>
                    <a:pt x="2787" y="7365"/>
                  </a:lnTo>
                  <a:lnTo>
                    <a:pt x="2774" y="7042"/>
                  </a:lnTo>
                  <a:lnTo>
                    <a:pt x="2753" y="6707"/>
                  </a:lnTo>
                  <a:lnTo>
                    <a:pt x="2709" y="6036"/>
                  </a:lnTo>
                  <a:lnTo>
                    <a:pt x="2654" y="5365"/>
                  </a:lnTo>
                  <a:lnTo>
                    <a:pt x="2593" y="4695"/>
                  </a:lnTo>
                  <a:lnTo>
                    <a:pt x="2533" y="4037"/>
                  </a:lnTo>
                  <a:lnTo>
                    <a:pt x="2473" y="3416"/>
                  </a:lnTo>
                  <a:lnTo>
                    <a:pt x="2361" y="2286"/>
                  </a:lnTo>
                  <a:lnTo>
                    <a:pt x="2313" y="1814"/>
                  </a:lnTo>
                  <a:lnTo>
                    <a:pt x="2279" y="1392"/>
                  </a:lnTo>
                  <a:lnTo>
                    <a:pt x="2266" y="1044"/>
                  </a:lnTo>
                  <a:lnTo>
                    <a:pt x="2249" y="696"/>
                  </a:lnTo>
                  <a:lnTo>
                    <a:pt x="2231" y="349"/>
                  </a:lnTo>
                  <a:lnTo>
                    <a:pt x="22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0" name="Google Shape;2280;p66"/>
          <p:cNvGrpSpPr/>
          <p:nvPr/>
        </p:nvGrpSpPr>
        <p:grpSpPr>
          <a:xfrm>
            <a:off x="2632776" y="2223779"/>
            <a:ext cx="1885980" cy="1570351"/>
            <a:chOff x="-7512325" y="-6424375"/>
            <a:chExt cx="8506900" cy="6662500"/>
          </a:xfrm>
        </p:grpSpPr>
        <p:sp>
          <p:nvSpPr>
            <p:cNvPr id="2281" name="Google Shape;2281;p66"/>
            <p:cNvSpPr/>
            <p:nvPr/>
          </p:nvSpPr>
          <p:spPr>
            <a:xfrm>
              <a:off x="-7512325" y="-6424375"/>
              <a:ext cx="8506900" cy="6662500"/>
            </a:xfrm>
            <a:custGeom>
              <a:avLst/>
              <a:gdLst/>
              <a:ahLst/>
              <a:cxnLst/>
              <a:rect l="l" t="t" r="r" b="b"/>
              <a:pathLst>
                <a:path w="340276" h="266500" extrusionOk="0">
                  <a:moveTo>
                    <a:pt x="157143" y="2914"/>
                  </a:moveTo>
                  <a:lnTo>
                    <a:pt x="157298" y="2921"/>
                  </a:lnTo>
                  <a:lnTo>
                    <a:pt x="157454" y="2935"/>
                  </a:lnTo>
                  <a:lnTo>
                    <a:pt x="157609" y="2957"/>
                  </a:lnTo>
                  <a:lnTo>
                    <a:pt x="157773" y="2986"/>
                  </a:lnTo>
                  <a:lnTo>
                    <a:pt x="157919" y="3015"/>
                  </a:lnTo>
                  <a:lnTo>
                    <a:pt x="158075" y="3044"/>
                  </a:lnTo>
                  <a:lnTo>
                    <a:pt x="158221" y="3088"/>
                  </a:lnTo>
                  <a:lnTo>
                    <a:pt x="158360" y="3132"/>
                  </a:lnTo>
                  <a:lnTo>
                    <a:pt x="158506" y="3175"/>
                  </a:lnTo>
                  <a:lnTo>
                    <a:pt x="158644" y="3233"/>
                  </a:lnTo>
                  <a:lnTo>
                    <a:pt x="158782" y="3291"/>
                  </a:lnTo>
                  <a:lnTo>
                    <a:pt x="158912" y="3349"/>
                  </a:lnTo>
                  <a:lnTo>
                    <a:pt x="159041" y="3415"/>
                  </a:lnTo>
                  <a:lnTo>
                    <a:pt x="159171" y="3487"/>
                  </a:lnTo>
                  <a:lnTo>
                    <a:pt x="159291" y="3560"/>
                  </a:lnTo>
                  <a:lnTo>
                    <a:pt x="159404" y="3640"/>
                  </a:lnTo>
                  <a:lnTo>
                    <a:pt x="159516" y="3720"/>
                  </a:lnTo>
                  <a:lnTo>
                    <a:pt x="159619" y="3807"/>
                  </a:lnTo>
                  <a:lnTo>
                    <a:pt x="159723" y="3894"/>
                  </a:lnTo>
                  <a:lnTo>
                    <a:pt x="159818" y="3989"/>
                  </a:lnTo>
                  <a:lnTo>
                    <a:pt x="159904" y="4090"/>
                  </a:lnTo>
                  <a:lnTo>
                    <a:pt x="159982" y="4185"/>
                  </a:lnTo>
                  <a:lnTo>
                    <a:pt x="160059" y="4294"/>
                  </a:lnTo>
                  <a:lnTo>
                    <a:pt x="160129" y="4395"/>
                  </a:lnTo>
                  <a:lnTo>
                    <a:pt x="160180" y="4504"/>
                  </a:lnTo>
                  <a:lnTo>
                    <a:pt x="160232" y="4621"/>
                  </a:lnTo>
                  <a:lnTo>
                    <a:pt x="160275" y="4737"/>
                  </a:lnTo>
                  <a:lnTo>
                    <a:pt x="160310" y="4853"/>
                  </a:lnTo>
                  <a:lnTo>
                    <a:pt x="160336" y="4977"/>
                  </a:lnTo>
                  <a:lnTo>
                    <a:pt x="160353" y="5093"/>
                  </a:lnTo>
                  <a:lnTo>
                    <a:pt x="160361" y="5224"/>
                  </a:lnTo>
                  <a:lnTo>
                    <a:pt x="160353" y="5347"/>
                  </a:lnTo>
                  <a:lnTo>
                    <a:pt x="160344" y="5478"/>
                  </a:lnTo>
                  <a:lnTo>
                    <a:pt x="160318" y="5609"/>
                  </a:lnTo>
                  <a:lnTo>
                    <a:pt x="160284" y="5747"/>
                  </a:lnTo>
                  <a:lnTo>
                    <a:pt x="160241" y="5885"/>
                  </a:lnTo>
                  <a:lnTo>
                    <a:pt x="160180" y="6030"/>
                  </a:lnTo>
                  <a:lnTo>
                    <a:pt x="160111" y="6182"/>
                  </a:lnTo>
                  <a:lnTo>
                    <a:pt x="160034" y="6320"/>
                  </a:lnTo>
                  <a:lnTo>
                    <a:pt x="159947" y="6458"/>
                  </a:lnTo>
                  <a:lnTo>
                    <a:pt x="159852" y="6582"/>
                  </a:lnTo>
                  <a:lnTo>
                    <a:pt x="159749" y="6713"/>
                  </a:lnTo>
                  <a:lnTo>
                    <a:pt x="159645" y="6829"/>
                  </a:lnTo>
                  <a:lnTo>
                    <a:pt x="159533" y="6938"/>
                  </a:lnTo>
                  <a:lnTo>
                    <a:pt x="159412" y="7047"/>
                  </a:lnTo>
                  <a:lnTo>
                    <a:pt x="159283" y="7148"/>
                  </a:lnTo>
                  <a:lnTo>
                    <a:pt x="159153" y="7243"/>
                  </a:lnTo>
                  <a:lnTo>
                    <a:pt x="159015" y="7330"/>
                  </a:lnTo>
                  <a:lnTo>
                    <a:pt x="158877" y="7417"/>
                  </a:lnTo>
                  <a:lnTo>
                    <a:pt x="158731" y="7490"/>
                  </a:lnTo>
                  <a:lnTo>
                    <a:pt x="158584" y="7563"/>
                  </a:lnTo>
                  <a:lnTo>
                    <a:pt x="158429" y="7621"/>
                  </a:lnTo>
                  <a:lnTo>
                    <a:pt x="158273" y="7679"/>
                  </a:lnTo>
                  <a:lnTo>
                    <a:pt x="158109" y="7730"/>
                  </a:lnTo>
                  <a:lnTo>
                    <a:pt x="157945" y="7773"/>
                  </a:lnTo>
                  <a:lnTo>
                    <a:pt x="157781" y="7802"/>
                  </a:lnTo>
                  <a:lnTo>
                    <a:pt x="157609" y="7831"/>
                  </a:lnTo>
                  <a:lnTo>
                    <a:pt x="157436" y="7853"/>
                  </a:lnTo>
                  <a:lnTo>
                    <a:pt x="157272" y="7868"/>
                  </a:lnTo>
                  <a:lnTo>
                    <a:pt x="157091" y="7875"/>
                  </a:lnTo>
                  <a:lnTo>
                    <a:pt x="156919" y="7875"/>
                  </a:lnTo>
                  <a:lnTo>
                    <a:pt x="156746" y="7868"/>
                  </a:lnTo>
                  <a:lnTo>
                    <a:pt x="156573" y="7853"/>
                  </a:lnTo>
                  <a:lnTo>
                    <a:pt x="156392" y="7824"/>
                  </a:lnTo>
                  <a:lnTo>
                    <a:pt x="156220" y="7795"/>
                  </a:lnTo>
                  <a:lnTo>
                    <a:pt x="156047" y="7751"/>
                  </a:lnTo>
                  <a:lnTo>
                    <a:pt x="155874" y="7708"/>
                  </a:lnTo>
                  <a:lnTo>
                    <a:pt x="155702" y="7650"/>
                  </a:lnTo>
                  <a:lnTo>
                    <a:pt x="155581" y="7621"/>
                  </a:lnTo>
                  <a:lnTo>
                    <a:pt x="155460" y="7599"/>
                  </a:lnTo>
                  <a:lnTo>
                    <a:pt x="155348" y="7584"/>
                  </a:lnTo>
                  <a:lnTo>
                    <a:pt x="155236" y="7584"/>
                  </a:lnTo>
                  <a:lnTo>
                    <a:pt x="155132" y="7599"/>
                  </a:lnTo>
                  <a:lnTo>
                    <a:pt x="155037" y="7613"/>
                  </a:lnTo>
                  <a:lnTo>
                    <a:pt x="154942" y="7642"/>
                  </a:lnTo>
                  <a:lnTo>
                    <a:pt x="154848" y="7679"/>
                  </a:lnTo>
                  <a:lnTo>
                    <a:pt x="154727" y="7526"/>
                  </a:lnTo>
                  <a:lnTo>
                    <a:pt x="154615" y="7374"/>
                  </a:lnTo>
                  <a:lnTo>
                    <a:pt x="154502" y="7214"/>
                  </a:lnTo>
                  <a:lnTo>
                    <a:pt x="154407" y="7054"/>
                  </a:lnTo>
                  <a:lnTo>
                    <a:pt x="154321" y="6887"/>
                  </a:lnTo>
                  <a:lnTo>
                    <a:pt x="154244" y="6720"/>
                  </a:lnTo>
                  <a:lnTo>
                    <a:pt x="154174" y="6546"/>
                  </a:lnTo>
                  <a:lnTo>
                    <a:pt x="154114" y="6371"/>
                  </a:lnTo>
                  <a:lnTo>
                    <a:pt x="154062" y="6197"/>
                  </a:lnTo>
                  <a:lnTo>
                    <a:pt x="154028" y="6015"/>
                  </a:lnTo>
                  <a:lnTo>
                    <a:pt x="154011" y="5826"/>
                  </a:lnTo>
                  <a:lnTo>
                    <a:pt x="153993" y="5638"/>
                  </a:lnTo>
                  <a:lnTo>
                    <a:pt x="153993" y="5449"/>
                  </a:lnTo>
                  <a:lnTo>
                    <a:pt x="154011" y="5253"/>
                  </a:lnTo>
                  <a:lnTo>
                    <a:pt x="154045" y="5056"/>
                  </a:lnTo>
                  <a:lnTo>
                    <a:pt x="154088" y="4853"/>
                  </a:lnTo>
                  <a:lnTo>
                    <a:pt x="154123" y="4722"/>
                  </a:lnTo>
                  <a:lnTo>
                    <a:pt x="154166" y="4584"/>
                  </a:lnTo>
                  <a:lnTo>
                    <a:pt x="154218" y="4461"/>
                  </a:lnTo>
                  <a:lnTo>
                    <a:pt x="154278" y="4337"/>
                  </a:lnTo>
                  <a:lnTo>
                    <a:pt x="154347" y="4221"/>
                  </a:lnTo>
                  <a:lnTo>
                    <a:pt x="154416" y="4105"/>
                  </a:lnTo>
                  <a:lnTo>
                    <a:pt x="154494" y="3996"/>
                  </a:lnTo>
                  <a:lnTo>
                    <a:pt x="154580" y="3894"/>
                  </a:lnTo>
                  <a:lnTo>
                    <a:pt x="154666" y="3793"/>
                  </a:lnTo>
                  <a:lnTo>
                    <a:pt x="154761" y="3698"/>
                  </a:lnTo>
                  <a:lnTo>
                    <a:pt x="154856" y="3611"/>
                  </a:lnTo>
                  <a:lnTo>
                    <a:pt x="154960" y="3531"/>
                  </a:lnTo>
                  <a:lnTo>
                    <a:pt x="155072" y="3451"/>
                  </a:lnTo>
                  <a:lnTo>
                    <a:pt x="155184" y="3378"/>
                  </a:lnTo>
                  <a:lnTo>
                    <a:pt x="155305" y="3313"/>
                  </a:lnTo>
                  <a:lnTo>
                    <a:pt x="155426" y="3248"/>
                  </a:lnTo>
                  <a:lnTo>
                    <a:pt x="155555" y="3190"/>
                  </a:lnTo>
                  <a:lnTo>
                    <a:pt x="155685" y="3139"/>
                  </a:lnTo>
                  <a:lnTo>
                    <a:pt x="155814" y="3088"/>
                  </a:lnTo>
                  <a:lnTo>
                    <a:pt x="155952" y="3052"/>
                  </a:lnTo>
                  <a:lnTo>
                    <a:pt x="156090" y="3015"/>
                  </a:lnTo>
                  <a:lnTo>
                    <a:pt x="156237" y="2986"/>
                  </a:lnTo>
                  <a:lnTo>
                    <a:pt x="156384" y="2957"/>
                  </a:lnTo>
                  <a:lnTo>
                    <a:pt x="156530" y="2935"/>
                  </a:lnTo>
                  <a:lnTo>
                    <a:pt x="156677" y="2921"/>
                  </a:lnTo>
                  <a:lnTo>
                    <a:pt x="156832" y="2914"/>
                  </a:lnTo>
                  <a:close/>
                  <a:moveTo>
                    <a:pt x="159818" y="21589"/>
                  </a:moveTo>
                  <a:lnTo>
                    <a:pt x="160120" y="21596"/>
                  </a:lnTo>
                  <a:lnTo>
                    <a:pt x="160543" y="21618"/>
                  </a:lnTo>
                  <a:lnTo>
                    <a:pt x="160983" y="21625"/>
                  </a:lnTo>
                  <a:lnTo>
                    <a:pt x="161423" y="21640"/>
                  </a:lnTo>
                  <a:lnTo>
                    <a:pt x="161863" y="21662"/>
                  </a:lnTo>
                  <a:lnTo>
                    <a:pt x="162303" y="21684"/>
                  </a:lnTo>
                  <a:lnTo>
                    <a:pt x="162734" y="21720"/>
                  </a:lnTo>
                  <a:lnTo>
                    <a:pt x="162950" y="21742"/>
                  </a:lnTo>
                  <a:lnTo>
                    <a:pt x="163157" y="21771"/>
                  </a:lnTo>
                  <a:lnTo>
                    <a:pt x="163364" y="21807"/>
                  </a:lnTo>
                  <a:lnTo>
                    <a:pt x="163563" y="21843"/>
                  </a:lnTo>
                  <a:lnTo>
                    <a:pt x="163761" y="21887"/>
                  </a:lnTo>
                  <a:lnTo>
                    <a:pt x="163960" y="21938"/>
                  </a:lnTo>
                  <a:lnTo>
                    <a:pt x="164141" y="21996"/>
                  </a:lnTo>
                  <a:lnTo>
                    <a:pt x="164322" y="22061"/>
                  </a:lnTo>
                  <a:lnTo>
                    <a:pt x="164503" y="22134"/>
                  </a:lnTo>
                  <a:lnTo>
                    <a:pt x="164667" y="22214"/>
                  </a:lnTo>
                  <a:lnTo>
                    <a:pt x="164831" y="22308"/>
                  </a:lnTo>
                  <a:lnTo>
                    <a:pt x="164987" y="22403"/>
                  </a:lnTo>
                  <a:lnTo>
                    <a:pt x="165125" y="22512"/>
                  </a:lnTo>
                  <a:lnTo>
                    <a:pt x="165263" y="22628"/>
                  </a:lnTo>
                  <a:lnTo>
                    <a:pt x="165392" y="22759"/>
                  </a:lnTo>
                  <a:lnTo>
                    <a:pt x="165504" y="22897"/>
                  </a:lnTo>
                  <a:lnTo>
                    <a:pt x="165617" y="23049"/>
                  </a:lnTo>
                  <a:lnTo>
                    <a:pt x="165711" y="23209"/>
                  </a:lnTo>
                  <a:lnTo>
                    <a:pt x="165798" y="23383"/>
                  </a:lnTo>
                  <a:lnTo>
                    <a:pt x="165875" y="23572"/>
                  </a:lnTo>
                  <a:lnTo>
                    <a:pt x="165953" y="23819"/>
                  </a:lnTo>
                  <a:lnTo>
                    <a:pt x="166022" y="24059"/>
                  </a:lnTo>
                  <a:lnTo>
                    <a:pt x="166074" y="24291"/>
                  </a:lnTo>
                  <a:lnTo>
                    <a:pt x="166117" y="24517"/>
                  </a:lnTo>
                  <a:lnTo>
                    <a:pt x="166177" y="24952"/>
                  </a:lnTo>
                  <a:lnTo>
                    <a:pt x="166238" y="25366"/>
                  </a:lnTo>
                  <a:lnTo>
                    <a:pt x="165306" y="25345"/>
                  </a:lnTo>
                  <a:lnTo>
                    <a:pt x="164374" y="25337"/>
                  </a:lnTo>
                  <a:lnTo>
                    <a:pt x="163442" y="25330"/>
                  </a:lnTo>
                  <a:lnTo>
                    <a:pt x="162510" y="25330"/>
                  </a:lnTo>
                  <a:lnTo>
                    <a:pt x="161587" y="25337"/>
                  </a:lnTo>
                  <a:lnTo>
                    <a:pt x="160663" y="25359"/>
                  </a:lnTo>
                  <a:lnTo>
                    <a:pt x="159740" y="25381"/>
                  </a:lnTo>
                  <a:lnTo>
                    <a:pt x="158817" y="25410"/>
                  </a:lnTo>
                  <a:lnTo>
                    <a:pt x="157902" y="25454"/>
                  </a:lnTo>
                  <a:lnTo>
                    <a:pt x="156988" y="25504"/>
                  </a:lnTo>
                  <a:lnTo>
                    <a:pt x="156073" y="25555"/>
                  </a:lnTo>
                  <a:lnTo>
                    <a:pt x="155167" y="25621"/>
                  </a:lnTo>
                  <a:lnTo>
                    <a:pt x="154261" y="25693"/>
                  </a:lnTo>
                  <a:lnTo>
                    <a:pt x="153355" y="25773"/>
                  </a:lnTo>
                  <a:lnTo>
                    <a:pt x="152457" y="25860"/>
                  </a:lnTo>
                  <a:lnTo>
                    <a:pt x="151560" y="25955"/>
                  </a:lnTo>
                  <a:lnTo>
                    <a:pt x="151560" y="25817"/>
                  </a:lnTo>
                  <a:lnTo>
                    <a:pt x="151560" y="25679"/>
                  </a:lnTo>
                  <a:lnTo>
                    <a:pt x="151577" y="25541"/>
                  </a:lnTo>
                  <a:lnTo>
                    <a:pt x="151603" y="25410"/>
                  </a:lnTo>
                  <a:lnTo>
                    <a:pt x="151629" y="25279"/>
                  </a:lnTo>
                  <a:lnTo>
                    <a:pt x="151663" y="25148"/>
                  </a:lnTo>
                  <a:lnTo>
                    <a:pt x="151715" y="25018"/>
                  </a:lnTo>
                  <a:lnTo>
                    <a:pt x="151758" y="24894"/>
                  </a:lnTo>
                  <a:lnTo>
                    <a:pt x="151819" y="24771"/>
                  </a:lnTo>
                  <a:lnTo>
                    <a:pt x="151888" y="24655"/>
                  </a:lnTo>
                  <a:lnTo>
                    <a:pt x="151957" y="24538"/>
                  </a:lnTo>
                  <a:lnTo>
                    <a:pt x="152035" y="24422"/>
                  </a:lnTo>
                  <a:lnTo>
                    <a:pt x="152121" y="24306"/>
                  </a:lnTo>
                  <a:lnTo>
                    <a:pt x="152207" y="24197"/>
                  </a:lnTo>
                  <a:lnTo>
                    <a:pt x="152302" y="24088"/>
                  </a:lnTo>
                  <a:lnTo>
                    <a:pt x="152406" y="23979"/>
                  </a:lnTo>
                  <a:lnTo>
                    <a:pt x="152509" y="23877"/>
                  </a:lnTo>
                  <a:lnTo>
                    <a:pt x="152621" y="23776"/>
                  </a:lnTo>
                  <a:lnTo>
                    <a:pt x="152733" y="23674"/>
                  </a:lnTo>
                  <a:lnTo>
                    <a:pt x="152854" y="23572"/>
                  </a:lnTo>
                  <a:lnTo>
                    <a:pt x="153113" y="23391"/>
                  </a:lnTo>
                  <a:lnTo>
                    <a:pt x="153389" y="23209"/>
                  </a:lnTo>
                  <a:lnTo>
                    <a:pt x="153674" y="23042"/>
                  </a:lnTo>
                  <a:lnTo>
                    <a:pt x="153976" y="22882"/>
                  </a:lnTo>
                  <a:lnTo>
                    <a:pt x="154287" y="22730"/>
                  </a:lnTo>
                  <a:lnTo>
                    <a:pt x="154615" y="22584"/>
                  </a:lnTo>
                  <a:lnTo>
                    <a:pt x="154951" y="22454"/>
                  </a:lnTo>
                  <a:lnTo>
                    <a:pt x="155296" y="22330"/>
                  </a:lnTo>
                  <a:lnTo>
                    <a:pt x="155641" y="22214"/>
                  </a:lnTo>
                  <a:lnTo>
                    <a:pt x="155995" y="22112"/>
                  </a:lnTo>
                  <a:lnTo>
                    <a:pt x="156358" y="22018"/>
                  </a:lnTo>
                  <a:lnTo>
                    <a:pt x="156720" y="21931"/>
                  </a:lnTo>
                  <a:lnTo>
                    <a:pt x="157082" y="21858"/>
                  </a:lnTo>
                  <a:lnTo>
                    <a:pt x="157436" y="21793"/>
                  </a:lnTo>
                  <a:lnTo>
                    <a:pt x="157799" y="21734"/>
                  </a:lnTo>
                  <a:lnTo>
                    <a:pt x="158152" y="21684"/>
                  </a:lnTo>
                  <a:lnTo>
                    <a:pt x="158498" y="21647"/>
                  </a:lnTo>
                  <a:lnTo>
                    <a:pt x="158843" y="21618"/>
                  </a:lnTo>
                  <a:lnTo>
                    <a:pt x="159179" y="21596"/>
                  </a:lnTo>
                  <a:lnTo>
                    <a:pt x="159499" y="21589"/>
                  </a:lnTo>
                  <a:close/>
                  <a:moveTo>
                    <a:pt x="253071" y="64214"/>
                  </a:moveTo>
                  <a:lnTo>
                    <a:pt x="253511" y="64221"/>
                  </a:lnTo>
                  <a:lnTo>
                    <a:pt x="253952" y="64243"/>
                  </a:lnTo>
                  <a:lnTo>
                    <a:pt x="254383" y="64265"/>
                  </a:lnTo>
                  <a:lnTo>
                    <a:pt x="254814" y="64301"/>
                  </a:lnTo>
                  <a:lnTo>
                    <a:pt x="255246" y="64352"/>
                  </a:lnTo>
                  <a:lnTo>
                    <a:pt x="255677" y="64410"/>
                  </a:lnTo>
                  <a:lnTo>
                    <a:pt x="256109" y="64475"/>
                  </a:lnTo>
                  <a:lnTo>
                    <a:pt x="256532" y="64555"/>
                  </a:lnTo>
                  <a:lnTo>
                    <a:pt x="256946" y="64643"/>
                  </a:lnTo>
                  <a:lnTo>
                    <a:pt x="257369" y="64737"/>
                  </a:lnTo>
                  <a:lnTo>
                    <a:pt x="257783" y="64846"/>
                  </a:lnTo>
                  <a:lnTo>
                    <a:pt x="258188" y="64969"/>
                  </a:lnTo>
                  <a:lnTo>
                    <a:pt x="258594" y="65100"/>
                  </a:lnTo>
                  <a:lnTo>
                    <a:pt x="259000" y="65245"/>
                  </a:lnTo>
                  <a:lnTo>
                    <a:pt x="259396" y="65398"/>
                  </a:lnTo>
                  <a:lnTo>
                    <a:pt x="259785" y="65565"/>
                  </a:lnTo>
                  <a:lnTo>
                    <a:pt x="260173" y="65747"/>
                  </a:lnTo>
                  <a:lnTo>
                    <a:pt x="260553" y="65935"/>
                  </a:lnTo>
                  <a:lnTo>
                    <a:pt x="260924" y="66139"/>
                  </a:lnTo>
                  <a:lnTo>
                    <a:pt x="261295" y="66357"/>
                  </a:lnTo>
                  <a:lnTo>
                    <a:pt x="261657" y="66589"/>
                  </a:lnTo>
                  <a:lnTo>
                    <a:pt x="262011" y="66829"/>
                  </a:lnTo>
                  <a:lnTo>
                    <a:pt x="262365" y="67083"/>
                  </a:lnTo>
                  <a:lnTo>
                    <a:pt x="262589" y="67258"/>
                  </a:lnTo>
                  <a:lnTo>
                    <a:pt x="262805" y="67432"/>
                  </a:lnTo>
                  <a:lnTo>
                    <a:pt x="263003" y="67606"/>
                  </a:lnTo>
                  <a:lnTo>
                    <a:pt x="263193" y="67781"/>
                  </a:lnTo>
                  <a:lnTo>
                    <a:pt x="263374" y="67962"/>
                  </a:lnTo>
                  <a:lnTo>
                    <a:pt x="263547" y="68136"/>
                  </a:lnTo>
                  <a:lnTo>
                    <a:pt x="263702" y="68311"/>
                  </a:lnTo>
                  <a:lnTo>
                    <a:pt x="263849" y="68492"/>
                  </a:lnTo>
                  <a:lnTo>
                    <a:pt x="263996" y="68667"/>
                  </a:lnTo>
                  <a:lnTo>
                    <a:pt x="264117" y="68841"/>
                  </a:lnTo>
                  <a:lnTo>
                    <a:pt x="264237" y="69023"/>
                  </a:lnTo>
                  <a:lnTo>
                    <a:pt x="264349" y="69197"/>
                  </a:lnTo>
                  <a:lnTo>
                    <a:pt x="264453" y="69379"/>
                  </a:lnTo>
                  <a:lnTo>
                    <a:pt x="264539" y="69553"/>
                  </a:lnTo>
                  <a:lnTo>
                    <a:pt x="264626" y="69735"/>
                  </a:lnTo>
                  <a:lnTo>
                    <a:pt x="264695" y="69909"/>
                  </a:lnTo>
                  <a:lnTo>
                    <a:pt x="264755" y="70090"/>
                  </a:lnTo>
                  <a:lnTo>
                    <a:pt x="264815" y="70265"/>
                  </a:lnTo>
                  <a:lnTo>
                    <a:pt x="264859" y="70446"/>
                  </a:lnTo>
                  <a:lnTo>
                    <a:pt x="264902" y="70621"/>
                  </a:lnTo>
                  <a:lnTo>
                    <a:pt x="264928" y="70795"/>
                  </a:lnTo>
                  <a:lnTo>
                    <a:pt x="264954" y="70977"/>
                  </a:lnTo>
                  <a:lnTo>
                    <a:pt x="264962" y="71151"/>
                  </a:lnTo>
                  <a:lnTo>
                    <a:pt x="264971" y="71333"/>
                  </a:lnTo>
                  <a:lnTo>
                    <a:pt x="264971" y="71507"/>
                  </a:lnTo>
                  <a:lnTo>
                    <a:pt x="264962" y="71689"/>
                  </a:lnTo>
                  <a:lnTo>
                    <a:pt x="264945" y="71863"/>
                  </a:lnTo>
                  <a:lnTo>
                    <a:pt x="264928" y="72037"/>
                  </a:lnTo>
                  <a:lnTo>
                    <a:pt x="264893" y="72219"/>
                  </a:lnTo>
                  <a:lnTo>
                    <a:pt x="264859" y="72393"/>
                  </a:lnTo>
                  <a:lnTo>
                    <a:pt x="264815" y="72567"/>
                  </a:lnTo>
                  <a:lnTo>
                    <a:pt x="264764" y="72742"/>
                  </a:lnTo>
                  <a:lnTo>
                    <a:pt x="264712" y="72916"/>
                  </a:lnTo>
                  <a:lnTo>
                    <a:pt x="264652" y="73098"/>
                  </a:lnTo>
                  <a:lnTo>
                    <a:pt x="264582" y="73272"/>
                  </a:lnTo>
                  <a:lnTo>
                    <a:pt x="264505" y="73446"/>
                  </a:lnTo>
                  <a:lnTo>
                    <a:pt x="264427" y="73613"/>
                  </a:lnTo>
                  <a:lnTo>
                    <a:pt x="264341" y="73788"/>
                  </a:lnTo>
                  <a:lnTo>
                    <a:pt x="264160" y="74136"/>
                  </a:lnTo>
                  <a:lnTo>
                    <a:pt x="263953" y="74478"/>
                  </a:lnTo>
                  <a:lnTo>
                    <a:pt x="263728" y="74819"/>
                  </a:lnTo>
                  <a:lnTo>
                    <a:pt x="263495" y="75153"/>
                  </a:lnTo>
                  <a:lnTo>
                    <a:pt x="263236" y="75495"/>
                  </a:lnTo>
                  <a:lnTo>
                    <a:pt x="262960" y="75822"/>
                  </a:lnTo>
                  <a:lnTo>
                    <a:pt x="262675" y="76156"/>
                  </a:lnTo>
                  <a:lnTo>
                    <a:pt x="262382" y="76483"/>
                  </a:lnTo>
                  <a:lnTo>
                    <a:pt x="262071" y="76802"/>
                  </a:lnTo>
                  <a:lnTo>
                    <a:pt x="261752" y="77122"/>
                  </a:lnTo>
                  <a:lnTo>
                    <a:pt x="261424" y="77442"/>
                  </a:lnTo>
                  <a:lnTo>
                    <a:pt x="261088" y="77747"/>
                  </a:lnTo>
                  <a:lnTo>
                    <a:pt x="260751" y="78059"/>
                  </a:lnTo>
                  <a:lnTo>
                    <a:pt x="260052" y="78669"/>
                  </a:lnTo>
                  <a:lnTo>
                    <a:pt x="259612" y="79047"/>
                  </a:lnTo>
                  <a:lnTo>
                    <a:pt x="259129" y="79461"/>
                  </a:lnTo>
                  <a:lnTo>
                    <a:pt x="258603" y="79897"/>
                  </a:lnTo>
                  <a:lnTo>
                    <a:pt x="258033" y="80347"/>
                  </a:lnTo>
                  <a:lnTo>
                    <a:pt x="257438" y="80805"/>
                  </a:lnTo>
                  <a:lnTo>
                    <a:pt x="256825" y="81262"/>
                  </a:lnTo>
                  <a:lnTo>
                    <a:pt x="256790" y="80696"/>
                  </a:lnTo>
                  <a:lnTo>
                    <a:pt x="256739" y="80136"/>
                  </a:lnTo>
                  <a:lnTo>
                    <a:pt x="256670" y="79570"/>
                  </a:lnTo>
                  <a:lnTo>
                    <a:pt x="256583" y="79011"/>
                  </a:lnTo>
                  <a:lnTo>
                    <a:pt x="256488" y="78451"/>
                  </a:lnTo>
                  <a:lnTo>
                    <a:pt x="256376" y="77892"/>
                  </a:lnTo>
                  <a:lnTo>
                    <a:pt x="256247" y="77333"/>
                  </a:lnTo>
                  <a:lnTo>
                    <a:pt x="256100" y="76781"/>
                  </a:lnTo>
                  <a:lnTo>
                    <a:pt x="255945" y="76228"/>
                  </a:lnTo>
                  <a:lnTo>
                    <a:pt x="255772" y="75676"/>
                  </a:lnTo>
                  <a:lnTo>
                    <a:pt x="255582" y="75124"/>
                  </a:lnTo>
                  <a:lnTo>
                    <a:pt x="255384" y="74580"/>
                  </a:lnTo>
                  <a:lnTo>
                    <a:pt x="255177" y="74042"/>
                  </a:lnTo>
                  <a:lnTo>
                    <a:pt x="254953" y="73497"/>
                  </a:lnTo>
                  <a:lnTo>
                    <a:pt x="254711" y="72960"/>
                  </a:lnTo>
                  <a:lnTo>
                    <a:pt x="254461" y="72429"/>
                  </a:lnTo>
                  <a:lnTo>
                    <a:pt x="254202" y="71899"/>
                  </a:lnTo>
                  <a:lnTo>
                    <a:pt x="253934" y="71376"/>
                  </a:lnTo>
                  <a:lnTo>
                    <a:pt x="253650" y="70853"/>
                  </a:lnTo>
                  <a:lnTo>
                    <a:pt x="253356" y="70337"/>
                  </a:lnTo>
                  <a:lnTo>
                    <a:pt x="253054" y="69822"/>
                  </a:lnTo>
                  <a:lnTo>
                    <a:pt x="252735" y="69313"/>
                  </a:lnTo>
                  <a:lnTo>
                    <a:pt x="252416" y="68812"/>
                  </a:lnTo>
                  <a:lnTo>
                    <a:pt x="252079" y="68311"/>
                  </a:lnTo>
                  <a:lnTo>
                    <a:pt x="251734" y="67817"/>
                  </a:lnTo>
                  <a:lnTo>
                    <a:pt x="251389" y="67330"/>
                  </a:lnTo>
                  <a:lnTo>
                    <a:pt x="251026" y="66843"/>
                  </a:lnTo>
                  <a:lnTo>
                    <a:pt x="250655" y="66371"/>
                  </a:lnTo>
                  <a:lnTo>
                    <a:pt x="250284" y="65899"/>
                  </a:lnTo>
                  <a:lnTo>
                    <a:pt x="249905" y="65434"/>
                  </a:lnTo>
                  <a:lnTo>
                    <a:pt x="249508" y="64969"/>
                  </a:lnTo>
                  <a:lnTo>
                    <a:pt x="249119" y="64519"/>
                  </a:lnTo>
                  <a:lnTo>
                    <a:pt x="249551" y="64454"/>
                  </a:lnTo>
                  <a:lnTo>
                    <a:pt x="249991" y="64396"/>
                  </a:lnTo>
                  <a:lnTo>
                    <a:pt x="250431" y="64345"/>
                  </a:lnTo>
                  <a:lnTo>
                    <a:pt x="250871" y="64301"/>
                  </a:lnTo>
                  <a:lnTo>
                    <a:pt x="251311" y="64265"/>
                  </a:lnTo>
                  <a:lnTo>
                    <a:pt x="251751" y="64243"/>
                  </a:lnTo>
                  <a:lnTo>
                    <a:pt x="252191" y="64221"/>
                  </a:lnTo>
                  <a:lnTo>
                    <a:pt x="252631" y="64214"/>
                  </a:lnTo>
                  <a:close/>
                  <a:moveTo>
                    <a:pt x="69041" y="68216"/>
                  </a:moveTo>
                  <a:lnTo>
                    <a:pt x="69714" y="68224"/>
                  </a:lnTo>
                  <a:lnTo>
                    <a:pt x="70387" y="68253"/>
                  </a:lnTo>
                  <a:lnTo>
                    <a:pt x="71069" y="68282"/>
                  </a:lnTo>
                  <a:lnTo>
                    <a:pt x="71750" y="68333"/>
                  </a:lnTo>
                  <a:lnTo>
                    <a:pt x="72432" y="68383"/>
                  </a:lnTo>
                  <a:lnTo>
                    <a:pt x="73114" y="68449"/>
                  </a:lnTo>
                  <a:lnTo>
                    <a:pt x="73795" y="68521"/>
                  </a:lnTo>
                  <a:lnTo>
                    <a:pt x="73416" y="68892"/>
                  </a:lnTo>
                  <a:lnTo>
                    <a:pt x="73036" y="69277"/>
                  </a:lnTo>
                  <a:lnTo>
                    <a:pt x="72665" y="69676"/>
                  </a:lnTo>
                  <a:lnTo>
                    <a:pt x="72311" y="70076"/>
                  </a:lnTo>
                  <a:lnTo>
                    <a:pt x="71957" y="70497"/>
                  </a:lnTo>
                  <a:lnTo>
                    <a:pt x="71612" y="70919"/>
                  </a:lnTo>
                  <a:lnTo>
                    <a:pt x="71276" y="71354"/>
                  </a:lnTo>
                  <a:lnTo>
                    <a:pt x="70956" y="71790"/>
                  </a:lnTo>
                  <a:lnTo>
                    <a:pt x="70637" y="72241"/>
                  </a:lnTo>
                  <a:lnTo>
                    <a:pt x="70327" y="72698"/>
                  </a:lnTo>
                  <a:lnTo>
                    <a:pt x="70033" y="73163"/>
                  </a:lnTo>
                  <a:lnTo>
                    <a:pt x="69748" y="73628"/>
                  </a:lnTo>
                  <a:lnTo>
                    <a:pt x="69472" y="74100"/>
                  </a:lnTo>
                  <a:lnTo>
                    <a:pt x="69205" y="74580"/>
                  </a:lnTo>
                  <a:lnTo>
                    <a:pt x="68955" y="75066"/>
                  </a:lnTo>
                  <a:lnTo>
                    <a:pt x="68704" y="75553"/>
                  </a:lnTo>
                  <a:lnTo>
                    <a:pt x="68480" y="76040"/>
                  </a:lnTo>
                  <a:lnTo>
                    <a:pt x="68256" y="76534"/>
                  </a:lnTo>
                  <a:lnTo>
                    <a:pt x="68049" y="77035"/>
                  </a:lnTo>
                  <a:lnTo>
                    <a:pt x="67850" y="77529"/>
                  </a:lnTo>
                  <a:lnTo>
                    <a:pt x="67669" y="78030"/>
                  </a:lnTo>
                  <a:lnTo>
                    <a:pt x="67496" y="78531"/>
                  </a:lnTo>
                  <a:lnTo>
                    <a:pt x="67332" y="79032"/>
                  </a:lnTo>
                  <a:lnTo>
                    <a:pt x="67194" y="79534"/>
                  </a:lnTo>
                  <a:lnTo>
                    <a:pt x="67056" y="80028"/>
                  </a:lnTo>
                  <a:lnTo>
                    <a:pt x="66935" y="80529"/>
                  </a:lnTo>
                  <a:lnTo>
                    <a:pt x="66832" y="81030"/>
                  </a:lnTo>
                  <a:lnTo>
                    <a:pt x="66737" y="81524"/>
                  </a:lnTo>
                  <a:lnTo>
                    <a:pt x="66668" y="82011"/>
                  </a:lnTo>
                  <a:lnTo>
                    <a:pt x="66599" y="82505"/>
                  </a:lnTo>
                  <a:lnTo>
                    <a:pt x="66556" y="82984"/>
                  </a:lnTo>
                  <a:lnTo>
                    <a:pt x="66521" y="83471"/>
                  </a:lnTo>
                  <a:lnTo>
                    <a:pt x="66072" y="83325"/>
                  </a:lnTo>
                  <a:lnTo>
                    <a:pt x="65641" y="83180"/>
                  </a:lnTo>
                  <a:lnTo>
                    <a:pt x="65210" y="83028"/>
                  </a:lnTo>
                  <a:lnTo>
                    <a:pt x="64787" y="82868"/>
                  </a:lnTo>
                  <a:lnTo>
                    <a:pt x="64364" y="82701"/>
                  </a:lnTo>
                  <a:lnTo>
                    <a:pt x="63958" y="82526"/>
                  </a:lnTo>
                  <a:lnTo>
                    <a:pt x="63553" y="82337"/>
                  </a:lnTo>
                  <a:lnTo>
                    <a:pt x="63164" y="82149"/>
                  </a:lnTo>
                  <a:lnTo>
                    <a:pt x="62785" y="81945"/>
                  </a:lnTo>
                  <a:lnTo>
                    <a:pt x="62414" y="81742"/>
                  </a:lnTo>
                  <a:lnTo>
                    <a:pt x="62051" y="81524"/>
                  </a:lnTo>
                  <a:lnTo>
                    <a:pt x="61706" y="81299"/>
                  </a:lnTo>
                  <a:lnTo>
                    <a:pt x="61370" y="81059"/>
                  </a:lnTo>
                  <a:lnTo>
                    <a:pt x="61050" y="80819"/>
                  </a:lnTo>
                  <a:lnTo>
                    <a:pt x="60740" y="80565"/>
                  </a:lnTo>
                  <a:lnTo>
                    <a:pt x="60446" y="80296"/>
                  </a:lnTo>
                  <a:lnTo>
                    <a:pt x="60162" y="80020"/>
                  </a:lnTo>
                  <a:lnTo>
                    <a:pt x="59903" y="79737"/>
                  </a:lnTo>
                  <a:lnTo>
                    <a:pt x="59773" y="79592"/>
                  </a:lnTo>
                  <a:lnTo>
                    <a:pt x="59652" y="79439"/>
                  </a:lnTo>
                  <a:lnTo>
                    <a:pt x="59532" y="79287"/>
                  </a:lnTo>
                  <a:lnTo>
                    <a:pt x="59420" y="79134"/>
                  </a:lnTo>
                  <a:lnTo>
                    <a:pt x="59316" y="78974"/>
                  </a:lnTo>
                  <a:lnTo>
                    <a:pt x="59212" y="78814"/>
                  </a:lnTo>
                  <a:lnTo>
                    <a:pt x="59109" y="78655"/>
                  </a:lnTo>
                  <a:lnTo>
                    <a:pt x="59014" y="78488"/>
                  </a:lnTo>
                  <a:lnTo>
                    <a:pt x="58928" y="78313"/>
                  </a:lnTo>
                  <a:lnTo>
                    <a:pt x="58841" y="78146"/>
                  </a:lnTo>
                  <a:lnTo>
                    <a:pt x="58755" y="77965"/>
                  </a:lnTo>
                  <a:lnTo>
                    <a:pt x="58677" y="77790"/>
                  </a:lnTo>
                  <a:lnTo>
                    <a:pt x="58608" y="77609"/>
                  </a:lnTo>
                  <a:lnTo>
                    <a:pt x="58548" y="77420"/>
                  </a:lnTo>
                  <a:lnTo>
                    <a:pt x="58488" y="77238"/>
                  </a:lnTo>
                  <a:lnTo>
                    <a:pt x="58427" y="77042"/>
                  </a:lnTo>
                  <a:lnTo>
                    <a:pt x="58375" y="76853"/>
                  </a:lnTo>
                  <a:lnTo>
                    <a:pt x="58332" y="76650"/>
                  </a:lnTo>
                  <a:lnTo>
                    <a:pt x="58298" y="76454"/>
                  </a:lnTo>
                  <a:lnTo>
                    <a:pt x="58263" y="76250"/>
                  </a:lnTo>
                  <a:lnTo>
                    <a:pt x="58237" y="76040"/>
                  </a:lnTo>
                  <a:lnTo>
                    <a:pt x="58211" y="75829"/>
                  </a:lnTo>
                  <a:lnTo>
                    <a:pt x="58194" y="75618"/>
                  </a:lnTo>
                  <a:lnTo>
                    <a:pt x="58186" y="75400"/>
                  </a:lnTo>
                  <a:lnTo>
                    <a:pt x="58177" y="75175"/>
                  </a:lnTo>
                  <a:lnTo>
                    <a:pt x="58186" y="74950"/>
                  </a:lnTo>
                  <a:lnTo>
                    <a:pt x="58194" y="74725"/>
                  </a:lnTo>
                  <a:lnTo>
                    <a:pt x="58203" y="74492"/>
                  </a:lnTo>
                  <a:lnTo>
                    <a:pt x="58229" y="74195"/>
                  </a:lnTo>
                  <a:lnTo>
                    <a:pt x="58272" y="73911"/>
                  </a:lnTo>
                  <a:lnTo>
                    <a:pt x="58324" y="73635"/>
                  </a:lnTo>
                  <a:lnTo>
                    <a:pt x="58384" y="73359"/>
                  </a:lnTo>
                  <a:lnTo>
                    <a:pt x="58453" y="73098"/>
                  </a:lnTo>
                  <a:lnTo>
                    <a:pt x="58531" y="72843"/>
                  </a:lnTo>
                  <a:lnTo>
                    <a:pt x="58617" y="72604"/>
                  </a:lnTo>
                  <a:lnTo>
                    <a:pt x="58721" y="72364"/>
                  </a:lnTo>
                  <a:lnTo>
                    <a:pt x="58824" y="72132"/>
                  </a:lnTo>
                  <a:lnTo>
                    <a:pt x="58945" y="71914"/>
                  </a:lnTo>
                  <a:lnTo>
                    <a:pt x="59066" y="71703"/>
                  </a:lnTo>
                  <a:lnTo>
                    <a:pt x="59204" y="71492"/>
                  </a:lnTo>
                  <a:lnTo>
                    <a:pt x="59350" y="71296"/>
                  </a:lnTo>
                  <a:lnTo>
                    <a:pt x="59497" y="71107"/>
                  </a:lnTo>
                  <a:lnTo>
                    <a:pt x="59661" y="70919"/>
                  </a:lnTo>
                  <a:lnTo>
                    <a:pt x="59825" y="70744"/>
                  </a:lnTo>
                  <a:lnTo>
                    <a:pt x="60006" y="70577"/>
                  </a:lnTo>
                  <a:lnTo>
                    <a:pt x="60187" y="70410"/>
                  </a:lnTo>
                  <a:lnTo>
                    <a:pt x="60377" y="70258"/>
                  </a:lnTo>
                  <a:lnTo>
                    <a:pt x="60576" y="70105"/>
                  </a:lnTo>
                  <a:lnTo>
                    <a:pt x="60783" y="69967"/>
                  </a:lnTo>
                  <a:lnTo>
                    <a:pt x="60999" y="69829"/>
                  </a:lnTo>
                  <a:lnTo>
                    <a:pt x="61214" y="69698"/>
                  </a:lnTo>
                  <a:lnTo>
                    <a:pt x="61439" y="69575"/>
                  </a:lnTo>
                  <a:lnTo>
                    <a:pt x="61672" y="69459"/>
                  </a:lnTo>
                  <a:lnTo>
                    <a:pt x="61913" y="69350"/>
                  </a:lnTo>
                  <a:lnTo>
                    <a:pt x="62155" y="69248"/>
                  </a:lnTo>
                  <a:lnTo>
                    <a:pt x="62405" y="69146"/>
                  </a:lnTo>
                  <a:lnTo>
                    <a:pt x="62664" y="69052"/>
                  </a:lnTo>
                  <a:lnTo>
                    <a:pt x="62923" y="68965"/>
                  </a:lnTo>
                  <a:lnTo>
                    <a:pt x="63190" y="68885"/>
                  </a:lnTo>
                  <a:lnTo>
                    <a:pt x="63467" y="68805"/>
                  </a:lnTo>
                  <a:lnTo>
                    <a:pt x="63743" y="68732"/>
                  </a:lnTo>
                  <a:lnTo>
                    <a:pt x="64027" y="68667"/>
                  </a:lnTo>
                  <a:lnTo>
                    <a:pt x="64312" y="68609"/>
                  </a:lnTo>
                  <a:lnTo>
                    <a:pt x="64606" y="68551"/>
                  </a:lnTo>
                  <a:lnTo>
                    <a:pt x="64899" y="68500"/>
                  </a:lnTo>
                  <a:lnTo>
                    <a:pt x="65201" y="68449"/>
                  </a:lnTo>
                  <a:lnTo>
                    <a:pt x="65503" y="68405"/>
                  </a:lnTo>
                  <a:lnTo>
                    <a:pt x="65805" y="68369"/>
                  </a:lnTo>
                  <a:lnTo>
                    <a:pt x="66116" y="68340"/>
                  </a:lnTo>
                  <a:lnTo>
                    <a:pt x="66435" y="68311"/>
                  </a:lnTo>
                  <a:lnTo>
                    <a:pt x="67065" y="68260"/>
                  </a:lnTo>
                  <a:lnTo>
                    <a:pt x="67712" y="68231"/>
                  </a:lnTo>
                  <a:lnTo>
                    <a:pt x="68376" y="68216"/>
                  </a:lnTo>
                  <a:close/>
                  <a:moveTo>
                    <a:pt x="247074" y="64904"/>
                  </a:moveTo>
                  <a:lnTo>
                    <a:pt x="247445" y="65434"/>
                  </a:lnTo>
                  <a:lnTo>
                    <a:pt x="247808" y="65965"/>
                  </a:lnTo>
                  <a:lnTo>
                    <a:pt x="248153" y="66495"/>
                  </a:lnTo>
                  <a:lnTo>
                    <a:pt x="248481" y="67025"/>
                  </a:lnTo>
                  <a:lnTo>
                    <a:pt x="248800" y="67555"/>
                  </a:lnTo>
                  <a:lnTo>
                    <a:pt x="249102" y="68086"/>
                  </a:lnTo>
                  <a:lnTo>
                    <a:pt x="249395" y="68616"/>
                  </a:lnTo>
                  <a:lnTo>
                    <a:pt x="249672" y="69153"/>
                  </a:lnTo>
                  <a:lnTo>
                    <a:pt x="249939" y="69684"/>
                  </a:lnTo>
                  <a:lnTo>
                    <a:pt x="250189" y="70221"/>
                  </a:lnTo>
                  <a:lnTo>
                    <a:pt x="250431" y="70751"/>
                  </a:lnTo>
                  <a:lnTo>
                    <a:pt x="250664" y="71289"/>
                  </a:lnTo>
                  <a:lnTo>
                    <a:pt x="250880" y="71827"/>
                  </a:lnTo>
                  <a:lnTo>
                    <a:pt x="251087" y="72371"/>
                  </a:lnTo>
                  <a:lnTo>
                    <a:pt x="251294" y="72916"/>
                  </a:lnTo>
                  <a:lnTo>
                    <a:pt x="251484" y="73461"/>
                  </a:lnTo>
                  <a:lnTo>
                    <a:pt x="251656" y="74006"/>
                  </a:lnTo>
                  <a:lnTo>
                    <a:pt x="251829" y="74558"/>
                  </a:lnTo>
                  <a:lnTo>
                    <a:pt x="251993" y="75110"/>
                  </a:lnTo>
                  <a:lnTo>
                    <a:pt x="252148" y="75662"/>
                  </a:lnTo>
                  <a:lnTo>
                    <a:pt x="252295" y="76221"/>
                  </a:lnTo>
                  <a:lnTo>
                    <a:pt x="252441" y="76788"/>
                  </a:lnTo>
                  <a:lnTo>
                    <a:pt x="252571" y="77354"/>
                  </a:lnTo>
                  <a:lnTo>
                    <a:pt x="252700" y="77921"/>
                  </a:lnTo>
                  <a:lnTo>
                    <a:pt x="252821" y="78502"/>
                  </a:lnTo>
                  <a:lnTo>
                    <a:pt x="252933" y="79076"/>
                  </a:lnTo>
                  <a:lnTo>
                    <a:pt x="253046" y="79657"/>
                  </a:lnTo>
                  <a:lnTo>
                    <a:pt x="253149" y="80245"/>
                  </a:lnTo>
                  <a:lnTo>
                    <a:pt x="253348" y="81437"/>
                  </a:lnTo>
                  <a:lnTo>
                    <a:pt x="253529" y="82650"/>
                  </a:lnTo>
                  <a:lnTo>
                    <a:pt x="253563" y="82759"/>
                  </a:lnTo>
                  <a:lnTo>
                    <a:pt x="253598" y="82868"/>
                  </a:lnTo>
                  <a:lnTo>
                    <a:pt x="253684" y="83086"/>
                  </a:lnTo>
                  <a:lnTo>
                    <a:pt x="253451" y="83173"/>
                  </a:lnTo>
                  <a:lnTo>
                    <a:pt x="253218" y="83260"/>
                  </a:lnTo>
                  <a:lnTo>
                    <a:pt x="252994" y="83333"/>
                  </a:lnTo>
                  <a:lnTo>
                    <a:pt x="252761" y="83398"/>
                  </a:lnTo>
                  <a:lnTo>
                    <a:pt x="252536" y="83449"/>
                  </a:lnTo>
                  <a:lnTo>
                    <a:pt x="252321" y="83492"/>
                  </a:lnTo>
                  <a:lnTo>
                    <a:pt x="252096" y="83521"/>
                  </a:lnTo>
                  <a:lnTo>
                    <a:pt x="251889" y="83543"/>
                  </a:lnTo>
                  <a:lnTo>
                    <a:pt x="251682" y="83551"/>
                  </a:lnTo>
                  <a:lnTo>
                    <a:pt x="251475" y="83543"/>
                  </a:lnTo>
                  <a:lnTo>
                    <a:pt x="251277" y="83521"/>
                  </a:lnTo>
                  <a:lnTo>
                    <a:pt x="251078" y="83492"/>
                  </a:lnTo>
                  <a:lnTo>
                    <a:pt x="250888" y="83442"/>
                  </a:lnTo>
                  <a:lnTo>
                    <a:pt x="250707" y="83383"/>
                  </a:lnTo>
                  <a:lnTo>
                    <a:pt x="250534" y="83304"/>
                  </a:lnTo>
                  <a:lnTo>
                    <a:pt x="250362" y="83209"/>
                  </a:lnTo>
                  <a:lnTo>
                    <a:pt x="250293" y="83180"/>
                  </a:lnTo>
                  <a:lnTo>
                    <a:pt x="250215" y="83151"/>
                  </a:lnTo>
                  <a:lnTo>
                    <a:pt x="250060" y="83107"/>
                  </a:lnTo>
                  <a:lnTo>
                    <a:pt x="249706" y="82025"/>
                  </a:lnTo>
                  <a:lnTo>
                    <a:pt x="249326" y="80950"/>
                  </a:lnTo>
                  <a:lnTo>
                    <a:pt x="248938" y="79875"/>
                  </a:lnTo>
                  <a:lnTo>
                    <a:pt x="248524" y="78807"/>
                  </a:lnTo>
                  <a:lnTo>
                    <a:pt x="248101" y="77747"/>
                  </a:lnTo>
                  <a:lnTo>
                    <a:pt x="247652" y="76693"/>
                  </a:lnTo>
                  <a:lnTo>
                    <a:pt x="247195" y="75647"/>
                  </a:lnTo>
                  <a:lnTo>
                    <a:pt x="246720" y="74609"/>
                  </a:lnTo>
                  <a:lnTo>
                    <a:pt x="246220" y="73570"/>
                  </a:lnTo>
                  <a:lnTo>
                    <a:pt x="245711" y="72546"/>
                  </a:lnTo>
                  <a:lnTo>
                    <a:pt x="245184" y="71529"/>
                  </a:lnTo>
                  <a:lnTo>
                    <a:pt x="244649" y="70512"/>
                  </a:lnTo>
                  <a:lnTo>
                    <a:pt x="244089" y="69509"/>
                  </a:lnTo>
                  <a:lnTo>
                    <a:pt x="243519" y="68514"/>
                  </a:lnTo>
                  <a:lnTo>
                    <a:pt x="242924" y="67526"/>
                  </a:lnTo>
                  <a:lnTo>
                    <a:pt x="242320" y="66546"/>
                  </a:lnTo>
                  <a:lnTo>
                    <a:pt x="242889" y="66299"/>
                  </a:lnTo>
                  <a:lnTo>
                    <a:pt x="243467" y="66066"/>
                  </a:lnTo>
                  <a:lnTo>
                    <a:pt x="244045" y="65841"/>
                  </a:lnTo>
                  <a:lnTo>
                    <a:pt x="244641" y="65630"/>
                  </a:lnTo>
                  <a:lnTo>
                    <a:pt x="245245" y="65427"/>
                  </a:lnTo>
                  <a:lnTo>
                    <a:pt x="245849" y="65238"/>
                  </a:lnTo>
                  <a:lnTo>
                    <a:pt x="246462" y="65064"/>
                  </a:lnTo>
                  <a:lnTo>
                    <a:pt x="247074" y="64904"/>
                  </a:lnTo>
                  <a:close/>
                  <a:moveTo>
                    <a:pt x="77696" y="69030"/>
                  </a:moveTo>
                  <a:lnTo>
                    <a:pt x="79534" y="69342"/>
                  </a:lnTo>
                  <a:lnTo>
                    <a:pt x="80405" y="69495"/>
                  </a:lnTo>
                  <a:lnTo>
                    <a:pt x="81234" y="69647"/>
                  </a:lnTo>
                  <a:lnTo>
                    <a:pt x="80655" y="70621"/>
                  </a:lnTo>
                  <a:lnTo>
                    <a:pt x="80086" y="71601"/>
                  </a:lnTo>
                  <a:lnTo>
                    <a:pt x="79534" y="72582"/>
                  </a:lnTo>
                  <a:lnTo>
                    <a:pt x="78999" y="73577"/>
                  </a:lnTo>
                  <a:lnTo>
                    <a:pt x="78472" y="74580"/>
                  </a:lnTo>
                  <a:lnTo>
                    <a:pt x="77963" y="75582"/>
                  </a:lnTo>
                  <a:lnTo>
                    <a:pt x="77471" y="76599"/>
                  </a:lnTo>
                  <a:lnTo>
                    <a:pt x="76997" y="77623"/>
                  </a:lnTo>
                  <a:lnTo>
                    <a:pt x="76591" y="78538"/>
                  </a:lnTo>
                  <a:lnTo>
                    <a:pt x="76194" y="79461"/>
                  </a:lnTo>
                  <a:lnTo>
                    <a:pt x="75806" y="80383"/>
                  </a:lnTo>
                  <a:lnTo>
                    <a:pt x="75418" y="81313"/>
                  </a:lnTo>
                  <a:lnTo>
                    <a:pt x="75047" y="82250"/>
                  </a:lnTo>
                  <a:lnTo>
                    <a:pt x="74684" y="83187"/>
                  </a:lnTo>
                  <a:lnTo>
                    <a:pt x="74330" y="84132"/>
                  </a:lnTo>
                  <a:lnTo>
                    <a:pt x="73985" y="85083"/>
                  </a:lnTo>
                  <a:lnTo>
                    <a:pt x="72708" y="84865"/>
                  </a:lnTo>
                  <a:lnTo>
                    <a:pt x="71397" y="84633"/>
                  </a:lnTo>
                  <a:lnTo>
                    <a:pt x="70732" y="84502"/>
                  </a:lnTo>
                  <a:lnTo>
                    <a:pt x="70068" y="84371"/>
                  </a:lnTo>
                  <a:lnTo>
                    <a:pt x="69403" y="84233"/>
                  </a:lnTo>
                  <a:lnTo>
                    <a:pt x="68739" y="84081"/>
                  </a:lnTo>
                  <a:lnTo>
                    <a:pt x="69127" y="83028"/>
                  </a:lnTo>
                  <a:lnTo>
                    <a:pt x="69498" y="81974"/>
                  </a:lnTo>
                  <a:lnTo>
                    <a:pt x="69878" y="80928"/>
                  </a:lnTo>
                  <a:lnTo>
                    <a:pt x="70076" y="80405"/>
                  </a:lnTo>
                  <a:lnTo>
                    <a:pt x="70283" y="79882"/>
                  </a:lnTo>
                  <a:lnTo>
                    <a:pt x="70491" y="79367"/>
                  </a:lnTo>
                  <a:lnTo>
                    <a:pt x="70706" y="78851"/>
                  </a:lnTo>
                  <a:lnTo>
                    <a:pt x="70939" y="78335"/>
                  </a:lnTo>
                  <a:lnTo>
                    <a:pt x="71172" y="77827"/>
                  </a:lnTo>
                  <a:lnTo>
                    <a:pt x="71431" y="77311"/>
                  </a:lnTo>
                  <a:lnTo>
                    <a:pt x="71699" y="76810"/>
                  </a:lnTo>
                  <a:lnTo>
                    <a:pt x="71975" y="76301"/>
                  </a:lnTo>
                  <a:lnTo>
                    <a:pt x="72277" y="75800"/>
                  </a:lnTo>
                  <a:lnTo>
                    <a:pt x="72561" y="75342"/>
                  </a:lnTo>
                  <a:lnTo>
                    <a:pt x="72863" y="74892"/>
                  </a:lnTo>
                  <a:lnTo>
                    <a:pt x="73166" y="74456"/>
                  </a:lnTo>
                  <a:lnTo>
                    <a:pt x="73485" y="74020"/>
                  </a:lnTo>
                  <a:lnTo>
                    <a:pt x="73813" y="73592"/>
                  </a:lnTo>
                  <a:lnTo>
                    <a:pt x="74149" y="73163"/>
                  </a:lnTo>
                  <a:lnTo>
                    <a:pt x="74494" y="72749"/>
                  </a:lnTo>
                  <a:lnTo>
                    <a:pt x="74840" y="72328"/>
                  </a:lnTo>
                  <a:lnTo>
                    <a:pt x="75547" y="71507"/>
                  </a:lnTo>
                  <a:lnTo>
                    <a:pt x="76263" y="70686"/>
                  </a:lnTo>
                  <a:lnTo>
                    <a:pt x="76980" y="69865"/>
                  </a:lnTo>
                  <a:lnTo>
                    <a:pt x="77696" y="69030"/>
                  </a:lnTo>
                  <a:close/>
                  <a:moveTo>
                    <a:pt x="254814" y="164645"/>
                  </a:moveTo>
                  <a:lnTo>
                    <a:pt x="255453" y="164776"/>
                  </a:lnTo>
                  <a:lnTo>
                    <a:pt x="256092" y="164914"/>
                  </a:lnTo>
                  <a:lnTo>
                    <a:pt x="256721" y="165052"/>
                  </a:lnTo>
                  <a:lnTo>
                    <a:pt x="257351" y="165197"/>
                  </a:lnTo>
                  <a:lnTo>
                    <a:pt x="257973" y="165342"/>
                  </a:lnTo>
                  <a:lnTo>
                    <a:pt x="258594" y="165495"/>
                  </a:lnTo>
                  <a:lnTo>
                    <a:pt x="259215" y="165648"/>
                  </a:lnTo>
                  <a:lnTo>
                    <a:pt x="259828" y="165807"/>
                  </a:lnTo>
                  <a:lnTo>
                    <a:pt x="260441" y="165974"/>
                  </a:lnTo>
                  <a:lnTo>
                    <a:pt x="261045" y="166141"/>
                  </a:lnTo>
                  <a:lnTo>
                    <a:pt x="261649" y="166309"/>
                  </a:lnTo>
                  <a:lnTo>
                    <a:pt x="262244" y="166483"/>
                  </a:lnTo>
                  <a:lnTo>
                    <a:pt x="262839" y="166664"/>
                  </a:lnTo>
                  <a:lnTo>
                    <a:pt x="263435" y="166846"/>
                  </a:lnTo>
                  <a:lnTo>
                    <a:pt x="264022" y="167028"/>
                  </a:lnTo>
                  <a:lnTo>
                    <a:pt x="264600" y="167217"/>
                  </a:lnTo>
                  <a:lnTo>
                    <a:pt x="265187" y="167405"/>
                  </a:lnTo>
                  <a:lnTo>
                    <a:pt x="265765" y="167602"/>
                  </a:lnTo>
                  <a:lnTo>
                    <a:pt x="266904" y="168008"/>
                  </a:lnTo>
                  <a:lnTo>
                    <a:pt x="268034" y="168422"/>
                  </a:lnTo>
                  <a:lnTo>
                    <a:pt x="269147" y="168851"/>
                  </a:lnTo>
                  <a:lnTo>
                    <a:pt x="270252" y="169294"/>
                  </a:lnTo>
                  <a:lnTo>
                    <a:pt x="271339" y="169744"/>
                  </a:lnTo>
                  <a:lnTo>
                    <a:pt x="272418" y="170217"/>
                  </a:lnTo>
                  <a:lnTo>
                    <a:pt x="273479" y="170696"/>
                  </a:lnTo>
                  <a:lnTo>
                    <a:pt x="273367" y="170834"/>
                  </a:lnTo>
                  <a:lnTo>
                    <a:pt x="273255" y="170987"/>
                  </a:lnTo>
                  <a:lnTo>
                    <a:pt x="273142" y="171132"/>
                  </a:lnTo>
                  <a:lnTo>
                    <a:pt x="273039" y="171284"/>
                  </a:lnTo>
                  <a:lnTo>
                    <a:pt x="272840" y="171597"/>
                  </a:lnTo>
                  <a:lnTo>
                    <a:pt x="272651" y="171916"/>
                  </a:lnTo>
                  <a:lnTo>
                    <a:pt x="272478" y="172243"/>
                  </a:lnTo>
                  <a:lnTo>
                    <a:pt x="272314" y="172577"/>
                  </a:lnTo>
                  <a:lnTo>
                    <a:pt x="272159" y="172911"/>
                  </a:lnTo>
                  <a:lnTo>
                    <a:pt x="272012" y="173253"/>
                  </a:lnTo>
                  <a:lnTo>
                    <a:pt x="271710" y="173936"/>
                  </a:lnTo>
                  <a:lnTo>
                    <a:pt x="271417" y="174618"/>
                  </a:lnTo>
                  <a:lnTo>
                    <a:pt x="271253" y="174953"/>
                  </a:lnTo>
                  <a:lnTo>
                    <a:pt x="271097" y="175287"/>
                  </a:lnTo>
                  <a:lnTo>
                    <a:pt x="270925" y="175606"/>
                  </a:lnTo>
                  <a:lnTo>
                    <a:pt x="270744" y="175926"/>
                  </a:lnTo>
                  <a:lnTo>
                    <a:pt x="270442" y="176405"/>
                  </a:lnTo>
                  <a:lnTo>
                    <a:pt x="270122" y="176870"/>
                  </a:lnTo>
                  <a:lnTo>
                    <a:pt x="269803" y="177335"/>
                  </a:lnTo>
                  <a:lnTo>
                    <a:pt x="269466" y="177793"/>
                  </a:lnTo>
                  <a:lnTo>
                    <a:pt x="269130" y="178250"/>
                  </a:lnTo>
                  <a:lnTo>
                    <a:pt x="268776" y="178701"/>
                  </a:lnTo>
                  <a:lnTo>
                    <a:pt x="268422" y="179144"/>
                  </a:lnTo>
                  <a:lnTo>
                    <a:pt x="268060" y="179594"/>
                  </a:lnTo>
                  <a:lnTo>
                    <a:pt x="267283" y="179158"/>
                  </a:lnTo>
                  <a:lnTo>
                    <a:pt x="266489" y="178730"/>
                  </a:lnTo>
                  <a:lnTo>
                    <a:pt x="265704" y="178309"/>
                  </a:lnTo>
                  <a:lnTo>
                    <a:pt x="264902" y="177902"/>
                  </a:lnTo>
                  <a:lnTo>
                    <a:pt x="264091" y="177495"/>
                  </a:lnTo>
                  <a:lnTo>
                    <a:pt x="263280" y="177103"/>
                  </a:lnTo>
                  <a:lnTo>
                    <a:pt x="262460" y="176718"/>
                  </a:lnTo>
                  <a:lnTo>
                    <a:pt x="261631" y="176340"/>
                  </a:lnTo>
                  <a:lnTo>
                    <a:pt x="260794" y="175970"/>
                  </a:lnTo>
                  <a:lnTo>
                    <a:pt x="259949" y="175614"/>
                  </a:lnTo>
                  <a:lnTo>
                    <a:pt x="259094" y="175265"/>
                  </a:lnTo>
                  <a:lnTo>
                    <a:pt x="258240" y="174924"/>
                  </a:lnTo>
                  <a:lnTo>
                    <a:pt x="257369" y="174597"/>
                  </a:lnTo>
                  <a:lnTo>
                    <a:pt x="256497" y="174277"/>
                  </a:lnTo>
                  <a:lnTo>
                    <a:pt x="255608" y="173965"/>
                  </a:lnTo>
                  <a:lnTo>
                    <a:pt x="254720" y="173667"/>
                  </a:lnTo>
                  <a:lnTo>
                    <a:pt x="254814" y="164645"/>
                  </a:lnTo>
                  <a:close/>
                  <a:moveTo>
                    <a:pt x="67462" y="164311"/>
                  </a:moveTo>
                  <a:lnTo>
                    <a:pt x="67686" y="166396"/>
                  </a:lnTo>
                  <a:lnTo>
                    <a:pt x="67928" y="168473"/>
                  </a:lnTo>
                  <a:lnTo>
                    <a:pt x="68178" y="170551"/>
                  </a:lnTo>
                  <a:lnTo>
                    <a:pt x="68437" y="172614"/>
                  </a:lnTo>
                  <a:lnTo>
                    <a:pt x="68704" y="174684"/>
                  </a:lnTo>
                  <a:lnTo>
                    <a:pt x="68980" y="176740"/>
                  </a:lnTo>
                  <a:lnTo>
                    <a:pt x="69274" y="178795"/>
                  </a:lnTo>
                  <a:lnTo>
                    <a:pt x="69567" y="180851"/>
                  </a:lnTo>
                  <a:lnTo>
                    <a:pt x="69041" y="181003"/>
                  </a:lnTo>
                  <a:lnTo>
                    <a:pt x="68514" y="181171"/>
                  </a:lnTo>
                  <a:lnTo>
                    <a:pt x="67997" y="181338"/>
                  </a:lnTo>
                  <a:lnTo>
                    <a:pt x="67488" y="181519"/>
                  </a:lnTo>
                  <a:lnTo>
                    <a:pt x="66979" y="181701"/>
                  </a:lnTo>
                  <a:lnTo>
                    <a:pt x="66478" y="181897"/>
                  </a:lnTo>
                  <a:lnTo>
                    <a:pt x="65978" y="182093"/>
                  </a:lnTo>
                  <a:lnTo>
                    <a:pt x="65486" y="182296"/>
                  </a:lnTo>
                  <a:lnTo>
                    <a:pt x="65002" y="182507"/>
                  </a:lnTo>
                  <a:lnTo>
                    <a:pt x="64519" y="182718"/>
                  </a:lnTo>
                  <a:lnTo>
                    <a:pt x="64036" y="182943"/>
                  </a:lnTo>
                  <a:lnTo>
                    <a:pt x="63561" y="183168"/>
                  </a:lnTo>
                  <a:lnTo>
                    <a:pt x="63095" y="183401"/>
                  </a:lnTo>
                  <a:lnTo>
                    <a:pt x="62629" y="183640"/>
                  </a:lnTo>
                  <a:lnTo>
                    <a:pt x="62164" y="183880"/>
                  </a:lnTo>
                  <a:lnTo>
                    <a:pt x="61706" y="184127"/>
                  </a:lnTo>
                  <a:lnTo>
                    <a:pt x="61076" y="183568"/>
                  </a:lnTo>
                  <a:lnTo>
                    <a:pt x="60438" y="183008"/>
                  </a:lnTo>
                  <a:lnTo>
                    <a:pt x="59791" y="182449"/>
                  </a:lnTo>
                  <a:lnTo>
                    <a:pt x="59135" y="181890"/>
                  </a:lnTo>
                  <a:lnTo>
                    <a:pt x="58479" y="181330"/>
                  </a:lnTo>
                  <a:lnTo>
                    <a:pt x="57806" y="180778"/>
                  </a:lnTo>
                  <a:lnTo>
                    <a:pt x="57141" y="180226"/>
                  </a:lnTo>
                  <a:lnTo>
                    <a:pt x="56460" y="179681"/>
                  </a:lnTo>
                  <a:lnTo>
                    <a:pt x="55778" y="179137"/>
                  </a:lnTo>
                  <a:lnTo>
                    <a:pt x="55088" y="178599"/>
                  </a:lnTo>
                  <a:lnTo>
                    <a:pt x="54397" y="178062"/>
                  </a:lnTo>
                  <a:lnTo>
                    <a:pt x="53707" y="177531"/>
                  </a:lnTo>
                  <a:lnTo>
                    <a:pt x="53008" y="177008"/>
                  </a:lnTo>
                  <a:lnTo>
                    <a:pt x="52309" y="176485"/>
                  </a:lnTo>
                  <a:lnTo>
                    <a:pt x="51602" y="175970"/>
                  </a:lnTo>
                  <a:lnTo>
                    <a:pt x="50894" y="175461"/>
                  </a:lnTo>
                  <a:lnTo>
                    <a:pt x="51817" y="174691"/>
                  </a:lnTo>
                  <a:lnTo>
                    <a:pt x="52758" y="173921"/>
                  </a:lnTo>
                  <a:lnTo>
                    <a:pt x="53716" y="173166"/>
                  </a:lnTo>
                  <a:lnTo>
                    <a:pt x="54682" y="172425"/>
                  </a:lnTo>
                  <a:lnTo>
                    <a:pt x="55666" y="171684"/>
                  </a:lnTo>
                  <a:lnTo>
                    <a:pt x="56658" y="170957"/>
                  </a:lnTo>
                  <a:lnTo>
                    <a:pt x="57676" y="170246"/>
                  </a:lnTo>
                  <a:lnTo>
                    <a:pt x="58703" y="169541"/>
                  </a:lnTo>
                  <a:lnTo>
                    <a:pt x="59739" y="168844"/>
                  </a:lnTo>
                  <a:lnTo>
                    <a:pt x="60800" y="168161"/>
                  </a:lnTo>
                  <a:lnTo>
                    <a:pt x="61870" y="167493"/>
                  </a:lnTo>
                  <a:lnTo>
                    <a:pt x="62957" y="166832"/>
                  </a:lnTo>
                  <a:lnTo>
                    <a:pt x="64062" y="166185"/>
                  </a:lnTo>
                  <a:lnTo>
                    <a:pt x="64614" y="165865"/>
                  </a:lnTo>
                  <a:lnTo>
                    <a:pt x="65175" y="165546"/>
                  </a:lnTo>
                  <a:lnTo>
                    <a:pt x="65745" y="165233"/>
                  </a:lnTo>
                  <a:lnTo>
                    <a:pt x="66314" y="164921"/>
                  </a:lnTo>
                  <a:lnTo>
                    <a:pt x="66884" y="164616"/>
                  </a:lnTo>
                  <a:lnTo>
                    <a:pt x="67462" y="164311"/>
                  </a:lnTo>
                  <a:close/>
                  <a:moveTo>
                    <a:pt x="276163" y="171953"/>
                  </a:moveTo>
                  <a:lnTo>
                    <a:pt x="276982" y="172374"/>
                  </a:lnTo>
                  <a:lnTo>
                    <a:pt x="277802" y="172803"/>
                  </a:lnTo>
                  <a:lnTo>
                    <a:pt x="278605" y="173246"/>
                  </a:lnTo>
                  <a:lnTo>
                    <a:pt x="279398" y="173696"/>
                  </a:lnTo>
                  <a:lnTo>
                    <a:pt x="280192" y="174154"/>
                  </a:lnTo>
                  <a:lnTo>
                    <a:pt x="280969" y="174618"/>
                  </a:lnTo>
                  <a:lnTo>
                    <a:pt x="281737" y="175091"/>
                  </a:lnTo>
                  <a:lnTo>
                    <a:pt x="282496" y="175570"/>
                  </a:lnTo>
                  <a:lnTo>
                    <a:pt x="283247" y="176057"/>
                  </a:lnTo>
                  <a:lnTo>
                    <a:pt x="283998" y="176551"/>
                  </a:lnTo>
                  <a:lnTo>
                    <a:pt x="284731" y="177052"/>
                  </a:lnTo>
                  <a:lnTo>
                    <a:pt x="285456" y="177568"/>
                  </a:lnTo>
                  <a:lnTo>
                    <a:pt x="286172" y="178083"/>
                  </a:lnTo>
                  <a:lnTo>
                    <a:pt x="286888" y="178606"/>
                  </a:lnTo>
                  <a:lnTo>
                    <a:pt x="287587" y="179129"/>
                  </a:lnTo>
                  <a:lnTo>
                    <a:pt x="288286" y="179667"/>
                  </a:lnTo>
                  <a:lnTo>
                    <a:pt x="287708" y="180132"/>
                  </a:lnTo>
                  <a:lnTo>
                    <a:pt x="287147" y="180604"/>
                  </a:lnTo>
                  <a:lnTo>
                    <a:pt x="286578" y="181083"/>
                  </a:lnTo>
                  <a:lnTo>
                    <a:pt x="286026" y="181570"/>
                  </a:lnTo>
                  <a:lnTo>
                    <a:pt x="285473" y="182064"/>
                  </a:lnTo>
                  <a:lnTo>
                    <a:pt x="284930" y="182558"/>
                  </a:lnTo>
                  <a:lnTo>
                    <a:pt x="284386" y="183059"/>
                  </a:lnTo>
                  <a:lnTo>
                    <a:pt x="283851" y="183568"/>
                  </a:lnTo>
                  <a:lnTo>
                    <a:pt x="283316" y="184076"/>
                  </a:lnTo>
                  <a:lnTo>
                    <a:pt x="282790" y="184592"/>
                  </a:lnTo>
                  <a:lnTo>
                    <a:pt x="281737" y="185631"/>
                  </a:lnTo>
                  <a:lnTo>
                    <a:pt x="280693" y="186669"/>
                  </a:lnTo>
                  <a:lnTo>
                    <a:pt x="279666" y="187715"/>
                  </a:lnTo>
                  <a:lnTo>
                    <a:pt x="279114" y="187243"/>
                  </a:lnTo>
                  <a:lnTo>
                    <a:pt x="278553" y="186778"/>
                  </a:lnTo>
                  <a:lnTo>
                    <a:pt x="277992" y="186313"/>
                  </a:lnTo>
                  <a:lnTo>
                    <a:pt x="277422" y="185856"/>
                  </a:lnTo>
                  <a:lnTo>
                    <a:pt x="276853" y="185398"/>
                  </a:lnTo>
                  <a:lnTo>
                    <a:pt x="276275" y="184955"/>
                  </a:lnTo>
                  <a:lnTo>
                    <a:pt x="275688" y="184512"/>
                  </a:lnTo>
                  <a:lnTo>
                    <a:pt x="275101" y="184076"/>
                  </a:lnTo>
                  <a:lnTo>
                    <a:pt x="274506" y="183640"/>
                  </a:lnTo>
                  <a:lnTo>
                    <a:pt x="273902" y="183219"/>
                  </a:lnTo>
                  <a:lnTo>
                    <a:pt x="273298" y="182798"/>
                  </a:lnTo>
                  <a:lnTo>
                    <a:pt x="272685" y="182384"/>
                  </a:lnTo>
                  <a:lnTo>
                    <a:pt x="272072" y="181977"/>
                  </a:lnTo>
                  <a:lnTo>
                    <a:pt x="271451" y="181577"/>
                  </a:lnTo>
                  <a:lnTo>
                    <a:pt x="270821" y="181185"/>
                  </a:lnTo>
                  <a:lnTo>
                    <a:pt x="270191" y="180793"/>
                  </a:lnTo>
                  <a:lnTo>
                    <a:pt x="270649" y="180335"/>
                  </a:lnTo>
                  <a:lnTo>
                    <a:pt x="271089" y="179863"/>
                  </a:lnTo>
                  <a:lnTo>
                    <a:pt x="271529" y="179391"/>
                  </a:lnTo>
                  <a:lnTo>
                    <a:pt x="271960" y="178904"/>
                  </a:lnTo>
                  <a:lnTo>
                    <a:pt x="272374" y="178418"/>
                  </a:lnTo>
                  <a:lnTo>
                    <a:pt x="272780" y="177916"/>
                  </a:lnTo>
                  <a:lnTo>
                    <a:pt x="273168" y="177415"/>
                  </a:lnTo>
                  <a:lnTo>
                    <a:pt x="273539" y="176899"/>
                  </a:lnTo>
                  <a:lnTo>
                    <a:pt x="273936" y="176340"/>
                  </a:lnTo>
                  <a:lnTo>
                    <a:pt x="274342" y="175759"/>
                  </a:lnTo>
                  <a:lnTo>
                    <a:pt x="274540" y="175461"/>
                  </a:lnTo>
                  <a:lnTo>
                    <a:pt x="274739" y="175156"/>
                  </a:lnTo>
                  <a:lnTo>
                    <a:pt x="274929" y="174851"/>
                  </a:lnTo>
                  <a:lnTo>
                    <a:pt x="275118" y="174539"/>
                  </a:lnTo>
                  <a:lnTo>
                    <a:pt x="275291" y="174226"/>
                  </a:lnTo>
                  <a:lnTo>
                    <a:pt x="275455" y="173907"/>
                  </a:lnTo>
                  <a:lnTo>
                    <a:pt x="275610" y="173587"/>
                  </a:lnTo>
                  <a:lnTo>
                    <a:pt x="275757" y="173267"/>
                  </a:lnTo>
                  <a:lnTo>
                    <a:pt x="275886" y="172941"/>
                  </a:lnTo>
                  <a:lnTo>
                    <a:pt x="275999" y="172614"/>
                  </a:lnTo>
                  <a:lnTo>
                    <a:pt x="276085" y="172280"/>
                  </a:lnTo>
                  <a:lnTo>
                    <a:pt x="276128" y="172120"/>
                  </a:lnTo>
                  <a:lnTo>
                    <a:pt x="276163" y="171953"/>
                  </a:lnTo>
                  <a:close/>
                  <a:moveTo>
                    <a:pt x="49004" y="177081"/>
                  </a:moveTo>
                  <a:lnTo>
                    <a:pt x="49565" y="177662"/>
                  </a:lnTo>
                  <a:lnTo>
                    <a:pt x="50143" y="178236"/>
                  </a:lnTo>
                  <a:lnTo>
                    <a:pt x="50713" y="178817"/>
                  </a:lnTo>
                  <a:lnTo>
                    <a:pt x="51300" y="179391"/>
                  </a:lnTo>
                  <a:lnTo>
                    <a:pt x="51886" y="179965"/>
                  </a:lnTo>
                  <a:lnTo>
                    <a:pt x="52482" y="180539"/>
                  </a:lnTo>
                  <a:lnTo>
                    <a:pt x="53077" y="181105"/>
                  </a:lnTo>
                  <a:lnTo>
                    <a:pt x="53681" y="181665"/>
                  </a:lnTo>
                  <a:lnTo>
                    <a:pt x="54285" y="182231"/>
                  </a:lnTo>
                  <a:lnTo>
                    <a:pt x="54889" y="182783"/>
                  </a:lnTo>
                  <a:lnTo>
                    <a:pt x="55502" y="183335"/>
                  </a:lnTo>
                  <a:lnTo>
                    <a:pt x="56123" y="183887"/>
                  </a:lnTo>
                  <a:lnTo>
                    <a:pt x="56736" y="184432"/>
                  </a:lnTo>
                  <a:lnTo>
                    <a:pt x="57357" y="184970"/>
                  </a:lnTo>
                  <a:lnTo>
                    <a:pt x="57978" y="185500"/>
                  </a:lnTo>
                  <a:lnTo>
                    <a:pt x="58600" y="186030"/>
                  </a:lnTo>
                  <a:lnTo>
                    <a:pt x="58194" y="186313"/>
                  </a:lnTo>
                  <a:lnTo>
                    <a:pt x="57789" y="186597"/>
                  </a:lnTo>
                  <a:lnTo>
                    <a:pt x="57383" y="186895"/>
                  </a:lnTo>
                  <a:lnTo>
                    <a:pt x="56986" y="187185"/>
                  </a:lnTo>
                  <a:lnTo>
                    <a:pt x="56598" y="187490"/>
                  </a:lnTo>
                  <a:lnTo>
                    <a:pt x="56210" y="187795"/>
                  </a:lnTo>
                  <a:lnTo>
                    <a:pt x="55821" y="188108"/>
                  </a:lnTo>
                  <a:lnTo>
                    <a:pt x="55442" y="188420"/>
                  </a:lnTo>
                  <a:lnTo>
                    <a:pt x="55062" y="188740"/>
                  </a:lnTo>
                  <a:lnTo>
                    <a:pt x="54691" y="189066"/>
                  </a:lnTo>
                  <a:lnTo>
                    <a:pt x="54320" y="189393"/>
                  </a:lnTo>
                  <a:lnTo>
                    <a:pt x="53957" y="189720"/>
                  </a:lnTo>
                  <a:lnTo>
                    <a:pt x="53595" y="190054"/>
                  </a:lnTo>
                  <a:lnTo>
                    <a:pt x="53241" y="190396"/>
                  </a:lnTo>
                  <a:lnTo>
                    <a:pt x="52887" y="190737"/>
                  </a:lnTo>
                  <a:lnTo>
                    <a:pt x="52542" y="191086"/>
                  </a:lnTo>
                  <a:lnTo>
                    <a:pt x="52197" y="191442"/>
                  </a:lnTo>
                  <a:lnTo>
                    <a:pt x="51852" y="191790"/>
                  </a:lnTo>
                  <a:lnTo>
                    <a:pt x="51515" y="192154"/>
                  </a:lnTo>
                  <a:lnTo>
                    <a:pt x="51179" y="192517"/>
                  </a:lnTo>
                  <a:lnTo>
                    <a:pt x="50851" y="192880"/>
                  </a:lnTo>
                  <a:lnTo>
                    <a:pt x="50532" y="193250"/>
                  </a:lnTo>
                  <a:lnTo>
                    <a:pt x="50204" y="193621"/>
                  </a:lnTo>
                  <a:lnTo>
                    <a:pt x="49884" y="193999"/>
                  </a:lnTo>
                  <a:lnTo>
                    <a:pt x="49574" y="194376"/>
                  </a:lnTo>
                  <a:lnTo>
                    <a:pt x="49263" y="194761"/>
                  </a:lnTo>
                  <a:lnTo>
                    <a:pt x="48961" y="195146"/>
                  </a:lnTo>
                  <a:lnTo>
                    <a:pt x="48659" y="195539"/>
                  </a:lnTo>
                  <a:lnTo>
                    <a:pt x="48357" y="195931"/>
                  </a:lnTo>
                  <a:lnTo>
                    <a:pt x="48064" y="196330"/>
                  </a:lnTo>
                  <a:lnTo>
                    <a:pt x="47486" y="197129"/>
                  </a:lnTo>
                  <a:lnTo>
                    <a:pt x="45734" y="196468"/>
                  </a:lnTo>
                  <a:lnTo>
                    <a:pt x="44862" y="196142"/>
                  </a:lnTo>
                  <a:lnTo>
                    <a:pt x="43991" y="195800"/>
                  </a:lnTo>
                  <a:lnTo>
                    <a:pt x="43128" y="195451"/>
                  </a:lnTo>
                  <a:lnTo>
                    <a:pt x="42274" y="195088"/>
                  </a:lnTo>
                  <a:lnTo>
                    <a:pt x="41419" y="194718"/>
                  </a:lnTo>
                  <a:lnTo>
                    <a:pt x="40565" y="194333"/>
                  </a:lnTo>
                  <a:lnTo>
                    <a:pt x="40022" y="194057"/>
                  </a:lnTo>
                  <a:lnTo>
                    <a:pt x="39469" y="193759"/>
                  </a:lnTo>
                  <a:lnTo>
                    <a:pt x="38339" y="193134"/>
                  </a:lnTo>
                  <a:lnTo>
                    <a:pt x="37769" y="192822"/>
                  </a:lnTo>
                  <a:lnTo>
                    <a:pt x="37191" y="192524"/>
                  </a:lnTo>
                  <a:lnTo>
                    <a:pt x="36898" y="192379"/>
                  </a:lnTo>
                  <a:lnTo>
                    <a:pt x="36604" y="192241"/>
                  </a:lnTo>
                  <a:lnTo>
                    <a:pt x="36302" y="192103"/>
                  </a:lnTo>
                  <a:lnTo>
                    <a:pt x="36000" y="191972"/>
                  </a:lnTo>
                  <a:lnTo>
                    <a:pt x="36691" y="190977"/>
                  </a:lnTo>
                  <a:lnTo>
                    <a:pt x="37390" y="189982"/>
                  </a:lnTo>
                  <a:lnTo>
                    <a:pt x="38115" y="189001"/>
                  </a:lnTo>
                  <a:lnTo>
                    <a:pt x="38857" y="188028"/>
                  </a:lnTo>
                  <a:lnTo>
                    <a:pt x="39607" y="187062"/>
                  </a:lnTo>
                  <a:lnTo>
                    <a:pt x="40384" y="186103"/>
                  </a:lnTo>
                  <a:lnTo>
                    <a:pt x="41169" y="185158"/>
                  </a:lnTo>
                  <a:lnTo>
                    <a:pt x="41980" y="184221"/>
                  </a:lnTo>
                  <a:lnTo>
                    <a:pt x="42800" y="183292"/>
                  </a:lnTo>
                  <a:lnTo>
                    <a:pt x="43637" y="182376"/>
                  </a:lnTo>
                  <a:lnTo>
                    <a:pt x="44491" y="181468"/>
                  </a:lnTo>
                  <a:lnTo>
                    <a:pt x="45363" y="180568"/>
                  </a:lnTo>
                  <a:lnTo>
                    <a:pt x="46252" y="179681"/>
                  </a:lnTo>
                  <a:lnTo>
                    <a:pt x="47149" y="178803"/>
                  </a:lnTo>
                  <a:lnTo>
                    <a:pt x="48072" y="177938"/>
                  </a:lnTo>
                  <a:lnTo>
                    <a:pt x="49004" y="177081"/>
                  </a:lnTo>
                  <a:close/>
                  <a:moveTo>
                    <a:pt x="290875" y="181795"/>
                  </a:moveTo>
                  <a:lnTo>
                    <a:pt x="291522" y="182355"/>
                  </a:lnTo>
                  <a:lnTo>
                    <a:pt x="292152" y="182928"/>
                  </a:lnTo>
                  <a:lnTo>
                    <a:pt x="292782" y="183502"/>
                  </a:lnTo>
                  <a:lnTo>
                    <a:pt x="293403" y="184083"/>
                  </a:lnTo>
                  <a:lnTo>
                    <a:pt x="294007" y="184679"/>
                  </a:lnTo>
                  <a:lnTo>
                    <a:pt x="294611" y="185275"/>
                  </a:lnTo>
                  <a:lnTo>
                    <a:pt x="295207" y="185878"/>
                  </a:lnTo>
                  <a:lnTo>
                    <a:pt x="295785" y="186488"/>
                  </a:lnTo>
                  <a:lnTo>
                    <a:pt x="296363" y="187098"/>
                  </a:lnTo>
                  <a:lnTo>
                    <a:pt x="296933" y="187723"/>
                  </a:lnTo>
                  <a:lnTo>
                    <a:pt x="297502" y="188347"/>
                  </a:lnTo>
                  <a:lnTo>
                    <a:pt x="298054" y="188972"/>
                  </a:lnTo>
                  <a:lnTo>
                    <a:pt x="298607" y="189611"/>
                  </a:lnTo>
                  <a:lnTo>
                    <a:pt x="299150" y="190250"/>
                  </a:lnTo>
                  <a:lnTo>
                    <a:pt x="299694" y="190890"/>
                  </a:lnTo>
                  <a:lnTo>
                    <a:pt x="300220" y="191536"/>
                  </a:lnTo>
                  <a:lnTo>
                    <a:pt x="299806" y="191754"/>
                  </a:lnTo>
                  <a:lnTo>
                    <a:pt x="299392" y="191979"/>
                  </a:lnTo>
                  <a:lnTo>
                    <a:pt x="298986" y="192212"/>
                  </a:lnTo>
                  <a:lnTo>
                    <a:pt x="298589" y="192451"/>
                  </a:lnTo>
                  <a:lnTo>
                    <a:pt x="298192" y="192706"/>
                  </a:lnTo>
                  <a:lnTo>
                    <a:pt x="297795" y="192967"/>
                  </a:lnTo>
                  <a:lnTo>
                    <a:pt x="297416" y="193229"/>
                  </a:lnTo>
                  <a:lnTo>
                    <a:pt x="297027" y="193497"/>
                  </a:lnTo>
                  <a:lnTo>
                    <a:pt x="296277" y="194042"/>
                  </a:lnTo>
                  <a:lnTo>
                    <a:pt x="295526" y="194594"/>
                  </a:lnTo>
                  <a:lnTo>
                    <a:pt x="294784" y="195139"/>
                  </a:lnTo>
                  <a:lnTo>
                    <a:pt x="294042" y="195669"/>
                  </a:lnTo>
                  <a:lnTo>
                    <a:pt x="293041" y="196359"/>
                  </a:lnTo>
                  <a:lnTo>
                    <a:pt x="292023" y="197064"/>
                  </a:lnTo>
                  <a:lnTo>
                    <a:pt x="291514" y="197420"/>
                  </a:lnTo>
                  <a:lnTo>
                    <a:pt x="291013" y="197790"/>
                  </a:lnTo>
                  <a:lnTo>
                    <a:pt x="290530" y="198161"/>
                  </a:lnTo>
                  <a:lnTo>
                    <a:pt x="290047" y="198539"/>
                  </a:lnTo>
                  <a:lnTo>
                    <a:pt x="289572" y="197936"/>
                  </a:lnTo>
                  <a:lnTo>
                    <a:pt x="289080" y="197340"/>
                  </a:lnTo>
                  <a:lnTo>
                    <a:pt x="288588" y="196744"/>
                  </a:lnTo>
                  <a:lnTo>
                    <a:pt x="288088" y="196156"/>
                  </a:lnTo>
                  <a:lnTo>
                    <a:pt x="287587" y="195568"/>
                  </a:lnTo>
                  <a:lnTo>
                    <a:pt x="287078" y="194987"/>
                  </a:lnTo>
                  <a:lnTo>
                    <a:pt x="286561" y="194405"/>
                  </a:lnTo>
                  <a:lnTo>
                    <a:pt x="286034" y="193832"/>
                  </a:lnTo>
                  <a:lnTo>
                    <a:pt x="285508" y="193258"/>
                  </a:lnTo>
                  <a:lnTo>
                    <a:pt x="284973" y="192691"/>
                  </a:lnTo>
                  <a:lnTo>
                    <a:pt x="284429" y="192132"/>
                  </a:lnTo>
                  <a:lnTo>
                    <a:pt x="283886" y="191580"/>
                  </a:lnTo>
                  <a:lnTo>
                    <a:pt x="283325" y="191028"/>
                  </a:lnTo>
                  <a:lnTo>
                    <a:pt x="282764" y="190483"/>
                  </a:lnTo>
                  <a:lnTo>
                    <a:pt x="282194" y="189945"/>
                  </a:lnTo>
                  <a:lnTo>
                    <a:pt x="281616" y="189408"/>
                  </a:lnTo>
                  <a:lnTo>
                    <a:pt x="282824" y="188500"/>
                  </a:lnTo>
                  <a:lnTo>
                    <a:pt x="284032" y="187585"/>
                  </a:lnTo>
                  <a:lnTo>
                    <a:pt x="285223" y="186662"/>
                  </a:lnTo>
                  <a:lnTo>
                    <a:pt x="285818" y="186190"/>
                  </a:lnTo>
                  <a:lnTo>
                    <a:pt x="286405" y="185718"/>
                  </a:lnTo>
                  <a:lnTo>
                    <a:pt x="286983" y="185246"/>
                  </a:lnTo>
                  <a:lnTo>
                    <a:pt x="287561" y="184766"/>
                  </a:lnTo>
                  <a:lnTo>
                    <a:pt x="288131" y="184280"/>
                  </a:lnTo>
                  <a:lnTo>
                    <a:pt x="288701" y="183793"/>
                  </a:lnTo>
                  <a:lnTo>
                    <a:pt x="289253" y="183299"/>
                  </a:lnTo>
                  <a:lnTo>
                    <a:pt x="289805" y="182805"/>
                  </a:lnTo>
                  <a:lnTo>
                    <a:pt x="290340" y="182304"/>
                  </a:lnTo>
                  <a:lnTo>
                    <a:pt x="290875" y="181795"/>
                  </a:lnTo>
                  <a:close/>
                  <a:moveTo>
                    <a:pt x="164495" y="28984"/>
                  </a:moveTo>
                  <a:lnTo>
                    <a:pt x="165496" y="28998"/>
                  </a:lnTo>
                  <a:lnTo>
                    <a:pt x="166488" y="29020"/>
                  </a:lnTo>
                  <a:lnTo>
                    <a:pt x="167480" y="29056"/>
                  </a:lnTo>
                  <a:lnTo>
                    <a:pt x="168464" y="29100"/>
                  </a:lnTo>
                  <a:lnTo>
                    <a:pt x="169448" y="29151"/>
                  </a:lnTo>
                  <a:lnTo>
                    <a:pt x="170432" y="29216"/>
                  </a:lnTo>
                  <a:lnTo>
                    <a:pt x="171407" y="29289"/>
                  </a:lnTo>
                  <a:lnTo>
                    <a:pt x="172373" y="29376"/>
                  </a:lnTo>
                  <a:lnTo>
                    <a:pt x="173348" y="29471"/>
                  </a:lnTo>
                  <a:lnTo>
                    <a:pt x="174315" y="29572"/>
                  </a:lnTo>
                  <a:lnTo>
                    <a:pt x="175272" y="29688"/>
                  </a:lnTo>
                  <a:lnTo>
                    <a:pt x="176230" y="29805"/>
                  </a:lnTo>
                  <a:lnTo>
                    <a:pt x="177188" y="29943"/>
                  </a:lnTo>
                  <a:lnTo>
                    <a:pt x="178137" y="30081"/>
                  </a:lnTo>
                  <a:lnTo>
                    <a:pt x="179078" y="30233"/>
                  </a:lnTo>
                  <a:lnTo>
                    <a:pt x="180027" y="30393"/>
                  </a:lnTo>
                  <a:lnTo>
                    <a:pt x="180959" y="30567"/>
                  </a:lnTo>
                  <a:lnTo>
                    <a:pt x="181891" y="30742"/>
                  </a:lnTo>
                  <a:lnTo>
                    <a:pt x="182823" y="30931"/>
                  </a:lnTo>
                  <a:lnTo>
                    <a:pt x="183746" y="31127"/>
                  </a:lnTo>
                  <a:lnTo>
                    <a:pt x="184669" y="31337"/>
                  </a:lnTo>
                  <a:lnTo>
                    <a:pt x="185584" y="31555"/>
                  </a:lnTo>
                  <a:lnTo>
                    <a:pt x="186499" y="31780"/>
                  </a:lnTo>
                  <a:lnTo>
                    <a:pt x="187405" y="32013"/>
                  </a:lnTo>
                  <a:lnTo>
                    <a:pt x="188311" y="32253"/>
                  </a:lnTo>
                  <a:lnTo>
                    <a:pt x="189208" y="32507"/>
                  </a:lnTo>
                  <a:lnTo>
                    <a:pt x="190106" y="32768"/>
                  </a:lnTo>
                  <a:lnTo>
                    <a:pt x="190994" y="33037"/>
                  </a:lnTo>
                  <a:lnTo>
                    <a:pt x="191875" y="33313"/>
                  </a:lnTo>
                  <a:lnTo>
                    <a:pt x="192755" y="33596"/>
                  </a:lnTo>
                  <a:lnTo>
                    <a:pt x="193635" y="33894"/>
                  </a:lnTo>
                  <a:lnTo>
                    <a:pt x="194506" y="34192"/>
                  </a:lnTo>
                  <a:lnTo>
                    <a:pt x="195369" y="34504"/>
                  </a:lnTo>
                  <a:lnTo>
                    <a:pt x="196232" y="34824"/>
                  </a:lnTo>
                  <a:lnTo>
                    <a:pt x="197086" y="35151"/>
                  </a:lnTo>
                  <a:lnTo>
                    <a:pt x="197941" y="35485"/>
                  </a:lnTo>
                  <a:lnTo>
                    <a:pt x="198778" y="35834"/>
                  </a:lnTo>
                  <a:lnTo>
                    <a:pt x="199623" y="36182"/>
                  </a:lnTo>
                  <a:lnTo>
                    <a:pt x="200460" y="36538"/>
                  </a:lnTo>
                  <a:lnTo>
                    <a:pt x="201289" y="36909"/>
                  </a:lnTo>
                  <a:lnTo>
                    <a:pt x="202109" y="37287"/>
                  </a:lnTo>
                  <a:lnTo>
                    <a:pt x="202928" y="37664"/>
                  </a:lnTo>
                  <a:lnTo>
                    <a:pt x="203739" y="38057"/>
                  </a:lnTo>
                  <a:lnTo>
                    <a:pt x="204551" y="38456"/>
                  </a:lnTo>
                  <a:lnTo>
                    <a:pt x="205353" y="38863"/>
                  </a:lnTo>
                  <a:lnTo>
                    <a:pt x="206147" y="39277"/>
                  </a:lnTo>
                  <a:lnTo>
                    <a:pt x="206941" y="39698"/>
                  </a:lnTo>
                  <a:lnTo>
                    <a:pt x="207726" y="40127"/>
                  </a:lnTo>
                  <a:lnTo>
                    <a:pt x="208503" y="40563"/>
                  </a:lnTo>
                  <a:lnTo>
                    <a:pt x="209279" y="41006"/>
                  </a:lnTo>
                  <a:lnTo>
                    <a:pt x="210047" y="41449"/>
                  </a:lnTo>
                  <a:lnTo>
                    <a:pt x="210807" y="41906"/>
                  </a:lnTo>
                  <a:lnTo>
                    <a:pt x="211566" y="42371"/>
                  </a:lnTo>
                  <a:lnTo>
                    <a:pt x="212317" y="42843"/>
                  </a:lnTo>
                  <a:lnTo>
                    <a:pt x="213059" y="43323"/>
                  </a:lnTo>
                  <a:lnTo>
                    <a:pt x="213801" y="43810"/>
                  </a:lnTo>
                  <a:lnTo>
                    <a:pt x="214526" y="44296"/>
                  </a:lnTo>
                  <a:lnTo>
                    <a:pt x="215259" y="44797"/>
                  </a:lnTo>
                  <a:lnTo>
                    <a:pt x="215975" y="45299"/>
                  </a:lnTo>
                  <a:lnTo>
                    <a:pt x="216683" y="45814"/>
                  </a:lnTo>
                  <a:lnTo>
                    <a:pt x="217391" y="46330"/>
                  </a:lnTo>
                  <a:lnTo>
                    <a:pt x="218089" y="46853"/>
                  </a:lnTo>
                  <a:lnTo>
                    <a:pt x="218788" y="47391"/>
                  </a:lnTo>
                  <a:lnTo>
                    <a:pt x="219470" y="47928"/>
                  </a:lnTo>
                  <a:lnTo>
                    <a:pt x="220152" y="48466"/>
                  </a:lnTo>
                  <a:lnTo>
                    <a:pt x="220825" y="49018"/>
                  </a:lnTo>
                  <a:lnTo>
                    <a:pt x="221498" y="49577"/>
                  </a:lnTo>
                  <a:lnTo>
                    <a:pt x="222154" y="50136"/>
                  </a:lnTo>
                  <a:lnTo>
                    <a:pt x="222810" y="50703"/>
                  </a:lnTo>
                  <a:lnTo>
                    <a:pt x="223457" y="51277"/>
                  </a:lnTo>
                  <a:lnTo>
                    <a:pt x="224095" y="51858"/>
                  </a:lnTo>
                  <a:lnTo>
                    <a:pt x="224725" y="52446"/>
                  </a:lnTo>
                  <a:lnTo>
                    <a:pt x="225355" y="53035"/>
                  </a:lnTo>
                  <a:lnTo>
                    <a:pt x="225968" y="53638"/>
                  </a:lnTo>
                  <a:lnTo>
                    <a:pt x="226580" y="54241"/>
                  </a:lnTo>
                  <a:lnTo>
                    <a:pt x="227184" y="54851"/>
                  </a:lnTo>
                  <a:lnTo>
                    <a:pt x="227780" y="55461"/>
                  </a:lnTo>
                  <a:lnTo>
                    <a:pt x="228375" y="56078"/>
                  </a:lnTo>
                  <a:lnTo>
                    <a:pt x="228953" y="56710"/>
                  </a:lnTo>
                  <a:lnTo>
                    <a:pt x="229532" y="57335"/>
                  </a:lnTo>
                  <a:lnTo>
                    <a:pt x="230092" y="57974"/>
                  </a:lnTo>
                  <a:lnTo>
                    <a:pt x="230653" y="58613"/>
                  </a:lnTo>
                  <a:lnTo>
                    <a:pt x="231206" y="59260"/>
                  </a:lnTo>
                  <a:lnTo>
                    <a:pt x="231758" y="59914"/>
                  </a:lnTo>
                  <a:lnTo>
                    <a:pt x="232293" y="60567"/>
                  </a:lnTo>
                  <a:lnTo>
                    <a:pt x="232819" y="61228"/>
                  </a:lnTo>
                  <a:lnTo>
                    <a:pt x="233346" y="61897"/>
                  </a:lnTo>
                  <a:lnTo>
                    <a:pt x="233855" y="62565"/>
                  </a:lnTo>
                  <a:lnTo>
                    <a:pt x="234364" y="63241"/>
                  </a:lnTo>
                  <a:lnTo>
                    <a:pt x="234856" y="63923"/>
                  </a:lnTo>
                  <a:lnTo>
                    <a:pt x="235347" y="64606"/>
                  </a:lnTo>
                  <a:lnTo>
                    <a:pt x="235831" y="65296"/>
                  </a:lnTo>
                  <a:lnTo>
                    <a:pt x="236305" y="65994"/>
                  </a:lnTo>
                  <a:lnTo>
                    <a:pt x="236771" y="66691"/>
                  </a:lnTo>
                  <a:lnTo>
                    <a:pt x="237229" y="67396"/>
                  </a:lnTo>
                  <a:lnTo>
                    <a:pt x="237677" y="68100"/>
                  </a:lnTo>
                  <a:lnTo>
                    <a:pt x="238117" y="68812"/>
                  </a:lnTo>
                  <a:lnTo>
                    <a:pt x="238549" y="69531"/>
                  </a:lnTo>
                  <a:lnTo>
                    <a:pt x="238980" y="70250"/>
                  </a:lnTo>
                  <a:lnTo>
                    <a:pt x="239394" y="70969"/>
                  </a:lnTo>
                  <a:lnTo>
                    <a:pt x="239800" y="71703"/>
                  </a:lnTo>
                  <a:lnTo>
                    <a:pt x="240197" y="72429"/>
                  </a:lnTo>
                  <a:lnTo>
                    <a:pt x="240585" y="73170"/>
                  </a:lnTo>
                  <a:lnTo>
                    <a:pt x="240974" y="73904"/>
                  </a:lnTo>
                  <a:lnTo>
                    <a:pt x="241345" y="74652"/>
                  </a:lnTo>
                  <a:lnTo>
                    <a:pt x="241707" y="75400"/>
                  </a:lnTo>
                  <a:lnTo>
                    <a:pt x="242061" y="76149"/>
                  </a:lnTo>
                  <a:lnTo>
                    <a:pt x="242406" y="76904"/>
                  </a:lnTo>
                  <a:lnTo>
                    <a:pt x="242751" y="77659"/>
                  </a:lnTo>
                  <a:lnTo>
                    <a:pt x="243079" y="78422"/>
                  </a:lnTo>
                  <a:lnTo>
                    <a:pt x="243398" y="79185"/>
                  </a:lnTo>
                  <a:lnTo>
                    <a:pt x="243709" y="79955"/>
                  </a:lnTo>
                  <a:lnTo>
                    <a:pt x="244011" y="80725"/>
                  </a:lnTo>
                  <a:lnTo>
                    <a:pt x="244296" y="81502"/>
                  </a:lnTo>
                  <a:lnTo>
                    <a:pt x="244580" y="82279"/>
                  </a:lnTo>
                  <a:lnTo>
                    <a:pt x="244857" y="83057"/>
                  </a:lnTo>
                  <a:lnTo>
                    <a:pt x="245124" y="83841"/>
                  </a:lnTo>
                  <a:lnTo>
                    <a:pt x="245374" y="84626"/>
                  </a:lnTo>
                  <a:lnTo>
                    <a:pt x="245625" y="85417"/>
                  </a:lnTo>
                  <a:lnTo>
                    <a:pt x="245858" y="86209"/>
                  </a:lnTo>
                  <a:lnTo>
                    <a:pt x="246082" y="87008"/>
                  </a:lnTo>
                  <a:lnTo>
                    <a:pt x="246298" y="87800"/>
                  </a:lnTo>
                  <a:lnTo>
                    <a:pt x="246505" y="88606"/>
                  </a:lnTo>
                  <a:lnTo>
                    <a:pt x="246703" y="89405"/>
                  </a:lnTo>
                  <a:lnTo>
                    <a:pt x="246893" y="90212"/>
                  </a:lnTo>
                  <a:lnTo>
                    <a:pt x="247074" y="91040"/>
                  </a:lnTo>
                  <a:lnTo>
                    <a:pt x="247255" y="91868"/>
                  </a:lnTo>
                  <a:lnTo>
                    <a:pt x="247428" y="92696"/>
                  </a:lnTo>
                  <a:lnTo>
                    <a:pt x="247592" y="93524"/>
                  </a:lnTo>
                  <a:lnTo>
                    <a:pt x="247747" y="94352"/>
                  </a:lnTo>
                  <a:lnTo>
                    <a:pt x="247894" y="95187"/>
                  </a:lnTo>
                  <a:lnTo>
                    <a:pt x="248041" y="96015"/>
                  </a:lnTo>
                  <a:lnTo>
                    <a:pt x="248179" y="96851"/>
                  </a:lnTo>
                  <a:lnTo>
                    <a:pt x="248308" y="97686"/>
                  </a:lnTo>
                  <a:lnTo>
                    <a:pt x="248438" y="98514"/>
                  </a:lnTo>
                  <a:lnTo>
                    <a:pt x="248558" y="99350"/>
                  </a:lnTo>
                  <a:lnTo>
                    <a:pt x="248671" y="100185"/>
                  </a:lnTo>
                  <a:lnTo>
                    <a:pt x="248774" y="101020"/>
                  </a:lnTo>
                  <a:lnTo>
                    <a:pt x="248878" y="101856"/>
                  </a:lnTo>
                  <a:lnTo>
                    <a:pt x="248981" y="102698"/>
                  </a:lnTo>
                  <a:lnTo>
                    <a:pt x="249068" y="103534"/>
                  </a:lnTo>
                  <a:lnTo>
                    <a:pt x="249240" y="105212"/>
                  </a:lnTo>
                  <a:lnTo>
                    <a:pt x="249387" y="106890"/>
                  </a:lnTo>
                  <a:lnTo>
                    <a:pt x="249516" y="108568"/>
                  </a:lnTo>
                  <a:lnTo>
                    <a:pt x="249628" y="110245"/>
                  </a:lnTo>
                  <a:lnTo>
                    <a:pt x="249732" y="111931"/>
                  </a:lnTo>
                  <a:lnTo>
                    <a:pt x="249810" y="113616"/>
                  </a:lnTo>
                  <a:lnTo>
                    <a:pt x="249879" y="115301"/>
                  </a:lnTo>
                  <a:lnTo>
                    <a:pt x="249930" y="116986"/>
                  </a:lnTo>
                  <a:lnTo>
                    <a:pt x="249974" y="118672"/>
                  </a:lnTo>
                  <a:lnTo>
                    <a:pt x="249999" y="120357"/>
                  </a:lnTo>
                  <a:lnTo>
                    <a:pt x="250017" y="122049"/>
                  </a:lnTo>
                  <a:lnTo>
                    <a:pt x="250034" y="123735"/>
                  </a:lnTo>
                  <a:lnTo>
                    <a:pt x="250034" y="125420"/>
                  </a:lnTo>
                  <a:lnTo>
                    <a:pt x="250025" y="127112"/>
                  </a:lnTo>
                  <a:lnTo>
                    <a:pt x="250017" y="128798"/>
                  </a:lnTo>
                  <a:lnTo>
                    <a:pt x="249999" y="130483"/>
                  </a:lnTo>
                  <a:lnTo>
                    <a:pt x="249956" y="133861"/>
                  </a:lnTo>
                  <a:lnTo>
                    <a:pt x="249905" y="137231"/>
                  </a:lnTo>
                  <a:lnTo>
                    <a:pt x="249853" y="140594"/>
                  </a:lnTo>
                  <a:lnTo>
                    <a:pt x="249818" y="143950"/>
                  </a:lnTo>
                  <a:lnTo>
                    <a:pt x="249775" y="148032"/>
                  </a:lnTo>
                  <a:lnTo>
                    <a:pt x="249741" y="152115"/>
                  </a:lnTo>
                  <a:lnTo>
                    <a:pt x="249697" y="160287"/>
                  </a:lnTo>
                  <a:lnTo>
                    <a:pt x="249525" y="160345"/>
                  </a:lnTo>
                  <a:lnTo>
                    <a:pt x="249370" y="160418"/>
                  </a:lnTo>
                  <a:lnTo>
                    <a:pt x="249214" y="160497"/>
                  </a:lnTo>
                  <a:lnTo>
                    <a:pt x="249076" y="160585"/>
                  </a:lnTo>
                  <a:lnTo>
                    <a:pt x="248938" y="160686"/>
                  </a:lnTo>
                  <a:lnTo>
                    <a:pt x="248817" y="160788"/>
                  </a:lnTo>
                  <a:lnTo>
                    <a:pt x="248705" y="160897"/>
                  </a:lnTo>
                  <a:lnTo>
                    <a:pt x="248593" y="161013"/>
                  </a:lnTo>
                  <a:lnTo>
                    <a:pt x="248498" y="161137"/>
                  </a:lnTo>
                  <a:lnTo>
                    <a:pt x="248420" y="161267"/>
                  </a:lnTo>
                  <a:lnTo>
                    <a:pt x="248343" y="161398"/>
                  </a:lnTo>
                  <a:lnTo>
                    <a:pt x="248282" y="161529"/>
                  </a:lnTo>
                  <a:lnTo>
                    <a:pt x="248222" y="161667"/>
                  </a:lnTo>
                  <a:lnTo>
                    <a:pt x="248187" y="161798"/>
                  </a:lnTo>
                  <a:lnTo>
                    <a:pt x="248153" y="161936"/>
                  </a:lnTo>
                  <a:lnTo>
                    <a:pt x="248136" y="162074"/>
                  </a:lnTo>
                  <a:lnTo>
                    <a:pt x="248127" y="162212"/>
                  </a:lnTo>
                  <a:lnTo>
                    <a:pt x="248136" y="162350"/>
                  </a:lnTo>
                  <a:lnTo>
                    <a:pt x="248153" y="162480"/>
                  </a:lnTo>
                  <a:lnTo>
                    <a:pt x="248187" y="162611"/>
                  </a:lnTo>
                  <a:lnTo>
                    <a:pt x="248231" y="162742"/>
                  </a:lnTo>
                  <a:lnTo>
                    <a:pt x="248291" y="162865"/>
                  </a:lnTo>
                  <a:lnTo>
                    <a:pt x="248360" y="162982"/>
                  </a:lnTo>
                  <a:lnTo>
                    <a:pt x="248446" y="163091"/>
                  </a:lnTo>
                  <a:lnTo>
                    <a:pt x="248550" y="163200"/>
                  </a:lnTo>
                  <a:lnTo>
                    <a:pt x="248662" y="163294"/>
                  </a:lnTo>
                  <a:lnTo>
                    <a:pt x="248791" y="163388"/>
                  </a:lnTo>
                  <a:lnTo>
                    <a:pt x="248938" y="163468"/>
                  </a:lnTo>
                  <a:lnTo>
                    <a:pt x="249093" y="163541"/>
                  </a:lnTo>
                  <a:lnTo>
                    <a:pt x="249266" y="163606"/>
                  </a:lnTo>
                  <a:lnTo>
                    <a:pt x="249456" y="163657"/>
                  </a:lnTo>
                  <a:lnTo>
                    <a:pt x="249663" y="163694"/>
                  </a:lnTo>
                  <a:lnTo>
                    <a:pt x="249568" y="174204"/>
                  </a:lnTo>
                  <a:lnTo>
                    <a:pt x="249559" y="174633"/>
                  </a:lnTo>
                  <a:lnTo>
                    <a:pt x="249534" y="175163"/>
                  </a:lnTo>
                  <a:lnTo>
                    <a:pt x="249490" y="175795"/>
                  </a:lnTo>
                  <a:lnTo>
                    <a:pt x="249430" y="176514"/>
                  </a:lnTo>
                  <a:lnTo>
                    <a:pt x="249292" y="178200"/>
                  </a:lnTo>
                  <a:lnTo>
                    <a:pt x="249128" y="180154"/>
                  </a:lnTo>
                  <a:lnTo>
                    <a:pt x="248947" y="182333"/>
                  </a:lnTo>
                  <a:lnTo>
                    <a:pt x="248860" y="183480"/>
                  </a:lnTo>
                  <a:lnTo>
                    <a:pt x="248774" y="184665"/>
                  </a:lnTo>
                  <a:lnTo>
                    <a:pt x="248705" y="185870"/>
                  </a:lnTo>
                  <a:lnTo>
                    <a:pt x="248627" y="187098"/>
                  </a:lnTo>
                  <a:lnTo>
                    <a:pt x="248576" y="188333"/>
                  </a:lnTo>
                  <a:lnTo>
                    <a:pt x="248524" y="189568"/>
                  </a:lnTo>
                  <a:lnTo>
                    <a:pt x="248489" y="190803"/>
                  </a:lnTo>
                  <a:lnTo>
                    <a:pt x="248472" y="192023"/>
                  </a:lnTo>
                  <a:lnTo>
                    <a:pt x="248472" y="193221"/>
                  </a:lnTo>
                  <a:lnTo>
                    <a:pt x="248481" y="193810"/>
                  </a:lnTo>
                  <a:lnTo>
                    <a:pt x="248498" y="194398"/>
                  </a:lnTo>
                  <a:lnTo>
                    <a:pt x="248515" y="194972"/>
                  </a:lnTo>
                  <a:lnTo>
                    <a:pt x="248541" y="195539"/>
                  </a:lnTo>
                  <a:lnTo>
                    <a:pt x="248567" y="196091"/>
                  </a:lnTo>
                  <a:lnTo>
                    <a:pt x="248610" y="196635"/>
                  </a:lnTo>
                  <a:lnTo>
                    <a:pt x="248653" y="197166"/>
                  </a:lnTo>
                  <a:lnTo>
                    <a:pt x="248696" y="197681"/>
                  </a:lnTo>
                  <a:lnTo>
                    <a:pt x="248757" y="198190"/>
                  </a:lnTo>
                  <a:lnTo>
                    <a:pt x="248826" y="198677"/>
                  </a:lnTo>
                  <a:lnTo>
                    <a:pt x="248895" y="199149"/>
                  </a:lnTo>
                  <a:lnTo>
                    <a:pt x="248973" y="199606"/>
                  </a:lnTo>
                  <a:lnTo>
                    <a:pt x="249059" y="200050"/>
                  </a:lnTo>
                  <a:lnTo>
                    <a:pt x="249162" y="200464"/>
                  </a:lnTo>
                  <a:lnTo>
                    <a:pt x="249266" y="200870"/>
                  </a:lnTo>
                  <a:lnTo>
                    <a:pt x="249378" y="201248"/>
                  </a:lnTo>
                  <a:lnTo>
                    <a:pt x="249499" y="201604"/>
                  </a:lnTo>
                  <a:lnTo>
                    <a:pt x="249637" y="201945"/>
                  </a:lnTo>
                  <a:lnTo>
                    <a:pt x="249775" y="202258"/>
                  </a:lnTo>
                  <a:lnTo>
                    <a:pt x="249853" y="202403"/>
                  </a:lnTo>
                  <a:lnTo>
                    <a:pt x="249930" y="202541"/>
                  </a:lnTo>
                  <a:lnTo>
                    <a:pt x="250008" y="202679"/>
                  </a:lnTo>
                  <a:lnTo>
                    <a:pt x="250094" y="202810"/>
                  </a:lnTo>
                  <a:lnTo>
                    <a:pt x="250181" y="202933"/>
                  </a:lnTo>
                  <a:lnTo>
                    <a:pt x="250267" y="203042"/>
                  </a:lnTo>
                  <a:lnTo>
                    <a:pt x="250353" y="203151"/>
                  </a:lnTo>
                  <a:lnTo>
                    <a:pt x="250448" y="203253"/>
                  </a:lnTo>
                  <a:lnTo>
                    <a:pt x="250543" y="203355"/>
                  </a:lnTo>
                  <a:lnTo>
                    <a:pt x="250638" y="203442"/>
                  </a:lnTo>
                  <a:lnTo>
                    <a:pt x="250742" y="203522"/>
                  </a:lnTo>
                  <a:lnTo>
                    <a:pt x="250845" y="203594"/>
                  </a:lnTo>
                  <a:lnTo>
                    <a:pt x="250957" y="203660"/>
                  </a:lnTo>
                  <a:lnTo>
                    <a:pt x="251061" y="203718"/>
                  </a:lnTo>
                  <a:lnTo>
                    <a:pt x="251018" y="203711"/>
                  </a:lnTo>
                  <a:lnTo>
                    <a:pt x="250975" y="203703"/>
                  </a:lnTo>
                  <a:lnTo>
                    <a:pt x="250931" y="203696"/>
                  </a:lnTo>
                  <a:lnTo>
                    <a:pt x="250880" y="203689"/>
                  </a:lnTo>
                  <a:lnTo>
                    <a:pt x="250742" y="203645"/>
                  </a:lnTo>
                  <a:lnTo>
                    <a:pt x="250612" y="203609"/>
                  </a:lnTo>
                  <a:lnTo>
                    <a:pt x="250474" y="203580"/>
                  </a:lnTo>
                  <a:lnTo>
                    <a:pt x="250345" y="203558"/>
                  </a:lnTo>
                  <a:lnTo>
                    <a:pt x="250215" y="203543"/>
                  </a:lnTo>
                  <a:lnTo>
                    <a:pt x="250086" y="203536"/>
                  </a:lnTo>
                  <a:lnTo>
                    <a:pt x="249965" y="203536"/>
                  </a:lnTo>
                  <a:lnTo>
                    <a:pt x="249836" y="203543"/>
                  </a:lnTo>
                  <a:lnTo>
                    <a:pt x="249715" y="203551"/>
                  </a:lnTo>
                  <a:lnTo>
                    <a:pt x="249594" y="203573"/>
                  </a:lnTo>
                  <a:lnTo>
                    <a:pt x="249482" y="203594"/>
                  </a:lnTo>
                  <a:lnTo>
                    <a:pt x="249370" y="203623"/>
                  </a:lnTo>
                  <a:lnTo>
                    <a:pt x="249257" y="203660"/>
                  </a:lnTo>
                  <a:lnTo>
                    <a:pt x="249145" y="203696"/>
                  </a:lnTo>
                  <a:lnTo>
                    <a:pt x="249033" y="203747"/>
                  </a:lnTo>
                  <a:lnTo>
                    <a:pt x="248929" y="203798"/>
                  </a:lnTo>
                  <a:lnTo>
                    <a:pt x="246591" y="203870"/>
                  </a:lnTo>
                  <a:lnTo>
                    <a:pt x="246444" y="203885"/>
                  </a:lnTo>
                  <a:lnTo>
                    <a:pt x="246306" y="203907"/>
                  </a:lnTo>
                  <a:lnTo>
                    <a:pt x="246177" y="203943"/>
                  </a:lnTo>
                  <a:lnTo>
                    <a:pt x="246047" y="203979"/>
                  </a:lnTo>
                  <a:lnTo>
                    <a:pt x="245927" y="204023"/>
                  </a:lnTo>
                  <a:lnTo>
                    <a:pt x="245814" y="204074"/>
                  </a:lnTo>
                  <a:lnTo>
                    <a:pt x="245581" y="204183"/>
                  </a:lnTo>
                  <a:lnTo>
                    <a:pt x="242950" y="204415"/>
                  </a:lnTo>
                  <a:lnTo>
                    <a:pt x="240309" y="204640"/>
                  </a:lnTo>
                  <a:lnTo>
                    <a:pt x="237677" y="204858"/>
                  </a:lnTo>
                  <a:lnTo>
                    <a:pt x="235045" y="205062"/>
                  </a:lnTo>
                  <a:lnTo>
                    <a:pt x="232414" y="205265"/>
                  </a:lnTo>
                  <a:lnTo>
                    <a:pt x="229782" y="205461"/>
                  </a:lnTo>
                  <a:lnTo>
                    <a:pt x="227150" y="205643"/>
                  </a:lnTo>
                  <a:lnTo>
                    <a:pt x="224518" y="205824"/>
                  </a:lnTo>
                  <a:lnTo>
                    <a:pt x="221886" y="205991"/>
                  </a:lnTo>
                  <a:lnTo>
                    <a:pt x="219254" y="206151"/>
                  </a:lnTo>
                  <a:lnTo>
                    <a:pt x="216623" y="206304"/>
                  </a:lnTo>
                  <a:lnTo>
                    <a:pt x="213991" y="206449"/>
                  </a:lnTo>
                  <a:lnTo>
                    <a:pt x="211359" y="206587"/>
                  </a:lnTo>
                  <a:lnTo>
                    <a:pt x="208727" y="206718"/>
                  </a:lnTo>
                  <a:lnTo>
                    <a:pt x="206104" y="206841"/>
                  </a:lnTo>
                  <a:lnTo>
                    <a:pt x="203472" y="206958"/>
                  </a:lnTo>
                  <a:lnTo>
                    <a:pt x="200840" y="207066"/>
                  </a:lnTo>
                  <a:lnTo>
                    <a:pt x="198217" y="207168"/>
                  </a:lnTo>
                  <a:lnTo>
                    <a:pt x="195585" y="207270"/>
                  </a:lnTo>
                  <a:lnTo>
                    <a:pt x="192953" y="207357"/>
                  </a:lnTo>
                  <a:lnTo>
                    <a:pt x="190330" y="207437"/>
                  </a:lnTo>
                  <a:lnTo>
                    <a:pt x="187698" y="207510"/>
                  </a:lnTo>
                  <a:lnTo>
                    <a:pt x="185075" y="207575"/>
                  </a:lnTo>
                  <a:lnTo>
                    <a:pt x="182443" y="207633"/>
                  </a:lnTo>
                  <a:lnTo>
                    <a:pt x="179820" y="207684"/>
                  </a:lnTo>
                  <a:lnTo>
                    <a:pt x="177188" y="207735"/>
                  </a:lnTo>
                  <a:lnTo>
                    <a:pt x="174556" y="207771"/>
                  </a:lnTo>
                  <a:lnTo>
                    <a:pt x="171933" y="207807"/>
                  </a:lnTo>
                  <a:lnTo>
                    <a:pt x="169301" y="207836"/>
                  </a:lnTo>
                  <a:lnTo>
                    <a:pt x="166678" y="207851"/>
                  </a:lnTo>
                  <a:lnTo>
                    <a:pt x="164046" y="207866"/>
                  </a:lnTo>
                  <a:lnTo>
                    <a:pt x="161423" y="207873"/>
                  </a:lnTo>
                  <a:lnTo>
                    <a:pt x="156159" y="207873"/>
                  </a:lnTo>
                  <a:lnTo>
                    <a:pt x="153536" y="207858"/>
                  </a:lnTo>
                  <a:lnTo>
                    <a:pt x="150904" y="207844"/>
                  </a:lnTo>
                  <a:lnTo>
                    <a:pt x="148272" y="207822"/>
                  </a:lnTo>
                  <a:lnTo>
                    <a:pt x="145649" y="207793"/>
                  </a:lnTo>
                  <a:lnTo>
                    <a:pt x="143017" y="207757"/>
                  </a:lnTo>
                  <a:lnTo>
                    <a:pt x="140385" y="207720"/>
                  </a:lnTo>
                  <a:lnTo>
                    <a:pt x="137754" y="207669"/>
                  </a:lnTo>
                  <a:lnTo>
                    <a:pt x="135122" y="207619"/>
                  </a:lnTo>
                  <a:lnTo>
                    <a:pt x="132490" y="207560"/>
                  </a:lnTo>
                  <a:lnTo>
                    <a:pt x="129858" y="207502"/>
                  </a:lnTo>
                  <a:lnTo>
                    <a:pt x="127226" y="207430"/>
                  </a:lnTo>
                  <a:lnTo>
                    <a:pt x="124594" y="207357"/>
                  </a:lnTo>
                  <a:lnTo>
                    <a:pt x="121962" y="207284"/>
                  </a:lnTo>
                  <a:lnTo>
                    <a:pt x="119331" y="207197"/>
                  </a:lnTo>
                  <a:lnTo>
                    <a:pt x="116699" y="207110"/>
                  </a:lnTo>
                  <a:lnTo>
                    <a:pt x="114067" y="207016"/>
                  </a:lnTo>
                  <a:lnTo>
                    <a:pt x="111426" y="206914"/>
                  </a:lnTo>
                  <a:lnTo>
                    <a:pt x="108795" y="206812"/>
                  </a:lnTo>
                  <a:lnTo>
                    <a:pt x="106154" y="206703"/>
                  </a:lnTo>
                  <a:lnTo>
                    <a:pt x="103522" y="206587"/>
                  </a:lnTo>
                  <a:lnTo>
                    <a:pt x="100882" y="206471"/>
                  </a:lnTo>
                  <a:lnTo>
                    <a:pt x="98250" y="206347"/>
                  </a:lnTo>
                  <a:lnTo>
                    <a:pt x="95610" y="206224"/>
                  </a:lnTo>
                  <a:lnTo>
                    <a:pt x="92969" y="206086"/>
                  </a:lnTo>
                  <a:lnTo>
                    <a:pt x="90329" y="205955"/>
                  </a:lnTo>
                  <a:lnTo>
                    <a:pt x="87688" y="205810"/>
                  </a:lnTo>
                  <a:lnTo>
                    <a:pt x="82407" y="205519"/>
                  </a:lnTo>
                  <a:lnTo>
                    <a:pt x="77118" y="205207"/>
                  </a:lnTo>
                  <a:lnTo>
                    <a:pt x="76470" y="199367"/>
                  </a:lnTo>
                  <a:lnTo>
                    <a:pt x="75789" y="193250"/>
                  </a:lnTo>
                  <a:lnTo>
                    <a:pt x="75444" y="190098"/>
                  </a:lnTo>
                  <a:lnTo>
                    <a:pt x="75098" y="186887"/>
                  </a:lnTo>
                  <a:lnTo>
                    <a:pt x="74762" y="183619"/>
                  </a:lnTo>
                  <a:lnTo>
                    <a:pt x="74425" y="180306"/>
                  </a:lnTo>
                  <a:lnTo>
                    <a:pt x="74106" y="176943"/>
                  </a:lnTo>
                  <a:lnTo>
                    <a:pt x="73795" y="173536"/>
                  </a:lnTo>
                  <a:lnTo>
                    <a:pt x="73649" y="171815"/>
                  </a:lnTo>
                  <a:lnTo>
                    <a:pt x="73511" y="170093"/>
                  </a:lnTo>
                  <a:lnTo>
                    <a:pt x="73373" y="168357"/>
                  </a:lnTo>
                  <a:lnTo>
                    <a:pt x="73235" y="166614"/>
                  </a:lnTo>
                  <a:lnTo>
                    <a:pt x="73114" y="164856"/>
                  </a:lnTo>
                  <a:lnTo>
                    <a:pt x="72993" y="163098"/>
                  </a:lnTo>
                  <a:lnTo>
                    <a:pt x="72872" y="161333"/>
                  </a:lnTo>
                  <a:lnTo>
                    <a:pt x="72769" y="159560"/>
                  </a:lnTo>
                  <a:lnTo>
                    <a:pt x="72665" y="157781"/>
                  </a:lnTo>
                  <a:lnTo>
                    <a:pt x="72570" y="155994"/>
                  </a:lnTo>
                  <a:lnTo>
                    <a:pt x="72484" y="154200"/>
                  </a:lnTo>
                  <a:lnTo>
                    <a:pt x="72415" y="152405"/>
                  </a:lnTo>
                  <a:lnTo>
                    <a:pt x="72346" y="150604"/>
                  </a:lnTo>
                  <a:lnTo>
                    <a:pt x="72285" y="148802"/>
                  </a:lnTo>
                  <a:lnTo>
                    <a:pt x="72234" y="146994"/>
                  </a:lnTo>
                  <a:lnTo>
                    <a:pt x="72190" y="145185"/>
                  </a:lnTo>
                  <a:lnTo>
                    <a:pt x="72165" y="143376"/>
                  </a:lnTo>
                  <a:lnTo>
                    <a:pt x="72147" y="141560"/>
                  </a:lnTo>
                  <a:lnTo>
                    <a:pt x="72139" y="139744"/>
                  </a:lnTo>
                  <a:lnTo>
                    <a:pt x="72139" y="137928"/>
                  </a:lnTo>
                  <a:lnTo>
                    <a:pt x="72156" y="136112"/>
                  </a:lnTo>
                  <a:lnTo>
                    <a:pt x="72182" y="134296"/>
                  </a:lnTo>
                  <a:lnTo>
                    <a:pt x="72225" y="132480"/>
                  </a:lnTo>
                  <a:lnTo>
                    <a:pt x="72277" y="130664"/>
                  </a:lnTo>
                  <a:lnTo>
                    <a:pt x="72346" y="128856"/>
                  </a:lnTo>
                  <a:lnTo>
                    <a:pt x="72423" y="127040"/>
                  </a:lnTo>
                  <a:lnTo>
                    <a:pt x="72518" y="125231"/>
                  </a:lnTo>
                  <a:lnTo>
                    <a:pt x="72622" y="123422"/>
                  </a:lnTo>
                  <a:lnTo>
                    <a:pt x="72743" y="121621"/>
                  </a:lnTo>
                  <a:lnTo>
                    <a:pt x="72881" y="119819"/>
                  </a:lnTo>
                  <a:lnTo>
                    <a:pt x="73036" y="118025"/>
                  </a:lnTo>
                  <a:lnTo>
                    <a:pt x="73209" y="116231"/>
                  </a:lnTo>
                  <a:lnTo>
                    <a:pt x="73390" y="114444"/>
                  </a:lnTo>
                  <a:lnTo>
                    <a:pt x="73597" y="112664"/>
                  </a:lnTo>
                  <a:lnTo>
                    <a:pt x="73813" y="110892"/>
                  </a:lnTo>
                  <a:lnTo>
                    <a:pt x="74054" y="109120"/>
                  </a:lnTo>
                  <a:lnTo>
                    <a:pt x="74305" y="107362"/>
                  </a:lnTo>
                  <a:lnTo>
                    <a:pt x="74581" y="105604"/>
                  </a:lnTo>
                  <a:lnTo>
                    <a:pt x="74874" y="103861"/>
                  </a:lnTo>
                  <a:lnTo>
                    <a:pt x="75185" y="102124"/>
                  </a:lnTo>
                  <a:lnTo>
                    <a:pt x="75340" y="101253"/>
                  </a:lnTo>
                  <a:lnTo>
                    <a:pt x="75513" y="100388"/>
                  </a:lnTo>
                  <a:lnTo>
                    <a:pt x="75685" y="99531"/>
                  </a:lnTo>
                  <a:lnTo>
                    <a:pt x="75858" y="98674"/>
                  </a:lnTo>
                  <a:lnTo>
                    <a:pt x="76039" y="97817"/>
                  </a:lnTo>
                  <a:lnTo>
                    <a:pt x="76229" y="96960"/>
                  </a:lnTo>
                  <a:lnTo>
                    <a:pt x="76419" y="96110"/>
                  </a:lnTo>
                  <a:lnTo>
                    <a:pt x="76617" y="95260"/>
                  </a:lnTo>
                  <a:lnTo>
                    <a:pt x="76824" y="94417"/>
                  </a:lnTo>
                  <a:lnTo>
                    <a:pt x="77031" y="93575"/>
                  </a:lnTo>
                  <a:lnTo>
                    <a:pt x="77247" y="92732"/>
                  </a:lnTo>
                  <a:lnTo>
                    <a:pt x="77463" y="91897"/>
                  </a:lnTo>
                  <a:lnTo>
                    <a:pt x="77687" y="91061"/>
                  </a:lnTo>
                  <a:lnTo>
                    <a:pt x="77920" y="90226"/>
                  </a:lnTo>
                  <a:lnTo>
                    <a:pt x="78153" y="89398"/>
                  </a:lnTo>
                  <a:lnTo>
                    <a:pt x="78395" y="88577"/>
                  </a:lnTo>
                  <a:lnTo>
                    <a:pt x="78636" y="87749"/>
                  </a:lnTo>
                  <a:lnTo>
                    <a:pt x="78887" y="86936"/>
                  </a:lnTo>
                  <a:lnTo>
                    <a:pt x="79145" y="86115"/>
                  </a:lnTo>
                  <a:lnTo>
                    <a:pt x="79413" y="85301"/>
                  </a:lnTo>
                  <a:lnTo>
                    <a:pt x="79680" y="84495"/>
                  </a:lnTo>
                  <a:lnTo>
                    <a:pt x="79957" y="83689"/>
                  </a:lnTo>
                  <a:lnTo>
                    <a:pt x="80233" y="82882"/>
                  </a:lnTo>
                  <a:lnTo>
                    <a:pt x="80517" y="82083"/>
                  </a:lnTo>
                  <a:lnTo>
                    <a:pt x="80811" y="81291"/>
                  </a:lnTo>
                  <a:lnTo>
                    <a:pt x="81113" y="80500"/>
                  </a:lnTo>
                  <a:lnTo>
                    <a:pt x="81415" y="79708"/>
                  </a:lnTo>
                  <a:lnTo>
                    <a:pt x="81725" y="78923"/>
                  </a:lnTo>
                  <a:lnTo>
                    <a:pt x="82045" y="78146"/>
                  </a:lnTo>
                  <a:lnTo>
                    <a:pt x="82364" y="77369"/>
                  </a:lnTo>
                  <a:lnTo>
                    <a:pt x="82701" y="76599"/>
                  </a:lnTo>
                  <a:lnTo>
                    <a:pt x="83037" y="75829"/>
                  </a:lnTo>
                  <a:lnTo>
                    <a:pt x="83374" y="75066"/>
                  </a:lnTo>
                  <a:lnTo>
                    <a:pt x="83727" y="74304"/>
                  </a:lnTo>
                  <a:lnTo>
                    <a:pt x="84081" y="73548"/>
                  </a:lnTo>
                  <a:lnTo>
                    <a:pt x="84444" y="72793"/>
                  </a:lnTo>
                  <a:lnTo>
                    <a:pt x="84806" y="72044"/>
                  </a:lnTo>
                  <a:lnTo>
                    <a:pt x="85186" y="71304"/>
                  </a:lnTo>
                  <a:lnTo>
                    <a:pt x="85565" y="70563"/>
                  </a:lnTo>
                  <a:lnTo>
                    <a:pt x="85954" y="69829"/>
                  </a:lnTo>
                  <a:lnTo>
                    <a:pt x="86342" y="69103"/>
                  </a:lnTo>
                  <a:lnTo>
                    <a:pt x="86748" y="68376"/>
                  </a:lnTo>
                  <a:lnTo>
                    <a:pt x="87153" y="67657"/>
                  </a:lnTo>
                  <a:lnTo>
                    <a:pt x="87567" y="66938"/>
                  </a:lnTo>
                  <a:lnTo>
                    <a:pt x="87990" y="66226"/>
                  </a:lnTo>
                  <a:lnTo>
                    <a:pt x="88422" y="65521"/>
                  </a:lnTo>
                  <a:lnTo>
                    <a:pt x="88853" y="64824"/>
                  </a:lnTo>
                  <a:lnTo>
                    <a:pt x="89302" y="64127"/>
                  </a:lnTo>
                  <a:lnTo>
                    <a:pt x="89750" y="63429"/>
                  </a:lnTo>
                  <a:lnTo>
                    <a:pt x="90208" y="62747"/>
                  </a:lnTo>
                  <a:lnTo>
                    <a:pt x="90674" y="62064"/>
                  </a:lnTo>
                  <a:lnTo>
                    <a:pt x="91140" y="61388"/>
                  </a:lnTo>
                  <a:lnTo>
                    <a:pt x="91623" y="60720"/>
                  </a:lnTo>
                  <a:lnTo>
                    <a:pt x="92106" y="60052"/>
                  </a:lnTo>
                  <a:lnTo>
                    <a:pt x="92598" y="59391"/>
                  </a:lnTo>
                  <a:lnTo>
                    <a:pt x="93107" y="58737"/>
                  </a:lnTo>
                  <a:lnTo>
                    <a:pt x="93608" y="58090"/>
                  </a:lnTo>
                  <a:lnTo>
                    <a:pt x="94125" y="57444"/>
                  </a:lnTo>
                  <a:lnTo>
                    <a:pt x="94652" y="56805"/>
                  </a:lnTo>
                  <a:lnTo>
                    <a:pt x="95187" y="56173"/>
                  </a:lnTo>
                  <a:lnTo>
                    <a:pt x="95722" y="55548"/>
                  </a:lnTo>
                  <a:lnTo>
                    <a:pt x="96265" y="54923"/>
                  </a:lnTo>
                  <a:lnTo>
                    <a:pt x="96826" y="54306"/>
                  </a:lnTo>
                  <a:lnTo>
                    <a:pt x="97387" y="53696"/>
                  </a:lnTo>
                  <a:lnTo>
                    <a:pt x="97957" y="53093"/>
                  </a:lnTo>
                  <a:lnTo>
                    <a:pt x="98535" y="52497"/>
                  </a:lnTo>
                  <a:lnTo>
                    <a:pt x="99122" y="51909"/>
                  </a:lnTo>
                  <a:lnTo>
                    <a:pt x="99717" y="51320"/>
                  </a:lnTo>
                  <a:lnTo>
                    <a:pt x="100312" y="50739"/>
                  </a:lnTo>
                  <a:lnTo>
                    <a:pt x="100925" y="50165"/>
                  </a:lnTo>
                  <a:lnTo>
                    <a:pt x="101546" y="49599"/>
                  </a:lnTo>
                  <a:lnTo>
                    <a:pt x="102168" y="49040"/>
                  </a:lnTo>
                  <a:lnTo>
                    <a:pt x="102806" y="48488"/>
                  </a:lnTo>
                  <a:lnTo>
                    <a:pt x="103445" y="47935"/>
                  </a:lnTo>
                  <a:lnTo>
                    <a:pt x="104100" y="47398"/>
                  </a:lnTo>
                  <a:lnTo>
                    <a:pt x="104756" y="46860"/>
                  </a:lnTo>
                  <a:lnTo>
                    <a:pt x="105429" y="46337"/>
                  </a:lnTo>
                  <a:lnTo>
                    <a:pt x="106102" y="45814"/>
                  </a:lnTo>
                  <a:lnTo>
                    <a:pt x="106793" y="45299"/>
                  </a:lnTo>
                  <a:lnTo>
                    <a:pt x="107483" y="44790"/>
                  </a:lnTo>
                  <a:lnTo>
                    <a:pt x="108191" y="44289"/>
                  </a:lnTo>
                  <a:lnTo>
                    <a:pt x="108898" y="43795"/>
                  </a:lnTo>
                  <a:lnTo>
                    <a:pt x="109614" y="43308"/>
                  </a:lnTo>
                  <a:lnTo>
                    <a:pt x="110348" y="42829"/>
                  </a:lnTo>
                  <a:lnTo>
                    <a:pt x="111081" y="42357"/>
                  </a:lnTo>
                  <a:lnTo>
                    <a:pt x="111832" y="41892"/>
                  </a:lnTo>
                  <a:lnTo>
                    <a:pt x="112583" y="41434"/>
                  </a:lnTo>
                  <a:lnTo>
                    <a:pt x="113351" y="40984"/>
                  </a:lnTo>
                  <a:lnTo>
                    <a:pt x="114119" y="40534"/>
                  </a:lnTo>
                  <a:lnTo>
                    <a:pt x="114904" y="40098"/>
                  </a:lnTo>
                  <a:lnTo>
                    <a:pt x="115698" y="39669"/>
                  </a:lnTo>
                  <a:lnTo>
                    <a:pt x="116500" y="39248"/>
                  </a:lnTo>
                  <a:lnTo>
                    <a:pt x="117303" y="38834"/>
                  </a:lnTo>
                  <a:lnTo>
                    <a:pt x="118123" y="38427"/>
                  </a:lnTo>
                  <a:lnTo>
                    <a:pt x="118951" y="38027"/>
                  </a:lnTo>
                  <a:lnTo>
                    <a:pt x="119788" y="37642"/>
                  </a:lnTo>
                  <a:lnTo>
                    <a:pt x="120634" y="37257"/>
                  </a:lnTo>
                  <a:lnTo>
                    <a:pt x="121496" y="36880"/>
                  </a:lnTo>
                  <a:lnTo>
                    <a:pt x="122359" y="36509"/>
                  </a:lnTo>
                  <a:lnTo>
                    <a:pt x="123231" y="36153"/>
                  </a:lnTo>
                  <a:lnTo>
                    <a:pt x="124120" y="35805"/>
                  </a:lnTo>
                  <a:lnTo>
                    <a:pt x="125017" y="35456"/>
                  </a:lnTo>
                  <a:lnTo>
                    <a:pt x="125915" y="35122"/>
                  </a:lnTo>
                  <a:lnTo>
                    <a:pt x="126829" y="34795"/>
                  </a:lnTo>
                  <a:lnTo>
                    <a:pt x="127753" y="34475"/>
                  </a:lnTo>
                  <a:lnTo>
                    <a:pt x="128693" y="34170"/>
                  </a:lnTo>
                  <a:lnTo>
                    <a:pt x="129634" y="33865"/>
                  </a:lnTo>
                  <a:lnTo>
                    <a:pt x="130583" y="33575"/>
                  </a:lnTo>
                  <a:lnTo>
                    <a:pt x="131549" y="33284"/>
                  </a:lnTo>
                  <a:lnTo>
                    <a:pt x="132524" y="33008"/>
                  </a:lnTo>
                  <a:lnTo>
                    <a:pt x="133508" y="32739"/>
                  </a:lnTo>
                  <a:lnTo>
                    <a:pt x="134500" y="32485"/>
                  </a:lnTo>
                  <a:lnTo>
                    <a:pt x="135501" y="32231"/>
                  </a:lnTo>
                  <a:lnTo>
                    <a:pt x="136511" y="31991"/>
                  </a:lnTo>
                  <a:lnTo>
                    <a:pt x="137538" y="31759"/>
                  </a:lnTo>
                  <a:lnTo>
                    <a:pt x="138573" y="31533"/>
                  </a:lnTo>
                  <a:lnTo>
                    <a:pt x="139617" y="31316"/>
                  </a:lnTo>
                  <a:lnTo>
                    <a:pt x="140670" y="31112"/>
                  </a:lnTo>
                  <a:lnTo>
                    <a:pt x="141740" y="30916"/>
                  </a:lnTo>
                  <a:lnTo>
                    <a:pt x="142810" y="30727"/>
                  </a:lnTo>
                  <a:lnTo>
                    <a:pt x="143897" y="30546"/>
                  </a:lnTo>
                  <a:lnTo>
                    <a:pt x="144993" y="30379"/>
                  </a:lnTo>
                  <a:lnTo>
                    <a:pt x="146106" y="30219"/>
                  </a:lnTo>
                  <a:lnTo>
                    <a:pt x="147220" y="30066"/>
                  </a:lnTo>
                  <a:lnTo>
                    <a:pt x="148350" y="29928"/>
                  </a:lnTo>
                  <a:lnTo>
                    <a:pt x="149489" y="29790"/>
                  </a:lnTo>
                  <a:lnTo>
                    <a:pt x="150637" y="29674"/>
                  </a:lnTo>
                  <a:lnTo>
                    <a:pt x="151802" y="29558"/>
                  </a:lnTo>
                  <a:lnTo>
                    <a:pt x="152975" y="29456"/>
                  </a:lnTo>
                  <a:lnTo>
                    <a:pt x="154157" y="29362"/>
                  </a:lnTo>
                  <a:lnTo>
                    <a:pt x="155348" y="29282"/>
                  </a:lnTo>
                  <a:lnTo>
                    <a:pt x="156556" y="29202"/>
                  </a:lnTo>
                  <a:lnTo>
                    <a:pt x="157773" y="29144"/>
                  </a:lnTo>
                  <a:lnTo>
                    <a:pt x="158998" y="29086"/>
                  </a:lnTo>
                  <a:lnTo>
                    <a:pt x="160241" y="29042"/>
                  </a:lnTo>
                  <a:lnTo>
                    <a:pt x="161483" y="29006"/>
                  </a:lnTo>
                  <a:lnTo>
                    <a:pt x="162493" y="28991"/>
                  </a:lnTo>
                  <a:lnTo>
                    <a:pt x="163494" y="28984"/>
                  </a:lnTo>
                  <a:close/>
                  <a:moveTo>
                    <a:pt x="302291" y="194180"/>
                  </a:moveTo>
                  <a:lnTo>
                    <a:pt x="302723" y="194761"/>
                  </a:lnTo>
                  <a:lnTo>
                    <a:pt x="303154" y="195343"/>
                  </a:lnTo>
                  <a:lnTo>
                    <a:pt x="303568" y="195931"/>
                  </a:lnTo>
                  <a:lnTo>
                    <a:pt x="303982" y="196519"/>
                  </a:lnTo>
                  <a:lnTo>
                    <a:pt x="304388" y="197115"/>
                  </a:lnTo>
                  <a:lnTo>
                    <a:pt x="304785" y="197718"/>
                  </a:lnTo>
                  <a:lnTo>
                    <a:pt x="305182" y="198313"/>
                  </a:lnTo>
                  <a:lnTo>
                    <a:pt x="305570" y="198924"/>
                  </a:lnTo>
                  <a:lnTo>
                    <a:pt x="305959" y="199534"/>
                  </a:lnTo>
                  <a:lnTo>
                    <a:pt x="306338" y="200144"/>
                  </a:lnTo>
                  <a:lnTo>
                    <a:pt x="306709" y="200761"/>
                  </a:lnTo>
                  <a:lnTo>
                    <a:pt x="307080" y="201386"/>
                  </a:lnTo>
                  <a:lnTo>
                    <a:pt x="307443" y="202011"/>
                  </a:lnTo>
                  <a:lnTo>
                    <a:pt x="307805" y="202635"/>
                  </a:lnTo>
                  <a:lnTo>
                    <a:pt x="308159" y="203267"/>
                  </a:lnTo>
                  <a:lnTo>
                    <a:pt x="308504" y="203899"/>
                  </a:lnTo>
                  <a:lnTo>
                    <a:pt x="307149" y="204662"/>
                  </a:lnTo>
                  <a:lnTo>
                    <a:pt x="305795" y="205425"/>
                  </a:lnTo>
                  <a:lnTo>
                    <a:pt x="304448" y="206202"/>
                  </a:lnTo>
                  <a:lnTo>
                    <a:pt x="303111" y="206987"/>
                  </a:lnTo>
                  <a:lnTo>
                    <a:pt x="301782" y="207778"/>
                  </a:lnTo>
                  <a:lnTo>
                    <a:pt x="300453" y="208585"/>
                  </a:lnTo>
                  <a:lnTo>
                    <a:pt x="299142" y="209398"/>
                  </a:lnTo>
                  <a:lnTo>
                    <a:pt x="298494" y="209812"/>
                  </a:lnTo>
                  <a:lnTo>
                    <a:pt x="297847" y="210234"/>
                  </a:lnTo>
                  <a:lnTo>
                    <a:pt x="297511" y="209623"/>
                  </a:lnTo>
                  <a:lnTo>
                    <a:pt x="297166" y="209013"/>
                  </a:lnTo>
                  <a:lnTo>
                    <a:pt x="296812" y="208403"/>
                  </a:lnTo>
                  <a:lnTo>
                    <a:pt x="296458" y="207800"/>
                  </a:lnTo>
                  <a:lnTo>
                    <a:pt x="296096" y="207197"/>
                  </a:lnTo>
                  <a:lnTo>
                    <a:pt x="295725" y="206594"/>
                  </a:lnTo>
                  <a:lnTo>
                    <a:pt x="295353" y="205991"/>
                  </a:lnTo>
                  <a:lnTo>
                    <a:pt x="294974" y="205396"/>
                  </a:lnTo>
                  <a:lnTo>
                    <a:pt x="294585" y="204800"/>
                  </a:lnTo>
                  <a:lnTo>
                    <a:pt x="294197" y="204212"/>
                  </a:lnTo>
                  <a:lnTo>
                    <a:pt x="293809" y="203623"/>
                  </a:lnTo>
                  <a:lnTo>
                    <a:pt x="293403" y="203035"/>
                  </a:lnTo>
                  <a:lnTo>
                    <a:pt x="292998" y="202447"/>
                  </a:lnTo>
                  <a:lnTo>
                    <a:pt x="292592" y="201873"/>
                  </a:lnTo>
                  <a:lnTo>
                    <a:pt x="292178" y="201292"/>
                  </a:lnTo>
                  <a:lnTo>
                    <a:pt x="291755" y="200718"/>
                  </a:lnTo>
                  <a:lnTo>
                    <a:pt x="292049" y="200573"/>
                  </a:lnTo>
                  <a:lnTo>
                    <a:pt x="292342" y="200420"/>
                  </a:lnTo>
                  <a:lnTo>
                    <a:pt x="292635" y="200260"/>
                  </a:lnTo>
                  <a:lnTo>
                    <a:pt x="292920" y="200100"/>
                  </a:lnTo>
                  <a:lnTo>
                    <a:pt x="293490" y="199774"/>
                  </a:lnTo>
                  <a:lnTo>
                    <a:pt x="294050" y="199432"/>
                  </a:lnTo>
                  <a:lnTo>
                    <a:pt x="294603" y="199083"/>
                  </a:lnTo>
                  <a:lnTo>
                    <a:pt x="295155" y="198742"/>
                  </a:lnTo>
                  <a:lnTo>
                    <a:pt x="296234" y="198052"/>
                  </a:lnTo>
                  <a:lnTo>
                    <a:pt x="297002" y="197594"/>
                  </a:lnTo>
                  <a:lnTo>
                    <a:pt x="297778" y="197137"/>
                  </a:lnTo>
                  <a:lnTo>
                    <a:pt x="298563" y="196679"/>
                  </a:lnTo>
                  <a:lnTo>
                    <a:pt x="299340" y="196214"/>
                  </a:lnTo>
                  <a:lnTo>
                    <a:pt x="299728" y="195974"/>
                  </a:lnTo>
                  <a:lnTo>
                    <a:pt x="300117" y="195735"/>
                  </a:lnTo>
                  <a:lnTo>
                    <a:pt x="300496" y="195488"/>
                  </a:lnTo>
                  <a:lnTo>
                    <a:pt x="300876" y="195241"/>
                  </a:lnTo>
                  <a:lnTo>
                    <a:pt x="301238" y="194987"/>
                  </a:lnTo>
                  <a:lnTo>
                    <a:pt x="301601" y="194725"/>
                  </a:lnTo>
                  <a:lnTo>
                    <a:pt x="301955" y="194456"/>
                  </a:lnTo>
                  <a:lnTo>
                    <a:pt x="302291" y="194180"/>
                  </a:lnTo>
                  <a:close/>
                  <a:moveTo>
                    <a:pt x="34810" y="193824"/>
                  </a:moveTo>
                  <a:lnTo>
                    <a:pt x="35060" y="194013"/>
                  </a:lnTo>
                  <a:lnTo>
                    <a:pt x="35310" y="194209"/>
                  </a:lnTo>
                  <a:lnTo>
                    <a:pt x="35560" y="194391"/>
                  </a:lnTo>
                  <a:lnTo>
                    <a:pt x="35828" y="194580"/>
                  </a:lnTo>
                  <a:lnTo>
                    <a:pt x="36095" y="194754"/>
                  </a:lnTo>
                  <a:lnTo>
                    <a:pt x="36363" y="194928"/>
                  </a:lnTo>
                  <a:lnTo>
                    <a:pt x="36906" y="195270"/>
                  </a:lnTo>
                  <a:lnTo>
                    <a:pt x="37459" y="195597"/>
                  </a:lnTo>
                  <a:lnTo>
                    <a:pt x="38011" y="195902"/>
                  </a:lnTo>
                  <a:lnTo>
                    <a:pt x="38555" y="196200"/>
                  </a:lnTo>
                  <a:lnTo>
                    <a:pt x="39081" y="196490"/>
                  </a:lnTo>
                  <a:lnTo>
                    <a:pt x="39901" y="196912"/>
                  </a:lnTo>
                  <a:lnTo>
                    <a:pt x="40738" y="197326"/>
                  </a:lnTo>
                  <a:lnTo>
                    <a:pt x="41575" y="197732"/>
                  </a:lnTo>
                  <a:lnTo>
                    <a:pt x="42420" y="198117"/>
                  </a:lnTo>
                  <a:lnTo>
                    <a:pt x="43275" y="198488"/>
                  </a:lnTo>
                  <a:lnTo>
                    <a:pt x="43706" y="198669"/>
                  </a:lnTo>
                  <a:lnTo>
                    <a:pt x="44138" y="198844"/>
                  </a:lnTo>
                  <a:lnTo>
                    <a:pt x="44578" y="199018"/>
                  </a:lnTo>
                  <a:lnTo>
                    <a:pt x="45018" y="199185"/>
                  </a:lnTo>
                  <a:lnTo>
                    <a:pt x="45458" y="199352"/>
                  </a:lnTo>
                  <a:lnTo>
                    <a:pt x="45898" y="199512"/>
                  </a:lnTo>
                  <a:lnTo>
                    <a:pt x="45389" y="200347"/>
                  </a:lnTo>
                  <a:lnTo>
                    <a:pt x="44897" y="201183"/>
                  </a:lnTo>
                  <a:lnTo>
                    <a:pt x="44422" y="202033"/>
                  </a:lnTo>
                  <a:lnTo>
                    <a:pt x="43956" y="202890"/>
                  </a:lnTo>
                  <a:lnTo>
                    <a:pt x="43508" y="203761"/>
                  </a:lnTo>
                  <a:lnTo>
                    <a:pt x="43076" y="204633"/>
                  </a:lnTo>
                  <a:lnTo>
                    <a:pt x="42653" y="205512"/>
                  </a:lnTo>
                  <a:lnTo>
                    <a:pt x="42248" y="206398"/>
                  </a:lnTo>
                  <a:lnTo>
                    <a:pt x="41860" y="207292"/>
                  </a:lnTo>
                  <a:lnTo>
                    <a:pt x="41480" y="208185"/>
                  </a:lnTo>
                  <a:lnTo>
                    <a:pt x="41117" y="209093"/>
                  </a:lnTo>
                  <a:lnTo>
                    <a:pt x="40772" y="210001"/>
                  </a:lnTo>
                  <a:lnTo>
                    <a:pt x="40444" y="210909"/>
                  </a:lnTo>
                  <a:lnTo>
                    <a:pt x="40125" y="211824"/>
                  </a:lnTo>
                  <a:lnTo>
                    <a:pt x="39823" y="212747"/>
                  </a:lnTo>
                  <a:lnTo>
                    <a:pt x="39530" y="213669"/>
                  </a:lnTo>
                  <a:lnTo>
                    <a:pt x="39461" y="213626"/>
                  </a:lnTo>
                  <a:lnTo>
                    <a:pt x="39409" y="213590"/>
                  </a:lnTo>
                  <a:lnTo>
                    <a:pt x="39055" y="213444"/>
                  </a:lnTo>
                  <a:lnTo>
                    <a:pt x="38701" y="213299"/>
                  </a:lnTo>
                  <a:lnTo>
                    <a:pt x="38339" y="213161"/>
                  </a:lnTo>
                  <a:lnTo>
                    <a:pt x="37968" y="213023"/>
                  </a:lnTo>
                  <a:lnTo>
                    <a:pt x="37597" y="212892"/>
                  </a:lnTo>
                  <a:lnTo>
                    <a:pt x="37217" y="212769"/>
                  </a:lnTo>
                  <a:lnTo>
                    <a:pt x="36458" y="212522"/>
                  </a:lnTo>
                  <a:lnTo>
                    <a:pt x="35681" y="212297"/>
                  </a:lnTo>
                  <a:lnTo>
                    <a:pt x="34896" y="212071"/>
                  </a:lnTo>
                  <a:lnTo>
                    <a:pt x="34102" y="211868"/>
                  </a:lnTo>
                  <a:lnTo>
                    <a:pt x="33300" y="211665"/>
                  </a:lnTo>
                  <a:lnTo>
                    <a:pt x="32488" y="211476"/>
                  </a:lnTo>
                  <a:lnTo>
                    <a:pt x="31677" y="211294"/>
                  </a:lnTo>
                  <a:lnTo>
                    <a:pt x="30866" y="211113"/>
                  </a:lnTo>
                  <a:lnTo>
                    <a:pt x="30055" y="210945"/>
                  </a:lnTo>
                  <a:lnTo>
                    <a:pt x="28450" y="210611"/>
                  </a:lnTo>
                  <a:lnTo>
                    <a:pt x="26862" y="210284"/>
                  </a:lnTo>
                  <a:lnTo>
                    <a:pt x="27233" y="209209"/>
                  </a:lnTo>
                  <a:lnTo>
                    <a:pt x="27630" y="208142"/>
                  </a:lnTo>
                  <a:lnTo>
                    <a:pt x="28036" y="207074"/>
                  </a:lnTo>
                  <a:lnTo>
                    <a:pt x="28467" y="206020"/>
                  </a:lnTo>
                  <a:lnTo>
                    <a:pt x="28907" y="204967"/>
                  </a:lnTo>
                  <a:lnTo>
                    <a:pt x="29365" y="203921"/>
                  </a:lnTo>
                  <a:lnTo>
                    <a:pt x="29839" y="202882"/>
                  </a:lnTo>
                  <a:lnTo>
                    <a:pt x="30331" y="201851"/>
                  </a:lnTo>
                  <a:lnTo>
                    <a:pt x="30840" y="200820"/>
                  </a:lnTo>
                  <a:lnTo>
                    <a:pt x="31367" y="199803"/>
                  </a:lnTo>
                  <a:lnTo>
                    <a:pt x="31902" y="198786"/>
                  </a:lnTo>
                  <a:lnTo>
                    <a:pt x="32454" y="197783"/>
                  </a:lnTo>
                  <a:lnTo>
                    <a:pt x="33023" y="196781"/>
                  </a:lnTo>
                  <a:lnTo>
                    <a:pt x="33610" y="195786"/>
                  </a:lnTo>
                  <a:lnTo>
                    <a:pt x="34206" y="194798"/>
                  </a:lnTo>
                  <a:lnTo>
                    <a:pt x="34810" y="193824"/>
                  </a:lnTo>
                  <a:close/>
                  <a:moveTo>
                    <a:pt x="241897" y="208817"/>
                  </a:moveTo>
                  <a:lnTo>
                    <a:pt x="241914" y="208861"/>
                  </a:lnTo>
                  <a:lnTo>
                    <a:pt x="241931" y="208912"/>
                  </a:lnTo>
                  <a:lnTo>
                    <a:pt x="241949" y="208970"/>
                  </a:lnTo>
                  <a:lnTo>
                    <a:pt x="241992" y="209028"/>
                  </a:lnTo>
                  <a:lnTo>
                    <a:pt x="242458" y="209645"/>
                  </a:lnTo>
                  <a:lnTo>
                    <a:pt x="242915" y="210263"/>
                  </a:lnTo>
                  <a:lnTo>
                    <a:pt x="243355" y="210880"/>
                  </a:lnTo>
                  <a:lnTo>
                    <a:pt x="243787" y="211505"/>
                  </a:lnTo>
                  <a:lnTo>
                    <a:pt x="244209" y="212129"/>
                  </a:lnTo>
                  <a:lnTo>
                    <a:pt x="244615" y="212761"/>
                  </a:lnTo>
                  <a:lnTo>
                    <a:pt x="245021" y="213386"/>
                  </a:lnTo>
                  <a:lnTo>
                    <a:pt x="245400" y="214025"/>
                  </a:lnTo>
                  <a:lnTo>
                    <a:pt x="245780" y="214657"/>
                  </a:lnTo>
                  <a:lnTo>
                    <a:pt x="246142" y="215297"/>
                  </a:lnTo>
                  <a:lnTo>
                    <a:pt x="246496" y="215928"/>
                  </a:lnTo>
                  <a:lnTo>
                    <a:pt x="246841" y="216575"/>
                  </a:lnTo>
                  <a:lnTo>
                    <a:pt x="247178" y="217214"/>
                  </a:lnTo>
                  <a:lnTo>
                    <a:pt x="247497" y="217861"/>
                  </a:lnTo>
                  <a:lnTo>
                    <a:pt x="247808" y="218507"/>
                  </a:lnTo>
                  <a:lnTo>
                    <a:pt x="248110" y="219154"/>
                  </a:lnTo>
                  <a:lnTo>
                    <a:pt x="247437" y="219241"/>
                  </a:lnTo>
                  <a:lnTo>
                    <a:pt x="246755" y="219343"/>
                  </a:lnTo>
                  <a:lnTo>
                    <a:pt x="246073" y="219452"/>
                  </a:lnTo>
                  <a:lnTo>
                    <a:pt x="245374" y="219575"/>
                  </a:lnTo>
                  <a:lnTo>
                    <a:pt x="244675" y="219713"/>
                  </a:lnTo>
                  <a:lnTo>
                    <a:pt x="243976" y="219858"/>
                  </a:lnTo>
                  <a:lnTo>
                    <a:pt x="243277" y="220018"/>
                  </a:lnTo>
                  <a:lnTo>
                    <a:pt x="242579" y="220185"/>
                  </a:lnTo>
                  <a:lnTo>
                    <a:pt x="241871" y="220359"/>
                  </a:lnTo>
                  <a:lnTo>
                    <a:pt x="241172" y="220548"/>
                  </a:lnTo>
                  <a:lnTo>
                    <a:pt x="240473" y="220737"/>
                  </a:lnTo>
                  <a:lnTo>
                    <a:pt x="239783" y="220948"/>
                  </a:lnTo>
                  <a:lnTo>
                    <a:pt x="239101" y="221159"/>
                  </a:lnTo>
                  <a:lnTo>
                    <a:pt x="238419" y="221376"/>
                  </a:lnTo>
                  <a:lnTo>
                    <a:pt x="237746" y="221609"/>
                  </a:lnTo>
                  <a:lnTo>
                    <a:pt x="237082" y="221849"/>
                  </a:lnTo>
                  <a:lnTo>
                    <a:pt x="236788" y="221042"/>
                  </a:lnTo>
                  <a:lnTo>
                    <a:pt x="236486" y="220251"/>
                  </a:lnTo>
                  <a:lnTo>
                    <a:pt x="236159" y="219459"/>
                  </a:lnTo>
                  <a:lnTo>
                    <a:pt x="235822" y="218674"/>
                  </a:lnTo>
                  <a:lnTo>
                    <a:pt x="235468" y="217890"/>
                  </a:lnTo>
                  <a:lnTo>
                    <a:pt x="235106" y="217120"/>
                  </a:lnTo>
                  <a:lnTo>
                    <a:pt x="234718" y="216350"/>
                  </a:lnTo>
                  <a:lnTo>
                    <a:pt x="234321" y="215587"/>
                  </a:lnTo>
                  <a:lnTo>
                    <a:pt x="233915" y="214839"/>
                  </a:lnTo>
                  <a:lnTo>
                    <a:pt x="233484" y="214091"/>
                  </a:lnTo>
                  <a:lnTo>
                    <a:pt x="233044" y="213350"/>
                  </a:lnTo>
                  <a:lnTo>
                    <a:pt x="232595" y="212623"/>
                  </a:lnTo>
                  <a:lnTo>
                    <a:pt x="232120" y="211904"/>
                  </a:lnTo>
                  <a:lnTo>
                    <a:pt x="231637" y="211192"/>
                  </a:lnTo>
                  <a:lnTo>
                    <a:pt x="231136" y="210488"/>
                  </a:lnTo>
                  <a:lnTo>
                    <a:pt x="230627" y="209798"/>
                  </a:lnTo>
                  <a:lnTo>
                    <a:pt x="233458" y="209558"/>
                  </a:lnTo>
                  <a:lnTo>
                    <a:pt x="236271" y="209311"/>
                  </a:lnTo>
                  <a:lnTo>
                    <a:pt x="239084" y="209057"/>
                  </a:lnTo>
                  <a:lnTo>
                    <a:pt x="241897" y="208817"/>
                  </a:lnTo>
                  <a:close/>
                  <a:moveTo>
                    <a:pt x="310092" y="207001"/>
                  </a:moveTo>
                  <a:lnTo>
                    <a:pt x="310489" y="207807"/>
                  </a:lnTo>
                  <a:lnTo>
                    <a:pt x="310877" y="208614"/>
                  </a:lnTo>
                  <a:lnTo>
                    <a:pt x="311257" y="209427"/>
                  </a:lnTo>
                  <a:lnTo>
                    <a:pt x="311628" y="210241"/>
                  </a:lnTo>
                  <a:lnTo>
                    <a:pt x="311999" y="211062"/>
                  </a:lnTo>
                  <a:lnTo>
                    <a:pt x="312353" y="211890"/>
                  </a:lnTo>
                  <a:lnTo>
                    <a:pt x="312706" y="212718"/>
                  </a:lnTo>
                  <a:lnTo>
                    <a:pt x="313043" y="213553"/>
                  </a:lnTo>
                  <a:lnTo>
                    <a:pt x="313379" y="214389"/>
                  </a:lnTo>
                  <a:lnTo>
                    <a:pt x="313716" y="215224"/>
                  </a:lnTo>
                  <a:lnTo>
                    <a:pt x="314035" y="216067"/>
                  </a:lnTo>
                  <a:lnTo>
                    <a:pt x="314346" y="216916"/>
                  </a:lnTo>
                  <a:lnTo>
                    <a:pt x="314657" y="217766"/>
                  </a:lnTo>
                  <a:lnTo>
                    <a:pt x="314959" y="218616"/>
                  </a:lnTo>
                  <a:lnTo>
                    <a:pt x="315252" y="219473"/>
                  </a:lnTo>
                  <a:lnTo>
                    <a:pt x="315545" y="220330"/>
                  </a:lnTo>
                  <a:lnTo>
                    <a:pt x="315399" y="220338"/>
                  </a:lnTo>
                  <a:lnTo>
                    <a:pt x="315252" y="220359"/>
                  </a:lnTo>
                  <a:lnTo>
                    <a:pt x="315114" y="220389"/>
                  </a:lnTo>
                  <a:lnTo>
                    <a:pt x="314984" y="220432"/>
                  </a:lnTo>
                  <a:lnTo>
                    <a:pt x="314864" y="220490"/>
                  </a:lnTo>
                  <a:lnTo>
                    <a:pt x="314743" y="220563"/>
                  </a:lnTo>
                  <a:lnTo>
                    <a:pt x="314639" y="220643"/>
                  </a:lnTo>
                  <a:lnTo>
                    <a:pt x="314536" y="220744"/>
                  </a:lnTo>
                  <a:lnTo>
                    <a:pt x="314579" y="220723"/>
                  </a:lnTo>
                  <a:lnTo>
                    <a:pt x="314613" y="220723"/>
                  </a:lnTo>
                  <a:lnTo>
                    <a:pt x="314631" y="220730"/>
                  </a:lnTo>
                  <a:lnTo>
                    <a:pt x="314631" y="220752"/>
                  </a:lnTo>
                  <a:lnTo>
                    <a:pt x="314605" y="220774"/>
                  </a:lnTo>
                  <a:lnTo>
                    <a:pt x="314570" y="220810"/>
                  </a:lnTo>
                  <a:lnTo>
                    <a:pt x="314510" y="220839"/>
                  </a:lnTo>
                  <a:lnTo>
                    <a:pt x="314415" y="220868"/>
                  </a:lnTo>
                  <a:lnTo>
                    <a:pt x="314337" y="220897"/>
                  </a:lnTo>
                  <a:lnTo>
                    <a:pt x="314268" y="220919"/>
                  </a:lnTo>
                  <a:lnTo>
                    <a:pt x="314182" y="220933"/>
                  </a:lnTo>
                  <a:lnTo>
                    <a:pt x="314104" y="220948"/>
                  </a:lnTo>
                  <a:lnTo>
                    <a:pt x="313949" y="220991"/>
                  </a:lnTo>
                  <a:lnTo>
                    <a:pt x="313794" y="221050"/>
                  </a:lnTo>
                  <a:lnTo>
                    <a:pt x="313647" y="221108"/>
                  </a:lnTo>
                  <a:lnTo>
                    <a:pt x="313345" y="221246"/>
                  </a:lnTo>
                  <a:lnTo>
                    <a:pt x="313198" y="221304"/>
                  </a:lnTo>
                  <a:lnTo>
                    <a:pt x="313043" y="221355"/>
                  </a:lnTo>
                  <a:lnTo>
                    <a:pt x="312620" y="221500"/>
                  </a:lnTo>
                  <a:lnTo>
                    <a:pt x="312189" y="221638"/>
                  </a:lnTo>
                  <a:lnTo>
                    <a:pt x="311757" y="221769"/>
                  </a:lnTo>
                  <a:lnTo>
                    <a:pt x="311326" y="221899"/>
                  </a:lnTo>
                  <a:lnTo>
                    <a:pt x="310446" y="222146"/>
                  </a:lnTo>
                  <a:lnTo>
                    <a:pt x="309574" y="222386"/>
                  </a:lnTo>
                  <a:lnTo>
                    <a:pt x="308866" y="222568"/>
                  </a:lnTo>
                  <a:lnTo>
                    <a:pt x="308150" y="222742"/>
                  </a:lnTo>
                  <a:lnTo>
                    <a:pt x="307443" y="222902"/>
                  </a:lnTo>
                  <a:lnTo>
                    <a:pt x="306726" y="223062"/>
                  </a:lnTo>
                  <a:lnTo>
                    <a:pt x="306002" y="223207"/>
                  </a:lnTo>
                  <a:lnTo>
                    <a:pt x="305285" y="223352"/>
                  </a:lnTo>
                  <a:lnTo>
                    <a:pt x="303844" y="223643"/>
                  </a:lnTo>
                  <a:lnTo>
                    <a:pt x="303327" y="222219"/>
                  </a:lnTo>
                  <a:lnTo>
                    <a:pt x="303059" y="221514"/>
                  </a:lnTo>
                  <a:lnTo>
                    <a:pt x="302783" y="220803"/>
                  </a:lnTo>
                  <a:lnTo>
                    <a:pt x="302507" y="220098"/>
                  </a:lnTo>
                  <a:lnTo>
                    <a:pt x="302222" y="219393"/>
                  </a:lnTo>
                  <a:lnTo>
                    <a:pt x="301929" y="218696"/>
                  </a:lnTo>
                  <a:lnTo>
                    <a:pt x="301635" y="217991"/>
                  </a:lnTo>
                  <a:lnTo>
                    <a:pt x="301333" y="217294"/>
                  </a:lnTo>
                  <a:lnTo>
                    <a:pt x="301031" y="216597"/>
                  </a:lnTo>
                  <a:lnTo>
                    <a:pt x="300712" y="215899"/>
                  </a:lnTo>
                  <a:lnTo>
                    <a:pt x="300393" y="215209"/>
                  </a:lnTo>
                  <a:lnTo>
                    <a:pt x="300065" y="214519"/>
                  </a:lnTo>
                  <a:lnTo>
                    <a:pt x="299728" y="213829"/>
                  </a:lnTo>
                  <a:lnTo>
                    <a:pt x="299383" y="213146"/>
                  </a:lnTo>
                  <a:lnTo>
                    <a:pt x="299038" y="212464"/>
                  </a:lnTo>
                  <a:lnTo>
                    <a:pt x="299746" y="212144"/>
                  </a:lnTo>
                  <a:lnTo>
                    <a:pt x="300445" y="211824"/>
                  </a:lnTo>
                  <a:lnTo>
                    <a:pt x="301152" y="211505"/>
                  </a:lnTo>
                  <a:lnTo>
                    <a:pt x="301851" y="211178"/>
                  </a:lnTo>
                  <a:lnTo>
                    <a:pt x="303249" y="210510"/>
                  </a:lnTo>
                  <a:lnTo>
                    <a:pt x="304630" y="209827"/>
                  </a:lnTo>
                  <a:lnTo>
                    <a:pt x="306010" y="209137"/>
                  </a:lnTo>
                  <a:lnTo>
                    <a:pt x="307382" y="208432"/>
                  </a:lnTo>
                  <a:lnTo>
                    <a:pt x="308737" y="207720"/>
                  </a:lnTo>
                  <a:lnTo>
                    <a:pt x="310092" y="207001"/>
                  </a:lnTo>
                  <a:close/>
                  <a:moveTo>
                    <a:pt x="26284" y="211999"/>
                  </a:moveTo>
                  <a:lnTo>
                    <a:pt x="27760" y="212507"/>
                  </a:lnTo>
                  <a:lnTo>
                    <a:pt x="29261" y="213030"/>
                  </a:lnTo>
                  <a:lnTo>
                    <a:pt x="30021" y="213292"/>
                  </a:lnTo>
                  <a:lnTo>
                    <a:pt x="30780" y="213546"/>
                  </a:lnTo>
                  <a:lnTo>
                    <a:pt x="31548" y="213800"/>
                  </a:lnTo>
                  <a:lnTo>
                    <a:pt x="32316" y="214040"/>
                  </a:lnTo>
                  <a:lnTo>
                    <a:pt x="33084" y="214272"/>
                  </a:lnTo>
                  <a:lnTo>
                    <a:pt x="33852" y="214497"/>
                  </a:lnTo>
                  <a:lnTo>
                    <a:pt x="34620" y="214708"/>
                  </a:lnTo>
                  <a:lnTo>
                    <a:pt x="35388" y="214904"/>
                  </a:lnTo>
                  <a:lnTo>
                    <a:pt x="36156" y="215079"/>
                  </a:lnTo>
                  <a:lnTo>
                    <a:pt x="36535" y="215159"/>
                  </a:lnTo>
                  <a:lnTo>
                    <a:pt x="36924" y="215238"/>
                  </a:lnTo>
                  <a:lnTo>
                    <a:pt x="37303" y="215311"/>
                  </a:lnTo>
                  <a:lnTo>
                    <a:pt x="37683" y="215376"/>
                  </a:lnTo>
                  <a:lnTo>
                    <a:pt x="38063" y="215435"/>
                  </a:lnTo>
                  <a:lnTo>
                    <a:pt x="38434" y="215485"/>
                  </a:lnTo>
                  <a:lnTo>
                    <a:pt x="38511" y="215500"/>
                  </a:lnTo>
                  <a:lnTo>
                    <a:pt x="38589" y="215514"/>
                  </a:lnTo>
                  <a:lnTo>
                    <a:pt x="38736" y="215514"/>
                  </a:lnTo>
                  <a:lnTo>
                    <a:pt x="38805" y="215507"/>
                  </a:lnTo>
                  <a:lnTo>
                    <a:pt x="38883" y="215493"/>
                  </a:lnTo>
                  <a:lnTo>
                    <a:pt x="39012" y="215464"/>
                  </a:lnTo>
                  <a:lnTo>
                    <a:pt x="38822" y="216183"/>
                  </a:lnTo>
                  <a:lnTo>
                    <a:pt x="38632" y="216902"/>
                  </a:lnTo>
                  <a:lnTo>
                    <a:pt x="38451" y="217621"/>
                  </a:lnTo>
                  <a:lnTo>
                    <a:pt x="38287" y="218347"/>
                  </a:lnTo>
                  <a:lnTo>
                    <a:pt x="38123" y="219067"/>
                  </a:lnTo>
                  <a:lnTo>
                    <a:pt x="37968" y="219786"/>
                  </a:lnTo>
                  <a:lnTo>
                    <a:pt x="37830" y="220505"/>
                  </a:lnTo>
                  <a:lnTo>
                    <a:pt x="37692" y="221224"/>
                  </a:lnTo>
                  <a:lnTo>
                    <a:pt x="37562" y="221936"/>
                  </a:lnTo>
                  <a:lnTo>
                    <a:pt x="37441" y="222655"/>
                  </a:lnTo>
                  <a:lnTo>
                    <a:pt x="37338" y="223367"/>
                  </a:lnTo>
                  <a:lnTo>
                    <a:pt x="37234" y="224079"/>
                  </a:lnTo>
                  <a:lnTo>
                    <a:pt x="37139" y="224798"/>
                  </a:lnTo>
                  <a:lnTo>
                    <a:pt x="37053" y="225502"/>
                  </a:lnTo>
                  <a:lnTo>
                    <a:pt x="36984" y="226214"/>
                  </a:lnTo>
                  <a:lnTo>
                    <a:pt x="36915" y="226919"/>
                  </a:lnTo>
                  <a:lnTo>
                    <a:pt x="36121" y="226781"/>
                  </a:lnTo>
                  <a:lnTo>
                    <a:pt x="35327" y="226650"/>
                  </a:lnTo>
                  <a:lnTo>
                    <a:pt x="34525" y="226527"/>
                  </a:lnTo>
                  <a:lnTo>
                    <a:pt x="33731" y="226410"/>
                  </a:lnTo>
                  <a:lnTo>
                    <a:pt x="32117" y="226185"/>
                  </a:lnTo>
                  <a:lnTo>
                    <a:pt x="30521" y="225975"/>
                  </a:lnTo>
                  <a:lnTo>
                    <a:pt x="28778" y="225713"/>
                  </a:lnTo>
                  <a:lnTo>
                    <a:pt x="27906" y="225590"/>
                  </a:lnTo>
                  <a:lnTo>
                    <a:pt x="27466" y="225531"/>
                  </a:lnTo>
                  <a:lnTo>
                    <a:pt x="27026" y="225481"/>
                  </a:lnTo>
                  <a:lnTo>
                    <a:pt x="26586" y="225430"/>
                  </a:lnTo>
                  <a:lnTo>
                    <a:pt x="26146" y="225393"/>
                  </a:lnTo>
                  <a:lnTo>
                    <a:pt x="25715" y="225357"/>
                  </a:lnTo>
                  <a:lnTo>
                    <a:pt x="25275" y="225328"/>
                  </a:lnTo>
                  <a:lnTo>
                    <a:pt x="24835" y="225313"/>
                  </a:lnTo>
                  <a:lnTo>
                    <a:pt x="24394" y="225306"/>
                  </a:lnTo>
                  <a:lnTo>
                    <a:pt x="23954" y="225313"/>
                  </a:lnTo>
                  <a:lnTo>
                    <a:pt x="23514" y="225335"/>
                  </a:lnTo>
                  <a:lnTo>
                    <a:pt x="23488" y="225335"/>
                  </a:lnTo>
                  <a:lnTo>
                    <a:pt x="23471" y="225343"/>
                  </a:lnTo>
                  <a:lnTo>
                    <a:pt x="23437" y="225364"/>
                  </a:lnTo>
                  <a:lnTo>
                    <a:pt x="23402" y="225386"/>
                  </a:lnTo>
                  <a:lnTo>
                    <a:pt x="23359" y="225408"/>
                  </a:lnTo>
                  <a:lnTo>
                    <a:pt x="23471" y="224551"/>
                  </a:lnTo>
                  <a:lnTo>
                    <a:pt x="23592" y="223694"/>
                  </a:lnTo>
                  <a:lnTo>
                    <a:pt x="23730" y="222844"/>
                  </a:lnTo>
                  <a:lnTo>
                    <a:pt x="23868" y="221994"/>
                  </a:lnTo>
                  <a:lnTo>
                    <a:pt x="24015" y="221144"/>
                  </a:lnTo>
                  <a:lnTo>
                    <a:pt x="24179" y="220301"/>
                  </a:lnTo>
                  <a:lnTo>
                    <a:pt x="24351" y="219459"/>
                  </a:lnTo>
                  <a:lnTo>
                    <a:pt x="24524" y="218616"/>
                  </a:lnTo>
                  <a:lnTo>
                    <a:pt x="24714" y="217781"/>
                  </a:lnTo>
                  <a:lnTo>
                    <a:pt x="24912" y="216945"/>
                  </a:lnTo>
                  <a:lnTo>
                    <a:pt x="25119" y="216117"/>
                  </a:lnTo>
                  <a:lnTo>
                    <a:pt x="25326" y="215289"/>
                  </a:lnTo>
                  <a:lnTo>
                    <a:pt x="25559" y="214461"/>
                  </a:lnTo>
                  <a:lnTo>
                    <a:pt x="25792" y="213640"/>
                  </a:lnTo>
                  <a:lnTo>
                    <a:pt x="26034" y="212820"/>
                  </a:lnTo>
                  <a:lnTo>
                    <a:pt x="26284" y="211999"/>
                  </a:lnTo>
                  <a:close/>
                  <a:moveTo>
                    <a:pt x="249421" y="222255"/>
                  </a:moveTo>
                  <a:lnTo>
                    <a:pt x="249663" y="222909"/>
                  </a:lnTo>
                  <a:lnTo>
                    <a:pt x="249905" y="223570"/>
                  </a:lnTo>
                  <a:lnTo>
                    <a:pt x="250129" y="224231"/>
                  </a:lnTo>
                  <a:lnTo>
                    <a:pt x="250353" y="224892"/>
                  </a:lnTo>
                  <a:lnTo>
                    <a:pt x="250560" y="225553"/>
                  </a:lnTo>
                  <a:lnTo>
                    <a:pt x="250759" y="226221"/>
                  </a:lnTo>
                  <a:lnTo>
                    <a:pt x="250949" y="226890"/>
                  </a:lnTo>
                  <a:lnTo>
                    <a:pt x="251130" y="227565"/>
                  </a:lnTo>
                  <a:lnTo>
                    <a:pt x="251302" y="228234"/>
                  </a:lnTo>
                  <a:lnTo>
                    <a:pt x="251466" y="228916"/>
                  </a:lnTo>
                  <a:lnTo>
                    <a:pt x="251622" y="229592"/>
                  </a:lnTo>
                  <a:lnTo>
                    <a:pt x="251768" y="230275"/>
                  </a:lnTo>
                  <a:lnTo>
                    <a:pt x="251898" y="230958"/>
                  </a:lnTo>
                  <a:lnTo>
                    <a:pt x="252027" y="231648"/>
                  </a:lnTo>
                  <a:lnTo>
                    <a:pt x="252148" y="232330"/>
                  </a:lnTo>
                  <a:lnTo>
                    <a:pt x="252252" y="233028"/>
                  </a:lnTo>
                  <a:lnTo>
                    <a:pt x="250673" y="233129"/>
                  </a:lnTo>
                  <a:lnTo>
                    <a:pt x="249093" y="233238"/>
                  </a:lnTo>
                  <a:lnTo>
                    <a:pt x="247514" y="233369"/>
                  </a:lnTo>
                  <a:lnTo>
                    <a:pt x="245935" y="233507"/>
                  </a:lnTo>
                  <a:lnTo>
                    <a:pt x="244356" y="233652"/>
                  </a:lnTo>
                  <a:lnTo>
                    <a:pt x="242786" y="233820"/>
                  </a:lnTo>
                  <a:lnTo>
                    <a:pt x="241207" y="233994"/>
                  </a:lnTo>
                  <a:lnTo>
                    <a:pt x="239645" y="234175"/>
                  </a:lnTo>
                  <a:lnTo>
                    <a:pt x="239602" y="233573"/>
                  </a:lnTo>
                  <a:lnTo>
                    <a:pt x="239550" y="232970"/>
                  </a:lnTo>
                  <a:lnTo>
                    <a:pt x="239489" y="232360"/>
                  </a:lnTo>
                  <a:lnTo>
                    <a:pt x="239420" y="231757"/>
                  </a:lnTo>
                  <a:lnTo>
                    <a:pt x="239343" y="231154"/>
                  </a:lnTo>
                  <a:lnTo>
                    <a:pt x="239256" y="230551"/>
                  </a:lnTo>
                  <a:lnTo>
                    <a:pt x="239170" y="229948"/>
                  </a:lnTo>
                  <a:lnTo>
                    <a:pt x="239067" y="229345"/>
                  </a:lnTo>
                  <a:lnTo>
                    <a:pt x="238963" y="228742"/>
                  </a:lnTo>
                  <a:lnTo>
                    <a:pt x="238842" y="228139"/>
                  </a:lnTo>
                  <a:lnTo>
                    <a:pt x="238721" y="227536"/>
                  </a:lnTo>
                  <a:lnTo>
                    <a:pt x="238583" y="226941"/>
                  </a:lnTo>
                  <a:lnTo>
                    <a:pt x="238445" y="226345"/>
                  </a:lnTo>
                  <a:lnTo>
                    <a:pt x="238290" y="225749"/>
                  </a:lnTo>
                  <a:lnTo>
                    <a:pt x="238135" y="225154"/>
                  </a:lnTo>
                  <a:lnTo>
                    <a:pt x="237971" y="224565"/>
                  </a:lnTo>
                  <a:lnTo>
                    <a:pt x="238695" y="224456"/>
                  </a:lnTo>
                  <a:lnTo>
                    <a:pt x="239420" y="224347"/>
                  </a:lnTo>
                  <a:lnTo>
                    <a:pt x="240154" y="224231"/>
                  </a:lnTo>
                  <a:lnTo>
                    <a:pt x="240887" y="224108"/>
                  </a:lnTo>
                  <a:lnTo>
                    <a:pt x="241621" y="223977"/>
                  </a:lnTo>
                  <a:lnTo>
                    <a:pt x="242354" y="223846"/>
                  </a:lnTo>
                  <a:lnTo>
                    <a:pt x="243079" y="223708"/>
                  </a:lnTo>
                  <a:lnTo>
                    <a:pt x="243804" y="223563"/>
                  </a:lnTo>
                  <a:lnTo>
                    <a:pt x="244529" y="223418"/>
                  </a:lnTo>
                  <a:lnTo>
                    <a:pt x="245254" y="223258"/>
                  </a:lnTo>
                  <a:lnTo>
                    <a:pt x="245961" y="223105"/>
                  </a:lnTo>
                  <a:lnTo>
                    <a:pt x="246669" y="222938"/>
                  </a:lnTo>
                  <a:lnTo>
                    <a:pt x="247368" y="222771"/>
                  </a:lnTo>
                  <a:lnTo>
                    <a:pt x="248067" y="222604"/>
                  </a:lnTo>
                  <a:lnTo>
                    <a:pt x="248748" y="222430"/>
                  </a:lnTo>
                  <a:lnTo>
                    <a:pt x="249421" y="222255"/>
                  </a:lnTo>
                  <a:close/>
                  <a:moveTo>
                    <a:pt x="23238" y="226614"/>
                  </a:moveTo>
                  <a:lnTo>
                    <a:pt x="23609" y="226752"/>
                  </a:lnTo>
                  <a:lnTo>
                    <a:pt x="23989" y="226890"/>
                  </a:lnTo>
                  <a:lnTo>
                    <a:pt x="24377" y="227021"/>
                  </a:lnTo>
                  <a:lnTo>
                    <a:pt x="24765" y="227144"/>
                  </a:lnTo>
                  <a:lnTo>
                    <a:pt x="25162" y="227267"/>
                  </a:lnTo>
                  <a:lnTo>
                    <a:pt x="25568" y="227384"/>
                  </a:lnTo>
                  <a:lnTo>
                    <a:pt x="25974" y="227493"/>
                  </a:lnTo>
                  <a:lnTo>
                    <a:pt x="26388" y="227602"/>
                  </a:lnTo>
                  <a:lnTo>
                    <a:pt x="26802" y="227711"/>
                  </a:lnTo>
                  <a:lnTo>
                    <a:pt x="27225" y="227812"/>
                  </a:lnTo>
                  <a:lnTo>
                    <a:pt x="28070" y="228001"/>
                  </a:lnTo>
                  <a:lnTo>
                    <a:pt x="28933" y="228175"/>
                  </a:lnTo>
                  <a:lnTo>
                    <a:pt x="29805" y="228343"/>
                  </a:lnTo>
                  <a:lnTo>
                    <a:pt x="30685" y="228495"/>
                  </a:lnTo>
                  <a:lnTo>
                    <a:pt x="31565" y="228633"/>
                  </a:lnTo>
                  <a:lnTo>
                    <a:pt x="32445" y="228764"/>
                  </a:lnTo>
                  <a:lnTo>
                    <a:pt x="33325" y="228880"/>
                  </a:lnTo>
                  <a:lnTo>
                    <a:pt x="34197" y="228996"/>
                  </a:lnTo>
                  <a:lnTo>
                    <a:pt x="35068" y="229098"/>
                  </a:lnTo>
                  <a:lnTo>
                    <a:pt x="35923" y="229192"/>
                  </a:lnTo>
                  <a:lnTo>
                    <a:pt x="36760" y="229280"/>
                  </a:lnTo>
                  <a:lnTo>
                    <a:pt x="36717" y="230420"/>
                  </a:lnTo>
                  <a:lnTo>
                    <a:pt x="36691" y="231546"/>
                  </a:lnTo>
                  <a:lnTo>
                    <a:pt x="36682" y="232105"/>
                  </a:lnTo>
                  <a:lnTo>
                    <a:pt x="36682" y="232665"/>
                  </a:lnTo>
                  <a:lnTo>
                    <a:pt x="36691" y="233217"/>
                  </a:lnTo>
                  <a:lnTo>
                    <a:pt x="36699" y="233769"/>
                  </a:lnTo>
                  <a:lnTo>
                    <a:pt x="36717" y="234314"/>
                  </a:lnTo>
                  <a:lnTo>
                    <a:pt x="36734" y="234858"/>
                  </a:lnTo>
                  <a:lnTo>
                    <a:pt x="36760" y="235396"/>
                  </a:lnTo>
                  <a:lnTo>
                    <a:pt x="36794" y="235926"/>
                  </a:lnTo>
                  <a:lnTo>
                    <a:pt x="36829" y="236456"/>
                  </a:lnTo>
                  <a:lnTo>
                    <a:pt x="36872" y="236987"/>
                  </a:lnTo>
                  <a:lnTo>
                    <a:pt x="36924" y="237510"/>
                  </a:lnTo>
                  <a:lnTo>
                    <a:pt x="36976" y="238025"/>
                  </a:lnTo>
                  <a:lnTo>
                    <a:pt x="36604" y="237873"/>
                  </a:lnTo>
                  <a:lnTo>
                    <a:pt x="36225" y="237735"/>
                  </a:lnTo>
                  <a:lnTo>
                    <a:pt x="35845" y="237597"/>
                  </a:lnTo>
                  <a:lnTo>
                    <a:pt x="35465" y="237466"/>
                  </a:lnTo>
                  <a:lnTo>
                    <a:pt x="35077" y="237335"/>
                  </a:lnTo>
                  <a:lnTo>
                    <a:pt x="34689" y="237219"/>
                  </a:lnTo>
                  <a:lnTo>
                    <a:pt x="34301" y="237103"/>
                  </a:lnTo>
                  <a:lnTo>
                    <a:pt x="33904" y="236994"/>
                  </a:lnTo>
                  <a:lnTo>
                    <a:pt x="33507" y="236892"/>
                  </a:lnTo>
                  <a:lnTo>
                    <a:pt x="33110" y="236791"/>
                  </a:lnTo>
                  <a:lnTo>
                    <a:pt x="32713" y="236696"/>
                  </a:lnTo>
                  <a:lnTo>
                    <a:pt x="32307" y="236609"/>
                  </a:lnTo>
                  <a:lnTo>
                    <a:pt x="31902" y="236529"/>
                  </a:lnTo>
                  <a:lnTo>
                    <a:pt x="31496" y="236456"/>
                  </a:lnTo>
                  <a:lnTo>
                    <a:pt x="31091" y="236384"/>
                  </a:lnTo>
                  <a:lnTo>
                    <a:pt x="30685" y="236318"/>
                  </a:lnTo>
                  <a:lnTo>
                    <a:pt x="30271" y="236260"/>
                  </a:lnTo>
                  <a:lnTo>
                    <a:pt x="29865" y="236202"/>
                  </a:lnTo>
                  <a:lnTo>
                    <a:pt x="29451" y="236159"/>
                  </a:lnTo>
                  <a:lnTo>
                    <a:pt x="29037" y="236115"/>
                  </a:lnTo>
                  <a:lnTo>
                    <a:pt x="28623" y="236071"/>
                  </a:lnTo>
                  <a:lnTo>
                    <a:pt x="28208" y="236042"/>
                  </a:lnTo>
                  <a:lnTo>
                    <a:pt x="27803" y="236013"/>
                  </a:lnTo>
                  <a:lnTo>
                    <a:pt x="27389" y="235991"/>
                  </a:lnTo>
                  <a:lnTo>
                    <a:pt x="26975" y="235970"/>
                  </a:lnTo>
                  <a:lnTo>
                    <a:pt x="26560" y="235962"/>
                  </a:lnTo>
                  <a:lnTo>
                    <a:pt x="26146" y="235955"/>
                  </a:lnTo>
                  <a:lnTo>
                    <a:pt x="25318" y="235955"/>
                  </a:lnTo>
                  <a:lnTo>
                    <a:pt x="24912" y="235962"/>
                  </a:lnTo>
                  <a:lnTo>
                    <a:pt x="24498" y="235977"/>
                  </a:lnTo>
                  <a:lnTo>
                    <a:pt x="24092" y="235999"/>
                  </a:lnTo>
                  <a:lnTo>
                    <a:pt x="23747" y="236028"/>
                  </a:lnTo>
                  <a:lnTo>
                    <a:pt x="23393" y="236064"/>
                  </a:lnTo>
                  <a:lnTo>
                    <a:pt x="22695" y="236151"/>
                  </a:lnTo>
                  <a:lnTo>
                    <a:pt x="22686" y="235548"/>
                  </a:lnTo>
                  <a:lnTo>
                    <a:pt x="22686" y="234953"/>
                  </a:lnTo>
                  <a:lnTo>
                    <a:pt x="22695" y="234350"/>
                  </a:lnTo>
                  <a:lnTo>
                    <a:pt x="22712" y="233747"/>
                  </a:lnTo>
                  <a:lnTo>
                    <a:pt x="22755" y="232548"/>
                  </a:lnTo>
                  <a:lnTo>
                    <a:pt x="22815" y="231357"/>
                  </a:lnTo>
                  <a:lnTo>
                    <a:pt x="22893" y="230159"/>
                  </a:lnTo>
                  <a:lnTo>
                    <a:pt x="22997" y="228975"/>
                  </a:lnTo>
                  <a:lnTo>
                    <a:pt x="23109" y="227790"/>
                  </a:lnTo>
                  <a:lnTo>
                    <a:pt x="23238" y="226614"/>
                  </a:lnTo>
                  <a:close/>
                  <a:moveTo>
                    <a:pt x="316520" y="223432"/>
                  </a:moveTo>
                  <a:lnTo>
                    <a:pt x="316978" y="225016"/>
                  </a:lnTo>
                  <a:lnTo>
                    <a:pt x="317426" y="226606"/>
                  </a:lnTo>
                  <a:lnTo>
                    <a:pt x="317849" y="228197"/>
                  </a:lnTo>
                  <a:lnTo>
                    <a:pt x="318056" y="228996"/>
                  </a:lnTo>
                  <a:lnTo>
                    <a:pt x="318255" y="229803"/>
                  </a:lnTo>
                  <a:lnTo>
                    <a:pt x="318453" y="230602"/>
                  </a:lnTo>
                  <a:lnTo>
                    <a:pt x="318643" y="231408"/>
                  </a:lnTo>
                  <a:lnTo>
                    <a:pt x="318833" y="232214"/>
                  </a:lnTo>
                  <a:lnTo>
                    <a:pt x="319006" y="233028"/>
                  </a:lnTo>
                  <a:lnTo>
                    <a:pt x="319178" y="233834"/>
                  </a:lnTo>
                  <a:lnTo>
                    <a:pt x="319342" y="234648"/>
                  </a:lnTo>
                  <a:lnTo>
                    <a:pt x="319506" y="235461"/>
                  </a:lnTo>
                  <a:lnTo>
                    <a:pt x="319653" y="236282"/>
                  </a:lnTo>
                  <a:lnTo>
                    <a:pt x="319299" y="236253"/>
                  </a:lnTo>
                  <a:lnTo>
                    <a:pt x="318945" y="236231"/>
                  </a:lnTo>
                  <a:lnTo>
                    <a:pt x="318591" y="236217"/>
                  </a:lnTo>
                  <a:lnTo>
                    <a:pt x="318238" y="236202"/>
                  </a:lnTo>
                  <a:lnTo>
                    <a:pt x="317875" y="236195"/>
                  </a:lnTo>
                  <a:lnTo>
                    <a:pt x="317159" y="236195"/>
                  </a:lnTo>
                  <a:lnTo>
                    <a:pt x="316797" y="236202"/>
                  </a:lnTo>
                  <a:lnTo>
                    <a:pt x="316175" y="236224"/>
                  </a:lnTo>
                  <a:lnTo>
                    <a:pt x="315571" y="236260"/>
                  </a:lnTo>
                  <a:lnTo>
                    <a:pt x="314967" y="236311"/>
                  </a:lnTo>
                  <a:lnTo>
                    <a:pt x="314372" y="236369"/>
                  </a:lnTo>
                  <a:lnTo>
                    <a:pt x="313785" y="236442"/>
                  </a:lnTo>
                  <a:lnTo>
                    <a:pt x="313198" y="236529"/>
                  </a:lnTo>
                  <a:lnTo>
                    <a:pt x="312620" y="236631"/>
                  </a:lnTo>
                  <a:lnTo>
                    <a:pt x="312051" y="236740"/>
                  </a:lnTo>
                  <a:lnTo>
                    <a:pt x="311481" y="236863"/>
                  </a:lnTo>
                  <a:lnTo>
                    <a:pt x="310929" y="236994"/>
                  </a:lnTo>
                  <a:lnTo>
                    <a:pt x="310377" y="237139"/>
                  </a:lnTo>
                  <a:lnTo>
                    <a:pt x="309824" y="237299"/>
                  </a:lnTo>
                  <a:lnTo>
                    <a:pt x="309289" y="237466"/>
                  </a:lnTo>
                  <a:lnTo>
                    <a:pt x="308754" y="237640"/>
                  </a:lnTo>
                  <a:lnTo>
                    <a:pt x="308237" y="237829"/>
                  </a:lnTo>
                  <a:lnTo>
                    <a:pt x="307719" y="238025"/>
                  </a:lnTo>
                  <a:lnTo>
                    <a:pt x="307581" y="237277"/>
                  </a:lnTo>
                  <a:lnTo>
                    <a:pt x="307434" y="236529"/>
                  </a:lnTo>
                  <a:lnTo>
                    <a:pt x="307287" y="235788"/>
                  </a:lnTo>
                  <a:lnTo>
                    <a:pt x="307132" y="235040"/>
                  </a:lnTo>
                  <a:lnTo>
                    <a:pt x="306968" y="234292"/>
                  </a:lnTo>
                  <a:lnTo>
                    <a:pt x="306796" y="233544"/>
                  </a:lnTo>
                  <a:lnTo>
                    <a:pt x="306614" y="232795"/>
                  </a:lnTo>
                  <a:lnTo>
                    <a:pt x="306424" y="232047"/>
                  </a:lnTo>
                  <a:lnTo>
                    <a:pt x="306235" y="231299"/>
                  </a:lnTo>
                  <a:lnTo>
                    <a:pt x="306036" y="230558"/>
                  </a:lnTo>
                  <a:lnTo>
                    <a:pt x="305829" y="229810"/>
                  </a:lnTo>
                  <a:lnTo>
                    <a:pt x="305613" y="229062"/>
                  </a:lnTo>
                  <a:lnTo>
                    <a:pt x="305398" y="228314"/>
                  </a:lnTo>
                  <a:lnTo>
                    <a:pt x="305173" y="227565"/>
                  </a:lnTo>
                  <a:lnTo>
                    <a:pt x="304940" y="226824"/>
                  </a:lnTo>
                  <a:lnTo>
                    <a:pt x="304699" y="226076"/>
                  </a:lnTo>
                  <a:lnTo>
                    <a:pt x="305191" y="226062"/>
                  </a:lnTo>
                  <a:lnTo>
                    <a:pt x="305691" y="226033"/>
                  </a:lnTo>
                  <a:lnTo>
                    <a:pt x="306191" y="225989"/>
                  </a:lnTo>
                  <a:lnTo>
                    <a:pt x="306692" y="225938"/>
                  </a:lnTo>
                  <a:lnTo>
                    <a:pt x="307192" y="225873"/>
                  </a:lnTo>
                  <a:lnTo>
                    <a:pt x="307693" y="225800"/>
                  </a:lnTo>
                  <a:lnTo>
                    <a:pt x="308193" y="225720"/>
                  </a:lnTo>
                  <a:lnTo>
                    <a:pt x="308694" y="225640"/>
                  </a:lnTo>
                  <a:lnTo>
                    <a:pt x="309194" y="225546"/>
                  </a:lnTo>
                  <a:lnTo>
                    <a:pt x="309686" y="225444"/>
                  </a:lnTo>
                  <a:lnTo>
                    <a:pt x="310178" y="225343"/>
                  </a:lnTo>
                  <a:lnTo>
                    <a:pt x="310661" y="225234"/>
                  </a:lnTo>
                  <a:lnTo>
                    <a:pt x="311610" y="225016"/>
                  </a:lnTo>
                  <a:lnTo>
                    <a:pt x="312525" y="224790"/>
                  </a:lnTo>
                  <a:lnTo>
                    <a:pt x="313414" y="224580"/>
                  </a:lnTo>
                  <a:lnTo>
                    <a:pt x="313932" y="224449"/>
                  </a:lnTo>
                  <a:lnTo>
                    <a:pt x="314467" y="224297"/>
                  </a:lnTo>
                  <a:lnTo>
                    <a:pt x="314743" y="224217"/>
                  </a:lnTo>
                  <a:lnTo>
                    <a:pt x="315010" y="224122"/>
                  </a:lnTo>
                  <a:lnTo>
                    <a:pt x="315286" y="224028"/>
                  </a:lnTo>
                  <a:lnTo>
                    <a:pt x="315545" y="223926"/>
                  </a:lnTo>
                  <a:lnTo>
                    <a:pt x="315804" y="223817"/>
                  </a:lnTo>
                  <a:lnTo>
                    <a:pt x="316054" y="223694"/>
                  </a:lnTo>
                  <a:lnTo>
                    <a:pt x="316296" y="223570"/>
                  </a:lnTo>
                  <a:lnTo>
                    <a:pt x="316520" y="223432"/>
                  </a:lnTo>
                  <a:close/>
                  <a:moveTo>
                    <a:pt x="252554" y="235970"/>
                  </a:moveTo>
                  <a:lnTo>
                    <a:pt x="252623" y="236696"/>
                  </a:lnTo>
                  <a:lnTo>
                    <a:pt x="252683" y="237422"/>
                  </a:lnTo>
                  <a:lnTo>
                    <a:pt x="252735" y="238149"/>
                  </a:lnTo>
                  <a:lnTo>
                    <a:pt x="252778" y="238883"/>
                  </a:lnTo>
                  <a:lnTo>
                    <a:pt x="252804" y="239616"/>
                  </a:lnTo>
                  <a:lnTo>
                    <a:pt x="252830" y="240357"/>
                  </a:lnTo>
                  <a:lnTo>
                    <a:pt x="252838" y="241098"/>
                  </a:lnTo>
                  <a:lnTo>
                    <a:pt x="252830" y="241846"/>
                  </a:lnTo>
                  <a:lnTo>
                    <a:pt x="252165" y="241832"/>
                  </a:lnTo>
                  <a:lnTo>
                    <a:pt x="251492" y="241824"/>
                  </a:lnTo>
                  <a:lnTo>
                    <a:pt x="250802" y="241824"/>
                  </a:lnTo>
                  <a:lnTo>
                    <a:pt x="250112" y="241832"/>
                  </a:lnTo>
                  <a:lnTo>
                    <a:pt x="249413" y="241853"/>
                  </a:lnTo>
                  <a:lnTo>
                    <a:pt x="248705" y="241890"/>
                  </a:lnTo>
                  <a:lnTo>
                    <a:pt x="247980" y="241941"/>
                  </a:lnTo>
                  <a:lnTo>
                    <a:pt x="247255" y="241999"/>
                  </a:lnTo>
                  <a:lnTo>
                    <a:pt x="246764" y="242042"/>
                  </a:lnTo>
                  <a:lnTo>
                    <a:pt x="246272" y="242086"/>
                  </a:lnTo>
                  <a:lnTo>
                    <a:pt x="245771" y="242144"/>
                  </a:lnTo>
                  <a:lnTo>
                    <a:pt x="245279" y="242202"/>
                  </a:lnTo>
                  <a:lnTo>
                    <a:pt x="244779" y="242275"/>
                  </a:lnTo>
                  <a:lnTo>
                    <a:pt x="244278" y="242347"/>
                  </a:lnTo>
                  <a:lnTo>
                    <a:pt x="243778" y="242427"/>
                  </a:lnTo>
                  <a:lnTo>
                    <a:pt x="243277" y="242514"/>
                  </a:lnTo>
                  <a:lnTo>
                    <a:pt x="242768" y="242609"/>
                  </a:lnTo>
                  <a:lnTo>
                    <a:pt x="242268" y="242703"/>
                  </a:lnTo>
                  <a:lnTo>
                    <a:pt x="241767" y="242812"/>
                  </a:lnTo>
                  <a:lnTo>
                    <a:pt x="241258" y="242921"/>
                  </a:lnTo>
                  <a:lnTo>
                    <a:pt x="240758" y="243045"/>
                  </a:lnTo>
                  <a:lnTo>
                    <a:pt x="240257" y="243168"/>
                  </a:lnTo>
                  <a:lnTo>
                    <a:pt x="239748" y="243299"/>
                  </a:lnTo>
                  <a:lnTo>
                    <a:pt x="239248" y="243437"/>
                  </a:lnTo>
                  <a:lnTo>
                    <a:pt x="239317" y="242987"/>
                  </a:lnTo>
                  <a:lnTo>
                    <a:pt x="239386" y="242536"/>
                  </a:lnTo>
                  <a:lnTo>
                    <a:pt x="239438" y="242086"/>
                  </a:lnTo>
                  <a:lnTo>
                    <a:pt x="239498" y="241636"/>
                  </a:lnTo>
                  <a:lnTo>
                    <a:pt x="239541" y="241178"/>
                  </a:lnTo>
                  <a:lnTo>
                    <a:pt x="239584" y="240720"/>
                  </a:lnTo>
                  <a:lnTo>
                    <a:pt x="239619" y="240263"/>
                  </a:lnTo>
                  <a:lnTo>
                    <a:pt x="239645" y="239805"/>
                  </a:lnTo>
                  <a:lnTo>
                    <a:pt x="239671" y="239347"/>
                  </a:lnTo>
                  <a:lnTo>
                    <a:pt x="239688" y="238883"/>
                  </a:lnTo>
                  <a:lnTo>
                    <a:pt x="239714" y="237960"/>
                  </a:lnTo>
                  <a:lnTo>
                    <a:pt x="239714" y="237030"/>
                  </a:lnTo>
                  <a:lnTo>
                    <a:pt x="239705" y="236100"/>
                  </a:lnTo>
                  <a:lnTo>
                    <a:pt x="241301" y="236129"/>
                  </a:lnTo>
                  <a:lnTo>
                    <a:pt x="242915" y="236144"/>
                  </a:lnTo>
                  <a:lnTo>
                    <a:pt x="244520" y="236144"/>
                  </a:lnTo>
                  <a:lnTo>
                    <a:pt x="246134" y="236129"/>
                  </a:lnTo>
                  <a:lnTo>
                    <a:pt x="247739" y="236108"/>
                  </a:lnTo>
                  <a:lnTo>
                    <a:pt x="249352" y="236071"/>
                  </a:lnTo>
                  <a:lnTo>
                    <a:pt x="250957" y="236028"/>
                  </a:lnTo>
                  <a:lnTo>
                    <a:pt x="252554" y="235970"/>
                  </a:lnTo>
                  <a:close/>
                  <a:moveTo>
                    <a:pt x="26241" y="239500"/>
                  </a:moveTo>
                  <a:lnTo>
                    <a:pt x="26880" y="239514"/>
                  </a:lnTo>
                  <a:lnTo>
                    <a:pt x="27527" y="239536"/>
                  </a:lnTo>
                  <a:lnTo>
                    <a:pt x="28174" y="239580"/>
                  </a:lnTo>
                  <a:lnTo>
                    <a:pt x="28821" y="239638"/>
                  </a:lnTo>
                  <a:lnTo>
                    <a:pt x="29460" y="239703"/>
                  </a:lnTo>
                  <a:lnTo>
                    <a:pt x="30098" y="239791"/>
                  </a:lnTo>
                  <a:lnTo>
                    <a:pt x="30737" y="239892"/>
                  </a:lnTo>
                  <a:lnTo>
                    <a:pt x="31367" y="240008"/>
                  </a:lnTo>
                  <a:lnTo>
                    <a:pt x="31997" y="240139"/>
                  </a:lnTo>
                  <a:lnTo>
                    <a:pt x="32609" y="240292"/>
                  </a:lnTo>
                  <a:lnTo>
                    <a:pt x="32920" y="240372"/>
                  </a:lnTo>
                  <a:lnTo>
                    <a:pt x="33222" y="240459"/>
                  </a:lnTo>
                  <a:lnTo>
                    <a:pt x="33533" y="240546"/>
                  </a:lnTo>
                  <a:lnTo>
                    <a:pt x="33826" y="240640"/>
                  </a:lnTo>
                  <a:lnTo>
                    <a:pt x="34128" y="240735"/>
                  </a:lnTo>
                  <a:lnTo>
                    <a:pt x="34430" y="240837"/>
                  </a:lnTo>
                  <a:lnTo>
                    <a:pt x="34723" y="240945"/>
                  </a:lnTo>
                  <a:lnTo>
                    <a:pt x="35008" y="241054"/>
                  </a:lnTo>
                  <a:lnTo>
                    <a:pt x="35301" y="241171"/>
                  </a:lnTo>
                  <a:lnTo>
                    <a:pt x="35586" y="241287"/>
                  </a:lnTo>
                  <a:lnTo>
                    <a:pt x="35871" y="241410"/>
                  </a:lnTo>
                  <a:lnTo>
                    <a:pt x="36156" y="241541"/>
                  </a:lnTo>
                  <a:lnTo>
                    <a:pt x="36432" y="241672"/>
                  </a:lnTo>
                  <a:lnTo>
                    <a:pt x="36708" y="241810"/>
                  </a:lnTo>
                  <a:lnTo>
                    <a:pt x="36976" y="241948"/>
                  </a:lnTo>
                  <a:lnTo>
                    <a:pt x="37243" y="242100"/>
                  </a:lnTo>
                  <a:lnTo>
                    <a:pt x="37511" y="242246"/>
                  </a:lnTo>
                  <a:lnTo>
                    <a:pt x="37769" y="242406"/>
                  </a:lnTo>
                  <a:lnTo>
                    <a:pt x="38028" y="242565"/>
                  </a:lnTo>
                  <a:lnTo>
                    <a:pt x="38278" y="242732"/>
                  </a:lnTo>
                  <a:lnTo>
                    <a:pt x="38529" y="242899"/>
                  </a:lnTo>
                  <a:lnTo>
                    <a:pt x="38770" y="243074"/>
                  </a:lnTo>
                  <a:lnTo>
                    <a:pt x="39012" y="243255"/>
                  </a:lnTo>
                  <a:lnTo>
                    <a:pt x="39254" y="243437"/>
                  </a:lnTo>
                  <a:lnTo>
                    <a:pt x="39487" y="243626"/>
                  </a:lnTo>
                  <a:lnTo>
                    <a:pt x="39711" y="243822"/>
                  </a:lnTo>
                  <a:lnTo>
                    <a:pt x="39935" y="244025"/>
                  </a:lnTo>
                  <a:lnTo>
                    <a:pt x="40151" y="244229"/>
                  </a:lnTo>
                  <a:lnTo>
                    <a:pt x="40367" y="244439"/>
                  </a:lnTo>
                  <a:lnTo>
                    <a:pt x="40574" y="244650"/>
                  </a:lnTo>
                  <a:lnTo>
                    <a:pt x="40781" y="244875"/>
                  </a:lnTo>
                  <a:lnTo>
                    <a:pt x="40979" y="245093"/>
                  </a:lnTo>
                  <a:lnTo>
                    <a:pt x="41169" y="245326"/>
                  </a:lnTo>
                  <a:lnTo>
                    <a:pt x="41359" y="245565"/>
                  </a:lnTo>
                  <a:lnTo>
                    <a:pt x="41506" y="245747"/>
                  </a:lnTo>
                  <a:lnTo>
                    <a:pt x="41644" y="245936"/>
                  </a:lnTo>
                  <a:lnTo>
                    <a:pt x="41773" y="246125"/>
                  </a:lnTo>
                  <a:lnTo>
                    <a:pt x="41903" y="246321"/>
                  </a:lnTo>
                  <a:lnTo>
                    <a:pt x="42023" y="246510"/>
                  </a:lnTo>
                  <a:lnTo>
                    <a:pt x="42144" y="246706"/>
                  </a:lnTo>
                  <a:lnTo>
                    <a:pt x="42256" y="246902"/>
                  </a:lnTo>
                  <a:lnTo>
                    <a:pt x="42360" y="247105"/>
                  </a:lnTo>
                  <a:lnTo>
                    <a:pt x="42567" y="247505"/>
                  </a:lnTo>
                  <a:lnTo>
                    <a:pt x="42748" y="247912"/>
                  </a:lnTo>
                  <a:lnTo>
                    <a:pt x="42912" y="248326"/>
                  </a:lnTo>
                  <a:lnTo>
                    <a:pt x="43059" y="248747"/>
                  </a:lnTo>
                  <a:lnTo>
                    <a:pt x="43197" y="249168"/>
                  </a:lnTo>
                  <a:lnTo>
                    <a:pt x="43318" y="249597"/>
                  </a:lnTo>
                  <a:lnTo>
                    <a:pt x="43413" y="250033"/>
                  </a:lnTo>
                  <a:lnTo>
                    <a:pt x="43508" y="250469"/>
                  </a:lnTo>
                  <a:lnTo>
                    <a:pt x="43577" y="250904"/>
                  </a:lnTo>
                  <a:lnTo>
                    <a:pt x="43646" y="251347"/>
                  </a:lnTo>
                  <a:lnTo>
                    <a:pt x="43697" y="251798"/>
                  </a:lnTo>
                  <a:lnTo>
                    <a:pt x="43732" y="252241"/>
                  </a:lnTo>
                  <a:lnTo>
                    <a:pt x="43758" y="252691"/>
                  </a:lnTo>
                  <a:lnTo>
                    <a:pt x="43775" y="253149"/>
                  </a:lnTo>
                  <a:lnTo>
                    <a:pt x="43784" y="253599"/>
                  </a:lnTo>
                  <a:lnTo>
                    <a:pt x="43784" y="254050"/>
                  </a:lnTo>
                  <a:lnTo>
                    <a:pt x="43784" y="254507"/>
                  </a:lnTo>
                  <a:lnTo>
                    <a:pt x="43767" y="254958"/>
                  </a:lnTo>
                  <a:lnTo>
                    <a:pt x="43741" y="255408"/>
                  </a:lnTo>
                  <a:lnTo>
                    <a:pt x="43715" y="255866"/>
                  </a:lnTo>
                  <a:lnTo>
                    <a:pt x="43637" y="256766"/>
                  </a:lnTo>
                  <a:lnTo>
                    <a:pt x="43551" y="257660"/>
                  </a:lnTo>
                  <a:lnTo>
                    <a:pt x="43447" y="258539"/>
                  </a:lnTo>
                  <a:lnTo>
                    <a:pt x="43344" y="259410"/>
                  </a:lnTo>
                  <a:lnTo>
                    <a:pt x="43154" y="259352"/>
                  </a:lnTo>
                  <a:lnTo>
                    <a:pt x="42947" y="259301"/>
                  </a:lnTo>
                  <a:lnTo>
                    <a:pt x="42843" y="259280"/>
                  </a:lnTo>
                  <a:lnTo>
                    <a:pt x="42731" y="259265"/>
                  </a:lnTo>
                  <a:lnTo>
                    <a:pt x="42610" y="259258"/>
                  </a:lnTo>
                  <a:lnTo>
                    <a:pt x="42489" y="259251"/>
                  </a:lnTo>
                  <a:lnTo>
                    <a:pt x="40030" y="259163"/>
                  </a:lnTo>
                  <a:lnTo>
                    <a:pt x="37562" y="259062"/>
                  </a:lnTo>
                  <a:lnTo>
                    <a:pt x="32583" y="258866"/>
                  </a:lnTo>
                  <a:lnTo>
                    <a:pt x="30081" y="258778"/>
                  </a:lnTo>
                  <a:lnTo>
                    <a:pt x="27579" y="258691"/>
                  </a:lnTo>
                  <a:lnTo>
                    <a:pt x="25067" y="258626"/>
                  </a:lnTo>
                  <a:lnTo>
                    <a:pt x="23816" y="258597"/>
                  </a:lnTo>
                  <a:lnTo>
                    <a:pt x="22565" y="258568"/>
                  </a:lnTo>
                  <a:lnTo>
                    <a:pt x="21305" y="258553"/>
                  </a:lnTo>
                  <a:lnTo>
                    <a:pt x="20054" y="258539"/>
                  </a:lnTo>
                  <a:lnTo>
                    <a:pt x="18794" y="258531"/>
                  </a:lnTo>
                  <a:lnTo>
                    <a:pt x="17543" y="258531"/>
                  </a:lnTo>
                  <a:lnTo>
                    <a:pt x="16292" y="258546"/>
                  </a:lnTo>
                  <a:lnTo>
                    <a:pt x="15041" y="258561"/>
                  </a:lnTo>
                  <a:lnTo>
                    <a:pt x="13798" y="258582"/>
                  </a:lnTo>
                  <a:lnTo>
                    <a:pt x="12547" y="258619"/>
                  </a:lnTo>
                  <a:lnTo>
                    <a:pt x="11304" y="258655"/>
                  </a:lnTo>
                  <a:lnTo>
                    <a:pt x="10062" y="258713"/>
                  </a:lnTo>
                  <a:lnTo>
                    <a:pt x="8828" y="258771"/>
                  </a:lnTo>
                  <a:lnTo>
                    <a:pt x="7585" y="258844"/>
                  </a:lnTo>
                  <a:lnTo>
                    <a:pt x="6351" y="258931"/>
                  </a:lnTo>
                  <a:lnTo>
                    <a:pt x="5126" y="259025"/>
                  </a:lnTo>
                  <a:lnTo>
                    <a:pt x="3901" y="259134"/>
                  </a:lnTo>
                  <a:lnTo>
                    <a:pt x="2675" y="259251"/>
                  </a:lnTo>
                  <a:lnTo>
                    <a:pt x="2925" y="258364"/>
                  </a:lnTo>
                  <a:lnTo>
                    <a:pt x="3176" y="257478"/>
                  </a:lnTo>
                  <a:lnTo>
                    <a:pt x="3452" y="256599"/>
                  </a:lnTo>
                  <a:lnTo>
                    <a:pt x="3737" y="255728"/>
                  </a:lnTo>
                  <a:lnTo>
                    <a:pt x="4047" y="254870"/>
                  </a:lnTo>
                  <a:lnTo>
                    <a:pt x="4203" y="254442"/>
                  </a:lnTo>
                  <a:lnTo>
                    <a:pt x="4367" y="254013"/>
                  </a:lnTo>
                  <a:lnTo>
                    <a:pt x="4530" y="253592"/>
                  </a:lnTo>
                  <a:lnTo>
                    <a:pt x="4712" y="253178"/>
                  </a:lnTo>
                  <a:lnTo>
                    <a:pt x="4884" y="252764"/>
                  </a:lnTo>
                  <a:lnTo>
                    <a:pt x="5074" y="252350"/>
                  </a:lnTo>
                  <a:lnTo>
                    <a:pt x="5264" y="251943"/>
                  </a:lnTo>
                  <a:lnTo>
                    <a:pt x="5454" y="251536"/>
                  </a:lnTo>
                  <a:lnTo>
                    <a:pt x="5652" y="251137"/>
                  </a:lnTo>
                  <a:lnTo>
                    <a:pt x="5859" y="250737"/>
                  </a:lnTo>
                  <a:lnTo>
                    <a:pt x="6075" y="250345"/>
                  </a:lnTo>
                  <a:lnTo>
                    <a:pt x="6291" y="249953"/>
                  </a:lnTo>
                  <a:lnTo>
                    <a:pt x="6524" y="249575"/>
                  </a:lnTo>
                  <a:lnTo>
                    <a:pt x="6748" y="249190"/>
                  </a:lnTo>
                  <a:lnTo>
                    <a:pt x="6990" y="248820"/>
                  </a:lnTo>
                  <a:lnTo>
                    <a:pt x="7240" y="248449"/>
                  </a:lnTo>
                  <a:lnTo>
                    <a:pt x="7490" y="248086"/>
                  </a:lnTo>
                  <a:lnTo>
                    <a:pt x="7749" y="247723"/>
                  </a:lnTo>
                  <a:lnTo>
                    <a:pt x="8017" y="247367"/>
                  </a:lnTo>
                  <a:lnTo>
                    <a:pt x="8284" y="247018"/>
                  </a:lnTo>
                  <a:lnTo>
                    <a:pt x="8569" y="246677"/>
                  </a:lnTo>
                  <a:lnTo>
                    <a:pt x="8862" y="246343"/>
                  </a:lnTo>
                  <a:lnTo>
                    <a:pt x="9156" y="246008"/>
                  </a:lnTo>
                  <a:lnTo>
                    <a:pt x="9458" y="245689"/>
                  </a:lnTo>
                  <a:lnTo>
                    <a:pt x="9777" y="245369"/>
                  </a:lnTo>
                  <a:lnTo>
                    <a:pt x="10096" y="245057"/>
                  </a:lnTo>
                  <a:lnTo>
                    <a:pt x="10424" y="244752"/>
                  </a:lnTo>
                  <a:lnTo>
                    <a:pt x="10761" y="244454"/>
                  </a:lnTo>
                  <a:lnTo>
                    <a:pt x="11114" y="244163"/>
                  </a:lnTo>
                  <a:lnTo>
                    <a:pt x="11468" y="243880"/>
                  </a:lnTo>
                  <a:lnTo>
                    <a:pt x="11831" y="243604"/>
                  </a:lnTo>
                  <a:lnTo>
                    <a:pt x="12202" y="243335"/>
                  </a:lnTo>
                  <a:lnTo>
                    <a:pt x="12590" y="243074"/>
                  </a:lnTo>
                  <a:lnTo>
                    <a:pt x="12978" y="242820"/>
                  </a:lnTo>
                  <a:lnTo>
                    <a:pt x="13384" y="242573"/>
                  </a:lnTo>
                  <a:lnTo>
                    <a:pt x="13798" y="242333"/>
                  </a:lnTo>
                  <a:lnTo>
                    <a:pt x="14221" y="242108"/>
                  </a:lnTo>
                  <a:lnTo>
                    <a:pt x="14652" y="241883"/>
                  </a:lnTo>
                  <a:lnTo>
                    <a:pt x="15092" y="241672"/>
                  </a:lnTo>
                  <a:lnTo>
                    <a:pt x="15550" y="241468"/>
                  </a:lnTo>
                  <a:lnTo>
                    <a:pt x="16007" y="241280"/>
                  </a:lnTo>
                  <a:lnTo>
                    <a:pt x="16482" y="241091"/>
                  </a:lnTo>
                  <a:lnTo>
                    <a:pt x="16965" y="240916"/>
                  </a:lnTo>
                  <a:lnTo>
                    <a:pt x="17465" y="240749"/>
                  </a:lnTo>
                  <a:lnTo>
                    <a:pt x="17974" y="240590"/>
                  </a:lnTo>
                  <a:lnTo>
                    <a:pt x="18492" y="240444"/>
                  </a:lnTo>
                  <a:lnTo>
                    <a:pt x="19019" y="240306"/>
                  </a:lnTo>
                  <a:lnTo>
                    <a:pt x="19562" y="240183"/>
                  </a:lnTo>
                  <a:lnTo>
                    <a:pt x="20114" y="240067"/>
                  </a:lnTo>
                  <a:lnTo>
                    <a:pt x="20675" y="239958"/>
                  </a:lnTo>
                  <a:lnTo>
                    <a:pt x="21253" y="239863"/>
                  </a:lnTo>
                  <a:lnTo>
                    <a:pt x="21840" y="239776"/>
                  </a:lnTo>
                  <a:lnTo>
                    <a:pt x="22444" y="239703"/>
                  </a:lnTo>
                  <a:lnTo>
                    <a:pt x="23057" y="239638"/>
                  </a:lnTo>
                  <a:lnTo>
                    <a:pt x="23687" y="239587"/>
                  </a:lnTo>
                  <a:lnTo>
                    <a:pt x="24317" y="239544"/>
                  </a:lnTo>
                  <a:lnTo>
                    <a:pt x="24955" y="239514"/>
                  </a:lnTo>
                  <a:lnTo>
                    <a:pt x="25594" y="239500"/>
                  </a:lnTo>
                  <a:close/>
                  <a:moveTo>
                    <a:pt x="317418" y="239442"/>
                  </a:moveTo>
                  <a:lnTo>
                    <a:pt x="318005" y="239456"/>
                  </a:lnTo>
                  <a:lnTo>
                    <a:pt x="318591" y="239485"/>
                  </a:lnTo>
                  <a:lnTo>
                    <a:pt x="319169" y="239529"/>
                  </a:lnTo>
                  <a:lnTo>
                    <a:pt x="319748" y="239580"/>
                  </a:lnTo>
                  <a:lnTo>
                    <a:pt x="320309" y="239653"/>
                  </a:lnTo>
                  <a:lnTo>
                    <a:pt x="320869" y="239732"/>
                  </a:lnTo>
                  <a:lnTo>
                    <a:pt x="321422" y="239834"/>
                  </a:lnTo>
                  <a:lnTo>
                    <a:pt x="321965" y="239943"/>
                  </a:lnTo>
                  <a:lnTo>
                    <a:pt x="322500" y="240059"/>
                  </a:lnTo>
                  <a:lnTo>
                    <a:pt x="323035" y="240197"/>
                  </a:lnTo>
                  <a:lnTo>
                    <a:pt x="323553" y="240343"/>
                  </a:lnTo>
                  <a:lnTo>
                    <a:pt x="324071" y="240502"/>
                  </a:lnTo>
                  <a:lnTo>
                    <a:pt x="324571" y="240669"/>
                  </a:lnTo>
                  <a:lnTo>
                    <a:pt x="325072" y="240858"/>
                  </a:lnTo>
                  <a:lnTo>
                    <a:pt x="325564" y="241047"/>
                  </a:lnTo>
                  <a:lnTo>
                    <a:pt x="326038" y="241258"/>
                  </a:lnTo>
                  <a:lnTo>
                    <a:pt x="326513" y="241468"/>
                  </a:lnTo>
                  <a:lnTo>
                    <a:pt x="326979" y="241701"/>
                  </a:lnTo>
                  <a:lnTo>
                    <a:pt x="327427" y="241933"/>
                  </a:lnTo>
                  <a:lnTo>
                    <a:pt x="327876" y="242180"/>
                  </a:lnTo>
                  <a:lnTo>
                    <a:pt x="328308" y="242442"/>
                  </a:lnTo>
                  <a:lnTo>
                    <a:pt x="328739" y="242711"/>
                  </a:lnTo>
                  <a:lnTo>
                    <a:pt x="329153" y="242987"/>
                  </a:lnTo>
                  <a:lnTo>
                    <a:pt x="329559" y="243277"/>
                  </a:lnTo>
                  <a:lnTo>
                    <a:pt x="329956" y="243575"/>
                  </a:lnTo>
                  <a:lnTo>
                    <a:pt x="330344" y="243880"/>
                  </a:lnTo>
                  <a:lnTo>
                    <a:pt x="330715" y="244192"/>
                  </a:lnTo>
                  <a:lnTo>
                    <a:pt x="331086" y="244519"/>
                  </a:lnTo>
                  <a:lnTo>
                    <a:pt x="331440" y="244853"/>
                  </a:lnTo>
                  <a:lnTo>
                    <a:pt x="331785" y="245188"/>
                  </a:lnTo>
                  <a:lnTo>
                    <a:pt x="332113" y="245536"/>
                  </a:lnTo>
                  <a:lnTo>
                    <a:pt x="332441" y="245899"/>
                  </a:lnTo>
                  <a:lnTo>
                    <a:pt x="332752" y="246263"/>
                  </a:lnTo>
                  <a:lnTo>
                    <a:pt x="333045" y="246633"/>
                  </a:lnTo>
                  <a:lnTo>
                    <a:pt x="333338" y="247011"/>
                  </a:lnTo>
                  <a:lnTo>
                    <a:pt x="333614" y="247396"/>
                  </a:lnTo>
                  <a:lnTo>
                    <a:pt x="333873" y="247788"/>
                  </a:lnTo>
                  <a:lnTo>
                    <a:pt x="334124" y="248188"/>
                  </a:lnTo>
                  <a:lnTo>
                    <a:pt x="334365" y="248594"/>
                  </a:lnTo>
                  <a:lnTo>
                    <a:pt x="334590" y="249008"/>
                  </a:lnTo>
                  <a:lnTo>
                    <a:pt x="334805" y="249422"/>
                  </a:lnTo>
                  <a:lnTo>
                    <a:pt x="335012" y="249851"/>
                  </a:lnTo>
                  <a:lnTo>
                    <a:pt x="335194" y="250280"/>
                  </a:lnTo>
                  <a:lnTo>
                    <a:pt x="335375" y="250715"/>
                  </a:lnTo>
                  <a:lnTo>
                    <a:pt x="335539" y="251151"/>
                  </a:lnTo>
                  <a:lnTo>
                    <a:pt x="335685" y="251594"/>
                  </a:lnTo>
                  <a:lnTo>
                    <a:pt x="335815" y="252045"/>
                  </a:lnTo>
                  <a:lnTo>
                    <a:pt x="335944" y="252502"/>
                  </a:lnTo>
                  <a:lnTo>
                    <a:pt x="336048" y="252960"/>
                  </a:lnTo>
                  <a:lnTo>
                    <a:pt x="336143" y="253425"/>
                  </a:lnTo>
                  <a:lnTo>
                    <a:pt x="336220" y="253890"/>
                  </a:lnTo>
                  <a:lnTo>
                    <a:pt x="336289" y="254355"/>
                  </a:lnTo>
                  <a:lnTo>
                    <a:pt x="336333" y="254834"/>
                  </a:lnTo>
                  <a:lnTo>
                    <a:pt x="336367" y="255306"/>
                  </a:lnTo>
                  <a:lnTo>
                    <a:pt x="336393" y="255786"/>
                  </a:lnTo>
                  <a:lnTo>
                    <a:pt x="336402" y="256272"/>
                  </a:lnTo>
                  <a:lnTo>
                    <a:pt x="336384" y="256752"/>
                  </a:lnTo>
                  <a:lnTo>
                    <a:pt x="336367" y="257238"/>
                  </a:lnTo>
                  <a:lnTo>
                    <a:pt x="336324" y="257732"/>
                  </a:lnTo>
                  <a:lnTo>
                    <a:pt x="336264" y="258219"/>
                  </a:lnTo>
                  <a:lnTo>
                    <a:pt x="336195" y="258713"/>
                  </a:lnTo>
                  <a:lnTo>
                    <a:pt x="335849" y="258655"/>
                  </a:lnTo>
                  <a:lnTo>
                    <a:pt x="335504" y="258611"/>
                  </a:lnTo>
                  <a:lnTo>
                    <a:pt x="335150" y="258568"/>
                  </a:lnTo>
                  <a:lnTo>
                    <a:pt x="334797" y="258531"/>
                  </a:lnTo>
                  <a:lnTo>
                    <a:pt x="334434" y="258510"/>
                  </a:lnTo>
                  <a:lnTo>
                    <a:pt x="334080" y="258488"/>
                  </a:lnTo>
                  <a:lnTo>
                    <a:pt x="333381" y="258459"/>
                  </a:lnTo>
                  <a:lnTo>
                    <a:pt x="332708" y="258437"/>
                  </a:lnTo>
                  <a:lnTo>
                    <a:pt x="332087" y="258430"/>
                  </a:lnTo>
                  <a:lnTo>
                    <a:pt x="331526" y="258423"/>
                  </a:lnTo>
                  <a:lnTo>
                    <a:pt x="331043" y="258408"/>
                  </a:lnTo>
                  <a:lnTo>
                    <a:pt x="330025" y="258364"/>
                  </a:lnTo>
                  <a:lnTo>
                    <a:pt x="328998" y="258328"/>
                  </a:lnTo>
                  <a:lnTo>
                    <a:pt x="327971" y="258299"/>
                  </a:lnTo>
                  <a:lnTo>
                    <a:pt x="326944" y="258284"/>
                  </a:lnTo>
                  <a:lnTo>
                    <a:pt x="325917" y="258270"/>
                  </a:lnTo>
                  <a:lnTo>
                    <a:pt x="323855" y="258270"/>
                  </a:lnTo>
                  <a:lnTo>
                    <a:pt x="322820" y="258277"/>
                  </a:lnTo>
                  <a:lnTo>
                    <a:pt x="321793" y="258292"/>
                  </a:lnTo>
                  <a:lnTo>
                    <a:pt x="320757" y="258314"/>
                  </a:lnTo>
                  <a:lnTo>
                    <a:pt x="319722" y="258343"/>
                  </a:lnTo>
                  <a:lnTo>
                    <a:pt x="318686" y="258379"/>
                  </a:lnTo>
                  <a:lnTo>
                    <a:pt x="317651" y="258415"/>
                  </a:lnTo>
                  <a:lnTo>
                    <a:pt x="316615" y="258452"/>
                  </a:lnTo>
                  <a:lnTo>
                    <a:pt x="314544" y="258553"/>
                  </a:lnTo>
                  <a:lnTo>
                    <a:pt x="312473" y="258662"/>
                  </a:lnTo>
                  <a:lnTo>
                    <a:pt x="310411" y="258786"/>
                  </a:lnTo>
                  <a:lnTo>
                    <a:pt x="308340" y="258916"/>
                  </a:lnTo>
                  <a:lnTo>
                    <a:pt x="306278" y="259062"/>
                  </a:lnTo>
                  <a:lnTo>
                    <a:pt x="302170" y="259352"/>
                  </a:lnTo>
                  <a:lnTo>
                    <a:pt x="298089" y="259636"/>
                  </a:lnTo>
                  <a:lnTo>
                    <a:pt x="298046" y="259192"/>
                  </a:lnTo>
                  <a:lnTo>
                    <a:pt x="298011" y="258749"/>
                  </a:lnTo>
                  <a:lnTo>
                    <a:pt x="297985" y="258299"/>
                  </a:lnTo>
                  <a:lnTo>
                    <a:pt x="297977" y="257856"/>
                  </a:lnTo>
                  <a:lnTo>
                    <a:pt x="297977" y="257413"/>
                  </a:lnTo>
                  <a:lnTo>
                    <a:pt x="297977" y="256970"/>
                  </a:lnTo>
                  <a:lnTo>
                    <a:pt x="298003" y="256519"/>
                  </a:lnTo>
                  <a:lnTo>
                    <a:pt x="298028" y="256076"/>
                  </a:lnTo>
                  <a:lnTo>
                    <a:pt x="298063" y="255640"/>
                  </a:lnTo>
                  <a:lnTo>
                    <a:pt x="298115" y="255197"/>
                  </a:lnTo>
                  <a:lnTo>
                    <a:pt x="298175" y="254754"/>
                  </a:lnTo>
                  <a:lnTo>
                    <a:pt x="298244" y="254318"/>
                  </a:lnTo>
                  <a:lnTo>
                    <a:pt x="298322" y="253883"/>
                  </a:lnTo>
                  <a:lnTo>
                    <a:pt x="298417" y="253454"/>
                  </a:lnTo>
                  <a:lnTo>
                    <a:pt x="298512" y="253018"/>
                  </a:lnTo>
                  <a:lnTo>
                    <a:pt x="298624" y="252590"/>
                  </a:lnTo>
                  <a:lnTo>
                    <a:pt x="298745" y="252168"/>
                  </a:lnTo>
                  <a:lnTo>
                    <a:pt x="298883" y="251747"/>
                  </a:lnTo>
                  <a:lnTo>
                    <a:pt x="299021" y="251326"/>
                  </a:lnTo>
                  <a:lnTo>
                    <a:pt x="299176" y="250912"/>
                  </a:lnTo>
                  <a:lnTo>
                    <a:pt x="299331" y="250498"/>
                  </a:lnTo>
                  <a:lnTo>
                    <a:pt x="299504" y="250091"/>
                  </a:lnTo>
                  <a:lnTo>
                    <a:pt x="299685" y="249691"/>
                  </a:lnTo>
                  <a:lnTo>
                    <a:pt x="299884" y="249292"/>
                  </a:lnTo>
                  <a:lnTo>
                    <a:pt x="300082" y="248892"/>
                  </a:lnTo>
                  <a:lnTo>
                    <a:pt x="300298" y="248507"/>
                  </a:lnTo>
                  <a:lnTo>
                    <a:pt x="300514" y="248122"/>
                  </a:lnTo>
                  <a:lnTo>
                    <a:pt x="300747" y="247745"/>
                  </a:lnTo>
                  <a:lnTo>
                    <a:pt x="300988" y="247367"/>
                  </a:lnTo>
                  <a:lnTo>
                    <a:pt x="301247" y="247004"/>
                  </a:lnTo>
                  <a:lnTo>
                    <a:pt x="301506" y="246640"/>
                  </a:lnTo>
                  <a:lnTo>
                    <a:pt x="301773" y="246284"/>
                  </a:lnTo>
                  <a:lnTo>
                    <a:pt x="302058" y="245936"/>
                  </a:lnTo>
                  <a:lnTo>
                    <a:pt x="302352" y="245594"/>
                  </a:lnTo>
                  <a:lnTo>
                    <a:pt x="302654" y="245253"/>
                  </a:lnTo>
                  <a:lnTo>
                    <a:pt x="302964" y="244926"/>
                  </a:lnTo>
                  <a:lnTo>
                    <a:pt x="303284" y="244607"/>
                  </a:lnTo>
                  <a:lnTo>
                    <a:pt x="303620" y="244294"/>
                  </a:lnTo>
                  <a:lnTo>
                    <a:pt x="303957" y="243989"/>
                  </a:lnTo>
                  <a:lnTo>
                    <a:pt x="304310" y="243684"/>
                  </a:lnTo>
                  <a:lnTo>
                    <a:pt x="304673" y="243401"/>
                  </a:lnTo>
                  <a:lnTo>
                    <a:pt x="305035" y="243117"/>
                  </a:lnTo>
                  <a:lnTo>
                    <a:pt x="305415" y="242841"/>
                  </a:lnTo>
                  <a:lnTo>
                    <a:pt x="305812" y="242580"/>
                  </a:lnTo>
                  <a:lnTo>
                    <a:pt x="306209" y="242326"/>
                  </a:lnTo>
                  <a:lnTo>
                    <a:pt x="306614" y="242079"/>
                  </a:lnTo>
                  <a:lnTo>
                    <a:pt x="307037" y="241839"/>
                  </a:lnTo>
                  <a:lnTo>
                    <a:pt x="307460" y="241614"/>
                  </a:lnTo>
                  <a:lnTo>
                    <a:pt x="307900" y="241396"/>
                  </a:lnTo>
                  <a:lnTo>
                    <a:pt x="308349" y="241192"/>
                  </a:lnTo>
                  <a:lnTo>
                    <a:pt x="308806" y="240996"/>
                  </a:lnTo>
                  <a:lnTo>
                    <a:pt x="309272" y="240807"/>
                  </a:lnTo>
                  <a:lnTo>
                    <a:pt x="309747" y="240633"/>
                  </a:lnTo>
                  <a:lnTo>
                    <a:pt x="310230" y="240466"/>
                  </a:lnTo>
                  <a:lnTo>
                    <a:pt x="310730" y="240314"/>
                  </a:lnTo>
                  <a:lnTo>
                    <a:pt x="311231" y="240176"/>
                  </a:lnTo>
                  <a:lnTo>
                    <a:pt x="311749" y="240045"/>
                  </a:lnTo>
                  <a:lnTo>
                    <a:pt x="312266" y="239929"/>
                  </a:lnTo>
                  <a:lnTo>
                    <a:pt x="312801" y="239827"/>
                  </a:lnTo>
                  <a:lnTo>
                    <a:pt x="313345" y="239732"/>
                  </a:lnTo>
                  <a:lnTo>
                    <a:pt x="313897" y="239653"/>
                  </a:lnTo>
                  <a:lnTo>
                    <a:pt x="314458" y="239580"/>
                  </a:lnTo>
                  <a:lnTo>
                    <a:pt x="315028" y="239529"/>
                  </a:lnTo>
                  <a:lnTo>
                    <a:pt x="315606" y="239485"/>
                  </a:lnTo>
                  <a:lnTo>
                    <a:pt x="316218" y="239456"/>
                  </a:lnTo>
                  <a:lnTo>
                    <a:pt x="316822" y="239442"/>
                  </a:lnTo>
                  <a:close/>
                  <a:moveTo>
                    <a:pt x="252252" y="245297"/>
                  </a:moveTo>
                  <a:lnTo>
                    <a:pt x="252761" y="245304"/>
                  </a:lnTo>
                  <a:lnTo>
                    <a:pt x="253270" y="245304"/>
                  </a:lnTo>
                  <a:lnTo>
                    <a:pt x="253788" y="245318"/>
                  </a:lnTo>
                  <a:lnTo>
                    <a:pt x="254297" y="245340"/>
                  </a:lnTo>
                  <a:lnTo>
                    <a:pt x="254806" y="245362"/>
                  </a:lnTo>
                  <a:lnTo>
                    <a:pt x="255324" y="245391"/>
                  </a:lnTo>
                  <a:lnTo>
                    <a:pt x="255833" y="245427"/>
                  </a:lnTo>
                  <a:lnTo>
                    <a:pt x="256342" y="245478"/>
                  </a:lnTo>
                  <a:lnTo>
                    <a:pt x="256860" y="245529"/>
                  </a:lnTo>
                  <a:lnTo>
                    <a:pt x="257360" y="245594"/>
                  </a:lnTo>
                  <a:lnTo>
                    <a:pt x="257869" y="245660"/>
                  </a:lnTo>
                  <a:lnTo>
                    <a:pt x="258370" y="245740"/>
                  </a:lnTo>
                  <a:lnTo>
                    <a:pt x="258870" y="245834"/>
                  </a:lnTo>
                  <a:lnTo>
                    <a:pt x="259362" y="245929"/>
                  </a:lnTo>
                  <a:lnTo>
                    <a:pt x="259854" y="246038"/>
                  </a:lnTo>
                  <a:lnTo>
                    <a:pt x="260337" y="246161"/>
                  </a:lnTo>
                  <a:lnTo>
                    <a:pt x="260820" y="246284"/>
                  </a:lnTo>
                  <a:lnTo>
                    <a:pt x="261286" y="246430"/>
                  </a:lnTo>
                  <a:lnTo>
                    <a:pt x="261752" y="246582"/>
                  </a:lnTo>
                  <a:lnTo>
                    <a:pt x="262210" y="246749"/>
                  </a:lnTo>
                  <a:lnTo>
                    <a:pt x="262667" y="246924"/>
                  </a:lnTo>
                  <a:lnTo>
                    <a:pt x="263107" y="247113"/>
                  </a:lnTo>
                  <a:lnTo>
                    <a:pt x="263538" y="247316"/>
                  </a:lnTo>
                  <a:lnTo>
                    <a:pt x="263961" y="247534"/>
                  </a:lnTo>
                  <a:lnTo>
                    <a:pt x="264375" y="247766"/>
                  </a:lnTo>
                  <a:lnTo>
                    <a:pt x="264660" y="247941"/>
                  </a:lnTo>
                  <a:lnTo>
                    <a:pt x="264936" y="248115"/>
                  </a:lnTo>
                  <a:lnTo>
                    <a:pt x="265212" y="248289"/>
                  </a:lnTo>
                  <a:lnTo>
                    <a:pt x="265471" y="248471"/>
                  </a:lnTo>
                  <a:lnTo>
                    <a:pt x="265713" y="248653"/>
                  </a:lnTo>
                  <a:lnTo>
                    <a:pt x="265954" y="248834"/>
                  </a:lnTo>
                  <a:lnTo>
                    <a:pt x="266187" y="249023"/>
                  </a:lnTo>
                  <a:lnTo>
                    <a:pt x="266412" y="249212"/>
                  </a:lnTo>
                  <a:lnTo>
                    <a:pt x="266628" y="249408"/>
                  </a:lnTo>
                  <a:lnTo>
                    <a:pt x="266826" y="249604"/>
                  </a:lnTo>
                  <a:lnTo>
                    <a:pt x="267024" y="249800"/>
                  </a:lnTo>
                  <a:lnTo>
                    <a:pt x="267214" y="250004"/>
                  </a:lnTo>
                  <a:lnTo>
                    <a:pt x="267396" y="250207"/>
                  </a:lnTo>
                  <a:lnTo>
                    <a:pt x="267568" y="250410"/>
                  </a:lnTo>
                  <a:lnTo>
                    <a:pt x="267732" y="250621"/>
                  </a:lnTo>
                  <a:lnTo>
                    <a:pt x="267887" y="250832"/>
                  </a:lnTo>
                  <a:lnTo>
                    <a:pt x="268043" y="251042"/>
                  </a:lnTo>
                  <a:lnTo>
                    <a:pt x="268181" y="251253"/>
                  </a:lnTo>
                  <a:lnTo>
                    <a:pt x="268319" y="251471"/>
                  </a:lnTo>
                  <a:lnTo>
                    <a:pt x="268448" y="251689"/>
                  </a:lnTo>
                  <a:lnTo>
                    <a:pt x="268569" y="251907"/>
                  </a:lnTo>
                  <a:lnTo>
                    <a:pt x="268681" y="252132"/>
                  </a:lnTo>
                  <a:lnTo>
                    <a:pt x="268793" y="252357"/>
                  </a:lnTo>
                  <a:lnTo>
                    <a:pt x="268888" y="252582"/>
                  </a:lnTo>
                  <a:lnTo>
                    <a:pt x="268983" y="252807"/>
                  </a:lnTo>
                  <a:lnTo>
                    <a:pt x="269078" y="253033"/>
                  </a:lnTo>
                  <a:lnTo>
                    <a:pt x="269164" y="253265"/>
                  </a:lnTo>
                  <a:lnTo>
                    <a:pt x="269242" y="253498"/>
                  </a:lnTo>
                  <a:lnTo>
                    <a:pt x="269311" y="253730"/>
                  </a:lnTo>
                  <a:lnTo>
                    <a:pt x="269380" y="253970"/>
                  </a:lnTo>
                  <a:lnTo>
                    <a:pt x="269441" y="254202"/>
                  </a:lnTo>
                  <a:lnTo>
                    <a:pt x="269492" y="254442"/>
                  </a:lnTo>
                  <a:lnTo>
                    <a:pt x="269596" y="254921"/>
                  </a:lnTo>
                  <a:lnTo>
                    <a:pt x="269674" y="255401"/>
                  </a:lnTo>
                  <a:lnTo>
                    <a:pt x="269734" y="255887"/>
                  </a:lnTo>
                  <a:lnTo>
                    <a:pt x="269777" y="256381"/>
                  </a:lnTo>
                  <a:lnTo>
                    <a:pt x="269812" y="256875"/>
                  </a:lnTo>
                  <a:lnTo>
                    <a:pt x="269829" y="257369"/>
                  </a:lnTo>
                  <a:lnTo>
                    <a:pt x="269838" y="257870"/>
                  </a:lnTo>
                  <a:lnTo>
                    <a:pt x="269829" y="258364"/>
                  </a:lnTo>
                  <a:lnTo>
                    <a:pt x="269812" y="258866"/>
                  </a:lnTo>
                  <a:lnTo>
                    <a:pt x="269786" y="259374"/>
                  </a:lnTo>
                  <a:lnTo>
                    <a:pt x="269751" y="259875"/>
                  </a:lnTo>
                  <a:lnTo>
                    <a:pt x="269717" y="260377"/>
                  </a:lnTo>
                  <a:lnTo>
                    <a:pt x="269622" y="261386"/>
                  </a:lnTo>
                  <a:lnTo>
                    <a:pt x="269518" y="262381"/>
                  </a:lnTo>
                  <a:lnTo>
                    <a:pt x="269466" y="262301"/>
                  </a:lnTo>
                  <a:lnTo>
                    <a:pt x="269406" y="262222"/>
                  </a:lnTo>
                  <a:lnTo>
                    <a:pt x="269346" y="262149"/>
                  </a:lnTo>
                  <a:lnTo>
                    <a:pt x="269268" y="262076"/>
                  </a:lnTo>
                  <a:lnTo>
                    <a:pt x="269190" y="262011"/>
                  </a:lnTo>
                  <a:lnTo>
                    <a:pt x="269104" y="261946"/>
                  </a:lnTo>
                  <a:lnTo>
                    <a:pt x="269018" y="261887"/>
                  </a:lnTo>
                  <a:lnTo>
                    <a:pt x="268914" y="261837"/>
                  </a:lnTo>
                  <a:lnTo>
                    <a:pt x="268811" y="261786"/>
                  </a:lnTo>
                  <a:lnTo>
                    <a:pt x="268699" y="261742"/>
                  </a:lnTo>
                  <a:lnTo>
                    <a:pt x="268578" y="261706"/>
                  </a:lnTo>
                  <a:lnTo>
                    <a:pt x="268457" y="261669"/>
                  </a:lnTo>
                  <a:lnTo>
                    <a:pt x="268319" y="261648"/>
                  </a:lnTo>
                  <a:lnTo>
                    <a:pt x="268181" y="261626"/>
                  </a:lnTo>
                  <a:lnTo>
                    <a:pt x="268034" y="261619"/>
                  </a:lnTo>
                  <a:lnTo>
                    <a:pt x="267879" y="261611"/>
                  </a:lnTo>
                  <a:lnTo>
                    <a:pt x="265117" y="261640"/>
                  </a:lnTo>
                  <a:lnTo>
                    <a:pt x="262356" y="261684"/>
                  </a:lnTo>
                  <a:lnTo>
                    <a:pt x="259578" y="261735"/>
                  </a:lnTo>
                  <a:lnTo>
                    <a:pt x="256799" y="261808"/>
                  </a:lnTo>
                  <a:lnTo>
                    <a:pt x="254012" y="261880"/>
                  </a:lnTo>
                  <a:lnTo>
                    <a:pt x="251216" y="261967"/>
                  </a:lnTo>
                  <a:lnTo>
                    <a:pt x="248429" y="262069"/>
                  </a:lnTo>
                  <a:lnTo>
                    <a:pt x="245633" y="262185"/>
                  </a:lnTo>
                  <a:lnTo>
                    <a:pt x="242837" y="262309"/>
                  </a:lnTo>
                  <a:lnTo>
                    <a:pt x="240050" y="262439"/>
                  </a:lnTo>
                  <a:lnTo>
                    <a:pt x="237254" y="262585"/>
                  </a:lnTo>
                  <a:lnTo>
                    <a:pt x="234476" y="262745"/>
                  </a:lnTo>
                  <a:lnTo>
                    <a:pt x="231697" y="262912"/>
                  </a:lnTo>
                  <a:lnTo>
                    <a:pt x="228927" y="263093"/>
                  </a:lnTo>
                  <a:lnTo>
                    <a:pt x="226158" y="263282"/>
                  </a:lnTo>
                  <a:lnTo>
                    <a:pt x="223405" y="263485"/>
                  </a:lnTo>
                  <a:lnTo>
                    <a:pt x="223508" y="262955"/>
                  </a:lnTo>
                  <a:lnTo>
                    <a:pt x="223629" y="262439"/>
                  </a:lnTo>
                  <a:lnTo>
                    <a:pt x="223750" y="261924"/>
                  </a:lnTo>
                  <a:lnTo>
                    <a:pt x="223888" y="261423"/>
                  </a:lnTo>
                  <a:lnTo>
                    <a:pt x="224035" y="260929"/>
                  </a:lnTo>
                  <a:lnTo>
                    <a:pt x="224190" y="260435"/>
                  </a:lnTo>
                  <a:lnTo>
                    <a:pt x="224363" y="259955"/>
                  </a:lnTo>
                  <a:lnTo>
                    <a:pt x="224544" y="259483"/>
                  </a:lnTo>
                  <a:lnTo>
                    <a:pt x="224734" y="259018"/>
                  </a:lnTo>
                  <a:lnTo>
                    <a:pt x="224932" y="258561"/>
                  </a:lnTo>
                  <a:lnTo>
                    <a:pt x="225148" y="258117"/>
                  </a:lnTo>
                  <a:lnTo>
                    <a:pt x="225372" y="257674"/>
                  </a:lnTo>
                  <a:lnTo>
                    <a:pt x="225597" y="257238"/>
                  </a:lnTo>
                  <a:lnTo>
                    <a:pt x="225847" y="256817"/>
                  </a:lnTo>
                  <a:lnTo>
                    <a:pt x="226097" y="256396"/>
                  </a:lnTo>
                  <a:lnTo>
                    <a:pt x="226356" y="255989"/>
                  </a:lnTo>
                  <a:lnTo>
                    <a:pt x="226632" y="255582"/>
                  </a:lnTo>
                  <a:lnTo>
                    <a:pt x="226917" y="255190"/>
                  </a:lnTo>
                  <a:lnTo>
                    <a:pt x="227202" y="254805"/>
                  </a:lnTo>
                  <a:lnTo>
                    <a:pt x="227504" y="254427"/>
                  </a:lnTo>
                  <a:lnTo>
                    <a:pt x="227814" y="254057"/>
                  </a:lnTo>
                  <a:lnTo>
                    <a:pt x="228134" y="253694"/>
                  </a:lnTo>
                  <a:lnTo>
                    <a:pt x="228470" y="253338"/>
                  </a:lnTo>
                  <a:lnTo>
                    <a:pt x="228807" y="252989"/>
                  </a:lnTo>
                  <a:lnTo>
                    <a:pt x="229152" y="252648"/>
                  </a:lnTo>
                  <a:lnTo>
                    <a:pt x="229514" y="252314"/>
                  </a:lnTo>
                  <a:lnTo>
                    <a:pt x="229877" y="251994"/>
                  </a:lnTo>
                  <a:lnTo>
                    <a:pt x="230256" y="251674"/>
                  </a:lnTo>
                  <a:lnTo>
                    <a:pt x="230636" y="251362"/>
                  </a:lnTo>
                  <a:lnTo>
                    <a:pt x="231024" y="251064"/>
                  </a:lnTo>
                  <a:lnTo>
                    <a:pt x="231430" y="250774"/>
                  </a:lnTo>
                  <a:lnTo>
                    <a:pt x="231835" y="250483"/>
                  </a:lnTo>
                  <a:lnTo>
                    <a:pt x="232258" y="250207"/>
                  </a:lnTo>
                  <a:lnTo>
                    <a:pt x="232681" y="249938"/>
                  </a:lnTo>
                  <a:lnTo>
                    <a:pt x="233113" y="249677"/>
                  </a:lnTo>
                  <a:lnTo>
                    <a:pt x="233553" y="249422"/>
                  </a:lnTo>
                  <a:lnTo>
                    <a:pt x="234010" y="249176"/>
                  </a:lnTo>
                  <a:lnTo>
                    <a:pt x="234467" y="248936"/>
                  </a:lnTo>
                  <a:lnTo>
                    <a:pt x="234933" y="248703"/>
                  </a:lnTo>
                  <a:lnTo>
                    <a:pt x="235399" y="248478"/>
                  </a:lnTo>
                  <a:lnTo>
                    <a:pt x="235882" y="248260"/>
                  </a:lnTo>
                  <a:lnTo>
                    <a:pt x="236374" y="248050"/>
                  </a:lnTo>
                  <a:lnTo>
                    <a:pt x="236866" y="247853"/>
                  </a:lnTo>
                  <a:lnTo>
                    <a:pt x="237367" y="247657"/>
                  </a:lnTo>
                  <a:lnTo>
                    <a:pt x="237884" y="247476"/>
                  </a:lnTo>
                  <a:lnTo>
                    <a:pt x="238402" y="247294"/>
                  </a:lnTo>
                  <a:lnTo>
                    <a:pt x="238920" y="247127"/>
                  </a:lnTo>
                  <a:lnTo>
                    <a:pt x="239455" y="246960"/>
                  </a:lnTo>
                  <a:lnTo>
                    <a:pt x="239990" y="246807"/>
                  </a:lnTo>
                  <a:lnTo>
                    <a:pt x="240533" y="246662"/>
                  </a:lnTo>
                  <a:lnTo>
                    <a:pt x="241086" y="246524"/>
                  </a:lnTo>
                  <a:lnTo>
                    <a:pt x="241647" y="246393"/>
                  </a:lnTo>
                  <a:lnTo>
                    <a:pt x="242207" y="246270"/>
                  </a:lnTo>
                  <a:lnTo>
                    <a:pt x="242777" y="246154"/>
                  </a:lnTo>
                  <a:lnTo>
                    <a:pt x="243355" y="246045"/>
                  </a:lnTo>
                  <a:lnTo>
                    <a:pt x="243942" y="245943"/>
                  </a:lnTo>
                  <a:lnTo>
                    <a:pt x="244529" y="245849"/>
                  </a:lnTo>
                  <a:lnTo>
                    <a:pt x="245124" y="245761"/>
                  </a:lnTo>
                  <a:lnTo>
                    <a:pt x="245719" y="245682"/>
                  </a:lnTo>
                  <a:lnTo>
                    <a:pt x="246332" y="245616"/>
                  </a:lnTo>
                  <a:lnTo>
                    <a:pt x="246945" y="245551"/>
                  </a:lnTo>
                  <a:lnTo>
                    <a:pt x="247557" y="245493"/>
                  </a:lnTo>
                  <a:lnTo>
                    <a:pt x="248179" y="245449"/>
                  </a:lnTo>
                  <a:lnTo>
                    <a:pt x="248809" y="245406"/>
                  </a:lnTo>
                  <a:lnTo>
                    <a:pt x="249775" y="245362"/>
                  </a:lnTo>
                  <a:lnTo>
                    <a:pt x="250750" y="245326"/>
                  </a:lnTo>
                  <a:lnTo>
                    <a:pt x="251751" y="245304"/>
                  </a:lnTo>
                  <a:lnTo>
                    <a:pt x="252252" y="245297"/>
                  </a:lnTo>
                  <a:close/>
                  <a:moveTo>
                    <a:pt x="157151" y="1"/>
                  </a:moveTo>
                  <a:lnTo>
                    <a:pt x="156832" y="8"/>
                  </a:lnTo>
                  <a:lnTo>
                    <a:pt x="156513" y="23"/>
                  </a:lnTo>
                  <a:lnTo>
                    <a:pt x="156202" y="52"/>
                  </a:lnTo>
                  <a:lnTo>
                    <a:pt x="155892" y="95"/>
                  </a:lnTo>
                  <a:lnTo>
                    <a:pt x="155581" y="146"/>
                  </a:lnTo>
                  <a:lnTo>
                    <a:pt x="155279" y="211"/>
                  </a:lnTo>
                  <a:lnTo>
                    <a:pt x="154986" y="291"/>
                  </a:lnTo>
                  <a:lnTo>
                    <a:pt x="154692" y="378"/>
                  </a:lnTo>
                  <a:lnTo>
                    <a:pt x="154399" y="473"/>
                  </a:lnTo>
                  <a:lnTo>
                    <a:pt x="154123" y="589"/>
                  </a:lnTo>
                  <a:lnTo>
                    <a:pt x="153847" y="713"/>
                  </a:lnTo>
                  <a:lnTo>
                    <a:pt x="153579" y="843"/>
                  </a:lnTo>
                  <a:lnTo>
                    <a:pt x="153320" y="989"/>
                  </a:lnTo>
                  <a:lnTo>
                    <a:pt x="153070" y="1141"/>
                  </a:lnTo>
                  <a:lnTo>
                    <a:pt x="152828" y="1308"/>
                  </a:lnTo>
                  <a:lnTo>
                    <a:pt x="152595" y="1483"/>
                  </a:lnTo>
                  <a:lnTo>
                    <a:pt x="152371" y="1664"/>
                  </a:lnTo>
                  <a:lnTo>
                    <a:pt x="152164" y="1860"/>
                  </a:lnTo>
                  <a:lnTo>
                    <a:pt x="151965" y="2071"/>
                  </a:lnTo>
                  <a:lnTo>
                    <a:pt x="151776" y="2289"/>
                  </a:lnTo>
                  <a:lnTo>
                    <a:pt x="151603" y="2514"/>
                  </a:lnTo>
                  <a:lnTo>
                    <a:pt x="151439" y="2747"/>
                  </a:lnTo>
                  <a:lnTo>
                    <a:pt x="151284" y="2993"/>
                  </a:lnTo>
                  <a:lnTo>
                    <a:pt x="151146" y="3248"/>
                  </a:lnTo>
                  <a:lnTo>
                    <a:pt x="151025" y="3509"/>
                  </a:lnTo>
                  <a:lnTo>
                    <a:pt x="150921" y="3778"/>
                  </a:lnTo>
                  <a:lnTo>
                    <a:pt x="150835" y="4047"/>
                  </a:lnTo>
                  <a:lnTo>
                    <a:pt x="150766" y="4308"/>
                  </a:lnTo>
                  <a:lnTo>
                    <a:pt x="150714" y="4577"/>
                  </a:lnTo>
                  <a:lnTo>
                    <a:pt x="150671" y="4853"/>
                  </a:lnTo>
                  <a:lnTo>
                    <a:pt x="150645" y="5122"/>
                  </a:lnTo>
                  <a:lnTo>
                    <a:pt x="150628" y="5398"/>
                  </a:lnTo>
                  <a:lnTo>
                    <a:pt x="150637" y="5674"/>
                  </a:lnTo>
                  <a:lnTo>
                    <a:pt x="150645" y="5943"/>
                  </a:lnTo>
                  <a:lnTo>
                    <a:pt x="150680" y="6219"/>
                  </a:lnTo>
                  <a:lnTo>
                    <a:pt x="150723" y="6495"/>
                  </a:lnTo>
                  <a:lnTo>
                    <a:pt x="150775" y="6763"/>
                  </a:lnTo>
                  <a:lnTo>
                    <a:pt x="150844" y="7032"/>
                  </a:lnTo>
                  <a:lnTo>
                    <a:pt x="150930" y="7294"/>
                  </a:lnTo>
                  <a:lnTo>
                    <a:pt x="151025" y="7555"/>
                  </a:lnTo>
                  <a:lnTo>
                    <a:pt x="151128" y="7817"/>
                  </a:lnTo>
                  <a:lnTo>
                    <a:pt x="151249" y="8071"/>
                  </a:lnTo>
                  <a:lnTo>
                    <a:pt x="151387" y="8318"/>
                  </a:lnTo>
                  <a:lnTo>
                    <a:pt x="151534" y="8565"/>
                  </a:lnTo>
                  <a:lnTo>
                    <a:pt x="151689" y="8805"/>
                  </a:lnTo>
                  <a:lnTo>
                    <a:pt x="151862" y="9030"/>
                  </a:lnTo>
                  <a:lnTo>
                    <a:pt x="152043" y="9255"/>
                  </a:lnTo>
                  <a:lnTo>
                    <a:pt x="152233" y="9473"/>
                  </a:lnTo>
                  <a:lnTo>
                    <a:pt x="152440" y="9684"/>
                  </a:lnTo>
                  <a:lnTo>
                    <a:pt x="152656" y="9887"/>
                  </a:lnTo>
                  <a:lnTo>
                    <a:pt x="152889" y="10076"/>
                  </a:lnTo>
                  <a:lnTo>
                    <a:pt x="153122" y="10257"/>
                  </a:lnTo>
                  <a:lnTo>
                    <a:pt x="153372" y="10425"/>
                  </a:lnTo>
                  <a:lnTo>
                    <a:pt x="153639" y="10592"/>
                  </a:lnTo>
                  <a:lnTo>
                    <a:pt x="153907" y="10737"/>
                  </a:lnTo>
                  <a:lnTo>
                    <a:pt x="154192" y="10875"/>
                  </a:lnTo>
                  <a:lnTo>
                    <a:pt x="154485" y="10998"/>
                  </a:lnTo>
                  <a:lnTo>
                    <a:pt x="154787" y="11115"/>
                  </a:lnTo>
                  <a:lnTo>
                    <a:pt x="154891" y="11151"/>
                  </a:lnTo>
                  <a:lnTo>
                    <a:pt x="154986" y="11173"/>
                  </a:lnTo>
                  <a:lnTo>
                    <a:pt x="155089" y="11194"/>
                  </a:lnTo>
                  <a:lnTo>
                    <a:pt x="155184" y="11209"/>
                  </a:lnTo>
                  <a:lnTo>
                    <a:pt x="155270" y="11224"/>
                  </a:lnTo>
                  <a:lnTo>
                    <a:pt x="155452" y="11224"/>
                  </a:lnTo>
                  <a:lnTo>
                    <a:pt x="155538" y="11209"/>
                  </a:lnTo>
                  <a:lnTo>
                    <a:pt x="155616" y="11202"/>
                  </a:lnTo>
                  <a:lnTo>
                    <a:pt x="155702" y="11180"/>
                  </a:lnTo>
                  <a:lnTo>
                    <a:pt x="155779" y="11158"/>
                  </a:lnTo>
                  <a:lnTo>
                    <a:pt x="155857" y="11129"/>
                  </a:lnTo>
                  <a:lnTo>
                    <a:pt x="155926" y="11100"/>
                  </a:lnTo>
                  <a:lnTo>
                    <a:pt x="155995" y="11064"/>
                  </a:lnTo>
                  <a:lnTo>
                    <a:pt x="156125" y="10984"/>
                  </a:lnTo>
                  <a:lnTo>
                    <a:pt x="156271" y="11964"/>
                  </a:lnTo>
                  <a:lnTo>
                    <a:pt x="156427" y="12952"/>
                  </a:lnTo>
                  <a:lnTo>
                    <a:pt x="156582" y="13933"/>
                  </a:lnTo>
                  <a:lnTo>
                    <a:pt x="156755" y="14921"/>
                  </a:lnTo>
                  <a:lnTo>
                    <a:pt x="156936" y="15909"/>
                  </a:lnTo>
                  <a:lnTo>
                    <a:pt x="157117" y="16889"/>
                  </a:lnTo>
                  <a:lnTo>
                    <a:pt x="157497" y="18858"/>
                  </a:lnTo>
                  <a:lnTo>
                    <a:pt x="157022" y="18916"/>
                  </a:lnTo>
                  <a:lnTo>
                    <a:pt x="156565" y="18974"/>
                  </a:lnTo>
                  <a:lnTo>
                    <a:pt x="156125" y="19040"/>
                  </a:lnTo>
                  <a:lnTo>
                    <a:pt x="155702" y="19112"/>
                  </a:lnTo>
                  <a:lnTo>
                    <a:pt x="155339" y="19192"/>
                  </a:lnTo>
                  <a:lnTo>
                    <a:pt x="154977" y="19287"/>
                  </a:lnTo>
                  <a:lnTo>
                    <a:pt x="154623" y="19395"/>
                  </a:lnTo>
                  <a:lnTo>
                    <a:pt x="154269" y="19519"/>
                  </a:lnTo>
                  <a:lnTo>
                    <a:pt x="153924" y="19650"/>
                  </a:lnTo>
                  <a:lnTo>
                    <a:pt x="153588" y="19795"/>
                  </a:lnTo>
                  <a:lnTo>
                    <a:pt x="153260" y="19955"/>
                  </a:lnTo>
                  <a:lnTo>
                    <a:pt x="152941" y="20122"/>
                  </a:lnTo>
                  <a:lnTo>
                    <a:pt x="152621" y="20303"/>
                  </a:lnTo>
                  <a:lnTo>
                    <a:pt x="152319" y="20492"/>
                  </a:lnTo>
                  <a:lnTo>
                    <a:pt x="152017" y="20688"/>
                  </a:lnTo>
                  <a:lnTo>
                    <a:pt x="151732" y="20892"/>
                  </a:lnTo>
                  <a:lnTo>
                    <a:pt x="151456" y="21110"/>
                  </a:lnTo>
                  <a:lnTo>
                    <a:pt x="151197" y="21335"/>
                  </a:lnTo>
                  <a:lnTo>
                    <a:pt x="150947" y="21567"/>
                  </a:lnTo>
                  <a:lnTo>
                    <a:pt x="150706" y="21807"/>
                  </a:lnTo>
                  <a:lnTo>
                    <a:pt x="150481" y="22054"/>
                  </a:lnTo>
                  <a:lnTo>
                    <a:pt x="150266" y="22308"/>
                  </a:lnTo>
                  <a:lnTo>
                    <a:pt x="150067" y="22570"/>
                  </a:lnTo>
                  <a:lnTo>
                    <a:pt x="149886" y="22831"/>
                  </a:lnTo>
                  <a:lnTo>
                    <a:pt x="149722" y="23100"/>
                  </a:lnTo>
                  <a:lnTo>
                    <a:pt x="149567" y="23376"/>
                  </a:lnTo>
                  <a:lnTo>
                    <a:pt x="149437" y="23659"/>
                  </a:lnTo>
                  <a:lnTo>
                    <a:pt x="149316" y="23943"/>
                  </a:lnTo>
                  <a:lnTo>
                    <a:pt x="149221" y="24226"/>
                  </a:lnTo>
                  <a:lnTo>
                    <a:pt x="149144" y="24517"/>
                  </a:lnTo>
                  <a:lnTo>
                    <a:pt x="149083" y="24807"/>
                  </a:lnTo>
                  <a:lnTo>
                    <a:pt x="149040" y="25105"/>
                  </a:lnTo>
                  <a:lnTo>
                    <a:pt x="149032" y="25250"/>
                  </a:lnTo>
                  <a:lnTo>
                    <a:pt x="149023" y="25395"/>
                  </a:lnTo>
                  <a:lnTo>
                    <a:pt x="149014" y="25548"/>
                  </a:lnTo>
                  <a:lnTo>
                    <a:pt x="149023" y="25693"/>
                  </a:lnTo>
                  <a:lnTo>
                    <a:pt x="149032" y="25846"/>
                  </a:lnTo>
                  <a:lnTo>
                    <a:pt x="149049" y="25991"/>
                  </a:lnTo>
                  <a:lnTo>
                    <a:pt x="149066" y="26144"/>
                  </a:lnTo>
                  <a:lnTo>
                    <a:pt x="149092" y="26289"/>
                  </a:lnTo>
                  <a:lnTo>
                    <a:pt x="148428" y="26383"/>
                  </a:lnTo>
                  <a:lnTo>
                    <a:pt x="147763" y="26478"/>
                  </a:lnTo>
                  <a:lnTo>
                    <a:pt x="147107" y="26579"/>
                  </a:lnTo>
                  <a:lnTo>
                    <a:pt x="146443" y="26688"/>
                  </a:lnTo>
                  <a:lnTo>
                    <a:pt x="145131" y="26914"/>
                  </a:lnTo>
                  <a:lnTo>
                    <a:pt x="143828" y="27153"/>
                  </a:lnTo>
                  <a:lnTo>
                    <a:pt x="142525" y="27408"/>
                  </a:lnTo>
                  <a:lnTo>
                    <a:pt x="141240" y="27684"/>
                  </a:lnTo>
                  <a:lnTo>
                    <a:pt x="139954" y="27967"/>
                  </a:lnTo>
                  <a:lnTo>
                    <a:pt x="138677" y="28272"/>
                  </a:lnTo>
                  <a:lnTo>
                    <a:pt x="137408" y="28592"/>
                  </a:lnTo>
                  <a:lnTo>
                    <a:pt x="136140" y="28933"/>
                  </a:lnTo>
                  <a:lnTo>
                    <a:pt x="134889" y="29282"/>
                  </a:lnTo>
                  <a:lnTo>
                    <a:pt x="133637" y="29652"/>
                  </a:lnTo>
                  <a:lnTo>
                    <a:pt x="132404" y="30037"/>
                  </a:lnTo>
                  <a:lnTo>
                    <a:pt x="131170" y="30429"/>
                  </a:lnTo>
                  <a:lnTo>
                    <a:pt x="129953" y="30843"/>
                  </a:lnTo>
                  <a:lnTo>
                    <a:pt x="128736" y="31272"/>
                  </a:lnTo>
                  <a:lnTo>
                    <a:pt x="127528" y="31715"/>
                  </a:lnTo>
                  <a:lnTo>
                    <a:pt x="126337" y="32180"/>
                  </a:lnTo>
                  <a:lnTo>
                    <a:pt x="125147" y="32652"/>
                  </a:lnTo>
                  <a:lnTo>
                    <a:pt x="123964" y="33139"/>
                  </a:lnTo>
                  <a:lnTo>
                    <a:pt x="122799" y="33640"/>
                  </a:lnTo>
                  <a:lnTo>
                    <a:pt x="121635" y="34156"/>
                  </a:lnTo>
                  <a:lnTo>
                    <a:pt x="120487" y="34686"/>
                  </a:lnTo>
                  <a:lnTo>
                    <a:pt x="119339" y="35231"/>
                  </a:lnTo>
                  <a:lnTo>
                    <a:pt x="118209" y="35783"/>
                  </a:lnTo>
                  <a:lnTo>
                    <a:pt x="117087" y="36357"/>
                  </a:lnTo>
                  <a:lnTo>
                    <a:pt x="115974" y="36945"/>
                  </a:lnTo>
                  <a:lnTo>
                    <a:pt x="114869" y="37541"/>
                  </a:lnTo>
                  <a:lnTo>
                    <a:pt x="113782" y="38151"/>
                  </a:lnTo>
                  <a:lnTo>
                    <a:pt x="112695" y="38776"/>
                  </a:lnTo>
                  <a:lnTo>
                    <a:pt x="111625" y="39415"/>
                  </a:lnTo>
                  <a:lnTo>
                    <a:pt x="110564" y="40069"/>
                  </a:lnTo>
                  <a:lnTo>
                    <a:pt x="109511" y="40730"/>
                  </a:lnTo>
                  <a:lnTo>
                    <a:pt x="108467" y="41405"/>
                  </a:lnTo>
                  <a:lnTo>
                    <a:pt x="107440" y="42095"/>
                  </a:lnTo>
                  <a:lnTo>
                    <a:pt x="106422" y="42800"/>
                  </a:lnTo>
                  <a:lnTo>
                    <a:pt x="105412" y="43512"/>
                  </a:lnTo>
                  <a:lnTo>
                    <a:pt x="104420" y="44238"/>
                  </a:lnTo>
                  <a:lnTo>
                    <a:pt x="103436" y="44972"/>
                  </a:lnTo>
                  <a:lnTo>
                    <a:pt x="102461" y="45727"/>
                  </a:lnTo>
                  <a:lnTo>
                    <a:pt x="101503" y="46483"/>
                  </a:lnTo>
                  <a:lnTo>
                    <a:pt x="100545" y="47260"/>
                  </a:lnTo>
                  <a:lnTo>
                    <a:pt x="99613" y="48044"/>
                  </a:lnTo>
                  <a:lnTo>
                    <a:pt x="98690" y="48843"/>
                  </a:lnTo>
                  <a:lnTo>
                    <a:pt x="97775" y="49650"/>
                  </a:lnTo>
                  <a:lnTo>
                    <a:pt x="96869" y="50463"/>
                  </a:lnTo>
                  <a:lnTo>
                    <a:pt x="95981" y="51299"/>
                  </a:lnTo>
                  <a:lnTo>
                    <a:pt x="95109" y="52134"/>
                  </a:lnTo>
                  <a:lnTo>
                    <a:pt x="94246" y="52984"/>
                  </a:lnTo>
                  <a:lnTo>
                    <a:pt x="93392" y="53848"/>
                  </a:lnTo>
                  <a:lnTo>
                    <a:pt x="92555" y="54720"/>
                  </a:lnTo>
                  <a:lnTo>
                    <a:pt x="91726" y="55606"/>
                  </a:lnTo>
                  <a:lnTo>
                    <a:pt x="90915" y="56500"/>
                  </a:lnTo>
                  <a:lnTo>
                    <a:pt x="90121" y="57400"/>
                  </a:lnTo>
                  <a:lnTo>
                    <a:pt x="89336" y="58316"/>
                  </a:lnTo>
                  <a:lnTo>
                    <a:pt x="88568" y="59238"/>
                  </a:lnTo>
                  <a:lnTo>
                    <a:pt x="87809" y="60168"/>
                  </a:lnTo>
                  <a:lnTo>
                    <a:pt x="87067" y="61112"/>
                  </a:lnTo>
                  <a:lnTo>
                    <a:pt x="86333" y="62064"/>
                  </a:lnTo>
                  <a:lnTo>
                    <a:pt x="85617" y="63023"/>
                  </a:lnTo>
                  <a:lnTo>
                    <a:pt x="84918" y="63989"/>
                  </a:lnTo>
                  <a:lnTo>
                    <a:pt x="84236" y="64969"/>
                  </a:lnTo>
                  <a:lnTo>
                    <a:pt x="83563" y="65957"/>
                  </a:lnTo>
                  <a:lnTo>
                    <a:pt x="82908" y="66952"/>
                  </a:lnTo>
                  <a:lnTo>
                    <a:pt x="82485" y="66800"/>
                  </a:lnTo>
                  <a:lnTo>
                    <a:pt x="82045" y="66655"/>
                  </a:lnTo>
                  <a:lnTo>
                    <a:pt x="81605" y="66509"/>
                  </a:lnTo>
                  <a:lnTo>
                    <a:pt x="81139" y="66371"/>
                  </a:lnTo>
                  <a:lnTo>
                    <a:pt x="80673" y="66233"/>
                  </a:lnTo>
                  <a:lnTo>
                    <a:pt x="80198" y="66110"/>
                  </a:lnTo>
                  <a:lnTo>
                    <a:pt x="79706" y="65986"/>
                  </a:lnTo>
                  <a:lnTo>
                    <a:pt x="79214" y="65870"/>
                  </a:lnTo>
                  <a:lnTo>
                    <a:pt x="78705" y="65761"/>
                  </a:lnTo>
                  <a:lnTo>
                    <a:pt x="78196" y="65659"/>
                  </a:lnTo>
                  <a:lnTo>
                    <a:pt x="77678" y="65565"/>
                  </a:lnTo>
                  <a:lnTo>
                    <a:pt x="77152" y="65471"/>
                  </a:lnTo>
                  <a:lnTo>
                    <a:pt x="76617" y="65391"/>
                  </a:lnTo>
                  <a:lnTo>
                    <a:pt x="76082" y="65318"/>
                  </a:lnTo>
                  <a:lnTo>
                    <a:pt x="75547" y="65245"/>
                  </a:lnTo>
                  <a:lnTo>
                    <a:pt x="74995" y="65187"/>
                  </a:lnTo>
                  <a:lnTo>
                    <a:pt x="74451" y="65129"/>
                  </a:lnTo>
                  <a:lnTo>
                    <a:pt x="73899" y="65086"/>
                  </a:lnTo>
                  <a:lnTo>
                    <a:pt x="73338" y="65042"/>
                  </a:lnTo>
                  <a:lnTo>
                    <a:pt x="72786" y="65013"/>
                  </a:lnTo>
                  <a:lnTo>
                    <a:pt x="72225" y="64984"/>
                  </a:lnTo>
                  <a:lnTo>
                    <a:pt x="71664" y="64969"/>
                  </a:lnTo>
                  <a:lnTo>
                    <a:pt x="71103" y="64962"/>
                  </a:lnTo>
                  <a:lnTo>
                    <a:pt x="70542" y="64962"/>
                  </a:lnTo>
                  <a:lnTo>
                    <a:pt x="69990" y="64969"/>
                  </a:lnTo>
                  <a:lnTo>
                    <a:pt x="69429" y="64991"/>
                  </a:lnTo>
                  <a:lnTo>
                    <a:pt x="68877" y="65013"/>
                  </a:lnTo>
                  <a:lnTo>
                    <a:pt x="68325" y="65049"/>
                  </a:lnTo>
                  <a:lnTo>
                    <a:pt x="67772" y="65093"/>
                  </a:lnTo>
                  <a:lnTo>
                    <a:pt x="67229" y="65144"/>
                  </a:lnTo>
                  <a:lnTo>
                    <a:pt x="66685" y="65209"/>
                  </a:lnTo>
                  <a:lnTo>
                    <a:pt x="66150" y="65282"/>
                  </a:lnTo>
                  <a:lnTo>
                    <a:pt x="65615" y="65362"/>
                  </a:lnTo>
                  <a:lnTo>
                    <a:pt x="65089" y="65449"/>
                  </a:lnTo>
                  <a:lnTo>
                    <a:pt x="64571" y="65551"/>
                  </a:lnTo>
                  <a:lnTo>
                    <a:pt x="64053" y="65659"/>
                  </a:lnTo>
                  <a:lnTo>
                    <a:pt x="63553" y="65783"/>
                  </a:lnTo>
                  <a:lnTo>
                    <a:pt x="63052" y="65914"/>
                  </a:lnTo>
                  <a:lnTo>
                    <a:pt x="62569" y="66052"/>
                  </a:lnTo>
                  <a:lnTo>
                    <a:pt x="62086" y="66204"/>
                  </a:lnTo>
                  <a:lnTo>
                    <a:pt x="61620" y="66364"/>
                  </a:lnTo>
                  <a:lnTo>
                    <a:pt x="61163" y="66538"/>
                  </a:lnTo>
                  <a:lnTo>
                    <a:pt x="60714" y="66720"/>
                  </a:lnTo>
                  <a:lnTo>
                    <a:pt x="60274" y="66916"/>
                  </a:lnTo>
                  <a:lnTo>
                    <a:pt x="59851" y="67120"/>
                  </a:lnTo>
                  <a:lnTo>
                    <a:pt x="59437" y="67337"/>
                  </a:lnTo>
                  <a:lnTo>
                    <a:pt x="59040" y="67563"/>
                  </a:lnTo>
                  <a:lnTo>
                    <a:pt x="58652" y="67802"/>
                  </a:lnTo>
                  <a:lnTo>
                    <a:pt x="58280" y="68057"/>
                  </a:lnTo>
                  <a:lnTo>
                    <a:pt x="57927" y="68318"/>
                  </a:lnTo>
                  <a:lnTo>
                    <a:pt x="57754" y="68456"/>
                  </a:lnTo>
                  <a:lnTo>
                    <a:pt x="57590" y="68594"/>
                  </a:lnTo>
                  <a:lnTo>
                    <a:pt x="57426" y="68732"/>
                  </a:lnTo>
                  <a:lnTo>
                    <a:pt x="57262" y="68877"/>
                  </a:lnTo>
                  <a:lnTo>
                    <a:pt x="57107" y="69030"/>
                  </a:lnTo>
                  <a:lnTo>
                    <a:pt x="56952" y="69175"/>
                  </a:lnTo>
                  <a:lnTo>
                    <a:pt x="56805" y="69335"/>
                  </a:lnTo>
                  <a:lnTo>
                    <a:pt x="56667" y="69488"/>
                  </a:lnTo>
                  <a:lnTo>
                    <a:pt x="56529" y="69647"/>
                  </a:lnTo>
                  <a:lnTo>
                    <a:pt x="56391" y="69814"/>
                  </a:lnTo>
                  <a:lnTo>
                    <a:pt x="56261" y="69982"/>
                  </a:lnTo>
                  <a:lnTo>
                    <a:pt x="56140" y="70149"/>
                  </a:lnTo>
                  <a:lnTo>
                    <a:pt x="56020" y="70323"/>
                  </a:lnTo>
                  <a:lnTo>
                    <a:pt x="55899" y="70497"/>
                  </a:lnTo>
                  <a:lnTo>
                    <a:pt x="55787" y="70679"/>
                  </a:lnTo>
                  <a:lnTo>
                    <a:pt x="55683" y="70860"/>
                  </a:lnTo>
                  <a:lnTo>
                    <a:pt x="55588" y="71049"/>
                  </a:lnTo>
                  <a:lnTo>
                    <a:pt x="55485" y="71238"/>
                  </a:lnTo>
                  <a:lnTo>
                    <a:pt x="55398" y="71427"/>
                  </a:lnTo>
                  <a:lnTo>
                    <a:pt x="55312" y="71623"/>
                  </a:lnTo>
                  <a:lnTo>
                    <a:pt x="55234" y="71827"/>
                  </a:lnTo>
                  <a:lnTo>
                    <a:pt x="55157" y="72030"/>
                  </a:lnTo>
                  <a:lnTo>
                    <a:pt x="55088" y="72233"/>
                  </a:lnTo>
                  <a:lnTo>
                    <a:pt x="55027" y="72444"/>
                  </a:lnTo>
                  <a:lnTo>
                    <a:pt x="54967" y="72655"/>
                  </a:lnTo>
                  <a:lnTo>
                    <a:pt x="54915" y="72873"/>
                  </a:lnTo>
                  <a:lnTo>
                    <a:pt x="54863" y="73090"/>
                  </a:lnTo>
                  <a:lnTo>
                    <a:pt x="54820" y="73316"/>
                  </a:lnTo>
                  <a:lnTo>
                    <a:pt x="54760" y="73737"/>
                  </a:lnTo>
                  <a:lnTo>
                    <a:pt x="54717" y="74151"/>
                  </a:lnTo>
                  <a:lnTo>
                    <a:pt x="54691" y="74558"/>
                  </a:lnTo>
                  <a:lnTo>
                    <a:pt x="54682" y="74965"/>
                  </a:lnTo>
                  <a:lnTo>
                    <a:pt x="54682" y="75357"/>
                  </a:lnTo>
                  <a:lnTo>
                    <a:pt x="54708" y="75749"/>
                  </a:lnTo>
                  <a:lnTo>
                    <a:pt x="54743" y="76134"/>
                  </a:lnTo>
                  <a:lnTo>
                    <a:pt x="54803" y="76505"/>
                  </a:lnTo>
                  <a:lnTo>
                    <a:pt x="54872" y="76875"/>
                  </a:lnTo>
                  <a:lnTo>
                    <a:pt x="54958" y="77238"/>
                  </a:lnTo>
                  <a:lnTo>
                    <a:pt x="55053" y="77594"/>
                  </a:lnTo>
                  <a:lnTo>
                    <a:pt x="55174" y="77943"/>
                  </a:lnTo>
                  <a:lnTo>
                    <a:pt x="55303" y="78284"/>
                  </a:lnTo>
                  <a:lnTo>
                    <a:pt x="55442" y="78626"/>
                  </a:lnTo>
                  <a:lnTo>
                    <a:pt x="55597" y="78952"/>
                  </a:lnTo>
                  <a:lnTo>
                    <a:pt x="55769" y="79279"/>
                  </a:lnTo>
                  <a:lnTo>
                    <a:pt x="55951" y="79592"/>
                  </a:lnTo>
                  <a:lnTo>
                    <a:pt x="56149" y="79904"/>
                  </a:lnTo>
                  <a:lnTo>
                    <a:pt x="56356" y="80202"/>
                  </a:lnTo>
                  <a:lnTo>
                    <a:pt x="56572" y="80500"/>
                  </a:lnTo>
                  <a:lnTo>
                    <a:pt x="56805" y="80790"/>
                  </a:lnTo>
                  <a:lnTo>
                    <a:pt x="57047" y="81074"/>
                  </a:lnTo>
                  <a:lnTo>
                    <a:pt x="57297" y="81350"/>
                  </a:lnTo>
                  <a:lnTo>
                    <a:pt x="57564" y="81618"/>
                  </a:lnTo>
                  <a:lnTo>
                    <a:pt x="57840" y="81880"/>
                  </a:lnTo>
                  <a:lnTo>
                    <a:pt x="58125" y="82134"/>
                  </a:lnTo>
                  <a:lnTo>
                    <a:pt x="58419" y="82388"/>
                  </a:lnTo>
                  <a:lnTo>
                    <a:pt x="58721" y="82628"/>
                  </a:lnTo>
                  <a:lnTo>
                    <a:pt x="59040" y="82860"/>
                  </a:lnTo>
                  <a:lnTo>
                    <a:pt x="59359" y="83093"/>
                  </a:lnTo>
                  <a:lnTo>
                    <a:pt x="59687" y="83311"/>
                  </a:lnTo>
                  <a:lnTo>
                    <a:pt x="60032" y="83529"/>
                  </a:lnTo>
                  <a:lnTo>
                    <a:pt x="60377" y="83739"/>
                  </a:lnTo>
                  <a:lnTo>
                    <a:pt x="60731" y="83936"/>
                  </a:lnTo>
                  <a:lnTo>
                    <a:pt x="61094" y="84132"/>
                  </a:lnTo>
                  <a:lnTo>
                    <a:pt x="61456" y="84321"/>
                  </a:lnTo>
                  <a:lnTo>
                    <a:pt x="61836" y="84502"/>
                  </a:lnTo>
                  <a:lnTo>
                    <a:pt x="62215" y="84676"/>
                  </a:lnTo>
                  <a:lnTo>
                    <a:pt x="62604" y="84844"/>
                  </a:lnTo>
                  <a:lnTo>
                    <a:pt x="63001" y="85003"/>
                  </a:lnTo>
                  <a:lnTo>
                    <a:pt x="63397" y="85163"/>
                  </a:lnTo>
                  <a:lnTo>
                    <a:pt x="63803" y="85308"/>
                  </a:lnTo>
                  <a:lnTo>
                    <a:pt x="64209" y="85446"/>
                  </a:lnTo>
                  <a:lnTo>
                    <a:pt x="64623" y="85577"/>
                  </a:lnTo>
                  <a:lnTo>
                    <a:pt x="65037" y="85708"/>
                  </a:lnTo>
                  <a:lnTo>
                    <a:pt x="65460" y="85824"/>
                  </a:lnTo>
                  <a:lnTo>
                    <a:pt x="65891" y="85940"/>
                  </a:lnTo>
                  <a:lnTo>
                    <a:pt x="66314" y="86042"/>
                  </a:lnTo>
                  <a:lnTo>
                    <a:pt x="66746" y="86144"/>
                  </a:lnTo>
                  <a:lnTo>
                    <a:pt x="67177" y="86238"/>
                  </a:lnTo>
                  <a:lnTo>
                    <a:pt x="67617" y="86325"/>
                  </a:lnTo>
                  <a:lnTo>
                    <a:pt x="68057" y="86398"/>
                  </a:lnTo>
                  <a:lnTo>
                    <a:pt x="68489" y="86471"/>
                  </a:lnTo>
                  <a:lnTo>
                    <a:pt x="68929" y="86536"/>
                  </a:lnTo>
                  <a:lnTo>
                    <a:pt x="69377" y="86594"/>
                  </a:lnTo>
                  <a:lnTo>
                    <a:pt x="69817" y="86645"/>
                  </a:lnTo>
                  <a:lnTo>
                    <a:pt x="70258" y="86689"/>
                  </a:lnTo>
                  <a:lnTo>
                    <a:pt x="70706" y="86725"/>
                  </a:lnTo>
                  <a:lnTo>
                    <a:pt x="71146" y="86754"/>
                  </a:lnTo>
                  <a:lnTo>
                    <a:pt x="71586" y="86776"/>
                  </a:lnTo>
                  <a:lnTo>
                    <a:pt x="72026" y="86798"/>
                  </a:lnTo>
                  <a:lnTo>
                    <a:pt x="72467" y="86805"/>
                  </a:lnTo>
                  <a:lnTo>
                    <a:pt x="72907" y="86805"/>
                  </a:lnTo>
                  <a:lnTo>
                    <a:pt x="73338" y="86798"/>
                  </a:lnTo>
                  <a:lnTo>
                    <a:pt x="73338" y="86798"/>
                  </a:lnTo>
                  <a:lnTo>
                    <a:pt x="72967" y="87894"/>
                  </a:lnTo>
                  <a:lnTo>
                    <a:pt x="72605" y="88984"/>
                  </a:lnTo>
                  <a:lnTo>
                    <a:pt x="72259" y="90088"/>
                  </a:lnTo>
                  <a:lnTo>
                    <a:pt x="71914" y="91185"/>
                  </a:lnTo>
                  <a:lnTo>
                    <a:pt x="71586" y="92289"/>
                  </a:lnTo>
                  <a:lnTo>
                    <a:pt x="71267" y="93400"/>
                  </a:lnTo>
                  <a:lnTo>
                    <a:pt x="70956" y="94512"/>
                  </a:lnTo>
                  <a:lnTo>
                    <a:pt x="70663" y="95630"/>
                  </a:lnTo>
                  <a:lnTo>
                    <a:pt x="70370" y="96749"/>
                  </a:lnTo>
                  <a:lnTo>
                    <a:pt x="70094" y="97868"/>
                  </a:lnTo>
                  <a:lnTo>
                    <a:pt x="69826" y="98994"/>
                  </a:lnTo>
                  <a:lnTo>
                    <a:pt x="69567" y="100127"/>
                  </a:lnTo>
                  <a:lnTo>
                    <a:pt x="69326" y="101253"/>
                  </a:lnTo>
                  <a:lnTo>
                    <a:pt x="69084" y="102393"/>
                  </a:lnTo>
                  <a:lnTo>
                    <a:pt x="68860" y="103526"/>
                  </a:lnTo>
                  <a:lnTo>
                    <a:pt x="68635" y="104667"/>
                  </a:lnTo>
                  <a:lnTo>
                    <a:pt x="68428" y="105807"/>
                  </a:lnTo>
                  <a:lnTo>
                    <a:pt x="68230" y="106955"/>
                  </a:lnTo>
                  <a:lnTo>
                    <a:pt x="68031" y="108103"/>
                  </a:lnTo>
                  <a:lnTo>
                    <a:pt x="67850" y="109250"/>
                  </a:lnTo>
                  <a:lnTo>
                    <a:pt x="67677" y="110405"/>
                  </a:lnTo>
                  <a:lnTo>
                    <a:pt x="67514" y="111560"/>
                  </a:lnTo>
                  <a:lnTo>
                    <a:pt x="67358" y="112715"/>
                  </a:lnTo>
                  <a:lnTo>
                    <a:pt x="67211" y="113877"/>
                  </a:lnTo>
                  <a:lnTo>
                    <a:pt x="67073" y="115040"/>
                  </a:lnTo>
                  <a:lnTo>
                    <a:pt x="66944" y="116202"/>
                  </a:lnTo>
                  <a:lnTo>
                    <a:pt x="66823" y="117364"/>
                  </a:lnTo>
                  <a:lnTo>
                    <a:pt x="66711" y="118534"/>
                  </a:lnTo>
                  <a:lnTo>
                    <a:pt x="66599" y="119703"/>
                  </a:lnTo>
                  <a:lnTo>
                    <a:pt x="66504" y="120873"/>
                  </a:lnTo>
                  <a:lnTo>
                    <a:pt x="66418" y="122042"/>
                  </a:lnTo>
                  <a:lnTo>
                    <a:pt x="66331" y="123219"/>
                  </a:lnTo>
                  <a:lnTo>
                    <a:pt x="66262" y="124388"/>
                  </a:lnTo>
                  <a:lnTo>
                    <a:pt x="66193" y="125565"/>
                  </a:lnTo>
                  <a:lnTo>
                    <a:pt x="66133" y="126742"/>
                  </a:lnTo>
                  <a:lnTo>
                    <a:pt x="66081" y="127926"/>
                  </a:lnTo>
                  <a:lnTo>
                    <a:pt x="66038" y="129103"/>
                  </a:lnTo>
                  <a:lnTo>
                    <a:pt x="65995" y="130287"/>
                  </a:lnTo>
                  <a:lnTo>
                    <a:pt x="65969" y="131463"/>
                  </a:lnTo>
                  <a:lnTo>
                    <a:pt x="65943" y="132647"/>
                  </a:lnTo>
                  <a:lnTo>
                    <a:pt x="65926" y="133832"/>
                  </a:lnTo>
                  <a:lnTo>
                    <a:pt x="65917" y="135016"/>
                  </a:lnTo>
                  <a:lnTo>
                    <a:pt x="65909" y="136207"/>
                  </a:lnTo>
                  <a:lnTo>
                    <a:pt x="65917" y="137391"/>
                  </a:lnTo>
                  <a:lnTo>
                    <a:pt x="65926" y="138575"/>
                  </a:lnTo>
                  <a:lnTo>
                    <a:pt x="65943" y="139766"/>
                  </a:lnTo>
                  <a:lnTo>
                    <a:pt x="65960" y="140950"/>
                  </a:lnTo>
                  <a:lnTo>
                    <a:pt x="65986" y="142141"/>
                  </a:lnTo>
                  <a:lnTo>
                    <a:pt x="66021" y="143325"/>
                  </a:lnTo>
                  <a:lnTo>
                    <a:pt x="66064" y="144517"/>
                  </a:lnTo>
                  <a:lnTo>
                    <a:pt x="66107" y="145708"/>
                  </a:lnTo>
                  <a:lnTo>
                    <a:pt x="66159" y="146892"/>
                  </a:lnTo>
                  <a:lnTo>
                    <a:pt x="66211" y="148083"/>
                  </a:lnTo>
                  <a:lnTo>
                    <a:pt x="66271" y="149267"/>
                  </a:lnTo>
                  <a:lnTo>
                    <a:pt x="66340" y="150459"/>
                  </a:lnTo>
                  <a:lnTo>
                    <a:pt x="66409" y="151643"/>
                  </a:lnTo>
                  <a:lnTo>
                    <a:pt x="66573" y="154018"/>
                  </a:lnTo>
                  <a:lnTo>
                    <a:pt x="66746" y="156393"/>
                  </a:lnTo>
                  <a:lnTo>
                    <a:pt x="66944" y="158761"/>
                  </a:lnTo>
                  <a:lnTo>
                    <a:pt x="67160" y="161129"/>
                  </a:lnTo>
                  <a:lnTo>
                    <a:pt x="66444" y="161500"/>
                  </a:lnTo>
                  <a:lnTo>
                    <a:pt x="65736" y="161870"/>
                  </a:lnTo>
                  <a:lnTo>
                    <a:pt x="65028" y="162241"/>
                  </a:lnTo>
                  <a:lnTo>
                    <a:pt x="64329" y="162626"/>
                  </a:lnTo>
                  <a:lnTo>
                    <a:pt x="63630" y="163011"/>
                  </a:lnTo>
                  <a:lnTo>
                    <a:pt x="62932" y="163403"/>
                  </a:lnTo>
                  <a:lnTo>
                    <a:pt x="62241" y="163795"/>
                  </a:lnTo>
                  <a:lnTo>
                    <a:pt x="61560" y="164202"/>
                  </a:lnTo>
                  <a:lnTo>
                    <a:pt x="60878" y="164602"/>
                  </a:lnTo>
                  <a:lnTo>
                    <a:pt x="60196" y="165016"/>
                  </a:lnTo>
                  <a:lnTo>
                    <a:pt x="59523" y="165430"/>
                  </a:lnTo>
                  <a:lnTo>
                    <a:pt x="58850" y="165851"/>
                  </a:lnTo>
                  <a:lnTo>
                    <a:pt x="58186" y="166272"/>
                  </a:lnTo>
                  <a:lnTo>
                    <a:pt x="57530" y="166701"/>
                  </a:lnTo>
                  <a:lnTo>
                    <a:pt x="56874" y="167137"/>
                  </a:lnTo>
                  <a:lnTo>
                    <a:pt x="56218" y="167572"/>
                  </a:lnTo>
                  <a:lnTo>
                    <a:pt x="55571" y="168016"/>
                  </a:lnTo>
                  <a:lnTo>
                    <a:pt x="54932" y="168459"/>
                  </a:lnTo>
                  <a:lnTo>
                    <a:pt x="54294" y="168916"/>
                  </a:lnTo>
                  <a:lnTo>
                    <a:pt x="53655" y="169367"/>
                  </a:lnTo>
                  <a:lnTo>
                    <a:pt x="53025" y="169832"/>
                  </a:lnTo>
                  <a:lnTo>
                    <a:pt x="52404" y="170296"/>
                  </a:lnTo>
                  <a:lnTo>
                    <a:pt x="51783" y="170761"/>
                  </a:lnTo>
                  <a:lnTo>
                    <a:pt x="51170" y="171234"/>
                  </a:lnTo>
                  <a:lnTo>
                    <a:pt x="50558" y="171713"/>
                  </a:lnTo>
                  <a:lnTo>
                    <a:pt x="49954" y="172192"/>
                  </a:lnTo>
                  <a:lnTo>
                    <a:pt x="49349" y="172679"/>
                  </a:lnTo>
                  <a:lnTo>
                    <a:pt x="48754" y="173166"/>
                  </a:lnTo>
                  <a:lnTo>
                    <a:pt x="48167" y="173660"/>
                  </a:lnTo>
                  <a:lnTo>
                    <a:pt x="47581" y="174161"/>
                  </a:lnTo>
                  <a:lnTo>
                    <a:pt x="46994" y="174662"/>
                  </a:lnTo>
                  <a:lnTo>
                    <a:pt x="46424" y="175163"/>
                  </a:lnTo>
                  <a:lnTo>
                    <a:pt x="45855" y="175672"/>
                  </a:lnTo>
                  <a:lnTo>
                    <a:pt x="45285" y="176188"/>
                  </a:lnTo>
                  <a:lnTo>
                    <a:pt x="44724" y="176703"/>
                  </a:lnTo>
                  <a:lnTo>
                    <a:pt x="44172" y="177226"/>
                  </a:lnTo>
                  <a:lnTo>
                    <a:pt x="43620" y="177749"/>
                  </a:lnTo>
                  <a:lnTo>
                    <a:pt x="43076" y="178280"/>
                  </a:lnTo>
                  <a:lnTo>
                    <a:pt x="42533" y="178810"/>
                  </a:lnTo>
                  <a:lnTo>
                    <a:pt x="41998" y="179347"/>
                  </a:lnTo>
                  <a:lnTo>
                    <a:pt x="41471" y="179885"/>
                  </a:lnTo>
                  <a:lnTo>
                    <a:pt x="40945" y="180430"/>
                  </a:lnTo>
                  <a:lnTo>
                    <a:pt x="40427" y="180974"/>
                  </a:lnTo>
                  <a:lnTo>
                    <a:pt x="39918" y="181526"/>
                  </a:lnTo>
                  <a:lnTo>
                    <a:pt x="39409" y="182079"/>
                  </a:lnTo>
                  <a:lnTo>
                    <a:pt x="38908" y="182631"/>
                  </a:lnTo>
                  <a:lnTo>
                    <a:pt x="38417" y="183197"/>
                  </a:lnTo>
                  <a:lnTo>
                    <a:pt x="37925" y="183757"/>
                  </a:lnTo>
                  <a:lnTo>
                    <a:pt x="37441" y="184323"/>
                  </a:lnTo>
                  <a:lnTo>
                    <a:pt x="36967" y="184897"/>
                  </a:lnTo>
                  <a:lnTo>
                    <a:pt x="36492" y="185471"/>
                  </a:lnTo>
                  <a:lnTo>
                    <a:pt x="36026" y="186045"/>
                  </a:lnTo>
                  <a:lnTo>
                    <a:pt x="35560" y="186626"/>
                  </a:lnTo>
                  <a:lnTo>
                    <a:pt x="35112" y="187207"/>
                  </a:lnTo>
                  <a:lnTo>
                    <a:pt x="34663" y="187795"/>
                  </a:lnTo>
                  <a:lnTo>
                    <a:pt x="34214" y="188384"/>
                  </a:lnTo>
                  <a:lnTo>
                    <a:pt x="33783" y="188972"/>
                  </a:lnTo>
                  <a:lnTo>
                    <a:pt x="33351" y="189568"/>
                  </a:lnTo>
                  <a:lnTo>
                    <a:pt x="32929" y="190163"/>
                  </a:lnTo>
                  <a:lnTo>
                    <a:pt x="32506" y="190766"/>
                  </a:lnTo>
                  <a:lnTo>
                    <a:pt x="32091" y="191369"/>
                  </a:lnTo>
                  <a:lnTo>
                    <a:pt x="31686" y="191979"/>
                  </a:lnTo>
                  <a:lnTo>
                    <a:pt x="31289" y="192589"/>
                  </a:lnTo>
                  <a:lnTo>
                    <a:pt x="30892" y="193200"/>
                  </a:lnTo>
                  <a:lnTo>
                    <a:pt x="30504" y="193817"/>
                  </a:lnTo>
                  <a:lnTo>
                    <a:pt x="30124" y="194435"/>
                  </a:lnTo>
                  <a:lnTo>
                    <a:pt x="29753" y="195052"/>
                  </a:lnTo>
                  <a:lnTo>
                    <a:pt x="29382" y="195677"/>
                  </a:lnTo>
                  <a:lnTo>
                    <a:pt x="29020" y="196301"/>
                  </a:lnTo>
                  <a:lnTo>
                    <a:pt x="28666" y="196926"/>
                  </a:lnTo>
                  <a:lnTo>
                    <a:pt x="28321" y="197558"/>
                  </a:lnTo>
                  <a:lnTo>
                    <a:pt x="27975" y="198190"/>
                  </a:lnTo>
                  <a:lnTo>
                    <a:pt x="27648" y="198829"/>
                  </a:lnTo>
                  <a:lnTo>
                    <a:pt x="27320" y="199468"/>
                  </a:lnTo>
                  <a:lnTo>
                    <a:pt x="26992" y="200108"/>
                  </a:lnTo>
                  <a:lnTo>
                    <a:pt x="26681" y="200747"/>
                  </a:lnTo>
                  <a:lnTo>
                    <a:pt x="26370" y="201393"/>
                  </a:lnTo>
                  <a:lnTo>
                    <a:pt x="26068" y="202040"/>
                  </a:lnTo>
                  <a:lnTo>
                    <a:pt x="25775" y="202686"/>
                  </a:lnTo>
                  <a:lnTo>
                    <a:pt x="25490" y="203340"/>
                  </a:lnTo>
                  <a:lnTo>
                    <a:pt x="25214" y="203994"/>
                  </a:lnTo>
                  <a:lnTo>
                    <a:pt x="24938" y="204648"/>
                  </a:lnTo>
                  <a:lnTo>
                    <a:pt x="24671" y="205309"/>
                  </a:lnTo>
                  <a:lnTo>
                    <a:pt x="24412" y="205970"/>
                  </a:lnTo>
                  <a:lnTo>
                    <a:pt x="24161" y="206631"/>
                  </a:lnTo>
                  <a:lnTo>
                    <a:pt x="23920" y="207292"/>
                  </a:lnTo>
                  <a:lnTo>
                    <a:pt x="23678" y="207960"/>
                  </a:lnTo>
                  <a:lnTo>
                    <a:pt x="23445" y="208628"/>
                  </a:lnTo>
                  <a:lnTo>
                    <a:pt x="23230" y="209297"/>
                  </a:lnTo>
                  <a:lnTo>
                    <a:pt x="23014" y="209965"/>
                  </a:lnTo>
                  <a:lnTo>
                    <a:pt x="22798" y="210640"/>
                  </a:lnTo>
                  <a:lnTo>
                    <a:pt x="22600" y="211316"/>
                  </a:lnTo>
                  <a:lnTo>
                    <a:pt x="22410" y="211991"/>
                  </a:lnTo>
                  <a:lnTo>
                    <a:pt x="22220" y="212667"/>
                  </a:lnTo>
                  <a:lnTo>
                    <a:pt x="22047" y="213350"/>
                  </a:lnTo>
                  <a:lnTo>
                    <a:pt x="21875" y="214033"/>
                  </a:lnTo>
                  <a:lnTo>
                    <a:pt x="21711" y="214715"/>
                  </a:lnTo>
                  <a:lnTo>
                    <a:pt x="21555" y="215398"/>
                  </a:lnTo>
                  <a:lnTo>
                    <a:pt x="21409" y="216088"/>
                  </a:lnTo>
                  <a:lnTo>
                    <a:pt x="21271" y="216771"/>
                  </a:lnTo>
                  <a:lnTo>
                    <a:pt x="21133" y="217461"/>
                  </a:lnTo>
                  <a:lnTo>
                    <a:pt x="21012" y="218151"/>
                  </a:lnTo>
                  <a:lnTo>
                    <a:pt x="20891" y="218841"/>
                  </a:lnTo>
                  <a:lnTo>
                    <a:pt x="20788" y="219539"/>
                  </a:lnTo>
                  <a:lnTo>
                    <a:pt x="20684" y="220229"/>
                  </a:lnTo>
                  <a:lnTo>
                    <a:pt x="20589" y="220926"/>
                  </a:lnTo>
                  <a:lnTo>
                    <a:pt x="20511" y="221623"/>
                  </a:lnTo>
                  <a:lnTo>
                    <a:pt x="20434" y="222321"/>
                  </a:lnTo>
                  <a:lnTo>
                    <a:pt x="20365" y="223018"/>
                  </a:lnTo>
                  <a:lnTo>
                    <a:pt x="20304" y="223715"/>
                  </a:lnTo>
                  <a:lnTo>
                    <a:pt x="20253" y="224420"/>
                  </a:lnTo>
                  <a:lnTo>
                    <a:pt x="20209" y="225125"/>
                  </a:lnTo>
                  <a:lnTo>
                    <a:pt x="20166" y="225822"/>
                  </a:lnTo>
                  <a:lnTo>
                    <a:pt x="20140" y="226527"/>
                  </a:lnTo>
                  <a:lnTo>
                    <a:pt x="20123" y="227231"/>
                  </a:lnTo>
                  <a:lnTo>
                    <a:pt x="20114" y="227936"/>
                  </a:lnTo>
                  <a:lnTo>
                    <a:pt x="20114" y="228648"/>
                  </a:lnTo>
                  <a:lnTo>
                    <a:pt x="20114" y="229352"/>
                  </a:lnTo>
                  <a:lnTo>
                    <a:pt x="20132" y="230057"/>
                  </a:lnTo>
                  <a:lnTo>
                    <a:pt x="20158" y="230769"/>
                  </a:lnTo>
                  <a:lnTo>
                    <a:pt x="20183" y="231481"/>
                  </a:lnTo>
                  <a:lnTo>
                    <a:pt x="20227" y="232185"/>
                  </a:lnTo>
                  <a:lnTo>
                    <a:pt x="20278" y="232897"/>
                  </a:lnTo>
                  <a:lnTo>
                    <a:pt x="20330" y="233609"/>
                  </a:lnTo>
                  <a:lnTo>
                    <a:pt x="20399" y="234321"/>
                  </a:lnTo>
                  <a:lnTo>
                    <a:pt x="20477" y="235033"/>
                  </a:lnTo>
                  <a:lnTo>
                    <a:pt x="20555" y="235745"/>
                  </a:lnTo>
                  <a:lnTo>
                    <a:pt x="20649" y="236456"/>
                  </a:lnTo>
                  <a:lnTo>
                    <a:pt x="20149" y="236558"/>
                  </a:lnTo>
                  <a:lnTo>
                    <a:pt x="19640" y="236660"/>
                  </a:lnTo>
                  <a:lnTo>
                    <a:pt x="19139" y="236776"/>
                  </a:lnTo>
                  <a:lnTo>
                    <a:pt x="18639" y="236892"/>
                  </a:lnTo>
                  <a:lnTo>
                    <a:pt x="18147" y="237023"/>
                  </a:lnTo>
                  <a:lnTo>
                    <a:pt x="17647" y="237161"/>
                  </a:lnTo>
                  <a:lnTo>
                    <a:pt x="17155" y="237306"/>
                  </a:lnTo>
                  <a:lnTo>
                    <a:pt x="16663" y="237466"/>
                  </a:lnTo>
                  <a:lnTo>
                    <a:pt x="16180" y="237626"/>
                  </a:lnTo>
                  <a:lnTo>
                    <a:pt x="15696" y="237800"/>
                  </a:lnTo>
                  <a:lnTo>
                    <a:pt x="15213" y="237975"/>
                  </a:lnTo>
                  <a:lnTo>
                    <a:pt x="14739" y="238163"/>
                  </a:lnTo>
                  <a:lnTo>
                    <a:pt x="14264" y="238352"/>
                  </a:lnTo>
                  <a:lnTo>
                    <a:pt x="13798" y="238556"/>
                  </a:lnTo>
                  <a:lnTo>
                    <a:pt x="13332" y="238766"/>
                  </a:lnTo>
                  <a:lnTo>
                    <a:pt x="12875" y="238977"/>
                  </a:lnTo>
                  <a:lnTo>
                    <a:pt x="12417" y="239202"/>
                  </a:lnTo>
                  <a:lnTo>
                    <a:pt x="11969" y="239435"/>
                  </a:lnTo>
                  <a:lnTo>
                    <a:pt x="11520" y="239667"/>
                  </a:lnTo>
                  <a:lnTo>
                    <a:pt x="11080" y="239914"/>
                  </a:lnTo>
                  <a:lnTo>
                    <a:pt x="10648" y="240161"/>
                  </a:lnTo>
                  <a:lnTo>
                    <a:pt x="10217" y="240415"/>
                  </a:lnTo>
                  <a:lnTo>
                    <a:pt x="9794" y="240684"/>
                  </a:lnTo>
                  <a:lnTo>
                    <a:pt x="9380" y="240953"/>
                  </a:lnTo>
                  <a:lnTo>
                    <a:pt x="8966" y="241229"/>
                  </a:lnTo>
                  <a:lnTo>
                    <a:pt x="8560" y="241512"/>
                  </a:lnTo>
                  <a:lnTo>
                    <a:pt x="8163" y="241795"/>
                  </a:lnTo>
                  <a:lnTo>
                    <a:pt x="7775" y="242093"/>
                  </a:lnTo>
                  <a:lnTo>
                    <a:pt x="7387" y="242391"/>
                  </a:lnTo>
                  <a:lnTo>
                    <a:pt x="7016" y="242696"/>
                  </a:lnTo>
                  <a:lnTo>
                    <a:pt x="6645" y="243008"/>
                  </a:lnTo>
                  <a:lnTo>
                    <a:pt x="6282" y="243328"/>
                  </a:lnTo>
                  <a:lnTo>
                    <a:pt x="5928" y="243648"/>
                  </a:lnTo>
                  <a:lnTo>
                    <a:pt x="5583" y="243975"/>
                  </a:lnTo>
                  <a:lnTo>
                    <a:pt x="5247" y="244309"/>
                  </a:lnTo>
                  <a:lnTo>
                    <a:pt x="4919" y="244643"/>
                  </a:lnTo>
                  <a:lnTo>
                    <a:pt x="4600" y="244991"/>
                  </a:lnTo>
                  <a:lnTo>
                    <a:pt x="4289" y="245340"/>
                  </a:lnTo>
                  <a:lnTo>
                    <a:pt x="3987" y="245689"/>
                  </a:lnTo>
                  <a:lnTo>
                    <a:pt x="3693" y="246045"/>
                  </a:lnTo>
                  <a:lnTo>
                    <a:pt x="3409" y="246408"/>
                  </a:lnTo>
                  <a:lnTo>
                    <a:pt x="3133" y="246778"/>
                  </a:lnTo>
                  <a:lnTo>
                    <a:pt x="2874" y="247149"/>
                  </a:lnTo>
                  <a:lnTo>
                    <a:pt x="2615" y="247519"/>
                  </a:lnTo>
                  <a:lnTo>
                    <a:pt x="2373" y="247904"/>
                  </a:lnTo>
                  <a:lnTo>
                    <a:pt x="2140" y="248289"/>
                  </a:lnTo>
                  <a:lnTo>
                    <a:pt x="1916" y="248674"/>
                  </a:lnTo>
                  <a:lnTo>
                    <a:pt x="1709" y="249067"/>
                  </a:lnTo>
                  <a:lnTo>
                    <a:pt x="1510" y="249459"/>
                  </a:lnTo>
                  <a:lnTo>
                    <a:pt x="1321" y="249858"/>
                  </a:lnTo>
                  <a:lnTo>
                    <a:pt x="1148" y="250258"/>
                  </a:lnTo>
                  <a:lnTo>
                    <a:pt x="984" y="250665"/>
                  </a:lnTo>
                  <a:lnTo>
                    <a:pt x="829" y="251079"/>
                  </a:lnTo>
                  <a:lnTo>
                    <a:pt x="691" y="251485"/>
                  </a:lnTo>
                  <a:lnTo>
                    <a:pt x="561" y="251907"/>
                  </a:lnTo>
                  <a:lnTo>
                    <a:pt x="440" y="252321"/>
                  </a:lnTo>
                  <a:lnTo>
                    <a:pt x="345" y="252742"/>
                  </a:lnTo>
                  <a:lnTo>
                    <a:pt x="251" y="253171"/>
                  </a:lnTo>
                  <a:lnTo>
                    <a:pt x="173" y="253592"/>
                  </a:lnTo>
                  <a:lnTo>
                    <a:pt x="112" y="254028"/>
                  </a:lnTo>
                  <a:lnTo>
                    <a:pt x="61" y="254456"/>
                  </a:lnTo>
                  <a:lnTo>
                    <a:pt x="26" y="254892"/>
                  </a:lnTo>
                  <a:lnTo>
                    <a:pt x="9" y="255328"/>
                  </a:lnTo>
                  <a:lnTo>
                    <a:pt x="0" y="255764"/>
                  </a:lnTo>
                  <a:lnTo>
                    <a:pt x="9" y="256280"/>
                  </a:lnTo>
                  <a:lnTo>
                    <a:pt x="35" y="256788"/>
                  </a:lnTo>
                  <a:lnTo>
                    <a:pt x="78" y="257304"/>
                  </a:lnTo>
                  <a:lnTo>
                    <a:pt x="147" y="257827"/>
                  </a:lnTo>
                  <a:lnTo>
                    <a:pt x="190" y="258081"/>
                  </a:lnTo>
                  <a:lnTo>
                    <a:pt x="233" y="258343"/>
                  </a:lnTo>
                  <a:lnTo>
                    <a:pt x="285" y="258604"/>
                  </a:lnTo>
                  <a:lnTo>
                    <a:pt x="345" y="258866"/>
                  </a:lnTo>
                  <a:lnTo>
                    <a:pt x="406" y="259127"/>
                  </a:lnTo>
                  <a:lnTo>
                    <a:pt x="483" y="259396"/>
                  </a:lnTo>
                  <a:lnTo>
                    <a:pt x="553" y="259657"/>
                  </a:lnTo>
                  <a:lnTo>
                    <a:pt x="639" y="259919"/>
                  </a:lnTo>
                  <a:lnTo>
                    <a:pt x="656" y="259984"/>
                  </a:lnTo>
                  <a:lnTo>
                    <a:pt x="682" y="260042"/>
                  </a:lnTo>
                  <a:lnTo>
                    <a:pt x="716" y="260100"/>
                  </a:lnTo>
                  <a:lnTo>
                    <a:pt x="760" y="260151"/>
                  </a:lnTo>
                  <a:lnTo>
                    <a:pt x="811" y="260202"/>
                  </a:lnTo>
                  <a:lnTo>
                    <a:pt x="863" y="260246"/>
                  </a:lnTo>
                  <a:lnTo>
                    <a:pt x="975" y="260333"/>
                  </a:lnTo>
                  <a:lnTo>
                    <a:pt x="984" y="260420"/>
                  </a:lnTo>
                  <a:lnTo>
                    <a:pt x="1001" y="260500"/>
                  </a:lnTo>
                  <a:lnTo>
                    <a:pt x="1027" y="260587"/>
                  </a:lnTo>
                  <a:lnTo>
                    <a:pt x="1062" y="260674"/>
                  </a:lnTo>
                  <a:lnTo>
                    <a:pt x="1105" y="260754"/>
                  </a:lnTo>
                  <a:lnTo>
                    <a:pt x="1157" y="260834"/>
                  </a:lnTo>
                  <a:lnTo>
                    <a:pt x="1217" y="260907"/>
                  </a:lnTo>
                  <a:lnTo>
                    <a:pt x="1286" y="260979"/>
                  </a:lnTo>
                  <a:lnTo>
                    <a:pt x="1364" y="261045"/>
                  </a:lnTo>
                  <a:lnTo>
                    <a:pt x="1450" y="261110"/>
                  </a:lnTo>
                  <a:lnTo>
                    <a:pt x="1545" y="261168"/>
                  </a:lnTo>
                  <a:lnTo>
                    <a:pt x="1648" y="261219"/>
                  </a:lnTo>
                  <a:lnTo>
                    <a:pt x="1761" y="261263"/>
                  </a:lnTo>
                  <a:lnTo>
                    <a:pt x="1881" y="261299"/>
                  </a:lnTo>
                  <a:lnTo>
                    <a:pt x="2019" y="261335"/>
                  </a:lnTo>
                  <a:lnTo>
                    <a:pt x="2158" y="261357"/>
                  </a:lnTo>
                  <a:lnTo>
                    <a:pt x="3400" y="261488"/>
                  </a:lnTo>
                  <a:lnTo>
                    <a:pt x="4643" y="261611"/>
                  </a:lnTo>
                  <a:lnTo>
                    <a:pt x="5894" y="261720"/>
                  </a:lnTo>
                  <a:lnTo>
                    <a:pt x="7145" y="261822"/>
                  </a:lnTo>
                  <a:lnTo>
                    <a:pt x="8396" y="261909"/>
                  </a:lnTo>
                  <a:lnTo>
                    <a:pt x="9647" y="261996"/>
                  </a:lnTo>
                  <a:lnTo>
                    <a:pt x="10907" y="262069"/>
                  </a:lnTo>
                  <a:lnTo>
                    <a:pt x="12167" y="262142"/>
                  </a:lnTo>
                  <a:lnTo>
                    <a:pt x="13427" y="262200"/>
                  </a:lnTo>
                  <a:lnTo>
                    <a:pt x="14687" y="262258"/>
                  </a:lnTo>
                  <a:lnTo>
                    <a:pt x="15947" y="262301"/>
                  </a:lnTo>
                  <a:lnTo>
                    <a:pt x="17215" y="262345"/>
                  </a:lnTo>
                  <a:lnTo>
                    <a:pt x="18475" y="262381"/>
                  </a:lnTo>
                  <a:lnTo>
                    <a:pt x="19743" y="262418"/>
                  </a:lnTo>
                  <a:lnTo>
                    <a:pt x="22280" y="262469"/>
                  </a:lnTo>
                  <a:lnTo>
                    <a:pt x="24817" y="262512"/>
                  </a:lnTo>
                  <a:lnTo>
                    <a:pt x="27354" y="262548"/>
                  </a:lnTo>
                  <a:lnTo>
                    <a:pt x="32419" y="262614"/>
                  </a:lnTo>
                  <a:lnTo>
                    <a:pt x="34948" y="262643"/>
                  </a:lnTo>
                  <a:lnTo>
                    <a:pt x="37467" y="262686"/>
                  </a:lnTo>
                  <a:lnTo>
                    <a:pt x="39978" y="262745"/>
                  </a:lnTo>
                  <a:lnTo>
                    <a:pt x="41238" y="262781"/>
                  </a:lnTo>
                  <a:lnTo>
                    <a:pt x="42489" y="262817"/>
                  </a:lnTo>
                  <a:lnTo>
                    <a:pt x="42748" y="262817"/>
                  </a:lnTo>
                  <a:lnTo>
                    <a:pt x="42878" y="262803"/>
                  </a:lnTo>
                  <a:lnTo>
                    <a:pt x="42999" y="262788"/>
                  </a:lnTo>
                  <a:lnTo>
                    <a:pt x="43111" y="262766"/>
                  </a:lnTo>
                  <a:lnTo>
                    <a:pt x="43223" y="262737"/>
                  </a:lnTo>
                  <a:lnTo>
                    <a:pt x="43326" y="262701"/>
                  </a:lnTo>
                  <a:lnTo>
                    <a:pt x="43430" y="262665"/>
                  </a:lnTo>
                  <a:lnTo>
                    <a:pt x="43525" y="262628"/>
                  </a:lnTo>
                  <a:lnTo>
                    <a:pt x="43620" y="262577"/>
                  </a:lnTo>
                  <a:lnTo>
                    <a:pt x="43706" y="262527"/>
                  </a:lnTo>
                  <a:lnTo>
                    <a:pt x="43784" y="262476"/>
                  </a:lnTo>
                  <a:lnTo>
                    <a:pt x="43861" y="262418"/>
                  </a:lnTo>
                  <a:lnTo>
                    <a:pt x="43939" y="262360"/>
                  </a:lnTo>
                  <a:lnTo>
                    <a:pt x="44008" y="262294"/>
                  </a:lnTo>
                  <a:lnTo>
                    <a:pt x="44069" y="262229"/>
                  </a:lnTo>
                  <a:lnTo>
                    <a:pt x="44181" y="262265"/>
                  </a:lnTo>
                  <a:lnTo>
                    <a:pt x="44293" y="262301"/>
                  </a:lnTo>
                  <a:lnTo>
                    <a:pt x="44414" y="262331"/>
                  </a:lnTo>
                  <a:lnTo>
                    <a:pt x="44534" y="262360"/>
                  </a:lnTo>
                  <a:lnTo>
                    <a:pt x="44655" y="262374"/>
                  </a:lnTo>
                  <a:lnTo>
                    <a:pt x="44785" y="262389"/>
                  </a:lnTo>
                  <a:lnTo>
                    <a:pt x="44906" y="262396"/>
                  </a:lnTo>
                  <a:lnTo>
                    <a:pt x="45035" y="262396"/>
                  </a:lnTo>
                  <a:lnTo>
                    <a:pt x="45164" y="262389"/>
                  </a:lnTo>
                  <a:lnTo>
                    <a:pt x="45294" y="262381"/>
                  </a:lnTo>
                  <a:lnTo>
                    <a:pt x="45415" y="262367"/>
                  </a:lnTo>
                  <a:lnTo>
                    <a:pt x="45544" y="262345"/>
                  </a:lnTo>
                  <a:lnTo>
                    <a:pt x="45674" y="262323"/>
                  </a:lnTo>
                  <a:lnTo>
                    <a:pt x="45794" y="262287"/>
                  </a:lnTo>
                  <a:lnTo>
                    <a:pt x="45915" y="262251"/>
                  </a:lnTo>
                  <a:lnTo>
                    <a:pt x="46036" y="262207"/>
                  </a:lnTo>
                  <a:lnTo>
                    <a:pt x="46157" y="262163"/>
                  </a:lnTo>
                  <a:lnTo>
                    <a:pt x="46269" y="262105"/>
                  </a:lnTo>
                  <a:lnTo>
                    <a:pt x="46381" y="262047"/>
                  </a:lnTo>
                  <a:lnTo>
                    <a:pt x="46485" y="261982"/>
                  </a:lnTo>
                  <a:lnTo>
                    <a:pt x="46588" y="261909"/>
                  </a:lnTo>
                  <a:lnTo>
                    <a:pt x="46683" y="261837"/>
                  </a:lnTo>
                  <a:lnTo>
                    <a:pt x="46769" y="261749"/>
                  </a:lnTo>
                  <a:lnTo>
                    <a:pt x="46856" y="261662"/>
                  </a:lnTo>
                  <a:lnTo>
                    <a:pt x="46933" y="261575"/>
                  </a:lnTo>
                  <a:lnTo>
                    <a:pt x="47002" y="261473"/>
                  </a:lnTo>
                  <a:lnTo>
                    <a:pt x="47071" y="261372"/>
                  </a:lnTo>
                  <a:lnTo>
                    <a:pt x="47123" y="261263"/>
                  </a:lnTo>
                  <a:lnTo>
                    <a:pt x="47175" y="261146"/>
                  </a:lnTo>
                  <a:lnTo>
                    <a:pt x="47218" y="261023"/>
                  </a:lnTo>
                  <a:lnTo>
                    <a:pt x="47244" y="260900"/>
                  </a:lnTo>
                  <a:lnTo>
                    <a:pt x="47270" y="260769"/>
                  </a:lnTo>
                  <a:lnTo>
                    <a:pt x="47425" y="259534"/>
                  </a:lnTo>
                  <a:lnTo>
                    <a:pt x="47494" y="258916"/>
                  </a:lnTo>
                  <a:lnTo>
                    <a:pt x="47563" y="258292"/>
                  </a:lnTo>
                  <a:lnTo>
                    <a:pt x="47624" y="257667"/>
                  </a:lnTo>
                  <a:lnTo>
                    <a:pt x="47684" y="257042"/>
                  </a:lnTo>
                  <a:lnTo>
                    <a:pt x="47727" y="256418"/>
                  </a:lnTo>
                  <a:lnTo>
                    <a:pt x="47762" y="255786"/>
                  </a:lnTo>
                  <a:lnTo>
                    <a:pt x="47796" y="255154"/>
                  </a:lnTo>
                  <a:lnTo>
                    <a:pt x="47805" y="254529"/>
                  </a:lnTo>
                  <a:lnTo>
                    <a:pt x="47814" y="253897"/>
                  </a:lnTo>
                  <a:lnTo>
                    <a:pt x="47796" y="253272"/>
                  </a:lnTo>
                  <a:lnTo>
                    <a:pt x="47779" y="252648"/>
                  </a:lnTo>
                  <a:lnTo>
                    <a:pt x="47736" y="252023"/>
                  </a:lnTo>
                  <a:lnTo>
                    <a:pt x="47675" y="251406"/>
                  </a:lnTo>
                  <a:lnTo>
                    <a:pt x="47598" y="250788"/>
                  </a:lnTo>
                  <a:lnTo>
                    <a:pt x="47503" y="250178"/>
                  </a:lnTo>
                  <a:lnTo>
                    <a:pt x="47451" y="249873"/>
                  </a:lnTo>
                  <a:lnTo>
                    <a:pt x="47391" y="249568"/>
                  </a:lnTo>
                  <a:lnTo>
                    <a:pt x="47330" y="249263"/>
                  </a:lnTo>
                  <a:lnTo>
                    <a:pt x="47253" y="248965"/>
                  </a:lnTo>
                  <a:lnTo>
                    <a:pt x="47184" y="248667"/>
                  </a:lnTo>
                  <a:lnTo>
                    <a:pt x="47097" y="248369"/>
                  </a:lnTo>
                  <a:lnTo>
                    <a:pt x="47011" y="248071"/>
                  </a:lnTo>
                  <a:lnTo>
                    <a:pt x="46916" y="247774"/>
                  </a:lnTo>
                  <a:lnTo>
                    <a:pt x="46813" y="247483"/>
                  </a:lnTo>
                  <a:lnTo>
                    <a:pt x="46709" y="247185"/>
                  </a:lnTo>
                  <a:lnTo>
                    <a:pt x="46597" y="246895"/>
                  </a:lnTo>
                  <a:lnTo>
                    <a:pt x="46476" y="246611"/>
                  </a:lnTo>
                  <a:lnTo>
                    <a:pt x="46355" y="246321"/>
                  </a:lnTo>
                  <a:lnTo>
                    <a:pt x="46217" y="246038"/>
                  </a:lnTo>
                  <a:lnTo>
                    <a:pt x="46079" y="245754"/>
                  </a:lnTo>
                  <a:lnTo>
                    <a:pt x="45932" y="245471"/>
                  </a:lnTo>
                  <a:lnTo>
                    <a:pt x="45777" y="245195"/>
                  </a:lnTo>
                  <a:lnTo>
                    <a:pt x="45622" y="244919"/>
                  </a:lnTo>
                  <a:lnTo>
                    <a:pt x="45449" y="244643"/>
                  </a:lnTo>
                  <a:lnTo>
                    <a:pt x="45277" y="244374"/>
                  </a:lnTo>
                  <a:lnTo>
                    <a:pt x="45095" y="244105"/>
                  </a:lnTo>
                  <a:lnTo>
                    <a:pt x="44897" y="243837"/>
                  </a:lnTo>
                  <a:lnTo>
                    <a:pt x="44698" y="243568"/>
                  </a:lnTo>
                  <a:lnTo>
                    <a:pt x="44491" y="243306"/>
                  </a:lnTo>
                  <a:lnTo>
                    <a:pt x="44276" y="243052"/>
                  </a:lnTo>
                  <a:lnTo>
                    <a:pt x="44051" y="242791"/>
                  </a:lnTo>
                  <a:lnTo>
                    <a:pt x="43818" y="242536"/>
                  </a:lnTo>
                  <a:lnTo>
                    <a:pt x="43577" y="242289"/>
                  </a:lnTo>
                  <a:lnTo>
                    <a:pt x="43326" y="242035"/>
                  </a:lnTo>
                  <a:lnTo>
                    <a:pt x="43068" y="241795"/>
                  </a:lnTo>
                  <a:lnTo>
                    <a:pt x="42843" y="241592"/>
                  </a:lnTo>
                  <a:lnTo>
                    <a:pt x="42610" y="241389"/>
                  </a:lnTo>
                  <a:lnTo>
                    <a:pt x="42386" y="241192"/>
                  </a:lnTo>
                  <a:lnTo>
                    <a:pt x="42144" y="240996"/>
                  </a:lnTo>
                  <a:lnTo>
                    <a:pt x="41911" y="240815"/>
                  </a:lnTo>
                  <a:lnTo>
                    <a:pt x="41670" y="240626"/>
                  </a:lnTo>
                  <a:lnTo>
                    <a:pt x="41419" y="240444"/>
                  </a:lnTo>
                  <a:lnTo>
                    <a:pt x="41178" y="240270"/>
                  </a:lnTo>
                  <a:lnTo>
                    <a:pt x="40919" y="240096"/>
                  </a:lnTo>
                  <a:lnTo>
                    <a:pt x="40669" y="239929"/>
                  </a:lnTo>
                  <a:lnTo>
                    <a:pt x="40410" y="239769"/>
                  </a:lnTo>
                  <a:lnTo>
                    <a:pt x="40151" y="239602"/>
                  </a:lnTo>
                  <a:lnTo>
                    <a:pt x="39883" y="239449"/>
                  </a:lnTo>
                  <a:lnTo>
                    <a:pt x="39616" y="239297"/>
                  </a:lnTo>
                  <a:lnTo>
                    <a:pt x="39348" y="239144"/>
                  </a:lnTo>
                  <a:lnTo>
                    <a:pt x="39081" y="238999"/>
                  </a:lnTo>
                  <a:lnTo>
                    <a:pt x="39107" y="238105"/>
                  </a:lnTo>
                  <a:lnTo>
                    <a:pt x="39150" y="237197"/>
                  </a:lnTo>
                  <a:lnTo>
                    <a:pt x="39193" y="236282"/>
                  </a:lnTo>
                  <a:lnTo>
                    <a:pt x="39254" y="235352"/>
                  </a:lnTo>
                  <a:lnTo>
                    <a:pt x="39323" y="234415"/>
                  </a:lnTo>
                  <a:lnTo>
                    <a:pt x="39409" y="233464"/>
                  </a:lnTo>
                  <a:lnTo>
                    <a:pt x="39495" y="232505"/>
                  </a:lnTo>
                  <a:lnTo>
                    <a:pt x="39599" y="231531"/>
                  </a:lnTo>
                  <a:lnTo>
                    <a:pt x="39711" y="230558"/>
                  </a:lnTo>
                  <a:lnTo>
                    <a:pt x="39832" y="229570"/>
                  </a:lnTo>
                  <a:lnTo>
                    <a:pt x="39970" y="228582"/>
                  </a:lnTo>
                  <a:lnTo>
                    <a:pt x="40116" y="227587"/>
                  </a:lnTo>
                  <a:lnTo>
                    <a:pt x="40272" y="226577"/>
                  </a:lnTo>
                  <a:lnTo>
                    <a:pt x="40444" y="225575"/>
                  </a:lnTo>
                  <a:lnTo>
                    <a:pt x="40634" y="224558"/>
                  </a:lnTo>
                  <a:lnTo>
                    <a:pt x="40824" y="223548"/>
                  </a:lnTo>
                  <a:lnTo>
                    <a:pt x="41040" y="222531"/>
                  </a:lnTo>
                  <a:lnTo>
                    <a:pt x="41264" y="221507"/>
                  </a:lnTo>
                  <a:lnTo>
                    <a:pt x="41497" y="220490"/>
                  </a:lnTo>
                  <a:lnTo>
                    <a:pt x="41747" y="219466"/>
                  </a:lnTo>
                  <a:lnTo>
                    <a:pt x="42015" y="218442"/>
                  </a:lnTo>
                  <a:lnTo>
                    <a:pt x="42291" y="217425"/>
                  </a:lnTo>
                  <a:lnTo>
                    <a:pt x="42584" y="216401"/>
                  </a:lnTo>
                  <a:lnTo>
                    <a:pt x="42895" y="215384"/>
                  </a:lnTo>
                  <a:lnTo>
                    <a:pt x="43214" y="214367"/>
                  </a:lnTo>
                  <a:lnTo>
                    <a:pt x="43551" y="213357"/>
                  </a:lnTo>
                  <a:lnTo>
                    <a:pt x="43905" y="212347"/>
                  </a:lnTo>
                  <a:lnTo>
                    <a:pt x="44276" y="211345"/>
                  </a:lnTo>
                  <a:lnTo>
                    <a:pt x="44664" y="210350"/>
                  </a:lnTo>
                  <a:lnTo>
                    <a:pt x="45061" y="209362"/>
                  </a:lnTo>
                  <a:lnTo>
                    <a:pt x="45484" y="208374"/>
                  </a:lnTo>
                  <a:lnTo>
                    <a:pt x="45915" y="207401"/>
                  </a:lnTo>
                  <a:lnTo>
                    <a:pt x="46364" y="206427"/>
                  </a:lnTo>
                  <a:lnTo>
                    <a:pt x="46830" y="205468"/>
                  </a:lnTo>
                  <a:lnTo>
                    <a:pt x="47071" y="204989"/>
                  </a:lnTo>
                  <a:lnTo>
                    <a:pt x="47322" y="204517"/>
                  </a:lnTo>
                  <a:lnTo>
                    <a:pt x="47572" y="204045"/>
                  </a:lnTo>
                  <a:lnTo>
                    <a:pt x="47822" y="203580"/>
                  </a:lnTo>
                  <a:lnTo>
                    <a:pt x="48081" y="203115"/>
                  </a:lnTo>
                  <a:lnTo>
                    <a:pt x="48340" y="202650"/>
                  </a:lnTo>
                  <a:lnTo>
                    <a:pt x="48607" y="202192"/>
                  </a:lnTo>
                  <a:lnTo>
                    <a:pt x="48884" y="201735"/>
                  </a:lnTo>
                  <a:lnTo>
                    <a:pt x="49160" y="201277"/>
                  </a:lnTo>
                  <a:lnTo>
                    <a:pt x="49436" y="200827"/>
                  </a:lnTo>
                  <a:lnTo>
                    <a:pt x="49729" y="200376"/>
                  </a:lnTo>
                  <a:lnTo>
                    <a:pt x="50014" y="199933"/>
                  </a:lnTo>
                  <a:lnTo>
                    <a:pt x="50307" y="199490"/>
                  </a:lnTo>
                  <a:lnTo>
                    <a:pt x="50609" y="199054"/>
                  </a:lnTo>
                  <a:lnTo>
                    <a:pt x="50911" y="198619"/>
                  </a:lnTo>
                  <a:lnTo>
                    <a:pt x="51222" y="198190"/>
                  </a:lnTo>
                  <a:lnTo>
                    <a:pt x="51541" y="197761"/>
                  </a:lnTo>
                  <a:lnTo>
                    <a:pt x="51861" y="197340"/>
                  </a:lnTo>
                  <a:lnTo>
                    <a:pt x="52180" y="196926"/>
                  </a:lnTo>
                  <a:lnTo>
                    <a:pt x="52508" y="196505"/>
                  </a:lnTo>
                  <a:lnTo>
                    <a:pt x="52844" y="196098"/>
                  </a:lnTo>
                  <a:lnTo>
                    <a:pt x="53181" y="195691"/>
                  </a:lnTo>
                  <a:lnTo>
                    <a:pt x="53526" y="195292"/>
                  </a:lnTo>
                  <a:lnTo>
                    <a:pt x="53871" y="194892"/>
                  </a:lnTo>
                  <a:lnTo>
                    <a:pt x="54225" y="194500"/>
                  </a:lnTo>
                  <a:lnTo>
                    <a:pt x="54587" y="194108"/>
                  </a:lnTo>
                  <a:lnTo>
                    <a:pt x="54950" y="193723"/>
                  </a:lnTo>
                  <a:lnTo>
                    <a:pt x="55321" y="193345"/>
                  </a:lnTo>
                  <a:lnTo>
                    <a:pt x="55692" y="192967"/>
                  </a:lnTo>
                  <a:lnTo>
                    <a:pt x="56071" y="192597"/>
                  </a:lnTo>
                  <a:lnTo>
                    <a:pt x="56460" y="192234"/>
                  </a:lnTo>
                  <a:lnTo>
                    <a:pt x="56848" y="191878"/>
                  </a:lnTo>
                  <a:lnTo>
                    <a:pt x="57245" y="191522"/>
                  </a:lnTo>
                  <a:lnTo>
                    <a:pt x="57642" y="191173"/>
                  </a:lnTo>
                  <a:lnTo>
                    <a:pt x="58048" y="190824"/>
                  </a:lnTo>
                  <a:lnTo>
                    <a:pt x="58462" y="190483"/>
                  </a:lnTo>
                  <a:lnTo>
                    <a:pt x="58876" y="190149"/>
                  </a:lnTo>
                  <a:lnTo>
                    <a:pt x="59299" y="189822"/>
                  </a:lnTo>
                  <a:lnTo>
                    <a:pt x="59722" y="189502"/>
                  </a:lnTo>
                  <a:lnTo>
                    <a:pt x="60162" y="189183"/>
                  </a:lnTo>
                  <a:lnTo>
                    <a:pt x="60593" y="188878"/>
                  </a:lnTo>
                  <a:lnTo>
                    <a:pt x="61042" y="188573"/>
                  </a:lnTo>
                  <a:lnTo>
                    <a:pt x="61490" y="188267"/>
                  </a:lnTo>
                  <a:lnTo>
                    <a:pt x="61948" y="187977"/>
                  </a:lnTo>
                  <a:lnTo>
                    <a:pt x="62405" y="187686"/>
                  </a:lnTo>
                  <a:lnTo>
                    <a:pt x="62871" y="187410"/>
                  </a:lnTo>
                  <a:lnTo>
                    <a:pt x="63346" y="187134"/>
                  </a:lnTo>
                  <a:lnTo>
                    <a:pt x="63829" y="186865"/>
                  </a:lnTo>
                  <a:lnTo>
                    <a:pt x="64312" y="186604"/>
                  </a:lnTo>
                  <a:lnTo>
                    <a:pt x="64795" y="186350"/>
                  </a:lnTo>
                  <a:lnTo>
                    <a:pt x="65296" y="186103"/>
                  </a:lnTo>
                  <a:lnTo>
                    <a:pt x="65796" y="185863"/>
                  </a:lnTo>
                  <a:lnTo>
                    <a:pt x="66305" y="185623"/>
                  </a:lnTo>
                  <a:lnTo>
                    <a:pt x="66815" y="185398"/>
                  </a:lnTo>
                  <a:lnTo>
                    <a:pt x="67332" y="185180"/>
                  </a:lnTo>
                  <a:lnTo>
                    <a:pt x="67859" y="184962"/>
                  </a:lnTo>
                  <a:lnTo>
                    <a:pt x="68394" y="184759"/>
                  </a:lnTo>
                  <a:lnTo>
                    <a:pt x="68929" y="184556"/>
                  </a:lnTo>
                  <a:lnTo>
                    <a:pt x="69472" y="184367"/>
                  </a:lnTo>
                  <a:lnTo>
                    <a:pt x="70025" y="184178"/>
                  </a:lnTo>
                  <a:lnTo>
                    <a:pt x="70465" y="186989"/>
                  </a:lnTo>
                  <a:lnTo>
                    <a:pt x="70905" y="189786"/>
                  </a:lnTo>
                  <a:lnTo>
                    <a:pt x="71362" y="192560"/>
                  </a:lnTo>
                  <a:lnTo>
                    <a:pt x="71819" y="195321"/>
                  </a:lnTo>
                  <a:lnTo>
                    <a:pt x="72285" y="198066"/>
                  </a:lnTo>
                  <a:lnTo>
                    <a:pt x="72751" y="200790"/>
                  </a:lnTo>
                  <a:lnTo>
                    <a:pt x="73226" y="203493"/>
                  </a:lnTo>
                  <a:lnTo>
                    <a:pt x="73709" y="206180"/>
                  </a:lnTo>
                  <a:lnTo>
                    <a:pt x="73735" y="206297"/>
                  </a:lnTo>
                  <a:lnTo>
                    <a:pt x="73770" y="206405"/>
                  </a:lnTo>
                  <a:lnTo>
                    <a:pt x="73821" y="206507"/>
                  </a:lnTo>
                  <a:lnTo>
                    <a:pt x="73882" y="206602"/>
                  </a:lnTo>
                  <a:lnTo>
                    <a:pt x="73942" y="206689"/>
                  </a:lnTo>
                  <a:lnTo>
                    <a:pt x="74020" y="206769"/>
                  </a:lnTo>
                  <a:lnTo>
                    <a:pt x="74097" y="206849"/>
                  </a:lnTo>
                  <a:lnTo>
                    <a:pt x="74184" y="206914"/>
                  </a:lnTo>
                  <a:lnTo>
                    <a:pt x="74279" y="206972"/>
                  </a:lnTo>
                  <a:lnTo>
                    <a:pt x="74382" y="207030"/>
                  </a:lnTo>
                  <a:lnTo>
                    <a:pt x="74486" y="207074"/>
                  </a:lnTo>
                  <a:lnTo>
                    <a:pt x="74598" y="207110"/>
                  </a:lnTo>
                  <a:lnTo>
                    <a:pt x="74710" y="207146"/>
                  </a:lnTo>
                  <a:lnTo>
                    <a:pt x="74831" y="207175"/>
                  </a:lnTo>
                  <a:lnTo>
                    <a:pt x="74952" y="207190"/>
                  </a:lnTo>
                  <a:lnTo>
                    <a:pt x="75081" y="207205"/>
                  </a:lnTo>
                  <a:lnTo>
                    <a:pt x="75142" y="207357"/>
                  </a:lnTo>
                  <a:lnTo>
                    <a:pt x="75185" y="207430"/>
                  </a:lnTo>
                  <a:lnTo>
                    <a:pt x="75228" y="207495"/>
                  </a:lnTo>
                  <a:lnTo>
                    <a:pt x="75280" y="207560"/>
                  </a:lnTo>
                  <a:lnTo>
                    <a:pt x="75331" y="207626"/>
                  </a:lnTo>
                  <a:lnTo>
                    <a:pt x="75392" y="207684"/>
                  </a:lnTo>
                  <a:lnTo>
                    <a:pt x="75461" y="207742"/>
                  </a:lnTo>
                  <a:lnTo>
                    <a:pt x="75530" y="207793"/>
                  </a:lnTo>
                  <a:lnTo>
                    <a:pt x="75608" y="207844"/>
                  </a:lnTo>
                  <a:lnTo>
                    <a:pt x="75694" y="207887"/>
                  </a:lnTo>
                  <a:lnTo>
                    <a:pt x="75780" y="207924"/>
                  </a:lnTo>
                  <a:lnTo>
                    <a:pt x="75875" y="207953"/>
                  </a:lnTo>
                  <a:lnTo>
                    <a:pt x="75979" y="207982"/>
                  </a:lnTo>
                  <a:lnTo>
                    <a:pt x="76091" y="208011"/>
                  </a:lnTo>
                  <a:lnTo>
                    <a:pt x="76203" y="208025"/>
                  </a:lnTo>
                  <a:lnTo>
                    <a:pt x="78541" y="208287"/>
                  </a:lnTo>
                  <a:lnTo>
                    <a:pt x="80871" y="208548"/>
                  </a:lnTo>
                  <a:lnTo>
                    <a:pt x="83210" y="208795"/>
                  </a:lnTo>
                  <a:lnTo>
                    <a:pt x="85539" y="209035"/>
                  </a:lnTo>
                  <a:lnTo>
                    <a:pt x="87878" y="209267"/>
                  </a:lnTo>
                  <a:lnTo>
                    <a:pt x="90216" y="209493"/>
                  </a:lnTo>
                  <a:lnTo>
                    <a:pt x="92555" y="209703"/>
                  </a:lnTo>
                  <a:lnTo>
                    <a:pt x="94902" y="209914"/>
                  </a:lnTo>
                  <a:lnTo>
                    <a:pt x="97240" y="210110"/>
                  </a:lnTo>
                  <a:lnTo>
                    <a:pt x="99587" y="210306"/>
                  </a:lnTo>
                  <a:lnTo>
                    <a:pt x="101926" y="210488"/>
                  </a:lnTo>
                  <a:lnTo>
                    <a:pt x="104273" y="210662"/>
                  </a:lnTo>
                  <a:lnTo>
                    <a:pt x="106620" y="210829"/>
                  </a:lnTo>
                  <a:lnTo>
                    <a:pt x="108967" y="210989"/>
                  </a:lnTo>
                  <a:lnTo>
                    <a:pt x="111314" y="211142"/>
                  </a:lnTo>
                  <a:lnTo>
                    <a:pt x="113670" y="211287"/>
                  </a:lnTo>
                  <a:lnTo>
                    <a:pt x="116017" y="211425"/>
                  </a:lnTo>
                  <a:lnTo>
                    <a:pt x="118364" y="211556"/>
                  </a:lnTo>
                  <a:lnTo>
                    <a:pt x="120720" y="211679"/>
                  </a:lnTo>
                  <a:lnTo>
                    <a:pt x="123067" y="211788"/>
                  </a:lnTo>
                  <a:lnTo>
                    <a:pt x="125423" y="211897"/>
                  </a:lnTo>
                  <a:lnTo>
                    <a:pt x="127778" y="211999"/>
                  </a:lnTo>
                  <a:lnTo>
                    <a:pt x="130134" y="212086"/>
                  </a:lnTo>
                  <a:lnTo>
                    <a:pt x="132490" y="212173"/>
                  </a:lnTo>
                  <a:lnTo>
                    <a:pt x="134846" y="212246"/>
                  </a:lnTo>
                  <a:lnTo>
                    <a:pt x="137201" y="212318"/>
                  </a:lnTo>
                  <a:lnTo>
                    <a:pt x="139557" y="212384"/>
                  </a:lnTo>
                  <a:lnTo>
                    <a:pt x="141913" y="212435"/>
                  </a:lnTo>
                  <a:lnTo>
                    <a:pt x="144268" y="212485"/>
                  </a:lnTo>
                  <a:lnTo>
                    <a:pt x="146624" y="212529"/>
                  </a:lnTo>
                  <a:lnTo>
                    <a:pt x="148980" y="212565"/>
                  </a:lnTo>
                  <a:lnTo>
                    <a:pt x="151344" y="212587"/>
                  </a:lnTo>
                  <a:lnTo>
                    <a:pt x="153700" y="212609"/>
                  </a:lnTo>
                  <a:lnTo>
                    <a:pt x="156056" y="212623"/>
                  </a:lnTo>
                  <a:lnTo>
                    <a:pt x="158420" y="212631"/>
                  </a:lnTo>
                  <a:lnTo>
                    <a:pt x="160776" y="212631"/>
                  </a:lnTo>
                  <a:lnTo>
                    <a:pt x="163131" y="212623"/>
                  </a:lnTo>
                  <a:lnTo>
                    <a:pt x="165496" y="212609"/>
                  </a:lnTo>
                  <a:lnTo>
                    <a:pt x="167851" y="212594"/>
                  </a:lnTo>
                  <a:lnTo>
                    <a:pt x="170216" y="212565"/>
                  </a:lnTo>
                  <a:lnTo>
                    <a:pt x="172572" y="212529"/>
                  </a:lnTo>
                  <a:lnTo>
                    <a:pt x="174927" y="212493"/>
                  </a:lnTo>
                  <a:lnTo>
                    <a:pt x="177292" y="212449"/>
                  </a:lnTo>
                  <a:lnTo>
                    <a:pt x="179647" y="212391"/>
                  </a:lnTo>
                  <a:lnTo>
                    <a:pt x="182003" y="212333"/>
                  </a:lnTo>
                  <a:lnTo>
                    <a:pt x="184367" y="212267"/>
                  </a:lnTo>
                  <a:lnTo>
                    <a:pt x="186723" y="212202"/>
                  </a:lnTo>
                  <a:lnTo>
                    <a:pt x="189079" y="212122"/>
                  </a:lnTo>
                  <a:lnTo>
                    <a:pt x="191434" y="212035"/>
                  </a:lnTo>
                  <a:lnTo>
                    <a:pt x="193790" y="211948"/>
                  </a:lnTo>
                  <a:lnTo>
                    <a:pt x="196146" y="211853"/>
                  </a:lnTo>
                  <a:lnTo>
                    <a:pt x="198502" y="211752"/>
                  </a:lnTo>
                  <a:lnTo>
                    <a:pt x="200857" y="211643"/>
                  </a:lnTo>
                  <a:lnTo>
                    <a:pt x="203213" y="211527"/>
                  </a:lnTo>
                  <a:lnTo>
                    <a:pt x="205569" y="211410"/>
                  </a:lnTo>
                  <a:lnTo>
                    <a:pt x="207925" y="211287"/>
                  </a:lnTo>
                  <a:lnTo>
                    <a:pt x="210280" y="211156"/>
                  </a:lnTo>
                  <a:lnTo>
                    <a:pt x="212627" y="211018"/>
                  </a:lnTo>
                  <a:lnTo>
                    <a:pt x="214983" y="210873"/>
                  </a:lnTo>
                  <a:lnTo>
                    <a:pt x="217330" y="210728"/>
                  </a:lnTo>
                  <a:lnTo>
                    <a:pt x="219686" y="210575"/>
                  </a:lnTo>
                  <a:lnTo>
                    <a:pt x="222033" y="210415"/>
                  </a:lnTo>
                  <a:lnTo>
                    <a:pt x="224380" y="210248"/>
                  </a:lnTo>
                  <a:lnTo>
                    <a:pt x="226727" y="210074"/>
                  </a:lnTo>
                  <a:lnTo>
                    <a:pt x="226744" y="210132"/>
                  </a:lnTo>
                  <a:lnTo>
                    <a:pt x="226762" y="210190"/>
                  </a:lnTo>
                  <a:lnTo>
                    <a:pt x="226770" y="210248"/>
                  </a:lnTo>
                  <a:lnTo>
                    <a:pt x="226787" y="210306"/>
                  </a:lnTo>
                  <a:lnTo>
                    <a:pt x="227297" y="211171"/>
                  </a:lnTo>
                  <a:lnTo>
                    <a:pt x="227788" y="212028"/>
                  </a:lnTo>
                  <a:lnTo>
                    <a:pt x="228263" y="212885"/>
                  </a:lnTo>
                  <a:lnTo>
                    <a:pt x="228729" y="213735"/>
                  </a:lnTo>
                  <a:lnTo>
                    <a:pt x="229178" y="214585"/>
                  </a:lnTo>
                  <a:lnTo>
                    <a:pt x="229609" y="215427"/>
                  </a:lnTo>
                  <a:lnTo>
                    <a:pt x="230032" y="216270"/>
                  </a:lnTo>
                  <a:lnTo>
                    <a:pt x="230438" y="217113"/>
                  </a:lnTo>
                  <a:lnTo>
                    <a:pt x="230826" y="217948"/>
                  </a:lnTo>
                  <a:lnTo>
                    <a:pt x="231206" y="218790"/>
                  </a:lnTo>
                  <a:lnTo>
                    <a:pt x="231577" y="219626"/>
                  </a:lnTo>
                  <a:lnTo>
                    <a:pt x="231930" y="220461"/>
                  </a:lnTo>
                  <a:lnTo>
                    <a:pt x="232267" y="221304"/>
                  </a:lnTo>
                  <a:lnTo>
                    <a:pt x="232595" y="222139"/>
                  </a:lnTo>
                  <a:lnTo>
                    <a:pt x="232914" y="222982"/>
                  </a:lnTo>
                  <a:lnTo>
                    <a:pt x="233216" y="223817"/>
                  </a:lnTo>
                  <a:lnTo>
                    <a:pt x="233190" y="223955"/>
                  </a:lnTo>
                  <a:lnTo>
                    <a:pt x="233190" y="224093"/>
                  </a:lnTo>
                  <a:lnTo>
                    <a:pt x="233207" y="224231"/>
                  </a:lnTo>
                  <a:lnTo>
                    <a:pt x="233216" y="224304"/>
                  </a:lnTo>
                  <a:lnTo>
                    <a:pt x="233242" y="224369"/>
                  </a:lnTo>
                  <a:lnTo>
                    <a:pt x="233268" y="224435"/>
                  </a:lnTo>
                  <a:lnTo>
                    <a:pt x="233294" y="224500"/>
                  </a:lnTo>
                  <a:lnTo>
                    <a:pt x="233328" y="224558"/>
                  </a:lnTo>
                  <a:lnTo>
                    <a:pt x="233371" y="224616"/>
                  </a:lnTo>
                  <a:lnTo>
                    <a:pt x="233415" y="224674"/>
                  </a:lnTo>
                  <a:lnTo>
                    <a:pt x="233466" y="224725"/>
                  </a:lnTo>
                  <a:lnTo>
                    <a:pt x="233518" y="224776"/>
                  </a:lnTo>
                  <a:lnTo>
                    <a:pt x="233579" y="224820"/>
                  </a:lnTo>
                  <a:lnTo>
                    <a:pt x="233768" y="225372"/>
                  </a:lnTo>
                  <a:lnTo>
                    <a:pt x="233950" y="225924"/>
                  </a:lnTo>
                  <a:lnTo>
                    <a:pt x="234122" y="226483"/>
                  </a:lnTo>
                  <a:lnTo>
                    <a:pt x="234295" y="227035"/>
                  </a:lnTo>
                  <a:lnTo>
                    <a:pt x="234459" y="227594"/>
                  </a:lnTo>
                  <a:lnTo>
                    <a:pt x="234623" y="228154"/>
                  </a:lnTo>
                  <a:lnTo>
                    <a:pt x="234778" y="228713"/>
                  </a:lnTo>
                  <a:lnTo>
                    <a:pt x="234925" y="229280"/>
                  </a:lnTo>
                  <a:lnTo>
                    <a:pt x="235071" y="229839"/>
                  </a:lnTo>
                  <a:lnTo>
                    <a:pt x="235209" y="230406"/>
                  </a:lnTo>
                  <a:lnTo>
                    <a:pt x="235347" y="230972"/>
                  </a:lnTo>
                  <a:lnTo>
                    <a:pt x="235477" y="231539"/>
                  </a:lnTo>
                  <a:lnTo>
                    <a:pt x="235598" y="232113"/>
                  </a:lnTo>
                  <a:lnTo>
                    <a:pt x="235718" y="232686"/>
                  </a:lnTo>
                  <a:lnTo>
                    <a:pt x="235839" y="233260"/>
                  </a:lnTo>
                  <a:lnTo>
                    <a:pt x="235943" y="233841"/>
                  </a:lnTo>
                  <a:lnTo>
                    <a:pt x="236055" y="234422"/>
                  </a:lnTo>
                  <a:lnTo>
                    <a:pt x="236150" y="235004"/>
                  </a:lnTo>
                  <a:lnTo>
                    <a:pt x="236245" y="235592"/>
                  </a:lnTo>
                  <a:lnTo>
                    <a:pt x="236340" y="236180"/>
                  </a:lnTo>
                  <a:lnTo>
                    <a:pt x="236426" y="236776"/>
                  </a:lnTo>
                  <a:lnTo>
                    <a:pt x="236504" y="237372"/>
                  </a:lnTo>
                  <a:lnTo>
                    <a:pt x="236581" y="237975"/>
                  </a:lnTo>
                  <a:lnTo>
                    <a:pt x="236650" y="238577"/>
                  </a:lnTo>
                  <a:lnTo>
                    <a:pt x="236780" y="239791"/>
                  </a:lnTo>
                  <a:lnTo>
                    <a:pt x="236892" y="241025"/>
                  </a:lnTo>
                  <a:lnTo>
                    <a:pt x="236978" y="242275"/>
                  </a:lnTo>
                  <a:lnTo>
                    <a:pt x="237056" y="243539"/>
                  </a:lnTo>
                  <a:lnTo>
                    <a:pt x="237065" y="243604"/>
                  </a:lnTo>
                  <a:lnTo>
                    <a:pt x="237091" y="243669"/>
                  </a:lnTo>
                  <a:lnTo>
                    <a:pt x="237142" y="243800"/>
                  </a:lnTo>
                  <a:lnTo>
                    <a:pt x="237211" y="243916"/>
                  </a:lnTo>
                  <a:lnTo>
                    <a:pt x="237254" y="243975"/>
                  </a:lnTo>
                  <a:lnTo>
                    <a:pt x="237298" y="244025"/>
                  </a:lnTo>
                  <a:lnTo>
                    <a:pt x="236823" y="244185"/>
                  </a:lnTo>
                  <a:lnTo>
                    <a:pt x="236357" y="244345"/>
                  </a:lnTo>
                  <a:lnTo>
                    <a:pt x="235882" y="244519"/>
                  </a:lnTo>
                  <a:lnTo>
                    <a:pt x="235416" y="244694"/>
                  </a:lnTo>
                  <a:lnTo>
                    <a:pt x="234959" y="244875"/>
                  </a:lnTo>
                  <a:lnTo>
                    <a:pt x="234502" y="245057"/>
                  </a:lnTo>
                  <a:lnTo>
                    <a:pt x="234044" y="245246"/>
                  </a:lnTo>
                  <a:lnTo>
                    <a:pt x="233596" y="245442"/>
                  </a:lnTo>
                  <a:lnTo>
                    <a:pt x="233147" y="245645"/>
                  </a:lnTo>
                  <a:lnTo>
                    <a:pt x="232698" y="245856"/>
                  </a:lnTo>
                  <a:lnTo>
                    <a:pt x="232258" y="246067"/>
                  </a:lnTo>
                  <a:lnTo>
                    <a:pt x="231827" y="246284"/>
                  </a:lnTo>
                  <a:lnTo>
                    <a:pt x="231395" y="246502"/>
                  </a:lnTo>
                  <a:lnTo>
                    <a:pt x="230973" y="246735"/>
                  </a:lnTo>
                  <a:lnTo>
                    <a:pt x="230550" y="246967"/>
                  </a:lnTo>
                  <a:lnTo>
                    <a:pt x="230136" y="247200"/>
                  </a:lnTo>
                  <a:lnTo>
                    <a:pt x="229730" y="247447"/>
                  </a:lnTo>
                  <a:lnTo>
                    <a:pt x="229324" y="247694"/>
                  </a:lnTo>
                  <a:lnTo>
                    <a:pt x="228927" y="247948"/>
                  </a:lnTo>
                  <a:lnTo>
                    <a:pt x="228539" y="248202"/>
                  </a:lnTo>
                  <a:lnTo>
                    <a:pt x="228151" y="248471"/>
                  </a:lnTo>
                  <a:lnTo>
                    <a:pt x="227780" y="248740"/>
                  </a:lnTo>
                  <a:lnTo>
                    <a:pt x="227409" y="249008"/>
                  </a:lnTo>
                  <a:lnTo>
                    <a:pt x="227046" y="249284"/>
                  </a:lnTo>
                  <a:lnTo>
                    <a:pt x="226693" y="249568"/>
                  </a:lnTo>
                  <a:lnTo>
                    <a:pt x="226347" y="249858"/>
                  </a:lnTo>
                  <a:lnTo>
                    <a:pt x="226002" y="250149"/>
                  </a:lnTo>
                  <a:lnTo>
                    <a:pt x="225674" y="250447"/>
                  </a:lnTo>
                  <a:lnTo>
                    <a:pt x="225355" y="250752"/>
                  </a:lnTo>
                  <a:lnTo>
                    <a:pt x="225036" y="251057"/>
                  </a:lnTo>
                  <a:lnTo>
                    <a:pt x="224734" y="251369"/>
                  </a:lnTo>
                  <a:lnTo>
                    <a:pt x="224440" y="251689"/>
                  </a:lnTo>
                  <a:lnTo>
                    <a:pt x="224147" y="252008"/>
                  </a:lnTo>
                  <a:lnTo>
                    <a:pt x="223871" y="252335"/>
                  </a:lnTo>
                  <a:lnTo>
                    <a:pt x="223603" y="252669"/>
                  </a:lnTo>
                  <a:lnTo>
                    <a:pt x="223345" y="253004"/>
                  </a:lnTo>
                  <a:lnTo>
                    <a:pt x="223103" y="253345"/>
                  </a:lnTo>
                  <a:lnTo>
                    <a:pt x="222861" y="253694"/>
                  </a:lnTo>
                  <a:lnTo>
                    <a:pt x="222637" y="254042"/>
                  </a:lnTo>
                  <a:lnTo>
                    <a:pt x="222421" y="254398"/>
                  </a:lnTo>
                  <a:lnTo>
                    <a:pt x="222223" y="254761"/>
                  </a:lnTo>
                  <a:lnTo>
                    <a:pt x="222024" y="255125"/>
                  </a:lnTo>
                  <a:lnTo>
                    <a:pt x="221843" y="255495"/>
                  </a:lnTo>
                  <a:lnTo>
                    <a:pt x="221679" y="255866"/>
                  </a:lnTo>
                  <a:lnTo>
                    <a:pt x="221524" y="256243"/>
                  </a:lnTo>
                  <a:lnTo>
                    <a:pt x="221377" y="256628"/>
                  </a:lnTo>
                  <a:lnTo>
                    <a:pt x="221248" y="257013"/>
                  </a:lnTo>
                  <a:lnTo>
                    <a:pt x="221127" y="257406"/>
                  </a:lnTo>
                  <a:lnTo>
                    <a:pt x="221015" y="257805"/>
                  </a:lnTo>
                  <a:lnTo>
                    <a:pt x="220928" y="258205"/>
                  </a:lnTo>
                  <a:lnTo>
                    <a:pt x="220842" y="258611"/>
                  </a:lnTo>
                  <a:lnTo>
                    <a:pt x="220782" y="259018"/>
                  </a:lnTo>
                  <a:lnTo>
                    <a:pt x="220721" y="259432"/>
                  </a:lnTo>
                  <a:lnTo>
                    <a:pt x="220687" y="259854"/>
                  </a:lnTo>
                  <a:lnTo>
                    <a:pt x="220661" y="260275"/>
                  </a:lnTo>
                  <a:lnTo>
                    <a:pt x="220652" y="260703"/>
                  </a:lnTo>
                  <a:lnTo>
                    <a:pt x="220661" y="261139"/>
                  </a:lnTo>
                  <a:lnTo>
                    <a:pt x="220678" y="261575"/>
                  </a:lnTo>
                  <a:lnTo>
                    <a:pt x="220713" y="262011"/>
                  </a:lnTo>
                  <a:lnTo>
                    <a:pt x="220764" y="262454"/>
                  </a:lnTo>
                  <a:lnTo>
                    <a:pt x="220833" y="262904"/>
                  </a:lnTo>
                  <a:lnTo>
                    <a:pt x="220911" y="263362"/>
                  </a:lnTo>
                  <a:lnTo>
                    <a:pt x="221006" y="263820"/>
                  </a:lnTo>
                  <a:lnTo>
                    <a:pt x="221127" y="264277"/>
                  </a:lnTo>
                  <a:lnTo>
                    <a:pt x="221161" y="264379"/>
                  </a:lnTo>
                  <a:lnTo>
                    <a:pt x="221205" y="264473"/>
                  </a:lnTo>
                  <a:lnTo>
                    <a:pt x="221256" y="264553"/>
                  </a:lnTo>
                  <a:lnTo>
                    <a:pt x="221308" y="264626"/>
                  </a:lnTo>
                  <a:lnTo>
                    <a:pt x="221368" y="264691"/>
                  </a:lnTo>
                  <a:lnTo>
                    <a:pt x="221429" y="264749"/>
                  </a:lnTo>
                  <a:lnTo>
                    <a:pt x="221507" y="264800"/>
                  </a:lnTo>
                  <a:lnTo>
                    <a:pt x="221584" y="264844"/>
                  </a:lnTo>
                  <a:lnTo>
                    <a:pt x="221593" y="264946"/>
                  </a:lnTo>
                  <a:lnTo>
                    <a:pt x="221619" y="265054"/>
                  </a:lnTo>
                  <a:lnTo>
                    <a:pt x="221653" y="265149"/>
                  </a:lnTo>
                  <a:lnTo>
                    <a:pt x="221696" y="265251"/>
                  </a:lnTo>
                  <a:lnTo>
                    <a:pt x="221748" y="265345"/>
                  </a:lnTo>
                  <a:lnTo>
                    <a:pt x="221809" y="265432"/>
                  </a:lnTo>
                  <a:lnTo>
                    <a:pt x="221878" y="265519"/>
                  </a:lnTo>
                  <a:lnTo>
                    <a:pt x="221964" y="265599"/>
                  </a:lnTo>
                  <a:lnTo>
                    <a:pt x="222050" y="265672"/>
                  </a:lnTo>
                  <a:lnTo>
                    <a:pt x="222154" y="265737"/>
                  </a:lnTo>
                  <a:lnTo>
                    <a:pt x="222266" y="265803"/>
                  </a:lnTo>
                  <a:lnTo>
                    <a:pt x="222387" y="265854"/>
                  </a:lnTo>
                  <a:lnTo>
                    <a:pt x="222516" y="265897"/>
                  </a:lnTo>
                  <a:lnTo>
                    <a:pt x="222663" y="265933"/>
                  </a:lnTo>
                  <a:lnTo>
                    <a:pt x="222818" y="265955"/>
                  </a:lnTo>
                  <a:lnTo>
                    <a:pt x="222982" y="265970"/>
                  </a:lnTo>
                  <a:lnTo>
                    <a:pt x="224363" y="266057"/>
                  </a:lnTo>
                  <a:lnTo>
                    <a:pt x="225743" y="266137"/>
                  </a:lnTo>
                  <a:lnTo>
                    <a:pt x="227124" y="266209"/>
                  </a:lnTo>
                  <a:lnTo>
                    <a:pt x="228522" y="266275"/>
                  </a:lnTo>
                  <a:lnTo>
                    <a:pt x="229920" y="266326"/>
                  </a:lnTo>
                  <a:lnTo>
                    <a:pt x="231318" y="266377"/>
                  </a:lnTo>
                  <a:lnTo>
                    <a:pt x="232724" y="266420"/>
                  </a:lnTo>
                  <a:lnTo>
                    <a:pt x="234131" y="266449"/>
                  </a:lnTo>
                  <a:lnTo>
                    <a:pt x="235537" y="266471"/>
                  </a:lnTo>
                  <a:lnTo>
                    <a:pt x="236952" y="266493"/>
                  </a:lnTo>
                  <a:lnTo>
                    <a:pt x="238368" y="266500"/>
                  </a:lnTo>
                  <a:lnTo>
                    <a:pt x="239783" y="266500"/>
                  </a:lnTo>
                  <a:lnTo>
                    <a:pt x="241207" y="266493"/>
                  </a:lnTo>
                  <a:lnTo>
                    <a:pt x="242622" y="266478"/>
                  </a:lnTo>
                  <a:lnTo>
                    <a:pt x="244045" y="266456"/>
                  </a:lnTo>
                  <a:lnTo>
                    <a:pt x="245461" y="266427"/>
                  </a:lnTo>
                  <a:lnTo>
                    <a:pt x="246884" y="266391"/>
                  </a:lnTo>
                  <a:lnTo>
                    <a:pt x="248300" y="266340"/>
                  </a:lnTo>
                  <a:lnTo>
                    <a:pt x="249723" y="266289"/>
                  </a:lnTo>
                  <a:lnTo>
                    <a:pt x="251139" y="266231"/>
                  </a:lnTo>
                  <a:lnTo>
                    <a:pt x="252554" y="266166"/>
                  </a:lnTo>
                  <a:lnTo>
                    <a:pt x="253960" y="266086"/>
                  </a:lnTo>
                  <a:lnTo>
                    <a:pt x="255375" y="266006"/>
                  </a:lnTo>
                  <a:lnTo>
                    <a:pt x="256782" y="265912"/>
                  </a:lnTo>
                  <a:lnTo>
                    <a:pt x="258180" y="265817"/>
                  </a:lnTo>
                  <a:lnTo>
                    <a:pt x="259586" y="265708"/>
                  </a:lnTo>
                  <a:lnTo>
                    <a:pt x="260976" y="265599"/>
                  </a:lnTo>
                  <a:lnTo>
                    <a:pt x="262365" y="265476"/>
                  </a:lnTo>
                  <a:lnTo>
                    <a:pt x="263754" y="265345"/>
                  </a:lnTo>
                  <a:lnTo>
                    <a:pt x="265135" y="265214"/>
                  </a:lnTo>
                  <a:lnTo>
                    <a:pt x="266507" y="265069"/>
                  </a:lnTo>
                  <a:lnTo>
                    <a:pt x="267879" y="264916"/>
                  </a:lnTo>
                  <a:lnTo>
                    <a:pt x="268025" y="264902"/>
                  </a:lnTo>
                  <a:lnTo>
                    <a:pt x="268172" y="264873"/>
                  </a:lnTo>
                  <a:lnTo>
                    <a:pt x="268310" y="264844"/>
                  </a:lnTo>
                  <a:lnTo>
                    <a:pt x="268440" y="264800"/>
                  </a:lnTo>
                  <a:lnTo>
                    <a:pt x="268560" y="264757"/>
                  </a:lnTo>
                  <a:lnTo>
                    <a:pt x="268681" y="264706"/>
                  </a:lnTo>
                  <a:lnTo>
                    <a:pt x="268793" y="264648"/>
                  </a:lnTo>
                  <a:lnTo>
                    <a:pt x="268897" y="264590"/>
                  </a:lnTo>
                  <a:lnTo>
                    <a:pt x="268992" y="264517"/>
                  </a:lnTo>
                  <a:lnTo>
                    <a:pt x="269087" y="264444"/>
                  </a:lnTo>
                  <a:lnTo>
                    <a:pt x="269173" y="264372"/>
                  </a:lnTo>
                  <a:lnTo>
                    <a:pt x="269251" y="264292"/>
                  </a:lnTo>
                  <a:lnTo>
                    <a:pt x="269328" y="264212"/>
                  </a:lnTo>
                  <a:lnTo>
                    <a:pt x="269397" y="264125"/>
                  </a:lnTo>
                  <a:lnTo>
                    <a:pt x="269466" y="264038"/>
                  </a:lnTo>
                  <a:lnTo>
                    <a:pt x="269518" y="263943"/>
                  </a:lnTo>
                  <a:lnTo>
                    <a:pt x="269570" y="264088"/>
                  </a:lnTo>
                  <a:lnTo>
                    <a:pt x="269639" y="264226"/>
                  </a:lnTo>
                  <a:lnTo>
                    <a:pt x="269717" y="264350"/>
                  </a:lnTo>
                  <a:lnTo>
                    <a:pt x="269812" y="264466"/>
                  </a:lnTo>
                  <a:lnTo>
                    <a:pt x="269924" y="264568"/>
                  </a:lnTo>
                  <a:lnTo>
                    <a:pt x="270036" y="264662"/>
                  </a:lnTo>
                  <a:lnTo>
                    <a:pt x="270165" y="264742"/>
                  </a:lnTo>
                  <a:lnTo>
                    <a:pt x="270304" y="264815"/>
                  </a:lnTo>
                  <a:lnTo>
                    <a:pt x="270450" y="264873"/>
                  </a:lnTo>
                  <a:lnTo>
                    <a:pt x="270606" y="264924"/>
                  </a:lnTo>
                  <a:lnTo>
                    <a:pt x="270761" y="264960"/>
                  </a:lnTo>
                  <a:lnTo>
                    <a:pt x="270925" y="264989"/>
                  </a:lnTo>
                  <a:lnTo>
                    <a:pt x="271089" y="265011"/>
                  </a:lnTo>
                  <a:lnTo>
                    <a:pt x="271261" y="265018"/>
                  </a:lnTo>
                  <a:lnTo>
                    <a:pt x="271425" y="265011"/>
                  </a:lnTo>
                  <a:lnTo>
                    <a:pt x="271598" y="265004"/>
                  </a:lnTo>
                  <a:lnTo>
                    <a:pt x="271770" y="264975"/>
                  </a:lnTo>
                  <a:lnTo>
                    <a:pt x="271943" y="264946"/>
                  </a:lnTo>
                  <a:lnTo>
                    <a:pt x="272107" y="264895"/>
                  </a:lnTo>
                  <a:lnTo>
                    <a:pt x="272271" y="264844"/>
                  </a:lnTo>
                  <a:lnTo>
                    <a:pt x="272426" y="264778"/>
                  </a:lnTo>
                  <a:lnTo>
                    <a:pt x="272582" y="264699"/>
                  </a:lnTo>
                  <a:lnTo>
                    <a:pt x="272728" y="264619"/>
                  </a:lnTo>
                  <a:lnTo>
                    <a:pt x="272866" y="264517"/>
                  </a:lnTo>
                  <a:lnTo>
                    <a:pt x="272987" y="264415"/>
                  </a:lnTo>
                  <a:lnTo>
                    <a:pt x="273108" y="264299"/>
                  </a:lnTo>
                  <a:lnTo>
                    <a:pt x="273211" y="264168"/>
                  </a:lnTo>
                  <a:lnTo>
                    <a:pt x="273306" y="264030"/>
                  </a:lnTo>
                  <a:lnTo>
                    <a:pt x="273393" y="263885"/>
                  </a:lnTo>
                  <a:lnTo>
                    <a:pt x="273453" y="263725"/>
                  </a:lnTo>
                  <a:lnTo>
                    <a:pt x="273505" y="263558"/>
                  </a:lnTo>
                  <a:lnTo>
                    <a:pt x="273539" y="263384"/>
                  </a:lnTo>
                  <a:lnTo>
                    <a:pt x="273617" y="262781"/>
                  </a:lnTo>
                  <a:lnTo>
                    <a:pt x="273677" y="262193"/>
                  </a:lnTo>
                  <a:lnTo>
                    <a:pt x="273729" y="261604"/>
                  </a:lnTo>
                  <a:lnTo>
                    <a:pt x="273764" y="261030"/>
                  </a:lnTo>
                  <a:lnTo>
                    <a:pt x="273781" y="260464"/>
                  </a:lnTo>
                  <a:lnTo>
                    <a:pt x="273798" y="259904"/>
                  </a:lnTo>
                  <a:lnTo>
                    <a:pt x="273790" y="259352"/>
                  </a:lnTo>
                  <a:lnTo>
                    <a:pt x="273781" y="258815"/>
                  </a:lnTo>
                  <a:lnTo>
                    <a:pt x="273755" y="258277"/>
                  </a:lnTo>
                  <a:lnTo>
                    <a:pt x="273712" y="257747"/>
                  </a:lnTo>
                  <a:lnTo>
                    <a:pt x="273660" y="257231"/>
                  </a:lnTo>
                  <a:lnTo>
                    <a:pt x="273600" y="256723"/>
                  </a:lnTo>
                  <a:lnTo>
                    <a:pt x="273522" y="256222"/>
                  </a:lnTo>
                  <a:lnTo>
                    <a:pt x="273436" y="255728"/>
                  </a:lnTo>
                  <a:lnTo>
                    <a:pt x="273341" y="255241"/>
                  </a:lnTo>
                  <a:lnTo>
                    <a:pt x="273229" y="254761"/>
                  </a:lnTo>
                  <a:lnTo>
                    <a:pt x="273108" y="254289"/>
                  </a:lnTo>
                  <a:lnTo>
                    <a:pt x="272970" y="253832"/>
                  </a:lnTo>
                  <a:lnTo>
                    <a:pt x="272823" y="253381"/>
                  </a:lnTo>
                  <a:lnTo>
                    <a:pt x="272668" y="252938"/>
                  </a:lnTo>
                  <a:lnTo>
                    <a:pt x="272504" y="252502"/>
                  </a:lnTo>
                  <a:lnTo>
                    <a:pt x="272323" y="252074"/>
                  </a:lnTo>
                  <a:lnTo>
                    <a:pt x="272124" y="251653"/>
                  </a:lnTo>
                  <a:lnTo>
                    <a:pt x="271926" y="251246"/>
                  </a:lnTo>
                  <a:lnTo>
                    <a:pt x="271710" y="250839"/>
                  </a:lnTo>
                  <a:lnTo>
                    <a:pt x="271486" y="250447"/>
                  </a:lnTo>
                  <a:lnTo>
                    <a:pt x="271244" y="250062"/>
                  </a:lnTo>
                  <a:lnTo>
                    <a:pt x="271002" y="249684"/>
                  </a:lnTo>
                  <a:lnTo>
                    <a:pt x="270735" y="249314"/>
                  </a:lnTo>
                  <a:lnTo>
                    <a:pt x="270467" y="248958"/>
                  </a:lnTo>
                  <a:lnTo>
                    <a:pt x="270191" y="248609"/>
                  </a:lnTo>
                  <a:lnTo>
                    <a:pt x="269898" y="248260"/>
                  </a:lnTo>
                  <a:lnTo>
                    <a:pt x="269596" y="247933"/>
                  </a:lnTo>
                  <a:lnTo>
                    <a:pt x="269277" y="247607"/>
                  </a:lnTo>
                  <a:lnTo>
                    <a:pt x="268957" y="247287"/>
                  </a:lnTo>
                  <a:lnTo>
                    <a:pt x="268621" y="246982"/>
                  </a:lnTo>
                  <a:lnTo>
                    <a:pt x="268276" y="246684"/>
                  </a:lnTo>
                  <a:lnTo>
                    <a:pt x="267913" y="246393"/>
                  </a:lnTo>
                  <a:lnTo>
                    <a:pt x="267551" y="246110"/>
                  </a:lnTo>
                  <a:lnTo>
                    <a:pt x="267171" y="245834"/>
                  </a:lnTo>
                  <a:lnTo>
                    <a:pt x="266783" y="245573"/>
                  </a:lnTo>
                  <a:lnTo>
                    <a:pt x="266386" y="245318"/>
                  </a:lnTo>
                  <a:lnTo>
                    <a:pt x="265980" y="245071"/>
                  </a:lnTo>
                  <a:lnTo>
                    <a:pt x="265558" y="244832"/>
                  </a:lnTo>
                  <a:lnTo>
                    <a:pt x="265135" y="244607"/>
                  </a:lnTo>
                  <a:lnTo>
                    <a:pt x="264695" y="244389"/>
                  </a:lnTo>
                  <a:lnTo>
                    <a:pt x="264246" y="244178"/>
                  </a:lnTo>
                  <a:lnTo>
                    <a:pt x="263789" y="243975"/>
                  </a:lnTo>
                  <a:lnTo>
                    <a:pt x="263314" y="243778"/>
                  </a:lnTo>
                  <a:lnTo>
                    <a:pt x="262839" y="243597"/>
                  </a:lnTo>
                  <a:lnTo>
                    <a:pt x="262348" y="243422"/>
                  </a:lnTo>
                  <a:lnTo>
                    <a:pt x="261856" y="243255"/>
                  </a:lnTo>
                  <a:lnTo>
                    <a:pt x="261347" y="243096"/>
                  </a:lnTo>
                  <a:lnTo>
                    <a:pt x="260829" y="242950"/>
                  </a:lnTo>
                  <a:lnTo>
                    <a:pt x="260302" y="242812"/>
                  </a:lnTo>
                  <a:lnTo>
                    <a:pt x="259767" y="242682"/>
                  </a:lnTo>
                  <a:lnTo>
                    <a:pt x="259224" y="242558"/>
                  </a:lnTo>
                  <a:lnTo>
                    <a:pt x="258663" y="242449"/>
                  </a:lnTo>
                  <a:lnTo>
                    <a:pt x="258102" y="242347"/>
                  </a:lnTo>
                  <a:lnTo>
                    <a:pt x="257533" y="242253"/>
                  </a:lnTo>
                  <a:lnTo>
                    <a:pt x="256946" y="242166"/>
                  </a:lnTo>
                  <a:lnTo>
                    <a:pt x="256359" y="242093"/>
                  </a:lnTo>
                  <a:lnTo>
                    <a:pt x="255755" y="242028"/>
                  </a:lnTo>
                  <a:lnTo>
                    <a:pt x="255142" y="241970"/>
                  </a:lnTo>
                  <a:lnTo>
                    <a:pt x="255229" y="241418"/>
                  </a:lnTo>
                  <a:lnTo>
                    <a:pt x="255306" y="240866"/>
                  </a:lnTo>
                  <a:lnTo>
                    <a:pt x="255384" y="240306"/>
                  </a:lnTo>
                  <a:lnTo>
                    <a:pt x="255444" y="239754"/>
                  </a:lnTo>
                  <a:lnTo>
                    <a:pt x="255496" y="239202"/>
                  </a:lnTo>
                  <a:lnTo>
                    <a:pt x="255548" y="238650"/>
                  </a:lnTo>
                  <a:lnTo>
                    <a:pt x="255582" y="238098"/>
                  </a:lnTo>
                  <a:lnTo>
                    <a:pt x="255617" y="237546"/>
                  </a:lnTo>
                  <a:lnTo>
                    <a:pt x="255643" y="236994"/>
                  </a:lnTo>
                  <a:lnTo>
                    <a:pt x="255660" y="236442"/>
                  </a:lnTo>
                  <a:lnTo>
                    <a:pt x="255669" y="235890"/>
                  </a:lnTo>
                  <a:lnTo>
                    <a:pt x="255669" y="235338"/>
                  </a:lnTo>
                  <a:lnTo>
                    <a:pt x="255669" y="234793"/>
                  </a:lnTo>
                  <a:lnTo>
                    <a:pt x="255651" y="234241"/>
                  </a:lnTo>
                  <a:lnTo>
                    <a:pt x="255634" y="233696"/>
                  </a:lnTo>
                  <a:lnTo>
                    <a:pt x="255608" y="233151"/>
                  </a:lnTo>
                  <a:lnTo>
                    <a:pt x="255574" y="232599"/>
                  </a:lnTo>
                  <a:lnTo>
                    <a:pt x="255531" y="232054"/>
                  </a:lnTo>
                  <a:lnTo>
                    <a:pt x="255479" y="231510"/>
                  </a:lnTo>
                  <a:lnTo>
                    <a:pt x="255418" y="230972"/>
                  </a:lnTo>
                  <a:lnTo>
                    <a:pt x="255358" y="230427"/>
                  </a:lnTo>
                  <a:lnTo>
                    <a:pt x="255289" y="229883"/>
                  </a:lnTo>
                  <a:lnTo>
                    <a:pt x="255211" y="229345"/>
                  </a:lnTo>
                  <a:lnTo>
                    <a:pt x="255125" y="228807"/>
                  </a:lnTo>
                  <a:lnTo>
                    <a:pt x="255030" y="228270"/>
                  </a:lnTo>
                  <a:lnTo>
                    <a:pt x="254927" y="227732"/>
                  </a:lnTo>
                  <a:lnTo>
                    <a:pt x="254823" y="227195"/>
                  </a:lnTo>
                  <a:lnTo>
                    <a:pt x="254711" y="226657"/>
                  </a:lnTo>
                  <a:lnTo>
                    <a:pt x="254590" y="226127"/>
                  </a:lnTo>
                  <a:lnTo>
                    <a:pt x="254461" y="225590"/>
                  </a:lnTo>
                  <a:lnTo>
                    <a:pt x="254323" y="225059"/>
                  </a:lnTo>
                  <a:lnTo>
                    <a:pt x="254185" y="224529"/>
                  </a:lnTo>
                  <a:lnTo>
                    <a:pt x="254038" y="223999"/>
                  </a:lnTo>
                  <a:lnTo>
                    <a:pt x="253883" y="223476"/>
                  </a:lnTo>
                  <a:lnTo>
                    <a:pt x="253719" y="222945"/>
                  </a:lnTo>
                  <a:lnTo>
                    <a:pt x="253546" y="222422"/>
                  </a:lnTo>
                  <a:lnTo>
                    <a:pt x="253373" y="221899"/>
                  </a:lnTo>
                  <a:lnTo>
                    <a:pt x="253192" y="221376"/>
                  </a:lnTo>
                  <a:lnTo>
                    <a:pt x="253002" y="220861"/>
                  </a:lnTo>
                  <a:lnTo>
                    <a:pt x="252804" y="220338"/>
                  </a:lnTo>
                  <a:lnTo>
                    <a:pt x="252597" y="219822"/>
                  </a:lnTo>
                  <a:lnTo>
                    <a:pt x="252390" y="219306"/>
                  </a:lnTo>
                  <a:lnTo>
                    <a:pt x="252174" y="218790"/>
                  </a:lnTo>
                  <a:lnTo>
                    <a:pt x="251950" y="218282"/>
                  </a:lnTo>
                  <a:lnTo>
                    <a:pt x="251725" y="217774"/>
                  </a:lnTo>
                  <a:lnTo>
                    <a:pt x="251484" y="217265"/>
                  </a:lnTo>
                  <a:lnTo>
                    <a:pt x="251242" y="216757"/>
                  </a:lnTo>
                  <a:lnTo>
                    <a:pt x="250992" y="216248"/>
                  </a:lnTo>
                  <a:lnTo>
                    <a:pt x="250742" y="215747"/>
                  </a:lnTo>
                  <a:lnTo>
                    <a:pt x="250483" y="215246"/>
                  </a:lnTo>
                  <a:lnTo>
                    <a:pt x="250215" y="214744"/>
                  </a:lnTo>
                  <a:lnTo>
                    <a:pt x="249939" y="214251"/>
                  </a:lnTo>
                  <a:lnTo>
                    <a:pt x="249654" y="213749"/>
                  </a:lnTo>
                  <a:lnTo>
                    <a:pt x="249370" y="213255"/>
                  </a:lnTo>
                  <a:lnTo>
                    <a:pt x="249076" y="212769"/>
                  </a:lnTo>
                  <a:lnTo>
                    <a:pt x="248774" y="212275"/>
                  </a:lnTo>
                  <a:lnTo>
                    <a:pt x="248472" y="211788"/>
                  </a:lnTo>
                  <a:lnTo>
                    <a:pt x="248161" y="211301"/>
                  </a:lnTo>
                  <a:lnTo>
                    <a:pt x="247842" y="210822"/>
                  </a:lnTo>
                  <a:lnTo>
                    <a:pt x="247514" y="210335"/>
                  </a:lnTo>
                  <a:lnTo>
                    <a:pt x="247186" y="209863"/>
                  </a:lnTo>
                  <a:lnTo>
                    <a:pt x="246850" y="209384"/>
                  </a:lnTo>
                  <a:lnTo>
                    <a:pt x="246505" y="208912"/>
                  </a:lnTo>
                  <a:lnTo>
                    <a:pt x="246160" y="208439"/>
                  </a:lnTo>
                  <a:lnTo>
                    <a:pt x="247333" y="208330"/>
                  </a:lnTo>
                  <a:lnTo>
                    <a:pt x="248507" y="208229"/>
                  </a:lnTo>
                  <a:lnTo>
                    <a:pt x="249680" y="208134"/>
                  </a:lnTo>
                  <a:lnTo>
                    <a:pt x="250854" y="208025"/>
                  </a:lnTo>
                  <a:lnTo>
                    <a:pt x="250992" y="208011"/>
                  </a:lnTo>
                  <a:lnTo>
                    <a:pt x="251121" y="207989"/>
                  </a:lnTo>
                  <a:lnTo>
                    <a:pt x="251251" y="207967"/>
                  </a:lnTo>
                  <a:lnTo>
                    <a:pt x="251380" y="207938"/>
                  </a:lnTo>
                  <a:lnTo>
                    <a:pt x="251501" y="207909"/>
                  </a:lnTo>
                  <a:lnTo>
                    <a:pt x="251613" y="207873"/>
                  </a:lnTo>
                  <a:lnTo>
                    <a:pt x="251734" y="207829"/>
                  </a:lnTo>
                  <a:lnTo>
                    <a:pt x="251837" y="207786"/>
                  </a:lnTo>
                  <a:lnTo>
                    <a:pt x="251941" y="207735"/>
                  </a:lnTo>
                  <a:lnTo>
                    <a:pt x="252045" y="207684"/>
                  </a:lnTo>
                  <a:lnTo>
                    <a:pt x="252139" y="207626"/>
                  </a:lnTo>
                  <a:lnTo>
                    <a:pt x="252234" y="207568"/>
                  </a:lnTo>
                  <a:lnTo>
                    <a:pt x="252329" y="207510"/>
                  </a:lnTo>
                  <a:lnTo>
                    <a:pt x="252407" y="207444"/>
                  </a:lnTo>
                  <a:lnTo>
                    <a:pt x="252571" y="207306"/>
                  </a:lnTo>
                  <a:lnTo>
                    <a:pt x="252709" y="207154"/>
                  </a:lnTo>
                  <a:lnTo>
                    <a:pt x="252838" y="207001"/>
                  </a:lnTo>
                  <a:lnTo>
                    <a:pt x="252942" y="206834"/>
                  </a:lnTo>
                  <a:lnTo>
                    <a:pt x="253037" y="206667"/>
                  </a:lnTo>
                  <a:lnTo>
                    <a:pt x="253115" y="206493"/>
                  </a:lnTo>
                  <a:lnTo>
                    <a:pt x="253184" y="206311"/>
                  </a:lnTo>
                  <a:lnTo>
                    <a:pt x="253227" y="206129"/>
                  </a:lnTo>
                  <a:lnTo>
                    <a:pt x="253261" y="205948"/>
                  </a:lnTo>
                  <a:lnTo>
                    <a:pt x="253442" y="205686"/>
                  </a:lnTo>
                  <a:lnTo>
                    <a:pt x="253606" y="205410"/>
                  </a:lnTo>
                  <a:lnTo>
                    <a:pt x="253770" y="205134"/>
                  </a:lnTo>
                  <a:lnTo>
                    <a:pt x="253926" y="204851"/>
                  </a:lnTo>
                  <a:lnTo>
                    <a:pt x="254072" y="204560"/>
                  </a:lnTo>
                  <a:lnTo>
                    <a:pt x="254202" y="204263"/>
                  </a:lnTo>
                  <a:lnTo>
                    <a:pt x="254331" y="203965"/>
                  </a:lnTo>
                  <a:lnTo>
                    <a:pt x="254452" y="203660"/>
                  </a:lnTo>
                  <a:lnTo>
                    <a:pt x="254564" y="203347"/>
                  </a:lnTo>
                  <a:lnTo>
                    <a:pt x="254659" y="203035"/>
                  </a:lnTo>
                  <a:lnTo>
                    <a:pt x="254754" y="202715"/>
                  </a:lnTo>
                  <a:lnTo>
                    <a:pt x="254849" y="202389"/>
                  </a:lnTo>
                  <a:lnTo>
                    <a:pt x="254927" y="202062"/>
                  </a:lnTo>
                  <a:lnTo>
                    <a:pt x="255004" y="201728"/>
                  </a:lnTo>
                  <a:lnTo>
                    <a:pt x="255065" y="201386"/>
                  </a:lnTo>
                  <a:lnTo>
                    <a:pt x="255125" y="201052"/>
                  </a:lnTo>
                  <a:lnTo>
                    <a:pt x="255186" y="200703"/>
                  </a:lnTo>
                  <a:lnTo>
                    <a:pt x="255229" y="200362"/>
                  </a:lnTo>
                  <a:lnTo>
                    <a:pt x="255272" y="200006"/>
                  </a:lnTo>
                  <a:lnTo>
                    <a:pt x="255306" y="199657"/>
                  </a:lnTo>
                  <a:lnTo>
                    <a:pt x="255341" y="199301"/>
                  </a:lnTo>
                  <a:lnTo>
                    <a:pt x="255367" y="198938"/>
                  </a:lnTo>
                  <a:lnTo>
                    <a:pt x="255401" y="198219"/>
                  </a:lnTo>
                  <a:lnTo>
                    <a:pt x="255427" y="197493"/>
                  </a:lnTo>
                  <a:lnTo>
                    <a:pt x="255427" y="196752"/>
                  </a:lnTo>
                  <a:lnTo>
                    <a:pt x="255418" y="196011"/>
                  </a:lnTo>
                  <a:lnTo>
                    <a:pt x="255393" y="195270"/>
                  </a:lnTo>
                  <a:lnTo>
                    <a:pt x="255349" y="194529"/>
                  </a:lnTo>
                  <a:lnTo>
                    <a:pt x="255306" y="193781"/>
                  </a:lnTo>
                  <a:lnTo>
                    <a:pt x="255255" y="193040"/>
                  </a:lnTo>
                  <a:lnTo>
                    <a:pt x="255194" y="192299"/>
                  </a:lnTo>
                  <a:lnTo>
                    <a:pt x="255056" y="190839"/>
                  </a:lnTo>
                  <a:lnTo>
                    <a:pt x="254918" y="189415"/>
                  </a:lnTo>
                  <a:lnTo>
                    <a:pt x="254789" y="188035"/>
                  </a:lnTo>
                  <a:lnTo>
                    <a:pt x="254737" y="187359"/>
                  </a:lnTo>
                  <a:lnTo>
                    <a:pt x="254685" y="186706"/>
                  </a:lnTo>
                  <a:lnTo>
                    <a:pt x="254642" y="186074"/>
                  </a:lnTo>
                  <a:lnTo>
                    <a:pt x="254616" y="185456"/>
                  </a:lnTo>
                  <a:lnTo>
                    <a:pt x="254599" y="184861"/>
                  </a:lnTo>
                  <a:lnTo>
                    <a:pt x="254599" y="184287"/>
                  </a:lnTo>
                  <a:lnTo>
                    <a:pt x="254685" y="177154"/>
                  </a:lnTo>
                  <a:lnTo>
                    <a:pt x="255375" y="177480"/>
                  </a:lnTo>
                  <a:lnTo>
                    <a:pt x="256057" y="177807"/>
                  </a:lnTo>
                  <a:lnTo>
                    <a:pt x="256730" y="178142"/>
                  </a:lnTo>
                  <a:lnTo>
                    <a:pt x="257395" y="178476"/>
                  </a:lnTo>
                  <a:lnTo>
                    <a:pt x="258059" y="178810"/>
                  </a:lnTo>
                  <a:lnTo>
                    <a:pt x="258715" y="179151"/>
                  </a:lnTo>
                  <a:lnTo>
                    <a:pt x="259362" y="179493"/>
                  </a:lnTo>
                  <a:lnTo>
                    <a:pt x="260000" y="179834"/>
                  </a:lnTo>
                  <a:lnTo>
                    <a:pt x="260639" y="180183"/>
                  </a:lnTo>
                  <a:lnTo>
                    <a:pt x="261278" y="180531"/>
                  </a:lnTo>
                  <a:lnTo>
                    <a:pt x="261899" y="180887"/>
                  </a:lnTo>
                  <a:lnTo>
                    <a:pt x="262520" y="181243"/>
                  </a:lnTo>
                  <a:lnTo>
                    <a:pt x="263141" y="181599"/>
                  </a:lnTo>
                  <a:lnTo>
                    <a:pt x="263745" y="181962"/>
                  </a:lnTo>
                  <a:lnTo>
                    <a:pt x="264349" y="182326"/>
                  </a:lnTo>
                  <a:lnTo>
                    <a:pt x="264954" y="182689"/>
                  </a:lnTo>
                  <a:lnTo>
                    <a:pt x="265540" y="183059"/>
                  </a:lnTo>
                  <a:lnTo>
                    <a:pt x="266136" y="183430"/>
                  </a:lnTo>
                  <a:lnTo>
                    <a:pt x="266714" y="183807"/>
                  </a:lnTo>
                  <a:lnTo>
                    <a:pt x="267292" y="184178"/>
                  </a:lnTo>
                  <a:lnTo>
                    <a:pt x="267861" y="184563"/>
                  </a:lnTo>
                  <a:lnTo>
                    <a:pt x="268431" y="184941"/>
                  </a:lnTo>
                  <a:lnTo>
                    <a:pt x="268992" y="185326"/>
                  </a:lnTo>
                  <a:lnTo>
                    <a:pt x="269544" y="185718"/>
                  </a:lnTo>
                  <a:lnTo>
                    <a:pt x="270096" y="186103"/>
                  </a:lnTo>
                  <a:lnTo>
                    <a:pt x="270640" y="186495"/>
                  </a:lnTo>
                  <a:lnTo>
                    <a:pt x="271184" y="186895"/>
                  </a:lnTo>
                  <a:lnTo>
                    <a:pt x="271719" y="187294"/>
                  </a:lnTo>
                  <a:lnTo>
                    <a:pt x="272245" y="187694"/>
                  </a:lnTo>
                  <a:lnTo>
                    <a:pt x="272771" y="188093"/>
                  </a:lnTo>
                  <a:lnTo>
                    <a:pt x="273289" y="188500"/>
                  </a:lnTo>
                  <a:lnTo>
                    <a:pt x="273807" y="188907"/>
                  </a:lnTo>
                  <a:lnTo>
                    <a:pt x="274316" y="189321"/>
                  </a:lnTo>
                  <a:lnTo>
                    <a:pt x="274825" y="189735"/>
                  </a:lnTo>
                  <a:lnTo>
                    <a:pt x="275326" y="190149"/>
                  </a:lnTo>
                  <a:lnTo>
                    <a:pt x="275817" y="190570"/>
                  </a:lnTo>
                  <a:lnTo>
                    <a:pt x="276309" y="190991"/>
                  </a:lnTo>
                  <a:lnTo>
                    <a:pt x="276793" y="191413"/>
                  </a:lnTo>
                  <a:lnTo>
                    <a:pt x="277276" y="191841"/>
                  </a:lnTo>
                  <a:lnTo>
                    <a:pt x="277750" y="192270"/>
                  </a:lnTo>
                  <a:lnTo>
                    <a:pt x="278225" y="192698"/>
                  </a:lnTo>
                  <a:lnTo>
                    <a:pt x="278691" y="193134"/>
                  </a:lnTo>
                  <a:lnTo>
                    <a:pt x="279148" y="193570"/>
                  </a:lnTo>
                  <a:lnTo>
                    <a:pt x="279614" y="194013"/>
                  </a:lnTo>
                  <a:lnTo>
                    <a:pt x="280063" y="194449"/>
                  </a:lnTo>
                  <a:lnTo>
                    <a:pt x="280512" y="194899"/>
                  </a:lnTo>
                  <a:lnTo>
                    <a:pt x="280952" y="195343"/>
                  </a:lnTo>
                  <a:lnTo>
                    <a:pt x="281392" y="195793"/>
                  </a:lnTo>
                  <a:lnTo>
                    <a:pt x="281832" y="196243"/>
                  </a:lnTo>
                  <a:lnTo>
                    <a:pt x="282263" y="196701"/>
                  </a:lnTo>
                  <a:lnTo>
                    <a:pt x="282686" y="197151"/>
                  </a:lnTo>
                  <a:lnTo>
                    <a:pt x="283109" y="197616"/>
                  </a:lnTo>
                  <a:lnTo>
                    <a:pt x="283937" y="198539"/>
                  </a:lnTo>
                  <a:lnTo>
                    <a:pt x="284757" y="199476"/>
                  </a:lnTo>
                  <a:lnTo>
                    <a:pt x="285551" y="200420"/>
                  </a:lnTo>
                  <a:lnTo>
                    <a:pt x="286336" y="201372"/>
                  </a:lnTo>
                  <a:lnTo>
                    <a:pt x="287104" y="202338"/>
                  </a:lnTo>
                  <a:lnTo>
                    <a:pt x="287846" y="203311"/>
                  </a:lnTo>
                  <a:lnTo>
                    <a:pt x="288588" y="204292"/>
                  </a:lnTo>
                  <a:lnTo>
                    <a:pt x="289305" y="205287"/>
                  </a:lnTo>
                  <a:lnTo>
                    <a:pt x="290003" y="206289"/>
                  </a:lnTo>
                  <a:lnTo>
                    <a:pt x="290694" y="207299"/>
                  </a:lnTo>
                  <a:lnTo>
                    <a:pt x="291367" y="208323"/>
                  </a:lnTo>
                  <a:lnTo>
                    <a:pt x="292031" y="209355"/>
                  </a:lnTo>
                  <a:lnTo>
                    <a:pt x="292678" y="210393"/>
                  </a:lnTo>
                  <a:lnTo>
                    <a:pt x="293308" y="211439"/>
                  </a:lnTo>
                  <a:lnTo>
                    <a:pt x="293930" y="212500"/>
                  </a:lnTo>
                  <a:lnTo>
                    <a:pt x="294534" y="213568"/>
                  </a:lnTo>
                  <a:lnTo>
                    <a:pt x="295129" y="214643"/>
                  </a:lnTo>
                  <a:lnTo>
                    <a:pt x="295707" y="215725"/>
                  </a:lnTo>
                  <a:lnTo>
                    <a:pt x="296277" y="216822"/>
                  </a:lnTo>
                  <a:lnTo>
                    <a:pt x="296829" y="217926"/>
                  </a:lnTo>
                  <a:lnTo>
                    <a:pt x="297373" y="219037"/>
                  </a:lnTo>
                  <a:lnTo>
                    <a:pt x="297908" y="220156"/>
                  </a:lnTo>
                  <a:lnTo>
                    <a:pt x="298425" y="221289"/>
                  </a:lnTo>
                  <a:lnTo>
                    <a:pt x="298935" y="222430"/>
                  </a:lnTo>
                  <a:lnTo>
                    <a:pt x="299435" y="223577"/>
                  </a:lnTo>
                  <a:lnTo>
                    <a:pt x="299927" y="224732"/>
                  </a:lnTo>
                  <a:lnTo>
                    <a:pt x="300401" y="225895"/>
                  </a:lnTo>
                  <a:lnTo>
                    <a:pt x="300876" y="227064"/>
                  </a:lnTo>
                  <a:lnTo>
                    <a:pt x="301333" y="228248"/>
                  </a:lnTo>
                  <a:lnTo>
                    <a:pt x="301782" y="229439"/>
                  </a:lnTo>
                  <a:lnTo>
                    <a:pt x="302222" y="230638"/>
                  </a:lnTo>
                  <a:lnTo>
                    <a:pt x="302654" y="231844"/>
                  </a:lnTo>
                  <a:lnTo>
                    <a:pt x="303076" y="233057"/>
                  </a:lnTo>
                  <a:lnTo>
                    <a:pt x="303491" y="234284"/>
                  </a:lnTo>
                  <a:lnTo>
                    <a:pt x="303896" y="235512"/>
                  </a:lnTo>
                  <a:lnTo>
                    <a:pt x="304293" y="236754"/>
                  </a:lnTo>
                  <a:lnTo>
                    <a:pt x="304681" y="237996"/>
                  </a:lnTo>
                  <a:lnTo>
                    <a:pt x="305070" y="239253"/>
                  </a:lnTo>
                  <a:lnTo>
                    <a:pt x="304690" y="239464"/>
                  </a:lnTo>
                  <a:lnTo>
                    <a:pt x="304328" y="239682"/>
                  </a:lnTo>
                  <a:lnTo>
                    <a:pt x="303957" y="239899"/>
                  </a:lnTo>
                  <a:lnTo>
                    <a:pt x="303603" y="240132"/>
                  </a:lnTo>
                  <a:lnTo>
                    <a:pt x="303249" y="240364"/>
                  </a:lnTo>
                  <a:lnTo>
                    <a:pt x="302904" y="240597"/>
                  </a:lnTo>
                  <a:lnTo>
                    <a:pt x="302567" y="240844"/>
                  </a:lnTo>
                  <a:lnTo>
                    <a:pt x="302231" y="241091"/>
                  </a:lnTo>
                  <a:lnTo>
                    <a:pt x="301903" y="241345"/>
                  </a:lnTo>
                  <a:lnTo>
                    <a:pt x="301584" y="241607"/>
                  </a:lnTo>
                  <a:lnTo>
                    <a:pt x="301264" y="241868"/>
                  </a:lnTo>
                  <a:lnTo>
                    <a:pt x="300954" y="242144"/>
                  </a:lnTo>
                  <a:lnTo>
                    <a:pt x="300652" y="242413"/>
                  </a:lnTo>
                  <a:lnTo>
                    <a:pt x="300358" y="242696"/>
                  </a:lnTo>
                  <a:lnTo>
                    <a:pt x="300065" y="242979"/>
                  </a:lnTo>
                  <a:lnTo>
                    <a:pt x="299780" y="243263"/>
                  </a:lnTo>
                  <a:lnTo>
                    <a:pt x="299504" y="243561"/>
                  </a:lnTo>
                  <a:lnTo>
                    <a:pt x="299237" y="243858"/>
                  </a:lnTo>
                  <a:lnTo>
                    <a:pt x="298969" y="244156"/>
                  </a:lnTo>
                  <a:lnTo>
                    <a:pt x="298719" y="244461"/>
                  </a:lnTo>
                  <a:lnTo>
                    <a:pt x="298469" y="244774"/>
                  </a:lnTo>
                  <a:lnTo>
                    <a:pt x="298227" y="245086"/>
                  </a:lnTo>
                  <a:lnTo>
                    <a:pt x="297994" y="245406"/>
                  </a:lnTo>
                  <a:lnTo>
                    <a:pt x="297770" y="245725"/>
                  </a:lnTo>
                  <a:lnTo>
                    <a:pt x="297545" y="246052"/>
                  </a:lnTo>
                  <a:lnTo>
                    <a:pt x="297338" y="246379"/>
                  </a:lnTo>
                  <a:lnTo>
                    <a:pt x="297131" y="246713"/>
                  </a:lnTo>
                  <a:lnTo>
                    <a:pt x="296933" y="247047"/>
                  </a:lnTo>
                  <a:lnTo>
                    <a:pt x="296751" y="247389"/>
                  </a:lnTo>
                  <a:lnTo>
                    <a:pt x="296570" y="247730"/>
                  </a:lnTo>
                  <a:lnTo>
                    <a:pt x="296398" y="248079"/>
                  </a:lnTo>
                  <a:lnTo>
                    <a:pt x="296234" y="248427"/>
                  </a:lnTo>
                  <a:lnTo>
                    <a:pt x="296070" y="248776"/>
                  </a:lnTo>
                  <a:lnTo>
                    <a:pt x="295923" y="249132"/>
                  </a:lnTo>
                  <a:lnTo>
                    <a:pt x="295785" y="249488"/>
                  </a:lnTo>
                  <a:lnTo>
                    <a:pt x="295655" y="249844"/>
                  </a:lnTo>
                  <a:lnTo>
                    <a:pt x="295535" y="250207"/>
                  </a:lnTo>
                  <a:lnTo>
                    <a:pt x="295423" y="250577"/>
                  </a:lnTo>
                  <a:lnTo>
                    <a:pt x="295310" y="250941"/>
                  </a:lnTo>
                  <a:lnTo>
                    <a:pt x="295215" y="251311"/>
                  </a:lnTo>
                  <a:lnTo>
                    <a:pt x="295129" y="251682"/>
                  </a:lnTo>
                  <a:lnTo>
                    <a:pt x="295051" y="252059"/>
                  </a:lnTo>
                  <a:lnTo>
                    <a:pt x="294982" y="252430"/>
                  </a:lnTo>
                  <a:lnTo>
                    <a:pt x="294922" y="252807"/>
                  </a:lnTo>
                  <a:lnTo>
                    <a:pt x="294870" y="253185"/>
                  </a:lnTo>
                  <a:lnTo>
                    <a:pt x="294827" y="253570"/>
                  </a:lnTo>
                  <a:lnTo>
                    <a:pt x="294801" y="253955"/>
                  </a:lnTo>
                  <a:lnTo>
                    <a:pt x="294775" y="254340"/>
                  </a:lnTo>
                  <a:lnTo>
                    <a:pt x="294758" y="254725"/>
                  </a:lnTo>
                  <a:lnTo>
                    <a:pt x="294758" y="255110"/>
                  </a:lnTo>
                  <a:lnTo>
                    <a:pt x="294767" y="255495"/>
                  </a:lnTo>
                  <a:lnTo>
                    <a:pt x="294784" y="255887"/>
                  </a:lnTo>
                  <a:lnTo>
                    <a:pt x="294810" y="256280"/>
                  </a:lnTo>
                  <a:lnTo>
                    <a:pt x="294844" y="256672"/>
                  </a:lnTo>
                  <a:lnTo>
                    <a:pt x="294888" y="257064"/>
                  </a:lnTo>
                  <a:lnTo>
                    <a:pt x="294948" y="257456"/>
                  </a:lnTo>
                  <a:lnTo>
                    <a:pt x="295008" y="257849"/>
                  </a:lnTo>
                  <a:lnTo>
                    <a:pt x="295086" y="258241"/>
                  </a:lnTo>
                  <a:lnTo>
                    <a:pt x="295181" y="258633"/>
                  </a:lnTo>
                  <a:lnTo>
                    <a:pt x="295276" y="259033"/>
                  </a:lnTo>
                  <a:lnTo>
                    <a:pt x="295388" y="259425"/>
                  </a:lnTo>
                  <a:lnTo>
                    <a:pt x="295509" y="259824"/>
                  </a:lnTo>
                  <a:lnTo>
                    <a:pt x="295638" y="260217"/>
                  </a:lnTo>
                  <a:lnTo>
                    <a:pt x="295776" y="260609"/>
                  </a:lnTo>
                  <a:lnTo>
                    <a:pt x="295819" y="260703"/>
                  </a:lnTo>
                  <a:lnTo>
                    <a:pt x="295863" y="260798"/>
                  </a:lnTo>
                  <a:lnTo>
                    <a:pt x="295923" y="260878"/>
                  </a:lnTo>
                  <a:lnTo>
                    <a:pt x="295992" y="260950"/>
                  </a:lnTo>
                  <a:lnTo>
                    <a:pt x="296070" y="261023"/>
                  </a:lnTo>
                  <a:lnTo>
                    <a:pt x="296147" y="261081"/>
                  </a:lnTo>
                  <a:lnTo>
                    <a:pt x="296234" y="261132"/>
                  </a:lnTo>
                  <a:lnTo>
                    <a:pt x="296329" y="261176"/>
                  </a:lnTo>
                  <a:lnTo>
                    <a:pt x="296354" y="261255"/>
                  </a:lnTo>
                  <a:lnTo>
                    <a:pt x="296398" y="261335"/>
                  </a:lnTo>
                  <a:lnTo>
                    <a:pt x="296441" y="261415"/>
                  </a:lnTo>
                  <a:lnTo>
                    <a:pt x="296484" y="261488"/>
                  </a:lnTo>
                  <a:lnTo>
                    <a:pt x="296544" y="261553"/>
                  </a:lnTo>
                  <a:lnTo>
                    <a:pt x="296605" y="261619"/>
                  </a:lnTo>
                  <a:lnTo>
                    <a:pt x="296674" y="261684"/>
                  </a:lnTo>
                  <a:lnTo>
                    <a:pt x="296751" y="261742"/>
                  </a:lnTo>
                  <a:lnTo>
                    <a:pt x="296829" y="261793"/>
                  </a:lnTo>
                  <a:lnTo>
                    <a:pt x="296915" y="261844"/>
                  </a:lnTo>
                  <a:lnTo>
                    <a:pt x="297010" y="261880"/>
                  </a:lnTo>
                  <a:lnTo>
                    <a:pt x="297114" y="261916"/>
                  </a:lnTo>
                  <a:lnTo>
                    <a:pt x="297226" y="261953"/>
                  </a:lnTo>
                  <a:lnTo>
                    <a:pt x="297347" y="261975"/>
                  </a:lnTo>
                  <a:lnTo>
                    <a:pt x="297468" y="261989"/>
                  </a:lnTo>
                  <a:lnTo>
                    <a:pt x="297606" y="261996"/>
                  </a:lnTo>
                  <a:lnTo>
                    <a:pt x="298417" y="262033"/>
                  </a:lnTo>
                  <a:lnTo>
                    <a:pt x="299219" y="262062"/>
                  </a:lnTo>
                  <a:lnTo>
                    <a:pt x="300842" y="262113"/>
                  </a:lnTo>
                  <a:lnTo>
                    <a:pt x="302455" y="262149"/>
                  </a:lnTo>
                  <a:lnTo>
                    <a:pt x="304077" y="262171"/>
                  </a:lnTo>
                  <a:lnTo>
                    <a:pt x="305700" y="262178"/>
                  </a:lnTo>
                  <a:lnTo>
                    <a:pt x="307322" y="262178"/>
                  </a:lnTo>
                  <a:lnTo>
                    <a:pt x="308944" y="262163"/>
                  </a:lnTo>
                  <a:lnTo>
                    <a:pt x="310566" y="262142"/>
                  </a:lnTo>
                  <a:lnTo>
                    <a:pt x="313811" y="262091"/>
                  </a:lnTo>
                  <a:lnTo>
                    <a:pt x="317064" y="262033"/>
                  </a:lnTo>
                  <a:lnTo>
                    <a:pt x="320309" y="261982"/>
                  </a:lnTo>
                  <a:lnTo>
                    <a:pt x="321931" y="261960"/>
                  </a:lnTo>
                  <a:lnTo>
                    <a:pt x="323553" y="261946"/>
                  </a:lnTo>
                  <a:lnTo>
                    <a:pt x="324580" y="261946"/>
                  </a:lnTo>
                  <a:lnTo>
                    <a:pt x="325607" y="261938"/>
                  </a:lnTo>
                  <a:lnTo>
                    <a:pt x="327652" y="261924"/>
                  </a:lnTo>
                  <a:lnTo>
                    <a:pt x="328670" y="261924"/>
                  </a:lnTo>
                  <a:lnTo>
                    <a:pt x="329697" y="261938"/>
                  </a:lnTo>
                  <a:lnTo>
                    <a:pt x="330724" y="261960"/>
                  </a:lnTo>
                  <a:lnTo>
                    <a:pt x="331233" y="261975"/>
                  </a:lnTo>
                  <a:lnTo>
                    <a:pt x="331751" y="261996"/>
                  </a:lnTo>
                  <a:lnTo>
                    <a:pt x="331949" y="262011"/>
                  </a:lnTo>
                  <a:lnTo>
                    <a:pt x="332191" y="262033"/>
                  </a:lnTo>
                  <a:lnTo>
                    <a:pt x="332760" y="262098"/>
                  </a:lnTo>
                  <a:lnTo>
                    <a:pt x="333407" y="262171"/>
                  </a:lnTo>
                  <a:lnTo>
                    <a:pt x="334072" y="262251"/>
                  </a:lnTo>
                  <a:lnTo>
                    <a:pt x="334400" y="262280"/>
                  </a:lnTo>
                  <a:lnTo>
                    <a:pt x="334710" y="262301"/>
                  </a:lnTo>
                  <a:lnTo>
                    <a:pt x="335004" y="262323"/>
                  </a:lnTo>
                  <a:lnTo>
                    <a:pt x="335263" y="262331"/>
                  </a:lnTo>
                  <a:lnTo>
                    <a:pt x="335496" y="262323"/>
                  </a:lnTo>
                  <a:lnTo>
                    <a:pt x="335599" y="262316"/>
                  </a:lnTo>
                  <a:lnTo>
                    <a:pt x="335685" y="262309"/>
                  </a:lnTo>
                  <a:lnTo>
                    <a:pt x="335763" y="262294"/>
                  </a:lnTo>
                  <a:lnTo>
                    <a:pt x="335832" y="262280"/>
                  </a:lnTo>
                  <a:lnTo>
                    <a:pt x="335884" y="262258"/>
                  </a:lnTo>
                  <a:lnTo>
                    <a:pt x="335918" y="262229"/>
                  </a:lnTo>
                  <a:lnTo>
                    <a:pt x="335979" y="262229"/>
                  </a:lnTo>
                  <a:lnTo>
                    <a:pt x="336143" y="262265"/>
                  </a:lnTo>
                  <a:lnTo>
                    <a:pt x="336324" y="262301"/>
                  </a:lnTo>
                  <a:lnTo>
                    <a:pt x="336497" y="262331"/>
                  </a:lnTo>
                  <a:lnTo>
                    <a:pt x="336678" y="262360"/>
                  </a:lnTo>
                  <a:lnTo>
                    <a:pt x="336790" y="262374"/>
                  </a:lnTo>
                  <a:lnTo>
                    <a:pt x="336902" y="262381"/>
                  </a:lnTo>
                  <a:lnTo>
                    <a:pt x="337014" y="262389"/>
                  </a:lnTo>
                  <a:lnTo>
                    <a:pt x="337230" y="262389"/>
                  </a:lnTo>
                  <a:lnTo>
                    <a:pt x="337334" y="262381"/>
                  </a:lnTo>
                  <a:lnTo>
                    <a:pt x="337437" y="262367"/>
                  </a:lnTo>
                  <a:lnTo>
                    <a:pt x="337541" y="262352"/>
                  </a:lnTo>
                  <a:lnTo>
                    <a:pt x="337644" y="262331"/>
                  </a:lnTo>
                  <a:lnTo>
                    <a:pt x="337739" y="262301"/>
                  </a:lnTo>
                  <a:lnTo>
                    <a:pt x="337834" y="262272"/>
                  </a:lnTo>
                  <a:lnTo>
                    <a:pt x="337929" y="262243"/>
                  </a:lnTo>
                  <a:lnTo>
                    <a:pt x="338024" y="262200"/>
                  </a:lnTo>
                  <a:lnTo>
                    <a:pt x="338110" y="262163"/>
                  </a:lnTo>
                  <a:lnTo>
                    <a:pt x="338196" y="262120"/>
                  </a:lnTo>
                  <a:lnTo>
                    <a:pt x="338274" y="262069"/>
                  </a:lnTo>
                  <a:lnTo>
                    <a:pt x="338360" y="262018"/>
                  </a:lnTo>
                  <a:lnTo>
                    <a:pt x="338429" y="261960"/>
                  </a:lnTo>
                  <a:lnTo>
                    <a:pt x="338507" y="261902"/>
                  </a:lnTo>
                  <a:lnTo>
                    <a:pt x="338567" y="261837"/>
                  </a:lnTo>
                  <a:lnTo>
                    <a:pt x="338637" y="261771"/>
                  </a:lnTo>
                  <a:lnTo>
                    <a:pt x="338697" y="261706"/>
                  </a:lnTo>
                  <a:lnTo>
                    <a:pt x="338749" y="261633"/>
                  </a:lnTo>
                  <a:lnTo>
                    <a:pt x="338800" y="261561"/>
                  </a:lnTo>
                  <a:lnTo>
                    <a:pt x="338852" y="261488"/>
                  </a:lnTo>
                  <a:lnTo>
                    <a:pt x="338887" y="261408"/>
                  </a:lnTo>
                  <a:lnTo>
                    <a:pt x="338930" y="261328"/>
                  </a:lnTo>
                  <a:lnTo>
                    <a:pt x="338956" y="261248"/>
                  </a:lnTo>
                  <a:lnTo>
                    <a:pt x="338982" y="261161"/>
                  </a:lnTo>
                  <a:lnTo>
                    <a:pt x="339008" y="261074"/>
                  </a:lnTo>
                  <a:lnTo>
                    <a:pt x="339016" y="260987"/>
                  </a:lnTo>
                  <a:lnTo>
                    <a:pt x="339025" y="260892"/>
                  </a:lnTo>
                  <a:lnTo>
                    <a:pt x="339102" y="260863"/>
                  </a:lnTo>
                  <a:lnTo>
                    <a:pt x="339180" y="260827"/>
                  </a:lnTo>
                  <a:lnTo>
                    <a:pt x="339258" y="260791"/>
                  </a:lnTo>
                  <a:lnTo>
                    <a:pt x="339327" y="260747"/>
                  </a:lnTo>
                  <a:lnTo>
                    <a:pt x="339396" y="260696"/>
                  </a:lnTo>
                  <a:lnTo>
                    <a:pt x="339465" y="260645"/>
                  </a:lnTo>
                  <a:lnTo>
                    <a:pt x="339525" y="260587"/>
                  </a:lnTo>
                  <a:lnTo>
                    <a:pt x="339586" y="260529"/>
                  </a:lnTo>
                  <a:lnTo>
                    <a:pt x="339637" y="260456"/>
                  </a:lnTo>
                  <a:lnTo>
                    <a:pt x="339689" y="260391"/>
                  </a:lnTo>
                  <a:lnTo>
                    <a:pt x="339741" y="260311"/>
                  </a:lnTo>
                  <a:lnTo>
                    <a:pt x="339784" y="260231"/>
                  </a:lnTo>
                  <a:lnTo>
                    <a:pt x="339819" y="260151"/>
                  </a:lnTo>
                  <a:lnTo>
                    <a:pt x="339853" y="260064"/>
                  </a:lnTo>
                  <a:lnTo>
                    <a:pt x="339888" y="259970"/>
                  </a:lnTo>
                  <a:lnTo>
                    <a:pt x="339914" y="259868"/>
                  </a:lnTo>
                  <a:lnTo>
                    <a:pt x="340000" y="259374"/>
                  </a:lnTo>
                  <a:lnTo>
                    <a:pt x="340086" y="258873"/>
                  </a:lnTo>
                  <a:lnTo>
                    <a:pt x="340147" y="258379"/>
                  </a:lnTo>
                  <a:lnTo>
                    <a:pt x="340198" y="257878"/>
                  </a:lnTo>
                  <a:lnTo>
                    <a:pt x="340242" y="257384"/>
                  </a:lnTo>
                  <a:lnTo>
                    <a:pt x="340259" y="256890"/>
                  </a:lnTo>
                  <a:lnTo>
                    <a:pt x="340276" y="256403"/>
                  </a:lnTo>
                  <a:lnTo>
                    <a:pt x="340267" y="255909"/>
                  </a:lnTo>
                  <a:lnTo>
                    <a:pt x="340259" y="255423"/>
                  </a:lnTo>
                  <a:lnTo>
                    <a:pt x="340224" y="254936"/>
                  </a:lnTo>
                  <a:lnTo>
                    <a:pt x="340190" y="254456"/>
                  </a:lnTo>
                  <a:lnTo>
                    <a:pt x="340129" y="253970"/>
                  </a:lnTo>
                  <a:lnTo>
                    <a:pt x="340069" y="253490"/>
                  </a:lnTo>
                  <a:lnTo>
                    <a:pt x="339991" y="253018"/>
                  </a:lnTo>
                  <a:lnTo>
                    <a:pt x="339896" y="252546"/>
                  </a:lnTo>
                  <a:lnTo>
                    <a:pt x="339793" y="252074"/>
                  </a:lnTo>
                  <a:lnTo>
                    <a:pt x="339681" y="251609"/>
                  </a:lnTo>
                  <a:lnTo>
                    <a:pt x="339551" y="251144"/>
                  </a:lnTo>
                  <a:lnTo>
                    <a:pt x="339413" y="250686"/>
                  </a:lnTo>
                  <a:lnTo>
                    <a:pt x="339258" y="250229"/>
                  </a:lnTo>
                  <a:lnTo>
                    <a:pt x="339094" y="249778"/>
                  </a:lnTo>
                  <a:lnTo>
                    <a:pt x="338921" y="249335"/>
                  </a:lnTo>
                  <a:lnTo>
                    <a:pt x="338731" y="248892"/>
                  </a:lnTo>
                  <a:lnTo>
                    <a:pt x="338533" y="248456"/>
                  </a:lnTo>
                  <a:lnTo>
                    <a:pt x="338326" y="248021"/>
                  </a:lnTo>
                  <a:lnTo>
                    <a:pt x="338102" y="247592"/>
                  </a:lnTo>
                  <a:lnTo>
                    <a:pt x="337869" y="247171"/>
                  </a:lnTo>
                  <a:lnTo>
                    <a:pt x="337627" y="246749"/>
                  </a:lnTo>
                  <a:lnTo>
                    <a:pt x="337377" y="246335"/>
                  </a:lnTo>
                  <a:lnTo>
                    <a:pt x="337109" y="245929"/>
                  </a:lnTo>
                  <a:lnTo>
                    <a:pt x="336833" y="245529"/>
                  </a:lnTo>
                  <a:lnTo>
                    <a:pt x="336548" y="245130"/>
                  </a:lnTo>
                  <a:lnTo>
                    <a:pt x="336255" y="244745"/>
                  </a:lnTo>
                  <a:lnTo>
                    <a:pt x="335944" y="244360"/>
                  </a:lnTo>
                  <a:lnTo>
                    <a:pt x="335634" y="243982"/>
                  </a:lnTo>
                  <a:lnTo>
                    <a:pt x="335306" y="243611"/>
                  </a:lnTo>
                  <a:lnTo>
                    <a:pt x="334969" y="243248"/>
                  </a:lnTo>
                  <a:lnTo>
                    <a:pt x="334624" y="242892"/>
                  </a:lnTo>
                  <a:lnTo>
                    <a:pt x="334262" y="242544"/>
                  </a:lnTo>
                  <a:lnTo>
                    <a:pt x="333899" y="242202"/>
                  </a:lnTo>
                  <a:lnTo>
                    <a:pt x="333520" y="241868"/>
                  </a:lnTo>
                  <a:lnTo>
                    <a:pt x="333140" y="241541"/>
                  </a:lnTo>
                  <a:lnTo>
                    <a:pt x="332743" y="241229"/>
                  </a:lnTo>
                  <a:lnTo>
                    <a:pt x="332337" y="240916"/>
                  </a:lnTo>
                  <a:lnTo>
                    <a:pt x="331932" y="240611"/>
                  </a:lnTo>
                  <a:lnTo>
                    <a:pt x="331509" y="240321"/>
                  </a:lnTo>
                  <a:lnTo>
                    <a:pt x="331078" y="240030"/>
                  </a:lnTo>
                  <a:lnTo>
                    <a:pt x="330637" y="239754"/>
                  </a:lnTo>
                  <a:lnTo>
                    <a:pt x="330189" y="239493"/>
                  </a:lnTo>
                  <a:lnTo>
                    <a:pt x="329731" y="239231"/>
                  </a:lnTo>
                  <a:lnTo>
                    <a:pt x="329265" y="238984"/>
                  </a:lnTo>
                  <a:lnTo>
                    <a:pt x="328799" y="238745"/>
                  </a:lnTo>
                  <a:lnTo>
                    <a:pt x="328316" y="238512"/>
                  </a:lnTo>
                  <a:lnTo>
                    <a:pt x="327824" y="238294"/>
                  </a:lnTo>
                  <a:lnTo>
                    <a:pt x="327333" y="238083"/>
                  </a:lnTo>
                  <a:lnTo>
                    <a:pt x="326823" y="237880"/>
                  </a:lnTo>
                  <a:lnTo>
                    <a:pt x="326314" y="237691"/>
                  </a:lnTo>
                  <a:lnTo>
                    <a:pt x="325797" y="237510"/>
                  </a:lnTo>
                  <a:lnTo>
                    <a:pt x="325262" y="237343"/>
                  </a:lnTo>
                  <a:lnTo>
                    <a:pt x="324727" y="237183"/>
                  </a:lnTo>
                  <a:lnTo>
                    <a:pt x="324192" y="237037"/>
                  </a:lnTo>
                  <a:lnTo>
                    <a:pt x="323639" y="236899"/>
                  </a:lnTo>
                  <a:lnTo>
                    <a:pt x="323078" y="236776"/>
                  </a:lnTo>
                  <a:lnTo>
                    <a:pt x="322518" y="236667"/>
                  </a:lnTo>
                  <a:lnTo>
                    <a:pt x="322509" y="235853"/>
                  </a:lnTo>
                  <a:lnTo>
                    <a:pt x="322483" y="235047"/>
                  </a:lnTo>
                  <a:lnTo>
                    <a:pt x="322449" y="234234"/>
                  </a:lnTo>
                  <a:lnTo>
                    <a:pt x="322405" y="233427"/>
                  </a:lnTo>
                  <a:lnTo>
                    <a:pt x="322354" y="232621"/>
                  </a:lnTo>
                  <a:lnTo>
                    <a:pt x="322293" y="231815"/>
                  </a:lnTo>
                  <a:lnTo>
                    <a:pt x="322224" y="231008"/>
                  </a:lnTo>
                  <a:lnTo>
                    <a:pt x="322147" y="230202"/>
                  </a:lnTo>
                  <a:lnTo>
                    <a:pt x="322052" y="229396"/>
                  </a:lnTo>
                  <a:lnTo>
                    <a:pt x="321957" y="228590"/>
                  </a:lnTo>
                  <a:lnTo>
                    <a:pt x="321853" y="227790"/>
                  </a:lnTo>
                  <a:lnTo>
                    <a:pt x="321732" y="226991"/>
                  </a:lnTo>
                  <a:lnTo>
                    <a:pt x="321612" y="226185"/>
                  </a:lnTo>
                  <a:lnTo>
                    <a:pt x="321473" y="225386"/>
                  </a:lnTo>
                  <a:lnTo>
                    <a:pt x="321327" y="224594"/>
                  </a:lnTo>
                  <a:lnTo>
                    <a:pt x="321180" y="223795"/>
                  </a:lnTo>
                  <a:lnTo>
                    <a:pt x="321016" y="223004"/>
                  </a:lnTo>
                  <a:lnTo>
                    <a:pt x="320844" y="222205"/>
                  </a:lnTo>
                  <a:lnTo>
                    <a:pt x="320662" y="221413"/>
                  </a:lnTo>
                  <a:lnTo>
                    <a:pt x="320481" y="220628"/>
                  </a:lnTo>
                  <a:lnTo>
                    <a:pt x="320283" y="219836"/>
                  </a:lnTo>
                  <a:lnTo>
                    <a:pt x="320076" y="219052"/>
                  </a:lnTo>
                  <a:lnTo>
                    <a:pt x="319860" y="218267"/>
                  </a:lnTo>
                  <a:lnTo>
                    <a:pt x="319635" y="217483"/>
                  </a:lnTo>
                  <a:lnTo>
                    <a:pt x="319402" y="216706"/>
                  </a:lnTo>
                  <a:lnTo>
                    <a:pt x="319161" y="215928"/>
                  </a:lnTo>
                  <a:lnTo>
                    <a:pt x="318911" y="215151"/>
                  </a:lnTo>
                  <a:lnTo>
                    <a:pt x="318660" y="214374"/>
                  </a:lnTo>
                  <a:lnTo>
                    <a:pt x="318393" y="213604"/>
                  </a:lnTo>
                  <a:lnTo>
                    <a:pt x="318117" y="212834"/>
                  </a:lnTo>
                  <a:lnTo>
                    <a:pt x="317832" y="212071"/>
                  </a:lnTo>
                  <a:lnTo>
                    <a:pt x="317539" y="211301"/>
                  </a:lnTo>
                  <a:lnTo>
                    <a:pt x="317237" y="210546"/>
                  </a:lnTo>
                  <a:lnTo>
                    <a:pt x="316926" y="209783"/>
                  </a:lnTo>
                  <a:lnTo>
                    <a:pt x="316607" y="209028"/>
                  </a:lnTo>
                  <a:lnTo>
                    <a:pt x="316287" y="208272"/>
                  </a:lnTo>
                  <a:lnTo>
                    <a:pt x="315951" y="207524"/>
                  </a:lnTo>
                  <a:lnTo>
                    <a:pt x="315606" y="206776"/>
                  </a:lnTo>
                  <a:lnTo>
                    <a:pt x="315261" y="206035"/>
                  </a:lnTo>
                  <a:lnTo>
                    <a:pt x="314898" y="205294"/>
                  </a:lnTo>
                  <a:lnTo>
                    <a:pt x="314527" y="204553"/>
                  </a:lnTo>
                  <a:lnTo>
                    <a:pt x="314156" y="203820"/>
                  </a:lnTo>
                  <a:lnTo>
                    <a:pt x="313768" y="203093"/>
                  </a:lnTo>
                  <a:lnTo>
                    <a:pt x="313379" y="202359"/>
                  </a:lnTo>
                  <a:lnTo>
                    <a:pt x="312983" y="201640"/>
                  </a:lnTo>
                  <a:lnTo>
                    <a:pt x="312568" y="200921"/>
                  </a:lnTo>
                  <a:lnTo>
                    <a:pt x="312154" y="200202"/>
                  </a:lnTo>
                  <a:lnTo>
                    <a:pt x="311731" y="199490"/>
                  </a:lnTo>
                  <a:lnTo>
                    <a:pt x="311300" y="198778"/>
                  </a:lnTo>
                  <a:lnTo>
                    <a:pt x="310860" y="198074"/>
                  </a:lnTo>
                  <a:lnTo>
                    <a:pt x="310411" y="197369"/>
                  </a:lnTo>
                  <a:lnTo>
                    <a:pt x="309962" y="196672"/>
                  </a:lnTo>
                  <a:lnTo>
                    <a:pt x="309496" y="195982"/>
                  </a:lnTo>
                  <a:lnTo>
                    <a:pt x="309022" y="195292"/>
                  </a:lnTo>
                  <a:lnTo>
                    <a:pt x="308547" y="194602"/>
                  </a:lnTo>
                  <a:lnTo>
                    <a:pt x="308055" y="193926"/>
                  </a:lnTo>
                  <a:lnTo>
                    <a:pt x="307563" y="193250"/>
                  </a:lnTo>
                  <a:lnTo>
                    <a:pt x="307063" y="192575"/>
                  </a:lnTo>
                  <a:lnTo>
                    <a:pt x="306554" y="191907"/>
                  </a:lnTo>
                  <a:lnTo>
                    <a:pt x="306036" y="191246"/>
                  </a:lnTo>
                  <a:lnTo>
                    <a:pt x="305510" y="190585"/>
                  </a:lnTo>
                  <a:lnTo>
                    <a:pt x="304983" y="189931"/>
                  </a:lnTo>
                  <a:lnTo>
                    <a:pt x="304440" y="189284"/>
                  </a:lnTo>
                  <a:lnTo>
                    <a:pt x="303896" y="188638"/>
                  </a:lnTo>
                  <a:lnTo>
                    <a:pt x="303335" y="187999"/>
                  </a:lnTo>
                  <a:lnTo>
                    <a:pt x="302774" y="187367"/>
                  </a:lnTo>
                  <a:lnTo>
                    <a:pt x="302205" y="186735"/>
                  </a:lnTo>
                  <a:lnTo>
                    <a:pt x="301635" y="186110"/>
                  </a:lnTo>
                  <a:lnTo>
                    <a:pt x="301049" y="185493"/>
                  </a:lnTo>
                  <a:lnTo>
                    <a:pt x="300453" y="184882"/>
                  </a:lnTo>
                  <a:lnTo>
                    <a:pt x="299858" y="184272"/>
                  </a:lnTo>
                  <a:lnTo>
                    <a:pt x="299254" y="183669"/>
                  </a:lnTo>
                  <a:lnTo>
                    <a:pt x="298641" y="183074"/>
                  </a:lnTo>
                  <a:lnTo>
                    <a:pt x="298020" y="182478"/>
                  </a:lnTo>
                  <a:lnTo>
                    <a:pt x="297390" y="181897"/>
                  </a:lnTo>
                  <a:lnTo>
                    <a:pt x="296760" y="181316"/>
                  </a:lnTo>
                  <a:lnTo>
                    <a:pt x="296121" y="180742"/>
                  </a:lnTo>
                  <a:lnTo>
                    <a:pt x="295474" y="180175"/>
                  </a:lnTo>
                  <a:lnTo>
                    <a:pt x="294818" y="179609"/>
                  </a:lnTo>
                  <a:lnTo>
                    <a:pt x="294154" y="179049"/>
                  </a:lnTo>
                  <a:lnTo>
                    <a:pt x="293481" y="178505"/>
                  </a:lnTo>
                  <a:lnTo>
                    <a:pt x="292808" y="177960"/>
                  </a:lnTo>
                  <a:lnTo>
                    <a:pt x="292126" y="177422"/>
                  </a:lnTo>
                  <a:lnTo>
                    <a:pt x="291436" y="176892"/>
                  </a:lnTo>
                  <a:lnTo>
                    <a:pt x="290737" y="176362"/>
                  </a:lnTo>
                  <a:lnTo>
                    <a:pt x="290038" y="175846"/>
                  </a:lnTo>
                  <a:lnTo>
                    <a:pt x="289330" y="175330"/>
                  </a:lnTo>
                  <a:lnTo>
                    <a:pt x="288614" y="174829"/>
                  </a:lnTo>
                  <a:lnTo>
                    <a:pt x="287889" y="174328"/>
                  </a:lnTo>
                  <a:lnTo>
                    <a:pt x="287156" y="173834"/>
                  </a:lnTo>
                  <a:lnTo>
                    <a:pt x="286422" y="173347"/>
                  </a:lnTo>
                  <a:lnTo>
                    <a:pt x="285680" y="172868"/>
                  </a:lnTo>
                  <a:lnTo>
                    <a:pt x="284930" y="172396"/>
                  </a:lnTo>
                  <a:lnTo>
                    <a:pt x="284170" y="171931"/>
                  </a:lnTo>
                  <a:lnTo>
                    <a:pt x="283411" y="171473"/>
                  </a:lnTo>
                  <a:lnTo>
                    <a:pt x="282643" y="171023"/>
                  </a:lnTo>
                  <a:lnTo>
                    <a:pt x="281866" y="170580"/>
                  </a:lnTo>
                  <a:lnTo>
                    <a:pt x="281090" y="170144"/>
                  </a:lnTo>
                  <a:lnTo>
                    <a:pt x="280296" y="169715"/>
                  </a:lnTo>
                  <a:lnTo>
                    <a:pt x="279502" y="169294"/>
                  </a:lnTo>
                  <a:lnTo>
                    <a:pt x="278700" y="168880"/>
                  </a:lnTo>
                  <a:lnTo>
                    <a:pt x="277897" y="168473"/>
                  </a:lnTo>
                  <a:lnTo>
                    <a:pt x="277086" y="168081"/>
                  </a:lnTo>
                  <a:lnTo>
                    <a:pt x="276266" y="167689"/>
                  </a:lnTo>
                  <a:lnTo>
                    <a:pt x="275438" y="167304"/>
                  </a:lnTo>
                  <a:lnTo>
                    <a:pt x="274609" y="166933"/>
                  </a:lnTo>
                  <a:lnTo>
                    <a:pt x="273772" y="166563"/>
                  </a:lnTo>
                  <a:lnTo>
                    <a:pt x="272927" y="166207"/>
                  </a:lnTo>
                  <a:lnTo>
                    <a:pt x="272081" y="165851"/>
                  </a:lnTo>
                  <a:lnTo>
                    <a:pt x="271227" y="165510"/>
                  </a:lnTo>
                  <a:lnTo>
                    <a:pt x="270364" y="165175"/>
                  </a:lnTo>
                  <a:lnTo>
                    <a:pt x="269492" y="164849"/>
                  </a:lnTo>
                  <a:lnTo>
                    <a:pt x="268621" y="164536"/>
                  </a:lnTo>
                  <a:lnTo>
                    <a:pt x="267741" y="164224"/>
                  </a:lnTo>
                  <a:lnTo>
                    <a:pt x="266861" y="163926"/>
                  </a:lnTo>
                  <a:lnTo>
                    <a:pt x="265963" y="163628"/>
                  </a:lnTo>
                  <a:lnTo>
                    <a:pt x="265074" y="163345"/>
                  </a:lnTo>
                  <a:lnTo>
                    <a:pt x="264168" y="163076"/>
                  </a:lnTo>
                  <a:lnTo>
                    <a:pt x="263262" y="162807"/>
                  </a:lnTo>
                  <a:lnTo>
                    <a:pt x="262348" y="162553"/>
                  </a:lnTo>
                  <a:lnTo>
                    <a:pt x="261433" y="162299"/>
                  </a:lnTo>
                  <a:lnTo>
                    <a:pt x="260501" y="162059"/>
                  </a:lnTo>
                  <a:lnTo>
                    <a:pt x="259578" y="161834"/>
                  </a:lnTo>
                  <a:lnTo>
                    <a:pt x="258637" y="161609"/>
                  </a:lnTo>
                  <a:lnTo>
                    <a:pt x="257697" y="161398"/>
                  </a:lnTo>
                  <a:lnTo>
                    <a:pt x="256747" y="161202"/>
                  </a:lnTo>
                  <a:lnTo>
                    <a:pt x="255798" y="161006"/>
                  </a:lnTo>
                  <a:lnTo>
                    <a:pt x="254840" y="160824"/>
                  </a:lnTo>
                  <a:lnTo>
                    <a:pt x="254866" y="157861"/>
                  </a:lnTo>
                  <a:lnTo>
                    <a:pt x="254901" y="154897"/>
                  </a:lnTo>
                  <a:lnTo>
                    <a:pt x="254935" y="151940"/>
                  </a:lnTo>
                  <a:lnTo>
                    <a:pt x="254961" y="148977"/>
                  </a:lnTo>
                  <a:lnTo>
                    <a:pt x="254987" y="147052"/>
                  </a:lnTo>
                  <a:lnTo>
                    <a:pt x="255013" y="145120"/>
                  </a:lnTo>
                  <a:lnTo>
                    <a:pt x="255073" y="141241"/>
                  </a:lnTo>
                  <a:lnTo>
                    <a:pt x="255151" y="137355"/>
                  </a:lnTo>
                  <a:lnTo>
                    <a:pt x="255220" y="133454"/>
                  </a:lnTo>
                  <a:lnTo>
                    <a:pt x="255246" y="131500"/>
                  </a:lnTo>
                  <a:lnTo>
                    <a:pt x="255263" y="129546"/>
                  </a:lnTo>
                  <a:lnTo>
                    <a:pt x="255280" y="127592"/>
                  </a:lnTo>
                  <a:lnTo>
                    <a:pt x="255289" y="125638"/>
                  </a:lnTo>
                  <a:lnTo>
                    <a:pt x="255280" y="123684"/>
                  </a:lnTo>
                  <a:lnTo>
                    <a:pt x="255263" y="121723"/>
                  </a:lnTo>
                  <a:lnTo>
                    <a:pt x="255237" y="119769"/>
                  </a:lnTo>
                  <a:lnTo>
                    <a:pt x="255186" y="117815"/>
                  </a:lnTo>
                  <a:lnTo>
                    <a:pt x="255125" y="115861"/>
                  </a:lnTo>
                  <a:lnTo>
                    <a:pt x="255047" y="113907"/>
                  </a:lnTo>
                  <a:lnTo>
                    <a:pt x="254944" y="111953"/>
                  </a:lnTo>
                  <a:lnTo>
                    <a:pt x="254892" y="110979"/>
                  </a:lnTo>
                  <a:lnTo>
                    <a:pt x="254823" y="109999"/>
                  </a:lnTo>
                  <a:lnTo>
                    <a:pt x="254754" y="109025"/>
                  </a:lnTo>
                  <a:lnTo>
                    <a:pt x="254685" y="108052"/>
                  </a:lnTo>
                  <a:lnTo>
                    <a:pt x="254599" y="107078"/>
                  </a:lnTo>
                  <a:lnTo>
                    <a:pt x="254512" y="106105"/>
                  </a:lnTo>
                  <a:lnTo>
                    <a:pt x="254418" y="105139"/>
                  </a:lnTo>
                  <a:lnTo>
                    <a:pt x="254323" y="104166"/>
                  </a:lnTo>
                  <a:lnTo>
                    <a:pt x="254219" y="103199"/>
                  </a:lnTo>
                  <a:lnTo>
                    <a:pt x="254098" y="102226"/>
                  </a:lnTo>
                  <a:lnTo>
                    <a:pt x="253977" y="101260"/>
                  </a:lnTo>
                  <a:lnTo>
                    <a:pt x="253857" y="100294"/>
                  </a:lnTo>
                  <a:lnTo>
                    <a:pt x="253719" y="99328"/>
                  </a:lnTo>
                  <a:lnTo>
                    <a:pt x="253572" y="98362"/>
                  </a:lnTo>
                  <a:lnTo>
                    <a:pt x="253425" y="97396"/>
                  </a:lnTo>
                  <a:lnTo>
                    <a:pt x="253261" y="96437"/>
                  </a:lnTo>
                  <a:lnTo>
                    <a:pt x="253097" y="95471"/>
                  </a:lnTo>
                  <a:lnTo>
                    <a:pt x="252925" y="94512"/>
                  </a:lnTo>
                  <a:lnTo>
                    <a:pt x="252735" y="93553"/>
                  </a:lnTo>
                  <a:lnTo>
                    <a:pt x="252545" y="92594"/>
                  </a:lnTo>
                  <a:lnTo>
                    <a:pt x="252338" y="91635"/>
                  </a:lnTo>
                  <a:lnTo>
                    <a:pt x="252131" y="90684"/>
                  </a:lnTo>
                  <a:lnTo>
                    <a:pt x="251906" y="89732"/>
                  </a:lnTo>
                  <a:lnTo>
                    <a:pt x="251673" y="88781"/>
                  </a:lnTo>
                  <a:lnTo>
                    <a:pt x="251441" y="87829"/>
                  </a:lnTo>
                  <a:lnTo>
                    <a:pt x="251190" y="86877"/>
                  </a:lnTo>
                  <a:lnTo>
                    <a:pt x="251518" y="86885"/>
                  </a:lnTo>
                  <a:lnTo>
                    <a:pt x="251846" y="86870"/>
                  </a:lnTo>
                  <a:lnTo>
                    <a:pt x="252183" y="86848"/>
                  </a:lnTo>
                  <a:lnTo>
                    <a:pt x="252519" y="86805"/>
                  </a:lnTo>
                  <a:lnTo>
                    <a:pt x="252856" y="86747"/>
                  </a:lnTo>
                  <a:lnTo>
                    <a:pt x="253192" y="86674"/>
                  </a:lnTo>
                  <a:lnTo>
                    <a:pt x="253537" y="86594"/>
                  </a:lnTo>
                  <a:lnTo>
                    <a:pt x="253874" y="86492"/>
                  </a:lnTo>
                  <a:lnTo>
                    <a:pt x="254219" y="86383"/>
                  </a:lnTo>
                  <a:lnTo>
                    <a:pt x="254556" y="86267"/>
                  </a:lnTo>
                  <a:lnTo>
                    <a:pt x="254892" y="86136"/>
                  </a:lnTo>
                  <a:lnTo>
                    <a:pt x="255229" y="85998"/>
                  </a:lnTo>
                  <a:lnTo>
                    <a:pt x="255565" y="85853"/>
                  </a:lnTo>
                  <a:lnTo>
                    <a:pt x="255893" y="85701"/>
                  </a:lnTo>
                  <a:lnTo>
                    <a:pt x="256221" y="85534"/>
                  </a:lnTo>
                  <a:lnTo>
                    <a:pt x="256549" y="85367"/>
                  </a:lnTo>
                  <a:lnTo>
                    <a:pt x="256877" y="85192"/>
                  </a:lnTo>
                  <a:lnTo>
                    <a:pt x="257196" y="85018"/>
                  </a:lnTo>
                  <a:lnTo>
                    <a:pt x="257507" y="84829"/>
                  </a:lnTo>
                  <a:lnTo>
                    <a:pt x="257817" y="84647"/>
                  </a:lnTo>
                  <a:lnTo>
                    <a:pt x="258119" y="84459"/>
                  </a:lnTo>
                  <a:lnTo>
                    <a:pt x="258421" y="84270"/>
                  </a:lnTo>
                  <a:lnTo>
                    <a:pt x="259000" y="83885"/>
                  </a:lnTo>
                  <a:lnTo>
                    <a:pt x="259560" y="83500"/>
                  </a:lnTo>
                  <a:lnTo>
                    <a:pt x="260078" y="83122"/>
                  </a:lnTo>
                  <a:lnTo>
                    <a:pt x="260570" y="82759"/>
                  </a:lnTo>
                  <a:lnTo>
                    <a:pt x="261027" y="82417"/>
                  </a:lnTo>
                  <a:lnTo>
                    <a:pt x="261804" y="81807"/>
                  </a:lnTo>
                  <a:lnTo>
                    <a:pt x="262598" y="81175"/>
                  </a:lnTo>
                  <a:lnTo>
                    <a:pt x="262995" y="80841"/>
                  </a:lnTo>
                  <a:lnTo>
                    <a:pt x="263392" y="80507"/>
                  </a:lnTo>
                  <a:lnTo>
                    <a:pt x="263789" y="80158"/>
                  </a:lnTo>
                  <a:lnTo>
                    <a:pt x="264186" y="79810"/>
                  </a:lnTo>
                  <a:lnTo>
                    <a:pt x="264574" y="79446"/>
                  </a:lnTo>
                  <a:lnTo>
                    <a:pt x="264954" y="79083"/>
                  </a:lnTo>
                  <a:lnTo>
                    <a:pt x="265325" y="78713"/>
                  </a:lnTo>
                  <a:lnTo>
                    <a:pt x="265687" y="78335"/>
                  </a:lnTo>
                  <a:lnTo>
                    <a:pt x="266049" y="77950"/>
                  </a:lnTo>
                  <a:lnTo>
                    <a:pt x="266386" y="77558"/>
                  </a:lnTo>
                  <a:lnTo>
                    <a:pt x="266714" y="77166"/>
                  </a:lnTo>
                  <a:lnTo>
                    <a:pt x="267024" y="76759"/>
                  </a:lnTo>
                  <a:lnTo>
                    <a:pt x="267327" y="76352"/>
                  </a:lnTo>
                  <a:lnTo>
                    <a:pt x="267603" y="75938"/>
                  </a:lnTo>
                  <a:lnTo>
                    <a:pt x="267732" y="75727"/>
                  </a:lnTo>
                  <a:lnTo>
                    <a:pt x="267861" y="75517"/>
                  </a:lnTo>
                  <a:lnTo>
                    <a:pt x="267982" y="75306"/>
                  </a:lnTo>
                  <a:lnTo>
                    <a:pt x="268094" y="75095"/>
                  </a:lnTo>
                  <a:lnTo>
                    <a:pt x="268207" y="74877"/>
                  </a:lnTo>
                  <a:lnTo>
                    <a:pt x="268310" y="74659"/>
                  </a:lnTo>
                  <a:lnTo>
                    <a:pt x="268414" y="74442"/>
                  </a:lnTo>
                  <a:lnTo>
                    <a:pt x="268500" y="74224"/>
                  </a:lnTo>
                  <a:lnTo>
                    <a:pt x="268586" y="74006"/>
                  </a:lnTo>
                  <a:lnTo>
                    <a:pt x="268673" y="73788"/>
                  </a:lnTo>
                  <a:lnTo>
                    <a:pt x="268742" y="73563"/>
                  </a:lnTo>
                  <a:lnTo>
                    <a:pt x="268811" y="73345"/>
                  </a:lnTo>
                  <a:lnTo>
                    <a:pt x="268862" y="73120"/>
                  </a:lnTo>
                  <a:lnTo>
                    <a:pt x="268914" y="72894"/>
                  </a:lnTo>
                  <a:lnTo>
                    <a:pt x="268957" y="72662"/>
                  </a:lnTo>
                  <a:lnTo>
                    <a:pt x="268992" y="72437"/>
                  </a:lnTo>
                  <a:lnTo>
                    <a:pt x="269026" y="72212"/>
                  </a:lnTo>
                  <a:lnTo>
                    <a:pt x="269044" y="71979"/>
                  </a:lnTo>
                  <a:lnTo>
                    <a:pt x="269052" y="71747"/>
                  </a:lnTo>
                  <a:lnTo>
                    <a:pt x="269061" y="71514"/>
                  </a:lnTo>
                  <a:lnTo>
                    <a:pt x="269052" y="71282"/>
                  </a:lnTo>
                  <a:lnTo>
                    <a:pt x="269044" y="71049"/>
                  </a:lnTo>
                  <a:lnTo>
                    <a:pt x="269018" y="70810"/>
                  </a:lnTo>
                  <a:lnTo>
                    <a:pt x="268983" y="70577"/>
                  </a:lnTo>
                  <a:lnTo>
                    <a:pt x="268940" y="70337"/>
                  </a:lnTo>
                  <a:lnTo>
                    <a:pt x="268888" y="70098"/>
                  </a:lnTo>
                  <a:lnTo>
                    <a:pt x="268828" y="69865"/>
                  </a:lnTo>
                  <a:lnTo>
                    <a:pt x="268759" y="69626"/>
                  </a:lnTo>
                  <a:lnTo>
                    <a:pt x="268690" y="69393"/>
                  </a:lnTo>
                  <a:lnTo>
                    <a:pt x="268604" y="69168"/>
                  </a:lnTo>
                  <a:lnTo>
                    <a:pt x="268526" y="68950"/>
                  </a:lnTo>
                  <a:lnTo>
                    <a:pt x="268431" y="68732"/>
                  </a:lnTo>
                  <a:lnTo>
                    <a:pt x="268345" y="68514"/>
                  </a:lnTo>
                  <a:lnTo>
                    <a:pt x="268241" y="68304"/>
                  </a:lnTo>
                  <a:lnTo>
                    <a:pt x="268138" y="68100"/>
                  </a:lnTo>
                  <a:lnTo>
                    <a:pt x="268034" y="67897"/>
                  </a:lnTo>
                  <a:lnTo>
                    <a:pt x="267922" y="67693"/>
                  </a:lnTo>
                  <a:lnTo>
                    <a:pt x="267810" y="67497"/>
                  </a:lnTo>
                  <a:lnTo>
                    <a:pt x="267689" y="67301"/>
                  </a:lnTo>
                  <a:lnTo>
                    <a:pt x="267568" y="67112"/>
                  </a:lnTo>
                  <a:lnTo>
                    <a:pt x="267439" y="66931"/>
                  </a:lnTo>
                  <a:lnTo>
                    <a:pt x="267309" y="66749"/>
                  </a:lnTo>
                  <a:lnTo>
                    <a:pt x="267171" y="66567"/>
                  </a:lnTo>
                  <a:lnTo>
                    <a:pt x="267033" y="66393"/>
                  </a:lnTo>
                  <a:lnTo>
                    <a:pt x="266886" y="66219"/>
                  </a:lnTo>
                  <a:lnTo>
                    <a:pt x="266740" y="66044"/>
                  </a:lnTo>
                  <a:lnTo>
                    <a:pt x="266584" y="65885"/>
                  </a:lnTo>
                  <a:lnTo>
                    <a:pt x="266438" y="65718"/>
                  </a:lnTo>
                  <a:lnTo>
                    <a:pt x="266274" y="65558"/>
                  </a:lnTo>
                  <a:lnTo>
                    <a:pt x="266110" y="65405"/>
                  </a:lnTo>
                  <a:lnTo>
                    <a:pt x="265946" y="65253"/>
                  </a:lnTo>
                  <a:lnTo>
                    <a:pt x="265782" y="65100"/>
                  </a:lnTo>
                  <a:lnTo>
                    <a:pt x="265428" y="64810"/>
                  </a:lnTo>
                  <a:lnTo>
                    <a:pt x="265074" y="64534"/>
                  </a:lnTo>
                  <a:lnTo>
                    <a:pt x="264695" y="64272"/>
                  </a:lnTo>
                  <a:lnTo>
                    <a:pt x="264315" y="64018"/>
                  </a:lnTo>
                  <a:lnTo>
                    <a:pt x="263918" y="63778"/>
                  </a:lnTo>
                  <a:lnTo>
                    <a:pt x="263504" y="63553"/>
                  </a:lnTo>
                  <a:lnTo>
                    <a:pt x="263090" y="63342"/>
                  </a:lnTo>
                  <a:lnTo>
                    <a:pt x="262658" y="63139"/>
                  </a:lnTo>
                  <a:lnTo>
                    <a:pt x="262218" y="62950"/>
                  </a:lnTo>
                  <a:lnTo>
                    <a:pt x="261778" y="62776"/>
                  </a:lnTo>
                  <a:lnTo>
                    <a:pt x="261321" y="62609"/>
                  </a:lnTo>
                  <a:lnTo>
                    <a:pt x="260855" y="62456"/>
                  </a:lnTo>
                  <a:lnTo>
                    <a:pt x="260380" y="62318"/>
                  </a:lnTo>
                  <a:lnTo>
                    <a:pt x="259906" y="62187"/>
                  </a:lnTo>
                  <a:lnTo>
                    <a:pt x="259414" y="62071"/>
                  </a:lnTo>
                  <a:lnTo>
                    <a:pt x="258922" y="61962"/>
                  </a:lnTo>
                  <a:lnTo>
                    <a:pt x="258430" y="61868"/>
                  </a:lnTo>
                  <a:lnTo>
                    <a:pt x="257921" y="61781"/>
                  </a:lnTo>
                  <a:lnTo>
                    <a:pt x="257420" y="61708"/>
                  </a:lnTo>
                  <a:lnTo>
                    <a:pt x="256903" y="61650"/>
                  </a:lnTo>
                  <a:lnTo>
                    <a:pt x="256385" y="61599"/>
                  </a:lnTo>
                  <a:lnTo>
                    <a:pt x="255867" y="61555"/>
                  </a:lnTo>
                  <a:lnTo>
                    <a:pt x="255349" y="61526"/>
                  </a:lnTo>
                  <a:lnTo>
                    <a:pt x="254823" y="61512"/>
                  </a:lnTo>
                  <a:lnTo>
                    <a:pt x="254297" y="61497"/>
                  </a:lnTo>
                  <a:lnTo>
                    <a:pt x="253770" y="61504"/>
                  </a:lnTo>
                  <a:lnTo>
                    <a:pt x="253244" y="61512"/>
                  </a:lnTo>
                  <a:lnTo>
                    <a:pt x="252709" y="61534"/>
                  </a:lnTo>
                  <a:lnTo>
                    <a:pt x="252183" y="61570"/>
                  </a:lnTo>
                  <a:lnTo>
                    <a:pt x="251656" y="61613"/>
                  </a:lnTo>
                  <a:lnTo>
                    <a:pt x="251130" y="61664"/>
                  </a:lnTo>
                  <a:lnTo>
                    <a:pt x="250604" y="61722"/>
                  </a:lnTo>
                  <a:lnTo>
                    <a:pt x="250077" y="61795"/>
                  </a:lnTo>
                  <a:lnTo>
                    <a:pt x="249559" y="61875"/>
                  </a:lnTo>
                  <a:lnTo>
                    <a:pt x="249042" y="61962"/>
                  </a:lnTo>
                  <a:lnTo>
                    <a:pt x="248524" y="62064"/>
                  </a:lnTo>
                  <a:lnTo>
                    <a:pt x="248015" y="62173"/>
                  </a:lnTo>
                  <a:lnTo>
                    <a:pt x="247514" y="62289"/>
                  </a:lnTo>
                  <a:lnTo>
                    <a:pt x="247005" y="62420"/>
                  </a:lnTo>
                  <a:lnTo>
                    <a:pt x="246513" y="62551"/>
                  </a:lnTo>
                  <a:lnTo>
                    <a:pt x="246022" y="62696"/>
                  </a:lnTo>
                  <a:lnTo>
                    <a:pt x="245538" y="62848"/>
                  </a:lnTo>
                  <a:lnTo>
                    <a:pt x="245064" y="63008"/>
                  </a:lnTo>
                  <a:lnTo>
                    <a:pt x="244598" y="63182"/>
                  </a:lnTo>
                  <a:lnTo>
                    <a:pt x="244132" y="63357"/>
                  </a:lnTo>
                  <a:lnTo>
                    <a:pt x="243683" y="63546"/>
                  </a:lnTo>
                  <a:lnTo>
                    <a:pt x="243234" y="63742"/>
                  </a:lnTo>
                  <a:lnTo>
                    <a:pt x="242803" y="63938"/>
                  </a:lnTo>
                  <a:lnTo>
                    <a:pt x="242380" y="64149"/>
                  </a:lnTo>
                  <a:lnTo>
                    <a:pt x="241966" y="64366"/>
                  </a:lnTo>
                  <a:lnTo>
                    <a:pt x="241560" y="64592"/>
                  </a:lnTo>
                  <a:lnTo>
                    <a:pt x="241163" y="64824"/>
                  </a:lnTo>
                  <a:lnTo>
                    <a:pt x="240473" y="63807"/>
                  </a:lnTo>
                  <a:lnTo>
                    <a:pt x="239765" y="62790"/>
                  </a:lnTo>
                  <a:lnTo>
                    <a:pt x="239041" y="61788"/>
                  </a:lnTo>
                  <a:lnTo>
                    <a:pt x="238299" y="60793"/>
                  </a:lnTo>
                  <a:lnTo>
                    <a:pt x="237539" y="59812"/>
                  </a:lnTo>
                  <a:lnTo>
                    <a:pt x="236763" y="58839"/>
                  </a:lnTo>
                  <a:lnTo>
                    <a:pt x="235969" y="57873"/>
                  </a:lnTo>
                  <a:lnTo>
                    <a:pt x="235158" y="56921"/>
                  </a:lnTo>
                  <a:lnTo>
                    <a:pt x="234338" y="55977"/>
                  </a:lnTo>
                  <a:lnTo>
                    <a:pt x="233492" y="55047"/>
                  </a:lnTo>
                  <a:lnTo>
                    <a:pt x="232638" y="54124"/>
                  </a:lnTo>
                  <a:lnTo>
                    <a:pt x="231766" y="53216"/>
                  </a:lnTo>
                  <a:lnTo>
                    <a:pt x="230886" y="52316"/>
                  </a:lnTo>
                  <a:lnTo>
                    <a:pt x="229980" y="51429"/>
                  </a:lnTo>
                  <a:lnTo>
                    <a:pt x="229066" y="50558"/>
                  </a:lnTo>
                  <a:lnTo>
                    <a:pt x="228134" y="49693"/>
                  </a:lnTo>
                  <a:lnTo>
                    <a:pt x="227193" y="48843"/>
                  </a:lnTo>
                  <a:lnTo>
                    <a:pt x="226235" y="48001"/>
                  </a:lnTo>
                  <a:lnTo>
                    <a:pt x="225260" y="47180"/>
                  </a:lnTo>
                  <a:lnTo>
                    <a:pt x="224276" y="46366"/>
                  </a:lnTo>
                  <a:lnTo>
                    <a:pt x="223275" y="45560"/>
                  </a:lnTo>
                  <a:lnTo>
                    <a:pt x="222257" y="44776"/>
                  </a:lnTo>
                  <a:lnTo>
                    <a:pt x="221230" y="43998"/>
                  </a:lnTo>
                  <a:lnTo>
                    <a:pt x="220186" y="43236"/>
                  </a:lnTo>
                  <a:lnTo>
                    <a:pt x="219134" y="42488"/>
                  </a:lnTo>
                  <a:lnTo>
                    <a:pt x="218599" y="42117"/>
                  </a:lnTo>
                  <a:lnTo>
                    <a:pt x="218064" y="41754"/>
                  </a:lnTo>
                  <a:lnTo>
                    <a:pt x="217520" y="41391"/>
                  </a:lnTo>
                  <a:lnTo>
                    <a:pt x="216985" y="41027"/>
                  </a:lnTo>
                  <a:lnTo>
                    <a:pt x="216433" y="40672"/>
                  </a:lnTo>
                  <a:lnTo>
                    <a:pt x="215889" y="40323"/>
                  </a:lnTo>
                  <a:lnTo>
                    <a:pt x="215337" y="39974"/>
                  </a:lnTo>
                  <a:lnTo>
                    <a:pt x="214785" y="39626"/>
                  </a:lnTo>
                  <a:lnTo>
                    <a:pt x="214224" y="39284"/>
                  </a:lnTo>
                  <a:lnTo>
                    <a:pt x="213663" y="38950"/>
                  </a:lnTo>
                  <a:lnTo>
                    <a:pt x="213102" y="38616"/>
                  </a:lnTo>
                  <a:lnTo>
                    <a:pt x="212532" y="38282"/>
                  </a:lnTo>
                  <a:lnTo>
                    <a:pt x="211963" y="37955"/>
                  </a:lnTo>
                  <a:lnTo>
                    <a:pt x="211393" y="37635"/>
                  </a:lnTo>
                  <a:lnTo>
                    <a:pt x="210815" y="37316"/>
                  </a:lnTo>
                  <a:lnTo>
                    <a:pt x="210237" y="36996"/>
                  </a:lnTo>
                  <a:lnTo>
                    <a:pt x="209650" y="36684"/>
                  </a:lnTo>
                  <a:lnTo>
                    <a:pt x="209064" y="36379"/>
                  </a:lnTo>
                  <a:lnTo>
                    <a:pt x="208477" y="36073"/>
                  </a:lnTo>
                  <a:lnTo>
                    <a:pt x="207890" y="35768"/>
                  </a:lnTo>
                  <a:lnTo>
                    <a:pt x="207295" y="35471"/>
                  </a:lnTo>
                  <a:lnTo>
                    <a:pt x="206699" y="35180"/>
                  </a:lnTo>
                  <a:lnTo>
                    <a:pt x="206104" y="34889"/>
                  </a:lnTo>
                  <a:lnTo>
                    <a:pt x="205500" y="34606"/>
                  </a:lnTo>
                  <a:lnTo>
                    <a:pt x="204896" y="34323"/>
                  </a:lnTo>
                  <a:lnTo>
                    <a:pt x="204283" y="34047"/>
                  </a:lnTo>
                  <a:lnTo>
                    <a:pt x="203679" y="33771"/>
                  </a:lnTo>
                  <a:lnTo>
                    <a:pt x="203066" y="33502"/>
                  </a:lnTo>
                  <a:lnTo>
                    <a:pt x="202445" y="33233"/>
                  </a:lnTo>
                  <a:lnTo>
                    <a:pt x="201832" y="32972"/>
                  </a:lnTo>
                  <a:lnTo>
                    <a:pt x="201211" y="32718"/>
                  </a:lnTo>
                  <a:lnTo>
                    <a:pt x="200590" y="32463"/>
                  </a:lnTo>
                  <a:lnTo>
                    <a:pt x="199960" y="32209"/>
                  </a:lnTo>
                  <a:lnTo>
                    <a:pt x="199330" y="31962"/>
                  </a:lnTo>
                  <a:lnTo>
                    <a:pt x="198700" y="31722"/>
                  </a:lnTo>
                  <a:lnTo>
                    <a:pt x="198070" y="31483"/>
                  </a:lnTo>
                  <a:lnTo>
                    <a:pt x="197432" y="31250"/>
                  </a:lnTo>
                  <a:lnTo>
                    <a:pt x="196793" y="31018"/>
                  </a:lnTo>
                  <a:lnTo>
                    <a:pt x="196155" y="30793"/>
                  </a:lnTo>
                  <a:lnTo>
                    <a:pt x="195507" y="30575"/>
                  </a:lnTo>
                  <a:lnTo>
                    <a:pt x="194860" y="30357"/>
                  </a:lnTo>
                  <a:lnTo>
                    <a:pt x="194213" y="30146"/>
                  </a:lnTo>
                  <a:lnTo>
                    <a:pt x="193566" y="29935"/>
                  </a:lnTo>
                  <a:lnTo>
                    <a:pt x="192910" y="29732"/>
                  </a:lnTo>
                  <a:lnTo>
                    <a:pt x="192254" y="29536"/>
                  </a:lnTo>
                  <a:lnTo>
                    <a:pt x="191598" y="29340"/>
                  </a:lnTo>
                  <a:lnTo>
                    <a:pt x="190934" y="29144"/>
                  </a:lnTo>
                  <a:lnTo>
                    <a:pt x="190278" y="28962"/>
                  </a:lnTo>
                  <a:lnTo>
                    <a:pt x="189605" y="28780"/>
                  </a:lnTo>
                  <a:lnTo>
                    <a:pt x="188941" y="28599"/>
                  </a:lnTo>
                  <a:lnTo>
                    <a:pt x="188276" y="28425"/>
                  </a:lnTo>
                  <a:lnTo>
                    <a:pt x="187603" y="28257"/>
                  </a:lnTo>
                  <a:lnTo>
                    <a:pt x="186930" y="28090"/>
                  </a:lnTo>
                  <a:lnTo>
                    <a:pt x="186248" y="27931"/>
                  </a:lnTo>
                  <a:lnTo>
                    <a:pt x="185575" y="27778"/>
                  </a:lnTo>
                  <a:lnTo>
                    <a:pt x="184894" y="27626"/>
                  </a:lnTo>
                  <a:lnTo>
                    <a:pt x="184212" y="27480"/>
                  </a:lnTo>
                  <a:lnTo>
                    <a:pt x="183530" y="27335"/>
                  </a:lnTo>
                  <a:lnTo>
                    <a:pt x="182840" y="27204"/>
                  </a:lnTo>
                  <a:lnTo>
                    <a:pt x="182150" y="27066"/>
                  </a:lnTo>
                  <a:lnTo>
                    <a:pt x="181459" y="26943"/>
                  </a:lnTo>
                  <a:lnTo>
                    <a:pt x="180769" y="26819"/>
                  </a:lnTo>
                  <a:lnTo>
                    <a:pt x="180079" y="26696"/>
                  </a:lnTo>
                  <a:lnTo>
                    <a:pt x="179380" y="26587"/>
                  </a:lnTo>
                  <a:lnTo>
                    <a:pt x="178681" y="26478"/>
                  </a:lnTo>
                  <a:lnTo>
                    <a:pt x="177982" y="26369"/>
                  </a:lnTo>
                  <a:lnTo>
                    <a:pt x="177283" y="26274"/>
                  </a:lnTo>
                  <a:lnTo>
                    <a:pt x="176575" y="26180"/>
                  </a:lnTo>
                  <a:lnTo>
                    <a:pt x="175868" y="26086"/>
                  </a:lnTo>
                  <a:lnTo>
                    <a:pt x="175160" y="25998"/>
                  </a:lnTo>
                  <a:lnTo>
                    <a:pt x="174453" y="25918"/>
                  </a:lnTo>
                  <a:lnTo>
                    <a:pt x="173745" y="25846"/>
                  </a:lnTo>
                  <a:lnTo>
                    <a:pt x="173029" y="25773"/>
                  </a:lnTo>
                  <a:lnTo>
                    <a:pt x="172313" y="25708"/>
                  </a:lnTo>
                  <a:lnTo>
                    <a:pt x="171596" y="25650"/>
                  </a:lnTo>
                  <a:lnTo>
                    <a:pt x="170880" y="25592"/>
                  </a:lnTo>
                  <a:lnTo>
                    <a:pt x="170155" y="25541"/>
                  </a:lnTo>
                  <a:lnTo>
                    <a:pt x="169439" y="25497"/>
                  </a:lnTo>
                  <a:lnTo>
                    <a:pt x="169370" y="25294"/>
                  </a:lnTo>
                  <a:lnTo>
                    <a:pt x="169310" y="25090"/>
                  </a:lnTo>
                  <a:lnTo>
                    <a:pt x="169258" y="24887"/>
                  </a:lnTo>
                  <a:lnTo>
                    <a:pt x="169215" y="24676"/>
                  </a:lnTo>
                  <a:lnTo>
                    <a:pt x="169137" y="24262"/>
                  </a:lnTo>
                  <a:lnTo>
                    <a:pt x="169077" y="23856"/>
                  </a:lnTo>
                  <a:lnTo>
                    <a:pt x="169016" y="23441"/>
                  </a:lnTo>
                  <a:lnTo>
                    <a:pt x="168956" y="23035"/>
                  </a:lnTo>
                  <a:lnTo>
                    <a:pt x="168887" y="22635"/>
                  </a:lnTo>
                  <a:lnTo>
                    <a:pt x="168844" y="22439"/>
                  </a:lnTo>
                  <a:lnTo>
                    <a:pt x="168801" y="22243"/>
                  </a:lnTo>
                  <a:lnTo>
                    <a:pt x="168749" y="22054"/>
                  </a:lnTo>
                  <a:lnTo>
                    <a:pt x="168688" y="21865"/>
                  </a:lnTo>
                  <a:lnTo>
                    <a:pt x="168619" y="21684"/>
                  </a:lnTo>
                  <a:lnTo>
                    <a:pt x="168542" y="21502"/>
                  </a:lnTo>
                  <a:lnTo>
                    <a:pt x="168455" y="21328"/>
                  </a:lnTo>
                  <a:lnTo>
                    <a:pt x="168361" y="21153"/>
                  </a:lnTo>
                  <a:lnTo>
                    <a:pt x="168248" y="20986"/>
                  </a:lnTo>
                  <a:lnTo>
                    <a:pt x="168119" y="20826"/>
                  </a:lnTo>
                  <a:lnTo>
                    <a:pt x="167981" y="20667"/>
                  </a:lnTo>
                  <a:lnTo>
                    <a:pt x="167834" y="20514"/>
                  </a:lnTo>
                  <a:lnTo>
                    <a:pt x="167662" y="20369"/>
                  </a:lnTo>
                  <a:lnTo>
                    <a:pt x="167480" y="20224"/>
                  </a:lnTo>
                  <a:lnTo>
                    <a:pt x="167273" y="20093"/>
                  </a:lnTo>
                  <a:lnTo>
                    <a:pt x="167049" y="19962"/>
                  </a:lnTo>
                  <a:lnTo>
                    <a:pt x="166807" y="19839"/>
                  </a:lnTo>
                  <a:lnTo>
                    <a:pt x="166540" y="19730"/>
                  </a:lnTo>
                  <a:lnTo>
                    <a:pt x="166195" y="19599"/>
                  </a:lnTo>
                  <a:lnTo>
                    <a:pt x="165841" y="19475"/>
                  </a:lnTo>
                  <a:lnTo>
                    <a:pt x="165461" y="19366"/>
                  </a:lnTo>
                  <a:lnTo>
                    <a:pt x="165073" y="19265"/>
                  </a:lnTo>
                  <a:lnTo>
                    <a:pt x="164667" y="19170"/>
                  </a:lnTo>
                  <a:lnTo>
                    <a:pt x="164262" y="19090"/>
                  </a:lnTo>
                  <a:lnTo>
                    <a:pt x="163839" y="19018"/>
                  </a:lnTo>
                  <a:lnTo>
                    <a:pt x="163408" y="18945"/>
                  </a:lnTo>
                  <a:lnTo>
                    <a:pt x="162967" y="18894"/>
                  </a:lnTo>
                  <a:lnTo>
                    <a:pt x="162527" y="18843"/>
                  </a:lnTo>
                  <a:lnTo>
                    <a:pt x="162079" y="18800"/>
                  </a:lnTo>
                  <a:lnTo>
                    <a:pt x="161630" y="18771"/>
                  </a:lnTo>
                  <a:lnTo>
                    <a:pt x="161173" y="18749"/>
                  </a:lnTo>
                  <a:lnTo>
                    <a:pt x="160715" y="18734"/>
                  </a:lnTo>
                  <a:lnTo>
                    <a:pt x="160267" y="18727"/>
                  </a:lnTo>
                  <a:lnTo>
                    <a:pt x="159809" y="18727"/>
                  </a:lnTo>
                  <a:lnTo>
                    <a:pt x="159757" y="17623"/>
                  </a:lnTo>
                  <a:lnTo>
                    <a:pt x="159688" y="16519"/>
                  </a:lnTo>
                  <a:lnTo>
                    <a:pt x="159619" y="15415"/>
                  </a:lnTo>
                  <a:lnTo>
                    <a:pt x="159542" y="14311"/>
                  </a:lnTo>
                  <a:lnTo>
                    <a:pt x="159455" y="13207"/>
                  </a:lnTo>
                  <a:lnTo>
                    <a:pt x="159352" y="12102"/>
                  </a:lnTo>
                  <a:lnTo>
                    <a:pt x="159240" y="11006"/>
                  </a:lnTo>
                  <a:lnTo>
                    <a:pt x="159110" y="9909"/>
                  </a:lnTo>
                  <a:lnTo>
                    <a:pt x="159438" y="9822"/>
                  </a:lnTo>
                  <a:lnTo>
                    <a:pt x="159766" y="9713"/>
                  </a:lnTo>
                  <a:lnTo>
                    <a:pt x="160085" y="9596"/>
                  </a:lnTo>
                  <a:lnTo>
                    <a:pt x="160396" y="9466"/>
                  </a:lnTo>
                  <a:lnTo>
                    <a:pt x="160707" y="9320"/>
                  </a:lnTo>
                  <a:lnTo>
                    <a:pt x="161000" y="9161"/>
                  </a:lnTo>
                  <a:lnTo>
                    <a:pt x="161293" y="8994"/>
                  </a:lnTo>
                  <a:lnTo>
                    <a:pt x="161570" y="8812"/>
                  </a:lnTo>
                  <a:lnTo>
                    <a:pt x="161837" y="8616"/>
                  </a:lnTo>
                  <a:lnTo>
                    <a:pt x="162087" y="8412"/>
                  </a:lnTo>
                  <a:lnTo>
                    <a:pt x="162329" y="8202"/>
                  </a:lnTo>
                  <a:lnTo>
                    <a:pt x="162562" y="7977"/>
                  </a:lnTo>
                  <a:lnTo>
                    <a:pt x="162769" y="7737"/>
                  </a:lnTo>
                  <a:lnTo>
                    <a:pt x="162967" y="7497"/>
                  </a:lnTo>
                  <a:lnTo>
                    <a:pt x="163149" y="7243"/>
                  </a:lnTo>
                  <a:lnTo>
                    <a:pt x="163313" y="6981"/>
                  </a:lnTo>
                  <a:lnTo>
                    <a:pt x="163390" y="6851"/>
                  </a:lnTo>
                  <a:lnTo>
                    <a:pt x="163459" y="6713"/>
                  </a:lnTo>
                  <a:lnTo>
                    <a:pt x="163520" y="6575"/>
                  </a:lnTo>
                  <a:lnTo>
                    <a:pt x="163571" y="6437"/>
                  </a:lnTo>
                  <a:lnTo>
                    <a:pt x="163623" y="6306"/>
                  </a:lnTo>
                  <a:lnTo>
                    <a:pt x="163675" y="6168"/>
                  </a:lnTo>
                  <a:lnTo>
                    <a:pt x="163710" y="6030"/>
                  </a:lnTo>
                  <a:lnTo>
                    <a:pt x="163744" y="5899"/>
                  </a:lnTo>
                  <a:lnTo>
                    <a:pt x="163770" y="5761"/>
                  </a:lnTo>
                  <a:lnTo>
                    <a:pt x="163796" y="5623"/>
                  </a:lnTo>
                  <a:lnTo>
                    <a:pt x="163813" y="5492"/>
                  </a:lnTo>
                  <a:lnTo>
                    <a:pt x="163822" y="5354"/>
                  </a:lnTo>
                  <a:lnTo>
                    <a:pt x="163830" y="5086"/>
                  </a:lnTo>
                  <a:lnTo>
                    <a:pt x="163822" y="4824"/>
                  </a:lnTo>
                  <a:lnTo>
                    <a:pt x="163796" y="4563"/>
                  </a:lnTo>
                  <a:lnTo>
                    <a:pt x="163744" y="4301"/>
                  </a:lnTo>
                  <a:lnTo>
                    <a:pt x="163675" y="4047"/>
                  </a:lnTo>
                  <a:lnTo>
                    <a:pt x="163589" y="3793"/>
                  </a:lnTo>
                  <a:lnTo>
                    <a:pt x="163485" y="3546"/>
                  </a:lnTo>
                  <a:lnTo>
                    <a:pt x="163364" y="3306"/>
                  </a:lnTo>
                  <a:lnTo>
                    <a:pt x="163235" y="3066"/>
                  </a:lnTo>
                  <a:lnTo>
                    <a:pt x="163080" y="2834"/>
                  </a:lnTo>
                  <a:lnTo>
                    <a:pt x="162916" y="2609"/>
                  </a:lnTo>
                  <a:lnTo>
                    <a:pt x="162734" y="2391"/>
                  </a:lnTo>
                  <a:lnTo>
                    <a:pt x="162545" y="2180"/>
                  </a:lnTo>
                  <a:lnTo>
                    <a:pt x="162338" y="1969"/>
                  </a:lnTo>
                  <a:lnTo>
                    <a:pt x="162122" y="1773"/>
                  </a:lnTo>
                  <a:lnTo>
                    <a:pt x="161889" y="1584"/>
                  </a:lnTo>
                  <a:lnTo>
                    <a:pt x="161656" y="1403"/>
                  </a:lnTo>
                  <a:lnTo>
                    <a:pt x="161397" y="1236"/>
                  </a:lnTo>
                  <a:lnTo>
                    <a:pt x="161138" y="1069"/>
                  </a:lnTo>
                  <a:lnTo>
                    <a:pt x="160871" y="923"/>
                  </a:lnTo>
                  <a:lnTo>
                    <a:pt x="160586" y="778"/>
                  </a:lnTo>
                  <a:lnTo>
                    <a:pt x="160301" y="647"/>
                  </a:lnTo>
                  <a:lnTo>
                    <a:pt x="160008" y="531"/>
                  </a:lnTo>
                  <a:lnTo>
                    <a:pt x="159706" y="422"/>
                  </a:lnTo>
                  <a:lnTo>
                    <a:pt x="159395" y="328"/>
                  </a:lnTo>
                  <a:lnTo>
                    <a:pt x="159084" y="240"/>
                  </a:lnTo>
                  <a:lnTo>
                    <a:pt x="158756" y="168"/>
                  </a:lnTo>
                  <a:lnTo>
                    <a:pt x="158437" y="110"/>
                  </a:lnTo>
                  <a:lnTo>
                    <a:pt x="158118" y="66"/>
                  </a:lnTo>
                  <a:lnTo>
                    <a:pt x="157799" y="30"/>
                  </a:lnTo>
                  <a:lnTo>
                    <a:pt x="157471" y="8"/>
                  </a:lnTo>
                  <a:lnTo>
                    <a:pt x="15715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6"/>
            <p:cNvSpPr/>
            <p:nvPr/>
          </p:nvSpPr>
          <p:spPr>
            <a:xfrm>
              <a:off x="-62925" y="-438350"/>
              <a:ext cx="960650" cy="504875"/>
            </a:xfrm>
            <a:custGeom>
              <a:avLst/>
              <a:gdLst/>
              <a:ahLst/>
              <a:cxnLst/>
              <a:rect l="l" t="t" r="r" b="b"/>
              <a:pathLst>
                <a:path w="38426" h="20195" extrusionOk="0">
                  <a:moveTo>
                    <a:pt x="18846" y="1"/>
                  </a:moveTo>
                  <a:lnTo>
                    <a:pt x="18242" y="15"/>
                  </a:lnTo>
                  <a:lnTo>
                    <a:pt x="17630" y="44"/>
                  </a:lnTo>
                  <a:lnTo>
                    <a:pt x="17052" y="88"/>
                  </a:lnTo>
                  <a:lnTo>
                    <a:pt x="16482" y="139"/>
                  </a:lnTo>
                  <a:lnTo>
                    <a:pt x="15921" y="211"/>
                  </a:lnTo>
                  <a:lnTo>
                    <a:pt x="15369" y="291"/>
                  </a:lnTo>
                  <a:lnTo>
                    <a:pt x="14825" y="386"/>
                  </a:lnTo>
                  <a:lnTo>
                    <a:pt x="14290" y="488"/>
                  </a:lnTo>
                  <a:lnTo>
                    <a:pt x="13773" y="604"/>
                  </a:lnTo>
                  <a:lnTo>
                    <a:pt x="13255" y="735"/>
                  </a:lnTo>
                  <a:lnTo>
                    <a:pt x="12754" y="873"/>
                  </a:lnTo>
                  <a:lnTo>
                    <a:pt x="12254" y="1025"/>
                  </a:lnTo>
                  <a:lnTo>
                    <a:pt x="11771" y="1192"/>
                  </a:lnTo>
                  <a:lnTo>
                    <a:pt x="11296" y="1366"/>
                  </a:lnTo>
                  <a:lnTo>
                    <a:pt x="10830" y="1555"/>
                  </a:lnTo>
                  <a:lnTo>
                    <a:pt x="10373" y="1751"/>
                  </a:lnTo>
                  <a:lnTo>
                    <a:pt x="9924" y="1955"/>
                  </a:lnTo>
                  <a:lnTo>
                    <a:pt x="9484" y="2173"/>
                  </a:lnTo>
                  <a:lnTo>
                    <a:pt x="9061" y="2398"/>
                  </a:lnTo>
                  <a:lnTo>
                    <a:pt x="8638" y="2638"/>
                  </a:lnTo>
                  <a:lnTo>
                    <a:pt x="8233" y="2885"/>
                  </a:lnTo>
                  <a:lnTo>
                    <a:pt x="7836" y="3139"/>
                  </a:lnTo>
                  <a:lnTo>
                    <a:pt x="7439" y="3400"/>
                  </a:lnTo>
                  <a:lnTo>
                    <a:pt x="7059" y="3676"/>
                  </a:lnTo>
                  <a:lnTo>
                    <a:pt x="6697" y="3960"/>
                  </a:lnTo>
                  <a:lnTo>
                    <a:pt x="6334" y="4243"/>
                  </a:lnTo>
                  <a:lnTo>
                    <a:pt x="5981" y="4548"/>
                  </a:lnTo>
                  <a:lnTo>
                    <a:pt x="5644" y="4853"/>
                  </a:lnTo>
                  <a:lnTo>
                    <a:pt x="5308" y="5166"/>
                  </a:lnTo>
                  <a:lnTo>
                    <a:pt x="4988" y="5485"/>
                  </a:lnTo>
                  <a:lnTo>
                    <a:pt x="4678" y="5812"/>
                  </a:lnTo>
                  <a:lnTo>
                    <a:pt x="4376" y="6153"/>
                  </a:lnTo>
                  <a:lnTo>
                    <a:pt x="4082" y="6495"/>
                  </a:lnTo>
                  <a:lnTo>
                    <a:pt x="3797" y="6843"/>
                  </a:lnTo>
                  <a:lnTo>
                    <a:pt x="3530" y="7199"/>
                  </a:lnTo>
                  <a:lnTo>
                    <a:pt x="3271" y="7563"/>
                  </a:lnTo>
                  <a:lnTo>
                    <a:pt x="3012" y="7926"/>
                  </a:lnTo>
                  <a:lnTo>
                    <a:pt x="2771" y="8304"/>
                  </a:lnTo>
                  <a:lnTo>
                    <a:pt x="2538" y="8681"/>
                  </a:lnTo>
                  <a:lnTo>
                    <a:pt x="2322" y="9066"/>
                  </a:lnTo>
                  <a:lnTo>
                    <a:pt x="2106" y="9451"/>
                  </a:lnTo>
                  <a:lnTo>
                    <a:pt x="1908" y="9851"/>
                  </a:lnTo>
                  <a:lnTo>
                    <a:pt x="1709" y="10250"/>
                  </a:lnTo>
                  <a:lnTo>
                    <a:pt x="1528" y="10650"/>
                  </a:lnTo>
                  <a:lnTo>
                    <a:pt x="1355" y="11057"/>
                  </a:lnTo>
                  <a:lnTo>
                    <a:pt x="1200" y="11471"/>
                  </a:lnTo>
                  <a:lnTo>
                    <a:pt x="1045" y="11885"/>
                  </a:lnTo>
                  <a:lnTo>
                    <a:pt x="907" y="12306"/>
                  </a:lnTo>
                  <a:lnTo>
                    <a:pt x="769" y="12727"/>
                  </a:lnTo>
                  <a:lnTo>
                    <a:pt x="648" y="13149"/>
                  </a:lnTo>
                  <a:lnTo>
                    <a:pt x="536" y="13577"/>
                  </a:lnTo>
                  <a:lnTo>
                    <a:pt x="441" y="14013"/>
                  </a:lnTo>
                  <a:lnTo>
                    <a:pt x="346" y="14442"/>
                  </a:lnTo>
                  <a:lnTo>
                    <a:pt x="268" y="14877"/>
                  </a:lnTo>
                  <a:lnTo>
                    <a:pt x="199" y="15313"/>
                  </a:lnTo>
                  <a:lnTo>
                    <a:pt x="139" y="15756"/>
                  </a:lnTo>
                  <a:lnTo>
                    <a:pt x="87" y="16199"/>
                  </a:lnTo>
                  <a:lnTo>
                    <a:pt x="52" y="16635"/>
                  </a:lnTo>
                  <a:lnTo>
                    <a:pt x="27" y="17078"/>
                  </a:lnTo>
                  <a:lnTo>
                    <a:pt x="1" y="17529"/>
                  </a:lnTo>
                  <a:lnTo>
                    <a:pt x="1" y="17972"/>
                  </a:lnTo>
                  <a:lnTo>
                    <a:pt x="1" y="18415"/>
                  </a:lnTo>
                  <a:lnTo>
                    <a:pt x="9" y="18858"/>
                  </a:lnTo>
                  <a:lnTo>
                    <a:pt x="35" y="19308"/>
                  </a:lnTo>
                  <a:lnTo>
                    <a:pt x="70" y="19751"/>
                  </a:lnTo>
                  <a:lnTo>
                    <a:pt x="113" y="20195"/>
                  </a:lnTo>
                  <a:lnTo>
                    <a:pt x="4194" y="19911"/>
                  </a:lnTo>
                  <a:lnTo>
                    <a:pt x="8302" y="19621"/>
                  </a:lnTo>
                  <a:lnTo>
                    <a:pt x="10364" y="19475"/>
                  </a:lnTo>
                  <a:lnTo>
                    <a:pt x="12435" y="19345"/>
                  </a:lnTo>
                  <a:lnTo>
                    <a:pt x="14497" y="19221"/>
                  </a:lnTo>
                  <a:lnTo>
                    <a:pt x="16568" y="19112"/>
                  </a:lnTo>
                  <a:lnTo>
                    <a:pt x="18639" y="19011"/>
                  </a:lnTo>
                  <a:lnTo>
                    <a:pt x="19675" y="18974"/>
                  </a:lnTo>
                  <a:lnTo>
                    <a:pt x="20710" y="18938"/>
                  </a:lnTo>
                  <a:lnTo>
                    <a:pt x="21746" y="18902"/>
                  </a:lnTo>
                  <a:lnTo>
                    <a:pt x="22781" y="18873"/>
                  </a:lnTo>
                  <a:lnTo>
                    <a:pt x="23817" y="18851"/>
                  </a:lnTo>
                  <a:lnTo>
                    <a:pt x="24844" y="18836"/>
                  </a:lnTo>
                  <a:lnTo>
                    <a:pt x="25879" y="18829"/>
                  </a:lnTo>
                  <a:lnTo>
                    <a:pt x="27941" y="18829"/>
                  </a:lnTo>
                  <a:lnTo>
                    <a:pt x="28968" y="18843"/>
                  </a:lnTo>
                  <a:lnTo>
                    <a:pt x="29995" y="18858"/>
                  </a:lnTo>
                  <a:lnTo>
                    <a:pt x="31022" y="18887"/>
                  </a:lnTo>
                  <a:lnTo>
                    <a:pt x="32049" y="18923"/>
                  </a:lnTo>
                  <a:lnTo>
                    <a:pt x="33067" y="18967"/>
                  </a:lnTo>
                  <a:lnTo>
                    <a:pt x="33550" y="18982"/>
                  </a:lnTo>
                  <a:lnTo>
                    <a:pt x="34111" y="18989"/>
                  </a:lnTo>
                  <a:lnTo>
                    <a:pt x="34732" y="18996"/>
                  </a:lnTo>
                  <a:lnTo>
                    <a:pt x="35405" y="19018"/>
                  </a:lnTo>
                  <a:lnTo>
                    <a:pt x="36104" y="19047"/>
                  </a:lnTo>
                  <a:lnTo>
                    <a:pt x="36458" y="19069"/>
                  </a:lnTo>
                  <a:lnTo>
                    <a:pt x="36821" y="19090"/>
                  </a:lnTo>
                  <a:lnTo>
                    <a:pt x="37174" y="19127"/>
                  </a:lnTo>
                  <a:lnTo>
                    <a:pt x="37528" y="19170"/>
                  </a:lnTo>
                  <a:lnTo>
                    <a:pt x="37873" y="19214"/>
                  </a:lnTo>
                  <a:lnTo>
                    <a:pt x="38218" y="19272"/>
                  </a:lnTo>
                  <a:lnTo>
                    <a:pt x="38288" y="18778"/>
                  </a:lnTo>
                  <a:lnTo>
                    <a:pt x="38348" y="18291"/>
                  </a:lnTo>
                  <a:lnTo>
                    <a:pt x="38391" y="17797"/>
                  </a:lnTo>
                  <a:lnTo>
                    <a:pt x="38408" y="17311"/>
                  </a:lnTo>
                  <a:lnTo>
                    <a:pt x="38426" y="16831"/>
                  </a:lnTo>
                  <a:lnTo>
                    <a:pt x="38417" y="16345"/>
                  </a:lnTo>
                  <a:lnTo>
                    <a:pt x="38391" y="15865"/>
                  </a:lnTo>
                  <a:lnTo>
                    <a:pt x="38357" y="15393"/>
                  </a:lnTo>
                  <a:lnTo>
                    <a:pt x="38313" y="14914"/>
                  </a:lnTo>
                  <a:lnTo>
                    <a:pt x="38244" y="14449"/>
                  </a:lnTo>
                  <a:lnTo>
                    <a:pt x="38167" y="13984"/>
                  </a:lnTo>
                  <a:lnTo>
                    <a:pt x="38072" y="13519"/>
                  </a:lnTo>
                  <a:lnTo>
                    <a:pt x="37968" y="13061"/>
                  </a:lnTo>
                  <a:lnTo>
                    <a:pt x="37839" y="12604"/>
                  </a:lnTo>
                  <a:lnTo>
                    <a:pt x="37709" y="12153"/>
                  </a:lnTo>
                  <a:lnTo>
                    <a:pt x="37563" y="11710"/>
                  </a:lnTo>
                  <a:lnTo>
                    <a:pt x="37399" y="11274"/>
                  </a:lnTo>
                  <a:lnTo>
                    <a:pt x="37218" y="10839"/>
                  </a:lnTo>
                  <a:lnTo>
                    <a:pt x="37036" y="10410"/>
                  </a:lnTo>
                  <a:lnTo>
                    <a:pt x="36829" y="9981"/>
                  </a:lnTo>
                  <a:lnTo>
                    <a:pt x="36613" y="9567"/>
                  </a:lnTo>
                  <a:lnTo>
                    <a:pt x="36389" y="9153"/>
                  </a:lnTo>
                  <a:lnTo>
                    <a:pt x="36148" y="8747"/>
                  </a:lnTo>
                  <a:lnTo>
                    <a:pt x="35897" y="8347"/>
                  </a:lnTo>
                  <a:lnTo>
                    <a:pt x="35638" y="7955"/>
                  </a:lnTo>
                  <a:lnTo>
                    <a:pt x="35362" y="7570"/>
                  </a:lnTo>
                  <a:lnTo>
                    <a:pt x="35069" y="7192"/>
                  </a:lnTo>
                  <a:lnTo>
                    <a:pt x="34776" y="6822"/>
                  </a:lnTo>
                  <a:lnTo>
                    <a:pt x="34465" y="6458"/>
                  </a:lnTo>
                  <a:lnTo>
                    <a:pt x="34137" y="6095"/>
                  </a:lnTo>
                  <a:lnTo>
                    <a:pt x="33809" y="5747"/>
                  </a:lnTo>
                  <a:lnTo>
                    <a:pt x="33464" y="5412"/>
                  </a:lnTo>
                  <a:lnTo>
                    <a:pt x="33110" y="5078"/>
                  </a:lnTo>
                  <a:lnTo>
                    <a:pt x="32739" y="4751"/>
                  </a:lnTo>
                  <a:lnTo>
                    <a:pt x="32368" y="4439"/>
                  </a:lnTo>
                  <a:lnTo>
                    <a:pt x="31980" y="4134"/>
                  </a:lnTo>
                  <a:lnTo>
                    <a:pt x="31583" y="3836"/>
                  </a:lnTo>
                  <a:lnTo>
                    <a:pt x="31177" y="3546"/>
                  </a:lnTo>
                  <a:lnTo>
                    <a:pt x="30763" y="3270"/>
                  </a:lnTo>
                  <a:lnTo>
                    <a:pt x="30332" y="3001"/>
                  </a:lnTo>
                  <a:lnTo>
                    <a:pt x="29900" y="2739"/>
                  </a:lnTo>
                  <a:lnTo>
                    <a:pt x="29451" y="2492"/>
                  </a:lnTo>
                  <a:lnTo>
                    <a:pt x="29003" y="2260"/>
                  </a:lnTo>
                  <a:lnTo>
                    <a:pt x="28537" y="2027"/>
                  </a:lnTo>
                  <a:lnTo>
                    <a:pt x="28062" y="1817"/>
                  </a:lnTo>
                  <a:lnTo>
                    <a:pt x="27588" y="1606"/>
                  </a:lnTo>
                  <a:lnTo>
                    <a:pt x="27096" y="1417"/>
                  </a:lnTo>
                  <a:lnTo>
                    <a:pt x="26595" y="1228"/>
                  </a:lnTo>
                  <a:lnTo>
                    <a:pt x="26095" y="1061"/>
                  </a:lnTo>
                  <a:lnTo>
                    <a:pt x="25577" y="902"/>
                  </a:lnTo>
                  <a:lnTo>
                    <a:pt x="25059" y="756"/>
                  </a:lnTo>
                  <a:lnTo>
                    <a:pt x="24524" y="618"/>
                  </a:lnTo>
                  <a:lnTo>
                    <a:pt x="23989" y="502"/>
                  </a:lnTo>
                  <a:lnTo>
                    <a:pt x="23446" y="393"/>
                  </a:lnTo>
                  <a:lnTo>
                    <a:pt x="22893" y="291"/>
                  </a:lnTo>
                  <a:lnTo>
                    <a:pt x="22333" y="211"/>
                  </a:lnTo>
                  <a:lnTo>
                    <a:pt x="21772" y="139"/>
                  </a:lnTo>
                  <a:lnTo>
                    <a:pt x="21193" y="88"/>
                  </a:lnTo>
                  <a:lnTo>
                    <a:pt x="20615" y="44"/>
                  </a:lnTo>
                  <a:lnTo>
                    <a:pt x="20029" y="15"/>
                  </a:lnTo>
                  <a:lnTo>
                    <a:pt x="1944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6"/>
            <p:cNvSpPr/>
            <p:nvPr/>
          </p:nvSpPr>
          <p:spPr>
            <a:xfrm>
              <a:off x="105125" y="-838575"/>
              <a:ext cx="373875" cy="364850"/>
            </a:xfrm>
            <a:custGeom>
              <a:avLst/>
              <a:gdLst/>
              <a:ahLst/>
              <a:cxnLst/>
              <a:rect l="l" t="t" r="r" b="b"/>
              <a:pathLst>
                <a:path w="14955" h="14594" extrusionOk="0">
                  <a:moveTo>
                    <a:pt x="11822" y="0"/>
                  </a:moveTo>
                  <a:lnTo>
                    <a:pt x="11598" y="138"/>
                  </a:lnTo>
                  <a:lnTo>
                    <a:pt x="11356" y="262"/>
                  </a:lnTo>
                  <a:lnTo>
                    <a:pt x="11106" y="385"/>
                  </a:lnTo>
                  <a:lnTo>
                    <a:pt x="10847" y="494"/>
                  </a:lnTo>
                  <a:lnTo>
                    <a:pt x="10588" y="596"/>
                  </a:lnTo>
                  <a:lnTo>
                    <a:pt x="10312" y="690"/>
                  </a:lnTo>
                  <a:lnTo>
                    <a:pt x="10045" y="785"/>
                  </a:lnTo>
                  <a:lnTo>
                    <a:pt x="9769" y="865"/>
                  </a:lnTo>
                  <a:lnTo>
                    <a:pt x="9234" y="1017"/>
                  </a:lnTo>
                  <a:lnTo>
                    <a:pt x="8716" y="1148"/>
                  </a:lnTo>
                  <a:lnTo>
                    <a:pt x="7827" y="1358"/>
                  </a:lnTo>
                  <a:lnTo>
                    <a:pt x="6912" y="1584"/>
                  </a:lnTo>
                  <a:lnTo>
                    <a:pt x="5963" y="1802"/>
                  </a:lnTo>
                  <a:lnTo>
                    <a:pt x="5480" y="1911"/>
                  </a:lnTo>
                  <a:lnTo>
                    <a:pt x="4988" y="2012"/>
                  </a:lnTo>
                  <a:lnTo>
                    <a:pt x="4496" y="2114"/>
                  </a:lnTo>
                  <a:lnTo>
                    <a:pt x="3996" y="2208"/>
                  </a:lnTo>
                  <a:lnTo>
                    <a:pt x="3495" y="2288"/>
                  </a:lnTo>
                  <a:lnTo>
                    <a:pt x="2995" y="2368"/>
                  </a:lnTo>
                  <a:lnTo>
                    <a:pt x="2494" y="2441"/>
                  </a:lnTo>
                  <a:lnTo>
                    <a:pt x="1994" y="2506"/>
                  </a:lnTo>
                  <a:lnTo>
                    <a:pt x="1493" y="2557"/>
                  </a:lnTo>
                  <a:lnTo>
                    <a:pt x="993" y="2601"/>
                  </a:lnTo>
                  <a:lnTo>
                    <a:pt x="493" y="2630"/>
                  </a:lnTo>
                  <a:lnTo>
                    <a:pt x="1" y="2644"/>
                  </a:lnTo>
                  <a:lnTo>
                    <a:pt x="242" y="3392"/>
                  </a:lnTo>
                  <a:lnTo>
                    <a:pt x="475" y="4133"/>
                  </a:lnTo>
                  <a:lnTo>
                    <a:pt x="700" y="4881"/>
                  </a:lnTo>
                  <a:lnTo>
                    <a:pt x="915" y="5630"/>
                  </a:lnTo>
                  <a:lnTo>
                    <a:pt x="1131" y="6378"/>
                  </a:lnTo>
                  <a:lnTo>
                    <a:pt x="1338" y="7126"/>
                  </a:lnTo>
                  <a:lnTo>
                    <a:pt x="1537" y="7867"/>
                  </a:lnTo>
                  <a:lnTo>
                    <a:pt x="1726" y="8615"/>
                  </a:lnTo>
                  <a:lnTo>
                    <a:pt x="1916" y="9363"/>
                  </a:lnTo>
                  <a:lnTo>
                    <a:pt x="2098" y="10112"/>
                  </a:lnTo>
                  <a:lnTo>
                    <a:pt x="2270" y="10860"/>
                  </a:lnTo>
                  <a:lnTo>
                    <a:pt x="2434" y="11608"/>
                  </a:lnTo>
                  <a:lnTo>
                    <a:pt x="2589" y="12356"/>
                  </a:lnTo>
                  <a:lnTo>
                    <a:pt x="2736" y="13097"/>
                  </a:lnTo>
                  <a:lnTo>
                    <a:pt x="2883" y="13845"/>
                  </a:lnTo>
                  <a:lnTo>
                    <a:pt x="3021" y="14593"/>
                  </a:lnTo>
                  <a:lnTo>
                    <a:pt x="3539" y="14397"/>
                  </a:lnTo>
                  <a:lnTo>
                    <a:pt x="4056" y="14208"/>
                  </a:lnTo>
                  <a:lnTo>
                    <a:pt x="4591" y="14034"/>
                  </a:lnTo>
                  <a:lnTo>
                    <a:pt x="5126" y="13867"/>
                  </a:lnTo>
                  <a:lnTo>
                    <a:pt x="5679" y="13707"/>
                  </a:lnTo>
                  <a:lnTo>
                    <a:pt x="6231" y="13562"/>
                  </a:lnTo>
                  <a:lnTo>
                    <a:pt x="6783" y="13431"/>
                  </a:lnTo>
                  <a:lnTo>
                    <a:pt x="7353" y="13308"/>
                  </a:lnTo>
                  <a:lnTo>
                    <a:pt x="7922" y="13199"/>
                  </a:lnTo>
                  <a:lnTo>
                    <a:pt x="8500" y="13097"/>
                  </a:lnTo>
                  <a:lnTo>
                    <a:pt x="9087" y="13010"/>
                  </a:lnTo>
                  <a:lnTo>
                    <a:pt x="9674" y="12937"/>
                  </a:lnTo>
                  <a:lnTo>
                    <a:pt x="10269" y="12879"/>
                  </a:lnTo>
                  <a:lnTo>
                    <a:pt x="10873" y="12828"/>
                  </a:lnTo>
                  <a:lnTo>
                    <a:pt x="11477" y="12792"/>
                  </a:lnTo>
                  <a:lnTo>
                    <a:pt x="12099" y="12770"/>
                  </a:lnTo>
                  <a:lnTo>
                    <a:pt x="12461" y="12763"/>
                  </a:lnTo>
                  <a:lnTo>
                    <a:pt x="13177" y="12763"/>
                  </a:lnTo>
                  <a:lnTo>
                    <a:pt x="13540" y="12770"/>
                  </a:lnTo>
                  <a:lnTo>
                    <a:pt x="13893" y="12785"/>
                  </a:lnTo>
                  <a:lnTo>
                    <a:pt x="14247" y="12799"/>
                  </a:lnTo>
                  <a:lnTo>
                    <a:pt x="14601" y="12821"/>
                  </a:lnTo>
                  <a:lnTo>
                    <a:pt x="14955" y="12850"/>
                  </a:lnTo>
                  <a:lnTo>
                    <a:pt x="14808" y="12029"/>
                  </a:lnTo>
                  <a:lnTo>
                    <a:pt x="14644" y="11216"/>
                  </a:lnTo>
                  <a:lnTo>
                    <a:pt x="14480" y="10402"/>
                  </a:lnTo>
                  <a:lnTo>
                    <a:pt x="14308" y="9596"/>
                  </a:lnTo>
                  <a:lnTo>
                    <a:pt x="14135" y="8782"/>
                  </a:lnTo>
                  <a:lnTo>
                    <a:pt x="13945" y="7976"/>
                  </a:lnTo>
                  <a:lnTo>
                    <a:pt x="13755" y="7170"/>
                  </a:lnTo>
                  <a:lnTo>
                    <a:pt x="13557" y="6371"/>
                  </a:lnTo>
                  <a:lnTo>
                    <a:pt x="13358" y="5564"/>
                  </a:lnTo>
                  <a:lnTo>
                    <a:pt x="13151" y="4765"/>
                  </a:lnTo>
                  <a:lnTo>
                    <a:pt x="12728" y="3174"/>
                  </a:lnTo>
                  <a:lnTo>
                    <a:pt x="12280" y="1584"/>
                  </a:lnTo>
                  <a:lnTo>
                    <a:pt x="1182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6"/>
            <p:cNvSpPr/>
            <p:nvPr/>
          </p:nvSpPr>
          <p:spPr>
            <a:xfrm>
              <a:off x="-36375" y="-1249350"/>
              <a:ext cx="412700" cy="416050"/>
            </a:xfrm>
            <a:custGeom>
              <a:avLst/>
              <a:gdLst/>
              <a:ahLst/>
              <a:cxnLst/>
              <a:rect l="l" t="t" r="r" b="b"/>
              <a:pathLst>
                <a:path w="16508" h="16642" extrusionOk="0">
                  <a:moveTo>
                    <a:pt x="11054" y="0"/>
                  </a:moveTo>
                  <a:lnTo>
                    <a:pt x="9699" y="719"/>
                  </a:lnTo>
                  <a:lnTo>
                    <a:pt x="8344" y="1431"/>
                  </a:lnTo>
                  <a:lnTo>
                    <a:pt x="6972" y="2136"/>
                  </a:lnTo>
                  <a:lnTo>
                    <a:pt x="5592" y="2826"/>
                  </a:lnTo>
                  <a:lnTo>
                    <a:pt x="4211" y="3509"/>
                  </a:lnTo>
                  <a:lnTo>
                    <a:pt x="2813" y="4177"/>
                  </a:lnTo>
                  <a:lnTo>
                    <a:pt x="2114" y="4504"/>
                  </a:lnTo>
                  <a:lnTo>
                    <a:pt x="1407" y="4823"/>
                  </a:lnTo>
                  <a:lnTo>
                    <a:pt x="708" y="5143"/>
                  </a:lnTo>
                  <a:lnTo>
                    <a:pt x="0" y="5463"/>
                  </a:lnTo>
                  <a:lnTo>
                    <a:pt x="345" y="6145"/>
                  </a:lnTo>
                  <a:lnTo>
                    <a:pt x="690" y="6828"/>
                  </a:lnTo>
                  <a:lnTo>
                    <a:pt x="1027" y="7518"/>
                  </a:lnTo>
                  <a:lnTo>
                    <a:pt x="1355" y="8208"/>
                  </a:lnTo>
                  <a:lnTo>
                    <a:pt x="1674" y="8898"/>
                  </a:lnTo>
                  <a:lnTo>
                    <a:pt x="1993" y="9596"/>
                  </a:lnTo>
                  <a:lnTo>
                    <a:pt x="2295" y="10293"/>
                  </a:lnTo>
                  <a:lnTo>
                    <a:pt x="2597" y="10990"/>
                  </a:lnTo>
                  <a:lnTo>
                    <a:pt x="2891" y="11695"/>
                  </a:lnTo>
                  <a:lnTo>
                    <a:pt x="3184" y="12392"/>
                  </a:lnTo>
                  <a:lnTo>
                    <a:pt x="3469" y="13097"/>
                  </a:lnTo>
                  <a:lnTo>
                    <a:pt x="3745" y="13802"/>
                  </a:lnTo>
                  <a:lnTo>
                    <a:pt x="4021" y="14513"/>
                  </a:lnTo>
                  <a:lnTo>
                    <a:pt x="4289" y="15218"/>
                  </a:lnTo>
                  <a:lnTo>
                    <a:pt x="4806" y="16642"/>
                  </a:lnTo>
                  <a:lnTo>
                    <a:pt x="6247" y="16351"/>
                  </a:lnTo>
                  <a:lnTo>
                    <a:pt x="6964" y="16206"/>
                  </a:lnTo>
                  <a:lnTo>
                    <a:pt x="7688" y="16061"/>
                  </a:lnTo>
                  <a:lnTo>
                    <a:pt x="8405" y="15901"/>
                  </a:lnTo>
                  <a:lnTo>
                    <a:pt x="9112" y="15741"/>
                  </a:lnTo>
                  <a:lnTo>
                    <a:pt x="9828" y="15567"/>
                  </a:lnTo>
                  <a:lnTo>
                    <a:pt x="10536" y="15385"/>
                  </a:lnTo>
                  <a:lnTo>
                    <a:pt x="11408" y="15145"/>
                  </a:lnTo>
                  <a:lnTo>
                    <a:pt x="12288" y="14898"/>
                  </a:lnTo>
                  <a:lnTo>
                    <a:pt x="12719" y="14768"/>
                  </a:lnTo>
                  <a:lnTo>
                    <a:pt x="13151" y="14637"/>
                  </a:lnTo>
                  <a:lnTo>
                    <a:pt x="13582" y="14499"/>
                  </a:lnTo>
                  <a:lnTo>
                    <a:pt x="14005" y="14354"/>
                  </a:lnTo>
                  <a:lnTo>
                    <a:pt x="14160" y="14303"/>
                  </a:lnTo>
                  <a:lnTo>
                    <a:pt x="14307" y="14245"/>
                  </a:lnTo>
                  <a:lnTo>
                    <a:pt x="14609" y="14107"/>
                  </a:lnTo>
                  <a:lnTo>
                    <a:pt x="14756" y="14049"/>
                  </a:lnTo>
                  <a:lnTo>
                    <a:pt x="14911" y="13990"/>
                  </a:lnTo>
                  <a:lnTo>
                    <a:pt x="15066" y="13947"/>
                  </a:lnTo>
                  <a:lnTo>
                    <a:pt x="15144" y="13932"/>
                  </a:lnTo>
                  <a:lnTo>
                    <a:pt x="15230" y="13918"/>
                  </a:lnTo>
                  <a:lnTo>
                    <a:pt x="15299" y="13896"/>
                  </a:lnTo>
                  <a:lnTo>
                    <a:pt x="15377" y="13867"/>
                  </a:lnTo>
                  <a:lnTo>
                    <a:pt x="15386" y="13845"/>
                  </a:lnTo>
                  <a:lnTo>
                    <a:pt x="15411" y="13816"/>
                  </a:lnTo>
                  <a:lnTo>
                    <a:pt x="15429" y="13787"/>
                  </a:lnTo>
                  <a:lnTo>
                    <a:pt x="15455" y="13773"/>
                  </a:lnTo>
                  <a:lnTo>
                    <a:pt x="15498" y="13743"/>
                  </a:lnTo>
                  <a:lnTo>
                    <a:pt x="15601" y="13642"/>
                  </a:lnTo>
                  <a:lnTo>
                    <a:pt x="15705" y="13562"/>
                  </a:lnTo>
                  <a:lnTo>
                    <a:pt x="15826" y="13489"/>
                  </a:lnTo>
                  <a:lnTo>
                    <a:pt x="15946" y="13431"/>
                  </a:lnTo>
                  <a:lnTo>
                    <a:pt x="16076" y="13388"/>
                  </a:lnTo>
                  <a:lnTo>
                    <a:pt x="16214" y="13358"/>
                  </a:lnTo>
                  <a:lnTo>
                    <a:pt x="16361" y="13337"/>
                  </a:lnTo>
                  <a:lnTo>
                    <a:pt x="16507" y="13329"/>
                  </a:lnTo>
                  <a:lnTo>
                    <a:pt x="16214" y="12472"/>
                  </a:lnTo>
                  <a:lnTo>
                    <a:pt x="15921" y="11615"/>
                  </a:lnTo>
                  <a:lnTo>
                    <a:pt x="15619" y="10765"/>
                  </a:lnTo>
                  <a:lnTo>
                    <a:pt x="15308" y="9915"/>
                  </a:lnTo>
                  <a:lnTo>
                    <a:pt x="14997" y="9066"/>
                  </a:lnTo>
                  <a:lnTo>
                    <a:pt x="14678" y="8223"/>
                  </a:lnTo>
                  <a:lnTo>
                    <a:pt x="14341" y="7388"/>
                  </a:lnTo>
                  <a:lnTo>
                    <a:pt x="14005" y="6552"/>
                  </a:lnTo>
                  <a:lnTo>
                    <a:pt x="13668" y="5717"/>
                  </a:lnTo>
                  <a:lnTo>
                    <a:pt x="13315" y="4889"/>
                  </a:lnTo>
                  <a:lnTo>
                    <a:pt x="12961" y="4061"/>
                  </a:lnTo>
                  <a:lnTo>
                    <a:pt x="12590" y="3240"/>
                  </a:lnTo>
                  <a:lnTo>
                    <a:pt x="12219" y="2426"/>
                  </a:lnTo>
                  <a:lnTo>
                    <a:pt x="11839" y="1613"/>
                  </a:lnTo>
                  <a:lnTo>
                    <a:pt x="11451" y="806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6"/>
            <p:cNvSpPr/>
            <p:nvPr/>
          </p:nvSpPr>
          <p:spPr>
            <a:xfrm>
              <a:off x="-218450" y="-1569875"/>
              <a:ext cx="418750" cy="401350"/>
            </a:xfrm>
            <a:custGeom>
              <a:avLst/>
              <a:gdLst/>
              <a:ahLst/>
              <a:cxnLst/>
              <a:rect l="l" t="t" r="r" b="b"/>
              <a:pathLst>
                <a:path w="16750" h="16054" extrusionOk="0">
                  <a:moveTo>
                    <a:pt x="10536" y="0"/>
                  </a:moveTo>
                  <a:lnTo>
                    <a:pt x="10200" y="276"/>
                  </a:lnTo>
                  <a:lnTo>
                    <a:pt x="9846" y="545"/>
                  </a:lnTo>
                  <a:lnTo>
                    <a:pt x="9483" y="807"/>
                  </a:lnTo>
                  <a:lnTo>
                    <a:pt x="9121" y="1061"/>
                  </a:lnTo>
                  <a:lnTo>
                    <a:pt x="8741" y="1308"/>
                  </a:lnTo>
                  <a:lnTo>
                    <a:pt x="8362" y="1555"/>
                  </a:lnTo>
                  <a:lnTo>
                    <a:pt x="7973" y="1794"/>
                  </a:lnTo>
                  <a:lnTo>
                    <a:pt x="7585" y="2034"/>
                  </a:lnTo>
                  <a:lnTo>
                    <a:pt x="6808" y="2499"/>
                  </a:lnTo>
                  <a:lnTo>
                    <a:pt x="6023" y="2957"/>
                  </a:lnTo>
                  <a:lnTo>
                    <a:pt x="5247" y="3414"/>
                  </a:lnTo>
                  <a:lnTo>
                    <a:pt x="4479" y="3872"/>
                  </a:lnTo>
                  <a:lnTo>
                    <a:pt x="3400" y="4562"/>
                  </a:lnTo>
                  <a:lnTo>
                    <a:pt x="2848" y="4903"/>
                  </a:lnTo>
                  <a:lnTo>
                    <a:pt x="2295" y="5252"/>
                  </a:lnTo>
                  <a:lnTo>
                    <a:pt x="1735" y="5593"/>
                  </a:lnTo>
                  <a:lnTo>
                    <a:pt x="1165" y="5920"/>
                  </a:lnTo>
                  <a:lnTo>
                    <a:pt x="880" y="6080"/>
                  </a:lnTo>
                  <a:lnTo>
                    <a:pt x="587" y="6240"/>
                  </a:lnTo>
                  <a:lnTo>
                    <a:pt x="294" y="6393"/>
                  </a:lnTo>
                  <a:lnTo>
                    <a:pt x="0" y="6538"/>
                  </a:lnTo>
                  <a:lnTo>
                    <a:pt x="423" y="7112"/>
                  </a:lnTo>
                  <a:lnTo>
                    <a:pt x="837" y="7693"/>
                  </a:lnTo>
                  <a:lnTo>
                    <a:pt x="1243" y="8267"/>
                  </a:lnTo>
                  <a:lnTo>
                    <a:pt x="1648" y="8855"/>
                  </a:lnTo>
                  <a:lnTo>
                    <a:pt x="2054" y="9443"/>
                  </a:lnTo>
                  <a:lnTo>
                    <a:pt x="2442" y="10032"/>
                  </a:lnTo>
                  <a:lnTo>
                    <a:pt x="2830" y="10620"/>
                  </a:lnTo>
                  <a:lnTo>
                    <a:pt x="3219" y="11216"/>
                  </a:lnTo>
                  <a:lnTo>
                    <a:pt x="3598" y="11811"/>
                  </a:lnTo>
                  <a:lnTo>
                    <a:pt x="3970" y="12414"/>
                  </a:lnTo>
                  <a:lnTo>
                    <a:pt x="4341" y="13017"/>
                  </a:lnTo>
                  <a:lnTo>
                    <a:pt x="4703" y="13620"/>
                  </a:lnTo>
                  <a:lnTo>
                    <a:pt x="5057" y="14223"/>
                  </a:lnTo>
                  <a:lnTo>
                    <a:pt x="5411" y="14833"/>
                  </a:lnTo>
                  <a:lnTo>
                    <a:pt x="5756" y="15443"/>
                  </a:lnTo>
                  <a:lnTo>
                    <a:pt x="6092" y="16054"/>
                  </a:lnTo>
                  <a:lnTo>
                    <a:pt x="6739" y="15632"/>
                  </a:lnTo>
                  <a:lnTo>
                    <a:pt x="7387" y="15218"/>
                  </a:lnTo>
                  <a:lnTo>
                    <a:pt x="8698" y="14405"/>
                  </a:lnTo>
                  <a:lnTo>
                    <a:pt x="10027" y="13598"/>
                  </a:lnTo>
                  <a:lnTo>
                    <a:pt x="11356" y="12807"/>
                  </a:lnTo>
                  <a:lnTo>
                    <a:pt x="12693" y="12022"/>
                  </a:lnTo>
                  <a:lnTo>
                    <a:pt x="14040" y="11245"/>
                  </a:lnTo>
                  <a:lnTo>
                    <a:pt x="15394" y="10482"/>
                  </a:lnTo>
                  <a:lnTo>
                    <a:pt x="16749" y="9719"/>
                  </a:lnTo>
                  <a:lnTo>
                    <a:pt x="16404" y="9087"/>
                  </a:lnTo>
                  <a:lnTo>
                    <a:pt x="16050" y="8455"/>
                  </a:lnTo>
                  <a:lnTo>
                    <a:pt x="15688" y="7831"/>
                  </a:lnTo>
                  <a:lnTo>
                    <a:pt x="15325" y="7206"/>
                  </a:lnTo>
                  <a:lnTo>
                    <a:pt x="14954" y="6581"/>
                  </a:lnTo>
                  <a:lnTo>
                    <a:pt x="14583" y="5964"/>
                  </a:lnTo>
                  <a:lnTo>
                    <a:pt x="14203" y="5354"/>
                  </a:lnTo>
                  <a:lnTo>
                    <a:pt x="13815" y="4744"/>
                  </a:lnTo>
                  <a:lnTo>
                    <a:pt x="13427" y="4133"/>
                  </a:lnTo>
                  <a:lnTo>
                    <a:pt x="13030" y="3538"/>
                  </a:lnTo>
                  <a:lnTo>
                    <a:pt x="12633" y="2935"/>
                  </a:lnTo>
                  <a:lnTo>
                    <a:pt x="12227" y="2339"/>
                  </a:lnTo>
                  <a:lnTo>
                    <a:pt x="11813" y="1751"/>
                  </a:lnTo>
                  <a:lnTo>
                    <a:pt x="11399" y="1162"/>
                  </a:lnTo>
                  <a:lnTo>
                    <a:pt x="10968" y="581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6"/>
            <p:cNvSpPr/>
            <p:nvPr/>
          </p:nvSpPr>
          <p:spPr>
            <a:xfrm>
              <a:off x="-471925" y="-1879500"/>
              <a:ext cx="465125" cy="418600"/>
            </a:xfrm>
            <a:custGeom>
              <a:avLst/>
              <a:gdLst/>
              <a:ahLst/>
              <a:cxnLst/>
              <a:rect l="l" t="t" r="r" b="b"/>
              <a:pathLst>
                <a:path w="18605" h="16744" extrusionOk="0">
                  <a:moveTo>
                    <a:pt x="9259" y="0"/>
                  </a:moveTo>
                  <a:lnTo>
                    <a:pt x="8724" y="509"/>
                  </a:lnTo>
                  <a:lnTo>
                    <a:pt x="8189" y="1010"/>
                  </a:lnTo>
                  <a:lnTo>
                    <a:pt x="7637" y="1504"/>
                  </a:lnTo>
                  <a:lnTo>
                    <a:pt x="7085" y="1998"/>
                  </a:lnTo>
                  <a:lnTo>
                    <a:pt x="6515" y="2485"/>
                  </a:lnTo>
                  <a:lnTo>
                    <a:pt x="5945" y="2971"/>
                  </a:lnTo>
                  <a:lnTo>
                    <a:pt x="5367" y="3451"/>
                  </a:lnTo>
                  <a:lnTo>
                    <a:pt x="4789" y="3923"/>
                  </a:lnTo>
                  <a:lnTo>
                    <a:pt x="4202" y="4395"/>
                  </a:lnTo>
                  <a:lnTo>
                    <a:pt x="3607" y="4867"/>
                  </a:lnTo>
                  <a:lnTo>
                    <a:pt x="2416" y="5790"/>
                  </a:lnTo>
                  <a:lnTo>
                    <a:pt x="1208" y="6705"/>
                  </a:lnTo>
                  <a:lnTo>
                    <a:pt x="0" y="7613"/>
                  </a:lnTo>
                  <a:lnTo>
                    <a:pt x="578" y="8150"/>
                  </a:lnTo>
                  <a:lnTo>
                    <a:pt x="1148" y="8688"/>
                  </a:lnTo>
                  <a:lnTo>
                    <a:pt x="1709" y="9233"/>
                  </a:lnTo>
                  <a:lnTo>
                    <a:pt x="2270" y="9785"/>
                  </a:lnTo>
                  <a:lnTo>
                    <a:pt x="2813" y="10337"/>
                  </a:lnTo>
                  <a:lnTo>
                    <a:pt x="3357" y="10896"/>
                  </a:lnTo>
                  <a:lnTo>
                    <a:pt x="3892" y="11463"/>
                  </a:lnTo>
                  <a:lnTo>
                    <a:pt x="4418" y="12037"/>
                  </a:lnTo>
                  <a:lnTo>
                    <a:pt x="4945" y="12610"/>
                  </a:lnTo>
                  <a:lnTo>
                    <a:pt x="5462" y="13192"/>
                  </a:lnTo>
                  <a:lnTo>
                    <a:pt x="5971" y="13773"/>
                  </a:lnTo>
                  <a:lnTo>
                    <a:pt x="6472" y="14361"/>
                  </a:lnTo>
                  <a:lnTo>
                    <a:pt x="6972" y="14949"/>
                  </a:lnTo>
                  <a:lnTo>
                    <a:pt x="7464" y="15545"/>
                  </a:lnTo>
                  <a:lnTo>
                    <a:pt x="7956" y="16141"/>
                  </a:lnTo>
                  <a:lnTo>
                    <a:pt x="8431" y="16744"/>
                  </a:lnTo>
                  <a:lnTo>
                    <a:pt x="8914" y="16366"/>
                  </a:lnTo>
                  <a:lnTo>
                    <a:pt x="9397" y="15995"/>
                  </a:lnTo>
                  <a:lnTo>
                    <a:pt x="9898" y="15625"/>
                  </a:lnTo>
                  <a:lnTo>
                    <a:pt x="10407" y="15269"/>
                  </a:lnTo>
                  <a:lnTo>
                    <a:pt x="11425" y="14564"/>
                  </a:lnTo>
                  <a:lnTo>
                    <a:pt x="12426" y="13874"/>
                  </a:lnTo>
                  <a:lnTo>
                    <a:pt x="13168" y="13344"/>
                  </a:lnTo>
                  <a:lnTo>
                    <a:pt x="13910" y="12799"/>
                  </a:lnTo>
                  <a:lnTo>
                    <a:pt x="14661" y="12247"/>
                  </a:lnTo>
                  <a:lnTo>
                    <a:pt x="15411" y="11702"/>
                  </a:lnTo>
                  <a:lnTo>
                    <a:pt x="15800" y="11434"/>
                  </a:lnTo>
                  <a:lnTo>
                    <a:pt x="16179" y="11172"/>
                  </a:lnTo>
                  <a:lnTo>
                    <a:pt x="16576" y="10911"/>
                  </a:lnTo>
                  <a:lnTo>
                    <a:pt x="16973" y="10656"/>
                  </a:lnTo>
                  <a:lnTo>
                    <a:pt x="17370" y="10417"/>
                  </a:lnTo>
                  <a:lnTo>
                    <a:pt x="17776" y="10184"/>
                  </a:lnTo>
                  <a:lnTo>
                    <a:pt x="18190" y="9959"/>
                  </a:lnTo>
                  <a:lnTo>
                    <a:pt x="18604" y="9741"/>
                  </a:lnTo>
                  <a:lnTo>
                    <a:pt x="18078" y="9095"/>
                  </a:lnTo>
                  <a:lnTo>
                    <a:pt x="17534" y="8455"/>
                  </a:lnTo>
                  <a:lnTo>
                    <a:pt x="16991" y="7816"/>
                  </a:lnTo>
                  <a:lnTo>
                    <a:pt x="16438" y="7177"/>
                  </a:lnTo>
                  <a:lnTo>
                    <a:pt x="15886" y="6552"/>
                  </a:lnTo>
                  <a:lnTo>
                    <a:pt x="15317" y="5928"/>
                  </a:lnTo>
                  <a:lnTo>
                    <a:pt x="14747" y="5303"/>
                  </a:lnTo>
                  <a:lnTo>
                    <a:pt x="14169" y="4693"/>
                  </a:lnTo>
                  <a:lnTo>
                    <a:pt x="13591" y="4083"/>
                  </a:lnTo>
                  <a:lnTo>
                    <a:pt x="12995" y="3480"/>
                  </a:lnTo>
                  <a:lnTo>
                    <a:pt x="12391" y="2884"/>
                  </a:lnTo>
                  <a:lnTo>
                    <a:pt x="11787" y="2288"/>
                  </a:lnTo>
                  <a:lnTo>
                    <a:pt x="11166" y="1707"/>
                  </a:lnTo>
                  <a:lnTo>
                    <a:pt x="10536" y="1133"/>
                  </a:lnTo>
                  <a:lnTo>
                    <a:pt x="9906" y="560"/>
                  </a:lnTo>
                  <a:lnTo>
                    <a:pt x="925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6"/>
            <p:cNvSpPr/>
            <p:nvPr/>
          </p:nvSpPr>
          <p:spPr>
            <a:xfrm>
              <a:off x="-757550" y="-2125575"/>
              <a:ext cx="452400" cy="394100"/>
            </a:xfrm>
            <a:custGeom>
              <a:avLst/>
              <a:gdLst/>
              <a:ahLst/>
              <a:cxnLst/>
              <a:rect l="l" t="t" r="r" b="b"/>
              <a:pathLst>
                <a:path w="18096" h="15764" extrusionOk="0">
                  <a:moveTo>
                    <a:pt x="5972" y="1"/>
                  </a:moveTo>
                  <a:lnTo>
                    <a:pt x="5937" y="168"/>
                  </a:lnTo>
                  <a:lnTo>
                    <a:pt x="5894" y="328"/>
                  </a:lnTo>
                  <a:lnTo>
                    <a:pt x="5808" y="662"/>
                  </a:lnTo>
                  <a:lnTo>
                    <a:pt x="5695" y="989"/>
                  </a:lnTo>
                  <a:lnTo>
                    <a:pt x="5566" y="1315"/>
                  </a:lnTo>
                  <a:lnTo>
                    <a:pt x="5419" y="1635"/>
                  </a:lnTo>
                  <a:lnTo>
                    <a:pt x="5264" y="1955"/>
                  </a:lnTo>
                  <a:lnTo>
                    <a:pt x="5100" y="2274"/>
                  </a:lnTo>
                  <a:lnTo>
                    <a:pt x="4927" y="2587"/>
                  </a:lnTo>
                  <a:lnTo>
                    <a:pt x="4738" y="2899"/>
                  </a:lnTo>
                  <a:lnTo>
                    <a:pt x="4548" y="3204"/>
                  </a:lnTo>
                  <a:lnTo>
                    <a:pt x="4349" y="3509"/>
                  </a:lnTo>
                  <a:lnTo>
                    <a:pt x="4151" y="3807"/>
                  </a:lnTo>
                  <a:lnTo>
                    <a:pt x="3745" y="4388"/>
                  </a:lnTo>
                  <a:lnTo>
                    <a:pt x="3348" y="4947"/>
                  </a:lnTo>
                  <a:lnTo>
                    <a:pt x="2977" y="5463"/>
                  </a:lnTo>
                  <a:lnTo>
                    <a:pt x="2589" y="5964"/>
                  </a:lnTo>
                  <a:lnTo>
                    <a:pt x="2183" y="6466"/>
                  </a:lnTo>
                  <a:lnTo>
                    <a:pt x="1769" y="6952"/>
                  </a:lnTo>
                  <a:lnTo>
                    <a:pt x="1338" y="7439"/>
                  </a:lnTo>
                  <a:lnTo>
                    <a:pt x="898" y="7911"/>
                  </a:lnTo>
                  <a:lnTo>
                    <a:pt x="458" y="8383"/>
                  </a:lnTo>
                  <a:lnTo>
                    <a:pt x="0" y="8841"/>
                  </a:lnTo>
                  <a:lnTo>
                    <a:pt x="630" y="9233"/>
                  </a:lnTo>
                  <a:lnTo>
                    <a:pt x="1260" y="9625"/>
                  </a:lnTo>
                  <a:lnTo>
                    <a:pt x="1881" y="10025"/>
                  </a:lnTo>
                  <a:lnTo>
                    <a:pt x="2494" y="10432"/>
                  </a:lnTo>
                  <a:lnTo>
                    <a:pt x="3107" y="10846"/>
                  </a:lnTo>
                  <a:lnTo>
                    <a:pt x="3711" y="11267"/>
                  </a:lnTo>
                  <a:lnTo>
                    <a:pt x="4315" y="11688"/>
                  </a:lnTo>
                  <a:lnTo>
                    <a:pt x="4910" y="12124"/>
                  </a:lnTo>
                  <a:lnTo>
                    <a:pt x="5497" y="12560"/>
                  </a:lnTo>
                  <a:lnTo>
                    <a:pt x="6084" y="13003"/>
                  </a:lnTo>
                  <a:lnTo>
                    <a:pt x="6662" y="13446"/>
                  </a:lnTo>
                  <a:lnTo>
                    <a:pt x="7231" y="13904"/>
                  </a:lnTo>
                  <a:lnTo>
                    <a:pt x="7801" y="14361"/>
                  </a:lnTo>
                  <a:lnTo>
                    <a:pt x="8362" y="14826"/>
                  </a:lnTo>
                  <a:lnTo>
                    <a:pt x="8923" y="15291"/>
                  </a:lnTo>
                  <a:lnTo>
                    <a:pt x="9475" y="15763"/>
                  </a:lnTo>
                  <a:lnTo>
                    <a:pt x="10502" y="14717"/>
                  </a:lnTo>
                  <a:lnTo>
                    <a:pt x="11546" y="13679"/>
                  </a:lnTo>
                  <a:lnTo>
                    <a:pt x="12599" y="12640"/>
                  </a:lnTo>
                  <a:lnTo>
                    <a:pt x="13125" y="12124"/>
                  </a:lnTo>
                  <a:lnTo>
                    <a:pt x="13660" y="11616"/>
                  </a:lnTo>
                  <a:lnTo>
                    <a:pt x="14195" y="11107"/>
                  </a:lnTo>
                  <a:lnTo>
                    <a:pt x="14739" y="10606"/>
                  </a:lnTo>
                  <a:lnTo>
                    <a:pt x="15282" y="10112"/>
                  </a:lnTo>
                  <a:lnTo>
                    <a:pt x="15835" y="9618"/>
                  </a:lnTo>
                  <a:lnTo>
                    <a:pt x="16387" y="9131"/>
                  </a:lnTo>
                  <a:lnTo>
                    <a:pt x="16956" y="8652"/>
                  </a:lnTo>
                  <a:lnTo>
                    <a:pt x="17517" y="8180"/>
                  </a:lnTo>
                  <a:lnTo>
                    <a:pt x="18095" y="7715"/>
                  </a:lnTo>
                  <a:lnTo>
                    <a:pt x="17396" y="7177"/>
                  </a:lnTo>
                  <a:lnTo>
                    <a:pt x="16697" y="6654"/>
                  </a:lnTo>
                  <a:lnTo>
                    <a:pt x="15981" y="6131"/>
                  </a:lnTo>
                  <a:lnTo>
                    <a:pt x="15265" y="5616"/>
                  </a:lnTo>
                  <a:lnTo>
                    <a:pt x="14540" y="5100"/>
                  </a:lnTo>
                  <a:lnTo>
                    <a:pt x="13807" y="4599"/>
                  </a:lnTo>
                  <a:lnTo>
                    <a:pt x="13056" y="4105"/>
                  </a:lnTo>
                  <a:lnTo>
                    <a:pt x="12305" y="3618"/>
                  </a:lnTo>
                  <a:lnTo>
                    <a:pt x="11546" y="3139"/>
                  </a:lnTo>
                  <a:lnTo>
                    <a:pt x="10778" y="2666"/>
                  </a:lnTo>
                  <a:lnTo>
                    <a:pt x="10001" y="2202"/>
                  </a:lnTo>
                  <a:lnTo>
                    <a:pt x="9207" y="1744"/>
                  </a:lnTo>
                  <a:lnTo>
                    <a:pt x="8414" y="1294"/>
                  </a:lnTo>
                  <a:lnTo>
                    <a:pt x="7611" y="851"/>
                  </a:lnTo>
                  <a:lnTo>
                    <a:pt x="6791" y="422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6"/>
            <p:cNvSpPr/>
            <p:nvPr/>
          </p:nvSpPr>
          <p:spPr>
            <a:xfrm>
              <a:off x="-1144350" y="-2308250"/>
              <a:ext cx="469000" cy="373750"/>
            </a:xfrm>
            <a:custGeom>
              <a:avLst/>
              <a:gdLst/>
              <a:ahLst/>
              <a:cxnLst/>
              <a:rect l="l" t="t" r="r" b="b"/>
              <a:pathLst>
                <a:path w="18760" h="14950" extrusionOk="0">
                  <a:moveTo>
                    <a:pt x="95" y="0"/>
                  </a:moveTo>
                  <a:lnTo>
                    <a:pt x="1" y="9022"/>
                  </a:lnTo>
                  <a:lnTo>
                    <a:pt x="889" y="9320"/>
                  </a:lnTo>
                  <a:lnTo>
                    <a:pt x="1778" y="9632"/>
                  </a:lnTo>
                  <a:lnTo>
                    <a:pt x="2650" y="9952"/>
                  </a:lnTo>
                  <a:lnTo>
                    <a:pt x="3521" y="10279"/>
                  </a:lnTo>
                  <a:lnTo>
                    <a:pt x="4375" y="10620"/>
                  </a:lnTo>
                  <a:lnTo>
                    <a:pt x="5230" y="10969"/>
                  </a:lnTo>
                  <a:lnTo>
                    <a:pt x="6075" y="11325"/>
                  </a:lnTo>
                  <a:lnTo>
                    <a:pt x="6912" y="11695"/>
                  </a:lnTo>
                  <a:lnTo>
                    <a:pt x="7741" y="12073"/>
                  </a:lnTo>
                  <a:lnTo>
                    <a:pt x="8560" y="12458"/>
                  </a:lnTo>
                  <a:lnTo>
                    <a:pt x="9372" y="12850"/>
                  </a:lnTo>
                  <a:lnTo>
                    <a:pt x="10183" y="13257"/>
                  </a:lnTo>
                  <a:lnTo>
                    <a:pt x="10985" y="13664"/>
                  </a:lnTo>
                  <a:lnTo>
                    <a:pt x="11770" y="14085"/>
                  </a:lnTo>
                  <a:lnTo>
                    <a:pt x="12564" y="14513"/>
                  </a:lnTo>
                  <a:lnTo>
                    <a:pt x="13341" y="14949"/>
                  </a:lnTo>
                  <a:lnTo>
                    <a:pt x="13703" y="14499"/>
                  </a:lnTo>
                  <a:lnTo>
                    <a:pt x="14057" y="14056"/>
                  </a:lnTo>
                  <a:lnTo>
                    <a:pt x="14411" y="13605"/>
                  </a:lnTo>
                  <a:lnTo>
                    <a:pt x="14747" y="13148"/>
                  </a:lnTo>
                  <a:lnTo>
                    <a:pt x="15084" y="12690"/>
                  </a:lnTo>
                  <a:lnTo>
                    <a:pt x="15403" y="12225"/>
                  </a:lnTo>
                  <a:lnTo>
                    <a:pt x="15723" y="11760"/>
                  </a:lnTo>
                  <a:lnTo>
                    <a:pt x="16025" y="11281"/>
                  </a:lnTo>
                  <a:lnTo>
                    <a:pt x="16206" y="10961"/>
                  </a:lnTo>
                  <a:lnTo>
                    <a:pt x="16378" y="10642"/>
                  </a:lnTo>
                  <a:lnTo>
                    <a:pt x="16534" y="10308"/>
                  </a:lnTo>
                  <a:lnTo>
                    <a:pt x="16698" y="9973"/>
                  </a:lnTo>
                  <a:lnTo>
                    <a:pt x="16991" y="9291"/>
                  </a:lnTo>
                  <a:lnTo>
                    <a:pt x="17293" y="8608"/>
                  </a:lnTo>
                  <a:lnTo>
                    <a:pt x="17440" y="8266"/>
                  </a:lnTo>
                  <a:lnTo>
                    <a:pt x="17595" y="7932"/>
                  </a:lnTo>
                  <a:lnTo>
                    <a:pt x="17759" y="7598"/>
                  </a:lnTo>
                  <a:lnTo>
                    <a:pt x="17932" y="7271"/>
                  </a:lnTo>
                  <a:lnTo>
                    <a:pt x="18121" y="6952"/>
                  </a:lnTo>
                  <a:lnTo>
                    <a:pt x="18320" y="6639"/>
                  </a:lnTo>
                  <a:lnTo>
                    <a:pt x="18423" y="6487"/>
                  </a:lnTo>
                  <a:lnTo>
                    <a:pt x="18536" y="6342"/>
                  </a:lnTo>
                  <a:lnTo>
                    <a:pt x="18648" y="6189"/>
                  </a:lnTo>
                  <a:lnTo>
                    <a:pt x="18760" y="6051"/>
                  </a:lnTo>
                  <a:lnTo>
                    <a:pt x="17699" y="5572"/>
                  </a:lnTo>
                  <a:lnTo>
                    <a:pt x="16620" y="5099"/>
                  </a:lnTo>
                  <a:lnTo>
                    <a:pt x="15533" y="4649"/>
                  </a:lnTo>
                  <a:lnTo>
                    <a:pt x="14428" y="4206"/>
                  </a:lnTo>
                  <a:lnTo>
                    <a:pt x="13315" y="3777"/>
                  </a:lnTo>
                  <a:lnTo>
                    <a:pt x="12185" y="3363"/>
                  </a:lnTo>
                  <a:lnTo>
                    <a:pt x="11046" y="2957"/>
                  </a:lnTo>
                  <a:lnTo>
                    <a:pt x="10467" y="2760"/>
                  </a:lnTo>
                  <a:lnTo>
                    <a:pt x="9881" y="2572"/>
                  </a:lnTo>
                  <a:lnTo>
                    <a:pt x="9303" y="2383"/>
                  </a:lnTo>
                  <a:lnTo>
                    <a:pt x="8716" y="2201"/>
                  </a:lnTo>
                  <a:lnTo>
                    <a:pt x="8120" y="2019"/>
                  </a:lnTo>
                  <a:lnTo>
                    <a:pt x="7525" y="1838"/>
                  </a:lnTo>
                  <a:lnTo>
                    <a:pt x="6930" y="1664"/>
                  </a:lnTo>
                  <a:lnTo>
                    <a:pt x="6326" y="1496"/>
                  </a:lnTo>
                  <a:lnTo>
                    <a:pt x="5722" y="1329"/>
                  </a:lnTo>
                  <a:lnTo>
                    <a:pt x="5109" y="1162"/>
                  </a:lnTo>
                  <a:lnTo>
                    <a:pt x="4496" y="1003"/>
                  </a:lnTo>
                  <a:lnTo>
                    <a:pt x="3875" y="850"/>
                  </a:lnTo>
                  <a:lnTo>
                    <a:pt x="3254" y="697"/>
                  </a:lnTo>
                  <a:lnTo>
                    <a:pt x="2632" y="552"/>
                  </a:lnTo>
                  <a:lnTo>
                    <a:pt x="2002" y="407"/>
                  </a:lnTo>
                  <a:lnTo>
                    <a:pt x="1373" y="269"/>
                  </a:lnTo>
                  <a:lnTo>
                    <a:pt x="734" y="1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6"/>
            <p:cNvSpPr/>
            <p:nvPr/>
          </p:nvSpPr>
          <p:spPr>
            <a:xfrm>
              <a:off x="-1927225" y="-291975"/>
              <a:ext cx="1160850" cy="454750"/>
            </a:xfrm>
            <a:custGeom>
              <a:avLst/>
              <a:gdLst/>
              <a:ahLst/>
              <a:cxnLst/>
              <a:rect l="l" t="t" r="r" b="b"/>
              <a:pathLst>
                <a:path w="46434" h="18190" extrusionOk="0">
                  <a:moveTo>
                    <a:pt x="28848" y="1"/>
                  </a:moveTo>
                  <a:lnTo>
                    <a:pt x="28347" y="8"/>
                  </a:lnTo>
                  <a:lnTo>
                    <a:pt x="27346" y="30"/>
                  </a:lnTo>
                  <a:lnTo>
                    <a:pt x="26371" y="66"/>
                  </a:lnTo>
                  <a:lnTo>
                    <a:pt x="25405" y="110"/>
                  </a:lnTo>
                  <a:lnTo>
                    <a:pt x="24775" y="153"/>
                  </a:lnTo>
                  <a:lnTo>
                    <a:pt x="24153" y="197"/>
                  </a:lnTo>
                  <a:lnTo>
                    <a:pt x="23541" y="255"/>
                  </a:lnTo>
                  <a:lnTo>
                    <a:pt x="22928" y="320"/>
                  </a:lnTo>
                  <a:lnTo>
                    <a:pt x="22315" y="386"/>
                  </a:lnTo>
                  <a:lnTo>
                    <a:pt x="21720" y="465"/>
                  </a:lnTo>
                  <a:lnTo>
                    <a:pt x="21125" y="553"/>
                  </a:lnTo>
                  <a:lnTo>
                    <a:pt x="20538" y="647"/>
                  </a:lnTo>
                  <a:lnTo>
                    <a:pt x="19951" y="749"/>
                  </a:lnTo>
                  <a:lnTo>
                    <a:pt x="19373" y="858"/>
                  </a:lnTo>
                  <a:lnTo>
                    <a:pt x="18803" y="974"/>
                  </a:lnTo>
                  <a:lnTo>
                    <a:pt x="18243" y="1097"/>
                  </a:lnTo>
                  <a:lnTo>
                    <a:pt x="17682" y="1228"/>
                  </a:lnTo>
                  <a:lnTo>
                    <a:pt x="17129" y="1366"/>
                  </a:lnTo>
                  <a:lnTo>
                    <a:pt x="16586" y="1511"/>
                  </a:lnTo>
                  <a:lnTo>
                    <a:pt x="16051" y="1664"/>
                  </a:lnTo>
                  <a:lnTo>
                    <a:pt x="15516" y="1831"/>
                  </a:lnTo>
                  <a:lnTo>
                    <a:pt x="14998" y="1998"/>
                  </a:lnTo>
                  <a:lnTo>
                    <a:pt x="14480" y="2180"/>
                  </a:lnTo>
                  <a:lnTo>
                    <a:pt x="13963" y="2361"/>
                  </a:lnTo>
                  <a:lnTo>
                    <a:pt x="13462" y="2557"/>
                  </a:lnTo>
                  <a:lnTo>
                    <a:pt x="12970" y="2754"/>
                  </a:lnTo>
                  <a:lnTo>
                    <a:pt x="12478" y="2964"/>
                  </a:lnTo>
                  <a:lnTo>
                    <a:pt x="11995" y="3182"/>
                  </a:lnTo>
                  <a:lnTo>
                    <a:pt x="11529" y="3407"/>
                  </a:lnTo>
                  <a:lnTo>
                    <a:pt x="11063" y="3640"/>
                  </a:lnTo>
                  <a:lnTo>
                    <a:pt x="10606" y="3880"/>
                  </a:lnTo>
                  <a:lnTo>
                    <a:pt x="10149" y="4126"/>
                  </a:lnTo>
                  <a:lnTo>
                    <a:pt x="9709" y="4381"/>
                  </a:lnTo>
                  <a:lnTo>
                    <a:pt x="9277" y="4642"/>
                  </a:lnTo>
                  <a:lnTo>
                    <a:pt x="8854" y="4911"/>
                  </a:lnTo>
                  <a:lnTo>
                    <a:pt x="8431" y="5187"/>
                  </a:lnTo>
                  <a:lnTo>
                    <a:pt x="8026" y="5478"/>
                  </a:lnTo>
                  <a:lnTo>
                    <a:pt x="7620" y="5768"/>
                  </a:lnTo>
                  <a:lnTo>
                    <a:pt x="7232" y="6066"/>
                  </a:lnTo>
                  <a:lnTo>
                    <a:pt x="6852" y="6378"/>
                  </a:lnTo>
                  <a:lnTo>
                    <a:pt x="6473" y="6698"/>
                  </a:lnTo>
                  <a:lnTo>
                    <a:pt x="6110" y="7018"/>
                  </a:lnTo>
                  <a:lnTo>
                    <a:pt x="5748" y="7352"/>
                  </a:lnTo>
                  <a:lnTo>
                    <a:pt x="5403" y="7693"/>
                  </a:lnTo>
                  <a:lnTo>
                    <a:pt x="5066" y="8042"/>
                  </a:lnTo>
                  <a:lnTo>
                    <a:pt x="4730" y="8398"/>
                  </a:lnTo>
                  <a:lnTo>
                    <a:pt x="4410" y="8761"/>
                  </a:lnTo>
                  <a:lnTo>
                    <a:pt x="4100" y="9131"/>
                  </a:lnTo>
                  <a:lnTo>
                    <a:pt x="3798" y="9509"/>
                  </a:lnTo>
                  <a:lnTo>
                    <a:pt x="3513" y="9894"/>
                  </a:lnTo>
                  <a:lnTo>
                    <a:pt x="3228" y="10286"/>
                  </a:lnTo>
                  <a:lnTo>
                    <a:pt x="2952" y="10693"/>
                  </a:lnTo>
                  <a:lnTo>
                    <a:pt x="2693" y="11100"/>
                  </a:lnTo>
                  <a:lnTo>
                    <a:pt x="2443" y="11521"/>
                  </a:lnTo>
                  <a:lnTo>
                    <a:pt x="2193" y="11942"/>
                  </a:lnTo>
                  <a:lnTo>
                    <a:pt x="1968" y="12378"/>
                  </a:lnTo>
                  <a:lnTo>
                    <a:pt x="1744" y="12821"/>
                  </a:lnTo>
                  <a:lnTo>
                    <a:pt x="1528" y="13265"/>
                  </a:lnTo>
                  <a:lnTo>
                    <a:pt x="1330" y="13722"/>
                  </a:lnTo>
                  <a:lnTo>
                    <a:pt x="1140" y="14187"/>
                  </a:lnTo>
                  <a:lnTo>
                    <a:pt x="959" y="14659"/>
                  </a:lnTo>
                  <a:lnTo>
                    <a:pt x="786" y="15139"/>
                  </a:lnTo>
                  <a:lnTo>
                    <a:pt x="631" y="15633"/>
                  </a:lnTo>
                  <a:lnTo>
                    <a:pt x="484" y="16127"/>
                  </a:lnTo>
                  <a:lnTo>
                    <a:pt x="346" y="16628"/>
                  </a:lnTo>
                  <a:lnTo>
                    <a:pt x="225" y="17143"/>
                  </a:lnTo>
                  <a:lnTo>
                    <a:pt x="104" y="17659"/>
                  </a:lnTo>
                  <a:lnTo>
                    <a:pt x="1" y="18189"/>
                  </a:lnTo>
                  <a:lnTo>
                    <a:pt x="2754" y="17986"/>
                  </a:lnTo>
                  <a:lnTo>
                    <a:pt x="5523" y="17797"/>
                  </a:lnTo>
                  <a:lnTo>
                    <a:pt x="8293" y="17616"/>
                  </a:lnTo>
                  <a:lnTo>
                    <a:pt x="11072" y="17449"/>
                  </a:lnTo>
                  <a:lnTo>
                    <a:pt x="13850" y="17289"/>
                  </a:lnTo>
                  <a:lnTo>
                    <a:pt x="16646" y="17143"/>
                  </a:lnTo>
                  <a:lnTo>
                    <a:pt x="19433" y="17013"/>
                  </a:lnTo>
                  <a:lnTo>
                    <a:pt x="22229" y="16889"/>
                  </a:lnTo>
                  <a:lnTo>
                    <a:pt x="25025" y="16773"/>
                  </a:lnTo>
                  <a:lnTo>
                    <a:pt x="27812" y="16671"/>
                  </a:lnTo>
                  <a:lnTo>
                    <a:pt x="30608" y="16584"/>
                  </a:lnTo>
                  <a:lnTo>
                    <a:pt x="33395" y="16511"/>
                  </a:lnTo>
                  <a:lnTo>
                    <a:pt x="36174" y="16439"/>
                  </a:lnTo>
                  <a:lnTo>
                    <a:pt x="38952" y="16388"/>
                  </a:lnTo>
                  <a:lnTo>
                    <a:pt x="41713" y="16344"/>
                  </a:lnTo>
                  <a:lnTo>
                    <a:pt x="44475" y="16315"/>
                  </a:lnTo>
                  <a:lnTo>
                    <a:pt x="44630" y="16323"/>
                  </a:lnTo>
                  <a:lnTo>
                    <a:pt x="44777" y="16330"/>
                  </a:lnTo>
                  <a:lnTo>
                    <a:pt x="44915" y="16352"/>
                  </a:lnTo>
                  <a:lnTo>
                    <a:pt x="45053" y="16373"/>
                  </a:lnTo>
                  <a:lnTo>
                    <a:pt x="45174" y="16410"/>
                  </a:lnTo>
                  <a:lnTo>
                    <a:pt x="45294" y="16446"/>
                  </a:lnTo>
                  <a:lnTo>
                    <a:pt x="45407" y="16490"/>
                  </a:lnTo>
                  <a:lnTo>
                    <a:pt x="45510" y="16541"/>
                  </a:lnTo>
                  <a:lnTo>
                    <a:pt x="45614" y="16591"/>
                  </a:lnTo>
                  <a:lnTo>
                    <a:pt x="45700" y="16650"/>
                  </a:lnTo>
                  <a:lnTo>
                    <a:pt x="45786" y="16715"/>
                  </a:lnTo>
                  <a:lnTo>
                    <a:pt x="45864" y="16780"/>
                  </a:lnTo>
                  <a:lnTo>
                    <a:pt x="45942" y="16853"/>
                  </a:lnTo>
                  <a:lnTo>
                    <a:pt x="46002" y="16926"/>
                  </a:lnTo>
                  <a:lnTo>
                    <a:pt x="46062" y="17005"/>
                  </a:lnTo>
                  <a:lnTo>
                    <a:pt x="46114" y="17085"/>
                  </a:lnTo>
                  <a:lnTo>
                    <a:pt x="46218" y="16090"/>
                  </a:lnTo>
                  <a:lnTo>
                    <a:pt x="46313" y="15081"/>
                  </a:lnTo>
                  <a:lnTo>
                    <a:pt x="46347" y="14579"/>
                  </a:lnTo>
                  <a:lnTo>
                    <a:pt x="46382" y="14078"/>
                  </a:lnTo>
                  <a:lnTo>
                    <a:pt x="46408" y="13570"/>
                  </a:lnTo>
                  <a:lnTo>
                    <a:pt x="46425" y="13068"/>
                  </a:lnTo>
                  <a:lnTo>
                    <a:pt x="46434" y="12574"/>
                  </a:lnTo>
                  <a:lnTo>
                    <a:pt x="46425" y="12073"/>
                  </a:lnTo>
                  <a:lnTo>
                    <a:pt x="46408" y="11579"/>
                  </a:lnTo>
                  <a:lnTo>
                    <a:pt x="46373" y="11085"/>
                  </a:lnTo>
                  <a:lnTo>
                    <a:pt x="46330" y="10591"/>
                  </a:lnTo>
                  <a:lnTo>
                    <a:pt x="46270" y="10105"/>
                  </a:lnTo>
                  <a:lnTo>
                    <a:pt x="46192" y="9625"/>
                  </a:lnTo>
                  <a:lnTo>
                    <a:pt x="46088" y="9146"/>
                  </a:lnTo>
                  <a:lnTo>
                    <a:pt x="46037" y="8906"/>
                  </a:lnTo>
                  <a:lnTo>
                    <a:pt x="45976" y="8674"/>
                  </a:lnTo>
                  <a:lnTo>
                    <a:pt x="45907" y="8434"/>
                  </a:lnTo>
                  <a:lnTo>
                    <a:pt x="45838" y="8202"/>
                  </a:lnTo>
                  <a:lnTo>
                    <a:pt x="45760" y="7969"/>
                  </a:lnTo>
                  <a:lnTo>
                    <a:pt x="45674" y="7737"/>
                  </a:lnTo>
                  <a:lnTo>
                    <a:pt x="45579" y="7511"/>
                  </a:lnTo>
                  <a:lnTo>
                    <a:pt x="45484" y="7286"/>
                  </a:lnTo>
                  <a:lnTo>
                    <a:pt x="45389" y="7061"/>
                  </a:lnTo>
                  <a:lnTo>
                    <a:pt x="45277" y="6836"/>
                  </a:lnTo>
                  <a:lnTo>
                    <a:pt x="45165" y="6611"/>
                  </a:lnTo>
                  <a:lnTo>
                    <a:pt x="45044" y="6393"/>
                  </a:lnTo>
                  <a:lnTo>
                    <a:pt x="44915" y="6175"/>
                  </a:lnTo>
                  <a:lnTo>
                    <a:pt x="44777" y="5957"/>
                  </a:lnTo>
                  <a:lnTo>
                    <a:pt x="44639" y="5746"/>
                  </a:lnTo>
                  <a:lnTo>
                    <a:pt x="44483" y="5536"/>
                  </a:lnTo>
                  <a:lnTo>
                    <a:pt x="44328" y="5325"/>
                  </a:lnTo>
                  <a:lnTo>
                    <a:pt x="44164" y="5114"/>
                  </a:lnTo>
                  <a:lnTo>
                    <a:pt x="43992" y="4911"/>
                  </a:lnTo>
                  <a:lnTo>
                    <a:pt x="43810" y="4708"/>
                  </a:lnTo>
                  <a:lnTo>
                    <a:pt x="43620" y="4504"/>
                  </a:lnTo>
                  <a:lnTo>
                    <a:pt x="43422" y="4308"/>
                  </a:lnTo>
                  <a:lnTo>
                    <a:pt x="43224" y="4112"/>
                  </a:lnTo>
                  <a:lnTo>
                    <a:pt x="43008" y="3916"/>
                  </a:lnTo>
                  <a:lnTo>
                    <a:pt x="42783" y="3727"/>
                  </a:lnTo>
                  <a:lnTo>
                    <a:pt x="42550" y="3538"/>
                  </a:lnTo>
                  <a:lnTo>
                    <a:pt x="42309" y="3357"/>
                  </a:lnTo>
                  <a:lnTo>
                    <a:pt x="42067" y="3175"/>
                  </a:lnTo>
                  <a:lnTo>
                    <a:pt x="41808" y="2993"/>
                  </a:lnTo>
                  <a:lnTo>
                    <a:pt x="41532" y="2819"/>
                  </a:lnTo>
                  <a:lnTo>
                    <a:pt x="41256" y="2645"/>
                  </a:lnTo>
                  <a:lnTo>
                    <a:pt x="40971" y="2470"/>
                  </a:lnTo>
                  <a:lnTo>
                    <a:pt x="40557" y="2238"/>
                  </a:lnTo>
                  <a:lnTo>
                    <a:pt x="40134" y="2020"/>
                  </a:lnTo>
                  <a:lnTo>
                    <a:pt x="39703" y="1817"/>
                  </a:lnTo>
                  <a:lnTo>
                    <a:pt x="39263" y="1628"/>
                  </a:lnTo>
                  <a:lnTo>
                    <a:pt x="38805" y="1453"/>
                  </a:lnTo>
                  <a:lnTo>
                    <a:pt x="38348" y="1286"/>
                  </a:lnTo>
                  <a:lnTo>
                    <a:pt x="37882" y="1134"/>
                  </a:lnTo>
                  <a:lnTo>
                    <a:pt x="37416" y="988"/>
                  </a:lnTo>
                  <a:lnTo>
                    <a:pt x="36933" y="865"/>
                  </a:lnTo>
                  <a:lnTo>
                    <a:pt x="36450" y="741"/>
                  </a:lnTo>
                  <a:lnTo>
                    <a:pt x="35958" y="633"/>
                  </a:lnTo>
                  <a:lnTo>
                    <a:pt x="35466" y="538"/>
                  </a:lnTo>
                  <a:lnTo>
                    <a:pt x="34966" y="444"/>
                  </a:lnTo>
                  <a:lnTo>
                    <a:pt x="34465" y="364"/>
                  </a:lnTo>
                  <a:lnTo>
                    <a:pt x="33956" y="298"/>
                  </a:lnTo>
                  <a:lnTo>
                    <a:pt x="33456" y="233"/>
                  </a:lnTo>
                  <a:lnTo>
                    <a:pt x="32938" y="182"/>
                  </a:lnTo>
                  <a:lnTo>
                    <a:pt x="32429" y="131"/>
                  </a:lnTo>
                  <a:lnTo>
                    <a:pt x="31920" y="95"/>
                  </a:lnTo>
                  <a:lnTo>
                    <a:pt x="31402" y="66"/>
                  </a:lnTo>
                  <a:lnTo>
                    <a:pt x="30893" y="44"/>
                  </a:lnTo>
                  <a:lnTo>
                    <a:pt x="30384" y="22"/>
                  </a:lnTo>
                  <a:lnTo>
                    <a:pt x="29866" y="8"/>
                  </a:lnTo>
                  <a:lnTo>
                    <a:pt x="29357" y="8"/>
                  </a:lnTo>
                  <a:lnTo>
                    <a:pt x="288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6"/>
            <p:cNvSpPr/>
            <p:nvPr/>
          </p:nvSpPr>
          <p:spPr>
            <a:xfrm>
              <a:off x="-1284350" y="-4819050"/>
              <a:ext cx="396300" cy="426250"/>
            </a:xfrm>
            <a:custGeom>
              <a:avLst/>
              <a:gdLst/>
              <a:ahLst/>
              <a:cxnLst/>
              <a:rect l="l" t="t" r="r" b="b"/>
              <a:pathLst>
                <a:path w="15852" h="17050" extrusionOk="0">
                  <a:moveTo>
                    <a:pt x="3512" y="1"/>
                  </a:moveTo>
                  <a:lnTo>
                    <a:pt x="3072" y="8"/>
                  </a:lnTo>
                  <a:lnTo>
                    <a:pt x="2632" y="30"/>
                  </a:lnTo>
                  <a:lnTo>
                    <a:pt x="2192" y="52"/>
                  </a:lnTo>
                  <a:lnTo>
                    <a:pt x="1752" y="88"/>
                  </a:lnTo>
                  <a:lnTo>
                    <a:pt x="1312" y="132"/>
                  </a:lnTo>
                  <a:lnTo>
                    <a:pt x="872" y="183"/>
                  </a:lnTo>
                  <a:lnTo>
                    <a:pt x="432" y="241"/>
                  </a:lnTo>
                  <a:lnTo>
                    <a:pt x="0" y="306"/>
                  </a:lnTo>
                  <a:lnTo>
                    <a:pt x="389" y="756"/>
                  </a:lnTo>
                  <a:lnTo>
                    <a:pt x="786" y="1221"/>
                  </a:lnTo>
                  <a:lnTo>
                    <a:pt x="1165" y="1686"/>
                  </a:lnTo>
                  <a:lnTo>
                    <a:pt x="1536" y="2158"/>
                  </a:lnTo>
                  <a:lnTo>
                    <a:pt x="1907" y="2630"/>
                  </a:lnTo>
                  <a:lnTo>
                    <a:pt x="2270" y="3117"/>
                  </a:lnTo>
                  <a:lnTo>
                    <a:pt x="2615" y="3604"/>
                  </a:lnTo>
                  <a:lnTo>
                    <a:pt x="2960" y="4098"/>
                  </a:lnTo>
                  <a:lnTo>
                    <a:pt x="3297" y="4599"/>
                  </a:lnTo>
                  <a:lnTo>
                    <a:pt x="3616" y="5100"/>
                  </a:lnTo>
                  <a:lnTo>
                    <a:pt x="3935" y="5609"/>
                  </a:lnTo>
                  <a:lnTo>
                    <a:pt x="4237" y="6124"/>
                  </a:lnTo>
                  <a:lnTo>
                    <a:pt x="4531" y="6640"/>
                  </a:lnTo>
                  <a:lnTo>
                    <a:pt x="4815" y="7163"/>
                  </a:lnTo>
                  <a:lnTo>
                    <a:pt x="5083" y="7686"/>
                  </a:lnTo>
                  <a:lnTo>
                    <a:pt x="5342" y="8216"/>
                  </a:lnTo>
                  <a:lnTo>
                    <a:pt x="5592" y="8747"/>
                  </a:lnTo>
                  <a:lnTo>
                    <a:pt x="5834" y="9284"/>
                  </a:lnTo>
                  <a:lnTo>
                    <a:pt x="6058" y="9829"/>
                  </a:lnTo>
                  <a:lnTo>
                    <a:pt x="6265" y="10367"/>
                  </a:lnTo>
                  <a:lnTo>
                    <a:pt x="6463" y="10911"/>
                  </a:lnTo>
                  <a:lnTo>
                    <a:pt x="6653" y="11463"/>
                  </a:lnTo>
                  <a:lnTo>
                    <a:pt x="6826" y="12015"/>
                  </a:lnTo>
                  <a:lnTo>
                    <a:pt x="6981" y="12568"/>
                  </a:lnTo>
                  <a:lnTo>
                    <a:pt x="7128" y="13120"/>
                  </a:lnTo>
                  <a:lnTo>
                    <a:pt x="7257" y="13679"/>
                  </a:lnTo>
                  <a:lnTo>
                    <a:pt x="7369" y="14238"/>
                  </a:lnTo>
                  <a:lnTo>
                    <a:pt x="7464" y="14798"/>
                  </a:lnTo>
                  <a:lnTo>
                    <a:pt x="7551" y="15357"/>
                  </a:lnTo>
                  <a:lnTo>
                    <a:pt x="7620" y="15923"/>
                  </a:lnTo>
                  <a:lnTo>
                    <a:pt x="7671" y="16483"/>
                  </a:lnTo>
                  <a:lnTo>
                    <a:pt x="7706" y="17049"/>
                  </a:lnTo>
                  <a:lnTo>
                    <a:pt x="8319" y="16592"/>
                  </a:lnTo>
                  <a:lnTo>
                    <a:pt x="8914" y="16134"/>
                  </a:lnTo>
                  <a:lnTo>
                    <a:pt x="9484" y="15684"/>
                  </a:lnTo>
                  <a:lnTo>
                    <a:pt x="10010" y="15248"/>
                  </a:lnTo>
                  <a:lnTo>
                    <a:pt x="10493" y="14834"/>
                  </a:lnTo>
                  <a:lnTo>
                    <a:pt x="10933" y="14456"/>
                  </a:lnTo>
                  <a:lnTo>
                    <a:pt x="11632" y="13846"/>
                  </a:lnTo>
                  <a:lnTo>
                    <a:pt x="11969" y="13534"/>
                  </a:lnTo>
                  <a:lnTo>
                    <a:pt x="12305" y="13229"/>
                  </a:lnTo>
                  <a:lnTo>
                    <a:pt x="12633" y="12909"/>
                  </a:lnTo>
                  <a:lnTo>
                    <a:pt x="12952" y="12589"/>
                  </a:lnTo>
                  <a:lnTo>
                    <a:pt x="13263" y="12270"/>
                  </a:lnTo>
                  <a:lnTo>
                    <a:pt x="13556" y="11943"/>
                  </a:lnTo>
                  <a:lnTo>
                    <a:pt x="13841" y="11609"/>
                  </a:lnTo>
                  <a:lnTo>
                    <a:pt x="14117" y="11282"/>
                  </a:lnTo>
                  <a:lnTo>
                    <a:pt x="14376" y="10940"/>
                  </a:lnTo>
                  <a:lnTo>
                    <a:pt x="14609" y="10606"/>
                  </a:lnTo>
                  <a:lnTo>
                    <a:pt x="14834" y="10265"/>
                  </a:lnTo>
                  <a:lnTo>
                    <a:pt x="15041" y="9923"/>
                  </a:lnTo>
                  <a:lnTo>
                    <a:pt x="15222" y="9575"/>
                  </a:lnTo>
                  <a:lnTo>
                    <a:pt x="15308" y="9400"/>
                  </a:lnTo>
                  <a:lnTo>
                    <a:pt x="15386" y="9233"/>
                  </a:lnTo>
                  <a:lnTo>
                    <a:pt x="15463" y="9059"/>
                  </a:lnTo>
                  <a:lnTo>
                    <a:pt x="15532" y="8885"/>
                  </a:lnTo>
                  <a:lnTo>
                    <a:pt x="15593" y="8703"/>
                  </a:lnTo>
                  <a:lnTo>
                    <a:pt x="15645" y="8529"/>
                  </a:lnTo>
                  <a:lnTo>
                    <a:pt x="15696" y="8354"/>
                  </a:lnTo>
                  <a:lnTo>
                    <a:pt x="15740" y="8180"/>
                  </a:lnTo>
                  <a:lnTo>
                    <a:pt x="15774" y="8006"/>
                  </a:lnTo>
                  <a:lnTo>
                    <a:pt x="15809" y="7824"/>
                  </a:lnTo>
                  <a:lnTo>
                    <a:pt x="15826" y="7650"/>
                  </a:lnTo>
                  <a:lnTo>
                    <a:pt x="15843" y="7476"/>
                  </a:lnTo>
                  <a:lnTo>
                    <a:pt x="15852" y="7294"/>
                  </a:lnTo>
                  <a:lnTo>
                    <a:pt x="15852" y="7120"/>
                  </a:lnTo>
                  <a:lnTo>
                    <a:pt x="15843" y="6938"/>
                  </a:lnTo>
                  <a:lnTo>
                    <a:pt x="15835" y="6764"/>
                  </a:lnTo>
                  <a:lnTo>
                    <a:pt x="15809" y="6582"/>
                  </a:lnTo>
                  <a:lnTo>
                    <a:pt x="15783" y="6408"/>
                  </a:lnTo>
                  <a:lnTo>
                    <a:pt x="15740" y="6233"/>
                  </a:lnTo>
                  <a:lnTo>
                    <a:pt x="15696" y="6052"/>
                  </a:lnTo>
                  <a:lnTo>
                    <a:pt x="15636" y="5877"/>
                  </a:lnTo>
                  <a:lnTo>
                    <a:pt x="15576" y="5696"/>
                  </a:lnTo>
                  <a:lnTo>
                    <a:pt x="15507" y="5522"/>
                  </a:lnTo>
                  <a:lnTo>
                    <a:pt x="15420" y="5340"/>
                  </a:lnTo>
                  <a:lnTo>
                    <a:pt x="15334" y="5166"/>
                  </a:lnTo>
                  <a:lnTo>
                    <a:pt x="15230" y="4984"/>
                  </a:lnTo>
                  <a:lnTo>
                    <a:pt x="15118" y="4810"/>
                  </a:lnTo>
                  <a:lnTo>
                    <a:pt x="14998" y="4628"/>
                  </a:lnTo>
                  <a:lnTo>
                    <a:pt x="14877" y="4454"/>
                  </a:lnTo>
                  <a:lnTo>
                    <a:pt x="14730" y="4279"/>
                  </a:lnTo>
                  <a:lnTo>
                    <a:pt x="14583" y="4098"/>
                  </a:lnTo>
                  <a:lnTo>
                    <a:pt x="14428" y="3923"/>
                  </a:lnTo>
                  <a:lnTo>
                    <a:pt x="14255" y="3749"/>
                  </a:lnTo>
                  <a:lnTo>
                    <a:pt x="14074" y="3568"/>
                  </a:lnTo>
                  <a:lnTo>
                    <a:pt x="13884" y="3393"/>
                  </a:lnTo>
                  <a:lnTo>
                    <a:pt x="13686" y="3219"/>
                  </a:lnTo>
                  <a:lnTo>
                    <a:pt x="13470" y="3045"/>
                  </a:lnTo>
                  <a:lnTo>
                    <a:pt x="13246" y="2870"/>
                  </a:lnTo>
                  <a:lnTo>
                    <a:pt x="12892" y="2616"/>
                  </a:lnTo>
                  <a:lnTo>
                    <a:pt x="12538" y="2376"/>
                  </a:lnTo>
                  <a:lnTo>
                    <a:pt x="12176" y="2144"/>
                  </a:lnTo>
                  <a:lnTo>
                    <a:pt x="11805" y="1926"/>
                  </a:lnTo>
                  <a:lnTo>
                    <a:pt x="11434" y="1722"/>
                  </a:lnTo>
                  <a:lnTo>
                    <a:pt x="11054" y="1534"/>
                  </a:lnTo>
                  <a:lnTo>
                    <a:pt x="10666" y="1352"/>
                  </a:lnTo>
                  <a:lnTo>
                    <a:pt x="10277" y="1185"/>
                  </a:lnTo>
                  <a:lnTo>
                    <a:pt x="9881" y="1032"/>
                  </a:lnTo>
                  <a:lnTo>
                    <a:pt x="9475" y="887"/>
                  </a:lnTo>
                  <a:lnTo>
                    <a:pt x="9069" y="756"/>
                  </a:lnTo>
                  <a:lnTo>
                    <a:pt x="8664" y="633"/>
                  </a:lnTo>
                  <a:lnTo>
                    <a:pt x="8250" y="524"/>
                  </a:lnTo>
                  <a:lnTo>
                    <a:pt x="7827" y="430"/>
                  </a:lnTo>
                  <a:lnTo>
                    <a:pt x="7413" y="342"/>
                  </a:lnTo>
                  <a:lnTo>
                    <a:pt x="6990" y="262"/>
                  </a:lnTo>
                  <a:lnTo>
                    <a:pt x="6558" y="197"/>
                  </a:lnTo>
                  <a:lnTo>
                    <a:pt x="6127" y="139"/>
                  </a:lnTo>
                  <a:lnTo>
                    <a:pt x="5695" y="88"/>
                  </a:lnTo>
                  <a:lnTo>
                    <a:pt x="5264" y="52"/>
                  </a:lnTo>
                  <a:lnTo>
                    <a:pt x="4833" y="30"/>
                  </a:lnTo>
                  <a:lnTo>
                    <a:pt x="4392" y="8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6"/>
            <p:cNvSpPr/>
            <p:nvPr/>
          </p:nvSpPr>
          <p:spPr>
            <a:xfrm>
              <a:off x="-1454350" y="-4801775"/>
              <a:ext cx="284150" cy="466175"/>
            </a:xfrm>
            <a:custGeom>
              <a:avLst/>
              <a:gdLst/>
              <a:ahLst/>
              <a:cxnLst/>
              <a:rect l="l" t="t" r="r" b="b"/>
              <a:pathLst>
                <a:path w="11366" h="18647" extrusionOk="0">
                  <a:moveTo>
                    <a:pt x="4755" y="0"/>
                  </a:moveTo>
                  <a:lnTo>
                    <a:pt x="4143" y="160"/>
                  </a:lnTo>
                  <a:lnTo>
                    <a:pt x="3530" y="334"/>
                  </a:lnTo>
                  <a:lnTo>
                    <a:pt x="2926" y="523"/>
                  </a:lnTo>
                  <a:lnTo>
                    <a:pt x="2322" y="726"/>
                  </a:lnTo>
                  <a:lnTo>
                    <a:pt x="1726" y="937"/>
                  </a:lnTo>
                  <a:lnTo>
                    <a:pt x="1148" y="1162"/>
                  </a:lnTo>
                  <a:lnTo>
                    <a:pt x="570" y="1395"/>
                  </a:lnTo>
                  <a:lnTo>
                    <a:pt x="1" y="1642"/>
                  </a:lnTo>
                  <a:lnTo>
                    <a:pt x="605" y="2622"/>
                  </a:lnTo>
                  <a:lnTo>
                    <a:pt x="1200" y="3610"/>
                  </a:lnTo>
                  <a:lnTo>
                    <a:pt x="1770" y="4605"/>
                  </a:lnTo>
                  <a:lnTo>
                    <a:pt x="2330" y="5608"/>
                  </a:lnTo>
                  <a:lnTo>
                    <a:pt x="2865" y="6625"/>
                  </a:lnTo>
                  <a:lnTo>
                    <a:pt x="3392" y="7642"/>
                  </a:lnTo>
                  <a:lnTo>
                    <a:pt x="3901" y="8666"/>
                  </a:lnTo>
                  <a:lnTo>
                    <a:pt x="4401" y="9705"/>
                  </a:lnTo>
                  <a:lnTo>
                    <a:pt x="4876" y="10743"/>
                  </a:lnTo>
                  <a:lnTo>
                    <a:pt x="5333" y="11789"/>
                  </a:lnTo>
                  <a:lnTo>
                    <a:pt x="5782" y="12843"/>
                  </a:lnTo>
                  <a:lnTo>
                    <a:pt x="6205" y="13903"/>
                  </a:lnTo>
                  <a:lnTo>
                    <a:pt x="6619" y="14971"/>
                  </a:lnTo>
                  <a:lnTo>
                    <a:pt x="7007" y="16046"/>
                  </a:lnTo>
                  <a:lnTo>
                    <a:pt x="7387" y="17121"/>
                  </a:lnTo>
                  <a:lnTo>
                    <a:pt x="7741" y="18203"/>
                  </a:lnTo>
                  <a:lnTo>
                    <a:pt x="7896" y="18247"/>
                  </a:lnTo>
                  <a:lnTo>
                    <a:pt x="7974" y="18276"/>
                  </a:lnTo>
                  <a:lnTo>
                    <a:pt x="8043" y="18305"/>
                  </a:lnTo>
                  <a:lnTo>
                    <a:pt x="8215" y="18400"/>
                  </a:lnTo>
                  <a:lnTo>
                    <a:pt x="8388" y="18479"/>
                  </a:lnTo>
                  <a:lnTo>
                    <a:pt x="8569" y="18538"/>
                  </a:lnTo>
                  <a:lnTo>
                    <a:pt x="8759" y="18588"/>
                  </a:lnTo>
                  <a:lnTo>
                    <a:pt x="8958" y="18617"/>
                  </a:lnTo>
                  <a:lnTo>
                    <a:pt x="9156" y="18639"/>
                  </a:lnTo>
                  <a:lnTo>
                    <a:pt x="9363" y="18647"/>
                  </a:lnTo>
                  <a:lnTo>
                    <a:pt x="9570" y="18639"/>
                  </a:lnTo>
                  <a:lnTo>
                    <a:pt x="9777" y="18617"/>
                  </a:lnTo>
                  <a:lnTo>
                    <a:pt x="10002" y="18588"/>
                  </a:lnTo>
                  <a:lnTo>
                    <a:pt x="10217" y="18545"/>
                  </a:lnTo>
                  <a:lnTo>
                    <a:pt x="10442" y="18494"/>
                  </a:lnTo>
                  <a:lnTo>
                    <a:pt x="10675" y="18429"/>
                  </a:lnTo>
                  <a:lnTo>
                    <a:pt x="10899" y="18356"/>
                  </a:lnTo>
                  <a:lnTo>
                    <a:pt x="11132" y="18269"/>
                  </a:lnTo>
                  <a:lnTo>
                    <a:pt x="11365" y="18182"/>
                  </a:lnTo>
                  <a:lnTo>
                    <a:pt x="11279" y="17964"/>
                  </a:lnTo>
                  <a:lnTo>
                    <a:pt x="11244" y="17855"/>
                  </a:lnTo>
                  <a:lnTo>
                    <a:pt x="11210" y="17746"/>
                  </a:lnTo>
                  <a:lnTo>
                    <a:pt x="11029" y="16533"/>
                  </a:lnTo>
                  <a:lnTo>
                    <a:pt x="10830" y="15341"/>
                  </a:lnTo>
                  <a:lnTo>
                    <a:pt x="10727" y="14753"/>
                  </a:lnTo>
                  <a:lnTo>
                    <a:pt x="10614" y="14172"/>
                  </a:lnTo>
                  <a:lnTo>
                    <a:pt x="10502" y="13598"/>
                  </a:lnTo>
                  <a:lnTo>
                    <a:pt x="10381" y="13017"/>
                  </a:lnTo>
                  <a:lnTo>
                    <a:pt x="10252" y="12450"/>
                  </a:lnTo>
                  <a:lnTo>
                    <a:pt x="10122" y="11884"/>
                  </a:lnTo>
                  <a:lnTo>
                    <a:pt x="9976" y="11317"/>
                  </a:lnTo>
                  <a:lnTo>
                    <a:pt x="9829" y="10758"/>
                  </a:lnTo>
                  <a:lnTo>
                    <a:pt x="9674" y="10206"/>
                  </a:lnTo>
                  <a:lnTo>
                    <a:pt x="9510" y="9654"/>
                  </a:lnTo>
                  <a:lnTo>
                    <a:pt x="9337" y="9102"/>
                  </a:lnTo>
                  <a:lnTo>
                    <a:pt x="9165" y="8557"/>
                  </a:lnTo>
                  <a:lnTo>
                    <a:pt x="8975" y="8012"/>
                  </a:lnTo>
                  <a:lnTo>
                    <a:pt x="8768" y="7467"/>
                  </a:lnTo>
                  <a:lnTo>
                    <a:pt x="8561" y="6923"/>
                  </a:lnTo>
                  <a:lnTo>
                    <a:pt x="8345" y="6385"/>
                  </a:lnTo>
                  <a:lnTo>
                    <a:pt x="8112" y="5847"/>
                  </a:lnTo>
                  <a:lnTo>
                    <a:pt x="7870" y="5317"/>
                  </a:lnTo>
                  <a:lnTo>
                    <a:pt x="7620" y="4780"/>
                  </a:lnTo>
                  <a:lnTo>
                    <a:pt x="7353" y="4249"/>
                  </a:lnTo>
                  <a:lnTo>
                    <a:pt x="7076" y="3712"/>
                  </a:lnTo>
                  <a:lnTo>
                    <a:pt x="6783" y="3182"/>
                  </a:lnTo>
                  <a:lnTo>
                    <a:pt x="6481" y="2651"/>
                  </a:lnTo>
                  <a:lnTo>
                    <a:pt x="6162" y="2121"/>
                  </a:lnTo>
                  <a:lnTo>
                    <a:pt x="5834" y="1591"/>
                  </a:lnTo>
                  <a:lnTo>
                    <a:pt x="5489" y="1061"/>
                  </a:lnTo>
                  <a:lnTo>
                    <a:pt x="5126" y="530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6"/>
            <p:cNvSpPr/>
            <p:nvPr/>
          </p:nvSpPr>
          <p:spPr>
            <a:xfrm>
              <a:off x="-1531150" y="-525150"/>
              <a:ext cx="339800" cy="186725"/>
            </a:xfrm>
            <a:custGeom>
              <a:avLst/>
              <a:gdLst/>
              <a:ahLst/>
              <a:cxnLst/>
              <a:rect l="l" t="t" r="r" b="b"/>
              <a:pathLst>
                <a:path w="13592" h="7469" extrusionOk="0">
                  <a:moveTo>
                    <a:pt x="13307" y="1"/>
                  </a:moveTo>
                  <a:lnTo>
                    <a:pt x="11710" y="59"/>
                  </a:lnTo>
                  <a:lnTo>
                    <a:pt x="10105" y="102"/>
                  </a:lnTo>
                  <a:lnTo>
                    <a:pt x="8492" y="139"/>
                  </a:lnTo>
                  <a:lnTo>
                    <a:pt x="6887" y="160"/>
                  </a:lnTo>
                  <a:lnTo>
                    <a:pt x="5273" y="175"/>
                  </a:lnTo>
                  <a:lnTo>
                    <a:pt x="3668" y="175"/>
                  </a:lnTo>
                  <a:lnTo>
                    <a:pt x="2054" y="160"/>
                  </a:lnTo>
                  <a:lnTo>
                    <a:pt x="458" y="131"/>
                  </a:lnTo>
                  <a:lnTo>
                    <a:pt x="467" y="1061"/>
                  </a:lnTo>
                  <a:lnTo>
                    <a:pt x="467" y="1991"/>
                  </a:lnTo>
                  <a:lnTo>
                    <a:pt x="441" y="2914"/>
                  </a:lnTo>
                  <a:lnTo>
                    <a:pt x="424" y="3378"/>
                  </a:lnTo>
                  <a:lnTo>
                    <a:pt x="398" y="3836"/>
                  </a:lnTo>
                  <a:lnTo>
                    <a:pt x="372" y="4294"/>
                  </a:lnTo>
                  <a:lnTo>
                    <a:pt x="337" y="4751"/>
                  </a:lnTo>
                  <a:lnTo>
                    <a:pt x="294" y="5209"/>
                  </a:lnTo>
                  <a:lnTo>
                    <a:pt x="251" y="5667"/>
                  </a:lnTo>
                  <a:lnTo>
                    <a:pt x="191" y="6117"/>
                  </a:lnTo>
                  <a:lnTo>
                    <a:pt x="139" y="6567"/>
                  </a:lnTo>
                  <a:lnTo>
                    <a:pt x="70" y="7018"/>
                  </a:lnTo>
                  <a:lnTo>
                    <a:pt x="1" y="7468"/>
                  </a:lnTo>
                  <a:lnTo>
                    <a:pt x="501" y="7330"/>
                  </a:lnTo>
                  <a:lnTo>
                    <a:pt x="1010" y="7199"/>
                  </a:lnTo>
                  <a:lnTo>
                    <a:pt x="1511" y="7076"/>
                  </a:lnTo>
                  <a:lnTo>
                    <a:pt x="2011" y="6952"/>
                  </a:lnTo>
                  <a:lnTo>
                    <a:pt x="2520" y="6843"/>
                  </a:lnTo>
                  <a:lnTo>
                    <a:pt x="3021" y="6734"/>
                  </a:lnTo>
                  <a:lnTo>
                    <a:pt x="3521" y="6640"/>
                  </a:lnTo>
                  <a:lnTo>
                    <a:pt x="4030" y="6545"/>
                  </a:lnTo>
                  <a:lnTo>
                    <a:pt x="4531" y="6458"/>
                  </a:lnTo>
                  <a:lnTo>
                    <a:pt x="5031" y="6378"/>
                  </a:lnTo>
                  <a:lnTo>
                    <a:pt x="5532" y="6306"/>
                  </a:lnTo>
                  <a:lnTo>
                    <a:pt x="6032" y="6233"/>
                  </a:lnTo>
                  <a:lnTo>
                    <a:pt x="6524" y="6175"/>
                  </a:lnTo>
                  <a:lnTo>
                    <a:pt x="7025" y="6117"/>
                  </a:lnTo>
                  <a:lnTo>
                    <a:pt x="7517" y="6073"/>
                  </a:lnTo>
                  <a:lnTo>
                    <a:pt x="8008" y="6030"/>
                  </a:lnTo>
                  <a:lnTo>
                    <a:pt x="8733" y="5972"/>
                  </a:lnTo>
                  <a:lnTo>
                    <a:pt x="9458" y="5921"/>
                  </a:lnTo>
                  <a:lnTo>
                    <a:pt x="10166" y="5884"/>
                  </a:lnTo>
                  <a:lnTo>
                    <a:pt x="10865" y="5863"/>
                  </a:lnTo>
                  <a:lnTo>
                    <a:pt x="11555" y="5855"/>
                  </a:lnTo>
                  <a:lnTo>
                    <a:pt x="12245" y="5855"/>
                  </a:lnTo>
                  <a:lnTo>
                    <a:pt x="12918" y="5863"/>
                  </a:lnTo>
                  <a:lnTo>
                    <a:pt x="13583" y="5877"/>
                  </a:lnTo>
                  <a:lnTo>
                    <a:pt x="13591" y="5129"/>
                  </a:lnTo>
                  <a:lnTo>
                    <a:pt x="13583" y="4388"/>
                  </a:lnTo>
                  <a:lnTo>
                    <a:pt x="13557" y="3647"/>
                  </a:lnTo>
                  <a:lnTo>
                    <a:pt x="13531" y="2914"/>
                  </a:lnTo>
                  <a:lnTo>
                    <a:pt x="13488" y="2180"/>
                  </a:lnTo>
                  <a:lnTo>
                    <a:pt x="13436" y="1453"/>
                  </a:lnTo>
                  <a:lnTo>
                    <a:pt x="13376" y="727"/>
                  </a:lnTo>
                  <a:lnTo>
                    <a:pt x="133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6"/>
            <p:cNvSpPr/>
            <p:nvPr/>
          </p:nvSpPr>
          <p:spPr>
            <a:xfrm>
              <a:off x="-5708875" y="-5699800"/>
              <a:ext cx="4473075" cy="4472250"/>
            </a:xfrm>
            <a:custGeom>
              <a:avLst/>
              <a:gdLst/>
              <a:ahLst/>
              <a:cxnLst/>
              <a:rect l="l" t="t" r="r" b="b"/>
              <a:pathLst>
                <a:path w="178923" h="178890" extrusionOk="0">
                  <a:moveTo>
                    <a:pt x="22419" y="73657"/>
                  </a:moveTo>
                  <a:lnTo>
                    <a:pt x="22591" y="73664"/>
                  </a:lnTo>
                  <a:lnTo>
                    <a:pt x="22755" y="73672"/>
                  </a:lnTo>
                  <a:lnTo>
                    <a:pt x="22928" y="73693"/>
                  </a:lnTo>
                  <a:lnTo>
                    <a:pt x="23100" y="73715"/>
                  </a:lnTo>
                  <a:lnTo>
                    <a:pt x="23273" y="73744"/>
                  </a:lnTo>
                  <a:lnTo>
                    <a:pt x="23446" y="73773"/>
                  </a:lnTo>
                  <a:lnTo>
                    <a:pt x="23610" y="73817"/>
                  </a:lnTo>
                  <a:lnTo>
                    <a:pt x="23782" y="73861"/>
                  </a:lnTo>
                  <a:lnTo>
                    <a:pt x="23946" y="73911"/>
                  </a:lnTo>
                  <a:lnTo>
                    <a:pt x="24110" y="73962"/>
                  </a:lnTo>
                  <a:lnTo>
                    <a:pt x="24274" y="74020"/>
                  </a:lnTo>
                  <a:lnTo>
                    <a:pt x="24429" y="74086"/>
                  </a:lnTo>
                  <a:lnTo>
                    <a:pt x="24749" y="74224"/>
                  </a:lnTo>
                  <a:lnTo>
                    <a:pt x="25059" y="74369"/>
                  </a:lnTo>
                  <a:lnTo>
                    <a:pt x="25353" y="74536"/>
                  </a:lnTo>
                  <a:lnTo>
                    <a:pt x="25637" y="74710"/>
                  </a:lnTo>
                  <a:lnTo>
                    <a:pt x="25905" y="74892"/>
                  </a:lnTo>
                  <a:lnTo>
                    <a:pt x="26043" y="75001"/>
                  </a:lnTo>
                  <a:lnTo>
                    <a:pt x="26172" y="75110"/>
                  </a:lnTo>
                  <a:lnTo>
                    <a:pt x="26293" y="75219"/>
                  </a:lnTo>
                  <a:lnTo>
                    <a:pt x="26405" y="75335"/>
                  </a:lnTo>
                  <a:lnTo>
                    <a:pt x="26509" y="75444"/>
                  </a:lnTo>
                  <a:lnTo>
                    <a:pt x="26604" y="75560"/>
                  </a:lnTo>
                  <a:lnTo>
                    <a:pt x="26690" y="75677"/>
                  </a:lnTo>
                  <a:lnTo>
                    <a:pt x="26776" y="75793"/>
                  </a:lnTo>
                  <a:lnTo>
                    <a:pt x="26845" y="75916"/>
                  </a:lnTo>
                  <a:lnTo>
                    <a:pt x="26906" y="76040"/>
                  </a:lnTo>
                  <a:lnTo>
                    <a:pt x="26958" y="76156"/>
                  </a:lnTo>
                  <a:lnTo>
                    <a:pt x="27009" y="76279"/>
                  </a:lnTo>
                  <a:lnTo>
                    <a:pt x="27044" y="76403"/>
                  </a:lnTo>
                  <a:lnTo>
                    <a:pt x="27078" y="76534"/>
                  </a:lnTo>
                  <a:lnTo>
                    <a:pt x="27104" y="76657"/>
                  </a:lnTo>
                  <a:lnTo>
                    <a:pt x="27113" y="76788"/>
                  </a:lnTo>
                  <a:lnTo>
                    <a:pt x="27122" y="76911"/>
                  </a:lnTo>
                  <a:lnTo>
                    <a:pt x="27122" y="77042"/>
                  </a:lnTo>
                  <a:lnTo>
                    <a:pt x="27113" y="77173"/>
                  </a:lnTo>
                  <a:lnTo>
                    <a:pt x="27104" y="77296"/>
                  </a:lnTo>
                  <a:lnTo>
                    <a:pt x="27078" y="77427"/>
                  </a:lnTo>
                  <a:lnTo>
                    <a:pt x="27053" y="77558"/>
                  </a:lnTo>
                  <a:lnTo>
                    <a:pt x="27009" y="77689"/>
                  </a:lnTo>
                  <a:lnTo>
                    <a:pt x="26966" y="77819"/>
                  </a:lnTo>
                  <a:lnTo>
                    <a:pt x="26914" y="77950"/>
                  </a:lnTo>
                  <a:lnTo>
                    <a:pt x="26854" y="78081"/>
                  </a:lnTo>
                  <a:lnTo>
                    <a:pt x="26794" y="78212"/>
                  </a:lnTo>
                  <a:lnTo>
                    <a:pt x="26716" y="78350"/>
                  </a:lnTo>
                  <a:lnTo>
                    <a:pt x="26638" y="78480"/>
                  </a:lnTo>
                  <a:lnTo>
                    <a:pt x="26552" y="78611"/>
                  </a:lnTo>
                  <a:lnTo>
                    <a:pt x="26466" y="78735"/>
                  </a:lnTo>
                  <a:lnTo>
                    <a:pt x="26362" y="78865"/>
                  </a:lnTo>
                  <a:lnTo>
                    <a:pt x="26276" y="78974"/>
                  </a:lnTo>
                  <a:lnTo>
                    <a:pt x="26190" y="79076"/>
                  </a:lnTo>
                  <a:lnTo>
                    <a:pt x="26000" y="79265"/>
                  </a:lnTo>
                  <a:lnTo>
                    <a:pt x="25793" y="79454"/>
                  </a:lnTo>
                  <a:lnTo>
                    <a:pt x="25568" y="79621"/>
                  </a:lnTo>
                  <a:lnTo>
                    <a:pt x="25335" y="79788"/>
                  </a:lnTo>
                  <a:lnTo>
                    <a:pt x="25094" y="79940"/>
                  </a:lnTo>
                  <a:lnTo>
                    <a:pt x="24835" y="80078"/>
                  </a:lnTo>
                  <a:lnTo>
                    <a:pt x="24576" y="80202"/>
                  </a:lnTo>
                  <a:lnTo>
                    <a:pt x="24300" y="80318"/>
                  </a:lnTo>
                  <a:lnTo>
                    <a:pt x="24024" y="80420"/>
                  </a:lnTo>
                  <a:lnTo>
                    <a:pt x="23739" y="80507"/>
                  </a:lnTo>
                  <a:lnTo>
                    <a:pt x="23446" y="80587"/>
                  </a:lnTo>
                  <a:lnTo>
                    <a:pt x="23161" y="80645"/>
                  </a:lnTo>
                  <a:lnTo>
                    <a:pt x="22859" y="80696"/>
                  </a:lnTo>
                  <a:lnTo>
                    <a:pt x="22565" y="80725"/>
                  </a:lnTo>
                  <a:lnTo>
                    <a:pt x="22272" y="80739"/>
                  </a:lnTo>
                  <a:lnTo>
                    <a:pt x="21979" y="80747"/>
                  </a:lnTo>
                  <a:lnTo>
                    <a:pt x="21694" y="80732"/>
                  </a:lnTo>
                  <a:lnTo>
                    <a:pt x="21401" y="80703"/>
                  </a:lnTo>
                  <a:lnTo>
                    <a:pt x="21124" y="80660"/>
                  </a:lnTo>
                  <a:lnTo>
                    <a:pt x="20986" y="80631"/>
                  </a:lnTo>
                  <a:lnTo>
                    <a:pt x="20848" y="80594"/>
                  </a:lnTo>
                  <a:lnTo>
                    <a:pt x="20710" y="80558"/>
                  </a:lnTo>
                  <a:lnTo>
                    <a:pt x="20581" y="80514"/>
                  </a:lnTo>
                  <a:lnTo>
                    <a:pt x="20451" y="80471"/>
                  </a:lnTo>
                  <a:lnTo>
                    <a:pt x="20322" y="80420"/>
                  </a:lnTo>
                  <a:lnTo>
                    <a:pt x="20201" y="80369"/>
                  </a:lnTo>
                  <a:lnTo>
                    <a:pt x="20072" y="80304"/>
                  </a:lnTo>
                  <a:lnTo>
                    <a:pt x="19951" y="80246"/>
                  </a:lnTo>
                  <a:lnTo>
                    <a:pt x="19839" y="80173"/>
                  </a:lnTo>
                  <a:lnTo>
                    <a:pt x="19727" y="80100"/>
                  </a:lnTo>
                  <a:lnTo>
                    <a:pt x="19614" y="80028"/>
                  </a:lnTo>
                  <a:lnTo>
                    <a:pt x="19502" y="79940"/>
                  </a:lnTo>
                  <a:lnTo>
                    <a:pt x="19399" y="79853"/>
                  </a:lnTo>
                  <a:lnTo>
                    <a:pt x="19304" y="79766"/>
                  </a:lnTo>
                  <a:lnTo>
                    <a:pt x="19209" y="79664"/>
                  </a:lnTo>
                  <a:lnTo>
                    <a:pt x="19114" y="79563"/>
                  </a:lnTo>
                  <a:lnTo>
                    <a:pt x="19028" y="79461"/>
                  </a:lnTo>
                  <a:lnTo>
                    <a:pt x="18941" y="79345"/>
                  </a:lnTo>
                  <a:lnTo>
                    <a:pt x="18864" y="79229"/>
                  </a:lnTo>
                  <a:lnTo>
                    <a:pt x="18786" y="79112"/>
                  </a:lnTo>
                  <a:lnTo>
                    <a:pt x="18717" y="78982"/>
                  </a:lnTo>
                  <a:lnTo>
                    <a:pt x="18657" y="78851"/>
                  </a:lnTo>
                  <a:lnTo>
                    <a:pt x="18596" y="78713"/>
                  </a:lnTo>
                  <a:lnTo>
                    <a:pt x="18553" y="78597"/>
                  </a:lnTo>
                  <a:lnTo>
                    <a:pt x="18510" y="78488"/>
                  </a:lnTo>
                  <a:lnTo>
                    <a:pt x="18475" y="78364"/>
                  </a:lnTo>
                  <a:lnTo>
                    <a:pt x="18449" y="78248"/>
                  </a:lnTo>
                  <a:lnTo>
                    <a:pt x="18424" y="78132"/>
                  </a:lnTo>
                  <a:lnTo>
                    <a:pt x="18406" y="78008"/>
                  </a:lnTo>
                  <a:lnTo>
                    <a:pt x="18389" y="77885"/>
                  </a:lnTo>
                  <a:lnTo>
                    <a:pt x="18380" y="77761"/>
                  </a:lnTo>
                  <a:lnTo>
                    <a:pt x="18380" y="77514"/>
                  </a:lnTo>
                  <a:lnTo>
                    <a:pt x="18406" y="77267"/>
                  </a:lnTo>
                  <a:lnTo>
                    <a:pt x="18441" y="77020"/>
                  </a:lnTo>
                  <a:lnTo>
                    <a:pt x="18501" y="76773"/>
                  </a:lnTo>
                  <a:lnTo>
                    <a:pt x="18579" y="76534"/>
                  </a:lnTo>
                  <a:lnTo>
                    <a:pt x="18674" y="76294"/>
                  </a:lnTo>
                  <a:lnTo>
                    <a:pt x="18795" y="76062"/>
                  </a:lnTo>
                  <a:lnTo>
                    <a:pt x="18924" y="75844"/>
                  </a:lnTo>
                  <a:lnTo>
                    <a:pt x="19071" y="75626"/>
                  </a:lnTo>
                  <a:lnTo>
                    <a:pt x="19226" y="75422"/>
                  </a:lnTo>
                  <a:lnTo>
                    <a:pt x="19321" y="75321"/>
                  </a:lnTo>
                  <a:lnTo>
                    <a:pt x="19407" y="75226"/>
                  </a:lnTo>
                  <a:lnTo>
                    <a:pt x="19502" y="75139"/>
                  </a:lnTo>
                  <a:lnTo>
                    <a:pt x="19597" y="75045"/>
                  </a:lnTo>
                  <a:lnTo>
                    <a:pt x="19709" y="74892"/>
                  </a:lnTo>
                  <a:lnTo>
                    <a:pt x="19821" y="74747"/>
                  </a:lnTo>
                  <a:lnTo>
                    <a:pt x="19942" y="74601"/>
                  </a:lnTo>
                  <a:lnTo>
                    <a:pt x="20072" y="74471"/>
                  </a:lnTo>
                  <a:lnTo>
                    <a:pt x="20218" y="74340"/>
                  </a:lnTo>
                  <a:lnTo>
                    <a:pt x="20374" y="74224"/>
                  </a:lnTo>
                  <a:lnTo>
                    <a:pt x="20451" y="74166"/>
                  </a:lnTo>
                  <a:lnTo>
                    <a:pt x="20538" y="74115"/>
                  </a:lnTo>
                  <a:lnTo>
                    <a:pt x="20633" y="74064"/>
                  </a:lnTo>
                  <a:lnTo>
                    <a:pt x="20727" y="74020"/>
                  </a:lnTo>
                  <a:lnTo>
                    <a:pt x="20891" y="73948"/>
                  </a:lnTo>
                  <a:lnTo>
                    <a:pt x="21055" y="73882"/>
                  </a:lnTo>
                  <a:lnTo>
                    <a:pt x="21219" y="73831"/>
                  </a:lnTo>
                  <a:lnTo>
                    <a:pt x="21392" y="73781"/>
                  </a:lnTo>
                  <a:lnTo>
                    <a:pt x="21556" y="73744"/>
                  </a:lnTo>
                  <a:lnTo>
                    <a:pt x="21728" y="73715"/>
                  </a:lnTo>
                  <a:lnTo>
                    <a:pt x="21901" y="73686"/>
                  </a:lnTo>
                  <a:lnTo>
                    <a:pt x="22074" y="73672"/>
                  </a:lnTo>
                  <a:lnTo>
                    <a:pt x="22246" y="73664"/>
                  </a:lnTo>
                  <a:lnTo>
                    <a:pt x="22419" y="73657"/>
                  </a:lnTo>
                  <a:close/>
                  <a:moveTo>
                    <a:pt x="154347" y="73192"/>
                  </a:moveTo>
                  <a:lnTo>
                    <a:pt x="154511" y="73200"/>
                  </a:lnTo>
                  <a:lnTo>
                    <a:pt x="154675" y="73207"/>
                  </a:lnTo>
                  <a:lnTo>
                    <a:pt x="154831" y="73221"/>
                  </a:lnTo>
                  <a:lnTo>
                    <a:pt x="154995" y="73243"/>
                  </a:lnTo>
                  <a:lnTo>
                    <a:pt x="155141" y="73265"/>
                  </a:lnTo>
                  <a:lnTo>
                    <a:pt x="155297" y="73294"/>
                  </a:lnTo>
                  <a:lnTo>
                    <a:pt x="155443" y="73323"/>
                  </a:lnTo>
                  <a:lnTo>
                    <a:pt x="155581" y="73367"/>
                  </a:lnTo>
                  <a:lnTo>
                    <a:pt x="155728" y="73403"/>
                  </a:lnTo>
                  <a:lnTo>
                    <a:pt x="155866" y="73447"/>
                  </a:lnTo>
                  <a:lnTo>
                    <a:pt x="155996" y="73497"/>
                  </a:lnTo>
                  <a:lnTo>
                    <a:pt x="156134" y="73555"/>
                  </a:lnTo>
                  <a:lnTo>
                    <a:pt x="156263" y="73606"/>
                  </a:lnTo>
                  <a:lnTo>
                    <a:pt x="156384" y="73672"/>
                  </a:lnTo>
                  <a:lnTo>
                    <a:pt x="156505" y="73737"/>
                  </a:lnTo>
                  <a:lnTo>
                    <a:pt x="156626" y="73802"/>
                  </a:lnTo>
                  <a:lnTo>
                    <a:pt x="156746" y="73875"/>
                  </a:lnTo>
                  <a:lnTo>
                    <a:pt x="156859" y="73948"/>
                  </a:lnTo>
                  <a:lnTo>
                    <a:pt x="157066" y="74108"/>
                  </a:lnTo>
                  <a:lnTo>
                    <a:pt x="157273" y="74275"/>
                  </a:lnTo>
                  <a:lnTo>
                    <a:pt x="157454" y="74456"/>
                  </a:lnTo>
                  <a:lnTo>
                    <a:pt x="157626" y="74652"/>
                  </a:lnTo>
                  <a:lnTo>
                    <a:pt x="157782" y="74848"/>
                  </a:lnTo>
                  <a:lnTo>
                    <a:pt x="157929" y="75059"/>
                  </a:lnTo>
                  <a:lnTo>
                    <a:pt x="158049" y="75277"/>
                  </a:lnTo>
                  <a:lnTo>
                    <a:pt x="158161" y="75502"/>
                  </a:lnTo>
                  <a:lnTo>
                    <a:pt x="158256" y="75735"/>
                  </a:lnTo>
                  <a:lnTo>
                    <a:pt x="158334" y="75967"/>
                  </a:lnTo>
                  <a:lnTo>
                    <a:pt x="158403" y="76214"/>
                  </a:lnTo>
                  <a:lnTo>
                    <a:pt x="158446" y="76454"/>
                  </a:lnTo>
                  <a:lnTo>
                    <a:pt x="158472" y="76701"/>
                  </a:lnTo>
                  <a:lnTo>
                    <a:pt x="158481" y="76955"/>
                  </a:lnTo>
                  <a:lnTo>
                    <a:pt x="158481" y="77202"/>
                  </a:lnTo>
                  <a:lnTo>
                    <a:pt x="158455" y="77456"/>
                  </a:lnTo>
                  <a:lnTo>
                    <a:pt x="158412" y="77703"/>
                  </a:lnTo>
                  <a:lnTo>
                    <a:pt x="158351" y="77950"/>
                  </a:lnTo>
                  <a:lnTo>
                    <a:pt x="158265" y="78197"/>
                  </a:lnTo>
                  <a:lnTo>
                    <a:pt x="158170" y="78444"/>
                  </a:lnTo>
                  <a:lnTo>
                    <a:pt x="158049" y="78684"/>
                  </a:lnTo>
                  <a:lnTo>
                    <a:pt x="157911" y="78916"/>
                  </a:lnTo>
                  <a:lnTo>
                    <a:pt x="157834" y="79040"/>
                  </a:lnTo>
                  <a:lnTo>
                    <a:pt x="157747" y="79156"/>
                  </a:lnTo>
                  <a:lnTo>
                    <a:pt x="157575" y="79388"/>
                  </a:lnTo>
                  <a:lnTo>
                    <a:pt x="157385" y="79606"/>
                  </a:lnTo>
                  <a:lnTo>
                    <a:pt x="157178" y="79810"/>
                  </a:lnTo>
                  <a:lnTo>
                    <a:pt x="156962" y="80006"/>
                  </a:lnTo>
                  <a:lnTo>
                    <a:pt x="156729" y="80180"/>
                  </a:lnTo>
                  <a:lnTo>
                    <a:pt x="156487" y="80355"/>
                  </a:lnTo>
                  <a:lnTo>
                    <a:pt x="156237" y="80507"/>
                  </a:lnTo>
                  <a:lnTo>
                    <a:pt x="155970" y="80652"/>
                  </a:lnTo>
                  <a:lnTo>
                    <a:pt x="155702" y="80776"/>
                  </a:lnTo>
                  <a:lnTo>
                    <a:pt x="155426" y="80892"/>
                  </a:lnTo>
                  <a:lnTo>
                    <a:pt x="155141" y="80994"/>
                  </a:lnTo>
                  <a:lnTo>
                    <a:pt x="154848" y="81081"/>
                  </a:lnTo>
                  <a:lnTo>
                    <a:pt x="154555" y="81154"/>
                  </a:lnTo>
                  <a:lnTo>
                    <a:pt x="154261" y="81212"/>
                  </a:lnTo>
                  <a:lnTo>
                    <a:pt x="153959" y="81255"/>
                  </a:lnTo>
                  <a:lnTo>
                    <a:pt x="153657" y="81277"/>
                  </a:lnTo>
                  <a:lnTo>
                    <a:pt x="153355" y="81292"/>
                  </a:lnTo>
                  <a:lnTo>
                    <a:pt x="153053" y="81284"/>
                  </a:lnTo>
                  <a:lnTo>
                    <a:pt x="152751" y="81270"/>
                  </a:lnTo>
                  <a:lnTo>
                    <a:pt x="152449" y="81226"/>
                  </a:lnTo>
                  <a:lnTo>
                    <a:pt x="152156" y="81175"/>
                  </a:lnTo>
                  <a:lnTo>
                    <a:pt x="152009" y="81146"/>
                  </a:lnTo>
                  <a:lnTo>
                    <a:pt x="151862" y="81103"/>
                  </a:lnTo>
                  <a:lnTo>
                    <a:pt x="151724" y="81066"/>
                  </a:lnTo>
                  <a:lnTo>
                    <a:pt x="151578" y="81016"/>
                  </a:lnTo>
                  <a:lnTo>
                    <a:pt x="151439" y="80965"/>
                  </a:lnTo>
                  <a:lnTo>
                    <a:pt x="151301" y="80914"/>
                  </a:lnTo>
                  <a:lnTo>
                    <a:pt x="151163" y="80856"/>
                  </a:lnTo>
                  <a:lnTo>
                    <a:pt x="151025" y="80790"/>
                  </a:lnTo>
                  <a:lnTo>
                    <a:pt x="150896" y="80718"/>
                  </a:lnTo>
                  <a:lnTo>
                    <a:pt x="150766" y="80645"/>
                  </a:lnTo>
                  <a:lnTo>
                    <a:pt x="150637" y="80572"/>
                  </a:lnTo>
                  <a:lnTo>
                    <a:pt x="150508" y="80493"/>
                  </a:lnTo>
                  <a:lnTo>
                    <a:pt x="150387" y="80405"/>
                  </a:lnTo>
                  <a:lnTo>
                    <a:pt x="150266" y="80311"/>
                  </a:lnTo>
                  <a:lnTo>
                    <a:pt x="150145" y="80216"/>
                  </a:lnTo>
                  <a:lnTo>
                    <a:pt x="150024" y="80115"/>
                  </a:lnTo>
                  <a:lnTo>
                    <a:pt x="149912" y="80006"/>
                  </a:lnTo>
                  <a:lnTo>
                    <a:pt x="149809" y="79897"/>
                  </a:lnTo>
                  <a:lnTo>
                    <a:pt x="149696" y="79781"/>
                  </a:lnTo>
                  <a:lnTo>
                    <a:pt x="149593" y="79664"/>
                  </a:lnTo>
                  <a:lnTo>
                    <a:pt x="149515" y="79555"/>
                  </a:lnTo>
                  <a:lnTo>
                    <a:pt x="149438" y="79454"/>
                  </a:lnTo>
                  <a:lnTo>
                    <a:pt x="149369" y="79345"/>
                  </a:lnTo>
                  <a:lnTo>
                    <a:pt x="149300" y="79236"/>
                  </a:lnTo>
                  <a:lnTo>
                    <a:pt x="149239" y="79127"/>
                  </a:lnTo>
                  <a:lnTo>
                    <a:pt x="149187" y="79018"/>
                  </a:lnTo>
                  <a:lnTo>
                    <a:pt x="149144" y="78909"/>
                  </a:lnTo>
                  <a:lnTo>
                    <a:pt x="149101" y="78800"/>
                  </a:lnTo>
                  <a:lnTo>
                    <a:pt x="149067" y="78684"/>
                  </a:lnTo>
                  <a:lnTo>
                    <a:pt x="149032" y="78575"/>
                  </a:lnTo>
                  <a:lnTo>
                    <a:pt x="149006" y="78459"/>
                  </a:lnTo>
                  <a:lnTo>
                    <a:pt x="148989" y="78350"/>
                  </a:lnTo>
                  <a:lnTo>
                    <a:pt x="148963" y="78117"/>
                  </a:lnTo>
                  <a:lnTo>
                    <a:pt x="148963" y="77892"/>
                  </a:lnTo>
                  <a:lnTo>
                    <a:pt x="148972" y="77667"/>
                  </a:lnTo>
                  <a:lnTo>
                    <a:pt x="149006" y="77449"/>
                  </a:lnTo>
                  <a:lnTo>
                    <a:pt x="149058" y="77224"/>
                  </a:lnTo>
                  <a:lnTo>
                    <a:pt x="149118" y="77006"/>
                  </a:lnTo>
                  <a:lnTo>
                    <a:pt x="149205" y="76795"/>
                  </a:lnTo>
                  <a:lnTo>
                    <a:pt x="149300" y="76592"/>
                  </a:lnTo>
                  <a:lnTo>
                    <a:pt x="149412" y="76396"/>
                  </a:lnTo>
                  <a:lnTo>
                    <a:pt x="149532" y="76200"/>
                  </a:lnTo>
                  <a:lnTo>
                    <a:pt x="149584" y="76040"/>
                  </a:lnTo>
                  <a:lnTo>
                    <a:pt x="149645" y="75873"/>
                  </a:lnTo>
                  <a:lnTo>
                    <a:pt x="149714" y="75713"/>
                  </a:lnTo>
                  <a:lnTo>
                    <a:pt x="149783" y="75560"/>
                  </a:lnTo>
                  <a:lnTo>
                    <a:pt x="149869" y="75401"/>
                  </a:lnTo>
                  <a:lnTo>
                    <a:pt x="149964" y="75255"/>
                  </a:lnTo>
                  <a:lnTo>
                    <a:pt x="150067" y="75110"/>
                  </a:lnTo>
                  <a:lnTo>
                    <a:pt x="150171" y="74972"/>
                  </a:lnTo>
                  <a:lnTo>
                    <a:pt x="150344" y="74776"/>
                  </a:lnTo>
                  <a:lnTo>
                    <a:pt x="150525" y="74594"/>
                  </a:lnTo>
                  <a:lnTo>
                    <a:pt x="150715" y="74427"/>
                  </a:lnTo>
                  <a:lnTo>
                    <a:pt x="150922" y="74260"/>
                  </a:lnTo>
                  <a:lnTo>
                    <a:pt x="151137" y="74108"/>
                  </a:lnTo>
                  <a:lnTo>
                    <a:pt x="151370" y="73970"/>
                  </a:lnTo>
                  <a:lnTo>
                    <a:pt x="151603" y="73839"/>
                  </a:lnTo>
                  <a:lnTo>
                    <a:pt x="151854" y="73723"/>
                  </a:lnTo>
                  <a:lnTo>
                    <a:pt x="152104" y="73614"/>
                  </a:lnTo>
                  <a:lnTo>
                    <a:pt x="152363" y="73519"/>
                  </a:lnTo>
                  <a:lnTo>
                    <a:pt x="152630" y="73432"/>
                  </a:lnTo>
                  <a:lnTo>
                    <a:pt x="152906" y="73359"/>
                  </a:lnTo>
                  <a:lnTo>
                    <a:pt x="153174" y="73301"/>
                  </a:lnTo>
                  <a:lnTo>
                    <a:pt x="153450" y="73258"/>
                  </a:lnTo>
                  <a:lnTo>
                    <a:pt x="153735" y="73221"/>
                  </a:lnTo>
                  <a:lnTo>
                    <a:pt x="154011" y="73200"/>
                  </a:lnTo>
                  <a:lnTo>
                    <a:pt x="154184" y="73200"/>
                  </a:lnTo>
                  <a:lnTo>
                    <a:pt x="154347" y="73192"/>
                  </a:lnTo>
                  <a:close/>
                  <a:moveTo>
                    <a:pt x="99355" y="81270"/>
                  </a:moveTo>
                  <a:lnTo>
                    <a:pt x="101245" y="81277"/>
                  </a:lnTo>
                  <a:lnTo>
                    <a:pt x="103134" y="81299"/>
                  </a:lnTo>
                  <a:lnTo>
                    <a:pt x="105016" y="81335"/>
                  </a:lnTo>
                  <a:lnTo>
                    <a:pt x="106897" y="81379"/>
                  </a:lnTo>
                  <a:lnTo>
                    <a:pt x="108778" y="81437"/>
                  </a:lnTo>
                  <a:lnTo>
                    <a:pt x="110659" y="81509"/>
                  </a:lnTo>
                  <a:lnTo>
                    <a:pt x="112540" y="81589"/>
                  </a:lnTo>
                  <a:lnTo>
                    <a:pt x="114421" y="81684"/>
                  </a:lnTo>
                  <a:lnTo>
                    <a:pt x="116294" y="81786"/>
                  </a:lnTo>
                  <a:lnTo>
                    <a:pt x="118166" y="81902"/>
                  </a:lnTo>
                  <a:lnTo>
                    <a:pt x="120039" y="82032"/>
                  </a:lnTo>
                  <a:lnTo>
                    <a:pt x="121911" y="82178"/>
                  </a:lnTo>
                  <a:lnTo>
                    <a:pt x="122032" y="82185"/>
                  </a:lnTo>
                  <a:lnTo>
                    <a:pt x="122153" y="82207"/>
                  </a:lnTo>
                  <a:lnTo>
                    <a:pt x="122265" y="82229"/>
                  </a:lnTo>
                  <a:lnTo>
                    <a:pt x="122377" y="82258"/>
                  </a:lnTo>
                  <a:lnTo>
                    <a:pt x="122481" y="82287"/>
                  </a:lnTo>
                  <a:lnTo>
                    <a:pt x="122576" y="82323"/>
                  </a:lnTo>
                  <a:lnTo>
                    <a:pt x="122670" y="82367"/>
                  </a:lnTo>
                  <a:lnTo>
                    <a:pt x="122765" y="82410"/>
                  </a:lnTo>
                  <a:lnTo>
                    <a:pt x="122852" y="82461"/>
                  </a:lnTo>
                  <a:lnTo>
                    <a:pt x="122929" y="82512"/>
                  </a:lnTo>
                  <a:lnTo>
                    <a:pt x="123007" y="82570"/>
                  </a:lnTo>
                  <a:lnTo>
                    <a:pt x="123085" y="82628"/>
                  </a:lnTo>
                  <a:lnTo>
                    <a:pt x="123145" y="82693"/>
                  </a:lnTo>
                  <a:lnTo>
                    <a:pt x="123214" y="82759"/>
                  </a:lnTo>
                  <a:lnTo>
                    <a:pt x="123266" y="82824"/>
                  </a:lnTo>
                  <a:lnTo>
                    <a:pt x="123318" y="82897"/>
                  </a:lnTo>
                  <a:lnTo>
                    <a:pt x="123369" y="82962"/>
                  </a:lnTo>
                  <a:lnTo>
                    <a:pt x="123413" y="83042"/>
                  </a:lnTo>
                  <a:lnTo>
                    <a:pt x="123490" y="83195"/>
                  </a:lnTo>
                  <a:lnTo>
                    <a:pt x="123542" y="83347"/>
                  </a:lnTo>
                  <a:lnTo>
                    <a:pt x="123576" y="83507"/>
                  </a:lnTo>
                  <a:lnTo>
                    <a:pt x="123594" y="83674"/>
                  </a:lnTo>
                  <a:lnTo>
                    <a:pt x="123585" y="83834"/>
                  </a:lnTo>
                  <a:lnTo>
                    <a:pt x="123568" y="83994"/>
                  </a:lnTo>
                  <a:lnTo>
                    <a:pt x="123525" y="84146"/>
                  </a:lnTo>
                  <a:lnTo>
                    <a:pt x="123628" y="84263"/>
                  </a:lnTo>
                  <a:lnTo>
                    <a:pt x="123723" y="84386"/>
                  </a:lnTo>
                  <a:lnTo>
                    <a:pt x="123766" y="84451"/>
                  </a:lnTo>
                  <a:lnTo>
                    <a:pt x="123801" y="84517"/>
                  </a:lnTo>
                  <a:lnTo>
                    <a:pt x="123835" y="84589"/>
                  </a:lnTo>
                  <a:lnTo>
                    <a:pt x="123861" y="84662"/>
                  </a:lnTo>
                  <a:lnTo>
                    <a:pt x="124180" y="85781"/>
                  </a:lnTo>
                  <a:lnTo>
                    <a:pt x="124336" y="86347"/>
                  </a:lnTo>
                  <a:lnTo>
                    <a:pt x="124474" y="86921"/>
                  </a:lnTo>
                  <a:lnTo>
                    <a:pt x="124543" y="87212"/>
                  </a:lnTo>
                  <a:lnTo>
                    <a:pt x="124595" y="87495"/>
                  </a:lnTo>
                  <a:lnTo>
                    <a:pt x="124646" y="87786"/>
                  </a:lnTo>
                  <a:lnTo>
                    <a:pt x="124698" y="88069"/>
                  </a:lnTo>
                  <a:lnTo>
                    <a:pt x="124733" y="88352"/>
                  </a:lnTo>
                  <a:lnTo>
                    <a:pt x="124759" y="88635"/>
                  </a:lnTo>
                  <a:lnTo>
                    <a:pt x="124776" y="88919"/>
                  </a:lnTo>
                  <a:lnTo>
                    <a:pt x="124785" y="89202"/>
                  </a:lnTo>
                  <a:lnTo>
                    <a:pt x="124776" y="89478"/>
                  </a:lnTo>
                  <a:lnTo>
                    <a:pt x="124767" y="89754"/>
                  </a:lnTo>
                  <a:lnTo>
                    <a:pt x="124733" y="90023"/>
                  </a:lnTo>
                  <a:lnTo>
                    <a:pt x="124698" y="90292"/>
                  </a:lnTo>
                  <a:lnTo>
                    <a:pt x="124638" y="90560"/>
                  </a:lnTo>
                  <a:lnTo>
                    <a:pt x="124569" y="90822"/>
                  </a:lnTo>
                  <a:lnTo>
                    <a:pt x="124483" y="91076"/>
                  </a:lnTo>
                  <a:lnTo>
                    <a:pt x="124379" y="91323"/>
                  </a:lnTo>
                  <a:lnTo>
                    <a:pt x="124258" y="91570"/>
                  </a:lnTo>
                  <a:lnTo>
                    <a:pt x="124120" y="91810"/>
                  </a:lnTo>
                  <a:lnTo>
                    <a:pt x="123956" y="92049"/>
                  </a:lnTo>
                  <a:lnTo>
                    <a:pt x="123870" y="92166"/>
                  </a:lnTo>
                  <a:lnTo>
                    <a:pt x="123784" y="92275"/>
                  </a:lnTo>
                  <a:lnTo>
                    <a:pt x="123680" y="92391"/>
                  </a:lnTo>
                  <a:lnTo>
                    <a:pt x="123585" y="92500"/>
                  </a:lnTo>
                  <a:lnTo>
                    <a:pt x="123473" y="92609"/>
                  </a:lnTo>
                  <a:lnTo>
                    <a:pt x="123361" y="92718"/>
                  </a:lnTo>
                  <a:lnTo>
                    <a:pt x="123240" y="92819"/>
                  </a:lnTo>
                  <a:lnTo>
                    <a:pt x="123119" y="92921"/>
                  </a:lnTo>
                  <a:lnTo>
                    <a:pt x="122990" y="93023"/>
                  </a:lnTo>
                  <a:lnTo>
                    <a:pt x="122852" y="93125"/>
                  </a:lnTo>
                  <a:lnTo>
                    <a:pt x="122739" y="93204"/>
                  </a:lnTo>
                  <a:lnTo>
                    <a:pt x="122619" y="93277"/>
                  </a:lnTo>
                  <a:lnTo>
                    <a:pt x="122489" y="93342"/>
                  </a:lnTo>
                  <a:lnTo>
                    <a:pt x="122360" y="93408"/>
                  </a:lnTo>
                  <a:lnTo>
                    <a:pt x="122222" y="93473"/>
                  </a:lnTo>
                  <a:lnTo>
                    <a:pt x="122084" y="93531"/>
                  </a:lnTo>
                  <a:lnTo>
                    <a:pt x="121937" y="93589"/>
                  </a:lnTo>
                  <a:lnTo>
                    <a:pt x="121782" y="93640"/>
                  </a:lnTo>
                  <a:lnTo>
                    <a:pt x="121462" y="93735"/>
                  </a:lnTo>
                  <a:lnTo>
                    <a:pt x="121134" y="93822"/>
                  </a:lnTo>
                  <a:lnTo>
                    <a:pt x="120781" y="93887"/>
                  </a:lnTo>
                  <a:lnTo>
                    <a:pt x="120418" y="93953"/>
                  </a:lnTo>
                  <a:lnTo>
                    <a:pt x="120039" y="94003"/>
                  </a:lnTo>
                  <a:lnTo>
                    <a:pt x="119650" y="94040"/>
                  </a:lnTo>
                  <a:lnTo>
                    <a:pt x="119253" y="94076"/>
                  </a:lnTo>
                  <a:lnTo>
                    <a:pt x="118848" y="94098"/>
                  </a:lnTo>
                  <a:lnTo>
                    <a:pt x="118442" y="94112"/>
                  </a:lnTo>
                  <a:lnTo>
                    <a:pt x="118019" y="94127"/>
                  </a:lnTo>
                  <a:lnTo>
                    <a:pt x="117174" y="94127"/>
                  </a:lnTo>
                  <a:lnTo>
                    <a:pt x="116319" y="94112"/>
                  </a:lnTo>
                  <a:lnTo>
                    <a:pt x="115474" y="94076"/>
                  </a:lnTo>
                  <a:lnTo>
                    <a:pt x="114654" y="94040"/>
                  </a:lnTo>
                  <a:lnTo>
                    <a:pt x="113860" y="94003"/>
                  </a:lnTo>
                  <a:lnTo>
                    <a:pt x="113109" y="93960"/>
                  </a:lnTo>
                  <a:lnTo>
                    <a:pt x="112411" y="93931"/>
                  </a:lnTo>
                  <a:lnTo>
                    <a:pt x="111772" y="93916"/>
                  </a:lnTo>
                  <a:lnTo>
                    <a:pt x="111220" y="93916"/>
                  </a:lnTo>
                  <a:lnTo>
                    <a:pt x="108838" y="93982"/>
                  </a:lnTo>
                  <a:lnTo>
                    <a:pt x="106465" y="94047"/>
                  </a:lnTo>
                  <a:lnTo>
                    <a:pt x="104084" y="94098"/>
                  </a:lnTo>
                  <a:lnTo>
                    <a:pt x="101702" y="94149"/>
                  </a:lnTo>
                  <a:lnTo>
                    <a:pt x="99320" y="94192"/>
                  </a:lnTo>
                  <a:lnTo>
                    <a:pt x="96939" y="94236"/>
                  </a:lnTo>
                  <a:lnTo>
                    <a:pt x="94557" y="94272"/>
                  </a:lnTo>
                  <a:lnTo>
                    <a:pt x="92184" y="94301"/>
                  </a:lnTo>
                  <a:lnTo>
                    <a:pt x="86834" y="94352"/>
                  </a:lnTo>
                  <a:lnTo>
                    <a:pt x="84151" y="94374"/>
                  </a:lnTo>
                  <a:lnTo>
                    <a:pt x="81476" y="94388"/>
                  </a:lnTo>
                  <a:lnTo>
                    <a:pt x="78801" y="94396"/>
                  </a:lnTo>
                  <a:lnTo>
                    <a:pt x="76117" y="94403"/>
                  </a:lnTo>
                  <a:lnTo>
                    <a:pt x="73442" y="94396"/>
                  </a:lnTo>
                  <a:lnTo>
                    <a:pt x="70767" y="94381"/>
                  </a:lnTo>
                  <a:lnTo>
                    <a:pt x="70292" y="94381"/>
                  </a:lnTo>
                  <a:lnTo>
                    <a:pt x="69766" y="94403"/>
                  </a:lnTo>
                  <a:lnTo>
                    <a:pt x="69197" y="94439"/>
                  </a:lnTo>
                  <a:lnTo>
                    <a:pt x="68584" y="94476"/>
                  </a:lnTo>
                  <a:lnTo>
                    <a:pt x="67290" y="94556"/>
                  </a:lnTo>
                  <a:lnTo>
                    <a:pt x="66616" y="94592"/>
                  </a:lnTo>
                  <a:lnTo>
                    <a:pt x="65943" y="94621"/>
                  </a:lnTo>
                  <a:lnTo>
                    <a:pt x="65270" y="94635"/>
                  </a:lnTo>
                  <a:lnTo>
                    <a:pt x="64934" y="94635"/>
                  </a:lnTo>
                  <a:lnTo>
                    <a:pt x="64606" y="94628"/>
                  </a:lnTo>
                  <a:lnTo>
                    <a:pt x="64278" y="94621"/>
                  </a:lnTo>
                  <a:lnTo>
                    <a:pt x="63959" y="94599"/>
                  </a:lnTo>
                  <a:lnTo>
                    <a:pt x="63648" y="94577"/>
                  </a:lnTo>
                  <a:lnTo>
                    <a:pt x="63346" y="94548"/>
                  </a:lnTo>
                  <a:lnTo>
                    <a:pt x="63044" y="94512"/>
                  </a:lnTo>
                  <a:lnTo>
                    <a:pt x="62759" y="94468"/>
                  </a:lnTo>
                  <a:lnTo>
                    <a:pt x="62483" y="94410"/>
                  </a:lnTo>
                  <a:lnTo>
                    <a:pt x="62216" y="94352"/>
                  </a:lnTo>
                  <a:lnTo>
                    <a:pt x="61965" y="94279"/>
                  </a:lnTo>
                  <a:lnTo>
                    <a:pt x="61732" y="94192"/>
                  </a:lnTo>
                  <a:lnTo>
                    <a:pt x="61508" y="94098"/>
                  </a:lnTo>
                  <a:lnTo>
                    <a:pt x="61301" y="93996"/>
                  </a:lnTo>
                  <a:lnTo>
                    <a:pt x="61103" y="93887"/>
                  </a:lnTo>
                  <a:lnTo>
                    <a:pt x="60921" y="93778"/>
                  </a:lnTo>
                  <a:lnTo>
                    <a:pt x="60740" y="93662"/>
                  </a:lnTo>
                  <a:lnTo>
                    <a:pt x="60568" y="93546"/>
                  </a:lnTo>
                  <a:lnTo>
                    <a:pt x="60404" y="93430"/>
                  </a:lnTo>
                  <a:lnTo>
                    <a:pt x="60248" y="93306"/>
                  </a:lnTo>
                  <a:lnTo>
                    <a:pt x="60102" y="93183"/>
                  </a:lnTo>
                  <a:lnTo>
                    <a:pt x="59964" y="93059"/>
                  </a:lnTo>
                  <a:lnTo>
                    <a:pt x="59834" y="92936"/>
                  </a:lnTo>
                  <a:lnTo>
                    <a:pt x="59705" y="92805"/>
                  </a:lnTo>
                  <a:lnTo>
                    <a:pt x="59584" y="92667"/>
                  </a:lnTo>
                  <a:lnTo>
                    <a:pt x="59472" y="92536"/>
                  </a:lnTo>
                  <a:lnTo>
                    <a:pt x="59368" y="92398"/>
                  </a:lnTo>
                  <a:lnTo>
                    <a:pt x="59265" y="92260"/>
                  </a:lnTo>
                  <a:lnTo>
                    <a:pt x="59178" y="92122"/>
                  </a:lnTo>
                  <a:lnTo>
                    <a:pt x="59092" y="91977"/>
                  </a:lnTo>
                  <a:lnTo>
                    <a:pt x="59006" y="91839"/>
                  </a:lnTo>
                  <a:lnTo>
                    <a:pt x="58928" y="91686"/>
                  </a:lnTo>
                  <a:lnTo>
                    <a:pt x="58859" y="91541"/>
                  </a:lnTo>
                  <a:lnTo>
                    <a:pt x="58799" y="91396"/>
                  </a:lnTo>
                  <a:lnTo>
                    <a:pt x="58738" y="91243"/>
                  </a:lnTo>
                  <a:lnTo>
                    <a:pt x="58686" y="91091"/>
                  </a:lnTo>
                  <a:lnTo>
                    <a:pt x="58635" y="90931"/>
                  </a:lnTo>
                  <a:lnTo>
                    <a:pt x="58592" y="90778"/>
                  </a:lnTo>
                  <a:lnTo>
                    <a:pt x="58522" y="90459"/>
                  </a:lnTo>
                  <a:lnTo>
                    <a:pt x="58462" y="90139"/>
                  </a:lnTo>
                  <a:lnTo>
                    <a:pt x="58428" y="89812"/>
                  </a:lnTo>
                  <a:lnTo>
                    <a:pt x="58402" y="89478"/>
                  </a:lnTo>
                  <a:lnTo>
                    <a:pt x="58393" y="89144"/>
                  </a:lnTo>
                  <a:lnTo>
                    <a:pt x="58393" y="88802"/>
                  </a:lnTo>
                  <a:lnTo>
                    <a:pt x="58410" y="88454"/>
                  </a:lnTo>
                  <a:lnTo>
                    <a:pt x="58436" y="88105"/>
                  </a:lnTo>
                  <a:lnTo>
                    <a:pt x="58471" y="87756"/>
                  </a:lnTo>
                  <a:lnTo>
                    <a:pt x="58514" y="87401"/>
                  </a:lnTo>
                  <a:lnTo>
                    <a:pt x="58566" y="87045"/>
                  </a:lnTo>
                  <a:lnTo>
                    <a:pt x="58617" y="86689"/>
                  </a:lnTo>
                  <a:lnTo>
                    <a:pt x="58747" y="85962"/>
                  </a:lnTo>
                  <a:lnTo>
                    <a:pt x="58876" y="85243"/>
                  </a:lnTo>
                  <a:lnTo>
                    <a:pt x="59014" y="84517"/>
                  </a:lnTo>
                  <a:lnTo>
                    <a:pt x="59135" y="83790"/>
                  </a:lnTo>
                  <a:lnTo>
                    <a:pt x="59152" y="83703"/>
                  </a:lnTo>
                  <a:lnTo>
                    <a:pt x="59170" y="83616"/>
                  </a:lnTo>
                  <a:lnTo>
                    <a:pt x="59196" y="83536"/>
                  </a:lnTo>
                  <a:lnTo>
                    <a:pt x="59230" y="83456"/>
                  </a:lnTo>
                  <a:lnTo>
                    <a:pt x="59273" y="83391"/>
                  </a:lnTo>
                  <a:lnTo>
                    <a:pt x="59316" y="83325"/>
                  </a:lnTo>
                  <a:lnTo>
                    <a:pt x="59359" y="83260"/>
                  </a:lnTo>
                  <a:lnTo>
                    <a:pt x="59411" y="83209"/>
                  </a:lnTo>
                  <a:lnTo>
                    <a:pt x="59472" y="83158"/>
                  </a:lnTo>
                  <a:lnTo>
                    <a:pt x="59532" y="83115"/>
                  </a:lnTo>
                  <a:lnTo>
                    <a:pt x="59592" y="83071"/>
                  </a:lnTo>
                  <a:lnTo>
                    <a:pt x="59662" y="83035"/>
                  </a:lnTo>
                  <a:lnTo>
                    <a:pt x="59731" y="83006"/>
                  </a:lnTo>
                  <a:lnTo>
                    <a:pt x="59800" y="82984"/>
                  </a:lnTo>
                  <a:lnTo>
                    <a:pt x="59869" y="82962"/>
                  </a:lnTo>
                  <a:lnTo>
                    <a:pt x="59946" y="82948"/>
                  </a:lnTo>
                  <a:lnTo>
                    <a:pt x="60024" y="82940"/>
                  </a:lnTo>
                  <a:lnTo>
                    <a:pt x="60102" y="82933"/>
                  </a:lnTo>
                  <a:lnTo>
                    <a:pt x="60248" y="82933"/>
                  </a:lnTo>
                  <a:lnTo>
                    <a:pt x="60326" y="82948"/>
                  </a:lnTo>
                  <a:lnTo>
                    <a:pt x="60404" y="82962"/>
                  </a:lnTo>
                  <a:lnTo>
                    <a:pt x="60481" y="82977"/>
                  </a:lnTo>
                  <a:lnTo>
                    <a:pt x="60550" y="82999"/>
                  </a:lnTo>
                  <a:lnTo>
                    <a:pt x="60628" y="83028"/>
                  </a:lnTo>
                  <a:lnTo>
                    <a:pt x="60697" y="83064"/>
                  </a:lnTo>
                  <a:lnTo>
                    <a:pt x="60766" y="83100"/>
                  </a:lnTo>
                  <a:lnTo>
                    <a:pt x="60826" y="83144"/>
                  </a:lnTo>
                  <a:lnTo>
                    <a:pt x="60887" y="83187"/>
                  </a:lnTo>
                  <a:lnTo>
                    <a:pt x="60947" y="83238"/>
                  </a:lnTo>
                  <a:lnTo>
                    <a:pt x="60999" y="83296"/>
                  </a:lnTo>
                  <a:lnTo>
                    <a:pt x="61051" y="83355"/>
                  </a:lnTo>
                  <a:lnTo>
                    <a:pt x="61128" y="83296"/>
                  </a:lnTo>
                  <a:lnTo>
                    <a:pt x="61206" y="83253"/>
                  </a:lnTo>
                  <a:lnTo>
                    <a:pt x="61284" y="83202"/>
                  </a:lnTo>
                  <a:lnTo>
                    <a:pt x="61370" y="83166"/>
                  </a:lnTo>
                  <a:lnTo>
                    <a:pt x="61456" y="83137"/>
                  </a:lnTo>
                  <a:lnTo>
                    <a:pt x="61551" y="83108"/>
                  </a:lnTo>
                  <a:lnTo>
                    <a:pt x="61655" y="83086"/>
                  </a:lnTo>
                  <a:lnTo>
                    <a:pt x="61758" y="83071"/>
                  </a:lnTo>
                  <a:lnTo>
                    <a:pt x="63614" y="82904"/>
                  </a:lnTo>
                  <a:lnTo>
                    <a:pt x="65486" y="82737"/>
                  </a:lnTo>
                  <a:lnTo>
                    <a:pt x="67350" y="82577"/>
                  </a:lnTo>
                  <a:lnTo>
                    <a:pt x="69222" y="82432"/>
                  </a:lnTo>
                  <a:lnTo>
                    <a:pt x="71095" y="82294"/>
                  </a:lnTo>
                  <a:lnTo>
                    <a:pt x="72976" y="82156"/>
                  </a:lnTo>
                  <a:lnTo>
                    <a:pt x="74849" y="82032"/>
                  </a:lnTo>
                  <a:lnTo>
                    <a:pt x="76730" y="81916"/>
                  </a:lnTo>
                  <a:lnTo>
                    <a:pt x="78611" y="81815"/>
                  </a:lnTo>
                  <a:lnTo>
                    <a:pt x="80492" y="81713"/>
                  </a:lnTo>
                  <a:lnTo>
                    <a:pt x="82382" y="81626"/>
                  </a:lnTo>
                  <a:lnTo>
                    <a:pt x="84263" y="81546"/>
                  </a:lnTo>
                  <a:lnTo>
                    <a:pt x="86153" y="81480"/>
                  </a:lnTo>
                  <a:lnTo>
                    <a:pt x="88034" y="81415"/>
                  </a:lnTo>
                  <a:lnTo>
                    <a:pt x="89923" y="81364"/>
                  </a:lnTo>
                  <a:lnTo>
                    <a:pt x="91813" y="81328"/>
                  </a:lnTo>
                  <a:lnTo>
                    <a:pt x="93694" y="81299"/>
                  </a:lnTo>
                  <a:lnTo>
                    <a:pt x="95584" y="81277"/>
                  </a:lnTo>
                  <a:lnTo>
                    <a:pt x="97474" y="81270"/>
                  </a:lnTo>
                  <a:close/>
                  <a:moveTo>
                    <a:pt x="22824" y="117793"/>
                  </a:moveTo>
                  <a:lnTo>
                    <a:pt x="23644" y="117807"/>
                  </a:lnTo>
                  <a:lnTo>
                    <a:pt x="24472" y="117829"/>
                  </a:lnTo>
                  <a:lnTo>
                    <a:pt x="25301" y="117865"/>
                  </a:lnTo>
                  <a:lnTo>
                    <a:pt x="26129" y="117909"/>
                  </a:lnTo>
                  <a:lnTo>
                    <a:pt x="26949" y="117967"/>
                  </a:lnTo>
                  <a:lnTo>
                    <a:pt x="27769" y="118025"/>
                  </a:lnTo>
                  <a:lnTo>
                    <a:pt x="28580" y="118091"/>
                  </a:lnTo>
                  <a:lnTo>
                    <a:pt x="30159" y="118221"/>
                  </a:lnTo>
                  <a:lnTo>
                    <a:pt x="30918" y="118280"/>
                  </a:lnTo>
                  <a:lnTo>
                    <a:pt x="31660" y="118338"/>
                  </a:lnTo>
                  <a:lnTo>
                    <a:pt x="32377" y="118381"/>
                  </a:lnTo>
                  <a:lnTo>
                    <a:pt x="33076" y="118418"/>
                  </a:lnTo>
                  <a:lnTo>
                    <a:pt x="33740" y="118447"/>
                  </a:lnTo>
                  <a:lnTo>
                    <a:pt x="34370" y="118454"/>
                  </a:lnTo>
                  <a:lnTo>
                    <a:pt x="49747" y="118563"/>
                  </a:lnTo>
                  <a:lnTo>
                    <a:pt x="65115" y="118679"/>
                  </a:lnTo>
                  <a:lnTo>
                    <a:pt x="80483" y="118810"/>
                  </a:lnTo>
                  <a:lnTo>
                    <a:pt x="95852" y="118941"/>
                  </a:lnTo>
                  <a:lnTo>
                    <a:pt x="126579" y="119224"/>
                  </a:lnTo>
                  <a:lnTo>
                    <a:pt x="141939" y="119369"/>
                  </a:lnTo>
                  <a:lnTo>
                    <a:pt x="157299" y="119507"/>
                  </a:lnTo>
                  <a:lnTo>
                    <a:pt x="157428" y="119507"/>
                  </a:lnTo>
                  <a:lnTo>
                    <a:pt x="157549" y="119514"/>
                  </a:lnTo>
                  <a:lnTo>
                    <a:pt x="157678" y="119529"/>
                  </a:lnTo>
                  <a:lnTo>
                    <a:pt x="157790" y="119551"/>
                  </a:lnTo>
                  <a:lnTo>
                    <a:pt x="157911" y="119572"/>
                  </a:lnTo>
                  <a:lnTo>
                    <a:pt x="158023" y="119602"/>
                  </a:lnTo>
                  <a:lnTo>
                    <a:pt x="158127" y="119631"/>
                  </a:lnTo>
                  <a:lnTo>
                    <a:pt x="158239" y="119667"/>
                  </a:lnTo>
                  <a:lnTo>
                    <a:pt x="158343" y="119711"/>
                  </a:lnTo>
                  <a:lnTo>
                    <a:pt x="158438" y="119754"/>
                  </a:lnTo>
                  <a:lnTo>
                    <a:pt x="158541" y="119805"/>
                  </a:lnTo>
                  <a:lnTo>
                    <a:pt x="158627" y="119856"/>
                  </a:lnTo>
                  <a:lnTo>
                    <a:pt x="158722" y="119914"/>
                  </a:lnTo>
                  <a:lnTo>
                    <a:pt x="158809" y="119972"/>
                  </a:lnTo>
                  <a:lnTo>
                    <a:pt x="158886" y="120037"/>
                  </a:lnTo>
                  <a:lnTo>
                    <a:pt x="158973" y="120103"/>
                  </a:lnTo>
                  <a:lnTo>
                    <a:pt x="159042" y="120175"/>
                  </a:lnTo>
                  <a:lnTo>
                    <a:pt x="159119" y="120248"/>
                  </a:lnTo>
                  <a:lnTo>
                    <a:pt x="159249" y="120408"/>
                  </a:lnTo>
                  <a:lnTo>
                    <a:pt x="159361" y="120575"/>
                  </a:lnTo>
                  <a:lnTo>
                    <a:pt x="159456" y="120749"/>
                  </a:lnTo>
                  <a:lnTo>
                    <a:pt x="159542" y="120938"/>
                  </a:lnTo>
                  <a:lnTo>
                    <a:pt x="159603" y="121127"/>
                  </a:lnTo>
                  <a:lnTo>
                    <a:pt x="159654" y="121330"/>
                  </a:lnTo>
                  <a:lnTo>
                    <a:pt x="159680" y="121534"/>
                  </a:lnTo>
                  <a:lnTo>
                    <a:pt x="159818" y="122965"/>
                  </a:lnTo>
                  <a:lnTo>
                    <a:pt x="159948" y="124388"/>
                  </a:lnTo>
                  <a:lnTo>
                    <a:pt x="160068" y="125819"/>
                  </a:lnTo>
                  <a:lnTo>
                    <a:pt x="160172" y="127250"/>
                  </a:lnTo>
                  <a:lnTo>
                    <a:pt x="160276" y="128674"/>
                  </a:lnTo>
                  <a:lnTo>
                    <a:pt x="160371" y="130105"/>
                  </a:lnTo>
                  <a:lnTo>
                    <a:pt x="160457" y="131529"/>
                  </a:lnTo>
                  <a:lnTo>
                    <a:pt x="160526" y="132960"/>
                  </a:lnTo>
                  <a:lnTo>
                    <a:pt x="160595" y="134384"/>
                  </a:lnTo>
                  <a:lnTo>
                    <a:pt x="160655" y="135807"/>
                  </a:lnTo>
                  <a:lnTo>
                    <a:pt x="160698" y="137238"/>
                  </a:lnTo>
                  <a:lnTo>
                    <a:pt x="160733" y="138662"/>
                  </a:lnTo>
                  <a:lnTo>
                    <a:pt x="160759" y="140086"/>
                  </a:lnTo>
                  <a:lnTo>
                    <a:pt x="160785" y="141517"/>
                  </a:lnTo>
                  <a:lnTo>
                    <a:pt x="160793" y="142941"/>
                  </a:lnTo>
                  <a:lnTo>
                    <a:pt x="160785" y="144364"/>
                  </a:lnTo>
                  <a:lnTo>
                    <a:pt x="160776" y="145788"/>
                  </a:lnTo>
                  <a:lnTo>
                    <a:pt x="160759" y="147219"/>
                  </a:lnTo>
                  <a:lnTo>
                    <a:pt x="160724" y="148643"/>
                  </a:lnTo>
                  <a:lnTo>
                    <a:pt x="160690" y="150066"/>
                  </a:lnTo>
                  <a:lnTo>
                    <a:pt x="160638" y="151490"/>
                  </a:lnTo>
                  <a:lnTo>
                    <a:pt x="160578" y="152921"/>
                  </a:lnTo>
                  <a:lnTo>
                    <a:pt x="160509" y="154345"/>
                  </a:lnTo>
                  <a:lnTo>
                    <a:pt x="160431" y="155769"/>
                  </a:lnTo>
                  <a:lnTo>
                    <a:pt x="160345" y="157200"/>
                  </a:lnTo>
                  <a:lnTo>
                    <a:pt x="160241" y="158623"/>
                  </a:lnTo>
                  <a:lnTo>
                    <a:pt x="160129" y="160054"/>
                  </a:lnTo>
                  <a:lnTo>
                    <a:pt x="160017" y="161478"/>
                  </a:lnTo>
                  <a:lnTo>
                    <a:pt x="159887" y="162909"/>
                  </a:lnTo>
                  <a:lnTo>
                    <a:pt x="159741" y="164340"/>
                  </a:lnTo>
                  <a:lnTo>
                    <a:pt x="159594" y="165764"/>
                  </a:lnTo>
                  <a:lnTo>
                    <a:pt x="159430" y="167195"/>
                  </a:lnTo>
                  <a:lnTo>
                    <a:pt x="159413" y="167333"/>
                  </a:lnTo>
                  <a:lnTo>
                    <a:pt x="159387" y="167471"/>
                  </a:lnTo>
                  <a:lnTo>
                    <a:pt x="159352" y="167602"/>
                  </a:lnTo>
                  <a:lnTo>
                    <a:pt x="159301" y="167718"/>
                  </a:lnTo>
                  <a:lnTo>
                    <a:pt x="159249" y="167841"/>
                  </a:lnTo>
                  <a:lnTo>
                    <a:pt x="159188" y="167950"/>
                  </a:lnTo>
                  <a:lnTo>
                    <a:pt x="159119" y="168059"/>
                  </a:lnTo>
                  <a:lnTo>
                    <a:pt x="159042" y="168161"/>
                  </a:lnTo>
                  <a:lnTo>
                    <a:pt x="158964" y="168255"/>
                  </a:lnTo>
                  <a:lnTo>
                    <a:pt x="158878" y="168343"/>
                  </a:lnTo>
                  <a:lnTo>
                    <a:pt x="158783" y="168430"/>
                  </a:lnTo>
                  <a:lnTo>
                    <a:pt x="158679" y="168510"/>
                  </a:lnTo>
                  <a:lnTo>
                    <a:pt x="158576" y="168582"/>
                  </a:lnTo>
                  <a:lnTo>
                    <a:pt x="158463" y="168655"/>
                  </a:lnTo>
                  <a:lnTo>
                    <a:pt x="158351" y="168713"/>
                  </a:lnTo>
                  <a:lnTo>
                    <a:pt x="158239" y="168771"/>
                  </a:lnTo>
                  <a:lnTo>
                    <a:pt x="158118" y="168829"/>
                  </a:lnTo>
                  <a:lnTo>
                    <a:pt x="157998" y="168873"/>
                  </a:lnTo>
                  <a:lnTo>
                    <a:pt x="157868" y="168916"/>
                  </a:lnTo>
                  <a:lnTo>
                    <a:pt x="157739" y="168953"/>
                  </a:lnTo>
                  <a:lnTo>
                    <a:pt x="157609" y="168982"/>
                  </a:lnTo>
                  <a:lnTo>
                    <a:pt x="157480" y="169011"/>
                  </a:lnTo>
                  <a:lnTo>
                    <a:pt x="157350" y="169025"/>
                  </a:lnTo>
                  <a:lnTo>
                    <a:pt x="157212" y="169040"/>
                  </a:lnTo>
                  <a:lnTo>
                    <a:pt x="157083" y="169054"/>
                  </a:lnTo>
                  <a:lnTo>
                    <a:pt x="156815" y="169054"/>
                  </a:lnTo>
                  <a:lnTo>
                    <a:pt x="156686" y="169047"/>
                  </a:lnTo>
                  <a:lnTo>
                    <a:pt x="156556" y="169033"/>
                  </a:lnTo>
                  <a:lnTo>
                    <a:pt x="156427" y="169018"/>
                  </a:lnTo>
                  <a:lnTo>
                    <a:pt x="156298" y="168996"/>
                  </a:lnTo>
                  <a:lnTo>
                    <a:pt x="156177" y="168967"/>
                  </a:lnTo>
                  <a:lnTo>
                    <a:pt x="156108" y="169025"/>
                  </a:lnTo>
                  <a:lnTo>
                    <a:pt x="156039" y="169083"/>
                  </a:lnTo>
                  <a:lnTo>
                    <a:pt x="155970" y="169142"/>
                  </a:lnTo>
                  <a:lnTo>
                    <a:pt x="155892" y="169192"/>
                  </a:lnTo>
                  <a:lnTo>
                    <a:pt x="155806" y="169243"/>
                  </a:lnTo>
                  <a:lnTo>
                    <a:pt x="155719" y="169294"/>
                  </a:lnTo>
                  <a:lnTo>
                    <a:pt x="155633" y="169330"/>
                  </a:lnTo>
                  <a:lnTo>
                    <a:pt x="155538" y="169374"/>
                  </a:lnTo>
                  <a:lnTo>
                    <a:pt x="155443" y="169410"/>
                  </a:lnTo>
                  <a:lnTo>
                    <a:pt x="155340" y="169439"/>
                  </a:lnTo>
                  <a:lnTo>
                    <a:pt x="155236" y="169468"/>
                  </a:lnTo>
                  <a:lnTo>
                    <a:pt x="155124" y="169490"/>
                  </a:lnTo>
                  <a:lnTo>
                    <a:pt x="155012" y="169505"/>
                  </a:lnTo>
                  <a:lnTo>
                    <a:pt x="154900" y="169519"/>
                  </a:lnTo>
                  <a:lnTo>
                    <a:pt x="154779" y="169527"/>
                  </a:lnTo>
                  <a:lnTo>
                    <a:pt x="154649" y="169534"/>
                  </a:lnTo>
                  <a:lnTo>
                    <a:pt x="146133" y="169701"/>
                  </a:lnTo>
                  <a:lnTo>
                    <a:pt x="137573" y="169883"/>
                  </a:lnTo>
                  <a:lnTo>
                    <a:pt x="128978" y="170064"/>
                  </a:lnTo>
                  <a:lnTo>
                    <a:pt x="124664" y="170151"/>
                  </a:lnTo>
                  <a:lnTo>
                    <a:pt x="120349" y="170231"/>
                  </a:lnTo>
                  <a:lnTo>
                    <a:pt x="116026" y="170311"/>
                  </a:lnTo>
                  <a:lnTo>
                    <a:pt x="111694" y="170384"/>
                  </a:lnTo>
                  <a:lnTo>
                    <a:pt x="107363" y="170442"/>
                  </a:lnTo>
                  <a:lnTo>
                    <a:pt x="103022" y="170493"/>
                  </a:lnTo>
                  <a:lnTo>
                    <a:pt x="98690" y="170536"/>
                  </a:lnTo>
                  <a:lnTo>
                    <a:pt x="94341" y="170573"/>
                  </a:lnTo>
                  <a:lnTo>
                    <a:pt x="90001" y="170587"/>
                  </a:lnTo>
                  <a:lnTo>
                    <a:pt x="85661" y="170594"/>
                  </a:lnTo>
                  <a:lnTo>
                    <a:pt x="81320" y="170580"/>
                  </a:lnTo>
                  <a:lnTo>
                    <a:pt x="79146" y="170565"/>
                  </a:lnTo>
                  <a:lnTo>
                    <a:pt x="76980" y="170551"/>
                  </a:lnTo>
                  <a:lnTo>
                    <a:pt x="74805" y="170529"/>
                  </a:lnTo>
                  <a:lnTo>
                    <a:pt x="72640" y="170500"/>
                  </a:lnTo>
                  <a:lnTo>
                    <a:pt x="70474" y="170471"/>
                  </a:lnTo>
                  <a:lnTo>
                    <a:pt x="68308" y="170435"/>
                  </a:lnTo>
                  <a:lnTo>
                    <a:pt x="66142" y="170391"/>
                  </a:lnTo>
                  <a:lnTo>
                    <a:pt x="63976" y="170347"/>
                  </a:lnTo>
                  <a:lnTo>
                    <a:pt x="61810" y="170297"/>
                  </a:lnTo>
                  <a:lnTo>
                    <a:pt x="59644" y="170238"/>
                  </a:lnTo>
                  <a:lnTo>
                    <a:pt x="57487" y="170173"/>
                  </a:lnTo>
                  <a:lnTo>
                    <a:pt x="55330" y="170100"/>
                  </a:lnTo>
                  <a:lnTo>
                    <a:pt x="53164" y="170028"/>
                  </a:lnTo>
                  <a:lnTo>
                    <a:pt x="51015" y="169948"/>
                  </a:lnTo>
                  <a:lnTo>
                    <a:pt x="48858" y="169853"/>
                  </a:lnTo>
                  <a:lnTo>
                    <a:pt x="46701" y="169759"/>
                  </a:lnTo>
                  <a:lnTo>
                    <a:pt x="44552" y="169657"/>
                  </a:lnTo>
                  <a:lnTo>
                    <a:pt x="42404" y="169548"/>
                  </a:lnTo>
                  <a:lnTo>
                    <a:pt x="40264" y="169432"/>
                  </a:lnTo>
                  <a:lnTo>
                    <a:pt x="38115" y="169309"/>
                  </a:lnTo>
                  <a:lnTo>
                    <a:pt x="35975" y="169178"/>
                  </a:lnTo>
                  <a:lnTo>
                    <a:pt x="33835" y="169040"/>
                  </a:lnTo>
                  <a:lnTo>
                    <a:pt x="31704" y="168895"/>
                  </a:lnTo>
                  <a:lnTo>
                    <a:pt x="29564" y="168735"/>
                  </a:lnTo>
                  <a:lnTo>
                    <a:pt x="27432" y="168575"/>
                  </a:lnTo>
                  <a:lnTo>
                    <a:pt x="25309" y="168401"/>
                  </a:lnTo>
                  <a:lnTo>
                    <a:pt x="23187" y="168226"/>
                  </a:lnTo>
                  <a:lnTo>
                    <a:pt x="21064" y="168037"/>
                  </a:lnTo>
                  <a:lnTo>
                    <a:pt x="18941" y="167841"/>
                  </a:lnTo>
                  <a:lnTo>
                    <a:pt x="16827" y="167631"/>
                  </a:lnTo>
                  <a:lnTo>
                    <a:pt x="16732" y="167623"/>
                  </a:lnTo>
                  <a:lnTo>
                    <a:pt x="16646" y="167602"/>
                  </a:lnTo>
                  <a:lnTo>
                    <a:pt x="16560" y="167587"/>
                  </a:lnTo>
                  <a:lnTo>
                    <a:pt x="16473" y="167558"/>
                  </a:lnTo>
                  <a:lnTo>
                    <a:pt x="16396" y="167529"/>
                  </a:lnTo>
                  <a:lnTo>
                    <a:pt x="16318" y="167500"/>
                  </a:lnTo>
                  <a:lnTo>
                    <a:pt x="16249" y="167464"/>
                  </a:lnTo>
                  <a:lnTo>
                    <a:pt x="16180" y="167427"/>
                  </a:lnTo>
                  <a:lnTo>
                    <a:pt x="16059" y="167347"/>
                  </a:lnTo>
                  <a:lnTo>
                    <a:pt x="15956" y="167253"/>
                  </a:lnTo>
                  <a:lnTo>
                    <a:pt x="15869" y="167144"/>
                  </a:lnTo>
                  <a:lnTo>
                    <a:pt x="15800" y="167035"/>
                  </a:lnTo>
                  <a:lnTo>
                    <a:pt x="15740" y="166919"/>
                  </a:lnTo>
                  <a:lnTo>
                    <a:pt x="15697" y="166803"/>
                  </a:lnTo>
                  <a:lnTo>
                    <a:pt x="15680" y="166679"/>
                  </a:lnTo>
                  <a:lnTo>
                    <a:pt x="15671" y="166556"/>
                  </a:lnTo>
                  <a:lnTo>
                    <a:pt x="15680" y="166439"/>
                  </a:lnTo>
                  <a:lnTo>
                    <a:pt x="15697" y="166316"/>
                  </a:lnTo>
                  <a:lnTo>
                    <a:pt x="15740" y="166207"/>
                  </a:lnTo>
                  <a:lnTo>
                    <a:pt x="15792" y="166098"/>
                  </a:lnTo>
                  <a:lnTo>
                    <a:pt x="15697" y="166004"/>
                  </a:lnTo>
                  <a:lnTo>
                    <a:pt x="15602" y="165909"/>
                  </a:lnTo>
                  <a:lnTo>
                    <a:pt x="15524" y="165807"/>
                  </a:lnTo>
                  <a:lnTo>
                    <a:pt x="15455" y="165706"/>
                  </a:lnTo>
                  <a:lnTo>
                    <a:pt x="15395" y="165590"/>
                  </a:lnTo>
                  <a:lnTo>
                    <a:pt x="15343" y="165466"/>
                  </a:lnTo>
                  <a:lnTo>
                    <a:pt x="15300" y="165335"/>
                  </a:lnTo>
                  <a:lnTo>
                    <a:pt x="15274" y="165197"/>
                  </a:lnTo>
                  <a:lnTo>
                    <a:pt x="15041" y="163468"/>
                  </a:lnTo>
                  <a:lnTo>
                    <a:pt x="14825" y="161740"/>
                  </a:lnTo>
                  <a:lnTo>
                    <a:pt x="14618" y="160011"/>
                  </a:lnTo>
                  <a:lnTo>
                    <a:pt x="14437" y="158275"/>
                  </a:lnTo>
                  <a:lnTo>
                    <a:pt x="14264" y="156546"/>
                  </a:lnTo>
                  <a:lnTo>
                    <a:pt x="14109" y="154810"/>
                  </a:lnTo>
                  <a:lnTo>
                    <a:pt x="13962" y="153067"/>
                  </a:lnTo>
                  <a:lnTo>
                    <a:pt x="13824" y="151330"/>
                  </a:lnTo>
                  <a:lnTo>
                    <a:pt x="13695" y="149594"/>
                  </a:lnTo>
                  <a:lnTo>
                    <a:pt x="13565" y="147858"/>
                  </a:lnTo>
                  <a:lnTo>
                    <a:pt x="13332" y="144379"/>
                  </a:lnTo>
                  <a:lnTo>
                    <a:pt x="13099" y="140899"/>
                  </a:lnTo>
                  <a:lnTo>
                    <a:pt x="12866" y="137427"/>
                  </a:lnTo>
                  <a:lnTo>
                    <a:pt x="12832" y="137050"/>
                  </a:lnTo>
                  <a:lnTo>
                    <a:pt x="12789" y="136643"/>
                  </a:lnTo>
                  <a:lnTo>
                    <a:pt x="12737" y="136229"/>
                  </a:lnTo>
                  <a:lnTo>
                    <a:pt x="12677" y="135793"/>
                  </a:lnTo>
                  <a:lnTo>
                    <a:pt x="12539" y="134885"/>
                  </a:lnTo>
                  <a:lnTo>
                    <a:pt x="12375" y="133919"/>
                  </a:lnTo>
                  <a:lnTo>
                    <a:pt x="12202" y="132924"/>
                  </a:lnTo>
                  <a:lnTo>
                    <a:pt x="12029" y="131892"/>
                  </a:lnTo>
                  <a:lnTo>
                    <a:pt x="11874" y="130839"/>
                  </a:lnTo>
                  <a:lnTo>
                    <a:pt x="11796" y="130309"/>
                  </a:lnTo>
                  <a:lnTo>
                    <a:pt x="11727" y="129786"/>
                  </a:lnTo>
                  <a:lnTo>
                    <a:pt x="11658" y="129255"/>
                  </a:lnTo>
                  <a:lnTo>
                    <a:pt x="11598" y="128725"/>
                  </a:lnTo>
                  <a:lnTo>
                    <a:pt x="11555" y="128195"/>
                  </a:lnTo>
                  <a:lnTo>
                    <a:pt x="11512" y="127679"/>
                  </a:lnTo>
                  <a:lnTo>
                    <a:pt x="11486" y="127163"/>
                  </a:lnTo>
                  <a:lnTo>
                    <a:pt x="11469" y="126648"/>
                  </a:lnTo>
                  <a:lnTo>
                    <a:pt x="11469" y="126146"/>
                  </a:lnTo>
                  <a:lnTo>
                    <a:pt x="11477" y="125652"/>
                  </a:lnTo>
                  <a:lnTo>
                    <a:pt x="11503" y="125173"/>
                  </a:lnTo>
                  <a:lnTo>
                    <a:pt x="11546" y="124701"/>
                  </a:lnTo>
                  <a:lnTo>
                    <a:pt x="11607" y="124236"/>
                  </a:lnTo>
                  <a:lnTo>
                    <a:pt x="11641" y="124011"/>
                  </a:lnTo>
                  <a:lnTo>
                    <a:pt x="11684" y="123793"/>
                  </a:lnTo>
                  <a:lnTo>
                    <a:pt x="11727" y="123575"/>
                  </a:lnTo>
                  <a:lnTo>
                    <a:pt x="11779" y="123364"/>
                  </a:lnTo>
                  <a:lnTo>
                    <a:pt x="11840" y="123154"/>
                  </a:lnTo>
                  <a:lnTo>
                    <a:pt x="11900" y="122950"/>
                  </a:lnTo>
                  <a:lnTo>
                    <a:pt x="11960" y="122747"/>
                  </a:lnTo>
                  <a:lnTo>
                    <a:pt x="12038" y="122551"/>
                  </a:lnTo>
                  <a:lnTo>
                    <a:pt x="12116" y="122362"/>
                  </a:lnTo>
                  <a:lnTo>
                    <a:pt x="12202" y="122173"/>
                  </a:lnTo>
                  <a:lnTo>
                    <a:pt x="12357" y="121868"/>
                  </a:lnTo>
                  <a:lnTo>
                    <a:pt x="12521" y="121577"/>
                  </a:lnTo>
                  <a:lnTo>
                    <a:pt x="12703" y="121301"/>
                  </a:lnTo>
                  <a:lnTo>
                    <a:pt x="12901" y="121033"/>
                  </a:lnTo>
                  <a:lnTo>
                    <a:pt x="13108" y="120778"/>
                  </a:lnTo>
                  <a:lnTo>
                    <a:pt x="13324" y="120539"/>
                  </a:lnTo>
                  <a:lnTo>
                    <a:pt x="13548" y="120313"/>
                  </a:lnTo>
                  <a:lnTo>
                    <a:pt x="13790" y="120095"/>
                  </a:lnTo>
                  <a:lnTo>
                    <a:pt x="14040" y="119892"/>
                  </a:lnTo>
                  <a:lnTo>
                    <a:pt x="14308" y="119703"/>
                  </a:lnTo>
                  <a:lnTo>
                    <a:pt x="14575" y="119522"/>
                  </a:lnTo>
                  <a:lnTo>
                    <a:pt x="14860" y="119355"/>
                  </a:lnTo>
                  <a:lnTo>
                    <a:pt x="15153" y="119195"/>
                  </a:lnTo>
                  <a:lnTo>
                    <a:pt x="15447" y="119042"/>
                  </a:lnTo>
                  <a:lnTo>
                    <a:pt x="15757" y="118904"/>
                  </a:lnTo>
                  <a:lnTo>
                    <a:pt x="16076" y="118773"/>
                  </a:lnTo>
                  <a:lnTo>
                    <a:pt x="16404" y="118657"/>
                  </a:lnTo>
                  <a:lnTo>
                    <a:pt x="16732" y="118548"/>
                  </a:lnTo>
                  <a:lnTo>
                    <a:pt x="17077" y="118447"/>
                  </a:lnTo>
                  <a:lnTo>
                    <a:pt x="17423" y="118352"/>
                  </a:lnTo>
                  <a:lnTo>
                    <a:pt x="17776" y="118265"/>
                  </a:lnTo>
                  <a:lnTo>
                    <a:pt x="18139" y="118192"/>
                  </a:lnTo>
                  <a:lnTo>
                    <a:pt x="18501" y="118120"/>
                  </a:lnTo>
                  <a:lnTo>
                    <a:pt x="18872" y="118062"/>
                  </a:lnTo>
                  <a:lnTo>
                    <a:pt x="19252" y="118003"/>
                  </a:lnTo>
                  <a:lnTo>
                    <a:pt x="19632" y="117960"/>
                  </a:lnTo>
                  <a:lnTo>
                    <a:pt x="20020" y="117916"/>
                  </a:lnTo>
                  <a:lnTo>
                    <a:pt x="20408" y="117887"/>
                  </a:lnTo>
                  <a:lnTo>
                    <a:pt x="20805" y="117858"/>
                  </a:lnTo>
                  <a:lnTo>
                    <a:pt x="21202" y="117836"/>
                  </a:lnTo>
                  <a:lnTo>
                    <a:pt x="21599" y="117815"/>
                  </a:lnTo>
                  <a:lnTo>
                    <a:pt x="22005" y="117807"/>
                  </a:lnTo>
                  <a:lnTo>
                    <a:pt x="22410" y="117800"/>
                  </a:lnTo>
                  <a:lnTo>
                    <a:pt x="22824" y="117793"/>
                  </a:lnTo>
                  <a:close/>
                  <a:moveTo>
                    <a:pt x="91356" y="1"/>
                  </a:moveTo>
                  <a:lnTo>
                    <a:pt x="90355" y="8"/>
                  </a:lnTo>
                  <a:lnTo>
                    <a:pt x="89345" y="23"/>
                  </a:lnTo>
                  <a:lnTo>
                    <a:pt x="88103" y="59"/>
                  </a:lnTo>
                  <a:lnTo>
                    <a:pt x="86860" y="103"/>
                  </a:lnTo>
                  <a:lnTo>
                    <a:pt x="85635" y="161"/>
                  </a:lnTo>
                  <a:lnTo>
                    <a:pt x="84418" y="219"/>
                  </a:lnTo>
                  <a:lnTo>
                    <a:pt x="83210" y="299"/>
                  </a:lnTo>
                  <a:lnTo>
                    <a:pt x="82019" y="379"/>
                  </a:lnTo>
                  <a:lnTo>
                    <a:pt x="80837" y="473"/>
                  </a:lnTo>
                  <a:lnTo>
                    <a:pt x="79664" y="575"/>
                  </a:lnTo>
                  <a:lnTo>
                    <a:pt x="78499" y="691"/>
                  </a:lnTo>
                  <a:lnTo>
                    <a:pt x="77351" y="807"/>
                  </a:lnTo>
                  <a:lnTo>
                    <a:pt x="76212" y="945"/>
                  </a:lnTo>
                  <a:lnTo>
                    <a:pt x="75082" y="1083"/>
                  </a:lnTo>
                  <a:lnTo>
                    <a:pt x="73968" y="1236"/>
                  </a:lnTo>
                  <a:lnTo>
                    <a:pt x="72855" y="1396"/>
                  </a:lnTo>
                  <a:lnTo>
                    <a:pt x="71759" y="1563"/>
                  </a:lnTo>
                  <a:lnTo>
                    <a:pt x="70672" y="1744"/>
                  </a:lnTo>
                  <a:lnTo>
                    <a:pt x="69602" y="1933"/>
                  </a:lnTo>
                  <a:lnTo>
                    <a:pt x="68532" y="2129"/>
                  </a:lnTo>
                  <a:lnTo>
                    <a:pt x="67479" y="2333"/>
                  </a:lnTo>
                  <a:lnTo>
                    <a:pt x="66435" y="2550"/>
                  </a:lnTo>
                  <a:lnTo>
                    <a:pt x="65400" y="2776"/>
                  </a:lnTo>
                  <a:lnTo>
                    <a:pt x="64373" y="3008"/>
                  </a:lnTo>
                  <a:lnTo>
                    <a:pt x="63363" y="3248"/>
                  </a:lnTo>
                  <a:lnTo>
                    <a:pt x="62362" y="3502"/>
                  </a:lnTo>
                  <a:lnTo>
                    <a:pt x="61370" y="3756"/>
                  </a:lnTo>
                  <a:lnTo>
                    <a:pt x="60386" y="4025"/>
                  </a:lnTo>
                  <a:lnTo>
                    <a:pt x="59411" y="4301"/>
                  </a:lnTo>
                  <a:lnTo>
                    <a:pt x="58445" y="4592"/>
                  </a:lnTo>
                  <a:lnTo>
                    <a:pt x="57496" y="4882"/>
                  </a:lnTo>
                  <a:lnTo>
                    <a:pt x="56555" y="5187"/>
                  </a:lnTo>
                  <a:lnTo>
                    <a:pt x="55615" y="5492"/>
                  </a:lnTo>
                  <a:lnTo>
                    <a:pt x="54691" y="5812"/>
                  </a:lnTo>
                  <a:lnTo>
                    <a:pt x="53777" y="6139"/>
                  </a:lnTo>
                  <a:lnTo>
                    <a:pt x="52879" y="6473"/>
                  </a:lnTo>
                  <a:lnTo>
                    <a:pt x="51982" y="6822"/>
                  </a:lnTo>
                  <a:lnTo>
                    <a:pt x="51093" y="7170"/>
                  </a:lnTo>
                  <a:lnTo>
                    <a:pt x="50221" y="7526"/>
                  </a:lnTo>
                  <a:lnTo>
                    <a:pt x="49358" y="7897"/>
                  </a:lnTo>
                  <a:lnTo>
                    <a:pt x="48496" y="8274"/>
                  </a:lnTo>
                  <a:lnTo>
                    <a:pt x="47650" y="8659"/>
                  </a:lnTo>
                  <a:lnTo>
                    <a:pt x="46813" y="9044"/>
                  </a:lnTo>
                  <a:lnTo>
                    <a:pt x="45985" y="9444"/>
                  </a:lnTo>
                  <a:lnTo>
                    <a:pt x="45165" y="9851"/>
                  </a:lnTo>
                  <a:lnTo>
                    <a:pt x="44362" y="10265"/>
                  </a:lnTo>
                  <a:lnTo>
                    <a:pt x="43560" y="10686"/>
                  </a:lnTo>
                  <a:lnTo>
                    <a:pt x="42766" y="11115"/>
                  </a:lnTo>
                  <a:lnTo>
                    <a:pt x="41981" y="11551"/>
                  </a:lnTo>
                  <a:lnTo>
                    <a:pt x="41213" y="12001"/>
                  </a:lnTo>
                  <a:lnTo>
                    <a:pt x="40445" y="12451"/>
                  </a:lnTo>
                  <a:lnTo>
                    <a:pt x="39694" y="12909"/>
                  </a:lnTo>
                  <a:lnTo>
                    <a:pt x="38943" y="13374"/>
                  </a:lnTo>
                  <a:lnTo>
                    <a:pt x="38210" y="13846"/>
                  </a:lnTo>
                  <a:lnTo>
                    <a:pt x="37476" y="14325"/>
                  </a:lnTo>
                  <a:lnTo>
                    <a:pt x="36760" y="14812"/>
                  </a:lnTo>
                  <a:lnTo>
                    <a:pt x="36053" y="15306"/>
                  </a:lnTo>
                  <a:lnTo>
                    <a:pt x="35345" y="15807"/>
                  </a:lnTo>
                  <a:lnTo>
                    <a:pt x="34655" y="16316"/>
                  </a:lnTo>
                  <a:lnTo>
                    <a:pt x="33964" y="16831"/>
                  </a:lnTo>
                  <a:lnTo>
                    <a:pt x="33291" y="17354"/>
                  </a:lnTo>
                  <a:lnTo>
                    <a:pt x="32618" y="17877"/>
                  </a:lnTo>
                  <a:lnTo>
                    <a:pt x="31962" y="18415"/>
                  </a:lnTo>
                  <a:lnTo>
                    <a:pt x="31307" y="18952"/>
                  </a:lnTo>
                  <a:lnTo>
                    <a:pt x="30668" y="19505"/>
                  </a:lnTo>
                  <a:lnTo>
                    <a:pt x="30030" y="20057"/>
                  </a:lnTo>
                  <a:lnTo>
                    <a:pt x="29408" y="20616"/>
                  </a:lnTo>
                  <a:lnTo>
                    <a:pt x="28787" y="21182"/>
                  </a:lnTo>
                  <a:lnTo>
                    <a:pt x="28174" y="21756"/>
                  </a:lnTo>
                  <a:lnTo>
                    <a:pt x="27579" y="22337"/>
                  </a:lnTo>
                  <a:lnTo>
                    <a:pt x="26984" y="22926"/>
                  </a:lnTo>
                  <a:lnTo>
                    <a:pt x="26397" y="23514"/>
                  </a:lnTo>
                  <a:lnTo>
                    <a:pt x="25819" y="24110"/>
                  </a:lnTo>
                  <a:lnTo>
                    <a:pt x="25249" y="24713"/>
                  </a:lnTo>
                  <a:lnTo>
                    <a:pt x="24688" y="25323"/>
                  </a:lnTo>
                  <a:lnTo>
                    <a:pt x="24127" y="25940"/>
                  </a:lnTo>
                  <a:lnTo>
                    <a:pt x="23584" y="26565"/>
                  </a:lnTo>
                  <a:lnTo>
                    <a:pt x="23049" y="27190"/>
                  </a:lnTo>
                  <a:lnTo>
                    <a:pt x="22514" y="27822"/>
                  </a:lnTo>
                  <a:lnTo>
                    <a:pt x="21987" y="28461"/>
                  </a:lnTo>
                  <a:lnTo>
                    <a:pt x="21470" y="29107"/>
                  </a:lnTo>
                  <a:lnTo>
                    <a:pt x="20969" y="29754"/>
                  </a:lnTo>
                  <a:lnTo>
                    <a:pt x="20460" y="30408"/>
                  </a:lnTo>
                  <a:lnTo>
                    <a:pt x="19968" y="31069"/>
                  </a:lnTo>
                  <a:lnTo>
                    <a:pt x="19485" y="31737"/>
                  </a:lnTo>
                  <a:lnTo>
                    <a:pt x="19002" y="32405"/>
                  </a:lnTo>
                  <a:lnTo>
                    <a:pt x="18536" y="33081"/>
                  </a:lnTo>
                  <a:lnTo>
                    <a:pt x="18070" y="33764"/>
                  </a:lnTo>
                  <a:lnTo>
                    <a:pt x="17612" y="34446"/>
                  </a:lnTo>
                  <a:lnTo>
                    <a:pt x="17164" y="35144"/>
                  </a:lnTo>
                  <a:lnTo>
                    <a:pt x="16715" y="35841"/>
                  </a:lnTo>
                  <a:lnTo>
                    <a:pt x="16284" y="36538"/>
                  </a:lnTo>
                  <a:lnTo>
                    <a:pt x="15852" y="37243"/>
                  </a:lnTo>
                  <a:lnTo>
                    <a:pt x="15429" y="37955"/>
                  </a:lnTo>
                  <a:lnTo>
                    <a:pt x="15015" y="38674"/>
                  </a:lnTo>
                  <a:lnTo>
                    <a:pt x="14610" y="39393"/>
                  </a:lnTo>
                  <a:lnTo>
                    <a:pt x="14204" y="40120"/>
                  </a:lnTo>
                  <a:lnTo>
                    <a:pt x="13816" y="40846"/>
                  </a:lnTo>
                  <a:lnTo>
                    <a:pt x="13427" y="41580"/>
                  </a:lnTo>
                  <a:lnTo>
                    <a:pt x="13048" y="42321"/>
                  </a:lnTo>
                  <a:lnTo>
                    <a:pt x="12668" y="43061"/>
                  </a:lnTo>
                  <a:lnTo>
                    <a:pt x="12306" y="43810"/>
                  </a:lnTo>
                  <a:lnTo>
                    <a:pt x="11943" y="44565"/>
                  </a:lnTo>
                  <a:lnTo>
                    <a:pt x="11589" y="45321"/>
                  </a:lnTo>
                  <a:lnTo>
                    <a:pt x="11236" y="46083"/>
                  </a:lnTo>
                  <a:lnTo>
                    <a:pt x="10899" y="46846"/>
                  </a:lnTo>
                  <a:lnTo>
                    <a:pt x="10563" y="47616"/>
                  </a:lnTo>
                  <a:lnTo>
                    <a:pt x="10226" y="48386"/>
                  </a:lnTo>
                  <a:lnTo>
                    <a:pt x="9907" y="49163"/>
                  </a:lnTo>
                  <a:lnTo>
                    <a:pt x="9587" y="49940"/>
                  </a:lnTo>
                  <a:lnTo>
                    <a:pt x="9277" y="50725"/>
                  </a:lnTo>
                  <a:lnTo>
                    <a:pt x="8975" y="51517"/>
                  </a:lnTo>
                  <a:lnTo>
                    <a:pt x="8673" y="52308"/>
                  </a:lnTo>
                  <a:lnTo>
                    <a:pt x="8379" y="53100"/>
                  </a:lnTo>
                  <a:lnTo>
                    <a:pt x="8095" y="53899"/>
                  </a:lnTo>
                  <a:lnTo>
                    <a:pt x="7819" y="54706"/>
                  </a:lnTo>
                  <a:lnTo>
                    <a:pt x="7542" y="55512"/>
                  </a:lnTo>
                  <a:lnTo>
                    <a:pt x="7275" y="56318"/>
                  </a:lnTo>
                  <a:lnTo>
                    <a:pt x="7007" y="57132"/>
                  </a:lnTo>
                  <a:lnTo>
                    <a:pt x="6749" y="57953"/>
                  </a:lnTo>
                  <a:lnTo>
                    <a:pt x="6498" y="58766"/>
                  </a:lnTo>
                  <a:lnTo>
                    <a:pt x="6257" y="59594"/>
                  </a:lnTo>
                  <a:lnTo>
                    <a:pt x="6015" y="60415"/>
                  </a:lnTo>
                  <a:lnTo>
                    <a:pt x="5782" y="61243"/>
                  </a:lnTo>
                  <a:lnTo>
                    <a:pt x="5549" y="62078"/>
                  </a:lnTo>
                  <a:lnTo>
                    <a:pt x="5325" y="62914"/>
                  </a:lnTo>
                  <a:lnTo>
                    <a:pt x="5109" y="63749"/>
                  </a:lnTo>
                  <a:lnTo>
                    <a:pt x="4893" y="64592"/>
                  </a:lnTo>
                  <a:lnTo>
                    <a:pt x="4686" y="65434"/>
                  </a:lnTo>
                  <a:lnTo>
                    <a:pt x="4479" y="66277"/>
                  </a:lnTo>
                  <a:lnTo>
                    <a:pt x="4281" y="67127"/>
                  </a:lnTo>
                  <a:lnTo>
                    <a:pt x="4091" y="67977"/>
                  </a:lnTo>
                  <a:lnTo>
                    <a:pt x="3901" y="68834"/>
                  </a:lnTo>
                  <a:lnTo>
                    <a:pt x="3720" y="69691"/>
                  </a:lnTo>
                  <a:lnTo>
                    <a:pt x="3547" y="70548"/>
                  </a:lnTo>
                  <a:lnTo>
                    <a:pt x="3375" y="71405"/>
                  </a:lnTo>
                  <a:lnTo>
                    <a:pt x="3202" y="72270"/>
                  </a:lnTo>
                  <a:lnTo>
                    <a:pt x="3047" y="73141"/>
                  </a:lnTo>
                  <a:lnTo>
                    <a:pt x="2736" y="74878"/>
                  </a:lnTo>
                  <a:lnTo>
                    <a:pt x="2443" y="76621"/>
                  </a:lnTo>
                  <a:lnTo>
                    <a:pt x="2167" y="78379"/>
                  </a:lnTo>
                  <a:lnTo>
                    <a:pt x="1916" y="80137"/>
                  </a:lnTo>
                  <a:lnTo>
                    <a:pt x="1675" y="81909"/>
                  </a:lnTo>
                  <a:lnTo>
                    <a:pt x="1459" y="83681"/>
                  </a:lnTo>
                  <a:lnTo>
                    <a:pt x="1252" y="85461"/>
                  </a:lnTo>
                  <a:lnTo>
                    <a:pt x="1071" y="87248"/>
                  </a:lnTo>
                  <a:lnTo>
                    <a:pt x="898" y="89042"/>
                  </a:lnTo>
                  <a:lnTo>
                    <a:pt x="743" y="90836"/>
                  </a:lnTo>
                  <a:lnTo>
                    <a:pt x="605" y="92638"/>
                  </a:lnTo>
                  <a:lnTo>
                    <a:pt x="484" y="94439"/>
                  </a:lnTo>
                  <a:lnTo>
                    <a:pt x="380" y="96248"/>
                  </a:lnTo>
                  <a:lnTo>
                    <a:pt x="285" y="98057"/>
                  </a:lnTo>
                  <a:lnTo>
                    <a:pt x="208" y="99873"/>
                  </a:lnTo>
                  <a:lnTo>
                    <a:pt x="139" y="101681"/>
                  </a:lnTo>
                  <a:lnTo>
                    <a:pt x="87" y="103497"/>
                  </a:lnTo>
                  <a:lnTo>
                    <a:pt x="44" y="105313"/>
                  </a:lnTo>
                  <a:lnTo>
                    <a:pt x="18" y="107129"/>
                  </a:lnTo>
                  <a:lnTo>
                    <a:pt x="1" y="108945"/>
                  </a:lnTo>
                  <a:lnTo>
                    <a:pt x="1" y="110761"/>
                  </a:lnTo>
                  <a:lnTo>
                    <a:pt x="9" y="112577"/>
                  </a:lnTo>
                  <a:lnTo>
                    <a:pt x="27" y="114393"/>
                  </a:lnTo>
                  <a:lnTo>
                    <a:pt x="52" y="116202"/>
                  </a:lnTo>
                  <a:lnTo>
                    <a:pt x="96" y="118011"/>
                  </a:lnTo>
                  <a:lnTo>
                    <a:pt x="147" y="119819"/>
                  </a:lnTo>
                  <a:lnTo>
                    <a:pt x="208" y="121621"/>
                  </a:lnTo>
                  <a:lnTo>
                    <a:pt x="277" y="123422"/>
                  </a:lnTo>
                  <a:lnTo>
                    <a:pt x="346" y="125217"/>
                  </a:lnTo>
                  <a:lnTo>
                    <a:pt x="432" y="127011"/>
                  </a:lnTo>
                  <a:lnTo>
                    <a:pt x="527" y="128798"/>
                  </a:lnTo>
                  <a:lnTo>
                    <a:pt x="631" y="130577"/>
                  </a:lnTo>
                  <a:lnTo>
                    <a:pt x="734" y="132350"/>
                  </a:lnTo>
                  <a:lnTo>
                    <a:pt x="855" y="134115"/>
                  </a:lnTo>
                  <a:lnTo>
                    <a:pt x="976" y="135873"/>
                  </a:lnTo>
                  <a:lnTo>
                    <a:pt x="1097" y="137631"/>
                  </a:lnTo>
                  <a:lnTo>
                    <a:pt x="1235" y="139374"/>
                  </a:lnTo>
                  <a:lnTo>
                    <a:pt x="1373" y="141110"/>
                  </a:lnTo>
                  <a:lnTo>
                    <a:pt x="1511" y="142832"/>
                  </a:lnTo>
                  <a:lnTo>
                    <a:pt x="1657" y="144553"/>
                  </a:lnTo>
                  <a:lnTo>
                    <a:pt x="1968" y="147960"/>
                  </a:lnTo>
                  <a:lnTo>
                    <a:pt x="2287" y="151323"/>
                  </a:lnTo>
                  <a:lnTo>
                    <a:pt x="2624" y="154636"/>
                  </a:lnTo>
                  <a:lnTo>
                    <a:pt x="2960" y="157904"/>
                  </a:lnTo>
                  <a:lnTo>
                    <a:pt x="3306" y="161115"/>
                  </a:lnTo>
                  <a:lnTo>
                    <a:pt x="3651" y="164267"/>
                  </a:lnTo>
                  <a:lnTo>
                    <a:pt x="4332" y="170384"/>
                  </a:lnTo>
                  <a:lnTo>
                    <a:pt x="4980" y="176224"/>
                  </a:lnTo>
                  <a:lnTo>
                    <a:pt x="10269" y="176536"/>
                  </a:lnTo>
                  <a:lnTo>
                    <a:pt x="15550" y="176827"/>
                  </a:lnTo>
                  <a:lnTo>
                    <a:pt x="18191" y="176972"/>
                  </a:lnTo>
                  <a:lnTo>
                    <a:pt x="20831" y="177103"/>
                  </a:lnTo>
                  <a:lnTo>
                    <a:pt x="23472" y="177241"/>
                  </a:lnTo>
                  <a:lnTo>
                    <a:pt x="26112" y="177364"/>
                  </a:lnTo>
                  <a:lnTo>
                    <a:pt x="28744" y="177488"/>
                  </a:lnTo>
                  <a:lnTo>
                    <a:pt x="31384" y="177604"/>
                  </a:lnTo>
                  <a:lnTo>
                    <a:pt x="34016" y="177720"/>
                  </a:lnTo>
                  <a:lnTo>
                    <a:pt x="36657" y="177829"/>
                  </a:lnTo>
                  <a:lnTo>
                    <a:pt x="39288" y="177931"/>
                  </a:lnTo>
                  <a:lnTo>
                    <a:pt x="41929" y="178033"/>
                  </a:lnTo>
                  <a:lnTo>
                    <a:pt x="44561" y="178127"/>
                  </a:lnTo>
                  <a:lnTo>
                    <a:pt x="47193" y="178214"/>
                  </a:lnTo>
                  <a:lnTo>
                    <a:pt x="49824" y="178301"/>
                  </a:lnTo>
                  <a:lnTo>
                    <a:pt x="52456" y="178374"/>
                  </a:lnTo>
                  <a:lnTo>
                    <a:pt x="55088" y="178447"/>
                  </a:lnTo>
                  <a:lnTo>
                    <a:pt x="57720" y="178519"/>
                  </a:lnTo>
                  <a:lnTo>
                    <a:pt x="60352" y="178577"/>
                  </a:lnTo>
                  <a:lnTo>
                    <a:pt x="62984" y="178636"/>
                  </a:lnTo>
                  <a:lnTo>
                    <a:pt x="65616" y="178686"/>
                  </a:lnTo>
                  <a:lnTo>
                    <a:pt x="68247" y="178737"/>
                  </a:lnTo>
                  <a:lnTo>
                    <a:pt x="70879" y="178774"/>
                  </a:lnTo>
                  <a:lnTo>
                    <a:pt x="73511" y="178810"/>
                  </a:lnTo>
                  <a:lnTo>
                    <a:pt x="76134" y="178839"/>
                  </a:lnTo>
                  <a:lnTo>
                    <a:pt x="78766" y="178861"/>
                  </a:lnTo>
                  <a:lnTo>
                    <a:pt x="81398" y="178875"/>
                  </a:lnTo>
                  <a:lnTo>
                    <a:pt x="84021" y="178890"/>
                  </a:lnTo>
                  <a:lnTo>
                    <a:pt x="89285" y="178890"/>
                  </a:lnTo>
                  <a:lnTo>
                    <a:pt x="91908" y="178883"/>
                  </a:lnTo>
                  <a:lnTo>
                    <a:pt x="94540" y="178868"/>
                  </a:lnTo>
                  <a:lnTo>
                    <a:pt x="97163" y="178853"/>
                  </a:lnTo>
                  <a:lnTo>
                    <a:pt x="99795" y="178824"/>
                  </a:lnTo>
                  <a:lnTo>
                    <a:pt x="102418" y="178788"/>
                  </a:lnTo>
                  <a:lnTo>
                    <a:pt x="105050" y="178752"/>
                  </a:lnTo>
                  <a:lnTo>
                    <a:pt x="107682" y="178701"/>
                  </a:lnTo>
                  <a:lnTo>
                    <a:pt x="110305" y="178650"/>
                  </a:lnTo>
                  <a:lnTo>
                    <a:pt x="112937" y="178592"/>
                  </a:lnTo>
                  <a:lnTo>
                    <a:pt x="115560" y="178527"/>
                  </a:lnTo>
                  <a:lnTo>
                    <a:pt x="118192" y="178454"/>
                  </a:lnTo>
                  <a:lnTo>
                    <a:pt x="120815" y="178374"/>
                  </a:lnTo>
                  <a:lnTo>
                    <a:pt x="123447" y="178287"/>
                  </a:lnTo>
                  <a:lnTo>
                    <a:pt x="126079" y="178185"/>
                  </a:lnTo>
                  <a:lnTo>
                    <a:pt x="128702" y="178083"/>
                  </a:lnTo>
                  <a:lnTo>
                    <a:pt x="131334" y="177975"/>
                  </a:lnTo>
                  <a:lnTo>
                    <a:pt x="133966" y="177858"/>
                  </a:lnTo>
                  <a:lnTo>
                    <a:pt x="136589" y="177735"/>
                  </a:lnTo>
                  <a:lnTo>
                    <a:pt x="139221" y="177604"/>
                  </a:lnTo>
                  <a:lnTo>
                    <a:pt x="141853" y="177466"/>
                  </a:lnTo>
                  <a:lnTo>
                    <a:pt x="144485" y="177321"/>
                  </a:lnTo>
                  <a:lnTo>
                    <a:pt x="147116" y="177168"/>
                  </a:lnTo>
                  <a:lnTo>
                    <a:pt x="149748" y="177008"/>
                  </a:lnTo>
                  <a:lnTo>
                    <a:pt x="152380" y="176841"/>
                  </a:lnTo>
                  <a:lnTo>
                    <a:pt x="155012" y="176660"/>
                  </a:lnTo>
                  <a:lnTo>
                    <a:pt x="157644" y="176478"/>
                  </a:lnTo>
                  <a:lnTo>
                    <a:pt x="160276" y="176282"/>
                  </a:lnTo>
                  <a:lnTo>
                    <a:pt x="162907" y="176079"/>
                  </a:lnTo>
                  <a:lnTo>
                    <a:pt x="165539" y="175875"/>
                  </a:lnTo>
                  <a:lnTo>
                    <a:pt x="168171" y="175657"/>
                  </a:lnTo>
                  <a:lnTo>
                    <a:pt x="170812" y="175432"/>
                  </a:lnTo>
                  <a:lnTo>
                    <a:pt x="173443" y="175200"/>
                  </a:lnTo>
                  <a:lnTo>
                    <a:pt x="173676" y="175091"/>
                  </a:lnTo>
                  <a:lnTo>
                    <a:pt x="173789" y="175040"/>
                  </a:lnTo>
                  <a:lnTo>
                    <a:pt x="173909" y="174996"/>
                  </a:lnTo>
                  <a:lnTo>
                    <a:pt x="174039" y="174960"/>
                  </a:lnTo>
                  <a:lnTo>
                    <a:pt x="174168" y="174924"/>
                  </a:lnTo>
                  <a:lnTo>
                    <a:pt x="174306" y="174902"/>
                  </a:lnTo>
                  <a:lnTo>
                    <a:pt x="174453" y="174887"/>
                  </a:lnTo>
                  <a:lnTo>
                    <a:pt x="176791" y="174815"/>
                  </a:lnTo>
                  <a:lnTo>
                    <a:pt x="176895" y="174764"/>
                  </a:lnTo>
                  <a:lnTo>
                    <a:pt x="177007" y="174713"/>
                  </a:lnTo>
                  <a:lnTo>
                    <a:pt x="177119" y="174677"/>
                  </a:lnTo>
                  <a:lnTo>
                    <a:pt x="177232" y="174640"/>
                  </a:lnTo>
                  <a:lnTo>
                    <a:pt x="177344" y="174611"/>
                  </a:lnTo>
                  <a:lnTo>
                    <a:pt x="177456" y="174590"/>
                  </a:lnTo>
                  <a:lnTo>
                    <a:pt x="177577" y="174568"/>
                  </a:lnTo>
                  <a:lnTo>
                    <a:pt x="177698" y="174560"/>
                  </a:lnTo>
                  <a:lnTo>
                    <a:pt x="177827" y="174553"/>
                  </a:lnTo>
                  <a:lnTo>
                    <a:pt x="177948" y="174553"/>
                  </a:lnTo>
                  <a:lnTo>
                    <a:pt x="178077" y="174560"/>
                  </a:lnTo>
                  <a:lnTo>
                    <a:pt x="178207" y="174575"/>
                  </a:lnTo>
                  <a:lnTo>
                    <a:pt x="178336" y="174597"/>
                  </a:lnTo>
                  <a:lnTo>
                    <a:pt x="178474" y="174626"/>
                  </a:lnTo>
                  <a:lnTo>
                    <a:pt x="178604" y="174662"/>
                  </a:lnTo>
                  <a:lnTo>
                    <a:pt x="178742" y="174706"/>
                  </a:lnTo>
                  <a:lnTo>
                    <a:pt x="178793" y="174713"/>
                  </a:lnTo>
                  <a:lnTo>
                    <a:pt x="178837" y="174720"/>
                  </a:lnTo>
                  <a:lnTo>
                    <a:pt x="178880" y="174728"/>
                  </a:lnTo>
                  <a:lnTo>
                    <a:pt x="178923" y="174735"/>
                  </a:lnTo>
                  <a:lnTo>
                    <a:pt x="178819" y="174677"/>
                  </a:lnTo>
                  <a:lnTo>
                    <a:pt x="178707" y="174611"/>
                  </a:lnTo>
                  <a:lnTo>
                    <a:pt x="178604" y="174539"/>
                  </a:lnTo>
                  <a:lnTo>
                    <a:pt x="178500" y="174459"/>
                  </a:lnTo>
                  <a:lnTo>
                    <a:pt x="178405" y="174372"/>
                  </a:lnTo>
                  <a:lnTo>
                    <a:pt x="178310" y="174270"/>
                  </a:lnTo>
                  <a:lnTo>
                    <a:pt x="178215" y="174168"/>
                  </a:lnTo>
                  <a:lnTo>
                    <a:pt x="178129" y="174059"/>
                  </a:lnTo>
                  <a:lnTo>
                    <a:pt x="178043" y="173950"/>
                  </a:lnTo>
                  <a:lnTo>
                    <a:pt x="177956" y="173827"/>
                  </a:lnTo>
                  <a:lnTo>
                    <a:pt x="177870" y="173696"/>
                  </a:lnTo>
                  <a:lnTo>
                    <a:pt x="177792" y="173558"/>
                  </a:lnTo>
                  <a:lnTo>
                    <a:pt x="177715" y="173420"/>
                  </a:lnTo>
                  <a:lnTo>
                    <a:pt x="177637" y="173275"/>
                  </a:lnTo>
                  <a:lnTo>
                    <a:pt x="177499" y="172962"/>
                  </a:lnTo>
                  <a:lnTo>
                    <a:pt x="177361" y="172621"/>
                  </a:lnTo>
                  <a:lnTo>
                    <a:pt x="177240" y="172265"/>
                  </a:lnTo>
                  <a:lnTo>
                    <a:pt x="177128" y="171887"/>
                  </a:lnTo>
                  <a:lnTo>
                    <a:pt x="177024" y="171481"/>
                  </a:lnTo>
                  <a:lnTo>
                    <a:pt x="176921" y="171067"/>
                  </a:lnTo>
                  <a:lnTo>
                    <a:pt x="176835" y="170623"/>
                  </a:lnTo>
                  <a:lnTo>
                    <a:pt x="176757" y="170166"/>
                  </a:lnTo>
                  <a:lnTo>
                    <a:pt x="176688" y="169694"/>
                  </a:lnTo>
                  <a:lnTo>
                    <a:pt x="176619" y="169207"/>
                  </a:lnTo>
                  <a:lnTo>
                    <a:pt x="176558" y="168698"/>
                  </a:lnTo>
                  <a:lnTo>
                    <a:pt x="176515" y="168183"/>
                  </a:lnTo>
                  <a:lnTo>
                    <a:pt x="176472" y="167652"/>
                  </a:lnTo>
                  <a:lnTo>
                    <a:pt x="176429" y="167108"/>
                  </a:lnTo>
                  <a:lnTo>
                    <a:pt x="176403" y="166556"/>
                  </a:lnTo>
                  <a:lnTo>
                    <a:pt x="176377" y="165989"/>
                  </a:lnTo>
                  <a:lnTo>
                    <a:pt x="176360" y="165415"/>
                  </a:lnTo>
                  <a:lnTo>
                    <a:pt x="176343" y="164827"/>
                  </a:lnTo>
                  <a:lnTo>
                    <a:pt x="176334" y="164238"/>
                  </a:lnTo>
                  <a:lnTo>
                    <a:pt x="176334" y="163040"/>
                  </a:lnTo>
                  <a:lnTo>
                    <a:pt x="176351" y="161820"/>
                  </a:lnTo>
                  <a:lnTo>
                    <a:pt x="176386" y="160585"/>
                  </a:lnTo>
                  <a:lnTo>
                    <a:pt x="176438" y="159350"/>
                  </a:lnTo>
                  <a:lnTo>
                    <a:pt x="176489" y="158115"/>
                  </a:lnTo>
                  <a:lnTo>
                    <a:pt x="176567" y="156887"/>
                  </a:lnTo>
                  <a:lnTo>
                    <a:pt x="176636" y="155682"/>
                  </a:lnTo>
                  <a:lnTo>
                    <a:pt x="176722" y="154497"/>
                  </a:lnTo>
                  <a:lnTo>
                    <a:pt x="176809" y="153350"/>
                  </a:lnTo>
                  <a:lnTo>
                    <a:pt x="176990" y="151171"/>
                  </a:lnTo>
                  <a:lnTo>
                    <a:pt x="177154" y="149217"/>
                  </a:lnTo>
                  <a:lnTo>
                    <a:pt x="177292" y="147531"/>
                  </a:lnTo>
                  <a:lnTo>
                    <a:pt x="177352" y="146812"/>
                  </a:lnTo>
                  <a:lnTo>
                    <a:pt x="177396" y="146180"/>
                  </a:lnTo>
                  <a:lnTo>
                    <a:pt x="177421" y="145650"/>
                  </a:lnTo>
                  <a:lnTo>
                    <a:pt x="177430" y="145221"/>
                  </a:lnTo>
                  <a:lnTo>
                    <a:pt x="177525" y="134711"/>
                  </a:lnTo>
                  <a:lnTo>
                    <a:pt x="177318" y="134674"/>
                  </a:lnTo>
                  <a:lnTo>
                    <a:pt x="177128" y="134623"/>
                  </a:lnTo>
                  <a:lnTo>
                    <a:pt x="176955" y="134558"/>
                  </a:lnTo>
                  <a:lnTo>
                    <a:pt x="176800" y="134485"/>
                  </a:lnTo>
                  <a:lnTo>
                    <a:pt x="176653" y="134405"/>
                  </a:lnTo>
                  <a:lnTo>
                    <a:pt x="176524" y="134311"/>
                  </a:lnTo>
                  <a:lnTo>
                    <a:pt x="176412" y="134217"/>
                  </a:lnTo>
                  <a:lnTo>
                    <a:pt x="176308" y="134108"/>
                  </a:lnTo>
                  <a:lnTo>
                    <a:pt x="176222" y="133999"/>
                  </a:lnTo>
                  <a:lnTo>
                    <a:pt x="176153" y="133882"/>
                  </a:lnTo>
                  <a:lnTo>
                    <a:pt x="176093" y="133759"/>
                  </a:lnTo>
                  <a:lnTo>
                    <a:pt x="176049" y="133628"/>
                  </a:lnTo>
                  <a:lnTo>
                    <a:pt x="176015" y="133497"/>
                  </a:lnTo>
                  <a:lnTo>
                    <a:pt x="175998" y="133367"/>
                  </a:lnTo>
                  <a:lnTo>
                    <a:pt x="175989" y="133229"/>
                  </a:lnTo>
                  <a:lnTo>
                    <a:pt x="175998" y="133091"/>
                  </a:lnTo>
                  <a:lnTo>
                    <a:pt x="176015" y="132953"/>
                  </a:lnTo>
                  <a:lnTo>
                    <a:pt x="176049" y="132815"/>
                  </a:lnTo>
                  <a:lnTo>
                    <a:pt x="176084" y="132684"/>
                  </a:lnTo>
                  <a:lnTo>
                    <a:pt x="176144" y="132546"/>
                  </a:lnTo>
                  <a:lnTo>
                    <a:pt x="176205" y="132415"/>
                  </a:lnTo>
                  <a:lnTo>
                    <a:pt x="176282" y="132284"/>
                  </a:lnTo>
                  <a:lnTo>
                    <a:pt x="176360" y="132154"/>
                  </a:lnTo>
                  <a:lnTo>
                    <a:pt x="176455" y="132030"/>
                  </a:lnTo>
                  <a:lnTo>
                    <a:pt x="176567" y="131914"/>
                  </a:lnTo>
                  <a:lnTo>
                    <a:pt x="176679" y="131805"/>
                  </a:lnTo>
                  <a:lnTo>
                    <a:pt x="176800" y="131703"/>
                  </a:lnTo>
                  <a:lnTo>
                    <a:pt x="176938" y="131602"/>
                  </a:lnTo>
                  <a:lnTo>
                    <a:pt x="177076" y="131514"/>
                  </a:lnTo>
                  <a:lnTo>
                    <a:pt x="177232" y="131435"/>
                  </a:lnTo>
                  <a:lnTo>
                    <a:pt x="177387" y="131362"/>
                  </a:lnTo>
                  <a:lnTo>
                    <a:pt x="177559" y="131304"/>
                  </a:lnTo>
                  <a:lnTo>
                    <a:pt x="177603" y="123132"/>
                  </a:lnTo>
                  <a:lnTo>
                    <a:pt x="177637" y="119049"/>
                  </a:lnTo>
                  <a:lnTo>
                    <a:pt x="177680" y="114967"/>
                  </a:lnTo>
                  <a:lnTo>
                    <a:pt x="177715" y="111611"/>
                  </a:lnTo>
                  <a:lnTo>
                    <a:pt x="177767" y="108248"/>
                  </a:lnTo>
                  <a:lnTo>
                    <a:pt x="177818" y="104878"/>
                  </a:lnTo>
                  <a:lnTo>
                    <a:pt x="177861" y="101500"/>
                  </a:lnTo>
                  <a:lnTo>
                    <a:pt x="177879" y="99815"/>
                  </a:lnTo>
                  <a:lnTo>
                    <a:pt x="177887" y="98129"/>
                  </a:lnTo>
                  <a:lnTo>
                    <a:pt x="177896" y="96437"/>
                  </a:lnTo>
                  <a:lnTo>
                    <a:pt x="177896" y="94752"/>
                  </a:lnTo>
                  <a:lnTo>
                    <a:pt x="177879" y="93066"/>
                  </a:lnTo>
                  <a:lnTo>
                    <a:pt x="177861" y="91374"/>
                  </a:lnTo>
                  <a:lnTo>
                    <a:pt x="177836" y="89689"/>
                  </a:lnTo>
                  <a:lnTo>
                    <a:pt x="177792" y="88003"/>
                  </a:lnTo>
                  <a:lnTo>
                    <a:pt x="177741" y="86318"/>
                  </a:lnTo>
                  <a:lnTo>
                    <a:pt x="177672" y="84633"/>
                  </a:lnTo>
                  <a:lnTo>
                    <a:pt x="177594" y="82948"/>
                  </a:lnTo>
                  <a:lnTo>
                    <a:pt x="177490" y="81262"/>
                  </a:lnTo>
                  <a:lnTo>
                    <a:pt x="177378" y="79585"/>
                  </a:lnTo>
                  <a:lnTo>
                    <a:pt x="177249" y="77907"/>
                  </a:lnTo>
                  <a:lnTo>
                    <a:pt x="177102" y="76229"/>
                  </a:lnTo>
                  <a:lnTo>
                    <a:pt x="176930" y="74551"/>
                  </a:lnTo>
                  <a:lnTo>
                    <a:pt x="176843" y="73715"/>
                  </a:lnTo>
                  <a:lnTo>
                    <a:pt x="176740" y="72873"/>
                  </a:lnTo>
                  <a:lnTo>
                    <a:pt x="176636" y="72037"/>
                  </a:lnTo>
                  <a:lnTo>
                    <a:pt x="176533" y="71202"/>
                  </a:lnTo>
                  <a:lnTo>
                    <a:pt x="176420" y="70367"/>
                  </a:lnTo>
                  <a:lnTo>
                    <a:pt x="176300" y="69531"/>
                  </a:lnTo>
                  <a:lnTo>
                    <a:pt x="176170" y="68703"/>
                  </a:lnTo>
                  <a:lnTo>
                    <a:pt x="176041" y="67868"/>
                  </a:lnTo>
                  <a:lnTo>
                    <a:pt x="175903" y="67032"/>
                  </a:lnTo>
                  <a:lnTo>
                    <a:pt x="175756" y="66204"/>
                  </a:lnTo>
                  <a:lnTo>
                    <a:pt x="175609" y="65369"/>
                  </a:lnTo>
                  <a:lnTo>
                    <a:pt x="175454" y="64541"/>
                  </a:lnTo>
                  <a:lnTo>
                    <a:pt x="175290" y="63713"/>
                  </a:lnTo>
                  <a:lnTo>
                    <a:pt x="175117" y="62885"/>
                  </a:lnTo>
                  <a:lnTo>
                    <a:pt x="174936" y="62057"/>
                  </a:lnTo>
                  <a:lnTo>
                    <a:pt x="174755" y="61229"/>
                  </a:lnTo>
                  <a:lnTo>
                    <a:pt x="174565" y="60422"/>
                  </a:lnTo>
                  <a:lnTo>
                    <a:pt x="174367" y="59623"/>
                  </a:lnTo>
                  <a:lnTo>
                    <a:pt x="174160" y="58817"/>
                  </a:lnTo>
                  <a:lnTo>
                    <a:pt x="173944" y="58025"/>
                  </a:lnTo>
                  <a:lnTo>
                    <a:pt x="173720" y="57226"/>
                  </a:lnTo>
                  <a:lnTo>
                    <a:pt x="173487" y="56434"/>
                  </a:lnTo>
                  <a:lnTo>
                    <a:pt x="173236" y="55643"/>
                  </a:lnTo>
                  <a:lnTo>
                    <a:pt x="172986" y="54858"/>
                  </a:lnTo>
                  <a:lnTo>
                    <a:pt x="172719" y="54074"/>
                  </a:lnTo>
                  <a:lnTo>
                    <a:pt x="172442" y="53296"/>
                  </a:lnTo>
                  <a:lnTo>
                    <a:pt x="172158" y="52519"/>
                  </a:lnTo>
                  <a:lnTo>
                    <a:pt x="171873" y="51742"/>
                  </a:lnTo>
                  <a:lnTo>
                    <a:pt x="171571" y="50972"/>
                  </a:lnTo>
                  <a:lnTo>
                    <a:pt x="171260" y="50202"/>
                  </a:lnTo>
                  <a:lnTo>
                    <a:pt x="170941" y="49439"/>
                  </a:lnTo>
                  <a:lnTo>
                    <a:pt x="170613" y="48676"/>
                  </a:lnTo>
                  <a:lnTo>
                    <a:pt x="170268" y="47921"/>
                  </a:lnTo>
                  <a:lnTo>
                    <a:pt x="169923" y="47166"/>
                  </a:lnTo>
                  <a:lnTo>
                    <a:pt x="169569" y="46417"/>
                  </a:lnTo>
                  <a:lnTo>
                    <a:pt x="169207" y="45669"/>
                  </a:lnTo>
                  <a:lnTo>
                    <a:pt x="168836" y="44921"/>
                  </a:lnTo>
                  <a:lnTo>
                    <a:pt x="168447" y="44187"/>
                  </a:lnTo>
                  <a:lnTo>
                    <a:pt x="168059" y="43446"/>
                  </a:lnTo>
                  <a:lnTo>
                    <a:pt x="167662" y="42720"/>
                  </a:lnTo>
                  <a:lnTo>
                    <a:pt x="167256" y="41986"/>
                  </a:lnTo>
                  <a:lnTo>
                    <a:pt x="166842" y="41267"/>
                  </a:lnTo>
                  <a:lnTo>
                    <a:pt x="166411" y="40548"/>
                  </a:lnTo>
                  <a:lnTo>
                    <a:pt x="165979" y="39829"/>
                  </a:lnTo>
                  <a:lnTo>
                    <a:pt x="165539" y="39117"/>
                  </a:lnTo>
                  <a:lnTo>
                    <a:pt x="165091" y="38413"/>
                  </a:lnTo>
                  <a:lnTo>
                    <a:pt x="164633" y="37708"/>
                  </a:lnTo>
                  <a:lnTo>
                    <a:pt x="164167" y="37011"/>
                  </a:lnTo>
                  <a:lnTo>
                    <a:pt x="163693" y="36313"/>
                  </a:lnTo>
                  <a:lnTo>
                    <a:pt x="163209" y="35623"/>
                  </a:lnTo>
                  <a:lnTo>
                    <a:pt x="162718" y="34940"/>
                  </a:lnTo>
                  <a:lnTo>
                    <a:pt x="162226" y="34258"/>
                  </a:lnTo>
                  <a:lnTo>
                    <a:pt x="161717" y="33582"/>
                  </a:lnTo>
                  <a:lnTo>
                    <a:pt x="161208" y="32914"/>
                  </a:lnTo>
                  <a:lnTo>
                    <a:pt x="160681" y="32245"/>
                  </a:lnTo>
                  <a:lnTo>
                    <a:pt x="160155" y="31584"/>
                  </a:lnTo>
                  <a:lnTo>
                    <a:pt x="159620" y="30931"/>
                  </a:lnTo>
                  <a:lnTo>
                    <a:pt x="159068" y="30277"/>
                  </a:lnTo>
                  <a:lnTo>
                    <a:pt x="158515" y="29630"/>
                  </a:lnTo>
                  <a:lnTo>
                    <a:pt x="157954" y="28991"/>
                  </a:lnTo>
                  <a:lnTo>
                    <a:pt x="157394" y="28352"/>
                  </a:lnTo>
                  <a:lnTo>
                    <a:pt x="156815" y="27727"/>
                  </a:lnTo>
                  <a:lnTo>
                    <a:pt x="156237" y="27095"/>
                  </a:lnTo>
                  <a:lnTo>
                    <a:pt x="155642" y="26478"/>
                  </a:lnTo>
                  <a:lnTo>
                    <a:pt x="155046" y="25868"/>
                  </a:lnTo>
                  <a:lnTo>
                    <a:pt x="154442" y="25258"/>
                  </a:lnTo>
                  <a:lnTo>
                    <a:pt x="153830" y="24655"/>
                  </a:lnTo>
                  <a:lnTo>
                    <a:pt x="153217" y="24052"/>
                  </a:lnTo>
                  <a:lnTo>
                    <a:pt x="152587" y="23463"/>
                  </a:lnTo>
                  <a:lnTo>
                    <a:pt x="151957" y="22875"/>
                  </a:lnTo>
                  <a:lnTo>
                    <a:pt x="151319" y="22294"/>
                  </a:lnTo>
                  <a:lnTo>
                    <a:pt x="150672" y="21720"/>
                  </a:lnTo>
                  <a:lnTo>
                    <a:pt x="150016" y="21153"/>
                  </a:lnTo>
                  <a:lnTo>
                    <a:pt x="149360" y="20594"/>
                  </a:lnTo>
                  <a:lnTo>
                    <a:pt x="148687" y="20035"/>
                  </a:lnTo>
                  <a:lnTo>
                    <a:pt x="148014" y="19483"/>
                  </a:lnTo>
                  <a:lnTo>
                    <a:pt x="147332" y="18945"/>
                  </a:lnTo>
                  <a:lnTo>
                    <a:pt x="146650" y="18408"/>
                  </a:lnTo>
                  <a:lnTo>
                    <a:pt x="145951" y="17870"/>
                  </a:lnTo>
                  <a:lnTo>
                    <a:pt x="145253" y="17347"/>
                  </a:lnTo>
                  <a:lnTo>
                    <a:pt x="144545" y="16831"/>
                  </a:lnTo>
                  <a:lnTo>
                    <a:pt x="143837" y="16316"/>
                  </a:lnTo>
                  <a:lnTo>
                    <a:pt x="143121" y="15814"/>
                  </a:lnTo>
                  <a:lnTo>
                    <a:pt x="142388" y="15313"/>
                  </a:lnTo>
                  <a:lnTo>
                    <a:pt x="141663" y="14827"/>
                  </a:lnTo>
                  <a:lnTo>
                    <a:pt x="140921" y="14340"/>
                  </a:lnTo>
                  <a:lnTo>
                    <a:pt x="140179" y="13860"/>
                  </a:lnTo>
                  <a:lnTo>
                    <a:pt x="139428" y="13388"/>
                  </a:lnTo>
                  <a:lnTo>
                    <a:pt x="138669" y="12923"/>
                  </a:lnTo>
                  <a:lnTo>
                    <a:pt x="137909" y="12466"/>
                  </a:lnTo>
                  <a:lnTo>
                    <a:pt x="137141" y="12023"/>
                  </a:lnTo>
                  <a:lnTo>
                    <a:pt x="136365" y="11580"/>
                  </a:lnTo>
                  <a:lnTo>
                    <a:pt x="135588" y="11144"/>
                  </a:lnTo>
                  <a:lnTo>
                    <a:pt x="134803" y="10715"/>
                  </a:lnTo>
                  <a:lnTo>
                    <a:pt x="134009" y="10294"/>
                  </a:lnTo>
                  <a:lnTo>
                    <a:pt x="133215" y="9880"/>
                  </a:lnTo>
                  <a:lnTo>
                    <a:pt x="132413" y="9473"/>
                  </a:lnTo>
                  <a:lnTo>
                    <a:pt x="131601" y="9074"/>
                  </a:lnTo>
                  <a:lnTo>
                    <a:pt x="130790" y="8681"/>
                  </a:lnTo>
                  <a:lnTo>
                    <a:pt x="129971" y="8304"/>
                  </a:lnTo>
                  <a:lnTo>
                    <a:pt x="129151" y="7926"/>
                  </a:lnTo>
                  <a:lnTo>
                    <a:pt x="128322" y="7555"/>
                  </a:lnTo>
                  <a:lnTo>
                    <a:pt x="127485" y="7199"/>
                  </a:lnTo>
                  <a:lnTo>
                    <a:pt x="126640" y="6851"/>
                  </a:lnTo>
                  <a:lnTo>
                    <a:pt x="125803" y="6502"/>
                  </a:lnTo>
                  <a:lnTo>
                    <a:pt x="124948" y="6168"/>
                  </a:lnTo>
                  <a:lnTo>
                    <a:pt x="124094" y="5841"/>
                  </a:lnTo>
                  <a:lnTo>
                    <a:pt x="123231" y="5521"/>
                  </a:lnTo>
                  <a:lnTo>
                    <a:pt x="122368" y="5209"/>
                  </a:lnTo>
                  <a:lnTo>
                    <a:pt x="121497" y="4911"/>
                  </a:lnTo>
                  <a:lnTo>
                    <a:pt x="120617" y="4613"/>
                  </a:lnTo>
                  <a:lnTo>
                    <a:pt x="119737" y="4330"/>
                  </a:lnTo>
                  <a:lnTo>
                    <a:pt x="118856" y="4054"/>
                  </a:lnTo>
                  <a:lnTo>
                    <a:pt x="117968" y="3785"/>
                  </a:lnTo>
                  <a:lnTo>
                    <a:pt x="117070" y="3524"/>
                  </a:lnTo>
                  <a:lnTo>
                    <a:pt x="116173" y="3270"/>
                  </a:lnTo>
                  <a:lnTo>
                    <a:pt x="115267" y="3030"/>
                  </a:lnTo>
                  <a:lnTo>
                    <a:pt x="114361" y="2797"/>
                  </a:lnTo>
                  <a:lnTo>
                    <a:pt x="113446" y="2572"/>
                  </a:lnTo>
                  <a:lnTo>
                    <a:pt x="112531" y="2354"/>
                  </a:lnTo>
                  <a:lnTo>
                    <a:pt x="111608" y="2144"/>
                  </a:lnTo>
                  <a:lnTo>
                    <a:pt x="110685" y="1948"/>
                  </a:lnTo>
                  <a:lnTo>
                    <a:pt x="109753" y="1759"/>
                  </a:lnTo>
                  <a:lnTo>
                    <a:pt x="108821" y="1584"/>
                  </a:lnTo>
                  <a:lnTo>
                    <a:pt x="107889" y="1410"/>
                  </a:lnTo>
                  <a:lnTo>
                    <a:pt x="106940" y="1250"/>
                  </a:lnTo>
                  <a:lnTo>
                    <a:pt x="105999" y="1098"/>
                  </a:lnTo>
                  <a:lnTo>
                    <a:pt x="105050" y="960"/>
                  </a:lnTo>
                  <a:lnTo>
                    <a:pt x="104092" y="822"/>
                  </a:lnTo>
                  <a:lnTo>
                    <a:pt x="103134" y="705"/>
                  </a:lnTo>
                  <a:lnTo>
                    <a:pt x="102177" y="589"/>
                  </a:lnTo>
                  <a:lnTo>
                    <a:pt x="101210" y="488"/>
                  </a:lnTo>
                  <a:lnTo>
                    <a:pt x="100235" y="393"/>
                  </a:lnTo>
                  <a:lnTo>
                    <a:pt x="99269" y="306"/>
                  </a:lnTo>
                  <a:lnTo>
                    <a:pt x="98294" y="233"/>
                  </a:lnTo>
                  <a:lnTo>
                    <a:pt x="97310" y="168"/>
                  </a:lnTo>
                  <a:lnTo>
                    <a:pt x="96326" y="117"/>
                  </a:lnTo>
                  <a:lnTo>
                    <a:pt x="95342" y="73"/>
                  </a:lnTo>
                  <a:lnTo>
                    <a:pt x="94350" y="37"/>
                  </a:lnTo>
                  <a:lnTo>
                    <a:pt x="93358" y="15"/>
                  </a:lnTo>
                  <a:lnTo>
                    <a:pt x="9235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6"/>
            <p:cNvSpPr/>
            <p:nvPr/>
          </p:nvSpPr>
          <p:spPr>
            <a:xfrm>
              <a:off x="-1563075" y="-868000"/>
              <a:ext cx="357050" cy="298025"/>
            </a:xfrm>
            <a:custGeom>
              <a:avLst/>
              <a:gdLst/>
              <a:ahLst/>
              <a:cxnLst/>
              <a:rect l="l" t="t" r="r" b="b"/>
              <a:pathLst>
                <a:path w="14282" h="11921" extrusionOk="0">
                  <a:moveTo>
                    <a:pt x="11451" y="0"/>
                  </a:moveTo>
                  <a:lnTo>
                    <a:pt x="10778" y="175"/>
                  </a:lnTo>
                  <a:lnTo>
                    <a:pt x="10097" y="349"/>
                  </a:lnTo>
                  <a:lnTo>
                    <a:pt x="9398" y="516"/>
                  </a:lnTo>
                  <a:lnTo>
                    <a:pt x="8699" y="683"/>
                  </a:lnTo>
                  <a:lnTo>
                    <a:pt x="7991" y="850"/>
                  </a:lnTo>
                  <a:lnTo>
                    <a:pt x="7284" y="1003"/>
                  </a:lnTo>
                  <a:lnTo>
                    <a:pt x="6559" y="1163"/>
                  </a:lnTo>
                  <a:lnTo>
                    <a:pt x="5834" y="1308"/>
                  </a:lnTo>
                  <a:lnTo>
                    <a:pt x="5109" y="1453"/>
                  </a:lnTo>
                  <a:lnTo>
                    <a:pt x="4384" y="1591"/>
                  </a:lnTo>
                  <a:lnTo>
                    <a:pt x="3651" y="1722"/>
                  </a:lnTo>
                  <a:lnTo>
                    <a:pt x="2917" y="1853"/>
                  </a:lnTo>
                  <a:lnTo>
                    <a:pt x="2184" y="1976"/>
                  </a:lnTo>
                  <a:lnTo>
                    <a:pt x="1450" y="2092"/>
                  </a:lnTo>
                  <a:lnTo>
                    <a:pt x="725" y="2201"/>
                  </a:lnTo>
                  <a:lnTo>
                    <a:pt x="1" y="2310"/>
                  </a:lnTo>
                  <a:lnTo>
                    <a:pt x="165" y="2899"/>
                  </a:lnTo>
                  <a:lnTo>
                    <a:pt x="320" y="3494"/>
                  </a:lnTo>
                  <a:lnTo>
                    <a:pt x="475" y="4090"/>
                  </a:lnTo>
                  <a:lnTo>
                    <a:pt x="613" y="4686"/>
                  </a:lnTo>
                  <a:lnTo>
                    <a:pt x="751" y="5281"/>
                  </a:lnTo>
                  <a:lnTo>
                    <a:pt x="872" y="5884"/>
                  </a:lnTo>
                  <a:lnTo>
                    <a:pt x="993" y="6487"/>
                  </a:lnTo>
                  <a:lnTo>
                    <a:pt x="1097" y="7090"/>
                  </a:lnTo>
                  <a:lnTo>
                    <a:pt x="1200" y="7693"/>
                  </a:lnTo>
                  <a:lnTo>
                    <a:pt x="1286" y="8296"/>
                  </a:lnTo>
                  <a:lnTo>
                    <a:pt x="1373" y="8899"/>
                  </a:lnTo>
                  <a:lnTo>
                    <a:pt x="1450" y="9502"/>
                  </a:lnTo>
                  <a:lnTo>
                    <a:pt x="1519" y="10105"/>
                  </a:lnTo>
                  <a:lnTo>
                    <a:pt x="1580" y="10715"/>
                  </a:lnTo>
                  <a:lnTo>
                    <a:pt x="1632" y="11318"/>
                  </a:lnTo>
                  <a:lnTo>
                    <a:pt x="1675" y="11920"/>
                  </a:lnTo>
                  <a:lnTo>
                    <a:pt x="3237" y="11739"/>
                  </a:lnTo>
                  <a:lnTo>
                    <a:pt x="4816" y="11565"/>
                  </a:lnTo>
                  <a:lnTo>
                    <a:pt x="6386" y="11397"/>
                  </a:lnTo>
                  <a:lnTo>
                    <a:pt x="7965" y="11252"/>
                  </a:lnTo>
                  <a:lnTo>
                    <a:pt x="9544" y="11114"/>
                  </a:lnTo>
                  <a:lnTo>
                    <a:pt x="11123" y="10983"/>
                  </a:lnTo>
                  <a:lnTo>
                    <a:pt x="12703" y="10874"/>
                  </a:lnTo>
                  <a:lnTo>
                    <a:pt x="14282" y="10773"/>
                  </a:lnTo>
                  <a:lnTo>
                    <a:pt x="14178" y="10075"/>
                  </a:lnTo>
                  <a:lnTo>
                    <a:pt x="14057" y="9393"/>
                  </a:lnTo>
                  <a:lnTo>
                    <a:pt x="13928" y="8703"/>
                  </a:lnTo>
                  <a:lnTo>
                    <a:pt x="13798" y="8020"/>
                  </a:lnTo>
                  <a:lnTo>
                    <a:pt x="13652" y="7337"/>
                  </a:lnTo>
                  <a:lnTo>
                    <a:pt x="13496" y="6661"/>
                  </a:lnTo>
                  <a:lnTo>
                    <a:pt x="13332" y="5979"/>
                  </a:lnTo>
                  <a:lnTo>
                    <a:pt x="13160" y="5310"/>
                  </a:lnTo>
                  <a:lnTo>
                    <a:pt x="12979" y="4635"/>
                  </a:lnTo>
                  <a:lnTo>
                    <a:pt x="12789" y="3966"/>
                  </a:lnTo>
                  <a:lnTo>
                    <a:pt x="12590" y="3298"/>
                  </a:lnTo>
                  <a:lnTo>
                    <a:pt x="12383" y="2637"/>
                  </a:lnTo>
                  <a:lnTo>
                    <a:pt x="12159" y="1976"/>
                  </a:lnTo>
                  <a:lnTo>
                    <a:pt x="11935" y="1315"/>
                  </a:lnTo>
                  <a:lnTo>
                    <a:pt x="11693" y="654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6"/>
            <p:cNvSpPr/>
            <p:nvPr/>
          </p:nvSpPr>
          <p:spPr>
            <a:xfrm>
              <a:off x="-1746650" y="-1203950"/>
              <a:ext cx="437075" cy="325800"/>
            </a:xfrm>
            <a:custGeom>
              <a:avLst/>
              <a:gdLst/>
              <a:ahLst/>
              <a:cxnLst/>
              <a:rect l="l" t="t" r="r" b="b"/>
              <a:pathLst>
                <a:path w="17483" h="13032" extrusionOk="0">
                  <a:moveTo>
                    <a:pt x="11270" y="0"/>
                  </a:moveTo>
                  <a:lnTo>
                    <a:pt x="8457" y="240"/>
                  </a:lnTo>
                  <a:lnTo>
                    <a:pt x="5644" y="494"/>
                  </a:lnTo>
                  <a:lnTo>
                    <a:pt x="2831" y="741"/>
                  </a:lnTo>
                  <a:lnTo>
                    <a:pt x="0" y="981"/>
                  </a:lnTo>
                  <a:lnTo>
                    <a:pt x="509" y="1671"/>
                  </a:lnTo>
                  <a:lnTo>
                    <a:pt x="1010" y="2375"/>
                  </a:lnTo>
                  <a:lnTo>
                    <a:pt x="1493" y="3087"/>
                  </a:lnTo>
                  <a:lnTo>
                    <a:pt x="1968" y="3806"/>
                  </a:lnTo>
                  <a:lnTo>
                    <a:pt x="2416" y="4533"/>
                  </a:lnTo>
                  <a:lnTo>
                    <a:pt x="2857" y="5274"/>
                  </a:lnTo>
                  <a:lnTo>
                    <a:pt x="3288" y="6022"/>
                  </a:lnTo>
                  <a:lnTo>
                    <a:pt x="3694" y="6770"/>
                  </a:lnTo>
                  <a:lnTo>
                    <a:pt x="4091" y="7533"/>
                  </a:lnTo>
                  <a:lnTo>
                    <a:pt x="4479" y="8303"/>
                  </a:lnTo>
                  <a:lnTo>
                    <a:pt x="4841" y="9073"/>
                  </a:lnTo>
                  <a:lnTo>
                    <a:pt x="5195" y="9857"/>
                  </a:lnTo>
                  <a:lnTo>
                    <a:pt x="5532" y="10642"/>
                  </a:lnTo>
                  <a:lnTo>
                    <a:pt x="5859" y="11434"/>
                  </a:lnTo>
                  <a:lnTo>
                    <a:pt x="6161" y="12225"/>
                  </a:lnTo>
                  <a:lnTo>
                    <a:pt x="6455" y="13032"/>
                  </a:lnTo>
                  <a:lnTo>
                    <a:pt x="7119" y="12792"/>
                  </a:lnTo>
                  <a:lnTo>
                    <a:pt x="7792" y="12559"/>
                  </a:lnTo>
                  <a:lnTo>
                    <a:pt x="8474" y="12342"/>
                  </a:lnTo>
                  <a:lnTo>
                    <a:pt x="9156" y="12131"/>
                  </a:lnTo>
                  <a:lnTo>
                    <a:pt x="9846" y="11920"/>
                  </a:lnTo>
                  <a:lnTo>
                    <a:pt x="10545" y="11731"/>
                  </a:lnTo>
                  <a:lnTo>
                    <a:pt x="11244" y="11542"/>
                  </a:lnTo>
                  <a:lnTo>
                    <a:pt x="11952" y="11368"/>
                  </a:lnTo>
                  <a:lnTo>
                    <a:pt x="12650" y="11201"/>
                  </a:lnTo>
                  <a:lnTo>
                    <a:pt x="13349" y="11041"/>
                  </a:lnTo>
                  <a:lnTo>
                    <a:pt x="14048" y="10896"/>
                  </a:lnTo>
                  <a:lnTo>
                    <a:pt x="14747" y="10758"/>
                  </a:lnTo>
                  <a:lnTo>
                    <a:pt x="15446" y="10634"/>
                  </a:lnTo>
                  <a:lnTo>
                    <a:pt x="16128" y="10526"/>
                  </a:lnTo>
                  <a:lnTo>
                    <a:pt x="16810" y="10424"/>
                  </a:lnTo>
                  <a:lnTo>
                    <a:pt x="17483" y="10337"/>
                  </a:lnTo>
                  <a:lnTo>
                    <a:pt x="17181" y="9690"/>
                  </a:lnTo>
                  <a:lnTo>
                    <a:pt x="16870" y="9044"/>
                  </a:lnTo>
                  <a:lnTo>
                    <a:pt x="16551" y="8397"/>
                  </a:lnTo>
                  <a:lnTo>
                    <a:pt x="16214" y="7758"/>
                  </a:lnTo>
                  <a:lnTo>
                    <a:pt x="15869" y="7111"/>
                  </a:lnTo>
                  <a:lnTo>
                    <a:pt x="15515" y="6480"/>
                  </a:lnTo>
                  <a:lnTo>
                    <a:pt x="15153" y="5840"/>
                  </a:lnTo>
                  <a:lnTo>
                    <a:pt x="14773" y="5208"/>
                  </a:lnTo>
                  <a:lnTo>
                    <a:pt x="14394" y="4569"/>
                  </a:lnTo>
                  <a:lnTo>
                    <a:pt x="13988" y="3944"/>
                  </a:lnTo>
                  <a:lnTo>
                    <a:pt x="13582" y="3312"/>
                  </a:lnTo>
                  <a:lnTo>
                    <a:pt x="13160" y="2688"/>
                  </a:lnTo>
                  <a:lnTo>
                    <a:pt x="12728" y="2063"/>
                  </a:lnTo>
                  <a:lnTo>
                    <a:pt x="12288" y="1446"/>
                  </a:lnTo>
                  <a:lnTo>
                    <a:pt x="11831" y="828"/>
                  </a:lnTo>
                  <a:lnTo>
                    <a:pt x="11365" y="211"/>
                  </a:lnTo>
                  <a:lnTo>
                    <a:pt x="11322" y="153"/>
                  </a:lnTo>
                  <a:lnTo>
                    <a:pt x="11304" y="95"/>
                  </a:lnTo>
                  <a:lnTo>
                    <a:pt x="11287" y="44"/>
                  </a:lnTo>
                  <a:lnTo>
                    <a:pt x="112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6"/>
            <p:cNvSpPr/>
            <p:nvPr/>
          </p:nvSpPr>
          <p:spPr>
            <a:xfrm>
              <a:off x="-5422175" y="-2755000"/>
              <a:ext cx="3733150" cy="1320075"/>
            </a:xfrm>
            <a:custGeom>
              <a:avLst/>
              <a:gdLst/>
              <a:ahLst/>
              <a:cxnLst/>
              <a:rect l="l" t="t" r="r" b="b"/>
              <a:pathLst>
                <a:path w="149326" h="52803" extrusionOk="0">
                  <a:moveTo>
                    <a:pt x="31453" y="3684"/>
                  </a:moveTo>
                  <a:lnTo>
                    <a:pt x="33438" y="3691"/>
                  </a:lnTo>
                  <a:lnTo>
                    <a:pt x="35414" y="3713"/>
                  </a:lnTo>
                  <a:lnTo>
                    <a:pt x="37399" y="3742"/>
                  </a:lnTo>
                  <a:lnTo>
                    <a:pt x="39392" y="3785"/>
                  </a:lnTo>
                  <a:lnTo>
                    <a:pt x="41377" y="3836"/>
                  </a:lnTo>
                  <a:lnTo>
                    <a:pt x="43370" y="3894"/>
                  </a:lnTo>
                  <a:lnTo>
                    <a:pt x="45363" y="3960"/>
                  </a:lnTo>
                  <a:lnTo>
                    <a:pt x="47357" y="4032"/>
                  </a:lnTo>
                  <a:lnTo>
                    <a:pt x="49350" y="4105"/>
                  </a:lnTo>
                  <a:lnTo>
                    <a:pt x="53328" y="4265"/>
                  </a:lnTo>
                  <a:lnTo>
                    <a:pt x="57306" y="4432"/>
                  </a:lnTo>
                  <a:lnTo>
                    <a:pt x="61258" y="4592"/>
                  </a:lnTo>
                  <a:lnTo>
                    <a:pt x="65201" y="4737"/>
                  </a:lnTo>
                  <a:lnTo>
                    <a:pt x="67169" y="4802"/>
                  </a:lnTo>
                  <a:lnTo>
                    <a:pt x="69119" y="4868"/>
                  </a:lnTo>
                  <a:lnTo>
                    <a:pt x="71069" y="4919"/>
                  </a:lnTo>
                  <a:lnTo>
                    <a:pt x="73019" y="4962"/>
                  </a:lnTo>
                  <a:lnTo>
                    <a:pt x="74952" y="4998"/>
                  </a:lnTo>
                  <a:lnTo>
                    <a:pt x="76876" y="5020"/>
                  </a:lnTo>
                  <a:lnTo>
                    <a:pt x="91865" y="5180"/>
                  </a:lnTo>
                  <a:lnTo>
                    <a:pt x="99355" y="5267"/>
                  </a:lnTo>
                  <a:lnTo>
                    <a:pt x="106845" y="5354"/>
                  </a:lnTo>
                  <a:lnTo>
                    <a:pt x="107725" y="5362"/>
                  </a:lnTo>
                  <a:lnTo>
                    <a:pt x="108622" y="5354"/>
                  </a:lnTo>
                  <a:lnTo>
                    <a:pt x="109528" y="5340"/>
                  </a:lnTo>
                  <a:lnTo>
                    <a:pt x="110443" y="5318"/>
                  </a:lnTo>
                  <a:lnTo>
                    <a:pt x="111366" y="5296"/>
                  </a:lnTo>
                  <a:lnTo>
                    <a:pt x="112298" y="5260"/>
                  </a:lnTo>
                  <a:lnTo>
                    <a:pt x="114197" y="5187"/>
                  </a:lnTo>
                  <a:lnTo>
                    <a:pt x="118054" y="5027"/>
                  </a:lnTo>
                  <a:lnTo>
                    <a:pt x="119995" y="4948"/>
                  </a:lnTo>
                  <a:lnTo>
                    <a:pt x="121954" y="4882"/>
                  </a:lnTo>
                  <a:lnTo>
                    <a:pt x="122929" y="4853"/>
                  </a:lnTo>
                  <a:lnTo>
                    <a:pt x="123896" y="4831"/>
                  </a:lnTo>
                  <a:lnTo>
                    <a:pt x="124871" y="4824"/>
                  </a:lnTo>
                  <a:lnTo>
                    <a:pt x="125837" y="4817"/>
                  </a:lnTo>
                  <a:lnTo>
                    <a:pt x="126804" y="4817"/>
                  </a:lnTo>
                  <a:lnTo>
                    <a:pt x="127761" y="4824"/>
                  </a:lnTo>
                  <a:lnTo>
                    <a:pt x="128711" y="4846"/>
                  </a:lnTo>
                  <a:lnTo>
                    <a:pt x="129651" y="4882"/>
                  </a:lnTo>
                  <a:lnTo>
                    <a:pt x="130592" y="4926"/>
                  </a:lnTo>
                  <a:lnTo>
                    <a:pt x="131515" y="4984"/>
                  </a:lnTo>
                  <a:lnTo>
                    <a:pt x="132438" y="5049"/>
                  </a:lnTo>
                  <a:lnTo>
                    <a:pt x="133344" y="5136"/>
                  </a:lnTo>
                  <a:lnTo>
                    <a:pt x="134242" y="5238"/>
                  </a:lnTo>
                  <a:lnTo>
                    <a:pt x="134682" y="5289"/>
                  </a:lnTo>
                  <a:lnTo>
                    <a:pt x="135122" y="5354"/>
                  </a:lnTo>
                  <a:lnTo>
                    <a:pt x="135562" y="5420"/>
                  </a:lnTo>
                  <a:lnTo>
                    <a:pt x="135994" y="5485"/>
                  </a:lnTo>
                  <a:lnTo>
                    <a:pt x="136425" y="5558"/>
                  </a:lnTo>
                  <a:lnTo>
                    <a:pt x="136848" y="5638"/>
                  </a:lnTo>
                  <a:lnTo>
                    <a:pt x="137314" y="5732"/>
                  </a:lnTo>
                  <a:lnTo>
                    <a:pt x="137762" y="5841"/>
                  </a:lnTo>
                  <a:lnTo>
                    <a:pt x="138194" y="5957"/>
                  </a:lnTo>
                  <a:lnTo>
                    <a:pt x="138608" y="6081"/>
                  </a:lnTo>
                  <a:lnTo>
                    <a:pt x="139005" y="6219"/>
                  </a:lnTo>
                  <a:lnTo>
                    <a:pt x="139393" y="6364"/>
                  </a:lnTo>
                  <a:lnTo>
                    <a:pt x="139756" y="6517"/>
                  </a:lnTo>
                  <a:lnTo>
                    <a:pt x="140101" y="6684"/>
                  </a:lnTo>
                  <a:lnTo>
                    <a:pt x="140437" y="6851"/>
                  </a:lnTo>
                  <a:lnTo>
                    <a:pt x="140748" y="7032"/>
                  </a:lnTo>
                  <a:lnTo>
                    <a:pt x="141050" y="7221"/>
                  </a:lnTo>
                  <a:lnTo>
                    <a:pt x="141344" y="7417"/>
                  </a:lnTo>
                  <a:lnTo>
                    <a:pt x="141611" y="7621"/>
                  </a:lnTo>
                  <a:lnTo>
                    <a:pt x="141870" y="7839"/>
                  </a:lnTo>
                  <a:lnTo>
                    <a:pt x="142120" y="8057"/>
                  </a:lnTo>
                  <a:lnTo>
                    <a:pt x="142353" y="8282"/>
                  </a:lnTo>
                  <a:lnTo>
                    <a:pt x="142569" y="8521"/>
                  </a:lnTo>
                  <a:lnTo>
                    <a:pt x="142776" y="8761"/>
                  </a:lnTo>
                  <a:lnTo>
                    <a:pt x="142966" y="9008"/>
                  </a:lnTo>
                  <a:lnTo>
                    <a:pt x="143156" y="9262"/>
                  </a:lnTo>
                  <a:lnTo>
                    <a:pt x="143320" y="9524"/>
                  </a:lnTo>
                  <a:lnTo>
                    <a:pt x="143483" y="9793"/>
                  </a:lnTo>
                  <a:lnTo>
                    <a:pt x="143630" y="10069"/>
                  </a:lnTo>
                  <a:lnTo>
                    <a:pt x="143768" y="10352"/>
                  </a:lnTo>
                  <a:lnTo>
                    <a:pt x="143898" y="10635"/>
                  </a:lnTo>
                  <a:lnTo>
                    <a:pt x="144018" y="10926"/>
                  </a:lnTo>
                  <a:lnTo>
                    <a:pt x="144122" y="11224"/>
                  </a:lnTo>
                  <a:lnTo>
                    <a:pt x="144226" y="11529"/>
                  </a:lnTo>
                  <a:lnTo>
                    <a:pt x="144312" y="11834"/>
                  </a:lnTo>
                  <a:lnTo>
                    <a:pt x="144398" y="12146"/>
                  </a:lnTo>
                  <a:lnTo>
                    <a:pt x="144476" y="12466"/>
                  </a:lnTo>
                  <a:lnTo>
                    <a:pt x="144536" y="12785"/>
                  </a:lnTo>
                  <a:lnTo>
                    <a:pt x="144597" y="13112"/>
                  </a:lnTo>
                  <a:lnTo>
                    <a:pt x="144648" y="13439"/>
                  </a:lnTo>
                  <a:lnTo>
                    <a:pt x="144692" y="13773"/>
                  </a:lnTo>
                  <a:lnTo>
                    <a:pt x="144735" y="14107"/>
                  </a:lnTo>
                  <a:lnTo>
                    <a:pt x="144769" y="14449"/>
                  </a:lnTo>
                  <a:lnTo>
                    <a:pt x="144795" y="14797"/>
                  </a:lnTo>
                  <a:lnTo>
                    <a:pt x="144821" y="15139"/>
                  </a:lnTo>
                  <a:lnTo>
                    <a:pt x="144830" y="15495"/>
                  </a:lnTo>
                  <a:lnTo>
                    <a:pt x="144856" y="16199"/>
                  </a:lnTo>
                  <a:lnTo>
                    <a:pt x="144856" y="16919"/>
                  </a:lnTo>
                  <a:lnTo>
                    <a:pt x="144847" y="17638"/>
                  </a:lnTo>
                  <a:lnTo>
                    <a:pt x="144830" y="18371"/>
                  </a:lnTo>
                  <a:lnTo>
                    <a:pt x="144804" y="19112"/>
                  </a:lnTo>
                  <a:lnTo>
                    <a:pt x="144778" y="19846"/>
                  </a:lnTo>
                  <a:lnTo>
                    <a:pt x="144709" y="21335"/>
                  </a:lnTo>
                  <a:lnTo>
                    <a:pt x="144683" y="22076"/>
                  </a:lnTo>
                  <a:lnTo>
                    <a:pt x="144657" y="22817"/>
                  </a:lnTo>
                  <a:lnTo>
                    <a:pt x="144648" y="23551"/>
                  </a:lnTo>
                  <a:lnTo>
                    <a:pt x="144648" y="24277"/>
                  </a:lnTo>
                  <a:lnTo>
                    <a:pt x="144648" y="25773"/>
                  </a:lnTo>
                  <a:lnTo>
                    <a:pt x="144640" y="27270"/>
                  </a:lnTo>
                  <a:lnTo>
                    <a:pt x="144623" y="28759"/>
                  </a:lnTo>
                  <a:lnTo>
                    <a:pt x="144588" y="30248"/>
                  </a:lnTo>
                  <a:lnTo>
                    <a:pt x="144545" y="31744"/>
                  </a:lnTo>
                  <a:lnTo>
                    <a:pt x="144484" y="33233"/>
                  </a:lnTo>
                  <a:lnTo>
                    <a:pt x="144424" y="34722"/>
                  </a:lnTo>
                  <a:lnTo>
                    <a:pt x="144346" y="36212"/>
                  </a:lnTo>
                  <a:lnTo>
                    <a:pt x="144260" y="37701"/>
                  </a:lnTo>
                  <a:lnTo>
                    <a:pt x="144165" y="39190"/>
                  </a:lnTo>
                  <a:lnTo>
                    <a:pt x="144062" y="40679"/>
                  </a:lnTo>
                  <a:lnTo>
                    <a:pt x="143949" y="42168"/>
                  </a:lnTo>
                  <a:lnTo>
                    <a:pt x="143829" y="43657"/>
                  </a:lnTo>
                  <a:lnTo>
                    <a:pt x="143699" y="45146"/>
                  </a:lnTo>
                  <a:lnTo>
                    <a:pt x="143570" y="46635"/>
                  </a:lnTo>
                  <a:lnTo>
                    <a:pt x="143423" y="48124"/>
                  </a:lnTo>
                  <a:lnTo>
                    <a:pt x="143363" y="48117"/>
                  </a:lnTo>
                  <a:lnTo>
                    <a:pt x="143302" y="48095"/>
                  </a:lnTo>
                  <a:lnTo>
                    <a:pt x="143251" y="48081"/>
                  </a:lnTo>
                  <a:lnTo>
                    <a:pt x="143181" y="48074"/>
                  </a:lnTo>
                  <a:lnTo>
                    <a:pt x="141059" y="48103"/>
                  </a:lnTo>
                  <a:lnTo>
                    <a:pt x="138936" y="48124"/>
                  </a:lnTo>
                  <a:lnTo>
                    <a:pt x="134691" y="48168"/>
                  </a:lnTo>
                  <a:lnTo>
                    <a:pt x="130436" y="48190"/>
                  </a:lnTo>
                  <a:lnTo>
                    <a:pt x="126182" y="48197"/>
                  </a:lnTo>
                  <a:lnTo>
                    <a:pt x="121920" y="48190"/>
                  </a:lnTo>
                  <a:lnTo>
                    <a:pt x="117666" y="48175"/>
                  </a:lnTo>
                  <a:lnTo>
                    <a:pt x="113403" y="48146"/>
                  </a:lnTo>
                  <a:lnTo>
                    <a:pt x="109149" y="48110"/>
                  </a:lnTo>
                  <a:lnTo>
                    <a:pt x="104886" y="48066"/>
                  </a:lnTo>
                  <a:lnTo>
                    <a:pt x="100623" y="48015"/>
                  </a:lnTo>
                  <a:lnTo>
                    <a:pt x="96352" y="47957"/>
                  </a:lnTo>
                  <a:lnTo>
                    <a:pt x="92089" y="47892"/>
                  </a:lnTo>
                  <a:lnTo>
                    <a:pt x="83564" y="47761"/>
                  </a:lnTo>
                  <a:lnTo>
                    <a:pt x="75030" y="47623"/>
                  </a:lnTo>
                  <a:lnTo>
                    <a:pt x="66504" y="47500"/>
                  </a:lnTo>
                  <a:lnTo>
                    <a:pt x="62233" y="47449"/>
                  </a:lnTo>
                  <a:lnTo>
                    <a:pt x="57970" y="47398"/>
                  </a:lnTo>
                  <a:lnTo>
                    <a:pt x="53707" y="47354"/>
                  </a:lnTo>
                  <a:lnTo>
                    <a:pt x="49453" y="47318"/>
                  </a:lnTo>
                  <a:lnTo>
                    <a:pt x="45191" y="47296"/>
                  </a:lnTo>
                  <a:lnTo>
                    <a:pt x="40928" y="47282"/>
                  </a:lnTo>
                  <a:lnTo>
                    <a:pt x="36674" y="47282"/>
                  </a:lnTo>
                  <a:lnTo>
                    <a:pt x="32420" y="47296"/>
                  </a:lnTo>
                  <a:lnTo>
                    <a:pt x="28166" y="47325"/>
                  </a:lnTo>
                  <a:lnTo>
                    <a:pt x="23920" y="47369"/>
                  </a:lnTo>
                  <a:lnTo>
                    <a:pt x="21797" y="47398"/>
                  </a:lnTo>
                  <a:lnTo>
                    <a:pt x="19675" y="47434"/>
                  </a:lnTo>
                  <a:lnTo>
                    <a:pt x="17552" y="47471"/>
                  </a:lnTo>
                  <a:lnTo>
                    <a:pt x="15429" y="47514"/>
                  </a:lnTo>
                  <a:lnTo>
                    <a:pt x="13306" y="47558"/>
                  </a:lnTo>
                  <a:lnTo>
                    <a:pt x="11184" y="47616"/>
                  </a:lnTo>
                  <a:lnTo>
                    <a:pt x="9061" y="47674"/>
                  </a:lnTo>
                  <a:lnTo>
                    <a:pt x="6947" y="47739"/>
                  </a:lnTo>
                  <a:lnTo>
                    <a:pt x="6990" y="47580"/>
                  </a:lnTo>
                  <a:lnTo>
                    <a:pt x="6999" y="47500"/>
                  </a:lnTo>
                  <a:lnTo>
                    <a:pt x="7007" y="47405"/>
                  </a:lnTo>
                  <a:lnTo>
                    <a:pt x="7007" y="45829"/>
                  </a:lnTo>
                  <a:lnTo>
                    <a:pt x="6999" y="44253"/>
                  </a:lnTo>
                  <a:lnTo>
                    <a:pt x="6964" y="42676"/>
                  </a:lnTo>
                  <a:lnTo>
                    <a:pt x="6921" y="41100"/>
                  </a:lnTo>
                  <a:lnTo>
                    <a:pt x="6869" y="39524"/>
                  </a:lnTo>
                  <a:lnTo>
                    <a:pt x="6800" y="37940"/>
                  </a:lnTo>
                  <a:lnTo>
                    <a:pt x="6723" y="36364"/>
                  </a:lnTo>
                  <a:lnTo>
                    <a:pt x="6636" y="34788"/>
                  </a:lnTo>
                  <a:lnTo>
                    <a:pt x="6550" y="33212"/>
                  </a:lnTo>
                  <a:lnTo>
                    <a:pt x="6446" y="31635"/>
                  </a:lnTo>
                  <a:lnTo>
                    <a:pt x="6239" y="28483"/>
                  </a:lnTo>
                  <a:lnTo>
                    <a:pt x="6032" y="25330"/>
                  </a:lnTo>
                  <a:lnTo>
                    <a:pt x="5817" y="22178"/>
                  </a:lnTo>
                  <a:lnTo>
                    <a:pt x="5799" y="21945"/>
                  </a:lnTo>
                  <a:lnTo>
                    <a:pt x="5765" y="21669"/>
                  </a:lnTo>
                  <a:lnTo>
                    <a:pt x="5678" y="20972"/>
                  </a:lnTo>
                  <a:lnTo>
                    <a:pt x="5558" y="20122"/>
                  </a:lnTo>
                  <a:lnTo>
                    <a:pt x="5420" y="19141"/>
                  </a:lnTo>
                  <a:lnTo>
                    <a:pt x="5256" y="18059"/>
                  </a:lnTo>
                  <a:lnTo>
                    <a:pt x="5092" y="16904"/>
                  </a:lnTo>
                  <a:lnTo>
                    <a:pt x="4936" y="15698"/>
                  </a:lnTo>
                  <a:lnTo>
                    <a:pt x="4781" y="14463"/>
                  </a:lnTo>
                  <a:lnTo>
                    <a:pt x="4643" y="13236"/>
                  </a:lnTo>
                  <a:lnTo>
                    <a:pt x="4583" y="12633"/>
                  </a:lnTo>
                  <a:lnTo>
                    <a:pt x="4531" y="12044"/>
                  </a:lnTo>
                  <a:lnTo>
                    <a:pt x="4488" y="11463"/>
                  </a:lnTo>
                  <a:lnTo>
                    <a:pt x="4445" y="10904"/>
                  </a:lnTo>
                  <a:lnTo>
                    <a:pt x="4419" y="10366"/>
                  </a:lnTo>
                  <a:lnTo>
                    <a:pt x="4410" y="9851"/>
                  </a:lnTo>
                  <a:lnTo>
                    <a:pt x="4410" y="9364"/>
                  </a:lnTo>
                  <a:lnTo>
                    <a:pt x="4419" y="8914"/>
                  </a:lnTo>
                  <a:lnTo>
                    <a:pt x="4445" y="8492"/>
                  </a:lnTo>
                  <a:lnTo>
                    <a:pt x="4479" y="8107"/>
                  </a:lnTo>
                  <a:lnTo>
                    <a:pt x="4505" y="7933"/>
                  </a:lnTo>
                  <a:lnTo>
                    <a:pt x="4539" y="7766"/>
                  </a:lnTo>
                  <a:lnTo>
                    <a:pt x="4574" y="7613"/>
                  </a:lnTo>
                  <a:lnTo>
                    <a:pt x="4608" y="7468"/>
                  </a:lnTo>
                  <a:lnTo>
                    <a:pt x="4652" y="7337"/>
                  </a:lnTo>
                  <a:lnTo>
                    <a:pt x="4703" y="7221"/>
                  </a:lnTo>
                  <a:lnTo>
                    <a:pt x="4755" y="7112"/>
                  </a:lnTo>
                  <a:lnTo>
                    <a:pt x="4816" y="7025"/>
                  </a:lnTo>
                  <a:lnTo>
                    <a:pt x="5049" y="6705"/>
                  </a:lnTo>
                  <a:lnTo>
                    <a:pt x="5273" y="6415"/>
                  </a:lnTo>
                  <a:lnTo>
                    <a:pt x="5506" y="6153"/>
                  </a:lnTo>
                  <a:lnTo>
                    <a:pt x="5747" y="5914"/>
                  </a:lnTo>
                  <a:lnTo>
                    <a:pt x="5980" y="5696"/>
                  </a:lnTo>
                  <a:lnTo>
                    <a:pt x="6213" y="5500"/>
                  </a:lnTo>
                  <a:lnTo>
                    <a:pt x="6455" y="5325"/>
                  </a:lnTo>
                  <a:lnTo>
                    <a:pt x="6697" y="5165"/>
                  </a:lnTo>
                  <a:lnTo>
                    <a:pt x="6947" y="5027"/>
                  </a:lnTo>
                  <a:lnTo>
                    <a:pt x="7189" y="4911"/>
                  </a:lnTo>
                  <a:lnTo>
                    <a:pt x="7439" y="4802"/>
                  </a:lnTo>
                  <a:lnTo>
                    <a:pt x="7698" y="4715"/>
                  </a:lnTo>
                  <a:lnTo>
                    <a:pt x="7948" y="4635"/>
                  </a:lnTo>
                  <a:lnTo>
                    <a:pt x="8215" y="4577"/>
                  </a:lnTo>
                  <a:lnTo>
                    <a:pt x="8483" y="4519"/>
                  </a:lnTo>
                  <a:lnTo>
                    <a:pt x="8750" y="4483"/>
                  </a:lnTo>
                  <a:lnTo>
                    <a:pt x="9027" y="4446"/>
                  </a:lnTo>
                  <a:lnTo>
                    <a:pt x="9303" y="4425"/>
                  </a:lnTo>
                  <a:lnTo>
                    <a:pt x="9587" y="4410"/>
                  </a:lnTo>
                  <a:lnTo>
                    <a:pt x="9881" y="4396"/>
                  </a:lnTo>
                  <a:lnTo>
                    <a:pt x="10485" y="4388"/>
                  </a:lnTo>
                  <a:lnTo>
                    <a:pt x="11762" y="4388"/>
                  </a:lnTo>
                  <a:lnTo>
                    <a:pt x="12452" y="4381"/>
                  </a:lnTo>
                  <a:lnTo>
                    <a:pt x="12806" y="4374"/>
                  </a:lnTo>
                  <a:lnTo>
                    <a:pt x="13168" y="4359"/>
                  </a:lnTo>
                  <a:lnTo>
                    <a:pt x="13539" y="4337"/>
                  </a:lnTo>
                  <a:lnTo>
                    <a:pt x="13919" y="4308"/>
                  </a:lnTo>
                  <a:lnTo>
                    <a:pt x="14877" y="4228"/>
                  </a:lnTo>
                  <a:lnTo>
                    <a:pt x="15835" y="4163"/>
                  </a:lnTo>
                  <a:lnTo>
                    <a:pt x="16801" y="4098"/>
                  </a:lnTo>
                  <a:lnTo>
                    <a:pt x="17768" y="4032"/>
                  </a:lnTo>
                  <a:lnTo>
                    <a:pt x="18734" y="3981"/>
                  </a:lnTo>
                  <a:lnTo>
                    <a:pt x="19701" y="3931"/>
                  </a:lnTo>
                  <a:lnTo>
                    <a:pt x="20667" y="3887"/>
                  </a:lnTo>
                  <a:lnTo>
                    <a:pt x="21642" y="3851"/>
                  </a:lnTo>
                  <a:lnTo>
                    <a:pt x="22617" y="3814"/>
                  </a:lnTo>
                  <a:lnTo>
                    <a:pt x="23592" y="3785"/>
                  </a:lnTo>
                  <a:lnTo>
                    <a:pt x="25551" y="3734"/>
                  </a:lnTo>
                  <a:lnTo>
                    <a:pt x="27518" y="3705"/>
                  </a:lnTo>
                  <a:lnTo>
                    <a:pt x="29486" y="3684"/>
                  </a:lnTo>
                  <a:close/>
                  <a:moveTo>
                    <a:pt x="11356" y="1"/>
                  </a:moveTo>
                  <a:lnTo>
                    <a:pt x="10942" y="8"/>
                  </a:lnTo>
                  <a:lnTo>
                    <a:pt x="10537" y="15"/>
                  </a:lnTo>
                  <a:lnTo>
                    <a:pt x="10131" y="23"/>
                  </a:lnTo>
                  <a:lnTo>
                    <a:pt x="9734" y="44"/>
                  </a:lnTo>
                  <a:lnTo>
                    <a:pt x="9337" y="66"/>
                  </a:lnTo>
                  <a:lnTo>
                    <a:pt x="8940" y="95"/>
                  </a:lnTo>
                  <a:lnTo>
                    <a:pt x="8552" y="124"/>
                  </a:lnTo>
                  <a:lnTo>
                    <a:pt x="8164" y="168"/>
                  </a:lnTo>
                  <a:lnTo>
                    <a:pt x="7784" y="211"/>
                  </a:lnTo>
                  <a:lnTo>
                    <a:pt x="7404" y="270"/>
                  </a:lnTo>
                  <a:lnTo>
                    <a:pt x="7033" y="328"/>
                  </a:lnTo>
                  <a:lnTo>
                    <a:pt x="6671" y="400"/>
                  </a:lnTo>
                  <a:lnTo>
                    <a:pt x="6308" y="473"/>
                  </a:lnTo>
                  <a:lnTo>
                    <a:pt x="5955" y="560"/>
                  </a:lnTo>
                  <a:lnTo>
                    <a:pt x="5609" y="655"/>
                  </a:lnTo>
                  <a:lnTo>
                    <a:pt x="5264" y="756"/>
                  </a:lnTo>
                  <a:lnTo>
                    <a:pt x="4936" y="865"/>
                  </a:lnTo>
                  <a:lnTo>
                    <a:pt x="4608" y="981"/>
                  </a:lnTo>
                  <a:lnTo>
                    <a:pt x="4289" y="1112"/>
                  </a:lnTo>
                  <a:lnTo>
                    <a:pt x="3979" y="1250"/>
                  </a:lnTo>
                  <a:lnTo>
                    <a:pt x="3685" y="1403"/>
                  </a:lnTo>
                  <a:lnTo>
                    <a:pt x="3392" y="1563"/>
                  </a:lnTo>
                  <a:lnTo>
                    <a:pt x="3107" y="1730"/>
                  </a:lnTo>
                  <a:lnTo>
                    <a:pt x="2840" y="1911"/>
                  </a:lnTo>
                  <a:lnTo>
                    <a:pt x="2572" y="2100"/>
                  </a:lnTo>
                  <a:lnTo>
                    <a:pt x="2322" y="2303"/>
                  </a:lnTo>
                  <a:lnTo>
                    <a:pt x="2080" y="2521"/>
                  </a:lnTo>
                  <a:lnTo>
                    <a:pt x="1856" y="2747"/>
                  </a:lnTo>
                  <a:lnTo>
                    <a:pt x="1640" y="2986"/>
                  </a:lnTo>
                  <a:lnTo>
                    <a:pt x="1433" y="3241"/>
                  </a:lnTo>
                  <a:lnTo>
                    <a:pt x="1235" y="3509"/>
                  </a:lnTo>
                  <a:lnTo>
                    <a:pt x="1053" y="3785"/>
                  </a:lnTo>
                  <a:lnTo>
                    <a:pt x="889" y="4076"/>
                  </a:lnTo>
                  <a:lnTo>
                    <a:pt x="734" y="4381"/>
                  </a:lnTo>
                  <a:lnTo>
                    <a:pt x="648" y="4570"/>
                  </a:lnTo>
                  <a:lnTo>
                    <a:pt x="570" y="4759"/>
                  </a:lnTo>
                  <a:lnTo>
                    <a:pt x="492" y="4955"/>
                  </a:lnTo>
                  <a:lnTo>
                    <a:pt x="432" y="5158"/>
                  </a:lnTo>
                  <a:lnTo>
                    <a:pt x="372" y="5362"/>
                  </a:lnTo>
                  <a:lnTo>
                    <a:pt x="311" y="5572"/>
                  </a:lnTo>
                  <a:lnTo>
                    <a:pt x="259" y="5783"/>
                  </a:lnTo>
                  <a:lnTo>
                    <a:pt x="216" y="6001"/>
                  </a:lnTo>
                  <a:lnTo>
                    <a:pt x="173" y="6219"/>
                  </a:lnTo>
                  <a:lnTo>
                    <a:pt x="139" y="6444"/>
                  </a:lnTo>
                  <a:lnTo>
                    <a:pt x="78" y="6909"/>
                  </a:lnTo>
                  <a:lnTo>
                    <a:pt x="35" y="7381"/>
                  </a:lnTo>
                  <a:lnTo>
                    <a:pt x="9" y="7860"/>
                  </a:lnTo>
                  <a:lnTo>
                    <a:pt x="1" y="8354"/>
                  </a:lnTo>
                  <a:lnTo>
                    <a:pt x="1" y="8856"/>
                  </a:lnTo>
                  <a:lnTo>
                    <a:pt x="18" y="9371"/>
                  </a:lnTo>
                  <a:lnTo>
                    <a:pt x="44" y="9887"/>
                  </a:lnTo>
                  <a:lnTo>
                    <a:pt x="87" y="10403"/>
                  </a:lnTo>
                  <a:lnTo>
                    <a:pt x="130" y="10933"/>
                  </a:lnTo>
                  <a:lnTo>
                    <a:pt x="190" y="11463"/>
                  </a:lnTo>
                  <a:lnTo>
                    <a:pt x="259" y="11994"/>
                  </a:lnTo>
                  <a:lnTo>
                    <a:pt x="328" y="12517"/>
                  </a:lnTo>
                  <a:lnTo>
                    <a:pt x="406" y="13047"/>
                  </a:lnTo>
                  <a:lnTo>
                    <a:pt x="561" y="14100"/>
                  </a:lnTo>
                  <a:lnTo>
                    <a:pt x="734" y="15132"/>
                  </a:lnTo>
                  <a:lnTo>
                    <a:pt x="907" y="16127"/>
                  </a:lnTo>
                  <a:lnTo>
                    <a:pt x="1071" y="17093"/>
                  </a:lnTo>
                  <a:lnTo>
                    <a:pt x="1209" y="18001"/>
                  </a:lnTo>
                  <a:lnTo>
                    <a:pt x="1269" y="18437"/>
                  </a:lnTo>
                  <a:lnTo>
                    <a:pt x="1321" y="18851"/>
                  </a:lnTo>
                  <a:lnTo>
                    <a:pt x="1364" y="19258"/>
                  </a:lnTo>
                  <a:lnTo>
                    <a:pt x="1398" y="19635"/>
                  </a:lnTo>
                  <a:lnTo>
                    <a:pt x="1631" y="23107"/>
                  </a:lnTo>
                  <a:lnTo>
                    <a:pt x="1864" y="26587"/>
                  </a:lnTo>
                  <a:lnTo>
                    <a:pt x="2097" y="30066"/>
                  </a:lnTo>
                  <a:lnTo>
                    <a:pt x="2227" y="31802"/>
                  </a:lnTo>
                  <a:lnTo>
                    <a:pt x="2356" y="33538"/>
                  </a:lnTo>
                  <a:lnTo>
                    <a:pt x="2494" y="35274"/>
                  </a:lnTo>
                  <a:lnTo>
                    <a:pt x="2641" y="37018"/>
                  </a:lnTo>
                  <a:lnTo>
                    <a:pt x="2796" y="38754"/>
                  </a:lnTo>
                  <a:lnTo>
                    <a:pt x="2969" y="40483"/>
                  </a:lnTo>
                  <a:lnTo>
                    <a:pt x="3150" y="42219"/>
                  </a:lnTo>
                  <a:lnTo>
                    <a:pt x="3357" y="43948"/>
                  </a:lnTo>
                  <a:lnTo>
                    <a:pt x="3573" y="45676"/>
                  </a:lnTo>
                  <a:lnTo>
                    <a:pt x="3806" y="47405"/>
                  </a:lnTo>
                  <a:lnTo>
                    <a:pt x="3832" y="47543"/>
                  </a:lnTo>
                  <a:lnTo>
                    <a:pt x="3875" y="47674"/>
                  </a:lnTo>
                  <a:lnTo>
                    <a:pt x="3927" y="47798"/>
                  </a:lnTo>
                  <a:lnTo>
                    <a:pt x="3987" y="47914"/>
                  </a:lnTo>
                  <a:lnTo>
                    <a:pt x="4056" y="48015"/>
                  </a:lnTo>
                  <a:lnTo>
                    <a:pt x="4134" y="48117"/>
                  </a:lnTo>
                  <a:lnTo>
                    <a:pt x="4229" y="48212"/>
                  </a:lnTo>
                  <a:lnTo>
                    <a:pt x="4324" y="48306"/>
                  </a:lnTo>
                  <a:lnTo>
                    <a:pt x="4272" y="48415"/>
                  </a:lnTo>
                  <a:lnTo>
                    <a:pt x="4229" y="48524"/>
                  </a:lnTo>
                  <a:lnTo>
                    <a:pt x="4212" y="48647"/>
                  </a:lnTo>
                  <a:lnTo>
                    <a:pt x="4203" y="48764"/>
                  </a:lnTo>
                  <a:lnTo>
                    <a:pt x="4212" y="48887"/>
                  </a:lnTo>
                  <a:lnTo>
                    <a:pt x="4229" y="49011"/>
                  </a:lnTo>
                  <a:lnTo>
                    <a:pt x="4272" y="49127"/>
                  </a:lnTo>
                  <a:lnTo>
                    <a:pt x="4332" y="49243"/>
                  </a:lnTo>
                  <a:lnTo>
                    <a:pt x="4401" y="49352"/>
                  </a:lnTo>
                  <a:lnTo>
                    <a:pt x="4488" y="49461"/>
                  </a:lnTo>
                  <a:lnTo>
                    <a:pt x="4591" y="49555"/>
                  </a:lnTo>
                  <a:lnTo>
                    <a:pt x="4712" y="49635"/>
                  </a:lnTo>
                  <a:lnTo>
                    <a:pt x="4781" y="49672"/>
                  </a:lnTo>
                  <a:lnTo>
                    <a:pt x="4850" y="49708"/>
                  </a:lnTo>
                  <a:lnTo>
                    <a:pt x="4928" y="49737"/>
                  </a:lnTo>
                  <a:lnTo>
                    <a:pt x="5005" y="49766"/>
                  </a:lnTo>
                  <a:lnTo>
                    <a:pt x="5092" y="49795"/>
                  </a:lnTo>
                  <a:lnTo>
                    <a:pt x="5178" y="49810"/>
                  </a:lnTo>
                  <a:lnTo>
                    <a:pt x="5264" y="49831"/>
                  </a:lnTo>
                  <a:lnTo>
                    <a:pt x="5359" y="49839"/>
                  </a:lnTo>
                  <a:lnTo>
                    <a:pt x="7473" y="50049"/>
                  </a:lnTo>
                  <a:lnTo>
                    <a:pt x="9596" y="50245"/>
                  </a:lnTo>
                  <a:lnTo>
                    <a:pt x="11719" y="50434"/>
                  </a:lnTo>
                  <a:lnTo>
                    <a:pt x="13841" y="50609"/>
                  </a:lnTo>
                  <a:lnTo>
                    <a:pt x="15964" y="50783"/>
                  </a:lnTo>
                  <a:lnTo>
                    <a:pt x="18096" y="50943"/>
                  </a:lnTo>
                  <a:lnTo>
                    <a:pt x="20236" y="51103"/>
                  </a:lnTo>
                  <a:lnTo>
                    <a:pt x="22367" y="51248"/>
                  </a:lnTo>
                  <a:lnTo>
                    <a:pt x="24507" y="51386"/>
                  </a:lnTo>
                  <a:lnTo>
                    <a:pt x="26647" y="51517"/>
                  </a:lnTo>
                  <a:lnTo>
                    <a:pt x="28796" y="51640"/>
                  </a:lnTo>
                  <a:lnTo>
                    <a:pt x="30936" y="51756"/>
                  </a:lnTo>
                  <a:lnTo>
                    <a:pt x="33084" y="51865"/>
                  </a:lnTo>
                  <a:lnTo>
                    <a:pt x="35233" y="51967"/>
                  </a:lnTo>
                  <a:lnTo>
                    <a:pt x="37390" y="52061"/>
                  </a:lnTo>
                  <a:lnTo>
                    <a:pt x="39547" y="52156"/>
                  </a:lnTo>
                  <a:lnTo>
                    <a:pt x="41696" y="52236"/>
                  </a:lnTo>
                  <a:lnTo>
                    <a:pt x="43862" y="52308"/>
                  </a:lnTo>
                  <a:lnTo>
                    <a:pt x="46019" y="52381"/>
                  </a:lnTo>
                  <a:lnTo>
                    <a:pt x="48176" y="52446"/>
                  </a:lnTo>
                  <a:lnTo>
                    <a:pt x="50342" y="52505"/>
                  </a:lnTo>
                  <a:lnTo>
                    <a:pt x="52508" y="52555"/>
                  </a:lnTo>
                  <a:lnTo>
                    <a:pt x="54674" y="52599"/>
                  </a:lnTo>
                  <a:lnTo>
                    <a:pt x="56840" y="52643"/>
                  </a:lnTo>
                  <a:lnTo>
                    <a:pt x="59006" y="52679"/>
                  </a:lnTo>
                  <a:lnTo>
                    <a:pt x="61172" y="52708"/>
                  </a:lnTo>
                  <a:lnTo>
                    <a:pt x="63337" y="52737"/>
                  </a:lnTo>
                  <a:lnTo>
                    <a:pt x="65512" y="52759"/>
                  </a:lnTo>
                  <a:lnTo>
                    <a:pt x="67678" y="52773"/>
                  </a:lnTo>
                  <a:lnTo>
                    <a:pt x="69852" y="52788"/>
                  </a:lnTo>
                  <a:lnTo>
                    <a:pt x="74193" y="52802"/>
                  </a:lnTo>
                  <a:lnTo>
                    <a:pt x="78533" y="52795"/>
                  </a:lnTo>
                  <a:lnTo>
                    <a:pt x="82873" y="52781"/>
                  </a:lnTo>
                  <a:lnTo>
                    <a:pt x="87222" y="52744"/>
                  </a:lnTo>
                  <a:lnTo>
                    <a:pt x="91554" y="52701"/>
                  </a:lnTo>
                  <a:lnTo>
                    <a:pt x="95895" y="52650"/>
                  </a:lnTo>
                  <a:lnTo>
                    <a:pt x="100226" y="52592"/>
                  </a:lnTo>
                  <a:lnTo>
                    <a:pt x="104558" y="52519"/>
                  </a:lnTo>
                  <a:lnTo>
                    <a:pt x="108881" y="52439"/>
                  </a:lnTo>
                  <a:lnTo>
                    <a:pt x="113196" y="52359"/>
                  </a:lnTo>
                  <a:lnTo>
                    <a:pt x="117510" y="52272"/>
                  </a:lnTo>
                  <a:lnTo>
                    <a:pt x="126105" y="52091"/>
                  </a:lnTo>
                  <a:lnTo>
                    <a:pt x="134665" y="51909"/>
                  </a:lnTo>
                  <a:lnTo>
                    <a:pt x="143181" y="51742"/>
                  </a:lnTo>
                  <a:lnTo>
                    <a:pt x="143311" y="51735"/>
                  </a:lnTo>
                  <a:lnTo>
                    <a:pt x="143432" y="51727"/>
                  </a:lnTo>
                  <a:lnTo>
                    <a:pt x="143544" y="51713"/>
                  </a:lnTo>
                  <a:lnTo>
                    <a:pt x="143656" y="51698"/>
                  </a:lnTo>
                  <a:lnTo>
                    <a:pt x="143768" y="51676"/>
                  </a:lnTo>
                  <a:lnTo>
                    <a:pt x="143872" y="51647"/>
                  </a:lnTo>
                  <a:lnTo>
                    <a:pt x="143975" y="51618"/>
                  </a:lnTo>
                  <a:lnTo>
                    <a:pt x="144070" y="51582"/>
                  </a:lnTo>
                  <a:lnTo>
                    <a:pt x="144165" y="51538"/>
                  </a:lnTo>
                  <a:lnTo>
                    <a:pt x="144251" y="51502"/>
                  </a:lnTo>
                  <a:lnTo>
                    <a:pt x="144338" y="51451"/>
                  </a:lnTo>
                  <a:lnTo>
                    <a:pt x="144424" y="51400"/>
                  </a:lnTo>
                  <a:lnTo>
                    <a:pt x="144502" y="51350"/>
                  </a:lnTo>
                  <a:lnTo>
                    <a:pt x="144571" y="51291"/>
                  </a:lnTo>
                  <a:lnTo>
                    <a:pt x="144640" y="51233"/>
                  </a:lnTo>
                  <a:lnTo>
                    <a:pt x="144709" y="51175"/>
                  </a:lnTo>
                  <a:lnTo>
                    <a:pt x="144830" y="51204"/>
                  </a:lnTo>
                  <a:lnTo>
                    <a:pt x="144959" y="51226"/>
                  </a:lnTo>
                  <a:lnTo>
                    <a:pt x="145088" y="51241"/>
                  </a:lnTo>
                  <a:lnTo>
                    <a:pt x="145218" y="51255"/>
                  </a:lnTo>
                  <a:lnTo>
                    <a:pt x="145347" y="51262"/>
                  </a:lnTo>
                  <a:lnTo>
                    <a:pt x="145615" y="51262"/>
                  </a:lnTo>
                  <a:lnTo>
                    <a:pt x="145744" y="51248"/>
                  </a:lnTo>
                  <a:lnTo>
                    <a:pt x="145882" y="51233"/>
                  </a:lnTo>
                  <a:lnTo>
                    <a:pt x="146012" y="51219"/>
                  </a:lnTo>
                  <a:lnTo>
                    <a:pt x="146141" y="51190"/>
                  </a:lnTo>
                  <a:lnTo>
                    <a:pt x="146271" y="51161"/>
                  </a:lnTo>
                  <a:lnTo>
                    <a:pt x="146400" y="51124"/>
                  </a:lnTo>
                  <a:lnTo>
                    <a:pt x="146530" y="51081"/>
                  </a:lnTo>
                  <a:lnTo>
                    <a:pt x="146650" y="51037"/>
                  </a:lnTo>
                  <a:lnTo>
                    <a:pt x="146771" y="50979"/>
                  </a:lnTo>
                  <a:lnTo>
                    <a:pt x="146883" y="50921"/>
                  </a:lnTo>
                  <a:lnTo>
                    <a:pt x="146995" y="50863"/>
                  </a:lnTo>
                  <a:lnTo>
                    <a:pt x="147108" y="50790"/>
                  </a:lnTo>
                  <a:lnTo>
                    <a:pt x="147211" y="50718"/>
                  </a:lnTo>
                  <a:lnTo>
                    <a:pt x="147315" y="50638"/>
                  </a:lnTo>
                  <a:lnTo>
                    <a:pt x="147410" y="50551"/>
                  </a:lnTo>
                  <a:lnTo>
                    <a:pt x="147496" y="50463"/>
                  </a:lnTo>
                  <a:lnTo>
                    <a:pt x="147574" y="50369"/>
                  </a:lnTo>
                  <a:lnTo>
                    <a:pt x="147651" y="50267"/>
                  </a:lnTo>
                  <a:lnTo>
                    <a:pt x="147720" y="50158"/>
                  </a:lnTo>
                  <a:lnTo>
                    <a:pt x="147781" y="50049"/>
                  </a:lnTo>
                  <a:lnTo>
                    <a:pt x="147833" y="49926"/>
                  </a:lnTo>
                  <a:lnTo>
                    <a:pt x="147884" y="49810"/>
                  </a:lnTo>
                  <a:lnTo>
                    <a:pt x="147919" y="49679"/>
                  </a:lnTo>
                  <a:lnTo>
                    <a:pt x="147945" y="49541"/>
                  </a:lnTo>
                  <a:lnTo>
                    <a:pt x="147962" y="49403"/>
                  </a:lnTo>
                  <a:lnTo>
                    <a:pt x="148126" y="47972"/>
                  </a:lnTo>
                  <a:lnTo>
                    <a:pt x="148273" y="46548"/>
                  </a:lnTo>
                  <a:lnTo>
                    <a:pt x="148419" y="45117"/>
                  </a:lnTo>
                  <a:lnTo>
                    <a:pt x="148549" y="43686"/>
                  </a:lnTo>
                  <a:lnTo>
                    <a:pt x="148661" y="42262"/>
                  </a:lnTo>
                  <a:lnTo>
                    <a:pt x="148773" y="40831"/>
                  </a:lnTo>
                  <a:lnTo>
                    <a:pt x="148877" y="39408"/>
                  </a:lnTo>
                  <a:lnTo>
                    <a:pt x="148963" y="37977"/>
                  </a:lnTo>
                  <a:lnTo>
                    <a:pt x="149041" y="36553"/>
                  </a:lnTo>
                  <a:lnTo>
                    <a:pt x="149110" y="35129"/>
                  </a:lnTo>
                  <a:lnTo>
                    <a:pt x="149170" y="33698"/>
                  </a:lnTo>
                  <a:lnTo>
                    <a:pt x="149222" y="32274"/>
                  </a:lnTo>
                  <a:lnTo>
                    <a:pt x="149256" y="30851"/>
                  </a:lnTo>
                  <a:lnTo>
                    <a:pt x="149291" y="29427"/>
                  </a:lnTo>
                  <a:lnTo>
                    <a:pt x="149308" y="27996"/>
                  </a:lnTo>
                  <a:lnTo>
                    <a:pt x="149317" y="26572"/>
                  </a:lnTo>
                  <a:lnTo>
                    <a:pt x="149325" y="25149"/>
                  </a:lnTo>
                  <a:lnTo>
                    <a:pt x="149317" y="23725"/>
                  </a:lnTo>
                  <a:lnTo>
                    <a:pt x="149291" y="22294"/>
                  </a:lnTo>
                  <a:lnTo>
                    <a:pt x="149265" y="20870"/>
                  </a:lnTo>
                  <a:lnTo>
                    <a:pt x="149230" y="19446"/>
                  </a:lnTo>
                  <a:lnTo>
                    <a:pt x="149187" y="18015"/>
                  </a:lnTo>
                  <a:lnTo>
                    <a:pt x="149127" y="16592"/>
                  </a:lnTo>
                  <a:lnTo>
                    <a:pt x="149058" y="15168"/>
                  </a:lnTo>
                  <a:lnTo>
                    <a:pt x="148989" y="13737"/>
                  </a:lnTo>
                  <a:lnTo>
                    <a:pt x="148903" y="12313"/>
                  </a:lnTo>
                  <a:lnTo>
                    <a:pt x="148808" y="10882"/>
                  </a:lnTo>
                  <a:lnTo>
                    <a:pt x="148704" y="9458"/>
                  </a:lnTo>
                  <a:lnTo>
                    <a:pt x="148600" y="8027"/>
                  </a:lnTo>
                  <a:lnTo>
                    <a:pt x="148480" y="6596"/>
                  </a:lnTo>
                  <a:lnTo>
                    <a:pt x="148350" y="5173"/>
                  </a:lnTo>
                  <a:lnTo>
                    <a:pt x="148212" y="3742"/>
                  </a:lnTo>
                  <a:lnTo>
                    <a:pt x="148186" y="3538"/>
                  </a:lnTo>
                  <a:lnTo>
                    <a:pt x="148135" y="3335"/>
                  </a:lnTo>
                  <a:lnTo>
                    <a:pt x="148074" y="3146"/>
                  </a:lnTo>
                  <a:lnTo>
                    <a:pt x="147988" y="2957"/>
                  </a:lnTo>
                  <a:lnTo>
                    <a:pt x="147893" y="2783"/>
                  </a:lnTo>
                  <a:lnTo>
                    <a:pt x="147781" y="2616"/>
                  </a:lnTo>
                  <a:lnTo>
                    <a:pt x="147651" y="2456"/>
                  </a:lnTo>
                  <a:lnTo>
                    <a:pt x="147574" y="2383"/>
                  </a:lnTo>
                  <a:lnTo>
                    <a:pt x="147505" y="2311"/>
                  </a:lnTo>
                  <a:lnTo>
                    <a:pt x="147418" y="2245"/>
                  </a:lnTo>
                  <a:lnTo>
                    <a:pt x="147341" y="2180"/>
                  </a:lnTo>
                  <a:lnTo>
                    <a:pt x="147254" y="2122"/>
                  </a:lnTo>
                  <a:lnTo>
                    <a:pt x="147159" y="2064"/>
                  </a:lnTo>
                  <a:lnTo>
                    <a:pt x="147073" y="2013"/>
                  </a:lnTo>
                  <a:lnTo>
                    <a:pt x="146970" y="1962"/>
                  </a:lnTo>
                  <a:lnTo>
                    <a:pt x="146875" y="1919"/>
                  </a:lnTo>
                  <a:lnTo>
                    <a:pt x="146771" y="1875"/>
                  </a:lnTo>
                  <a:lnTo>
                    <a:pt x="146659" y="1839"/>
                  </a:lnTo>
                  <a:lnTo>
                    <a:pt x="146555" y="1810"/>
                  </a:lnTo>
                  <a:lnTo>
                    <a:pt x="146443" y="1780"/>
                  </a:lnTo>
                  <a:lnTo>
                    <a:pt x="146322" y="1759"/>
                  </a:lnTo>
                  <a:lnTo>
                    <a:pt x="146210" y="1737"/>
                  </a:lnTo>
                  <a:lnTo>
                    <a:pt x="146081" y="1722"/>
                  </a:lnTo>
                  <a:lnTo>
                    <a:pt x="145960" y="1715"/>
                  </a:lnTo>
                  <a:lnTo>
                    <a:pt x="145831" y="1715"/>
                  </a:lnTo>
                  <a:lnTo>
                    <a:pt x="130471" y="1577"/>
                  </a:lnTo>
                  <a:lnTo>
                    <a:pt x="115111" y="1432"/>
                  </a:lnTo>
                  <a:lnTo>
                    <a:pt x="84384" y="1149"/>
                  </a:lnTo>
                  <a:lnTo>
                    <a:pt x="69015" y="1018"/>
                  </a:lnTo>
                  <a:lnTo>
                    <a:pt x="53647" y="887"/>
                  </a:lnTo>
                  <a:lnTo>
                    <a:pt x="38279" y="771"/>
                  </a:lnTo>
                  <a:lnTo>
                    <a:pt x="22902" y="662"/>
                  </a:lnTo>
                  <a:lnTo>
                    <a:pt x="22272" y="655"/>
                  </a:lnTo>
                  <a:lnTo>
                    <a:pt x="21608" y="626"/>
                  </a:lnTo>
                  <a:lnTo>
                    <a:pt x="20909" y="589"/>
                  </a:lnTo>
                  <a:lnTo>
                    <a:pt x="20192" y="546"/>
                  </a:lnTo>
                  <a:lnTo>
                    <a:pt x="19450" y="488"/>
                  </a:lnTo>
                  <a:lnTo>
                    <a:pt x="18691" y="429"/>
                  </a:lnTo>
                  <a:lnTo>
                    <a:pt x="17112" y="299"/>
                  </a:lnTo>
                  <a:lnTo>
                    <a:pt x="16301" y="233"/>
                  </a:lnTo>
                  <a:lnTo>
                    <a:pt x="15481" y="175"/>
                  </a:lnTo>
                  <a:lnTo>
                    <a:pt x="14661" y="117"/>
                  </a:lnTo>
                  <a:lnTo>
                    <a:pt x="13833" y="73"/>
                  </a:lnTo>
                  <a:lnTo>
                    <a:pt x="13004" y="37"/>
                  </a:lnTo>
                  <a:lnTo>
                    <a:pt x="12176" y="15"/>
                  </a:lnTo>
                  <a:lnTo>
                    <a:pt x="1135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6"/>
            <p:cNvSpPr/>
            <p:nvPr/>
          </p:nvSpPr>
          <p:spPr>
            <a:xfrm>
              <a:off x="-1984825" y="-3870000"/>
              <a:ext cx="237975" cy="202500"/>
            </a:xfrm>
            <a:custGeom>
              <a:avLst/>
              <a:gdLst/>
              <a:ahLst/>
              <a:cxnLst/>
              <a:rect l="l" t="t" r="r" b="b"/>
              <a:pathLst>
                <a:path w="9519" h="8100" extrusionOk="0">
                  <a:moveTo>
                    <a:pt x="5385" y="0"/>
                  </a:moveTo>
                  <a:lnTo>
                    <a:pt x="5222" y="8"/>
                  </a:lnTo>
                  <a:lnTo>
                    <a:pt x="5049" y="8"/>
                  </a:lnTo>
                  <a:lnTo>
                    <a:pt x="4773" y="29"/>
                  </a:lnTo>
                  <a:lnTo>
                    <a:pt x="4488" y="66"/>
                  </a:lnTo>
                  <a:lnTo>
                    <a:pt x="4212" y="109"/>
                  </a:lnTo>
                  <a:lnTo>
                    <a:pt x="3944" y="167"/>
                  </a:lnTo>
                  <a:lnTo>
                    <a:pt x="3668" y="240"/>
                  </a:lnTo>
                  <a:lnTo>
                    <a:pt x="3401" y="327"/>
                  </a:lnTo>
                  <a:lnTo>
                    <a:pt x="3142" y="422"/>
                  </a:lnTo>
                  <a:lnTo>
                    <a:pt x="2892" y="531"/>
                  </a:lnTo>
                  <a:lnTo>
                    <a:pt x="2641" y="647"/>
                  </a:lnTo>
                  <a:lnTo>
                    <a:pt x="2408" y="778"/>
                  </a:lnTo>
                  <a:lnTo>
                    <a:pt x="2175" y="916"/>
                  </a:lnTo>
                  <a:lnTo>
                    <a:pt x="1960" y="1068"/>
                  </a:lnTo>
                  <a:lnTo>
                    <a:pt x="1753" y="1235"/>
                  </a:lnTo>
                  <a:lnTo>
                    <a:pt x="1563" y="1402"/>
                  </a:lnTo>
                  <a:lnTo>
                    <a:pt x="1382" y="1584"/>
                  </a:lnTo>
                  <a:lnTo>
                    <a:pt x="1209" y="1780"/>
                  </a:lnTo>
                  <a:lnTo>
                    <a:pt x="1105" y="1918"/>
                  </a:lnTo>
                  <a:lnTo>
                    <a:pt x="1002" y="2063"/>
                  </a:lnTo>
                  <a:lnTo>
                    <a:pt x="907" y="2209"/>
                  </a:lnTo>
                  <a:lnTo>
                    <a:pt x="821" y="2368"/>
                  </a:lnTo>
                  <a:lnTo>
                    <a:pt x="752" y="2521"/>
                  </a:lnTo>
                  <a:lnTo>
                    <a:pt x="683" y="2681"/>
                  </a:lnTo>
                  <a:lnTo>
                    <a:pt x="622" y="2848"/>
                  </a:lnTo>
                  <a:lnTo>
                    <a:pt x="570" y="3008"/>
                  </a:lnTo>
                  <a:lnTo>
                    <a:pt x="450" y="3204"/>
                  </a:lnTo>
                  <a:lnTo>
                    <a:pt x="337" y="3400"/>
                  </a:lnTo>
                  <a:lnTo>
                    <a:pt x="243" y="3603"/>
                  </a:lnTo>
                  <a:lnTo>
                    <a:pt x="156" y="3814"/>
                  </a:lnTo>
                  <a:lnTo>
                    <a:pt x="96" y="4032"/>
                  </a:lnTo>
                  <a:lnTo>
                    <a:pt x="44" y="4257"/>
                  </a:lnTo>
                  <a:lnTo>
                    <a:pt x="10" y="4475"/>
                  </a:lnTo>
                  <a:lnTo>
                    <a:pt x="1" y="4700"/>
                  </a:lnTo>
                  <a:lnTo>
                    <a:pt x="1" y="4925"/>
                  </a:lnTo>
                  <a:lnTo>
                    <a:pt x="27" y="5158"/>
                  </a:lnTo>
                  <a:lnTo>
                    <a:pt x="44" y="5267"/>
                  </a:lnTo>
                  <a:lnTo>
                    <a:pt x="70" y="5383"/>
                  </a:lnTo>
                  <a:lnTo>
                    <a:pt x="105" y="5492"/>
                  </a:lnTo>
                  <a:lnTo>
                    <a:pt x="139" y="5608"/>
                  </a:lnTo>
                  <a:lnTo>
                    <a:pt x="182" y="5717"/>
                  </a:lnTo>
                  <a:lnTo>
                    <a:pt x="225" y="5826"/>
                  </a:lnTo>
                  <a:lnTo>
                    <a:pt x="277" y="5935"/>
                  </a:lnTo>
                  <a:lnTo>
                    <a:pt x="337" y="6044"/>
                  </a:lnTo>
                  <a:lnTo>
                    <a:pt x="407" y="6153"/>
                  </a:lnTo>
                  <a:lnTo>
                    <a:pt x="476" y="6262"/>
                  </a:lnTo>
                  <a:lnTo>
                    <a:pt x="553" y="6363"/>
                  </a:lnTo>
                  <a:lnTo>
                    <a:pt x="631" y="6472"/>
                  </a:lnTo>
                  <a:lnTo>
                    <a:pt x="734" y="6589"/>
                  </a:lnTo>
                  <a:lnTo>
                    <a:pt x="847" y="6705"/>
                  </a:lnTo>
                  <a:lnTo>
                    <a:pt x="950" y="6814"/>
                  </a:lnTo>
                  <a:lnTo>
                    <a:pt x="1062" y="6923"/>
                  </a:lnTo>
                  <a:lnTo>
                    <a:pt x="1183" y="7024"/>
                  </a:lnTo>
                  <a:lnTo>
                    <a:pt x="1304" y="7119"/>
                  </a:lnTo>
                  <a:lnTo>
                    <a:pt x="1425" y="7213"/>
                  </a:lnTo>
                  <a:lnTo>
                    <a:pt x="1546" y="7301"/>
                  </a:lnTo>
                  <a:lnTo>
                    <a:pt x="1675" y="7380"/>
                  </a:lnTo>
                  <a:lnTo>
                    <a:pt x="1804" y="7453"/>
                  </a:lnTo>
                  <a:lnTo>
                    <a:pt x="1934" y="7526"/>
                  </a:lnTo>
                  <a:lnTo>
                    <a:pt x="2063" y="7598"/>
                  </a:lnTo>
                  <a:lnTo>
                    <a:pt x="2201" y="7664"/>
                  </a:lnTo>
                  <a:lnTo>
                    <a:pt x="2339" y="7722"/>
                  </a:lnTo>
                  <a:lnTo>
                    <a:pt x="2477" y="7773"/>
                  </a:lnTo>
                  <a:lnTo>
                    <a:pt x="2616" y="7824"/>
                  </a:lnTo>
                  <a:lnTo>
                    <a:pt x="2762" y="7874"/>
                  </a:lnTo>
                  <a:lnTo>
                    <a:pt x="2900" y="7911"/>
                  </a:lnTo>
                  <a:lnTo>
                    <a:pt x="3047" y="7954"/>
                  </a:lnTo>
                  <a:lnTo>
                    <a:pt x="3194" y="7983"/>
                  </a:lnTo>
                  <a:lnTo>
                    <a:pt x="3487" y="8034"/>
                  </a:lnTo>
                  <a:lnTo>
                    <a:pt x="3789" y="8078"/>
                  </a:lnTo>
                  <a:lnTo>
                    <a:pt x="4091" y="8092"/>
                  </a:lnTo>
                  <a:lnTo>
                    <a:pt x="4393" y="8100"/>
                  </a:lnTo>
                  <a:lnTo>
                    <a:pt x="4695" y="8085"/>
                  </a:lnTo>
                  <a:lnTo>
                    <a:pt x="4997" y="8063"/>
                  </a:lnTo>
                  <a:lnTo>
                    <a:pt x="5299" y="8020"/>
                  </a:lnTo>
                  <a:lnTo>
                    <a:pt x="5593" y="7962"/>
                  </a:lnTo>
                  <a:lnTo>
                    <a:pt x="5886" y="7889"/>
                  </a:lnTo>
                  <a:lnTo>
                    <a:pt x="6179" y="7802"/>
                  </a:lnTo>
                  <a:lnTo>
                    <a:pt x="6464" y="7700"/>
                  </a:lnTo>
                  <a:lnTo>
                    <a:pt x="6740" y="7584"/>
                  </a:lnTo>
                  <a:lnTo>
                    <a:pt x="7008" y="7460"/>
                  </a:lnTo>
                  <a:lnTo>
                    <a:pt x="7275" y="7315"/>
                  </a:lnTo>
                  <a:lnTo>
                    <a:pt x="7525" y="7163"/>
                  </a:lnTo>
                  <a:lnTo>
                    <a:pt x="7767" y="6988"/>
                  </a:lnTo>
                  <a:lnTo>
                    <a:pt x="8000" y="6814"/>
                  </a:lnTo>
                  <a:lnTo>
                    <a:pt x="8216" y="6618"/>
                  </a:lnTo>
                  <a:lnTo>
                    <a:pt x="8423" y="6414"/>
                  </a:lnTo>
                  <a:lnTo>
                    <a:pt x="8613" y="6196"/>
                  </a:lnTo>
                  <a:lnTo>
                    <a:pt x="8785" y="5964"/>
                  </a:lnTo>
                  <a:lnTo>
                    <a:pt x="8872" y="5848"/>
                  </a:lnTo>
                  <a:lnTo>
                    <a:pt x="8949" y="5724"/>
                  </a:lnTo>
                  <a:lnTo>
                    <a:pt x="9087" y="5492"/>
                  </a:lnTo>
                  <a:lnTo>
                    <a:pt x="9208" y="5252"/>
                  </a:lnTo>
                  <a:lnTo>
                    <a:pt x="9303" y="5005"/>
                  </a:lnTo>
                  <a:lnTo>
                    <a:pt x="9389" y="4758"/>
                  </a:lnTo>
                  <a:lnTo>
                    <a:pt x="9450" y="4511"/>
                  </a:lnTo>
                  <a:lnTo>
                    <a:pt x="9493" y="4264"/>
                  </a:lnTo>
                  <a:lnTo>
                    <a:pt x="9519" y="4010"/>
                  </a:lnTo>
                  <a:lnTo>
                    <a:pt x="9519" y="3763"/>
                  </a:lnTo>
                  <a:lnTo>
                    <a:pt x="9510" y="3509"/>
                  </a:lnTo>
                  <a:lnTo>
                    <a:pt x="9484" y="3262"/>
                  </a:lnTo>
                  <a:lnTo>
                    <a:pt x="9441" y="3022"/>
                  </a:lnTo>
                  <a:lnTo>
                    <a:pt x="9372" y="2775"/>
                  </a:lnTo>
                  <a:lnTo>
                    <a:pt x="9294" y="2543"/>
                  </a:lnTo>
                  <a:lnTo>
                    <a:pt x="9199" y="2310"/>
                  </a:lnTo>
                  <a:lnTo>
                    <a:pt x="9087" y="2085"/>
                  </a:lnTo>
                  <a:lnTo>
                    <a:pt x="8966" y="1867"/>
                  </a:lnTo>
                  <a:lnTo>
                    <a:pt x="8820" y="1656"/>
                  </a:lnTo>
                  <a:lnTo>
                    <a:pt x="8664" y="1460"/>
                  </a:lnTo>
                  <a:lnTo>
                    <a:pt x="8492" y="1264"/>
                  </a:lnTo>
                  <a:lnTo>
                    <a:pt x="8311" y="1083"/>
                  </a:lnTo>
                  <a:lnTo>
                    <a:pt x="8104" y="916"/>
                  </a:lnTo>
                  <a:lnTo>
                    <a:pt x="7896" y="756"/>
                  </a:lnTo>
                  <a:lnTo>
                    <a:pt x="7784" y="683"/>
                  </a:lnTo>
                  <a:lnTo>
                    <a:pt x="7664" y="610"/>
                  </a:lnTo>
                  <a:lnTo>
                    <a:pt x="7543" y="545"/>
                  </a:lnTo>
                  <a:lnTo>
                    <a:pt x="7422" y="480"/>
                  </a:lnTo>
                  <a:lnTo>
                    <a:pt x="7301" y="414"/>
                  </a:lnTo>
                  <a:lnTo>
                    <a:pt x="7172" y="363"/>
                  </a:lnTo>
                  <a:lnTo>
                    <a:pt x="7034" y="305"/>
                  </a:lnTo>
                  <a:lnTo>
                    <a:pt x="6904" y="255"/>
                  </a:lnTo>
                  <a:lnTo>
                    <a:pt x="6766" y="211"/>
                  </a:lnTo>
                  <a:lnTo>
                    <a:pt x="6619" y="175"/>
                  </a:lnTo>
                  <a:lnTo>
                    <a:pt x="6481" y="131"/>
                  </a:lnTo>
                  <a:lnTo>
                    <a:pt x="6335" y="102"/>
                  </a:lnTo>
                  <a:lnTo>
                    <a:pt x="6179" y="73"/>
                  </a:lnTo>
                  <a:lnTo>
                    <a:pt x="6033" y="51"/>
                  </a:lnTo>
                  <a:lnTo>
                    <a:pt x="5869" y="29"/>
                  </a:lnTo>
                  <a:lnTo>
                    <a:pt x="5713" y="15"/>
                  </a:lnTo>
                  <a:lnTo>
                    <a:pt x="5549" y="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6"/>
            <p:cNvSpPr/>
            <p:nvPr/>
          </p:nvSpPr>
          <p:spPr>
            <a:xfrm>
              <a:off x="-5311950" y="-2662925"/>
              <a:ext cx="3511175" cy="1112875"/>
            </a:xfrm>
            <a:custGeom>
              <a:avLst/>
              <a:gdLst/>
              <a:ahLst/>
              <a:cxnLst/>
              <a:rect l="l" t="t" r="r" b="b"/>
              <a:pathLst>
                <a:path w="140447" h="44515" extrusionOk="0">
                  <a:moveTo>
                    <a:pt x="118365" y="7286"/>
                  </a:moveTo>
                  <a:lnTo>
                    <a:pt x="118563" y="7301"/>
                  </a:lnTo>
                  <a:lnTo>
                    <a:pt x="118745" y="7330"/>
                  </a:lnTo>
                  <a:lnTo>
                    <a:pt x="118909" y="7366"/>
                  </a:lnTo>
                  <a:lnTo>
                    <a:pt x="119064" y="7424"/>
                  </a:lnTo>
                  <a:lnTo>
                    <a:pt x="119202" y="7497"/>
                  </a:lnTo>
                  <a:lnTo>
                    <a:pt x="119331" y="7577"/>
                  </a:lnTo>
                  <a:lnTo>
                    <a:pt x="119444" y="7664"/>
                  </a:lnTo>
                  <a:lnTo>
                    <a:pt x="119538" y="7766"/>
                  </a:lnTo>
                  <a:lnTo>
                    <a:pt x="119625" y="7875"/>
                  </a:lnTo>
                  <a:lnTo>
                    <a:pt x="119702" y="7991"/>
                  </a:lnTo>
                  <a:lnTo>
                    <a:pt x="119754" y="8114"/>
                  </a:lnTo>
                  <a:lnTo>
                    <a:pt x="119806" y="8238"/>
                  </a:lnTo>
                  <a:lnTo>
                    <a:pt x="119832" y="8369"/>
                  </a:lnTo>
                  <a:lnTo>
                    <a:pt x="119849" y="8507"/>
                  </a:lnTo>
                  <a:lnTo>
                    <a:pt x="119858" y="8637"/>
                  </a:lnTo>
                  <a:lnTo>
                    <a:pt x="119849" y="8775"/>
                  </a:lnTo>
                  <a:lnTo>
                    <a:pt x="119823" y="8913"/>
                  </a:lnTo>
                  <a:lnTo>
                    <a:pt x="119789" y="9052"/>
                  </a:lnTo>
                  <a:lnTo>
                    <a:pt x="119746" y="9190"/>
                  </a:lnTo>
                  <a:lnTo>
                    <a:pt x="119677" y="9320"/>
                  </a:lnTo>
                  <a:lnTo>
                    <a:pt x="119607" y="9444"/>
                  </a:lnTo>
                  <a:lnTo>
                    <a:pt x="119521" y="9567"/>
                  </a:lnTo>
                  <a:lnTo>
                    <a:pt x="119418" y="9683"/>
                  </a:lnTo>
                  <a:lnTo>
                    <a:pt x="119305" y="9792"/>
                  </a:lnTo>
                  <a:lnTo>
                    <a:pt x="119176" y="9894"/>
                  </a:lnTo>
                  <a:lnTo>
                    <a:pt x="119038" y="9981"/>
                  </a:lnTo>
                  <a:lnTo>
                    <a:pt x="118891" y="10061"/>
                  </a:lnTo>
                  <a:lnTo>
                    <a:pt x="118727" y="10134"/>
                  </a:lnTo>
                  <a:lnTo>
                    <a:pt x="118546" y="10192"/>
                  </a:lnTo>
                  <a:lnTo>
                    <a:pt x="118356" y="10236"/>
                  </a:lnTo>
                  <a:lnTo>
                    <a:pt x="118158" y="10265"/>
                  </a:lnTo>
                  <a:lnTo>
                    <a:pt x="115742" y="10482"/>
                  </a:lnTo>
                  <a:lnTo>
                    <a:pt x="113326" y="10686"/>
                  </a:lnTo>
                  <a:lnTo>
                    <a:pt x="110909" y="10875"/>
                  </a:lnTo>
                  <a:lnTo>
                    <a:pt x="108493" y="11056"/>
                  </a:lnTo>
                  <a:lnTo>
                    <a:pt x="106069" y="11231"/>
                  </a:lnTo>
                  <a:lnTo>
                    <a:pt x="103644" y="11390"/>
                  </a:lnTo>
                  <a:lnTo>
                    <a:pt x="101219" y="11543"/>
                  </a:lnTo>
                  <a:lnTo>
                    <a:pt x="98794" y="11688"/>
                  </a:lnTo>
                  <a:lnTo>
                    <a:pt x="96361" y="11834"/>
                  </a:lnTo>
                  <a:lnTo>
                    <a:pt x="93936" y="11972"/>
                  </a:lnTo>
                  <a:lnTo>
                    <a:pt x="89078" y="12240"/>
                  </a:lnTo>
                  <a:lnTo>
                    <a:pt x="84229" y="12502"/>
                  </a:lnTo>
                  <a:lnTo>
                    <a:pt x="79379" y="12778"/>
                  </a:lnTo>
                  <a:lnTo>
                    <a:pt x="79241" y="12778"/>
                  </a:lnTo>
                  <a:lnTo>
                    <a:pt x="79112" y="12763"/>
                  </a:lnTo>
                  <a:lnTo>
                    <a:pt x="78991" y="12749"/>
                  </a:lnTo>
                  <a:lnTo>
                    <a:pt x="78870" y="12720"/>
                  </a:lnTo>
                  <a:lnTo>
                    <a:pt x="78775" y="12676"/>
                  </a:lnTo>
                  <a:lnTo>
                    <a:pt x="78680" y="12633"/>
                  </a:lnTo>
                  <a:lnTo>
                    <a:pt x="78594" y="12575"/>
                  </a:lnTo>
                  <a:lnTo>
                    <a:pt x="78516" y="12516"/>
                  </a:lnTo>
                  <a:lnTo>
                    <a:pt x="78447" y="12444"/>
                  </a:lnTo>
                  <a:lnTo>
                    <a:pt x="78395" y="12371"/>
                  </a:lnTo>
                  <a:lnTo>
                    <a:pt x="78344" y="12291"/>
                  </a:lnTo>
                  <a:lnTo>
                    <a:pt x="78309" y="12211"/>
                  </a:lnTo>
                  <a:lnTo>
                    <a:pt x="78275" y="12124"/>
                  </a:lnTo>
                  <a:lnTo>
                    <a:pt x="78257" y="12037"/>
                  </a:lnTo>
                  <a:lnTo>
                    <a:pt x="78240" y="11943"/>
                  </a:lnTo>
                  <a:lnTo>
                    <a:pt x="78240" y="11855"/>
                  </a:lnTo>
                  <a:lnTo>
                    <a:pt x="78249" y="11761"/>
                  </a:lnTo>
                  <a:lnTo>
                    <a:pt x="78257" y="11667"/>
                  </a:lnTo>
                  <a:lnTo>
                    <a:pt x="78283" y="11572"/>
                  </a:lnTo>
                  <a:lnTo>
                    <a:pt x="78318" y="11485"/>
                  </a:lnTo>
                  <a:lnTo>
                    <a:pt x="78361" y="11398"/>
                  </a:lnTo>
                  <a:lnTo>
                    <a:pt x="78404" y="11311"/>
                  </a:lnTo>
                  <a:lnTo>
                    <a:pt x="78464" y="11231"/>
                  </a:lnTo>
                  <a:lnTo>
                    <a:pt x="78533" y="11151"/>
                  </a:lnTo>
                  <a:lnTo>
                    <a:pt x="78611" y="11078"/>
                  </a:lnTo>
                  <a:lnTo>
                    <a:pt x="78697" y="11013"/>
                  </a:lnTo>
                  <a:lnTo>
                    <a:pt x="78784" y="10955"/>
                  </a:lnTo>
                  <a:lnTo>
                    <a:pt x="78887" y="10904"/>
                  </a:lnTo>
                  <a:lnTo>
                    <a:pt x="78999" y="10853"/>
                  </a:lnTo>
                  <a:lnTo>
                    <a:pt x="79120" y="10817"/>
                  </a:lnTo>
                  <a:lnTo>
                    <a:pt x="79250" y="10795"/>
                  </a:lnTo>
                  <a:lnTo>
                    <a:pt x="79379" y="10773"/>
                  </a:lnTo>
                  <a:lnTo>
                    <a:pt x="84220" y="10294"/>
                  </a:lnTo>
                  <a:lnTo>
                    <a:pt x="89069" y="9807"/>
                  </a:lnTo>
                  <a:lnTo>
                    <a:pt x="93910" y="9320"/>
                  </a:lnTo>
                  <a:lnTo>
                    <a:pt x="96335" y="9081"/>
                  </a:lnTo>
                  <a:lnTo>
                    <a:pt x="98760" y="8848"/>
                  </a:lnTo>
                  <a:lnTo>
                    <a:pt x="101176" y="8623"/>
                  </a:lnTo>
                  <a:lnTo>
                    <a:pt x="103601" y="8398"/>
                  </a:lnTo>
                  <a:lnTo>
                    <a:pt x="106025" y="8187"/>
                  </a:lnTo>
                  <a:lnTo>
                    <a:pt x="108450" y="7984"/>
                  </a:lnTo>
                  <a:lnTo>
                    <a:pt x="110875" y="7788"/>
                  </a:lnTo>
                  <a:lnTo>
                    <a:pt x="113300" y="7606"/>
                  </a:lnTo>
                  <a:lnTo>
                    <a:pt x="115724" y="7439"/>
                  </a:lnTo>
                  <a:lnTo>
                    <a:pt x="118158" y="7286"/>
                  </a:lnTo>
                  <a:close/>
                  <a:moveTo>
                    <a:pt x="129962" y="5957"/>
                  </a:moveTo>
                  <a:lnTo>
                    <a:pt x="130273" y="5979"/>
                  </a:lnTo>
                  <a:lnTo>
                    <a:pt x="130584" y="6008"/>
                  </a:lnTo>
                  <a:lnTo>
                    <a:pt x="130894" y="6051"/>
                  </a:lnTo>
                  <a:lnTo>
                    <a:pt x="131205" y="6117"/>
                  </a:lnTo>
                  <a:lnTo>
                    <a:pt x="131507" y="6190"/>
                  </a:lnTo>
                  <a:lnTo>
                    <a:pt x="131809" y="6284"/>
                  </a:lnTo>
                  <a:lnTo>
                    <a:pt x="132102" y="6393"/>
                  </a:lnTo>
                  <a:lnTo>
                    <a:pt x="132378" y="6509"/>
                  </a:lnTo>
                  <a:lnTo>
                    <a:pt x="132646" y="6640"/>
                  </a:lnTo>
                  <a:lnTo>
                    <a:pt x="132905" y="6785"/>
                  </a:lnTo>
                  <a:lnTo>
                    <a:pt x="133146" y="6938"/>
                  </a:lnTo>
                  <a:lnTo>
                    <a:pt x="133379" y="7105"/>
                  </a:lnTo>
                  <a:lnTo>
                    <a:pt x="133604" y="7279"/>
                  </a:lnTo>
                  <a:lnTo>
                    <a:pt x="133819" y="7461"/>
                  </a:lnTo>
                  <a:lnTo>
                    <a:pt x="134027" y="7657"/>
                  </a:lnTo>
                  <a:lnTo>
                    <a:pt x="134216" y="7860"/>
                  </a:lnTo>
                  <a:lnTo>
                    <a:pt x="134389" y="8064"/>
                  </a:lnTo>
                  <a:lnTo>
                    <a:pt x="134562" y="8282"/>
                  </a:lnTo>
                  <a:lnTo>
                    <a:pt x="134708" y="8507"/>
                  </a:lnTo>
                  <a:lnTo>
                    <a:pt x="134846" y="8732"/>
                  </a:lnTo>
                  <a:lnTo>
                    <a:pt x="134976" y="8964"/>
                  </a:lnTo>
                  <a:lnTo>
                    <a:pt x="135088" y="9204"/>
                  </a:lnTo>
                  <a:lnTo>
                    <a:pt x="135191" y="9444"/>
                  </a:lnTo>
                  <a:lnTo>
                    <a:pt x="135269" y="9691"/>
                  </a:lnTo>
                  <a:lnTo>
                    <a:pt x="135338" y="9938"/>
                  </a:lnTo>
                  <a:lnTo>
                    <a:pt x="135399" y="10185"/>
                  </a:lnTo>
                  <a:lnTo>
                    <a:pt x="135433" y="10439"/>
                  </a:lnTo>
                  <a:lnTo>
                    <a:pt x="135459" y="10693"/>
                  </a:lnTo>
                  <a:lnTo>
                    <a:pt x="135468" y="10947"/>
                  </a:lnTo>
                  <a:lnTo>
                    <a:pt x="135450" y="11194"/>
                  </a:lnTo>
                  <a:lnTo>
                    <a:pt x="135424" y="11449"/>
                  </a:lnTo>
                  <a:lnTo>
                    <a:pt x="135381" y="11703"/>
                  </a:lnTo>
                  <a:lnTo>
                    <a:pt x="135321" y="11950"/>
                  </a:lnTo>
                  <a:lnTo>
                    <a:pt x="135243" y="12197"/>
                  </a:lnTo>
                  <a:lnTo>
                    <a:pt x="135148" y="12436"/>
                  </a:lnTo>
                  <a:lnTo>
                    <a:pt x="135036" y="12676"/>
                  </a:lnTo>
                  <a:lnTo>
                    <a:pt x="134898" y="12909"/>
                  </a:lnTo>
                  <a:lnTo>
                    <a:pt x="134743" y="13141"/>
                  </a:lnTo>
                  <a:lnTo>
                    <a:pt x="134570" y="13366"/>
                  </a:lnTo>
                  <a:lnTo>
                    <a:pt x="134398" y="13562"/>
                  </a:lnTo>
                  <a:lnTo>
                    <a:pt x="134208" y="13751"/>
                  </a:lnTo>
                  <a:lnTo>
                    <a:pt x="134009" y="13933"/>
                  </a:lnTo>
                  <a:lnTo>
                    <a:pt x="133794" y="14107"/>
                  </a:lnTo>
                  <a:lnTo>
                    <a:pt x="133569" y="14267"/>
                  </a:lnTo>
                  <a:lnTo>
                    <a:pt x="133336" y="14412"/>
                  </a:lnTo>
                  <a:lnTo>
                    <a:pt x="133086" y="14558"/>
                  </a:lnTo>
                  <a:lnTo>
                    <a:pt x="132836" y="14681"/>
                  </a:lnTo>
                  <a:lnTo>
                    <a:pt x="132577" y="14805"/>
                  </a:lnTo>
                  <a:lnTo>
                    <a:pt x="132309" y="14906"/>
                  </a:lnTo>
                  <a:lnTo>
                    <a:pt x="132033" y="15008"/>
                  </a:lnTo>
                  <a:lnTo>
                    <a:pt x="131757" y="15088"/>
                  </a:lnTo>
                  <a:lnTo>
                    <a:pt x="131472" y="15160"/>
                  </a:lnTo>
                  <a:lnTo>
                    <a:pt x="131188" y="15219"/>
                  </a:lnTo>
                  <a:lnTo>
                    <a:pt x="130903" y="15269"/>
                  </a:lnTo>
                  <a:lnTo>
                    <a:pt x="130609" y="15306"/>
                  </a:lnTo>
                  <a:lnTo>
                    <a:pt x="130316" y="15328"/>
                  </a:lnTo>
                  <a:lnTo>
                    <a:pt x="130023" y="15342"/>
                  </a:lnTo>
                  <a:lnTo>
                    <a:pt x="129729" y="15342"/>
                  </a:lnTo>
                  <a:lnTo>
                    <a:pt x="129436" y="15328"/>
                  </a:lnTo>
                  <a:lnTo>
                    <a:pt x="129151" y="15298"/>
                  </a:lnTo>
                  <a:lnTo>
                    <a:pt x="128866" y="15255"/>
                  </a:lnTo>
                  <a:lnTo>
                    <a:pt x="128582" y="15197"/>
                  </a:lnTo>
                  <a:lnTo>
                    <a:pt x="128306" y="15131"/>
                  </a:lnTo>
                  <a:lnTo>
                    <a:pt x="128029" y="15052"/>
                  </a:lnTo>
                  <a:lnTo>
                    <a:pt x="127771" y="14950"/>
                  </a:lnTo>
                  <a:lnTo>
                    <a:pt x="127512" y="14841"/>
                  </a:lnTo>
                  <a:lnTo>
                    <a:pt x="127253" y="14710"/>
                  </a:lnTo>
                  <a:lnTo>
                    <a:pt x="127011" y="14572"/>
                  </a:lnTo>
                  <a:lnTo>
                    <a:pt x="126778" y="14412"/>
                  </a:lnTo>
                  <a:lnTo>
                    <a:pt x="126666" y="14332"/>
                  </a:lnTo>
                  <a:lnTo>
                    <a:pt x="126562" y="14245"/>
                  </a:lnTo>
                  <a:lnTo>
                    <a:pt x="126450" y="14151"/>
                  </a:lnTo>
                  <a:lnTo>
                    <a:pt x="126347" y="14056"/>
                  </a:lnTo>
                  <a:lnTo>
                    <a:pt x="126174" y="13882"/>
                  </a:lnTo>
                  <a:lnTo>
                    <a:pt x="126019" y="13700"/>
                  </a:lnTo>
                  <a:lnTo>
                    <a:pt x="125881" y="13512"/>
                  </a:lnTo>
                  <a:lnTo>
                    <a:pt x="125751" y="13315"/>
                  </a:lnTo>
                  <a:lnTo>
                    <a:pt x="125639" y="13119"/>
                  </a:lnTo>
                  <a:lnTo>
                    <a:pt x="125536" y="12916"/>
                  </a:lnTo>
                  <a:lnTo>
                    <a:pt x="125449" y="12713"/>
                  </a:lnTo>
                  <a:lnTo>
                    <a:pt x="125380" y="12502"/>
                  </a:lnTo>
                  <a:lnTo>
                    <a:pt x="125320" y="12291"/>
                  </a:lnTo>
                  <a:lnTo>
                    <a:pt x="125277" y="12081"/>
                  </a:lnTo>
                  <a:lnTo>
                    <a:pt x="125242" y="11863"/>
                  </a:lnTo>
                  <a:lnTo>
                    <a:pt x="125225" y="11645"/>
                  </a:lnTo>
                  <a:lnTo>
                    <a:pt x="125216" y="11427"/>
                  </a:lnTo>
                  <a:lnTo>
                    <a:pt x="125225" y="11209"/>
                  </a:lnTo>
                  <a:lnTo>
                    <a:pt x="125251" y="10991"/>
                  </a:lnTo>
                  <a:lnTo>
                    <a:pt x="125285" y="10773"/>
                  </a:lnTo>
                  <a:lnTo>
                    <a:pt x="125139" y="10780"/>
                  </a:lnTo>
                  <a:lnTo>
                    <a:pt x="125001" y="10766"/>
                  </a:lnTo>
                  <a:lnTo>
                    <a:pt x="124863" y="10744"/>
                  </a:lnTo>
                  <a:lnTo>
                    <a:pt x="124724" y="10715"/>
                  </a:lnTo>
                  <a:lnTo>
                    <a:pt x="124595" y="10664"/>
                  </a:lnTo>
                  <a:lnTo>
                    <a:pt x="124474" y="10606"/>
                  </a:lnTo>
                  <a:lnTo>
                    <a:pt x="124362" y="10541"/>
                  </a:lnTo>
                  <a:lnTo>
                    <a:pt x="124259" y="10461"/>
                  </a:lnTo>
                  <a:lnTo>
                    <a:pt x="124172" y="10374"/>
                  </a:lnTo>
                  <a:lnTo>
                    <a:pt x="124095" y="10272"/>
                  </a:lnTo>
                  <a:lnTo>
                    <a:pt x="124026" y="10163"/>
                  </a:lnTo>
                  <a:lnTo>
                    <a:pt x="123982" y="10047"/>
                  </a:lnTo>
                  <a:lnTo>
                    <a:pt x="123948" y="9923"/>
                  </a:lnTo>
                  <a:lnTo>
                    <a:pt x="123939" y="9785"/>
                  </a:lnTo>
                  <a:lnTo>
                    <a:pt x="123939" y="9640"/>
                  </a:lnTo>
                  <a:lnTo>
                    <a:pt x="123974" y="9495"/>
                  </a:lnTo>
                  <a:lnTo>
                    <a:pt x="124017" y="9364"/>
                  </a:lnTo>
                  <a:lnTo>
                    <a:pt x="124060" y="9233"/>
                  </a:lnTo>
                  <a:lnTo>
                    <a:pt x="124172" y="8979"/>
                  </a:lnTo>
                  <a:lnTo>
                    <a:pt x="124293" y="8732"/>
                  </a:lnTo>
                  <a:lnTo>
                    <a:pt x="124440" y="8492"/>
                  </a:lnTo>
                  <a:lnTo>
                    <a:pt x="124595" y="8267"/>
                  </a:lnTo>
                  <a:lnTo>
                    <a:pt x="124776" y="8042"/>
                  </a:lnTo>
                  <a:lnTo>
                    <a:pt x="124966" y="7831"/>
                  </a:lnTo>
                  <a:lnTo>
                    <a:pt x="125165" y="7635"/>
                  </a:lnTo>
                  <a:lnTo>
                    <a:pt x="125380" y="7446"/>
                  </a:lnTo>
                  <a:lnTo>
                    <a:pt x="125613" y="7265"/>
                  </a:lnTo>
                  <a:lnTo>
                    <a:pt x="125846" y="7098"/>
                  </a:lnTo>
                  <a:lnTo>
                    <a:pt x="126096" y="6938"/>
                  </a:lnTo>
                  <a:lnTo>
                    <a:pt x="126364" y="6785"/>
                  </a:lnTo>
                  <a:lnTo>
                    <a:pt x="126631" y="6654"/>
                  </a:lnTo>
                  <a:lnTo>
                    <a:pt x="126908" y="6524"/>
                  </a:lnTo>
                  <a:lnTo>
                    <a:pt x="127192" y="6415"/>
                  </a:lnTo>
                  <a:lnTo>
                    <a:pt x="127486" y="6313"/>
                  </a:lnTo>
                  <a:lnTo>
                    <a:pt x="127779" y="6219"/>
                  </a:lnTo>
                  <a:lnTo>
                    <a:pt x="128081" y="6146"/>
                  </a:lnTo>
                  <a:lnTo>
                    <a:pt x="128392" y="6081"/>
                  </a:lnTo>
                  <a:lnTo>
                    <a:pt x="128702" y="6030"/>
                  </a:lnTo>
                  <a:lnTo>
                    <a:pt x="129013" y="5993"/>
                  </a:lnTo>
                  <a:lnTo>
                    <a:pt x="129324" y="5964"/>
                  </a:lnTo>
                  <a:lnTo>
                    <a:pt x="129643" y="5957"/>
                  </a:lnTo>
                  <a:close/>
                  <a:moveTo>
                    <a:pt x="118374" y="22286"/>
                  </a:moveTo>
                  <a:lnTo>
                    <a:pt x="118555" y="22301"/>
                  </a:lnTo>
                  <a:lnTo>
                    <a:pt x="118719" y="22330"/>
                  </a:lnTo>
                  <a:lnTo>
                    <a:pt x="118874" y="22374"/>
                  </a:lnTo>
                  <a:lnTo>
                    <a:pt x="119012" y="22432"/>
                  </a:lnTo>
                  <a:lnTo>
                    <a:pt x="119142" y="22497"/>
                  </a:lnTo>
                  <a:lnTo>
                    <a:pt x="119254" y="22570"/>
                  </a:lnTo>
                  <a:lnTo>
                    <a:pt x="119357" y="22657"/>
                  </a:lnTo>
                  <a:lnTo>
                    <a:pt x="119452" y="22751"/>
                  </a:lnTo>
                  <a:lnTo>
                    <a:pt x="119530" y="22853"/>
                  </a:lnTo>
                  <a:lnTo>
                    <a:pt x="119590" y="22962"/>
                  </a:lnTo>
                  <a:lnTo>
                    <a:pt x="119651" y="23071"/>
                  </a:lnTo>
                  <a:lnTo>
                    <a:pt x="119685" y="23187"/>
                  </a:lnTo>
                  <a:lnTo>
                    <a:pt x="119720" y="23311"/>
                  </a:lnTo>
                  <a:lnTo>
                    <a:pt x="119737" y="23434"/>
                  </a:lnTo>
                  <a:lnTo>
                    <a:pt x="119737" y="23558"/>
                  </a:lnTo>
                  <a:lnTo>
                    <a:pt x="119728" y="23688"/>
                  </a:lnTo>
                  <a:lnTo>
                    <a:pt x="119711" y="23812"/>
                  </a:lnTo>
                  <a:lnTo>
                    <a:pt x="119677" y="23935"/>
                  </a:lnTo>
                  <a:lnTo>
                    <a:pt x="119633" y="24059"/>
                  </a:lnTo>
                  <a:lnTo>
                    <a:pt x="119582" y="24175"/>
                  </a:lnTo>
                  <a:lnTo>
                    <a:pt x="119513" y="24291"/>
                  </a:lnTo>
                  <a:lnTo>
                    <a:pt x="119435" y="24400"/>
                  </a:lnTo>
                  <a:lnTo>
                    <a:pt x="119340" y="24502"/>
                  </a:lnTo>
                  <a:lnTo>
                    <a:pt x="119236" y="24604"/>
                  </a:lnTo>
                  <a:lnTo>
                    <a:pt x="119124" y="24691"/>
                  </a:lnTo>
                  <a:lnTo>
                    <a:pt x="118995" y="24771"/>
                  </a:lnTo>
                  <a:lnTo>
                    <a:pt x="118857" y="24843"/>
                  </a:lnTo>
                  <a:lnTo>
                    <a:pt x="118710" y="24901"/>
                  </a:lnTo>
                  <a:lnTo>
                    <a:pt x="118546" y="24945"/>
                  </a:lnTo>
                  <a:lnTo>
                    <a:pt x="118374" y="24981"/>
                  </a:lnTo>
                  <a:lnTo>
                    <a:pt x="118184" y="25003"/>
                  </a:lnTo>
                  <a:lnTo>
                    <a:pt x="117071" y="25090"/>
                  </a:lnTo>
                  <a:lnTo>
                    <a:pt x="115957" y="25163"/>
                  </a:lnTo>
                  <a:lnTo>
                    <a:pt x="114844" y="25228"/>
                  </a:lnTo>
                  <a:lnTo>
                    <a:pt x="113731" y="25286"/>
                  </a:lnTo>
                  <a:lnTo>
                    <a:pt x="112618" y="25337"/>
                  </a:lnTo>
                  <a:lnTo>
                    <a:pt x="111496" y="25381"/>
                  </a:lnTo>
                  <a:lnTo>
                    <a:pt x="110383" y="25417"/>
                  </a:lnTo>
                  <a:lnTo>
                    <a:pt x="109261" y="25453"/>
                  </a:lnTo>
                  <a:lnTo>
                    <a:pt x="108140" y="25475"/>
                  </a:lnTo>
                  <a:lnTo>
                    <a:pt x="107018" y="25497"/>
                  </a:lnTo>
                  <a:lnTo>
                    <a:pt x="105896" y="25512"/>
                  </a:lnTo>
                  <a:lnTo>
                    <a:pt x="104774" y="25519"/>
                  </a:lnTo>
                  <a:lnTo>
                    <a:pt x="102531" y="25519"/>
                  </a:lnTo>
                  <a:lnTo>
                    <a:pt x="101409" y="25512"/>
                  </a:lnTo>
                  <a:lnTo>
                    <a:pt x="100287" y="25497"/>
                  </a:lnTo>
                  <a:lnTo>
                    <a:pt x="98044" y="25468"/>
                  </a:lnTo>
                  <a:lnTo>
                    <a:pt x="95800" y="25417"/>
                  </a:lnTo>
                  <a:lnTo>
                    <a:pt x="93557" y="25359"/>
                  </a:lnTo>
                  <a:lnTo>
                    <a:pt x="91322" y="25286"/>
                  </a:lnTo>
                  <a:lnTo>
                    <a:pt x="89087" y="25206"/>
                  </a:lnTo>
                  <a:lnTo>
                    <a:pt x="86852" y="25127"/>
                  </a:lnTo>
                  <a:lnTo>
                    <a:pt x="82399" y="24952"/>
                  </a:lnTo>
                  <a:lnTo>
                    <a:pt x="82287" y="24945"/>
                  </a:lnTo>
                  <a:lnTo>
                    <a:pt x="82184" y="24930"/>
                  </a:lnTo>
                  <a:lnTo>
                    <a:pt x="82089" y="24901"/>
                  </a:lnTo>
                  <a:lnTo>
                    <a:pt x="81994" y="24872"/>
                  </a:lnTo>
                  <a:lnTo>
                    <a:pt x="81916" y="24829"/>
                  </a:lnTo>
                  <a:lnTo>
                    <a:pt x="81838" y="24785"/>
                  </a:lnTo>
                  <a:lnTo>
                    <a:pt x="81769" y="24734"/>
                  </a:lnTo>
                  <a:lnTo>
                    <a:pt x="81709" y="24683"/>
                  </a:lnTo>
                  <a:lnTo>
                    <a:pt x="81657" y="24618"/>
                  </a:lnTo>
                  <a:lnTo>
                    <a:pt x="81614" y="24560"/>
                  </a:lnTo>
                  <a:lnTo>
                    <a:pt x="81571" y="24487"/>
                  </a:lnTo>
                  <a:lnTo>
                    <a:pt x="81536" y="24422"/>
                  </a:lnTo>
                  <a:lnTo>
                    <a:pt x="81519" y="24349"/>
                  </a:lnTo>
                  <a:lnTo>
                    <a:pt x="81493" y="24277"/>
                  </a:lnTo>
                  <a:lnTo>
                    <a:pt x="81485" y="24204"/>
                  </a:lnTo>
                  <a:lnTo>
                    <a:pt x="81485" y="24131"/>
                  </a:lnTo>
                  <a:lnTo>
                    <a:pt x="81485" y="24059"/>
                  </a:lnTo>
                  <a:lnTo>
                    <a:pt x="81493" y="23986"/>
                  </a:lnTo>
                  <a:lnTo>
                    <a:pt x="81519" y="23914"/>
                  </a:lnTo>
                  <a:lnTo>
                    <a:pt x="81536" y="23841"/>
                  </a:lnTo>
                  <a:lnTo>
                    <a:pt x="81571" y="23776"/>
                  </a:lnTo>
                  <a:lnTo>
                    <a:pt x="81614" y="23710"/>
                  </a:lnTo>
                  <a:lnTo>
                    <a:pt x="81657" y="23652"/>
                  </a:lnTo>
                  <a:lnTo>
                    <a:pt x="81709" y="23594"/>
                  </a:lnTo>
                  <a:lnTo>
                    <a:pt x="81769" y="23543"/>
                  </a:lnTo>
                  <a:lnTo>
                    <a:pt x="81838" y="23499"/>
                  </a:lnTo>
                  <a:lnTo>
                    <a:pt x="81916" y="23456"/>
                  </a:lnTo>
                  <a:lnTo>
                    <a:pt x="81994" y="23420"/>
                  </a:lnTo>
                  <a:lnTo>
                    <a:pt x="82089" y="23398"/>
                  </a:lnTo>
                  <a:lnTo>
                    <a:pt x="82184" y="23376"/>
                  </a:lnTo>
                  <a:lnTo>
                    <a:pt x="82287" y="23369"/>
                  </a:lnTo>
                  <a:lnTo>
                    <a:pt x="82399" y="23361"/>
                  </a:lnTo>
                  <a:lnTo>
                    <a:pt x="83521" y="23391"/>
                  </a:lnTo>
                  <a:lnTo>
                    <a:pt x="84643" y="23405"/>
                  </a:lnTo>
                  <a:lnTo>
                    <a:pt x="85765" y="23412"/>
                  </a:lnTo>
                  <a:lnTo>
                    <a:pt x="86886" y="23420"/>
                  </a:lnTo>
                  <a:lnTo>
                    <a:pt x="88008" y="23420"/>
                  </a:lnTo>
                  <a:lnTo>
                    <a:pt x="89130" y="23412"/>
                  </a:lnTo>
                  <a:lnTo>
                    <a:pt x="90252" y="23398"/>
                  </a:lnTo>
                  <a:lnTo>
                    <a:pt x="91365" y="23383"/>
                  </a:lnTo>
                  <a:lnTo>
                    <a:pt x="93600" y="23340"/>
                  </a:lnTo>
                  <a:lnTo>
                    <a:pt x="95835" y="23274"/>
                  </a:lnTo>
                  <a:lnTo>
                    <a:pt x="98070" y="23202"/>
                  </a:lnTo>
                  <a:lnTo>
                    <a:pt x="100304" y="23114"/>
                  </a:lnTo>
                  <a:lnTo>
                    <a:pt x="102531" y="23020"/>
                  </a:lnTo>
                  <a:lnTo>
                    <a:pt x="104766" y="22918"/>
                  </a:lnTo>
                  <a:lnTo>
                    <a:pt x="109227" y="22700"/>
                  </a:lnTo>
                  <a:lnTo>
                    <a:pt x="113705" y="22483"/>
                  </a:lnTo>
                  <a:lnTo>
                    <a:pt x="115940" y="22381"/>
                  </a:lnTo>
                  <a:lnTo>
                    <a:pt x="118184" y="22286"/>
                  </a:lnTo>
                  <a:close/>
                  <a:moveTo>
                    <a:pt x="129488" y="21277"/>
                  </a:moveTo>
                  <a:lnTo>
                    <a:pt x="129772" y="21284"/>
                  </a:lnTo>
                  <a:lnTo>
                    <a:pt x="130057" y="21298"/>
                  </a:lnTo>
                  <a:lnTo>
                    <a:pt x="130342" y="21335"/>
                  </a:lnTo>
                  <a:lnTo>
                    <a:pt x="130627" y="21378"/>
                  </a:lnTo>
                  <a:lnTo>
                    <a:pt x="130911" y="21437"/>
                  </a:lnTo>
                  <a:lnTo>
                    <a:pt x="131188" y="21502"/>
                  </a:lnTo>
                  <a:lnTo>
                    <a:pt x="131464" y="21582"/>
                  </a:lnTo>
                  <a:lnTo>
                    <a:pt x="131740" y="21676"/>
                  </a:lnTo>
                  <a:lnTo>
                    <a:pt x="132007" y="21778"/>
                  </a:lnTo>
                  <a:lnTo>
                    <a:pt x="132266" y="21887"/>
                  </a:lnTo>
                  <a:lnTo>
                    <a:pt x="132516" y="22010"/>
                  </a:lnTo>
                  <a:lnTo>
                    <a:pt x="132758" y="22148"/>
                  </a:lnTo>
                  <a:lnTo>
                    <a:pt x="133000" y="22294"/>
                  </a:lnTo>
                  <a:lnTo>
                    <a:pt x="133233" y="22446"/>
                  </a:lnTo>
                  <a:lnTo>
                    <a:pt x="133448" y="22606"/>
                  </a:lnTo>
                  <a:lnTo>
                    <a:pt x="133664" y="22780"/>
                  </a:lnTo>
                  <a:lnTo>
                    <a:pt x="133863" y="22969"/>
                  </a:lnTo>
                  <a:lnTo>
                    <a:pt x="134052" y="23158"/>
                  </a:lnTo>
                  <a:lnTo>
                    <a:pt x="134225" y="23361"/>
                  </a:lnTo>
                  <a:lnTo>
                    <a:pt x="134389" y="23572"/>
                  </a:lnTo>
                  <a:lnTo>
                    <a:pt x="134544" y="23790"/>
                  </a:lnTo>
                  <a:lnTo>
                    <a:pt x="134674" y="24015"/>
                  </a:lnTo>
                  <a:lnTo>
                    <a:pt x="134795" y="24240"/>
                  </a:lnTo>
                  <a:lnTo>
                    <a:pt x="134889" y="24473"/>
                  </a:lnTo>
                  <a:lnTo>
                    <a:pt x="134967" y="24705"/>
                  </a:lnTo>
                  <a:lnTo>
                    <a:pt x="135027" y="24930"/>
                  </a:lnTo>
                  <a:lnTo>
                    <a:pt x="135079" y="25163"/>
                  </a:lnTo>
                  <a:lnTo>
                    <a:pt x="135105" y="25395"/>
                  </a:lnTo>
                  <a:lnTo>
                    <a:pt x="135114" y="25621"/>
                  </a:lnTo>
                  <a:lnTo>
                    <a:pt x="135114" y="25853"/>
                  </a:lnTo>
                  <a:lnTo>
                    <a:pt x="135088" y="26078"/>
                  </a:lnTo>
                  <a:lnTo>
                    <a:pt x="135053" y="26303"/>
                  </a:lnTo>
                  <a:lnTo>
                    <a:pt x="135010" y="26529"/>
                  </a:lnTo>
                  <a:lnTo>
                    <a:pt x="134941" y="26746"/>
                  </a:lnTo>
                  <a:lnTo>
                    <a:pt x="134864" y="26964"/>
                  </a:lnTo>
                  <a:lnTo>
                    <a:pt x="134769" y="27182"/>
                  </a:lnTo>
                  <a:lnTo>
                    <a:pt x="134665" y="27393"/>
                  </a:lnTo>
                  <a:lnTo>
                    <a:pt x="134544" y="27596"/>
                  </a:lnTo>
                  <a:lnTo>
                    <a:pt x="134406" y="27800"/>
                  </a:lnTo>
                  <a:lnTo>
                    <a:pt x="134268" y="27996"/>
                  </a:lnTo>
                  <a:lnTo>
                    <a:pt x="134104" y="28185"/>
                  </a:lnTo>
                  <a:lnTo>
                    <a:pt x="133940" y="28366"/>
                  </a:lnTo>
                  <a:lnTo>
                    <a:pt x="133759" y="28541"/>
                  </a:lnTo>
                  <a:lnTo>
                    <a:pt x="133569" y="28715"/>
                  </a:lnTo>
                  <a:lnTo>
                    <a:pt x="133362" y="28875"/>
                  </a:lnTo>
                  <a:lnTo>
                    <a:pt x="133155" y="29035"/>
                  </a:lnTo>
                  <a:lnTo>
                    <a:pt x="132931" y="29180"/>
                  </a:lnTo>
                  <a:lnTo>
                    <a:pt x="132698" y="29318"/>
                  </a:lnTo>
                  <a:lnTo>
                    <a:pt x="132456" y="29449"/>
                  </a:lnTo>
                  <a:lnTo>
                    <a:pt x="132206" y="29565"/>
                  </a:lnTo>
                  <a:lnTo>
                    <a:pt x="131947" y="29674"/>
                  </a:lnTo>
                  <a:lnTo>
                    <a:pt x="131679" y="29776"/>
                  </a:lnTo>
                  <a:lnTo>
                    <a:pt x="131412" y="29863"/>
                  </a:lnTo>
                  <a:lnTo>
                    <a:pt x="131153" y="29935"/>
                  </a:lnTo>
                  <a:lnTo>
                    <a:pt x="130886" y="29993"/>
                  </a:lnTo>
                  <a:lnTo>
                    <a:pt x="130609" y="30052"/>
                  </a:lnTo>
                  <a:lnTo>
                    <a:pt x="130342" y="30088"/>
                  </a:lnTo>
                  <a:lnTo>
                    <a:pt x="130066" y="30117"/>
                  </a:lnTo>
                  <a:lnTo>
                    <a:pt x="129790" y="30139"/>
                  </a:lnTo>
                  <a:lnTo>
                    <a:pt x="129514" y="30146"/>
                  </a:lnTo>
                  <a:lnTo>
                    <a:pt x="129246" y="30139"/>
                  </a:lnTo>
                  <a:lnTo>
                    <a:pt x="128970" y="30124"/>
                  </a:lnTo>
                  <a:lnTo>
                    <a:pt x="128702" y="30102"/>
                  </a:lnTo>
                  <a:lnTo>
                    <a:pt x="128435" y="30066"/>
                  </a:lnTo>
                  <a:lnTo>
                    <a:pt x="128167" y="30015"/>
                  </a:lnTo>
                  <a:lnTo>
                    <a:pt x="127909" y="29957"/>
                  </a:lnTo>
                  <a:lnTo>
                    <a:pt x="127658" y="29892"/>
                  </a:lnTo>
                  <a:lnTo>
                    <a:pt x="127408" y="29812"/>
                  </a:lnTo>
                  <a:lnTo>
                    <a:pt x="127158" y="29717"/>
                  </a:lnTo>
                  <a:lnTo>
                    <a:pt x="126925" y="29616"/>
                  </a:lnTo>
                  <a:lnTo>
                    <a:pt x="126692" y="29507"/>
                  </a:lnTo>
                  <a:lnTo>
                    <a:pt x="126476" y="29383"/>
                  </a:lnTo>
                  <a:lnTo>
                    <a:pt x="126260" y="29253"/>
                  </a:lnTo>
                  <a:lnTo>
                    <a:pt x="126053" y="29114"/>
                  </a:lnTo>
                  <a:lnTo>
                    <a:pt x="125855" y="28962"/>
                  </a:lnTo>
                  <a:lnTo>
                    <a:pt x="125674" y="28795"/>
                  </a:lnTo>
                  <a:lnTo>
                    <a:pt x="125501" y="28621"/>
                  </a:lnTo>
                  <a:lnTo>
                    <a:pt x="125337" y="28439"/>
                  </a:lnTo>
                  <a:lnTo>
                    <a:pt x="125190" y="28250"/>
                  </a:lnTo>
                  <a:lnTo>
                    <a:pt x="125052" y="28047"/>
                  </a:lnTo>
                  <a:lnTo>
                    <a:pt x="124923" y="27829"/>
                  </a:lnTo>
                  <a:lnTo>
                    <a:pt x="124819" y="27611"/>
                  </a:lnTo>
                  <a:lnTo>
                    <a:pt x="124724" y="27378"/>
                  </a:lnTo>
                  <a:lnTo>
                    <a:pt x="124638" y="27131"/>
                  </a:lnTo>
                  <a:lnTo>
                    <a:pt x="124586" y="26870"/>
                  </a:lnTo>
                  <a:lnTo>
                    <a:pt x="124543" y="26608"/>
                  </a:lnTo>
                  <a:lnTo>
                    <a:pt x="124517" y="26340"/>
                  </a:lnTo>
                  <a:lnTo>
                    <a:pt x="124517" y="26071"/>
                  </a:lnTo>
                  <a:lnTo>
                    <a:pt x="124535" y="25802"/>
                  </a:lnTo>
                  <a:lnTo>
                    <a:pt x="124569" y="25533"/>
                  </a:lnTo>
                  <a:lnTo>
                    <a:pt x="124612" y="25265"/>
                  </a:lnTo>
                  <a:lnTo>
                    <a:pt x="124681" y="24996"/>
                  </a:lnTo>
                  <a:lnTo>
                    <a:pt x="124768" y="24734"/>
                  </a:lnTo>
                  <a:lnTo>
                    <a:pt x="124871" y="24480"/>
                  </a:lnTo>
                  <a:lnTo>
                    <a:pt x="124983" y="24226"/>
                  </a:lnTo>
                  <a:lnTo>
                    <a:pt x="125121" y="23972"/>
                  </a:lnTo>
                  <a:lnTo>
                    <a:pt x="125268" y="23732"/>
                  </a:lnTo>
                  <a:lnTo>
                    <a:pt x="125432" y="23499"/>
                  </a:lnTo>
                  <a:lnTo>
                    <a:pt x="125605" y="23274"/>
                  </a:lnTo>
                  <a:lnTo>
                    <a:pt x="125803" y="23056"/>
                  </a:lnTo>
                  <a:lnTo>
                    <a:pt x="125803" y="22947"/>
                  </a:lnTo>
                  <a:lnTo>
                    <a:pt x="125820" y="22846"/>
                  </a:lnTo>
                  <a:lnTo>
                    <a:pt x="125855" y="22744"/>
                  </a:lnTo>
                  <a:lnTo>
                    <a:pt x="125898" y="22642"/>
                  </a:lnTo>
                  <a:lnTo>
                    <a:pt x="125967" y="22541"/>
                  </a:lnTo>
                  <a:lnTo>
                    <a:pt x="126045" y="22446"/>
                  </a:lnTo>
                  <a:lnTo>
                    <a:pt x="126140" y="22352"/>
                  </a:lnTo>
                  <a:lnTo>
                    <a:pt x="126260" y="22265"/>
                  </a:lnTo>
                  <a:lnTo>
                    <a:pt x="126493" y="22098"/>
                  </a:lnTo>
                  <a:lnTo>
                    <a:pt x="126744" y="21952"/>
                  </a:lnTo>
                  <a:lnTo>
                    <a:pt x="126994" y="21822"/>
                  </a:lnTo>
                  <a:lnTo>
                    <a:pt x="127253" y="21698"/>
                  </a:lnTo>
                  <a:lnTo>
                    <a:pt x="127520" y="21596"/>
                  </a:lnTo>
                  <a:lnTo>
                    <a:pt x="127788" y="21509"/>
                  </a:lnTo>
                  <a:lnTo>
                    <a:pt x="128064" y="21437"/>
                  </a:lnTo>
                  <a:lnTo>
                    <a:pt x="128349" y="21378"/>
                  </a:lnTo>
                  <a:lnTo>
                    <a:pt x="128625" y="21328"/>
                  </a:lnTo>
                  <a:lnTo>
                    <a:pt x="128910" y="21298"/>
                  </a:lnTo>
                  <a:lnTo>
                    <a:pt x="129194" y="21277"/>
                  </a:lnTo>
                  <a:close/>
                  <a:moveTo>
                    <a:pt x="40264" y="8361"/>
                  </a:moveTo>
                  <a:lnTo>
                    <a:pt x="41040" y="8369"/>
                  </a:lnTo>
                  <a:lnTo>
                    <a:pt x="41808" y="8390"/>
                  </a:lnTo>
                  <a:lnTo>
                    <a:pt x="42585" y="8427"/>
                  </a:lnTo>
                  <a:lnTo>
                    <a:pt x="43362" y="8470"/>
                  </a:lnTo>
                  <a:lnTo>
                    <a:pt x="44130" y="8536"/>
                  </a:lnTo>
                  <a:lnTo>
                    <a:pt x="44898" y="8601"/>
                  </a:lnTo>
                  <a:lnTo>
                    <a:pt x="45666" y="8688"/>
                  </a:lnTo>
                  <a:lnTo>
                    <a:pt x="46434" y="8783"/>
                  </a:lnTo>
                  <a:lnTo>
                    <a:pt x="47193" y="8892"/>
                  </a:lnTo>
                  <a:lnTo>
                    <a:pt x="47952" y="9015"/>
                  </a:lnTo>
                  <a:lnTo>
                    <a:pt x="48712" y="9146"/>
                  </a:lnTo>
                  <a:lnTo>
                    <a:pt x="49462" y="9298"/>
                  </a:lnTo>
                  <a:lnTo>
                    <a:pt x="50204" y="9451"/>
                  </a:lnTo>
                  <a:lnTo>
                    <a:pt x="50947" y="9625"/>
                  </a:lnTo>
                  <a:lnTo>
                    <a:pt x="51680" y="9807"/>
                  </a:lnTo>
                  <a:lnTo>
                    <a:pt x="52405" y="10003"/>
                  </a:lnTo>
                  <a:lnTo>
                    <a:pt x="53121" y="10214"/>
                  </a:lnTo>
                  <a:lnTo>
                    <a:pt x="53837" y="10432"/>
                  </a:lnTo>
                  <a:lnTo>
                    <a:pt x="54545" y="10671"/>
                  </a:lnTo>
                  <a:lnTo>
                    <a:pt x="55235" y="10911"/>
                  </a:lnTo>
                  <a:lnTo>
                    <a:pt x="55926" y="11173"/>
                  </a:lnTo>
                  <a:lnTo>
                    <a:pt x="56599" y="11441"/>
                  </a:lnTo>
                  <a:lnTo>
                    <a:pt x="57263" y="11725"/>
                  </a:lnTo>
                  <a:lnTo>
                    <a:pt x="57919" y="12022"/>
                  </a:lnTo>
                  <a:lnTo>
                    <a:pt x="58566" y="12335"/>
                  </a:lnTo>
                  <a:lnTo>
                    <a:pt x="59196" y="12654"/>
                  </a:lnTo>
                  <a:lnTo>
                    <a:pt x="59817" y="12989"/>
                  </a:lnTo>
                  <a:lnTo>
                    <a:pt x="60430" y="13337"/>
                  </a:lnTo>
                  <a:lnTo>
                    <a:pt x="61025" y="13693"/>
                  </a:lnTo>
                  <a:lnTo>
                    <a:pt x="61612" y="14064"/>
                  </a:lnTo>
                  <a:lnTo>
                    <a:pt x="62173" y="14449"/>
                  </a:lnTo>
                  <a:lnTo>
                    <a:pt x="62458" y="14645"/>
                  </a:lnTo>
                  <a:lnTo>
                    <a:pt x="62725" y="14848"/>
                  </a:lnTo>
                  <a:lnTo>
                    <a:pt x="63001" y="15052"/>
                  </a:lnTo>
                  <a:lnTo>
                    <a:pt x="63269" y="15255"/>
                  </a:lnTo>
                  <a:lnTo>
                    <a:pt x="63528" y="15466"/>
                  </a:lnTo>
                  <a:lnTo>
                    <a:pt x="63787" y="15676"/>
                  </a:lnTo>
                  <a:lnTo>
                    <a:pt x="64045" y="15894"/>
                  </a:lnTo>
                  <a:lnTo>
                    <a:pt x="64296" y="16112"/>
                  </a:lnTo>
                  <a:lnTo>
                    <a:pt x="64546" y="16330"/>
                  </a:lnTo>
                  <a:lnTo>
                    <a:pt x="64787" y="16555"/>
                  </a:lnTo>
                  <a:lnTo>
                    <a:pt x="65029" y="16788"/>
                  </a:lnTo>
                  <a:lnTo>
                    <a:pt x="65262" y="17020"/>
                  </a:lnTo>
                  <a:lnTo>
                    <a:pt x="65486" y="17252"/>
                  </a:lnTo>
                  <a:lnTo>
                    <a:pt x="65719" y="17492"/>
                  </a:lnTo>
                  <a:lnTo>
                    <a:pt x="65935" y="17732"/>
                  </a:lnTo>
                  <a:lnTo>
                    <a:pt x="66151" y="17979"/>
                  </a:lnTo>
                  <a:lnTo>
                    <a:pt x="66367" y="18226"/>
                  </a:lnTo>
                  <a:lnTo>
                    <a:pt x="66574" y="18473"/>
                  </a:lnTo>
                  <a:lnTo>
                    <a:pt x="66772" y="18727"/>
                  </a:lnTo>
                  <a:lnTo>
                    <a:pt x="66971" y="18981"/>
                  </a:lnTo>
                  <a:lnTo>
                    <a:pt x="67160" y="19243"/>
                  </a:lnTo>
                  <a:lnTo>
                    <a:pt x="67350" y="19504"/>
                  </a:lnTo>
                  <a:lnTo>
                    <a:pt x="67532" y="19773"/>
                  </a:lnTo>
                  <a:lnTo>
                    <a:pt x="67713" y="20042"/>
                  </a:lnTo>
                  <a:lnTo>
                    <a:pt x="67885" y="20318"/>
                  </a:lnTo>
                  <a:lnTo>
                    <a:pt x="68049" y="20594"/>
                  </a:lnTo>
                  <a:lnTo>
                    <a:pt x="68213" y="20870"/>
                  </a:lnTo>
                  <a:lnTo>
                    <a:pt x="68369" y="21153"/>
                  </a:lnTo>
                  <a:lnTo>
                    <a:pt x="68524" y="21437"/>
                  </a:lnTo>
                  <a:lnTo>
                    <a:pt x="68671" y="21727"/>
                  </a:lnTo>
                  <a:lnTo>
                    <a:pt x="68809" y="22018"/>
                  </a:lnTo>
                  <a:lnTo>
                    <a:pt x="68947" y="22315"/>
                  </a:lnTo>
                  <a:lnTo>
                    <a:pt x="69076" y="22613"/>
                  </a:lnTo>
                  <a:lnTo>
                    <a:pt x="69197" y="22911"/>
                  </a:lnTo>
                  <a:lnTo>
                    <a:pt x="69309" y="23216"/>
                  </a:lnTo>
                  <a:lnTo>
                    <a:pt x="69421" y="23529"/>
                  </a:lnTo>
                  <a:lnTo>
                    <a:pt x="69533" y="23834"/>
                  </a:lnTo>
                  <a:lnTo>
                    <a:pt x="69628" y="24153"/>
                  </a:lnTo>
                  <a:lnTo>
                    <a:pt x="69723" y="24466"/>
                  </a:lnTo>
                  <a:lnTo>
                    <a:pt x="69810" y="24785"/>
                  </a:lnTo>
                  <a:lnTo>
                    <a:pt x="69896" y="25112"/>
                  </a:lnTo>
                  <a:lnTo>
                    <a:pt x="69974" y="25439"/>
                  </a:lnTo>
                  <a:lnTo>
                    <a:pt x="70043" y="25766"/>
                  </a:lnTo>
                  <a:lnTo>
                    <a:pt x="70103" y="26100"/>
                  </a:lnTo>
                  <a:lnTo>
                    <a:pt x="70163" y="26441"/>
                  </a:lnTo>
                  <a:lnTo>
                    <a:pt x="70206" y="26776"/>
                  </a:lnTo>
                  <a:lnTo>
                    <a:pt x="70250" y="27124"/>
                  </a:lnTo>
                  <a:lnTo>
                    <a:pt x="70293" y="27466"/>
                  </a:lnTo>
                  <a:lnTo>
                    <a:pt x="70319" y="27814"/>
                  </a:lnTo>
                  <a:lnTo>
                    <a:pt x="70345" y="28170"/>
                  </a:lnTo>
                  <a:lnTo>
                    <a:pt x="70362" y="28526"/>
                  </a:lnTo>
                  <a:lnTo>
                    <a:pt x="70370" y="28882"/>
                  </a:lnTo>
                  <a:lnTo>
                    <a:pt x="70379" y="29245"/>
                  </a:lnTo>
                  <a:lnTo>
                    <a:pt x="70370" y="29608"/>
                  </a:lnTo>
                  <a:lnTo>
                    <a:pt x="70362" y="29979"/>
                  </a:lnTo>
                  <a:lnTo>
                    <a:pt x="70345" y="30349"/>
                  </a:lnTo>
                  <a:lnTo>
                    <a:pt x="70319" y="30727"/>
                  </a:lnTo>
                  <a:lnTo>
                    <a:pt x="70284" y="31105"/>
                  </a:lnTo>
                  <a:lnTo>
                    <a:pt x="70250" y="31483"/>
                  </a:lnTo>
                  <a:lnTo>
                    <a:pt x="70198" y="31868"/>
                  </a:lnTo>
                  <a:lnTo>
                    <a:pt x="70146" y="32260"/>
                  </a:lnTo>
                  <a:lnTo>
                    <a:pt x="70086" y="32652"/>
                  </a:lnTo>
                  <a:lnTo>
                    <a:pt x="70017" y="33044"/>
                  </a:lnTo>
                  <a:lnTo>
                    <a:pt x="69939" y="33444"/>
                  </a:lnTo>
                  <a:lnTo>
                    <a:pt x="70086" y="33480"/>
                  </a:lnTo>
                  <a:lnTo>
                    <a:pt x="70224" y="33531"/>
                  </a:lnTo>
                  <a:lnTo>
                    <a:pt x="70345" y="33596"/>
                  </a:lnTo>
                  <a:lnTo>
                    <a:pt x="70457" y="33662"/>
                  </a:lnTo>
                  <a:lnTo>
                    <a:pt x="70569" y="33734"/>
                  </a:lnTo>
                  <a:lnTo>
                    <a:pt x="70655" y="33822"/>
                  </a:lnTo>
                  <a:lnTo>
                    <a:pt x="70741" y="33909"/>
                  </a:lnTo>
                  <a:lnTo>
                    <a:pt x="70811" y="34003"/>
                  </a:lnTo>
                  <a:lnTo>
                    <a:pt x="70880" y="34105"/>
                  </a:lnTo>
                  <a:lnTo>
                    <a:pt x="70931" y="34207"/>
                  </a:lnTo>
                  <a:lnTo>
                    <a:pt x="70974" y="34315"/>
                  </a:lnTo>
                  <a:lnTo>
                    <a:pt x="71000" y="34424"/>
                  </a:lnTo>
                  <a:lnTo>
                    <a:pt x="71026" y="34541"/>
                  </a:lnTo>
                  <a:lnTo>
                    <a:pt x="71035" y="34650"/>
                  </a:lnTo>
                  <a:lnTo>
                    <a:pt x="71035" y="34766"/>
                  </a:lnTo>
                  <a:lnTo>
                    <a:pt x="71026" y="34882"/>
                  </a:lnTo>
                  <a:lnTo>
                    <a:pt x="71000" y="34991"/>
                  </a:lnTo>
                  <a:lnTo>
                    <a:pt x="70974" y="35107"/>
                  </a:lnTo>
                  <a:lnTo>
                    <a:pt x="70931" y="35216"/>
                  </a:lnTo>
                  <a:lnTo>
                    <a:pt x="70880" y="35318"/>
                  </a:lnTo>
                  <a:lnTo>
                    <a:pt x="70819" y="35420"/>
                  </a:lnTo>
                  <a:lnTo>
                    <a:pt x="70750" y="35521"/>
                  </a:lnTo>
                  <a:lnTo>
                    <a:pt x="70672" y="35616"/>
                  </a:lnTo>
                  <a:lnTo>
                    <a:pt x="70578" y="35703"/>
                  </a:lnTo>
                  <a:lnTo>
                    <a:pt x="70474" y="35783"/>
                  </a:lnTo>
                  <a:lnTo>
                    <a:pt x="70362" y="35855"/>
                  </a:lnTo>
                  <a:lnTo>
                    <a:pt x="70241" y="35921"/>
                  </a:lnTo>
                  <a:lnTo>
                    <a:pt x="70112" y="35979"/>
                  </a:lnTo>
                  <a:lnTo>
                    <a:pt x="69965" y="36030"/>
                  </a:lnTo>
                  <a:lnTo>
                    <a:pt x="69818" y="36066"/>
                  </a:lnTo>
                  <a:lnTo>
                    <a:pt x="69654" y="36095"/>
                  </a:lnTo>
                  <a:lnTo>
                    <a:pt x="69482" y="36110"/>
                  </a:lnTo>
                  <a:lnTo>
                    <a:pt x="66082" y="36240"/>
                  </a:lnTo>
                  <a:lnTo>
                    <a:pt x="62665" y="36364"/>
                  </a:lnTo>
                  <a:lnTo>
                    <a:pt x="59239" y="36466"/>
                  </a:lnTo>
                  <a:lnTo>
                    <a:pt x="57531" y="36516"/>
                  </a:lnTo>
                  <a:lnTo>
                    <a:pt x="55813" y="36560"/>
                  </a:lnTo>
                  <a:lnTo>
                    <a:pt x="54096" y="36596"/>
                  </a:lnTo>
                  <a:lnTo>
                    <a:pt x="52370" y="36633"/>
                  </a:lnTo>
                  <a:lnTo>
                    <a:pt x="50653" y="36662"/>
                  </a:lnTo>
                  <a:lnTo>
                    <a:pt x="48936" y="36684"/>
                  </a:lnTo>
                  <a:lnTo>
                    <a:pt x="47210" y="36698"/>
                  </a:lnTo>
                  <a:lnTo>
                    <a:pt x="45493" y="36713"/>
                  </a:lnTo>
                  <a:lnTo>
                    <a:pt x="43767" y="36720"/>
                  </a:lnTo>
                  <a:lnTo>
                    <a:pt x="42050" y="36713"/>
                  </a:lnTo>
                  <a:lnTo>
                    <a:pt x="40324" y="36713"/>
                  </a:lnTo>
                  <a:lnTo>
                    <a:pt x="38607" y="36698"/>
                  </a:lnTo>
                  <a:lnTo>
                    <a:pt x="36881" y="36676"/>
                  </a:lnTo>
                  <a:lnTo>
                    <a:pt x="35164" y="36647"/>
                  </a:lnTo>
                  <a:lnTo>
                    <a:pt x="33447" y="36611"/>
                  </a:lnTo>
                  <a:lnTo>
                    <a:pt x="31730" y="36567"/>
                  </a:lnTo>
                  <a:lnTo>
                    <a:pt x="30013" y="36516"/>
                  </a:lnTo>
                  <a:lnTo>
                    <a:pt x="28295" y="36458"/>
                  </a:lnTo>
                  <a:lnTo>
                    <a:pt x="26587" y="36393"/>
                  </a:lnTo>
                  <a:lnTo>
                    <a:pt x="24870" y="36320"/>
                  </a:lnTo>
                  <a:lnTo>
                    <a:pt x="23161" y="36233"/>
                  </a:lnTo>
                  <a:lnTo>
                    <a:pt x="21453" y="36139"/>
                  </a:lnTo>
                  <a:lnTo>
                    <a:pt x="19753" y="36037"/>
                  </a:lnTo>
                  <a:lnTo>
                    <a:pt x="18053" y="35928"/>
                  </a:lnTo>
                  <a:lnTo>
                    <a:pt x="16353" y="35805"/>
                  </a:lnTo>
                  <a:lnTo>
                    <a:pt x="14662" y="35674"/>
                  </a:lnTo>
                  <a:lnTo>
                    <a:pt x="14532" y="35659"/>
                  </a:lnTo>
                  <a:lnTo>
                    <a:pt x="14420" y="35638"/>
                  </a:lnTo>
                  <a:lnTo>
                    <a:pt x="14316" y="35608"/>
                  </a:lnTo>
                  <a:lnTo>
                    <a:pt x="14213" y="35565"/>
                  </a:lnTo>
                  <a:lnTo>
                    <a:pt x="14127" y="35521"/>
                  </a:lnTo>
                  <a:lnTo>
                    <a:pt x="14040" y="35478"/>
                  </a:lnTo>
                  <a:lnTo>
                    <a:pt x="13971" y="35420"/>
                  </a:lnTo>
                  <a:lnTo>
                    <a:pt x="13902" y="35361"/>
                  </a:lnTo>
                  <a:lnTo>
                    <a:pt x="13842" y="35296"/>
                  </a:lnTo>
                  <a:lnTo>
                    <a:pt x="13790" y="35223"/>
                  </a:lnTo>
                  <a:lnTo>
                    <a:pt x="13747" y="35151"/>
                  </a:lnTo>
                  <a:lnTo>
                    <a:pt x="13704" y="35078"/>
                  </a:lnTo>
                  <a:lnTo>
                    <a:pt x="13678" y="35006"/>
                  </a:lnTo>
                  <a:lnTo>
                    <a:pt x="13661" y="34926"/>
                  </a:lnTo>
                  <a:lnTo>
                    <a:pt x="13643" y="34846"/>
                  </a:lnTo>
                  <a:lnTo>
                    <a:pt x="13643" y="34766"/>
                  </a:lnTo>
                  <a:lnTo>
                    <a:pt x="13643" y="34686"/>
                  </a:lnTo>
                  <a:lnTo>
                    <a:pt x="13652" y="34613"/>
                  </a:lnTo>
                  <a:lnTo>
                    <a:pt x="13678" y="34533"/>
                  </a:lnTo>
                  <a:lnTo>
                    <a:pt x="13704" y="34461"/>
                  </a:lnTo>
                  <a:lnTo>
                    <a:pt x="13738" y="34381"/>
                  </a:lnTo>
                  <a:lnTo>
                    <a:pt x="13782" y="34315"/>
                  </a:lnTo>
                  <a:lnTo>
                    <a:pt x="13833" y="34250"/>
                  </a:lnTo>
                  <a:lnTo>
                    <a:pt x="13894" y="34185"/>
                  </a:lnTo>
                  <a:lnTo>
                    <a:pt x="13963" y="34127"/>
                  </a:lnTo>
                  <a:lnTo>
                    <a:pt x="14032" y="34076"/>
                  </a:lnTo>
                  <a:lnTo>
                    <a:pt x="14118" y="34032"/>
                  </a:lnTo>
                  <a:lnTo>
                    <a:pt x="14213" y="33989"/>
                  </a:lnTo>
                  <a:lnTo>
                    <a:pt x="14308" y="33952"/>
                  </a:lnTo>
                  <a:lnTo>
                    <a:pt x="14420" y="33930"/>
                  </a:lnTo>
                  <a:lnTo>
                    <a:pt x="14532" y="33909"/>
                  </a:lnTo>
                  <a:lnTo>
                    <a:pt x="14662" y="33901"/>
                  </a:lnTo>
                  <a:lnTo>
                    <a:pt x="14782" y="33901"/>
                  </a:lnTo>
                  <a:lnTo>
                    <a:pt x="14731" y="33843"/>
                  </a:lnTo>
                  <a:lnTo>
                    <a:pt x="14688" y="33800"/>
                  </a:lnTo>
                  <a:lnTo>
                    <a:pt x="14524" y="33407"/>
                  </a:lnTo>
                  <a:lnTo>
                    <a:pt x="14368" y="33022"/>
                  </a:lnTo>
                  <a:lnTo>
                    <a:pt x="14222" y="32645"/>
                  </a:lnTo>
                  <a:lnTo>
                    <a:pt x="14084" y="32260"/>
                  </a:lnTo>
                  <a:lnTo>
                    <a:pt x="13945" y="31882"/>
                  </a:lnTo>
                  <a:lnTo>
                    <a:pt x="13825" y="31512"/>
                  </a:lnTo>
                  <a:lnTo>
                    <a:pt x="13712" y="31141"/>
                  </a:lnTo>
                  <a:lnTo>
                    <a:pt x="13600" y="30771"/>
                  </a:lnTo>
                  <a:lnTo>
                    <a:pt x="13505" y="30407"/>
                  </a:lnTo>
                  <a:lnTo>
                    <a:pt x="13410" y="30044"/>
                  </a:lnTo>
                  <a:lnTo>
                    <a:pt x="13324" y="29688"/>
                  </a:lnTo>
                  <a:lnTo>
                    <a:pt x="13247" y="29325"/>
                  </a:lnTo>
                  <a:lnTo>
                    <a:pt x="13177" y="28976"/>
                  </a:lnTo>
                  <a:lnTo>
                    <a:pt x="13117" y="28628"/>
                  </a:lnTo>
                  <a:lnTo>
                    <a:pt x="13065" y="28279"/>
                  </a:lnTo>
                  <a:lnTo>
                    <a:pt x="13014" y="27930"/>
                  </a:lnTo>
                  <a:lnTo>
                    <a:pt x="12979" y="27589"/>
                  </a:lnTo>
                  <a:lnTo>
                    <a:pt x="12944" y="27255"/>
                  </a:lnTo>
                  <a:lnTo>
                    <a:pt x="12919" y="26914"/>
                  </a:lnTo>
                  <a:lnTo>
                    <a:pt x="12901" y="26587"/>
                  </a:lnTo>
                  <a:lnTo>
                    <a:pt x="12893" y="26253"/>
                  </a:lnTo>
                  <a:lnTo>
                    <a:pt x="12884" y="25926"/>
                  </a:lnTo>
                  <a:lnTo>
                    <a:pt x="12884" y="25606"/>
                  </a:lnTo>
                  <a:lnTo>
                    <a:pt x="12901" y="25286"/>
                  </a:lnTo>
                  <a:lnTo>
                    <a:pt x="12910" y="24967"/>
                  </a:lnTo>
                  <a:lnTo>
                    <a:pt x="12936" y="24654"/>
                  </a:lnTo>
                  <a:lnTo>
                    <a:pt x="12970" y="24342"/>
                  </a:lnTo>
                  <a:lnTo>
                    <a:pt x="13005" y="24030"/>
                  </a:lnTo>
                  <a:lnTo>
                    <a:pt x="13048" y="23725"/>
                  </a:lnTo>
                  <a:lnTo>
                    <a:pt x="13100" y="23420"/>
                  </a:lnTo>
                  <a:lnTo>
                    <a:pt x="13152" y="23122"/>
                  </a:lnTo>
                  <a:lnTo>
                    <a:pt x="13212" y="22824"/>
                  </a:lnTo>
                  <a:lnTo>
                    <a:pt x="13281" y="22533"/>
                  </a:lnTo>
                  <a:lnTo>
                    <a:pt x="13359" y="22243"/>
                  </a:lnTo>
                  <a:lnTo>
                    <a:pt x="13445" y="21952"/>
                  </a:lnTo>
                  <a:lnTo>
                    <a:pt x="13531" y="21669"/>
                  </a:lnTo>
                  <a:lnTo>
                    <a:pt x="13626" y="21386"/>
                  </a:lnTo>
                  <a:lnTo>
                    <a:pt x="13721" y="21110"/>
                  </a:lnTo>
                  <a:lnTo>
                    <a:pt x="13825" y="20834"/>
                  </a:lnTo>
                  <a:lnTo>
                    <a:pt x="13937" y="20558"/>
                  </a:lnTo>
                  <a:lnTo>
                    <a:pt x="14058" y="20289"/>
                  </a:lnTo>
                  <a:lnTo>
                    <a:pt x="14178" y="20020"/>
                  </a:lnTo>
                  <a:lnTo>
                    <a:pt x="14308" y="19759"/>
                  </a:lnTo>
                  <a:lnTo>
                    <a:pt x="14446" y="19497"/>
                  </a:lnTo>
                  <a:lnTo>
                    <a:pt x="14584" y="19236"/>
                  </a:lnTo>
                  <a:lnTo>
                    <a:pt x="14731" y="18981"/>
                  </a:lnTo>
                  <a:lnTo>
                    <a:pt x="14877" y="18727"/>
                  </a:lnTo>
                  <a:lnTo>
                    <a:pt x="15033" y="18480"/>
                  </a:lnTo>
                  <a:lnTo>
                    <a:pt x="15197" y="18233"/>
                  </a:lnTo>
                  <a:lnTo>
                    <a:pt x="15361" y="17993"/>
                  </a:lnTo>
                  <a:lnTo>
                    <a:pt x="15533" y="17754"/>
                  </a:lnTo>
                  <a:lnTo>
                    <a:pt x="15714" y="17514"/>
                  </a:lnTo>
                  <a:lnTo>
                    <a:pt x="15896" y="17282"/>
                  </a:lnTo>
                  <a:lnTo>
                    <a:pt x="16085" y="17049"/>
                  </a:lnTo>
                  <a:lnTo>
                    <a:pt x="16275" y="16824"/>
                  </a:lnTo>
                  <a:lnTo>
                    <a:pt x="16474" y="16599"/>
                  </a:lnTo>
                  <a:lnTo>
                    <a:pt x="16672" y="16374"/>
                  </a:lnTo>
                  <a:lnTo>
                    <a:pt x="16879" y="16156"/>
                  </a:lnTo>
                  <a:lnTo>
                    <a:pt x="17095" y="15938"/>
                  </a:lnTo>
                  <a:lnTo>
                    <a:pt x="17311" y="15727"/>
                  </a:lnTo>
                  <a:lnTo>
                    <a:pt x="17535" y="15516"/>
                  </a:lnTo>
                  <a:lnTo>
                    <a:pt x="17759" y="15306"/>
                  </a:lnTo>
                  <a:lnTo>
                    <a:pt x="17984" y="15102"/>
                  </a:lnTo>
                  <a:lnTo>
                    <a:pt x="18217" y="14906"/>
                  </a:lnTo>
                  <a:lnTo>
                    <a:pt x="18458" y="14703"/>
                  </a:lnTo>
                  <a:lnTo>
                    <a:pt x="18700" y="14514"/>
                  </a:lnTo>
                  <a:lnTo>
                    <a:pt x="18950" y="14318"/>
                  </a:lnTo>
                  <a:lnTo>
                    <a:pt x="19201" y="14129"/>
                  </a:lnTo>
                  <a:lnTo>
                    <a:pt x="19451" y="13947"/>
                  </a:lnTo>
                  <a:lnTo>
                    <a:pt x="19710" y="13759"/>
                  </a:lnTo>
                  <a:lnTo>
                    <a:pt x="19977" y="13584"/>
                  </a:lnTo>
                  <a:lnTo>
                    <a:pt x="20245" y="13403"/>
                  </a:lnTo>
                  <a:lnTo>
                    <a:pt x="20788" y="13061"/>
                  </a:lnTo>
                  <a:lnTo>
                    <a:pt x="21349" y="12727"/>
                  </a:lnTo>
                  <a:lnTo>
                    <a:pt x="21927" y="12407"/>
                  </a:lnTo>
                  <a:lnTo>
                    <a:pt x="22514" y="12102"/>
                  </a:lnTo>
                  <a:lnTo>
                    <a:pt x="23118" y="11805"/>
                  </a:lnTo>
                  <a:lnTo>
                    <a:pt x="23731" y="11521"/>
                  </a:lnTo>
                  <a:lnTo>
                    <a:pt x="24361" y="11245"/>
                  </a:lnTo>
                  <a:lnTo>
                    <a:pt x="24999" y="10991"/>
                  </a:lnTo>
                  <a:lnTo>
                    <a:pt x="25646" y="10744"/>
                  </a:lnTo>
                  <a:lnTo>
                    <a:pt x="26311" y="10504"/>
                  </a:lnTo>
                  <a:lnTo>
                    <a:pt x="26975" y="10279"/>
                  </a:lnTo>
                  <a:lnTo>
                    <a:pt x="27657" y="10068"/>
                  </a:lnTo>
                  <a:lnTo>
                    <a:pt x="28347" y="9872"/>
                  </a:lnTo>
                  <a:lnTo>
                    <a:pt x="29046" y="9683"/>
                  </a:lnTo>
                  <a:lnTo>
                    <a:pt x="29754" y="9509"/>
                  </a:lnTo>
                  <a:lnTo>
                    <a:pt x="30470" y="9349"/>
                  </a:lnTo>
                  <a:lnTo>
                    <a:pt x="31195" y="9197"/>
                  </a:lnTo>
                  <a:lnTo>
                    <a:pt x="31928" y="9066"/>
                  </a:lnTo>
                  <a:lnTo>
                    <a:pt x="32662" y="8935"/>
                  </a:lnTo>
                  <a:lnTo>
                    <a:pt x="33404" y="8826"/>
                  </a:lnTo>
                  <a:lnTo>
                    <a:pt x="34155" y="8725"/>
                  </a:lnTo>
                  <a:lnTo>
                    <a:pt x="34905" y="8637"/>
                  </a:lnTo>
                  <a:lnTo>
                    <a:pt x="35665" y="8558"/>
                  </a:lnTo>
                  <a:lnTo>
                    <a:pt x="36424" y="8492"/>
                  </a:lnTo>
                  <a:lnTo>
                    <a:pt x="37183" y="8441"/>
                  </a:lnTo>
                  <a:lnTo>
                    <a:pt x="37951" y="8405"/>
                  </a:lnTo>
                  <a:lnTo>
                    <a:pt x="38719" y="8376"/>
                  </a:lnTo>
                  <a:lnTo>
                    <a:pt x="39496" y="8361"/>
                  </a:lnTo>
                  <a:close/>
                  <a:moveTo>
                    <a:pt x="110021" y="34555"/>
                  </a:moveTo>
                  <a:lnTo>
                    <a:pt x="111988" y="34570"/>
                  </a:lnTo>
                  <a:lnTo>
                    <a:pt x="113964" y="34599"/>
                  </a:lnTo>
                  <a:lnTo>
                    <a:pt x="115932" y="34642"/>
                  </a:lnTo>
                  <a:lnTo>
                    <a:pt x="116130" y="34657"/>
                  </a:lnTo>
                  <a:lnTo>
                    <a:pt x="116320" y="34686"/>
                  </a:lnTo>
                  <a:lnTo>
                    <a:pt x="116492" y="34730"/>
                  </a:lnTo>
                  <a:lnTo>
                    <a:pt x="116648" y="34788"/>
                  </a:lnTo>
                  <a:lnTo>
                    <a:pt x="116794" y="34853"/>
                  </a:lnTo>
                  <a:lnTo>
                    <a:pt x="116932" y="34933"/>
                  </a:lnTo>
                  <a:lnTo>
                    <a:pt x="117053" y="35027"/>
                  </a:lnTo>
                  <a:lnTo>
                    <a:pt x="117165" y="35129"/>
                  </a:lnTo>
                  <a:lnTo>
                    <a:pt x="117260" y="35238"/>
                  </a:lnTo>
                  <a:lnTo>
                    <a:pt x="117347" y="35347"/>
                  </a:lnTo>
                  <a:lnTo>
                    <a:pt x="117416" y="35470"/>
                  </a:lnTo>
                  <a:lnTo>
                    <a:pt x="117476" y="35594"/>
                  </a:lnTo>
                  <a:lnTo>
                    <a:pt x="117519" y="35725"/>
                  </a:lnTo>
                  <a:lnTo>
                    <a:pt x="117554" y="35863"/>
                  </a:lnTo>
                  <a:lnTo>
                    <a:pt x="117571" y="35993"/>
                  </a:lnTo>
                  <a:lnTo>
                    <a:pt x="117580" y="36131"/>
                  </a:lnTo>
                  <a:lnTo>
                    <a:pt x="117571" y="36262"/>
                  </a:lnTo>
                  <a:lnTo>
                    <a:pt x="117554" y="36400"/>
                  </a:lnTo>
                  <a:lnTo>
                    <a:pt x="117519" y="36531"/>
                  </a:lnTo>
                  <a:lnTo>
                    <a:pt x="117476" y="36654"/>
                  </a:lnTo>
                  <a:lnTo>
                    <a:pt x="117416" y="36778"/>
                  </a:lnTo>
                  <a:lnTo>
                    <a:pt x="117347" y="36894"/>
                  </a:lnTo>
                  <a:lnTo>
                    <a:pt x="117260" y="37003"/>
                  </a:lnTo>
                  <a:lnTo>
                    <a:pt x="117165" y="37105"/>
                  </a:lnTo>
                  <a:lnTo>
                    <a:pt x="117053" y="37199"/>
                  </a:lnTo>
                  <a:lnTo>
                    <a:pt x="116932" y="37286"/>
                  </a:lnTo>
                  <a:lnTo>
                    <a:pt x="116794" y="37359"/>
                  </a:lnTo>
                  <a:lnTo>
                    <a:pt x="116648" y="37417"/>
                  </a:lnTo>
                  <a:lnTo>
                    <a:pt x="116492" y="37468"/>
                  </a:lnTo>
                  <a:lnTo>
                    <a:pt x="116320" y="37497"/>
                  </a:lnTo>
                  <a:lnTo>
                    <a:pt x="116130" y="37519"/>
                  </a:lnTo>
                  <a:lnTo>
                    <a:pt x="115932" y="37519"/>
                  </a:lnTo>
                  <a:lnTo>
                    <a:pt x="113973" y="37453"/>
                  </a:lnTo>
                  <a:lnTo>
                    <a:pt x="112014" y="37403"/>
                  </a:lnTo>
                  <a:lnTo>
                    <a:pt x="110064" y="37359"/>
                  </a:lnTo>
                  <a:lnTo>
                    <a:pt x="108114" y="37323"/>
                  </a:lnTo>
                  <a:lnTo>
                    <a:pt x="106155" y="37294"/>
                  </a:lnTo>
                  <a:lnTo>
                    <a:pt x="104205" y="37272"/>
                  </a:lnTo>
                  <a:lnTo>
                    <a:pt x="102255" y="37257"/>
                  </a:lnTo>
                  <a:lnTo>
                    <a:pt x="98363" y="37257"/>
                  </a:lnTo>
                  <a:lnTo>
                    <a:pt x="96413" y="37265"/>
                  </a:lnTo>
                  <a:lnTo>
                    <a:pt x="94463" y="37272"/>
                  </a:lnTo>
                  <a:lnTo>
                    <a:pt x="92512" y="37294"/>
                  </a:lnTo>
                  <a:lnTo>
                    <a:pt x="90562" y="37315"/>
                  </a:lnTo>
                  <a:lnTo>
                    <a:pt x="88612" y="37345"/>
                  </a:lnTo>
                  <a:lnTo>
                    <a:pt x="84712" y="37417"/>
                  </a:lnTo>
                  <a:lnTo>
                    <a:pt x="84617" y="37410"/>
                  </a:lnTo>
                  <a:lnTo>
                    <a:pt x="84531" y="37403"/>
                  </a:lnTo>
                  <a:lnTo>
                    <a:pt x="84453" y="37388"/>
                  </a:lnTo>
                  <a:lnTo>
                    <a:pt x="84375" y="37366"/>
                  </a:lnTo>
                  <a:lnTo>
                    <a:pt x="84298" y="37337"/>
                  </a:lnTo>
                  <a:lnTo>
                    <a:pt x="84229" y="37301"/>
                  </a:lnTo>
                  <a:lnTo>
                    <a:pt x="84168" y="37257"/>
                  </a:lnTo>
                  <a:lnTo>
                    <a:pt x="84108" y="37214"/>
                  </a:lnTo>
                  <a:lnTo>
                    <a:pt x="84056" y="37163"/>
                  </a:lnTo>
                  <a:lnTo>
                    <a:pt x="84004" y="37105"/>
                  </a:lnTo>
                  <a:lnTo>
                    <a:pt x="83961" y="37054"/>
                  </a:lnTo>
                  <a:lnTo>
                    <a:pt x="83927" y="36989"/>
                  </a:lnTo>
                  <a:lnTo>
                    <a:pt x="83892" y="36930"/>
                  </a:lnTo>
                  <a:lnTo>
                    <a:pt x="83866" y="36865"/>
                  </a:lnTo>
                  <a:lnTo>
                    <a:pt x="83849" y="36800"/>
                  </a:lnTo>
                  <a:lnTo>
                    <a:pt x="83832" y="36734"/>
                  </a:lnTo>
                  <a:lnTo>
                    <a:pt x="83832" y="36662"/>
                  </a:lnTo>
                  <a:lnTo>
                    <a:pt x="83823" y="36596"/>
                  </a:lnTo>
                  <a:lnTo>
                    <a:pt x="83832" y="36531"/>
                  </a:lnTo>
                  <a:lnTo>
                    <a:pt x="83840" y="36466"/>
                  </a:lnTo>
                  <a:lnTo>
                    <a:pt x="83858" y="36407"/>
                  </a:lnTo>
                  <a:lnTo>
                    <a:pt x="83875" y="36342"/>
                  </a:lnTo>
                  <a:lnTo>
                    <a:pt x="83909" y="36284"/>
                  </a:lnTo>
                  <a:lnTo>
                    <a:pt x="83944" y="36226"/>
                  </a:lnTo>
                  <a:lnTo>
                    <a:pt x="83978" y="36175"/>
                  </a:lnTo>
                  <a:lnTo>
                    <a:pt x="84030" y="36131"/>
                  </a:lnTo>
                  <a:lnTo>
                    <a:pt x="84091" y="36088"/>
                  </a:lnTo>
                  <a:lnTo>
                    <a:pt x="84151" y="36044"/>
                  </a:lnTo>
                  <a:lnTo>
                    <a:pt x="84220" y="36015"/>
                  </a:lnTo>
                  <a:lnTo>
                    <a:pt x="84298" y="35986"/>
                  </a:lnTo>
                  <a:lnTo>
                    <a:pt x="84375" y="35964"/>
                  </a:lnTo>
                  <a:lnTo>
                    <a:pt x="84470" y="35950"/>
                  </a:lnTo>
                  <a:lnTo>
                    <a:pt x="85445" y="35841"/>
                  </a:lnTo>
                  <a:lnTo>
                    <a:pt x="86420" y="35739"/>
                  </a:lnTo>
                  <a:lnTo>
                    <a:pt x="87404" y="35638"/>
                  </a:lnTo>
                  <a:lnTo>
                    <a:pt x="88379" y="35536"/>
                  </a:lnTo>
                  <a:lnTo>
                    <a:pt x="89363" y="35449"/>
                  </a:lnTo>
                  <a:lnTo>
                    <a:pt x="90338" y="35361"/>
                  </a:lnTo>
                  <a:lnTo>
                    <a:pt x="91322" y="35282"/>
                  </a:lnTo>
                  <a:lnTo>
                    <a:pt x="92297" y="35202"/>
                  </a:lnTo>
                  <a:lnTo>
                    <a:pt x="93280" y="35129"/>
                  </a:lnTo>
                  <a:lnTo>
                    <a:pt x="94264" y="35056"/>
                  </a:lnTo>
                  <a:lnTo>
                    <a:pt x="95248" y="34998"/>
                  </a:lnTo>
                  <a:lnTo>
                    <a:pt x="96232" y="34933"/>
                  </a:lnTo>
                  <a:lnTo>
                    <a:pt x="97215" y="34882"/>
                  </a:lnTo>
                  <a:lnTo>
                    <a:pt x="98199" y="34831"/>
                  </a:lnTo>
                  <a:lnTo>
                    <a:pt x="99183" y="34780"/>
                  </a:lnTo>
                  <a:lnTo>
                    <a:pt x="100166" y="34744"/>
                  </a:lnTo>
                  <a:lnTo>
                    <a:pt x="102134" y="34671"/>
                  </a:lnTo>
                  <a:lnTo>
                    <a:pt x="104101" y="34621"/>
                  </a:lnTo>
                  <a:lnTo>
                    <a:pt x="106077" y="34584"/>
                  </a:lnTo>
                  <a:lnTo>
                    <a:pt x="108045" y="34562"/>
                  </a:lnTo>
                  <a:lnTo>
                    <a:pt x="110021" y="34555"/>
                  </a:lnTo>
                  <a:close/>
                  <a:moveTo>
                    <a:pt x="127995" y="34054"/>
                  </a:moveTo>
                  <a:lnTo>
                    <a:pt x="128055" y="34061"/>
                  </a:lnTo>
                  <a:lnTo>
                    <a:pt x="128116" y="34068"/>
                  </a:lnTo>
                  <a:lnTo>
                    <a:pt x="128167" y="34083"/>
                  </a:lnTo>
                  <a:lnTo>
                    <a:pt x="128211" y="34105"/>
                  </a:lnTo>
                  <a:lnTo>
                    <a:pt x="128297" y="34156"/>
                  </a:lnTo>
                  <a:lnTo>
                    <a:pt x="128392" y="34207"/>
                  </a:lnTo>
                  <a:lnTo>
                    <a:pt x="128530" y="34185"/>
                  </a:lnTo>
                  <a:lnTo>
                    <a:pt x="128677" y="34156"/>
                  </a:lnTo>
                  <a:lnTo>
                    <a:pt x="128823" y="34141"/>
                  </a:lnTo>
                  <a:lnTo>
                    <a:pt x="128970" y="34127"/>
                  </a:lnTo>
                  <a:lnTo>
                    <a:pt x="129125" y="34119"/>
                  </a:lnTo>
                  <a:lnTo>
                    <a:pt x="129272" y="34112"/>
                  </a:lnTo>
                  <a:lnTo>
                    <a:pt x="129427" y="34119"/>
                  </a:lnTo>
                  <a:lnTo>
                    <a:pt x="129574" y="34127"/>
                  </a:lnTo>
                  <a:lnTo>
                    <a:pt x="129729" y="34134"/>
                  </a:lnTo>
                  <a:lnTo>
                    <a:pt x="129885" y="34156"/>
                  </a:lnTo>
                  <a:lnTo>
                    <a:pt x="130031" y="34177"/>
                  </a:lnTo>
                  <a:lnTo>
                    <a:pt x="130187" y="34207"/>
                  </a:lnTo>
                  <a:lnTo>
                    <a:pt x="130333" y="34236"/>
                  </a:lnTo>
                  <a:lnTo>
                    <a:pt x="130480" y="34272"/>
                  </a:lnTo>
                  <a:lnTo>
                    <a:pt x="130627" y="34315"/>
                  </a:lnTo>
                  <a:lnTo>
                    <a:pt x="130773" y="34359"/>
                  </a:lnTo>
                  <a:lnTo>
                    <a:pt x="130920" y="34410"/>
                  </a:lnTo>
                  <a:lnTo>
                    <a:pt x="131058" y="34468"/>
                  </a:lnTo>
                  <a:lnTo>
                    <a:pt x="131205" y="34526"/>
                  </a:lnTo>
                  <a:lnTo>
                    <a:pt x="131334" y="34591"/>
                  </a:lnTo>
                  <a:lnTo>
                    <a:pt x="131472" y="34664"/>
                  </a:lnTo>
                  <a:lnTo>
                    <a:pt x="131602" y="34737"/>
                  </a:lnTo>
                  <a:lnTo>
                    <a:pt x="131731" y="34817"/>
                  </a:lnTo>
                  <a:lnTo>
                    <a:pt x="131852" y="34897"/>
                  </a:lnTo>
                  <a:lnTo>
                    <a:pt x="131973" y="34984"/>
                  </a:lnTo>
                  <a:lnTo>
                    <a:pt x="132085" y="35078"/>
                  </a:lnTo>
                  <a:lnTo>
                    <a:pt x="132197" y="35173"/>
                  </a:lnTo>
                  <a:lnTo>
                    <a:pt x="132309" y="35274"/>
                  </a:lnTo>
                  <a:lnTo>
                    <a:pt x="132413" y="35383"/>
                  </a:lnTo>
                  <a:lnTo>
                    <a:pt x="132508" y="35492"/>
                  </a:lnTo>
                  <a:lnTo>
                    <a:pt x="132594" y="35601"/>
                  </a:lnTo>
                  <a:lnTo>
                    <a:pt x="132680" y="35725"/>
                  </a:lnTo>
                  <a:lnTo>
                    <a:pt x="132749" y="35834"/>
                  </a:lnTo>
                  <a:lnTo>
                    <a:pt x="132818" y="35943"/>
                  </a:lnTo>
                  <a:lnTo>
                    <a:pt x="132879" y="36052"/>
                  </a:lnTo>
                  <a:lnTo>
                    <a:pt x="132931" y="36168"/>
                  </a:lnTo>
                  <a:lnTo>
                    <a:pt x="133026" y="36393"/>
                  </a:lnTo>
                  <a:lnTo>
                    <a:pt x="133095" y="36618"/>
                  </a:lnTo>
                  <a:lnTo>
                    <a:pt x="133146" y="36843"/>
                  </a:lnTo>
                  <a:lnTo>
                    <a:pt x="133181" y="37076"/>
                  </a:lnTo>
                  <a:lnTo>
                    <a:pt x="133198" y="37301"/>
                  </a:lnTo>
                  <a:lnTo>
                    <a:pt x="133190" y="37533"/>
                  </a:lnTo>
                  <a:lnTo>
                    <a:pt x="133172" y="37759"/>
                  </a:lnTo>
                  <a:lnTo>
                    <a:pt x="133129" y="37984"/>
                  </a:lnTo>
                  <a:lnTo>
                    <a:pt x="133077" y="38209"/>
                  </a:lnTo>
                  <a:lnTo>
                    <a:pt x="133008" y="38434"/>
                  </a:lnTo>
                  <a:lnTo>
                    <a:pt x="132922" y="38652"/>
                  </a:lnTo>
                  <a:lnTo>
                    <a:pt x="132827" y="38870"/>
                  </a:lnTo>
                  <a:lnTo>
                    <a:pt x="132706" y="39081"/>
                  </a:lnTo>
                  <a:lnTo>
                    <a:pt x="132585" y="39284"/>
                  </a:lnTo>
                  <a:lnTo>
                    <a:pt x="132447" y="39487"/>
                  </a:lnTo>
                  <a:lnTo>
                    <a:pt x="132292" y="39691"/>
                  </a:lnTo>
                  <a:lnTo>
                    <a:pt x="132128" y="39880"/>
                  </a:lnTo>
                  <a:lnTo>
                    <a:pt x="131956" y="40061"/>
                  </a:lnTo>
                  <a:lnTo>
                    <a:pt x="131774" y="40243"/>
                  </a:lnTo>
                  <a:lnTo>
                    <a:pt x="131585" y="40417"/>
                  </a:lnTo>
                  <a:lnTo>
                    <a:pt x="131377" y="40577"/>
                  </a:lnTo>
                  <a:lnTo>
                    <a:pt x="131170" y="40737"/>
                  </a:lnTo>
                  <a:lnTo>
                    <a:pt x="130946" y="40882"/>
                  </a:lnTo>
                  <a:lnTo>
                    <a:pt x="130722" y="41020"/>
                  </a:lnTo>
                  <a:lnTo>
                    <a:pt x="130489" y="41144"/>
                  </a:lnTo>
                  <a:lnTo>
                    <a:pt x="130247" y="41260"/>
                  </a:lnTo>
                  <a:lnTo>
                    <a:pt x="130005" y="41369"/>
                  </a:lnTo>
                  <a:lnTo>
                    <a:pt x="129755" y="41463"/>
                  </a:lnTo>
                  <a:lnTo>
                    <a:pt x="129496" y="41550"/>
                  </a:lnTo>
                  <a:lnTo>
                    <a:pt x="129237" y="41623"/>
                  </a:lnTo>
                  <a:lnTo>
                    <a:pt x="128961" y="41681"/>
                  </a:lnTo>
                  <a:lnTo>
                    <a:pt x="128694" y="41732"/>
                  </a:lnTo>
                  <a:lnTo>
                    <a:pt x="128418" y="41761"/>
                  </a:lnTo>
                  <a:lnTo>
                    <a:pt x="128142" y="41783"/>
                  </a:lnTo>
                  <a:lnTo>
                    <a:pt x="127874" y="41790"/>
                  </a:lnTo>
                  <a:lnTo>
                    <a:pt x="127615" y="41783"/>
                  </a:lnTo>
                  <a:lnTo>
                    <a:pt x="127356" y="41761"/>
                  </a:lnTo>
                  <a:lnTo>
                    <a:pt x="127097" y="41732"/>
                  </a:lnTo>
                  <a:lnTo>
                    <a:pt x="126847" y="41688"/>
                  </a:lnTo>
                  <a:lnTo>
                    <a:pt x="126597" y="41630"/>
                  </a:lnTo>
                  <a:lnTo>
                    <a:pt x="126364" y="41565"/>
                  </a:lnTo>
                  <a:lnTo>
                    <a:pt x="126122" y="41485"/>
                  </a:lnTo>
                  <a:lnTo>
                    <a:pt x="125898" y="41398"/>
                  </a:lnTo>
                  <a:lnTo>
                    <a:pt x="125682" y="41296"/>
                  </a:lnTo>
                  <a:lnTo>
                    <a:pt x="125467" y="41180"/>
                  </a:lnTo>
                  <a:lnTo>
                    <a:pt x="125268" y="41064"/>
                  </a:lnTo>
                  <a:lnTo>
                    <a:pt x="125070" y="40933"/>
                  </a:lnTo>
                  <a:lnTo>
                    <a:pt x="124888" y="40788"/>
                  </a:lnTo>
                  <a:lnTo>
                    <a:pt x="124716" y="40642"/>
                  </a:lnTo>
                  <a:lnTo>
                    <a:pt x="124552" y="40483"/>
                  </a:lnTo>
                  <a:lnTo>
                    <a:pt x="124397" y="40315"/>
                  </a:lnTo>
                  <a:lnTo>
                    <a:pt x="124259" y="40141"/>
                  </a:lnTo>
                  <a:lnTo>
                    <a:pt x="124120" y="39960"/>
                  </a:lnTo>
                  <a:lnTo>
                    <a:pt x="124008" y="39763"/>
                  </a:lnTo>
                  <a:lnTo>
                    <a:pt x="123905" y="39567"/>
                  </a:lnTo>
                  <a:lnTo>
                    <a:pt x="123810" y="39364"/>
                  </a:lnTo>
                  <a:lnTo>
                    <a:pt x="123732" y="39153"/>
                  </a:lnTo>
                  <a:lnTo>
                    <a:pt x="123672" y="38935"/>
                  </a:lnTo>
                  <a:lnTo>
                    <a:pt x="123620" y="38710"/>
                  </a:lnTo>
                  <a:lnTo>
                    <a:pt x="123594" y="38478"/>
                  </a:lnTo>
                  <a:lnTo>
                    <a:pt x="123577" y="38245"/>
                  </a:lnTo>
                  <a:lnTo>
                    <a:pt x="123577" y="38006"/>
                  </a:lnTo>
                  <a:lnTo>
                    <a:pt x="123585" y="37817"/>
                  </a:lnTo>
                  <a:lnTo>
                    <a:pt x="123611" y="37628"/>
                  </a:lnTo>
                  <a:lnTo>
                    <a:pt x="123637" y="37439"/>
                  </a:lnTo>
                  <a:lnTo>
                    <a:pt x="123680" y="37250"/>
                  </a:lnTo>
                  <a:lnTo>
                    <a:pt x="123732" y="37069"/>
                  </a:lnTo>
                  <a:lnTo>
                    <a:pt x="123793" y="36887"/>
                  </a:lnTo>
                  <a:lnTo>
                    <a:pt x="123862" y="36705"/>
                  </a:lnTo>
                  <a:lnTo>
                    <a:pt x="123939" y="36524"/>
                  </a:lnTo>
                  <a:lnTo>
                    <a:pt x="124026" y="36349"/>
                  </a:lnTo>
                  <a:lnTo>
                    <a:pt x="124120" y="36182"/>
                  </a:lnTo>
                  <a:lnTo>
                    <a:pt x="124233" y="36015"/>
                  </a:lnTo>
                  <a:lnTo>
                    <a:pt x="124345" y="35848"/>
                  </a:lnTo>
                  <a:lnTo>
                    <a:pt x="124466" y="35696"/>
                  </a:lnTo>
                  <a:lnTo>
                    <a:pt x="124595" y="35543"/>
                  </a:lnTo>
                  <a:lnTo>
                    <a:pt x="124724" y="35391"/>
                  </a:lnTo>
                  <a:lnTo>
                    <a:pt x="124871" y="35253"/>
                  </a:lnTo>
                  <a:lnTo>
                    <a:pt x="125018" y="35115"/>
                  </a:lnTo>
                  <a:lnTo>
                    <a:pt x="125182" y="34984"/>
                  </a:lnTo>
                  <a:lnTo>
                    <a:pt x="125346" y="34868"/>
                  </a:lnTo>
                  <a:lnTo>
                    <a:pt x="125510" y="34751"/>
                  </a:lnTo>
                  <a:lnTo>
                    <a:pt x="125691" y="34642"/>
                  </a:lnTo>
                  <a:lnTo>
                    <a:pt x="125872" y="34541"/>
                  </a:lnTo>
                  <a:lnTo>
                    <a:pt x="126062" y="34446"/>
                  </a:lnTo>
                  <a:lnTo>
                    <a:pt x="126260" y="34366"/>
                  </a:lnTo>
                  <a:lnTo>
                    <a:pt x="126459" y="34294"/>
                  </a:lnTo>
                  <a:lnTo>
                    <a:pt x="126666" y="34228"/>
                  </a:lnTo>
                  <a:lnTo>
                    <a:pt x="126873" y="34170"/>
                  </a:lnTo>
                  <a:lnTo>
                    <a:pt x="127089" y="34127"/>
                  </a:lnTo>
                  <a:lnTo>
                    <a:pt x="127305" y="34090"/>
                  </a:lnTo>
                  <a:lnTo>
                    <a:pt x="127529" y="34068"/>
                  </a:lnTo>
                  <a:lnTo>
                    <a:pt x="127762" y="34054"/>
                  </a:lnTo>
                  <a:close/>
                  <a:moveTo>
                    <a:pt x="25077" y="1"/>
                  </a:moveTo>
                  <a:lnTo>
                    <a:pt x="23109" y="22"/>
                  </a:lnTo>
                  <a:lnTo>
                    <a:pt x="21142" y="51"/>
                  </a:lnTo>
                  <a:lnTo>
                    <a:pt x="19183" y="102"/>
                  </a:lnTo>
                  <a:lnTo>
                    <a:pt x="18208" y="131"/>
                  </a:lnTo>
                  <a:lnTo>
                    <a:pt x="17233" y="168"/>
                  </a:lnTo>
                  <a:lnTo>
                    <a:pt x="16258" y="204"/>
                  </a:lnTo>
                  <a:lnTo>
                    <a:pt x="15292" y="248"/>
                  </a:lnTo>
                  <a:lnTo>
                    <a:pt x="14325" y="298"/>
                  </a:lnTo>
                  <a:lnTo>
                    <a:pt x="13359" y="349"/>
                  </a:lnTo>
                  <a:lnTo>
                    <a:pt x="12392" y="415"/>
                  </a:lnTo>
                  <a:lnTo>
                    <a:pt x="11426" y="480"/>
                  </a:lnTo>
                  <a:lnTo>
                    <a:pt x="10468" y="545"/>
                  </a:lnTo>
                  <a:lnTo>
                    <a:pt x="9510" y="625"/>
                  </a:lnTo>
                  <a:lnTo>
                    <a:pt x="9130" y="654"/>
                  </a:lnTo>
                  <a:lnTo>
                    <a:pt x="8759" y="676"/>
                  </a:lnTo>
                  <a:lnTo>
                    <a:pt x="8397" y="691"/>
                  </a:lnTo>
                  <a:lnTo>
                    <a:pt x="8043" y="698"/>
                  </a:lnTo>
                  <a:lnTo>
                    <a:pt x="7353" y="705"/>
                  </a:lnTo>
                  <a:lnTo>
                    <a:pt x="6076" y="705"/>
                  </a:lnTo>
                  <a:lnTo>
                    <a:pt x="5472" y="713"/>
                  </a:lnTo>
                  <a:lnTo>
                    <a:pt x="5178" y="727"/>
                  </a:lnTo>
                  <a:lnTo>
                    <a:pt x="4894" y="742"/>
                  </a:lnTo>
                  <a:lnTo>
                    <a:pt x="4618" y="763"/>
                  </a:lnTo>
                  <a:lnTo>
                    <a:pt x="4341" y="800"/>
                  </a:lnTo>
                  <a:lnTo>
                    <a:pt x="4074" y="836"/>
                  </a:lnTo>
                  <a:lnTo>
                    <a:pt x="3806" y="894"/>
                  </a:lnTo>
                  <a:lnTo>
                    <a:pt x="3539" y="952"/>
                  </a:lnTo>
                  <a:lnTo>
                    <a:pt x="3289" y="1032"/>
                  </a:lnTo>
                  <a:lnTo>
                    <a:pt x="3030" y="1119"/>
                  </a:lnTo>
                  <a:lnTo>
                    <a:pt x="2780" y="1228"/>
                  </a:lnTo>
                  <a:lnTo>
                    <a:pt x="2538" y="1344"/>
                  </a:lnTo>
                  <a:lnTo>
                    <a:pt x="2288" y="1482"/>
                  </a:lnTo>
                  <a:lnTo>
                    <a:pt x="2046" y="1642"/>
                  </a:lnTo>
                  <a:lnTo>
                    <a:pt x="1804" y="1817"/>
                  </a:lnTo>
                  <a:lnTo>
                    <a:pt x="1571" y="2013"/>
                  </a:lnTo>
                  <a:lnTo>
                    <a:pt x="1338" y="2231"/>
                  </a:lnTo>
                  <a:lnTo>
                    <a:pt x="1097" y="2470"/>
                  </a:lnTo>
                  <a:lnTo>
                    <a:pt x="864" y="2732"/>
                  </a:lnTo>
                  <a:lnTo>
                    <a:pt x="640" y="3022"/>
                  </a:lnTo>
                  <a:lnTo>
                    <a:pt x="407" y="3342"/>
                  </a:lnTo>
                  <a:lnTo>
                    <a:pt x="346" y="3429"/>
                  </a:lnTo>
                  <a:lnTo>
                    <a:pt x="294" y="3538"/>
                  </a:lnTo>
                  <a:lnTo>
                    <a:pt x="243" y="3654"/>
                  </a:lnTo>
                  <a:lnTo>
                    <a:pt x="199" y="3785"/>
                  </a:lnTo>
                  <a:lnTo>
                    <a:pt x="165" y="3930"/>
                  </a:lnTo>
                  <a:lnTo>
                    <a:pt x="130" y="4083"/>
                  </a:lnTo>
                  <a:lnTo>
                    <a:pt x="96" y="4250"/>
                  </a:lnTo>
                  <a:lnTo>
                    <a:pt x="70" y="4424"/>
                  </a:lnTo>
                  <a:lnTo>
                    <a:pt x="36" y="4809"/>
                  </a:lnTo>
                  <a:lnTo>
                    <a:pt x="10" y="5231"/>
                  </a:lnTo>
                  <a:lnTo>
                    <a:pt x="1" y="5681"/>
                  </a:lnTo>
                  <a:lnTo>
                    <a:pt x="1" y="6168"/>
                  </a:lnTo>
                  <a:lnTo>
                    <a:pt x="10" y="6683"/>
                  </a:lnTo>
                  <a:lnTo>
                    <a:pt x="36" y="7221"/>
                  </a:lnTo>
                  <a:lnTo>
                    <a:pt x="79" y="7780"/>
                  </a:lnTo>
                  <a:lnTo>
                    <a:pt x="122" y="8361"/>
                  </a:lnTo>
                  <a:lnTo>
                    <a:pt x="174" y="8950"/>
                  </a:lnTo>
                  <a:lnTo>
                    <a:pt x="234" y="9553"/>
                  </a:lnTo>
                  <a:lnTo>
                    <a:pt x="372" y="10780"/>
                  </a:lnTo>
                  <a:lnTo>
                    <a:pt x="527" y="12015"/>
                  </a:lnTo>
                  <a:lnTo>
                    <a:pt x="683" y="13221"/>
                  </a:lnTo>
                  <a:lnTo>
                    <a:pt x="847" y="14376"/>
                  </a:lnTo>
                  <a:lnTo>
                    <a:pt x="1011" y="15458"/>
                  </a:lnTo>
                  <a:lnTo>
                    <a:pt x="1149" y="16439"/>
                  </a:lnTo>
                  <a:lnTo>
                    <a:pt x="1269" y="17289"/>
                  </a:lnTo>
                  <a:lnTo>
                    <a:pt x="1356" y="17986"/>
                  </a:lnTo>
                  <a:lnTo>
                    <a:pt x="1390" y="18262"/>
                  </a:lnTo>
                  <a:lnTo>
                    <a:pt x="1408" y="18495"/>
                  </a:lnTo>
                  <a:lnTo>
                    <a:pt x="1623" y="21647"/>
                  </a:lnTo>
                  <a:lnTo>
                    <a:pt x="1830" y="24800"/>
                  </a:lnTo>
                  <a:lnTo>
                    <a:pt x="2037" y="27952"/>
                  </a:lnTo>
                  <a:lnTo>
                    <a:pt x="2141" y="29529"/>
                  </a:lnTo>
                  <a:lnTo>
                    <a:pt x="2227" y="31105"/>
                  </a:lnTo>
                  <a:lnTo>
                    <a:pt x="2314" y="32681"/>
                  </a:lnTo>
                  <a:lnTo>
                    <a:pt x="2391" y="34257"/>
                  </a:lnTo>
                  <a:lnTo>
                    <a:pt x="2460" y="35841"/>
                  </a:lnTo>
                  <a:lnTo>
                    <a:pt x="2512" y="37417"/>
                  </a:lnTo>
                  <a:lnTo>
                    <a:pt x="2555" y="38993"/>
                  </a:lnTo>
                  <a:lnTo>
                    <a:pt x="2590" y="40570"/>
                  </a:lnTo>
                  <a:lnTo>
                    <a:pt x="2598" y="42146"/>
                  </a:lnTo>
                  <a:lnTo>
                    <a:pt x="2598" y="43722"/>
                  </a:lnTo>
                  <a:lnTo>
                    <a:pt x="2590" y="43817"/>
                  </a:lnTo>
                  <a:lnTo>
                    <a:pt x="2581" y="43897"/>
                  </a:lnTo>
                  <a:lnTo>
                    <a:pt x="2538" y="44056"/>
                  </a:lnTo>
                  <a:lnTo>
                    <a:pt x="4652" y="43991"/>
                  </a:lnTo>
                  <a:lnTo>
                    <a:pt x="6775" y="43933"/>
                  </a:lnTo>
                  <a:lnTo>
                    <a:pt x="8897" y="43875"/>
                  </a:lnTo>
                  <a:lnTo>
                    <a:pt x="11020" y="43831"/>
                  </a:lnTo>
                  <a:lnTo>
                    <a:pt x="13143" y="43788"/>
                  </a:lnTo>
                  <a:lnTo>
                    <a:pt x="15266" y="43751"/>
                  </a:lnTo>
                  <a:lnTo>
                    <a:pt x="17388" y="43715"/>
                  </a:lnTo>
                  <a:lnTo>
                    <a:pt x="19511" y="43686"/>
                  </a:lnTo>
                  <a:lnTo>
                    <a:pt x="23757" y="43642"/>
                  </a:lnTo>
                  <a:lnTo>
                    <a:pt x="28011" y="43613"/>
                  </a:lnTo>
                  <a:lnTo>
                    <a:pt x="32265" y="43599"/>
                  </a:lnTo>
                  <a:lnTo>
                    <a:pt x="36519" y="43599"/>
                  </a:lnTo>
                  <a:lnTo>
                    <a:pt x="40782" y="43613"/>
                  </a:lnTo>
                  <a:lnTo>
                    <a:pt x="45044" y="43635"/>
                  </a:lnTo>
                  <a:lnTo>
                    <a:pt x="49298" y="43671"/>
                  </a:lnTo>
                  <a:lnTo>
                    <a:pt x="53561" y="43715"/>
                  </a:lnTo>
                  <a:lnTo>
                    <a:pt x="57824" y="43766"/>
                  </a:lnTo>
                  <a:lnTo>
                    <a:pt x="62095" y="43817"/>
                  </a:lnTo>
                  <a:lnTo>
                    <a:pt x="70621" y="43940"/>
                  </a:lnTo>
                  <a:lnTo>
                    <a:pt x="79155" y="44078"/>
                  </a:lnTo>
                  <a:lnTo>
                    <a:pt x="87680" y="44209"/>
                  </a:lnTo>
                  <a:lnTo>
                    <a:pt x="91943" y="44274"/>
                  </a:lnTo>
                  <a:lnTo>
                    <a:pt x="96214" y="44332"/>
                  </a:lnTo>
                  <a:lnTo>
                    <a:pt x="100477" y="44383"/>
                  </a:lnTo>
                  <a:lnTo>
                    <a:pt x="104740" y="44427"/>
                  </a:lnTo>
                  <a:lnTo>
                    <a:pt x="108994" y="44463"/>
                  </a:lnTo>
                  <a:lnTo>
                    <a:pt x="113257" y="44492"/>
                  </a:lnTo>
                  <a:lnTo>
                    <a:pt x="117511" y="44507"/>
                  </a:lnTo>
                  <a:lnTo>
                    <a:pt x="121773" y="44514"/>
                  </a:lnTo>
                  <a:lnTo>
                    <a:pt x="126027" y="44507"/>
                  </a:lnTo>
                  <a:lnTo>
                    <a:pt x="130282" y="44485"/>
                  </a:lnTo>
                  <a:lnTo>
                    <a:pt x="134527" y="44441"/>
                  </a:lnTo>
                  <a:lnTo>
                    <a:pt x="136650" y="44420"/>
                  </a:lnTo>
                  <a:lnTo>
                    <a:pt x="138772" y="44391"/>
                  </a:lnTo>
                  <a:lnTo>
                    <a:pt x="138842" y="44398"/>
                  </a:lnTo>
                  <a:lnTo>
                    <a:pt x="138893" y="44412"/>
                  </a:lnTo>
                  <a:lnTo>
                    <a:pt x="138954" y="44434"/>
                  </a:lnTo>
                  <a:lnTo>
                    <a:pt x="139014" y="44441"/>
                  </a:lnTo>
                  <a:lnTo>
                    <a:pt x="139161" y="42952"/>
                  </a:lnTo>
                  <a:lnTo>
                    <a:pt x="139290" y="41463"/>
                  </a:lnTo>
                  <a:lnTo>
                    <a:pt x="139420" y="39974"/>
                  </a:lnTo>
                  <a:lnTo>
                    <a:pt x="139540" y="38485"/>
                  </a:lnTo>
                  <a:lnTo>
                    <a:pt x="139653" y="36996"/>
                  </a:lnTo>
                  <a:lnTo>
                    <a:pt x="139756" y="35507"/>
                  </a:lnTo>
                  <a:lnTo>
                    <a:pt x="139851" y="34018"/>
                  </a:lnTo>
                  <a:lnTo>
                    <a:pt x="139937" y="32529"/>
                  </a:lnTo>
                  <a:lnTo>
                    <a:pt x="140015" y="31039"/>
                  </a:lnTo>
                  <a:lnTo>
                    <a:pt x="140075" y="29550"/>
                  </a:lnTo>
                  <a:lnTo>
                    <a:pt x="140136" y="28061"/>
                  </a:lnTo>
                  <a:lnTo>
                    <a:pt x="140179" y="26565"/>
                  </a:lnTo>
                  <a:lnTo>
                    <a:pt x="140214" y="25076"/>
                  </a:lnTo>
                  <a:lnTo>
                    <a:pt x="140231" y="23587"/>
                  </a:lnTo>
                  <a:lnTo>
                    <a:pt x="140239" y="22090"/>
                  </a:lnTo>
                  <a:lnTo>
                    <a:pt x="140239" y="20594"/>
                  </a:lnTo>
                  <a:lnTo>
                    <a:pt x="140239" y="19868"/>
                  </a:lnTo>
                  <a:lnTo>
                    <a:pt x="140248" y="19134"/>
                  </a:lnTo>
                  <a:lnTo>
                    <a:pt x="140274" y="18393"/>
                  </a:lnTo>
                  <a:lnTo>
                    <a:pt x="140300" y="17652"/>
                  </a:lnTo>
                  <a:lnTo>
                    <a:pt x="140369" y="16163"/>
                  </a:lnTo>
                  <a:lnTo>
                    <a:pt x="140395" y="15429"/>
                  </a:lnTo>
                  <a:lnTo>
                    <a:pt x="140421" y="14688"/>
                  </a:lnTo>
                  <a:lnTo>
                    <a:pt x="140438" y="13955"/>
                  </a:lnTo>
                  <a:lnTo>
                    <a:pt x="140447" y="13236"/>
                  </a:lnTo>
                  <a:lnTo>
                    <a:pt x="140447" y="12516"/>
                  </a:lnTo>
                  <a:lnTo>
                    <a:pt x="140421" y="11812"/>
                  </a:lnTo>
                  <a:lnTo>
                    <a:pt x="140412" y="11456"/>
                  </a:lnTo>
                  <a:lnTo>
                    <a:pt x="140386" y="11114"/>
                  </a:lnTo>
                  <a:lnTo>
                    <a:pt x="140360" y="10766"/>
                  </a:lnTo>
                  <a:lnTo>
                    <a:pt x="140326" y="10424"/>
                  </a:lnTo>
                  <a:lnTo>
                    <a:pt x="140283" y="10090"/>
                  </a:lnTo>
                  <a:lnTo>
                    <a:pt x="140239" y="9756"/>
                  </a:lnTo>
                  <a:lnTo>
                    <a:pt x="140188" y="9429"/>
                  </a:lnTo>
                  <a:lnTo>
                    <a:pt x="140127" y="9102"/>
                  </a:lnTo>
                  <a:lnTo>
                    <a:pt x="140067" y="8783"/>
                  </a:lnTo>
                  <a:lnTo>
                    <a:pt x="139989" y="8463"/>
                  </a:lnTo>
                  <a:lnTo>
                    <a:pt x="139903" y="8151"/>
                  </a:lnTo>
                  <a:lnTo>
                    <a:pt x="139817" y="7846"/>
                  </a:lnTo>
                  <a:lnTo>
                    <a:pt x="139713" y="7541"/>
                  </a:lnTo>
                  <a:lnTo>
                    <a:pt x="139609" y="7243"/>
                  </a:lnTo>
                  <a:lnTo>
                    <a:pt x="139489" y="6952"/>
                  </a:lnTo>
                  <a:lnTo>
                    <a:pt x="139359" y="6669"/>
                  </a:lnTo>
                  <a:lnTo>
                    <a:pt x="139221" y="6386"/>
                  </a:lnTo>
                  <a:lnTo>
                    <a:pt x="139074" y="6110"/>
                  </a:lnTo>
                  <a:lnTo>
                    <a:pt x="138911" y="5841"/>
                  </a:lnTo>
                  <a:lnTo>
                    <a:pt x="138747" y="5579"/>
                  </a:lnTo>
                  <a:lnTo>
                    <a:pt x="138557" y="5325"/>
                  </a:lnTo>
                  <a:lnTo>
                    <a:pt x="138367" y="5078"/>
                  </a:lnTo>
                  <a:lnTo>
                    <a:pt x="138160" y="4838"/>
                  </a:lnTo>
                  <a:lnTo>
                    <a:pt x="137944" y="4599"/>
                  </a:lnTo>
                  <a:lnTo>
                    <a:pt x="137711" y="4374"/>
                  </a:lnTo>
                  <a:lnTo>
                    <a:pt x="137461" y="4156"/>
                  </a:lnTo>
                  <a:lnTo>
                    <a:pt x="137202" y="3938"/>
                  </a:lnTo>
                  <a:lnTo>
                    <a:pt x="136935" y="3734"/>
                  </a:lnTo>
                  <a:lnTo>
                    <a:pt x="136641" y="3538"/>
                  </a:lnTo>
                  <a:lnTo>
                    <a:pt x="136339" y="3349"/>
                  </a:lnTo>
                  <a:lnTo>
                    <a:pt x="136028" y="3168"/>
                  </a:lnTo>
                  <a:lnTo>
                    <a:pt x="135692" y="3001"/>
                  </a:lnTo>
                  <a:lnTo>
                    <a:pt x="135347" y="2834"/>
                  </a:lnTo>
                  <a:lnTo>
                    <a:pt x="134984" y="2681"/>
                  </a:lnTo>
                  <a:lnTo>
                    <a:pt x="134596" y="2536"/>
                  </a:lnTo>
                  <a:lnTo>
                    <a:pt x="134199" y="2398"/>
                  </a:lnTo>
                  <a:lnTo>
                    <a:pt x="133785" y="2274"/>
                  </a:lnTo>
                  <a:lnTo>
                    <a:pt x="133353" y="2158"/>
                  </a:lnTo>
                  <a:lnTo>
                    <a:pt x="132905" y="2049"/>
                  </a:lnTo>
                  <a:lnTo>
                    <a:pt x="132439" y="1955"/>
                  </a:lnTo>
                  <a:lnTo>
                    <a:pt x="132016" y="1875"/>
                  </a:lnTo>
                  <a:lnTo>
                    <a:pt x="131585" y="1802"/>
                  </a:lnTo>
                  <a:lnTo>
                    <a:pt x="131153" y="1737"/>
                  </a:lnTo>
                  <a:lnTo>
                    <a:pt x="130713" y="1671"/>
                  </a:lnTo>
                  <a:lnTo>
                    <a:pt x="130273" y="1606"/>
                  </a:lnTo>
                  <a:lnTo>
                    <a:pt x="129833" y="1555"/>
                  </a:lnTo>
                  <a:lnTo>
                    <a:pt x="128935" y="1453"/>
                  </a:lnTo>
                  <a:lnTo>
                    <a:pt x="128029" y="1366"/>
                  </a:lnTo>
                  <a:lnTo>
                    <a:pt x="127106" y="1301"/>
                  </a:lnTo>
                  <a:lnTo>
                    <a:pt x="126183" y="1243"/>
                  </a:lnTo>
                  <a:lnTo>
                    <a:pt x="125242" y="1199"/>
                  </a:lnTo>
                  <a:lnTo>
                    <a:pt x="124302" y="1163"/>
                  </a:lnTo>
                  <a:lnTo>
                    <a:pt x="123352" y="1141"/>
                  </a:lnTo>
                  <a:lnTo>
                    <a:pt x="122395" y="1134"/>
                  </a:lnTo>
                  <a:lnTo>
                    <a:pt x="121428" y="1134"/>
                  </a:lnTo>
                  <a:lnTo>
                    <a:pt x="120462" y="1141"/>
                  </a:lnTo>
                  <a:lnTo>
                    <a:pt x="119487" y="1148"/>
                  </a:lnTo>
                  <a:lnTo>
                    <a:pt x="118520" y="1170"/>
                  </a:lnTo>
                  <a:lnTo>
                    <a:pt x="117545" y="1199"/>
                  </a:lnTo>
                  <a:lnTo>
                    <a:pt x="115586" y="1265"/>
                  </a:lnTo>
                  <a:lnTo>
                    <a:pt x="113645" y="1344"/>
                  </a:lnTo>
                  <a:lnTo>
                    <a:pt x="109788" y="1504"/>
                  </a:lnTo>
                  <a:lnTo>
                    <a:pt x="107889" y="1577"/>
                  </a:lnTo>
                  <a:lnTo>
                    <a:pt x="106957" y="1613"/>
                  </a:lnTo>
                  <a:lnTo>
                    <a:pt x="106034" y="1635"/>
                  </a:lnTo>
                  <a:lnTo>
                    <a:pt x="105119" y="1657"/>
                  </a:lnTo>
                  <a:lnTo>
                    <a:pt x="104213" y="1671"/>
                  </a:lnTo>
                  <a:lnTo>
                    <a:pt x="103316" y="1679"/>
                  </a:lnTo>
                  <a:lnTo>
                    <a:pt x="102436" y="1671"/>
                  </a:lnTo>
                  <a:lnTo>
                    <a:pt x="94946" y="1584"/>
                  </a:lnTo>
                  <a:lnTo>
                    <a:pt x="87456" y="1497"/>
                  </a:lnTo>
                  <a:lnTo>
                    <a:pt x="72467" y="1337"/>
                  </a:lnTo>
                  <a:lnTo>
                    <a:pt x="70543" y="1315"/>
                  </a:lnTo>
                  <a:lnTo>
                    <a:pt x="68610" y="1279"/>
                  </a:lnTo>
                  <a:lnTo>
                    <a:pt x="66660" y="1236"/>
                  </a:lnTo>
                  <a:lnTo>
                    <a:pt x="64710" y="1185"/>
                  </a:lnTo>
                  <a:lnTo>
                    <a:pt x="62760" y="1119"/>
                  </a:lnTo>
                  <a:lnTo>
                    <a:pt x="60792" y="1054"/>
                  </a:lnTo>
                  <a:lnTo>
                    <a:pt x="56849" y="909"/>
                  </a:lnTo>
                  <a:lnTo>
                    <a:pt x="52897" y="749"/>
                  </a:lnTo>
                  <a:lnTo>
                    <a:pt x="48919" y="582"/>
                  </a:lnTo>
                  <a:lnTo>
                    <a:pt x="44941" y="422"/>
                  </a:lnTo>
                  <a:lnTo>
                    <a:pt x="42948" y="349"/>
                  </a:lnTo>
                  <a:lnTo>
                    <a:pt x="40954" y="277"/>
                  </a:lnTo>
                  <a:lnTo>
                    <a:pt x="38961" y="211"/>
                  </a:lnTo>
                  <a:lnTo>
                    <a:pt x="36968" y="153"/>
                  </a:lnTo>
                  <a:lnTo>
                    <a:pt x="34983" y="102"/>
                  </a:lnTo>
                  <a:lnTo>
                    <a:pt x="32990" y="59"/>
                  </a:lnTo>
                  <a:lnTo>
                    <a:pt x="31005" y="30"/>
                  </a:lnTo>
                  <a:lnTo>
                    <a:pt x="29029" y="8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6"/>
            <p:cNvSpPr/>
            <p:nvPr/>
          </p:nvSpPr>
          <p:spPr>
            <a:xfrm>
              <a:off x="-2213475" y="-2514000"/>
              <a:ext cx="288225" cy="234650"/>
            </a:xfrm>
            <a:custGeom>
              <a:avLst/>
              <a:gdLst/>
              <a:ahLst/>
              <a:cxnLst/>
              <a:rect l="l" t="t" r="r" b="b"/>
              <a:pathLst>
                <a:path w="11529" h="9386" extrusionOk="0">
                  <a:moveTo>
                    <a:pt x="5764" y="2630"/>
                  </a:moveTo>
                  <a:lnTo>
                    <a:pt x="5894" y="2644"/>
                  </a:lnTo>
                  <a:lnTo>
                    <a:pt x="6032" y="2659"/>
                  </a:lnTo>
                  <a:lnTo>
                    <a:pt x="6170" y="2680"/>
                  </a:lnTo>
                  <a:lnTo>
                    <a:pt x="6308" y="2717"/>
                  </a:lnTo>
                  <a:lnTo>
                    <a:pt x="6437" y="2746"/>
                  </a:lnTo>
                  <a:lnTo>
                    <a:pt x="6576" y="2789"/>
                  </a:lnTo>
                  <a:lnTo>
                    <a:pt x="6696" y="2833"/>
                  </a:lnTo>
                  <a:lnTo>
                    <a:pt x="6826" y="2884"/>
                  </a:lnTo>
                  <a:lnTo>
                    <a:pt x="6947" y="2942"/>
                  </a:lnTo>
                  <a:lnTo>
                    <a:pt x="7067" y="3007"/>
                  </a:lnTo>
                  <a:lnTo>
                    <a:pt x="7180" y="3080"/>
                  </a:lnTo>
                  <a:lnTo>
                    <a:pt x="7292" y="3153"/>
                  </a:lnTo>
                  <a:lnTo>
                    <a:pt x="7404" y="3240"/>
                  </a:lnTo>
                  <a:lnTo>
                    <a:pt x="7507" y="3320"/>
                  </a:lnTo>
                  <a:lnTo>
                    <a:pt x="7602" y="3414"/>
                  </a:lnTo>
                  <a:lnTo>
                    <a:pt x="7697" y="3509"/>
                  </a:lnTo>
                  <a:lnTo>
                    <a:pt x="7784" y="3603"/>
                  </a:lnTo>
                  <a:lnTo>
                    <a:pt x="7870" y="3705"/>
                  </a:lnTo>
                  <a:lnTo>
                    <a:pt x="7948" y="3806"/>
                  </a:lnTo>
                  <a:lnTo>
                    <a:pt x="8017" y="3915"/>
                  </a:lnTo>
                  <a:lnTo>
                    <a:pt x="8077" y="4024"/>
                  </a:lnTo>
                  <a:lnTo>
                    <a:pt x="8137" y="4133"/>
                  </a:lnTo>
                  <a:lnTo>
                    <a:pt x="8189" y="4249"/>
                  </a:lnTo>
                  <a:lnTo>
                    <a:pt x="8232" y="4366"/>
                  </a:lnTo>
                  <a:lnTo>
                    <a:pt x="8267" y="4482"/>
                  </a:lnTo>
                  <a:lnTo>
                    <a:pt x="8301" y="4598"/>
                  </a:lnTo>
                  <a:lnTo>
                    <a:pt x="8319" y="4714"/>
                  </a:lnTo>
                  <a:lnTo>
                    <a:pt x="8336" y="4838"/>
                  </a:lnTo>
                  <a:lnTo>
                    <a:pt x="8336" y="4954"/>
                  </a:lnTo>
                  <a:lnTo>
                    <a:pt x="8336" y="5070"/>
                  </a:lnTo>
                  <a:lnTo>
                    <a:pt x="8319" y="5194"/>
                  </a:lnTo>
                  <a:lnTo>
                    <a:pt x="8293" y="5310"/>
                  </a:lnTo>
                  <a:lnTo>
                    <a:pt x="8267" y="5426"/>
                  </a:lnTo>
                  <a:lnTo>
                    <a:pt x="8224" y="5542"/>
                  </a:lnTo>
                  <a:lnTo>
                    <a:pt x="8163" y="5651"/>
                  </a:lnTo>
                  <a:lnTo>
                    <a:pt x="8103" y="5768"/>
                  </a:lnTo>
                  <a:lnTo>
                    <a:pt x="8042" y="5862"/>
                  </a:lnTo>
                  <a:lnTo>
                    <a:pt x="7982" y="5949"/>
                  </a:lnTo>
                  <a:lnTo>
                    <a:pt x="7913" y="6029"/>
                  </a:lnTo>
                  <a:lnTo>
                    <a:pt x="7835" y="6116"/>
                  </a:lnTo>
                  <a:lnTo>
                    <a:pt x="7749" y="6189"/>
                  </a:lnTo>
                  <a:lnTo>
                    <a:pt x="7654" y="6269"/>
                  </a:lnTo>
                  <a:lnTo>
                    <a:pt x="7559" y="6334"/>
                  </a:lnTo>
                  <a:lnTo>
                    <a:pt x="7464" y="6400"/>
                  </a:lnTo>
                  <a:lnTo>
                    <a:pt x="7361" y="6465"/>
                  </a:lnTo>
                  <a:lnTo>
                    <a:pt x="7249" y="6523"/>
                  </a:lnTo>
                  <a:lnTo>
                    <a:pt x="7136" y="6574"/>
                  </a:lnTo>
                  <a:lnTo>
                    <a:pt x="7024" y="6625"/>
                  </a:lnTo>
                  <a:lnTo>
                    <a:pt x="6903" y="6668"/>
                  </a:lnTo>
                  <a:lnTo>
                    <a:pt x="6783" y="6705"/>
                  </a:lnTo>
                  <a:lnTo>
                    <a:pt x="6662" y="6741"/>
                  </a:lnTo>
                  <a:lnTo>
                    <a:pt x="6541" y="6770"/>
                  </a:lnTo>
                  <a:lnTo>
                    <a:pt x="6412" y="6792"/>
                  </a:lnTo>
                  <a:lnTo>
                    <a:pt x="6291" y="6806"/>
                  </a:lnTo>
                  <a:lnTo>
                    <a:pt x="6161" y="6821"/>
                  </a:lnTo>
                  <a:lnTo>
                    <a:pt x="6032" y="6828"/>
                  </a:lnTo>
                  <a:lnTo>
                    <a:pt x="5902" y="6835"/>
                  </a:lnTo>
                  <a:lnTo>
                    <a:pt x="5782" y="6828"/>
                  </a:lnTo>
                  <a:lnTo>
                    <a:pt x="5652" y="6821"/>
                  </a:lnTo>
                  <a:lnTo>
                    <a:pt x="5531" y="6806"/>
                  </a:lnTo>
                  <a:lnTo>
                    <a:pt x="5411" y="6785"/>
                  </a:lnTo>
                  <a:lnTo>
                    <a:pt x="5290" y="6756"/>
                  </a:lnTo>
                  <a:lnTo>
                    <a:pt x="5169" y="6726"/>
                  </a:lnTo>
                  <a:lnTo>
                    <a:pt x="5057" y="6683"/>
                  </a:lnTo>
                  <a:lnTo>
                    <a:pt x="4945" y="6639"/>
                  </a:lnTo>
                  <a:lnTo>
                    <a:pt x="4832" y="6581"/>
                  </a:lnTo>
                  <a:lnTo>
                    <a:pt x="4729" y="6523"/>
                  </a:lnTo>
                  <a:lnTo>
                    <a:pt x="4634" y="6458"/>
                  </a:lnTo>
                  <a:lnTo>
                    <a:pt x="4522" y="6378"/>
                  </a:lnTo>
                  <a:lnTo>
                    <a:pt x="4427" y="6283"/>
                  </a:lnTo>
                  <a:lnTo>
                    <a:pt x="4341" y="6196"/>
                  </a:lnTo>
                  <a:lnTo>
                    <a:pt x="4263" y="6095"/>
                  </a:lnTo>
                  <a:lnTo>
                    <a:pt x="4185" y="6000"/>
                  </a:lnTo>
                  <a:lnTo>
                    <a:pt x="4125" y="5898"/>
                  </a:lnTo>
                  <a:lnTo>
                    <a:pt x="4073" y="5789"/>
                  </a:lnTo>
                  <a:lnTo>
                    <a:pt x="4021" y="5680"/>
                  </a:lnTo>
                  <a:lnTo>
                    <a:pt x="3987" y="5572"/>
                  </a:lnTo>
                  <a:lnTo>
                    <a:pt x="3952" y="5463"/>
                  </a:lnTo>
                  <a:lnTo>
                    <a:pt x="3935" y="5346"/>
                  </a:lnTo>
                  <a:lnTo>
                    <a:pt x="3918" y="5230"/>
                  </a:lnTo>
                  <a:lnTo>
                    <a:pt x="3909" y="5121"/>
                  </a:lnTo>
                  <a:lnTo>
                    <a:pt x="3909" y="5005"/>
                  </a:lnTo>
                  <a:lnTo>
                    <a:pt x="3909" y="4889"/>
                  </a:lnTo>
                  <a:lnTo>
                    <a:pt x="3926" y="4772"/>
                  </a:lnTo>
                  <a:lnTo>
                    <a:pt x="3944" y="4656"/>
                  </a:lnTo>
                  <a:lnTo>
                    <a:pt x="3970" y="4540"/>
                  </a:lnTo>
                  <a:lnTo>
                    <a:pt x="4004" y="4424"/>
                  </a:lnTo>
                  <a:lnTo>
                    <a:pt x="4039" y="4315"/>
                  </a:lnTo>
                  <a:lnTo>
                    <a:pt x="4082" y="4199"/>
                  </a:lnTo>
                  <a:lnTo>
                    <a:pt x="4134" y="4090"/>
                  </a:lnTo>
                  <a:lnTo>
                    <a:pt x="4185" y="3988"/>
                  </a:lnTo>
                  <a:lnTo>
                    <a:pt x="4246" y="3879"/>
                  </a:lnTo>
                  <a:lnTo>
                    <a:pt x="4315" y="3777"/>
                  </a:lnTo>
                  <a:lnTo>
                    <a:pt x="4384" y="3683"/>
                  </a:lnTo>
                  <a:lnTo>
                    <a:pt x="4461" y="3588"/>
                  </a:lnTo>
                  <a:lnTo>
                    <a:pt x="4539" y="3494"/>
                  </a:lnTo>
                  <a:lnTo>
                    <a:pt x="4625" y="3407"/>
                  </a:lnTo>
                  <a:lnTo>
                    <a:pt x="4712" y="3327"/>
                  </a:lnTo>
                  <a:lnTo>
                    <a:pt x="4807" y="3247"/>
                  </a:lnTo>
                  <a:lnTo>
                    <a:pt x="4910" y="3174"/>
                  </a:lnTo>
                  <a:lnTo>
                    <a:pt x="4988" y="3116"/>
                  </a:lnTo>
                  <a:lnTo>
                    <a:pt x="5065" y="3058"/>
                  </a:lnTo>
                  <a:lnTo>
                    <a:pt x="5117" y="2993"/>
                  </a:lnTo>
                  <a:lnTo>
                    <a:pt x="5169" y="2927"/>
                  </a:lnTo>
                  <a:lnTo>
                    <a:pt x="5204" y="2862"/>
                  </a:lnTo>
                  <a:lnTo>
                    <a:pt x="5221" y="2797"/>
                  </a:lnTo>
                  <a:lnTo>
                    <a:pt x="5238" y="2731"/>
                  </a:lnTo>
                  <a:lnTo>
                    <a:pt x="5238" y="2666"/>
                  </a:lnTo>
                  <a:lnTo>
                    <a:pt x="5367" y="2644"/>
                  </a:lnTo>
                  <a:lnTo>
                    <a:pt x="5497" y="2637"/>
                  </a:lnTo>
                  <a:lnTo>
                    <a:pt x="5626" y="2630"/>
                  </a:lnTo>
                  <a:close/>
                  <a:moveTo>
                    <a:pt x="5704" y="0"/>
                  </a:moveTo>
                  <a:lnTo>
                    <a:pt x="5385" y="7"/>
                  </a:lnTo>
                  <a:lnTo>
                    <a:pt x="5074" y="36"/>
                  </a:lnTo>
                  <a:lnTo>
                    <a:pt x="4763" y="73"/>
                  </a:lnTo>
                  <a:lnTo>
                    <a:pt x="4453" y="124"/>
                  </a:lnTo>
                  <a:lnTo>
                    <a:pt x="4142" y="189"/>
                  </a:lnTo>
                  <a:lnTo>
                    <a:pt x="3840" y="262"/>
                  </a:lnTo>
                  <a:lnTo>
                    <a:pt x="3547" y="356"/>
                  </a:lnTo>
                  <a:lnTo>
                    <a:pt x="3253" y="458"/>
                  </a:lnTo>
                  <a:lnTo>
                    <a:pt x="2969" y="567"/>
                  </a:lnTo>
                  <a:lnTo>
                    <a:pt x="2692" y="697"/>
                  </a:lnTo>
                  <a:lnTo>
                    <a:pt x="2425" y="828"/>
                  </a:lnTo>
                  <a:lnTo>
                    <a:pt x="2157" y="981"/>
                  </a:lnTo>
                  <a:lnTo>
                    <a:pt x="1907" y="1141"/>
                  </a:lnTo>
                  <a:lnTo>
                    <a:pt x="1674" y="1308"/>
                  </a:lnTo>
                  <a:lnTo>
                    <a:pt x="1441" y="1489"/>
                  </a:lnTo>
                  <a:lnTo>
                    <a:pt x="1226" y="1678"/>
                  </a:lnTo>
                  <a:lnTo>
                    <a:pt x="1027" y="1874"/>
                  </a:lnTo>
                  <a:lnTo>
                    <a:pt x="837" y="2085"/>
                  </a:lnTo>
                  <a:lnTo>
                    <a:pt x="656" y="2310"/>
                  </a:lnTo>
                  <a:lnTo>
                    <a:pt x="501" y="2535"/>
                  </a:lnTo>
                  <a:lnTo>
                    <a:pt x="354" y="2775"/>
                  </a:lnTo>
                  <a:lnTo>
                    <a:pt x="233" y="3022"/>
                  </a:lnTo>
                  <a:lnTo>
                    <a:pt x="121" y="3276"/>
                  </a:lnTo>
                  <a:lnTo>
                    <a:pt x="78" y="3407"/>
                  </a:lnTo>
                  <a:lnTo>
                    <a:pt x="35" y="3538"/>
                  </a:lnTo>
                  <a:lnTo>
                    <a:pt x="0" y="3683"/>
                  </a:lnTo>
                  <a:lnTo>
                    <a:pt x="0" y="3828"/>
                  </a:lnTo>
                  <a:lnTo>
                    <a:pt x="9" y="3966"/>
                  </a:lnTo>
                  <a:lnTo>
                    <a:pt x="43" y="4090"/>
                  </a:lnTo>
                  <a:lnTo>
                    <a:pt x="87" y="4206"/>
                  </a:lnTo>
                  <a:lnTo>
                    <a:pt x="156" y="4315"/>
                  </a:lnTo>
                  <a:lnTo>
                    <a:pt x="233" y="4417"/>
                  </a:lnTo>
                  <a:lnTo>
                    <a:pt x="320" y="4504"/>
                  </a:lnTo>
                  <a:lnTo>
                    <a:pt x="423" y="4584"/>
                  </a:lnTo>
                  <a:lnTo>
                    <a:pt x="535" y="4649"/>
                  </a:lnTo>
                  <a:lnTo>
                    <a:pt x="656" y="4707"/>
                  </a:lnTo>
                  <a:lnTo>
                    <a:pt x="785" y="4758"/>
                  </a:lnTo>
                  <a:lnTo>
                    <a:pt x="924" y="4787"/>
                  </a:lnTo>
                  <a:lnTo>
                    <a:pt x="1062" y="4809"/>
                  </a:lnTo>
                  <a:lnTo>
                    <a:pt x="1200" y="4823"/>
                  </a:lnTo>
                  <a:lnTo>
                    <a:pt x="1346" y="4816"/>
                  </a:lnTo>
                  <a:lnTo>
                    <a:pt x="1312" y="5034"/>
                  </a:lnTo>
                  <a:lnTo>
                    <a:pt x="1286" y="5252"/>
                  </a:lnTo>
                  <a:lnTo>
                    <a:pt x="1277" y="5470"/>
                  </a:lnTo>
                  <a:lnTo>
                    <a:pt x="1286" y="5688"/>
                  </a:lnTo>
                  <a:lnTo>
                    <a:pt x="1303" y="5906"/>
                  </a:lnTo>
                  <a:lnTo>
                    <a:pt x="1338" y="6124"/>
                  </a:lnTo>
                  <a:lnTo>
                    <a:pt x="1381" y="6334"/>
                  </a:lnTo>
                  <a:lnTo>
                    <a:pt x="1441" y="6545"/>
                  </a:lnTo>
                  <a:lnTo>
                    <a:pt x="1510" y="6756"/>
                  </a:lnTo>
                  <a:lnTo>
                    <a:pt x="1597" y="6959"/>
                  </a:lnTo>
                  <a:lnTo>
                    <a:pt x="1700" y="7162"/>
                  </a:lnTo>
                  <a:lnTo>
                    <a:pt x="1812" y="7358"/>
                  </a:lnTo>
                  <a:lnTo>
                    <a:pt x="1942" y="7555"/>
                  </a:lnTo>
                  <a:lnTo>
                    <a:pt x="2080" y="7743"/>
                  </a:lnTo>
                  <a:lnTo>
                    <a:pt x="2235" y="7925"/>
                  </a:lnTo>
                  <a:lnTo>
                    <a:pt x="2408" y="8099"/>
                  </a:lnTo>
                  <a:lnTo>
                    <a:pt x="2511" y="8194"/>
                  </a:lnTo>
                  <a:lnTo>
                    <a:pt x="2623" y="8288"/>
                  </a:lnTo>
                  <a:lnTo>
                    <a:pt x="2727" y="8375"/>
                  </a:lnTo>
                  <a:lnTo>
                    <a:pt x="2839" y="8455"/>
                  </a:lnTo>
                  <a:lnTo>
                    <a:pt x="3072" y="8615"/>
                  </a:lnTo>
                  <a:lnTo>
                    <a:pt x="3314" y="8753"/>
                  </a:lnTo>
                  <a:lnTo>
                    <a:pt x="3573" y="8884"/>
                  </a:lnTo>
                  <a:lnTo>
                    <a:pt x="3832" y="8993"/>
                  </a:lnTo>
                  <a:lnTo>
                    <a:pt x="4090" y="9095"/>
                  </a:lnTo>
                  <a:lnTo>
                    <a:pt x="4367" y="9174"/>
                  </a:lnTo>
                  <a:lnTo>
                    <a:pt x="4643" y="9240"/>
                  </a:lnTo>
                  <a:lnTo>
                    <a:pt x="4927" y="9298"/>
                  </a:lnTo>
                  <a:lnTo>
                    <a:pt x="5212" y="9341"/>
                  </a:lnTo>
                  <a:lnTo>
                    <a:pt x="5497" y="9371"/>
                  </a:lnTo>
                  <a:lnTo>
                    <a:pt x="5790" y="9385"/>
                  </a:lnTo>
                  <a:lnTo>
                    <a:pt x="6084" y="9385"/>
                  </a:lnTo>
                  <a:lnTo>
                    <a:pt x="6377" y="9371"/>
                  </a:lnTo>
                  <a:lnTo>
                    <a:pt x="6670" y="9349"/>
                  </a:lnTo>
                  <a:lnTo>
                    <a:pt x="6964" y="9312"/>
                  </a:lnTo>
                  <a:lnTo>
                    <a:pt x="7249" y="9262"/>
                  </a:lnTo>
                  <a:lnTo>
                    <a:pt x="7533" y="9203"/>
                  </a:lnTo>
                  <a:lnTo>
                    <a:pt x="7818" y="9131"/>
                  </a:lnTo>
                  <a:lnTo>
                    <a:pt x="8094" y="9051"/>
                  </a:lnTo>
                  <a:lnTo>
                    <a:pt x="8370" y="8949"/>
                  </a:lnTo>
                  <a:lnTo>
                    <a:pt x="8638" y="8848"/>
                  </a:lnTo>
                  <a:lnTo>
                    <a:pt x="8897" y="8724"/>
                  </a:lnTo>
                  <a:lnTo>
                    <a:pt x="9147" y="8601"/>
                  </a:lnTo>
                  <a:lnTo>
                    <a:pt x="9397" y="8455"/>
                  </a:lnTo>
                  <a:lnTo>
                    <a:pt x="9630" y="8310"/>
                  </a:lnTo>
                  <a:lnTo>
                    <a:pt x="9855" y="8150"/>
                  </a:lnTo>
                  <a:lnTo>
                    <a:pt x="10070" y="7976"/>
                  </a:lnTo>
                  <a:lnTo>
                    <a:pt x="10269" y="7794"/>
                  </a:lnTo>
                  <a:lnTo>
                    <a:pt x="10459" y="7605"/>
                  </a:lnTo>
                  <a:lnTo>
                    <a:pt x="10631" y="7409"/>
                  </a:lnTo>
                  <a:lnTo>
                    <a:pt x="10804" y="7184"/>
                  </a:lnTo>
                  <a:lnTo>
                    <a:pt x="10959" y="6952"/>
                  </a:lnTo>
                  <a:lnTo>
                    <a:pt x="11097" y="6719"/>
                  </a:lnTo>
                  <a:lnTo>
                    <a:pt x="11209" y="6479"/>
                  </a:lnTo>
                  <a:lnTo>
                    <a:pt x="11304" y="6240"/>
                  </a:lnTo>
                  <a:lnTo>
                    <a:pt x="11382" y="5993"/>
                  </a:lnTo>
                  <a:lnTo>
                    <a:pt x="11442" y="5746"/>
                  </a:lnTo>
                  <a:lnTo>
                    <a:pt x="11485" y="5492"/>
                  </a:lnTo>
                  <a:lnTo>
                    <a:pt x="11511" y="5237"/>
                  </a:lnTo>
                  <a:lnTo>
                    <a:pt x="11529" y="4990"/>
                  </a:lnTo>
                  <a:lnTo>
                    <a:pt x="11520" y="4736"/>
                  </a:lnTo>
                  <a:lnTo>
                    <a:pt x="11494" y="4482"/>
                  </a:lnTo>
                  <a:lnTo>
                    <a:pt x="11460" y="4228"/>
                  </a:lnTo>
                  <a:lnTo>
                    <a:pt x="11399" y="3981"/>
                  </a:lnTo>
                  <a:lnTo>
                    <a:pt x="11330" y="3734"/>
                  </a:lnTo>
                  <a:lnTo>
                    <a:pt x="11252" y="3487"/>
                  </a:lnTo>
                  <a:lnTo>
                    <a:pt x="11149" y="3247"/>
                  </a:lnTo>
                  <a:lnTo>
                    <a:pt x="11037" y="3007"/>
                  </a:lnTo>
                  <a:lnTo>
                    <a:pt x="10907" y="2775"/>
                  </a:lnTo>
                  <a:lnTo>
                    <a:pt x="10769" y="2550"/>
                  </a:lnTo>
                  <a:lnTo>
                    <a:pt x="10623" y="2325"/>
                  </a:lnTo>
                  <a:lnTo>
                    <a:pt x="10450" y="2107"/>
                  </a:lnTo>
                  <a:lnTo>
                    <a:pt x="10277" y="1903"/>
                  </a:lnTo>
                  <a:lnTo>
                    <a:pt x="10088" y="1700"/>
                  </a:lnTo>
                  <a:lnTo>
                    <a:pt x="9880" y="1504"/>
                  </a:lnTo>
                  <a:lnTo>
                    <a:pt x="9665" y="1322"/>
                  </a:lnTo>
                  <a:lnTo>
                    <a:pt x="9440" y="1148"/>
                  </a:lnTo>
                  <a:lnTo>
                    <a:pt x="9207" y="981"/>
                  </a:lnTo>
                  <a:lnTo>
                    <a:pt x="8966" y="828"/>
                  </a:lnTo>
                  <a:lnTo>
                    <a:pt x="8707" y="683"/>
                  </a:lnTo>
                  <a:lnTo>
                    <a:pt x="8439" y="552"/>
                  </a:lnTo>
                  <a:lnTo>
                    <a:pt x="8163" y="436"/>
                  </a:lnTo>
                  <a:lnTo>
                    <a:pt x="7870" y="327"/>
                  </a:lnTo>
                  <a:lnTo>
                    <a:pt x="7568" y="233"/>
                  </a:lnTo>
                  <a:lnTo>
                    <a:pt x="7266" y="160"/>
                  </a:lnTo>
                  <a:lnTo>
                    <a:pt x="6955" y="94"/>
                  </a:lnTo>
                  <a:lnTo>
                    <a:pt x="6645" y="51"/>
                  </a:lnTo>
                  <a:lnTo>
                    <a:pt x="6334" y="22"/>
                  </a:lnTo>
                  <a:lnTo>
                    <a:pt x="60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6"/>
            <p:cNvSpPr/>
            <p:nvPr/>
          </p:nvSpPr>
          <p:spPr>
            <a:xfrm>
              <a:off x="-2199025" y="-2131025"/>
              <a:ext cx="264925" cy="221750"/>
            </a:xfrm>
            <a:custGeom>
              <a:avLst/>
              <a:gdLst/>
              <a:ahLst/>
              <a:cxnLst/>
              <a:rect l="l" t="t" r="r" b="b"/>
              <a:pathLst>
                <a:path w="10597" h="8870" extrusionOk="0">
                  <a:moveTo>
                    <a:pt x="4962" y="2667"/>
                  </a:moveTo>
                  <a:lnTo>
                    <a:pt x="5091" y="2674"/>
                  </a:lnTo>
                  <a:lnTo>
                    <a:pt x="5212" y="2688"/>
                  </a:lnTo>
                  <a:lnTo>
                    <a:pt x="5333" y="2703"/>
                  </a:lnTo>
                  <a:lnTo>
                    <a:pt x="5454" y="2725"/>
                  </a:lnTo>
                  <a:lnTo>
                    <a:pt x="5566" y="2754"/>
                  </a:lnTo>
                  <a:lnTo>
                    <a:pt x="5687" y="2783"/>
                  </a:lnTo>
                  <a:lnTo>
                    <a:pt x="5799" y="2819"/>
                  </a:lnTo>
                  <a:lnTo>
                    <a:pt x="5903" y="2855"/>
                  </a:lnTo>
                  <a:lnTo>
                    <a:pt x="6015" y="2899"/>
                  </a:lnTo>
                  <a:lnTo>
                    <a:pt x="6222" y="2993"/>
                  </a:lnTo>
                  <a:lnTo>
                    <a:pt x="6412" y="3102"/>
                  </a:lnTo>
                  <a:lnTo>
                    <a:pt x="6593" y="3226"/>
                  </a:lnTo>
                  <a:lnTo>
                    <a:pt x="6766" y="3357"/>
                  </a:lnTo>
                  <a:lnTo>
                    <a:pt x="6912" y="3502"/>
                  </a:lnTo>
                  <a:lnTo>
                    <a:pt x="7050" y="3654"/>
                  </a:lnTo>
                  <a:lnTo>
                    <a:pt x="7162" y="3807"/>
                  </a:lnTo>
                  <a:lnTo>
                    <a:pt x="7214" y="3894"/>
                  </a:lnTo>
                  <a:lnTo>
                    <a:pt x="7257" y="3974"/>
                  </a:lnTo>
                  <a:lnTo>
                    <a:pt x="7301" y="4061"/>
                  </a:lnTo>
                  <a:lnTo>
                    <a:pt x="7335" y="4141"/>
                  </a:lnTo>
                  <a:lnTo>
                    <a:pt x="7361" y="4228"/>
                  </a:lnTo>
                  <a:lnTo>
                    <a:pt x="7387" y="4315"/>
                  </a:lnTo>
                  <a:lnTo>
                    <a:pt x="7404" y="4403"/>
                  </a:lnTo>
                  <a:lnTo>
                    <a:pt x="7413" y="4490"/>
                  </a:lnTo>
                  <a:lnTo>
                    <a:pt x="7421" y="4577"/>
                  </a:lnTo>
                  <a:lnTo>
                    <a:pt x="7421" y="4664"/>
                  </a:lnTo>
                  <a:lnTo>
                    <a:pt x="7413" y="4751"/>
                  </a:lnTo>
                  <a:lnTo>
                    <a:pt x="7395" y="4838"/>
                  </a:lnTo>
                  <a:lnTo>
                    <a:pt x="7378" y="4926"/>
                  </a:lnTo>
                  <a:lnTo>
                    <a:pt x="7352" y="5013"/>
                  </a:lnTo>
                  <a:lnTo>
                    <a:pt x="7318" y="5100"/>
                  </a:lnTo>
                  <a:lnTo>
                    <a:pt x="7275" y="5187"/>
                  </a:lnTo>
                  <a:lnTo>
                    <a:pt x="7223" y="5267"/>
                  </a:lnTo>
                  <a:lnTo>
                    <a:pt x="7171" y="5354"/>
                  </a:lnTo>
                  <a:lnTo>
                    <a:pt x="7102" y="5434"/>
                  </a:lnTo>
                  <a:lnTo>
                    <a:pt x="7033" y="5514"/>
                  </a:lnTo>
                  <a:lnTo>
                    <a:pt x="6955" y="5594"/>
                  </a:lnTo>
                  <a:lnTo>
                    <a:pt x="6860" y="5667"/>
                  </a:lnTo>
                  <a:lnTo>
                    <a:pt x="6766" y="5739"/>
                  </a:lnTo>
                  <a:lnTo>
                    <a:pt x="6662" y="5812"/>
                  </a:lnTo>
                  <a:lnTo>
                    <a:pt x="6550" y="5884"/>
                  </a:lnTo>
                  <a:lnTo>
                    <a:pt x="6429" y="5950"/>
                  </a:lnTo>
                  <a:lnTo>
                    <a:pt x="6300" y="6015"/>
                  </a:lnTo>
                  <a:lnTo>
                    <a:pt x="6161" y="6073"/>
                  </a:lnTo>
                  <a:lnTo>
                    <a:pt x="6006" y="6131"/>
                  </a:lnTo>
                  <a:lnTo>
                    <a:pt x="5851" y="6190"/>
                  </a:lnTo>
                  <a:lnTo>
                    <a:pt x="5609" y="6262"/>
                  </a:lnTo>
                  <a:lnTo>
                    <a:pt x="5376" y="6320"/>
                  </a:lnTo>
                  <a:lnTo>
                    <a:pt x="5152" y="6357"/>
                  </a:lnTo>
                  <a:lnTo>
                    <a:pt x="4936" y="6378"/>
                  </a:lnTo>
                  <a:lnTo>
                    <a:pt x="4729" y="6378"/>
                  </a:lnTo>
                  <a:lnTo>
                    <a:pt x="4531" y="6371"/>
                  </a:lnTo>
                  <a:lnTo>
                    <a:pt x="4349" y="6349"/>
                  </a:lnTo>
                  <a:lnTo>
                    <a:pt x="4168" y="6306"/>
                  </a:lnTo>
                  <a:lnTo>
                    <a:pt x="4004" y="6255"/>
                  </a:lnTo>
                  <a:lnTo>
                    <a:pt x="3849" y="6197"/>
                  </a:lnTo>
                  <a:lnTo>
                    <a:pt x="3702" y="6117"/>
                  </a:lnTo>
                  <a:lnTo>
                    <a:pt x="3564" y="6030"/>
                  </a:lnTo>
                  <a:lnTo>
                    <a:pt x="3443" y="5935"/>
                  </a:lnTo>
                  <a:lnTo>
                    <a:pt x="3323" y="5834"/>
                  </a:lnTo>
                  <a:lnTo>
                    <a:pt x="3219" y="5717"/>
                  </a:lnTo>
                  <a:lnTo>
                    <a:pt x="3124" y="5594"/>
                  </a:lnTo>
                  <a:lnTo>
                    <a:pt x="3038" y="5463"/>
                  </a:lnTo>
                  <a:lnTo>
                    <a:pt x="2960" y="5325"/>
                  </a:lnTo>
                  <a:lnTo>
                    <a:pt x="2900" y="5187"/>
                  </a:lnTo>
                  <a:lnTo>
                    <a:pt x="2839" y="5035"/>
                  </a:lnTo>
                  <a:lnTo>
                    <a:pt x="2796" y="4889"/>
                  </a:lnTo>
                  <a:lnTo>
                    <a:pt x="2762" y="4730"/>
                  </a:lnTo>
                  <a:lnTo>
                    <a:pt x="2744" y="4570"/>
                  </a:lnTo>
                  <a:lnTo>
                    <a:pt x="2727" y="4410"/>
                  </a:lnTo>
                  <a:lnTo>
                    <a:pt x="2727" y="4243"/>
                  </a:lnTo>
                  <a:lnTo>
                    <a:pt x="2736" y="4083"/>
                  </a:lnTo>
                  <a:lnTo>
                    <a:pt x="2753" y="3916"/>
                  </a:lnTo>
                  <a:lnTo>
                    <a:pt x="2788" y="3756"/>
                  </a:lnTo>
                  <a:lnTo>
                    <a:pt x="2831" y="3589"/>
                  </a:lnTo>
                  <a:lnTo>
                    <a:pt x="2882" y="3429"/>
                  </a:lnTo>
                  <a:lnTo>
                    <a:pt x="2943" y="3269"/>
                  </a:lnTo>
                  <a:lnTo>
                    <a:pt x="3021" y="3117"/>
                  </a:lnTo>
                  <a:lnTo>
                    <a:pt x="3150" y="3088"/>
                  </a:lnTo>
                  <a:lnTo>
                    <a:pt x="3279" y="3059"/>
                  </a:lnTo>
                  <a:lnTo>
                    <a:pt x="3400" y="3015"/>
                  </a:lnTo>
                  <a:lnTo>
                    <a:pt x="3538" y="2957"/>
                  </a:lnTo>
                  <a:lnTo>
                    <a:pt x="3668" y="2899"/>
                  </a:lnTo>
                  <a:lnTo>
                    <a:pt x="3797" y="2848"/>
                  </a:lnTo>
                  <a:lnTo>
                    <a:pt x="3927" y="2805"/>
                  </a:lnTo>
                  <a:lnTo>
                    <a:pt x="4065" y="2768"/>
                  </a:lnTo>
                  <a:lnTo>
                    <a:pt x="4194" y="2739"/>
                  </a:lnTo>
                  <a:lnTo>
                    <a:pt x="4324" y="2710"/>
                  </a:lnTo>
                  <a:lnTo>
                    <a:pt x="4453" y="2688"/>
                  </a:lnTo>
                  <a:lnTo>
                    <a:pt x="4582" y="2674"/>
                  </a:lnTo>
                  <a:lnTo>
                    <a:pt x="4712" y="2667"/>
                  </a:lnTo>
                  <a:close/>
                  <a:moveTo>
                    <a:pt x="4677" y="1"/>
                  </a:moveTo>
                  <a:lnTo>
                    <a:pt x="4393" y="22"/>
                  </a:lnTo>
                  <a:lnTo>
                    <a:pt x="4108" y="52"/>
                  </a:lnTo>
                  <a:lnTo>
                    <a:pt x="3832" y="102"/>
                  </a:lnTo>
                  <a:lnTo>
                    <a:pt x="3547" y="161"/>
                  </a:lnTo>
                  <a:lnTo>
                    <a:pt x="3271" y="233"/>
                  </a:lnTo>
                  <a:lnTo>
                    <a:pt x="3003" y="320"/>
                  </a:lnTo>
                  <a:lnTo>
                    <a:pt x="2736" y="422"/>
                  </a:lnTo>
                  <a:lnTo>
                    <a:pt x="2477" y="546"/>
                  </a:lnTo>
                  <a:lnTo>
                    <a:pt x="2227" y="676"/>
                  </a:lnTo>
                  <a:lnTo>
                    <a:pt x="1976" y="822"/>
                  </a:lnTo>
                  <a:lnTo>
                    <a:pt x="1743" y="989"/>
                  </a:lnTo>
                  <a:lnTo>
                    <a:pt x="1623" y="1076"/>
                  </a:lnTo>
                  <a:lnTo>
                    <a:pt x="1528" y="1170"/>
                  </a:lnTo>
                  <a:lnTo>
                    <a:pt x="1450" y="1265"/>
                  </a:lnTo>
                  <a:lnTo>
                    <a:pt x="1381" y="1366"/>
                  </a:lnTo>
                  <a:lnTo>
                    <a:pt x="1338" y="1468"/>
                  </a:lnTo>
                  <a:lnTo>
                    <a:pt x="1303" y="1570"/>
                  </a:lnTo>
                  <a:lnTo>
                    <a:pt x="1286" y="1671"/>
                  </a:lnTo>
                  <a:lnTo>
                    <a:pt x="1286" y="1780"/>
                  </a:lnTo>
                  <a:lnTo>
                    <a:pt x="1088" y="1998"/>
                  </a:lnTo>
                  <a:lnTo>
                    <a:pt x="915" y="2223"/>
                  </a:lnTo>
                  <a:lnTo>
                    <a:pt x="751" y="2456"/>
                  </a:lnTo>
                  <a:lnTo>
                    <a:pt x="604" y="2696"/>
                  </a:lnTo>
                  <a:lnTo>
                    <a:pt x="466" y="2950"/>
                  </a:lnTo>
                  <a:lnTo>
                    <a:pt x="354" y="3204"/>
                  </a:lnTo>
                  <a:lnTo>
                    <a:pt x="251" y="3458"/>
                  </a:lnTo>
                  <a:lnTo>
                    <a:pt x="164" y="3720"/>
                  </a:lnTo>
                  <a:lnTo>
                    <a:pt x="95" y="3989"/>
                  </a:lnTo>
                  <a:lnTo>
                    <a:pt x="52" y="4257"/>
                  </a:lnTo>
                  <a:lnTo>
                    <a:pt x="18" y="4526"/>
                  </a:lnTo>
                  <a:lnTo>
                    <a:pt x="0" y="4795"/>
                  </a:lnTo>
                  <a:lnTo>
                    <a:pt x="0" y="5064"/>
                  </a:lnTo>
                  <a:lnTo>
                    <a:pt x="26" y="5332"/>
                  </a:lnTo>
                  <a:lnTo>
                    <a:pt x="69" y="5594"/>
                  </a:lnTo>
                  <a:lnTo>
                    <a:pt x="121" y="5855"/>
                  </a:lnTo>
                  <a:lnTo>
                    <a:pt x="207" y="6102"/>
                  </a:lnTo>
                  <a:lnTo>
                    <a:pt x="302" y="6335"/>
                  </a:lnTo>
                  <a:lnTo>
                    <a:pt x="406" y="6553"/>
                  </a:lnTo>
                  <a:lnTo>
                    <a:pt x="535" y="6771"/>
                  </a:lnTo>
                  <a:lnTo>
                    <a:pt x="673" y="6974"/>
                  </a:lnTo>
                  <a:lnTo>
                    <a:pt x="820" y="7163"/>
                  </a:lnTo>
                  <a:lnTo>
                    <a:pt x="984" y="7345"/>
                  </a:lnTo>
                  <a:lnTo>
                    <a:pt x="1157" y="7519"/>
                  </a:lnTo>
                  <a:lnTo>
                    <a:pt x="1338" y="7686"/>
                  </a:lnTo>
                  <a:lnTo>
                    <a:pt x="1536" y="7838"/>
                  </a:lnTo>
                  <a:lnTo>
                    <a:pt x="1743" y="7977"/>
                  </a:lnTo>
                  <a:lnTo>
                    <a:pt x="1959" y="8107"/>
                  </a:lnTo>
                  <a:lnTo>
                    <a:pt x="2175" y="8231"/>
                  </a:lnTo>
                  <a:lnTo>
                    <a:pt x="2408" y="8340"/>
                  </a:lnTo>
                  <a:lnTo>
                    <a:pt x="2641" y="8441"/>
                  </a:lnTo>
                  <a:lnTo>
                    <a:pt x="2891" y="8536"/>
                  </a:lnTo>
                  <a:lnTo>
                    <a:pt x="3141" y="8616"/>
                  </a:lnTo>
                  <a:lnTo>
                    <a:pt x="3392" y="8681"/>
                  </a:lnTo>
                  <a:lnTo>
                    <a:pt x="3650" y="8739"/>
                  </a:lnTo>
                  <a:lnTo>
                    <a:pt x="3918" y="8790"/>
                  </a:lnTo>
                  <a:lnTo>
                    <a:pt x="4185" y="8826"/>
                  </a:lnTo>
                  <a:lnTo>
                    <a:pt x="4453" y="8848"/>
                  </a:lnTo>
                  <a:lnTo>
                    <a:pt x="4729" y="8863"/>
                  </a:lnTo>
                  <a:lnTo>
                    <a:pt x="4997" y="8870"/>
                  </a:lnTo>
                  <a:lnTo>
                    <a:pt x="5273" y="8863"/>
                  </a:lnTo>
                  <a:lnTo>
                    <a:pt x="5549" y="8841"/>
                  </a:lnTo>
                  <a:lnTo>
                    <a:pt x="5825" y="8812"/>
                  </a:lnTo>
                  <a:lnTo>
                    <a:pt x="6092" y="8776"/>
                  </a:lnTo>
                  <a:lnTo>
                    <a:pt x="6369" y="8717"/>
                  </a:lnTo>
                  <a:lnTo>
                    <a:pt x="6636" y="8659"/>
                  </a:lnTo>
                  <a:lnTo>
                    <a:pt x="6895" y="8587"/>
                  </a:lnTo>
                  <a:lnTo>
                    <a:pt x="7162" y="8500"/>
                  </a:lnTo>
                  <a:lnTo>
                    <a:pt x="7430" y="8398"/>
                  </a:lnTo>
                  <a:lnTo>
                    <a:pt x="7689" y="8289"/>
                  </a:lnTo>
                  <a:lnTo>
                    <a:pt x="7939" y="8173"/>
                  </a:lnTo>
                  <a:lnTo>
                    <a:pt x="8181" y="8042"/>
                  </a:lnTo>
                  <a:lnTo>
                    <a:pt x="8414" y="7904"/>
                  </a:lnTo>
                  <a:lnTo>
                    <a:pt x="8638" y="7759"/>
                  </a:lnTo>
                  <a:lnTo>
                    <a:pt x="8845" y="7599"/>
                  </a:lnTo>
                  <a:lnTo>
                    <a:pt x="9052" y="7439"/>
                  </a:lnTo>
                  <a:lnTo>
                    <a:pt x="9242" y="7265"/>
                  </a:lnTo>
                  <a:lnTo>
                    <a:pt x="9423" y="7090"/>
                  </a:lnTo>
                  <a:lnTo>
                    <a:pt x="9587" y="6909"/>
                  </a:lnTo>
                  <a:lnTo>
                    <a:pt x="9751" y="6720"/>
                  </a:lnTo>
                  <a:lnTo>
                    <a:pt x="9889" y="6524"/>
                  </a:lnTo>
                  <a:lnTo>
                    <a:pt x="10027" y="6320"/>
                  </a:lnTo>
                  <a:lnTo>
                    <a:pt x="10148" y="6117"/>
                  </a:lnTo>
                  <a:lnTo>
                    <a:pt x="10252" y="5906"/>
                  </a:lnTo>
                  <a:lnTo>
                    <a:pt x="10347" y="5688"/>
                  </a:lnTo>
                  <a:lnTo>
                    <a:pt x="10424" y="5470"/>
                  </a:lnTo>
                  <a:lnTo>
                    <a:pt x="10493" y="5253"/>
                  </a:lnTo>
                  <a:lnTo>
                    <a:pt x="10536" y="5027"/>
                  </a:lnTo>
                  <a:lnTo>
                    <a:pt x="10571" y="4802"/>
                  </a:lnTo>
                  <a:lnTo>
                    <a:pt x="10597" y="4577"/>
                  </a:lnTo>
                  <a:lnTo>
                    <a:pt x="10597" y="4345"/>
                  </a:lnTo>
                  <a:lnTo>
                    <a:pt x="10588" y="4119"/>
                  </a:lnTo>
                  <a:lnTo>
                    <a:pt x="10562" y="3887"/>
                  </a:lnTo>
                  <a:lnTo>
                    <a:pt x="10510" y="3654"/>
                  </a:lnTo>
                  <a:lnTo>
                    <a:pt x="10450" y="3429"/>
                  </a:lnTo>
                  <a:lnTo>
                    <a:pt x="10372" y="3197"/>
                  </a:lnTo>
                  <a:lnTo>
                    <a:pt x="10278" y="2964"/>
                  </a:lnTo>
                  <a:lnTo>
                    <a:pt x="10157" y="2739"/>
                  </a:lnTo>
                  <a:lnTo>
                    <a:pt x="10027" y="2514"/>
                  </a:lnTo>
                  <a:lnTo>
                    <a:pt x="9872" y="2296"/>
                  </a:lnTo>
                  <a:lnTo>
                    <a:pt x="9708" y="2085"/>
                  </a:lnTo>
                  <a:lnTo>
                    <a:pt x="9535" y="1882"/>
                  </a:lnTo>
                  <a:lnTo>
                    <a:pt x="9346" y="1693"/>
                  </a:lnTo>
                  <a:lnTo>
                    <a:pt x="9147" y="1504"/>
                  </a:lnTo>
                  <a:lnTo>
                    <a:pt x="8931" y="1330"/>
                  </a:lnTo>
                  <a:lnTo>
                    <a:pt x="8716" y="1170"/>
                  </a:lnTo>
                  <a:lnTo>
                    <a:pt x="8483" y="1018"/>
                  </a:lnTo>
                  <a:lnTo>
                    <a:pt x="8241" y="872"/>
                  </a:lnTo>
                  <a:lnTo>
                    <a:pt x="7999" y="734"/>
                  </a:lnTo>
                  <a:lnTo>
                    <a:pt x="7749" y="611"/>
                  </a:lnTo>
                  <a:lnTo>
                    <a:pt x="7490" y="502"/>
                  </a:lnTo>
                  <a:lnTo>
                    <a:pt x="7223" y="400"/>
                  </a:lnTo>
                  <a:lnTo>
                    <a:pt x="6947" y="306"/>
                  </a:lnTo>
                  <a:lnTo>
                    <a:pt x="6671" y="226"/>
                  </a:lnTo>
                  <a:lnTo>
                    <a:pt x="6394" y="161"/>
                  </a:lnTo>
                  <a:lnTo>
                    <a:pt x="6110" y="102"/>
                  </a:lnTo>
                  <a:lnTo>
                    <a:pt x="5825" y="59"/>
                  </a:lnTo>
                  <a:lnTo>
                    <a:pt x="5540" y="22"/>
                  </a:lnTo>
                  <a:lnTo>
                    <a:pt x="5255" y="8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6"/>
            <p:cNvSpPr/>
            <p:nvPr/>
          </p:nvSpPr>
          <p:spPr>
            <a:xfrm>
              <a:off x="-2222550" y="-1811600"/>
              <a:ext cx="240575" cy="193450"/>
            </a:xfrm>
            <a:custGeom>
              <a:avLst/>
              <a:gdLst/>
              <a:ahLst/>
              <a:cxnLst/>
              <a:rect l="l" t="t" r="r" b="b"/>
              <a:pathLst>
                <a:path w="9623" h="7738" extrusionOk="0">
                  <a:moveTo>
                    <a:pt x="5696" y="2696"/>
                  </a:moveTo>
                  <a:lnTo>
                    <a:pt x="5808" y="2718"/>
                  </a:lnTo>
                  <a:lnTo>
                    <a:pt x="5929" y="2754"/>
                  </a:lnTo>
                  <a:lnTo>
                    <a:pt x="5989" y="2776"/>
                  </a:lnTo>
                  <a:lnTo>
                    <a:pt x="6050" y="2798"/>
                  </a:lnTo>
                  <a:lnTo>
                    <a:pt x="6093" y="2819"/>
                  </a:lnTo>
                  <a:lnTo>
                    <a:pt x="6119" y="2848"/>
                  </a:lnTo>
                  <a:lnTo>
                    <a:pt x="6214" y="2965"/>
                  </a:lnTo>
                  <a:lnTo>
                    <a:pt x="6283" y="3074"/>
                  </a:lnTo>
                  <a:lnTo>
                    <a:pt x="6309" y="3132"/>
                  </a:lnTo>
                  <a:lnTo>
                    <a:pt x="6326" y="3190"/>
                  </a:lnTo>
                  <a:lnTo>
                    <a:pt x="6343" y="3248"/>
                  </a:lnTo>
                  <a:lnTo>
                    <a:pt x="6352" y="3306"/>
                  </a:lnTo>
                  <a:lnTo>
                    <a:pt x="6360" y="3364"/>
                  </a:lnTo>
                  <a:lnTo>
                    <a:pt x="6360" y="3430"/>
                  </a:lnTo>
                  <a:lnTo>
                    <a:pt x="6343" y="3553"/>
                  </a:lnTo>
                  <a:lnTo>
                    <a:pt x="6300" y="3684"/>
                  </a:lnTo>
                  <a:lnTo>
                    <a:pt x="6240" y="3822"/>
                  </a:lnTo>
                  <a:lnTo>
                    <a:pt x="6179" y="3960"/>
                  </a:lnTo>
                  <a:lnTo>
                    <a:pt x="6093" y="4091"/>
                  </a:lnTo>
                  <a:lnTo>
                    <a:pt x="5989" y="4229"/>
                  </a:lnTo>
                  <a:lnTo>
                    <a:pt x="5869" y="4352"/>
                  </a:lnTo>
                  <a:lnTo>
                    <a:pt x="5730" y="4476"/>
                  </a:lnTo>
                  <a:lnTo>
                    <a:pt x="5584" y="4599"/>
                  </a:lnTo>
                  <a:lnTo>
                    <a:pt x="5428" y="4708"/>
                  </a:lnTo>
                  <a:lnTo>
                    <a:pt x="5265" y="4802"/>
                  </a:lnTo>
                  <a:lnTo>
                    <a:pt x="5092" y="4890"/>
                  </a:lnTo>
                  <a:lnTo>
                    <a:pt x="4911" y="4969"/>
                  </a:lnTo>
                  <a:lnTo>
                    <a:pt x="4730" y="5028"/>
                  </a:lnTo>
                  <a:lnTo>
                    <a:pt x="4540" y="5071"/>
                  </a:lnTo>
                  <a:lnTo>
                    <a:pt x="4453" y="5086"/>
                  </a:lnTo>
                  <a:lnTo>
                    <a:pt x="4358" y="5100"/>
                  </a:lnTo>
                  <a:lnTo>
                    <a:pt x="4264" y="5100"/>
                  </a:lnTo>
                  <a:lnTo>
                    <a:pt x="4169" y="5108"/>
                  </a:lnTo>
                  <a:lnTo>
                    <a:pt x="4082" y="5100"/>
                  </a:lnTo>
                  <a:lnTo>
                    <a:pt x="3987" y="5093"/>
                  </a:lnTo>
                  <a:lnTo>
                    <a:pt x="3892" y="5078"/>
                  </a:lnTo>
                  <a:lnTo>
                    <a:pt x="3806" y="5057"/>
                  </a:lnTo>
                  <a:lnTo>
                    <a:pt x="3703" y="5020"/>
                  </a:lnTo>
                  <a:lnTo>
                    <a:pt x="3599" y="4984"/>
                  </a:lnTo>
                  <a:lnTo>
                    <a:pt x="3504" y="4940"/>
                  </a:lnTo>
                  <a:lnTo>
                    <a:pt x="3409" y="4897"/>
                  </a:lnTo>
                  <a:lnTo>
                    <a:pt x="3332" y="4853"/>
                  </a:lnTo>
                  <a:lnTo>
                    <a:pt x="3254" y="4802"/>
                  </a:lnTo>
                  <a:lnTo>
                    <a:pt x="3185" y="4744"/>
                  </a:lnTo>
                  <a:lnTo>
                    <a:pt x="3116" y="4686"/>
                  </a:lnTo>
                  <a:lnTo>
                    <a:pt x="3055" y="4628"/>
                  </a:lnTo>
                  <a:lnTo>
                    <a:pt x="3004" y="4563"/>
                  </a:lnTo>
                  <a:lnTo>
                    <a:pt x="2952" y="4497"/>
                  </a:lnTo>
                  <a:lnTo>
                    <a:pt x="2909" y="4432"/>
                  </a:lnTo>
                  <a:lnTo>
                    <a:pt x="2874" y="4359"/>
                  </a:lnTo>
                  <a:lnTo>
                    <a:pt x="2840" y="4287"/>
                  </a:lnTo>
                  <a:lnTo>
                    <a:pt x="2814" y="4214"/>
                  </a:lnTo>
                  <a:lnTo>
                    <a:pt x="2788" y="4134"/>
                  </a:lnTo>
                  <a:lnTo>
                    <a:pt x="2762" y="3982"/>
                  </a:lnTo>
                  <a:lnTo>
                    <a:pt x="2745" y="3815"/>
                  </a:lnTo>
                  <a:lnTo>
                    <a:pt x="2745" y="3655"/>
                  </a:lnTo>
                  <a:lnTo>
                    <a:pt x="2762" y="3480"/>
                  </a:lnTo>
                  <a:lnTo>
                    <a:pt x="2797" y="3313"/>
                  </a:lnTo>
                  <a:lnTo>
                    <a:pt x="2848" y="3139"/>
                  </a:lnTo>
                  <a:lnTo>
                    <a:pt x="2909" y="2965"/>
                  </a:lnTo>
                  <a:lnTo>
                    <a:pt x="2986" y="2798"/>
                  </a:lnTo>
                  <a:lnTo>
                    <a:pt x="3038" y="2863"/>
                  </a:lnTo>
                  <a:lnTo>
                    <a:pt x="3099" y="2928"/>
                  </a:lnTo>
                  <a:lnTo>
                    <a:pt x="3168" y="2994"/>
                  </a:lnTo>
                  <a:lnTo>
                    <a:pt x="3237" y="3052"/>
                  </a:lnTo>
                  <a:lnTo>
                    <a:pt x="3314" y="3103"/>
                  </a:lnTo>
                  <a:lnTo>
                    <a:pt x="3392" y="3154"/>
                  </a:lnTo>
                  <a:lnTo>
                    <a:pt x="3478" y="3197"/>
                  </a:lnTo>
                  <a:lnTo>
                    <a:pt x="3565" y="3241"/>
                  </a:lnTo>
                  <a:lnTo>
                    <a:pt x="3660" y="3277"/>
                  </a:lnTo>
                  <a:lnTo>
                    <a:pt x="3754" y="3313"/>
                  </a:lnTo>
                  <a:lnTo>
                    <a:pt x="3849" y="3342"/>
                  </a:lnTo>
                  <a:lnTo>
                    <a:pt x="3944" y="3364"/>
                  </a:lnTo>
                  <a:lnTo>
                    <a:pt x="4039" y="3386"/>
                  </a:lnTo>
                  <a:lnTo>
                    <a:pt x="4143" y="3408"/>
                  </a:lnTo>
                  <a:lnTo>
                    <a:pt x="4246" y="3415"/>
                  </a:lnTo>
                  <a:lnTo>
                    <a:pt x="4341" y="3422"/>
                  </a:lnTo>
                  <a:lnTo>
                    <a:pt x="4548" y="3422"/>
                  </a:lnTo>
                  <a:lnTo>
                    <a:pt x="4643" y="3415"/>
                  </a:lnTo>
                  <a:lnTo>
                    <a:pt x="4738" y="3400"/>
                  </a:lnTo>
                  <a:lnTo>
                    <a:pt x="4833" y="3379"/>
                  </a:lnTo>
                  <a:lnTo>
                    <a:pt x="4928" y="3357"/>
                  </a:lnTo>
                  <a:lnTo>
                    <a:pt x="5014" y="3328"/>
                  </a:lnTo>
                  <a:lnTo>
                    <a:pt x="5109" y="3292"/>
                  </a:lnTo>
                  <a:lnTo>
                    <a:pt x="5187" y="3248"/>
                  </a:lnTo>
                  <a:lnTo>
                    <a:pt x="5265" y="3204"/>
                  </a:lnTo>
                  <a:lnTo>
                    <a:pt x="5342" y="3154"/>
                  </a:lnTo>
                  <a:lnTo>
                    <a:pt x="5411" y="3095"/>
                  </a:lnTo>
                  <a:lnTo>
                    <a:pt x="5480" y="3030"/>
                  </a:lnTo>
                  <a:lnTo>
                    <a:pt x="5532" y="2957"/>
                  </a:lnTo>
                  <a:lnTo>
                    <a:pt x="5592" y="2877"/>
                  </a:lnTo>
                  <a:lnTo>
                    <a:pt x="5636" y="2798"/>
                  </a:lnTo>
                  <a:lnTo>
                    <a:pt x="5653" y="2769"/>
                  </a:lnTo>
                  <a:lnTo>
                    <a:pt x="5679" y="2747"/>
                  </a:lnTo>
                  <a:lnTo>
                    <a:pt x="5687" y="2725"/>
                  </a:lnTo>
                  <a:lnTo>
                    <a:pt x="5696" y="2696"/>
                  </a:lnTo>
                  <a:close/>
                  <a:moveTo>
                    <a:pt x="4186" y="1"/>
                  </a:moveTo>
                  <a:lnTo>
                    <a:pt x="3953" y="15"/>
                  </a:lnTo>
                  <a:lnTo>
                    <a:pt x="3729" y="37"/>
                  </a:lnTo>
                  <a:lnTo>
                    <a:pt x="3513" y="74"/>
                  </a:lnTo>
                  <a:lnTo>
                    <a:pt x="3297" y="117"/>
                  </a:lnTo>
                  <a:lnTo>
                    <a:pt x="3090" y="175"/>
                  </a:lnTo>
                  <a:lnTo>
                    <a:pt x="2883" y="241"/>
                  </a:lnTo>
                  <a:lnTo>
                    <a:pt x="2684" y="313"/>
                  </a:lnTo>
                  <a:lnTo>
                    <a:pt x="2486" y="393"/>
                  </a:lnTo>
                  <a:lnTo>
                    <a:pt x="2296" y="488"/>
                  </a:lnTo>
                  <a:lnTo>
                    <a:pt x="2115" y="589"/>
                  </a:lnTo>
                  <a:lnTo>
                    <a:pt x="1934" y="698"/>
                  </a:lnTo>
                  <a:lnTo>
                    <a:pt x="1770" y="815"/>
                  </a:lnTo>
                  <a:lnTo>
                    <a:pt x="1606" y="931"/>
                  </a:lnTo>
                  <a:lnTo>
                    <a:pt x="1442" y="1062"/>
                  </a:lnTo>
                  <a:lnTo>
                    <a:pt x="1295" y="1200"/>
                  </a:lnTo>
                  <a:lnTo>
                    <a:pt x="1148" y="1338"/>
                  </a:lnTo>
                  <a:lnTo>
                    <a:pt x="1019" y="1490"/>
                  </a:lnTo>
                  <a:lnTo>
                    <a:pt x="890" y="1643"/>
                  </a:lnTo>
                  <a:lnTo>
                    <a:pt x="769" y="1795"/>
                  </a:lnTo>
                  <a:lnTo>
                    <a:pt x="657" y="1962"/>
                  </a:lnTo>
                  <a:lnTo>
                    <a:pt x="544" y="2129"/>
                  </a:lnTo>
                  <a:lnTo>
                    <a:pt x="450" y="2296"/>
                  </a:lnTo>
                  <a:lnTo>
                    <a:pt x="363" y="2471"/>
                  </a:lnTo>
                  <a:lnTo>
                    <a:pt x="286" y="2652"/>
                  </a:lnTo>
                  <a:lnTo>
                    <a:pt x="217" y="2834"/>
                  </a:lnTo>
                  <a:lnTo>
                    <a:pt x="156" y="3016"/>
                  </a:lnTo>
                  <a:lnTo>
                    <a:pt x="104" y="3197"/>
                  </a:lnTo>
                  <a:lnTo>
                    <a:pt x="61" y="3386"/>
                  </a:lnTo>
                  <a:lnTo>
                    <a:pt x="35" y="3575"/>
                  </a:lnTo>
                  <a:lnTo>
                    <a:pt x="9" y="3764"/>
                  </a:lnTo>
                  <a:lnTo>
                    <a:pt x="1" y="3953"/>
                  </a:lnTo>
                  <a:lnTo>
                    <a:pt x="1" y="4192"/>
                  </a:lnTo>
                  <a:lnTo>
                    <a:pt x="18" y="4425"/>
                  </a:lnTo>
                  <a:lnTo>
                    <a:pt x="44" y="4657"/>
                  </a:lnTo>
                  <a:lnTo>
                    <a:pt x="96" y="4882"/>
                  </a:lnTo>
                  <a:lnTo>
                    <a:pt x="156" y="5100"/>
                  </a:lnTo>
                  <a:lnTo>
                    <a:pt x="234" y="5311"/>
                  </a:lnTo>
                  <a:lnTo>
                    <a:pt x="329" y="5514"/>
                  </a:lnTo>
                  <a:lnTo>
                    <a:pt x="432" y="5710"/>
                  </a:lnTo>
                  <a:lnTo>
                    <a:pt x="544" y="5907"/>
                  </a:lnTo>
                  <a:lnTo>
                    <a:pt x="683" y="6088"/>
                  </a:lnTo>
                  <a:lnTo>
                    <a:pt x="821" y="6262"/>
                  </a:lnTo>
                  <a:lnTo>
                    <a:pt x="976" y="6430"/>
                  </a:lnTo>
                  <a:lnTo>
                    <a:pt x="1140" y="6589"/>
                  </a:lnTo>
                  <a:lnTo>
                    <a:pt x="1312" y="6735"/>
                  </a:lnTo>
                  <a:lnTo>
                    <a:pt x="1494" y="6880"/>
                  </a:lnTo>
                  <a:lnTo>
                    <a:pt x="1692" y="7011"/>
                  </a:lnTo>
                  <a:lnTo>
                    <a:pt x="1891" y="7127"/>
                  </a:lnTo>
                  <a:lnTo>
                    <a:pt x="2106" y="7243"/>
                  </a:lnTo>
                  <a:lnTo>
                    <a:pt x="2322" y="7345"/>
                  </a:lnTo>
                  <a:lnTo>
                    <a:pt x="2546" y="7432"/>
                  </a:lnTo>
                  <a:lnTo>
                    <a:pt x="2788" y="7512"/>
                  </a:lnTo>
                  <a:lnTo>
                    <a:pt x="3021" y="7577"/>
                  </a:lnTo>
                  <a:lnTo>
                    <a:pt x="3271" y="7635"/>
                  </a:lnTo>
                  <a:lnTo>
                    <a:pt x="3521" y="7679"/>
                  </a:lnTo>
                  <a:lnTo>
                    <a:pt x="3780" y="7708"/>
                  </a:lnTo>
                  <a:lnTo>
                    <a:pt x="4039" y="7730"/>
                  </a:lnTo>
                  <a:lnTo>
                    <a:pt x="4298" y="7737"/>
                  </a:lnTo>
                  <a:lnTo>
                    <a:pt x="4566" y="7730"/>
                  </a:lnTo>
                  <a:lnTo>
                    <a:pt x="4842" y="7708"/>
                  </a:lnTo>
                  <a:lnTo>
                    <a:pt x="5118" y="7679"/>
                  </a:lnTo>
                  <a:lnTo>
                    <a:pt x="5385" y="7628"/>
                  </a:lnTo>
                  <a:lnTo>
                    <a:pt x="5661" y="7570"/>
                  </a:lnTo>
                  <a:lnTo>
                    <a:pt x="5920" y="7497"/>
                  </a:lnTo>
                  <a:lnTo>
                    <a:pt x="6179" y="7410"/>
                  </a:lnTo>
                  <a:lnTo>
                    <a:pt x="6429" y="7316"/>
                  </a:lnTo>
                  <a:lnTo>
                    <a:pt x="6671" y="7207"/>
                  </a:lnTo>
                  <a:lnTo>
                    <a:pt x="6913" y="7091"/>
                  </a:lnTo>
                  <a:lnTo>
                    <a:pt x="7146" y="6967"/>
                  </a:lnTo>
                  <a:lnTo>
                    <a:pt x="7370" y="6829"/>
                  </a:lnTo>
                  <a:lnTo>
                    <a:pt x="7594" y="6684"/>
                  </a:lnTo>
                  <a:lnTo>
                    <a:pt x="7801" y="6524"/>
                  </a:lnTo>
                  <a:lnTo>
                    <a:pt x="8009" y="6364"/>
                  </a:lnTo>
                  <a:lnTo>
                    <a:pt x="8198" y="6190"/>
                  </a:lnTo>
                  <a:lnTo>
                    <a:pt x="8380" y="6008"/>
                  </a:lnTo>
                  <a:lnTo>
                    <a:pt x="8552" y="5827"/>
                  </a:lnTo>
                  <a:lnTo>
                    <a:pt x="8716" y="5638"/>
                  </a:lnTo>
                  <a:lnTo>
                    <a:pt x="8871" y="5434"/>
                  </a:lnTo>
                  <a:lnTo>
                    <a:pt x="9009" y="5231"/>
                  </a:lnTo>
                  <a:lnTo>
                    <a:pt x="9130" y="5028"/>
                  </a:lnTo>
                  <a:lnTo>
                    <a:pt x="9251" y="4817"/>
                  </a:lnTo>
                  <a:lnTo>
                    <a:pt x="9346" y="4599"/>
                  </a:lnTo>
                  <a:lnTo>
                    <a:pt x="9432" y="4381"/>
                  </a:lnTo>
                  <a:lnTo>
                    <a:pt x="9501" y="4156"/>
                  </a:lnTo>
                  <a:lnTo>
                    <a:pt x="9553" y="3931"/>
                  </a:lnTo>
                  <a:lnTo>
                    <a:pt x="9596" y="3706"/>
                  </a:lnTo>
                  <a:lnTo>
                    <a:pt x="9614" y="3480"/>
                  </a:lnTo>
                  <a:lnTo>
                    <a:pt x="9622" y="3248"/>
                  </a:lnTo>
                  <a:lnTo>
                    <a:pt x="9605" y="3023"/>
                  </a:lnTo>
                  <a:lnTo>
                    <a:pt x="9570" y="2790"/>
                  </a:lnTo>
                  <a:lnTo>
                    <a:pt x="9519" y="2565"/>
                  </a:lnTo>
                  <a:lnTo>
                    <a:pt x="9450" y="2340"/>
                  </a:lnTo>
                  <a:lnTo>
                    <a:pt x="9355" y="2115"/>
                  </a:lnTo>
                  <a:lnTo>
                    <a:pt x="9303" y="1999"/>
                  </a:lnTo>
                  <a:lnTo>
                    <a:pt x="9242" y="1890"/>
                  </a:lnTo>
                  <a:lnTo>
                    <a:pt x="9173" y="1781"/>
                  </a:lnTo>
                  <a:lnTo>
                    <a:pt x="9104" y="1672"/>
                  </a:lnTo>
                  <a:lnTo>
                    <a:pt x="9018" y="1548"/>
                  </a:lnTo>
                  <a:lnTo>
                    <a:pt x="8932" y="1439"/>
                  </a:lnTo>
                  <a:lnTo>
                    <a:pt x="8837" y="1330"/>
                  </a:lnTo>
                  <a:lnTo>
                    <a:pt x="8733" y="1221"/>
                  </a:lnTo>
                  <a:lnTo>
                    <a:pt x="8621" y="1120"/>
                  </a:lnTo>
                  <a:lnTo>
                    <a:pt x="8509" y="1025"/>
                  </a:lnTo>
                  <a:lnTo>
                    <a:pt x="8397" y="931"/>
                  </a:lnTo>
                  <a:lnTo>
                    <a:pt x="8276" y="844"/>
                  </a:lnTo>
                  <a:lnTo>
                    <a:pt x="8155" y="764"/>
                  </a:lnTo>
                  <a:lnTo>
                    <a:pt x="8026" y="684"/>
                  </a:lnTo>
                  <a:lnTo>
                    <a:pt x="7896" y="611"/>
                  </a:lnTo>
                  <a:lnTo>
                    <a:pt x="7758" y="538"/>
                  </a:lnTo>
                  <a:lnTo>
                    <a:pt x="7629" y="473"/>
                  </a:lnTo>
                  <a:lnTo>
                    <a:pt x="7482" y="415"/>
                  </a:lnTo>
                  <a:lnTo>
                    <a:pt x="7344" y="357"/>
                  </a:lnTo>
                  <a:lnTo>
                    <a:pt x="7197" y="306"/>
                  </a:lnTo>
                  <a:lnTo>
                    <a:pt x="7051" y="262"/>
                  </a:lnTo>
                  <a:lnTo>
                    <a:pt x="6904" y="219"/>
                  </a:lnTo>
                  <a:lnTo>
                    <a:pt x="6757" y="183"/>
                  </a:lnTo>
                  <a:lnTo>
                    <a:pt x="6611" y="154"/>
                  </a:lnTo>
                  <a:lnTo>
                    <a:pt x="6455" y="124"/>
                  </a:lnTo>
                  <a:lnTo>
                    <a:pt x="6309" y="103"/>
                  </a:lnTo>
                  <a:lnTo>
                    <a:pt x="6153" y="81"/>
                  </a:lnTo>
                  <a:lnTo>
                    <a:pt x="5998" y="74"/>
                  </a:lnTo>
                  <a:lnTo>
                    <a:pt x="5851" y="66"/>
                  </a:lnTo>
                  <a:lnTo>
                    <a:pt x="5696" y="59"/>
                  </a:lnTo>
                  <a:lnTo>
                    <a:pt x="5549" y="66"/>
                  </a:lnTo>
                  <a:lnTo>
                    <a:pt x="5394" y="74"/>
                  </a:lnTo>
                  <a:lnTo>
                    <a:pt x="5247" y="88"/>
                  </a:lnTo>
                  <a:lnTo>
                    <a:pt x="5101" y="103"/>
                  </a:lnTo>
                  <a:lnTo>
                    <a:pt x="4954" y="132"/>
                  </a:lnTo>
                  <a:lnTo>
                    <a:pt x="4816" y="154"/>
                  </a:lnTo>
                  <a:lnTo>
                    <a:pt x="4721" y="103"/>
                  </a:lnTo>
                  <a:lnTo>
                    <a:pt x="4635" y="52"/>
                  </a:lnTo>
                  <a:lnTo>
                    <a:pt x="4591" y="30"/>
                  </a:lnTo>
                  <a:lnTo>
                    <a:pt x="4540" y="15"/>
                  </a:lnTo>
                  <a:lnTo>
                    <a:pt x="4479" y="8"/>
                  </a:lnTo>
                  <a:lnTo>
                    <a:pt x="44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6"/>
            <p:cNvSpPr/>
            <p:nvPr/>
          </p:nvSpPr>
          <p:spPr>
            <a:xfrm>
              <a:off x="-2115750" y="-2448275"/>
              <a:ext cx="110675" cy="105175"/>
            </a:xfrm>
            <a:custGeom>
              <a:avLst/>
              <a:gdLst/>
              <a:ahLst/>
              <a:cxnLst/>
              <a:rect l="l" t="t" r="r" b="b"/>
              <a:pathLst>
                <a:path w="4427" h="4207" extrusionOk="0">
                  <a:moveTo>
                    <a:pt x="1717" y="1"/>
                  </a:moveTo>
                  <a:lnTo>
                    <a:pt x="1588" y="8"/>
                  </a:lnTo>
                  <a:lnTo>
                    <a:pt x="1458" y="15"/>
                  </a:lnTo>
                  <a:lnTo>
                    <a:pt x="1329" y="37"/>
                  </a:lnTo>
                  <a:lnTo>
                    <a:pt x="1329" y="102"/>
                  </a:lnTo>
                  <a:lnTo>
                    <a:pt x="1312" y="168"/>
                  </a:lnTo>
                  <a:lnTo>
                    <a:pt x="1295" y="233"/>
                  </a:lnTo>
                  <a:lnTo>
                    <a:pt x="1260" y="298"/>
                  </a:lnTo>
                  <a:lnTo>
                    <a:pt x="1208" y="364"/>
                  </a:lnTo>
                  <a:lnTo>
                    <a:pt x="1156" y="429"/>
                  </a:lnTo>
                  <a:lnTo>
                    <a:pt x="1079" y="487"/>
                  </a:lnTo>
                  <a:lnTo>
                    <a:pt x="1001" y="545"/>
                  </a:lnTo>
                  <a:lnTo>
                    <a:pt x="898" y="618"/>
                  </a:lnTo>
                  <a:lnTo>
                    <a:pt x="803" y="698"/>
                  </a:lnTo>
                  <a:lnTo>
                    <a:pt x="716" y="778"/>
                  </a:lnTo>
                  <a:lnTo>
                    <a:pt x="630" y="865"/>
                  </a:lnTo>
                  <a:lnTo>
                    <a:pt x="552" y="959"/>
                  </a:lnTo>
                  <a:lnTo>
                    <a:pt x="475" y="1054"/>
                  </a:lnTo>
                  <a:lnTo>
                    <a:pt x="406" y="1148"/>
                  </a:lnTo>
                  <a:lnTo>
                    <a:pt x="337" y="1250"/>
                  </a:lnTo>
                  <a:lnTo>
                    <a:pt x="276" y="1359"/>
                  </a:lnTo>
                  <a:lnTo>
                    <a:pt x="225" y="1461"/>
                  </a:lnTo>
                  <a:lnTo>
                    <a:pt x="173" y="1570"/>
                  </a:lnTo>
                  <a:lnTo>
                    <a:pt x="130" y="1686"/>
                  </a:lnTo>
                  <a:lnTo>
                    <a:pt x="95" y="1795"/>
                  </a:lnTo>
                  <a:lnTo>
                    <a:pt x="61" y="1911"/>
                  </a:lnTo>
                  <a:lnTo>
                    <a:pt x="35" y="2027"/>
                  </a:lnTo>
                  <a:lnTo>
                    <a:pt x="17" y="2143"/>
                  </a:lnTo>
                  <a:lnTo>
                    <a:pt x="0" y="2260"/>
                  </a:lnTo>
                  <a:lnTo>
                    <a:pt x="0" y="2376"/>
                  </a:lnTo>
                  <a:lnTo>
                    <a:pt x="0" y="2492"/>
                  </a:lnTo>
                  <a:lnTo>
                    <a:pt x="9" y="2601"/>
                  </a:lnTo>
                  <a:lnTo>
                    <a:pt x="26" y="2717"/>
                  </a:lnTo>
                  <a:lnTo>
                    <a:pt x="43" y="2834"/>
                  </a:lnTo>
                  <a:lnTo>
                    <a:pt x="78" y="2943"/>
                  </a:lnTo>
                  <a:lnTo>
                    <a:pt x="112" y="3051"/>
                  </a:lnTo>
                  <a:lnTo>
                    <a:pt x="164" y="3160"/>
                  </a:lnTo>
                  <a:lnTo>
                    <a:pt x="216" y="3269"/>
                  </a:lnTo>
                  <a:lnTo>
                    <a:pt x="276" y="3371"/>
                  </a:lnTo>
                  <a:lnTo>
                    <a:pt x="354" y="3466"/>
                  </a:lnTo>
                  <a:lnTo>
                    <a:pt x="432" y="3567"/>
                  </a:lnTo>
                  <a:lnTo>
                    <a:pt x="518" y="3654"/>
                  </a:lnTo>
                  <a:lnTo>
                    <a:pt x="613" y="3749"/>
                  </a:lnTo>
                  <a:lnTo>
                    <a:pt x="725" y="3829"/>
                  </a:lnTo>
                  <a:lnTo>
                    <a:pt x="820" y="3894"/>
                  </a:lnTo>
                  <a:lnTo>
                    <a:pt x="923" y="3952"/>
                  </a:lnTo>
                  <a:lnTo>
                    <a:pt x="1036" y="4010"/>
                  </a:lnTo>
                  <a:lnTo>
                    <a:pt x="1148" y="4054"/>
                  </a:lnTo>
                  <a:lnTo>
                    <a:pt x="1260" y="4097"/>
                  </a:lnTo>
                  <a:lnTo>
                    <a:pt x="1381" y="4127"/>
                  </a:lnTo>
                  <a:lnTo>
                    <a:pt x="1502" y="4156"/>
                  </a:lnTo>
                  <a:lnTo>
                    <a:pt x="1622" y="4177"/>
                  </a:lnTo>
                  <a:lnTo>
                    <a:pt x="1743" y="4192"/>
                  </a:lnTo>
                  <a:lnTo>
                    <a:pt x="1873" y="4199"/>
                  </a:lnTo>
                  <a:lnTo>
                    <a:pt x="1993" y="4206"/>
                  </a:lnTo>
                  <a:lnTo>
                    <a:pt x="2123" y="4199"/>
                  </a:lnTo>
                  <a:lnTo>
                    <a:pt x="2252" y="4192"/>
                  </a:lnTo>
                  <a:lnTo>
                    <a:pt x="2382" y="4177"/>
                  </a:lnTo>
                  <a:lnTo>
                    <a:pt x="2503" y="4163"/>
                  </a:lnTo>
                  <a:lnTo>
                    <a:pt x="2632" y="4141"/>
                  </a:lnTo>
                  <a:lnTo>
                    <a:pt x="2753" y="4112"/>
                  </a:lnTo>
                  <a:lnTo>
                    <a:pt x="2874" y="4076"/>
                  </a:lnTo>
                  <a:lnTo>
                    <a:pt x="2994" y="4039"/>
                  </a:lnTo>
                  <a:lnTo>
                    <a:pt x="3115" y="3996"/>
                  </a:lnTo>
                  <a:lnTo>
                    <a:pt x="3227" y="3945"/>
                  </a:lnTo>
                  <a:lnTo>
                    <a:pt x="3340" y="3894"/>
                  </a:lnTo>
                  <a:lnTo>
                    <a:pt x="3452" y="3836"/>
                  </a:lnTo>
                  <a:lnTo>
                    <a:pt x="3555" y="3771"/>
                  </a:lnTo>
                  <a:lnTo>
                    <a:pt x="3650" y="3705"/>
                  </a:lnTo>
                  <a:lnTo>
                    <a:pt x="3745" y="3640"/>
                  </a:lnTo>
                  <a:lnTo>
                    <a:pt x="3840" y="3560"/>
                  </a:lnTo>
                  <a:lnTo>
                    <a:pt x="3926" y="3487"/>
                  </a:lnTo>
                  <a:lnTo>
                    <a:pt x="4004" y="3400"/>
                  </a:lnTo>
                  <a:lnTo>
                    <a:pt x="4073" y="3320"/>
                  </a:lnTo>
                  <a:lnTo>
                    <a:pt x="4133" y="3233"/>
                  </a:lnTo>
                  <a:lnTo>
                    <a:pt x="4194" y="3139"/>
                  </a:lnTo>
                  <a:lnTo>
                    <a:pt x="4254" y="3022"/>
                  </a:lnTo>
                  <a:lnTo>
                    <a:pt x="4315" y="2913"/>
                  </a:lnTo>
                  <a:lnTo>
                    <a:pt x="4358" y="2797"/>
                  </a:lnTo>
                  <a:lnTo>
                    <a:pt x="4384" y="2681"/>
                  </a:lnTo>
                  <a:lnTo>
                    <a:pt x="4410" y="2565"/>
                  </a:lnTo>
                  <a:lnTo>
                    <a:pt x="4427" y="2441"/>
                  </a:lnTo>
                  <a:lnTo>
                    <a:pt x="4427" y="2325"/>
                  </a:lnTo>
                  <a:lnTo>
                    <a:pt x="4427" y="2209"/>
                  </a:lnTo>
                  <a:lnTo>
                    <a:pt x="4410" y="2085"/>
                  </a:lnTo>
                  <a:lnTo>
                    <a:pt x="4392" y="1969"/>
                  </a:lnTo>
                  <a:lnTo>
                    <a:pt x="4358" y="1853"/>
                  </a:lnTo>
                  <a:lnTo>
                    <a:pt x="4323" y="1737"/>
                  </a:lnTo>
                  <a:lnTo>
                    <a:pt x="4280" y="1620"/>
                  </a:lnTo>
                  <a:lnTo>
                    <a:pt x="4228" y="1504"/>
                  </a:lnTo>
                  <a:lnTo>
                    <a:pt x="4168" y="1395"/>
                  </a:lnTo>
                  <a:lnTo>
                    <a:pt x="4108" y="1286"/>
                  </a:lnTo>
                  <a:lnTo>
                    <a:pt x="4039" y="1177"/>
                  </a:lnTo>
                  <a:lnTo>
                    <a:pt x="3961" y="1076"/>
                  </a:lnTo>
                  <a:lnTo>
                    <a:pt x="3875" y="974"/>
                  </a:lnTo>
                  <a:lnTo>
                    <a:pt x="3788" y="880"/>
                  </a:lnTo>
                  <a:lnTo>
                    <a:pt x="3693" y="785"/>
                  </a:lnTo>
                  <a:lnTo>
                    <a:pt x="3598" y="691"/>
                  </a:lnTo>
                  <a:lnTo>
                    <a:pt x="3495" y="611"/>
                  </a:lnTo>
                  <a:lnTo>
                    <a:pt x="3383" y="524"/>
                  </a:lnTo>
                  <a:lnTo>
                    <a:pt x="3271" y="451"/>
                  </a:lnTo>
                  <a:lnTo>
                    <a:pt x="3158" y="378"/>
                  </a:lnTo>
                  <a:lnTo>
                    <a:pt x="3038" y="313"/>
                  </a:lnTo>
                  <a:lnTo>
                    <a:pt x="2917" y="255"/>
                  </a:lnTo>
                  <a:lnTo>
                    <a:pt x="2787" y="204"/>
                  </a:lnTo>
                  <a:lnTo>
                    <a:pt x="2667" y="160"/>
                  </a:lnTo>
                  <a:lnTo>
                    <a:pt x="2528" y="117"/>
                  </a:lnTo>
                  <a:lnTo>
                    <a:pt x="2399" y="88"/>
                  </a:lnTo>
                  <a:lnTo>
                    <a:pt x="2261" y="51"/>
                  </a:lnTo>
                  <a:lnTo>
                    <a:pt x="2123" y="30"/>
                  </a:lnTo>
                  <a:lnTo>
                    <a:pt x="1985" y="15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6"/>
            <p:cNvSpPr/>
            <p:nvPr/>
          </p:nvSpPr>
          <p:spPr>
            <a:xfrm>
              <a:off x="-2130850" y="-2064375"/>
              <a:ext cx="117375" cy="92825"/>
            </a:xfrm>
            <a:custGeom>
              <a:avLst/>
              <a:gdLst/>
              <a:ahLst/>
              <a:cxnLst/>
              <a:rect l="l" t="t" r="r" b="b"/>
              <a:pathLst>
                <a:path w="4695" h="3713" extrusionOk="0">
                  <a:moveTo>
                    <a:pt x="1985" y="1"/>
                  </a:moveTo>
                  <a:lnTo>
                    <a:pt x="1855" y="8"/>
                  </a:lnTo>
                  <a:lnTo>
                    <a:pt x="1726" y="22"/>
                  </a:lnTo>
                  <a:lnTo>
                    <a:pt x="1597" y="44"/>
                  </a:lnTo>
                  <a:lnTo>
                    <a:pt x="1467" y="73"/>
                  </a:lnTo>
                  <a:lnTo>
                    <a:pt x="1338" y="102"/>
                  </a:lnTo>
                  <a:lnTo>
                    <a:pt x="1200" y="139"/>
                  </a:lnTo>
                  <a:lnTo>
                    <a:pt x="1070" y="182"/>
                  </a:lnTo>
                  <a:lnTo>
                    <a:pt x="941" y="233"/>
                  </a:lnTo>
                  <a:lnTo>
                    <a:pt x="811" y="291"/>
                  </a:lnTo>
                  <a:lnTo>
                    <a:pt x="673" y="349"/>
                  </a:lnTo>
                  <a:lnTo>
                    <a:pt x="552" y="393"/>
                  </a:lnTo>
                  <a:lnTo>
                    <a:pt x="423" y="422"/>
                  </a:lnTo>
                  <a:lnTo>
                    <a:pt x="294" y="451"/>
                  </a:lnTo>
                  <a:lnTo>
                    <a:pt x="216" y="603"/>
                  </a:lnTo>
                  <a:lnTo>
                    <a:pt x="155" y="763"/>
                  </a:lnTo>
                  <a:lnTo>
                    <a:pt x="104" y="923"/>
                  </a:lnTo>
                  <a:lnTo>
                    <a:pt x="61" y="1090"/>
                  </a:lnTo>
                  <a:lnTo>
                    <a:pt x="26" y="1250"/>
                  </a:lnTo>
                  <a:lnTo>
                    <a:pt x="9" y="1417"/>
                  </a:lnTo>
                  <a:lnTo>
                    <a:pt x="0" y="1577"/>
                  </a:lnTo>
                  <a:lnTo>
                    <a:pt x="0" y="1744"/>
                  </a:lnTo>
                  <a:lnTo>
                    <a:pt x="17" y="1904"/>
                  </a:lnTo>
                  <a:lnTo>
                    <a:pt x="35" y="2064"/>
                  </a:lnTo>
                  <a:lnTo>
                    <a:pt x="69" y="2223"/>
                  </a:lnTo>
                  <a:lnTo>
                    <a:pt x="112" y="2369"/>
                  </a:lnTo>
                  <a:lnTo>
                    <a:pt x="173" y="2521"/>
                  </a:lnTo>
                  <a:lnTo>
                    <a:pt x="233" y="2659"/>
                  </a:lnTo>
                  <a:lnTo>
                    <a:pt x="311" y="2797"/>
                  </a:lnTo>
                  <a:lnTo>
                    <a:pt x="397" y="2928"/>
                  </a:lnTo>
                  <a:lnTo>
                    <a:pt x="492" y="3051"/>
                  </a:lnTo>
                  <a:lnTo>
                    <a:pt x="596" y="3168"/>
                  </a:lnTo>
                  <a:lnTo>
                    <a:pt x="716" y="3269"/>
                  </a:lnTo>
                  <a:lnTo>
                    <a:pt x="837" y="3364"/>
                  </a:lnTo>
                  <a:lnTo>
                    <a:pt x="975" y="3451"/>
                  </a:lnTo>
                  <a:lnTo>
                    <a:pt x="1122" y="3531"/>
                  </a:lnTo>
                  <a:lnTo>
                    <a:pt x="1277" y="3589"/>
                  </a:lnTo>
                  <a:lnTo>
                    <a:pt x="1441" y="3640"/>
                  </a:lnTo>
                  <a:lnTo>
                    <a:pt x="1622" y="3683"/>
                  </a:lnTo>
                  <a:lnTo>
                    <a:pt x="1804" y="3705"/>
                  </a:lnTo>
                  <a:lnTo>
                    <a:pt x="2002" y="3712"/>
                  </a:lnTo>
                  <a:lnTo>
                    <a:pt x="2209" y="3712"/>
                  </a:lnTo>
                  <a:lnTo>
                    <a:pt x="2425" y="3691"/>
                  </a:lnTo>
                  <a:lnTo>
                    <a:pt x="2649" y="3654"/>
                  </a:lnTo>
                  <a:lnTo>
                    <a:pt x="2882" y="3596"/>
                  </a:lnTo>
                  <a:lnTo>
                    <a:pt x="3124" y="3524"/>
                  </a:lnTo>
                  <a:lnTo>
                    <a:pt x="3279" y="3465"/>
                  </a:lnTo>
                  <a:lnTo>
                    <a:pt x="3434" y="3407"/>
                  </a:lnTo>
                  <a:lnTo>
                    <a:pt x="3573" y="3349"/>
                  </a:lnTo>
                  <a:lnTo>
                    <a:pt x="3702" y="3284"/>
                  </a:lnTo>
                  <a:lnTo>
                    <a:pt x="3823" y="3218"/>
                  </a:lnTo>
                  <a:lnTo>
                    <a:pt x="3935" y="3146"/>
                  </a:lnTo>
                  <a:lnTo>
                    <a:pt x="4039" y="3073"/>
                  </a:lnTo>
                  <a:lnTo>
                    <a:pt x="4133" y="3001"/>
                  </a:lnTo>
                  <a:lnTo>
                    <a:pt x="4228" y="2928"/>
                  </a:lnTo>
                  <a:lnTo>
                    <a:pt x="4306" y="2848"/>
                  </a:lnTo>
                  <a:lnTo>
                    <a:pt x="4375" y="2768"/>
                  </a:lnTo>
                  <a:lnTo>
                    <a:pt x="4444" y="2688"/>
                  </a:lnTo>
                  <a:lnTo>
                    <a:pt x="4496" y="2601"/>
                  </a:lnTo>
                  <a:lnTo>
                    <a:pt x="4548" y="2521"/>
                  </a:lnTo>
                  <a:lnTo>
                    <a:pt x="4591" y="2434"/>
                  </a:lnTo>
                  <a:lnTo>
                    <a:pt x="4625" y="2347"/>
                  </a:lnTo>
                  <a:lnTo>
                    <a:pt x="4651" y="2260"/>
                  </a:lnTo>
                  <a:lnTo>
                    <a:pt x="4668" y="2172"/>
                  </a:lnTo>
                  <a:lnTo>
                    <a:pt x="4686" y="2085"/>
                  </a:lnTo>
                  <a:lnTo>
                    <a:pt x="4694" y="1998"/>
                  </a:lnTo>
                  <a:lnTo>
                    <a:pt x="4694" y="1911"/>
                  </a:lnTo>
                  <a:lnTo>
                    <a:pt x="4686" y="1824"/>
                  </a:lnTo>
                  <a:lnTo>
                    <a:pt x="4677" y="1737"/>
                  </a:lnTo>
                  <a:lnTo>
                    <a:pt x="4660" y="1649"/>
                  </a:lnTo>
                  <a:lnTo>
                    <a:pt x="4634" y="1562"/>
                  </a:lnTo>
                  <a:lnTo>
                    <a:pt x="4608" y="1475"/>
                  </a:lnTo>
                  <a:lnTo>
                    <a:pt x="4574" y="1395"/>
                  </a:lnTo>
                  <a:lnTo>
                    <a:pt x="4530" y="1308"/>
                  </a:lnTo>
                  <a:lnTo>
                    <a:pt x="4487" y="1228"/>
                  </a:lnTo>
                  <a:lnTo>
                    <a:pt x="4435" y="1141"/>
                  </a:lnTo>
                  <a:lnTo>
                    <a:pt x="4323" y="988"/>
                  </a:lnTo>
                  <a:lnTo>
                    <a:pt x="4185" y="836"/>
                  </a:lnTo>
                  <a:lnTo>
                    <a:pt x="4039" y="691"/>
                  </a:lnTo>
                  <a:lnTo>
                    <a:pt x="3866" y="560"/>
                  </a:lnTo>
                  <a:lnTo>
                    <a:pt x="3685" y="436"/>
                  </a:lnTo>
                  <a:lnTo>
                    <a:pt x="3495" y="327"/>
                  </a:lnTo>
                  <a:lnTo>
                    <a:pt x="3288" y="233"/>
                  </a:lnTo>
                  <a:lnTo>
                    <a:pt x="3176" y="189"/>
                  </a:lnTo>
                  <a:lnTo>
                    <a:pt x="3072" y="153"/>
                  </a:lnTo>
                  <a:lnTo>
                    <a:pt x="2960" y="117"/>
                  </a:lnTo>
                  <a:lnTo>
                    <a:pt x="2839" y="88"/>
                  </a:lnTo>
                  <a:lnTo>
                    <a:pt x="2727" y="59"/>
                  </a:lnTo>
                  <a:lnTo>
                    <a:pt x="2606" y="37"/>
                  </a:lnTo>
                  <a:lnTo>
                    <a:pt x="2485" y="22"/>
                  </a:lnTo>
                  <a:lnTo>
                    <a:pt x="2364" y="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6"/>
            <p:cNvSpPr/>
            <p:nvPr/>
          </p:nvSpPr>
          <p:spPr>
            <a:xfrm>
              <a:off x="-2153950" y="-1744225"/>
              <a:ext cx="90425" cy="60325"/>
            </a:xfrm>
            <a:custGeom>
              <a:avLst/>
              <a:gdLst/>
              <a:ahLst/>
              <a:cxnLst/>
              <a:rect l="l" t="t" r="r" b="b"/>
              <a:pathLst>
                <a:path w="3617" h="2413" extrusionOk="0">
                  <a:moveTo>
                    <a:pt x="2952" y="1"/>
                  </a:moveTo>
                  <a:lnTo>
                    <a:pt x="2943" y="30"/>
                  </a:lnTo>
                  <a:lnTo>
                    <a:pt x="2935" y="52"/>
                  </a:lnTo>
                  <a:lnTo>
                    <a:pt x="2909" y="74"/>
                  </a:lnTo>
                  <a:lnTo>
                    <a:pt x="2892" y="103"/>
                  </a:lnTo>
                  <a:lnTo>
                    <a:pt x="2848" y="182"/>
                  </a:lnTo>
                  <a:lnTo>
                    <a:pt x="2788" y="262"/>
                  </a:lnTo>
                  <a:lnTo>
                    <a:pt x="2736" y="335"/>
                  </a:lnTo>
                  <a:lnTo>
                    <a:pt x="2667" y="400"/>
                  </a:lnTo>
                  <a:lnTo>
                    <a:pt x="2598" y="459"/>
                  </a:lnTo>
                  <a:lnTo>
                    <a:pt x="2521" y="509"/>
                  </a:lnTo>
                  <a:lnTo>
                    <a:pt x="2443" y="553"/>
                  </a:lnTo>
                  <a:lnTo>
                    <a:pt x="2365" y="597"/>
                  </a:lnTo>
                  <a:lnTo>
                    <a:pt x="2270" y="633"/>
                  </a:lnTo>
                  <a:lnTo>
                    <a:pt x="2184" y="662"/>
                  </a:lnTo>
                  <a:lnTo>
                    <a:pt x="2089" y="684"/>
                  </a:lnTo>
                  <a:lnTo>
                    <a:pt x="1994" y="705"/>
                  </a:lnTo>
                  <a:lnTo>
                    <a:pt x="1899" y="720"/>
                  </a:lnTo>
                  <a:lnTo>
                    <a:pt x="1804" y="727"/>
                  </a:lnTo>
                  <a:lnTo>
                    <a:pt x="1597" y="727"/>
                  </a:lnTo>
                  <a:lnTo>
                    <a:pt x="1502" y="720"/>
                  </a:lnTo>
                  <a:lnTo>
                    <a:pt x="1399" y="713"/>
                  </a:lnTo>
                  <a:lnTo>
                    <a:pt x="1295" y="691"/>
                  </a:lnTo>
                  <a:lnTo>
                    <a:pt x="1200" y="669"/>
                  </a:lnTo>
                  <a:lnTo>
                    <a:pt x="1105" y="647"/>
                  </a:lnTo>
                  <a:lnTo>
                    <a:pt x="1010" y="618"/>
                  </a:lnTo>
                  <a:lnTo>
                    <a:pt x="916" y="582"/>
                  </a:lnTo>
                  <a:lnTo>
                    <a:pt x="821" y="546"/>
                  </a:lnTo>
                  <a:lnTo>
                    <a:pt x="734" y="502"/>
                  </a:lnTo>
                  <a:lnTo>
                    <a:pt x="648" y="459"/>
                  </a:lnTo>
                  <a:lnTo>
                    <a:pt x="570" y="408"/>
                  </a:lnTo>
                  <a:lnTo>
                    <a:pt x="493" y="357"/>
                  </a:lnTo>
                  <a:lnTo>
                    <a:pt x="424" y="299"/>
                  </a:lnTo>
                  <a:lnTo>
                    <a:pt x="355" y="233"/>
                  </a:lnTo>
                  <a:lnTo>
                    <a:pt x="294" y="168"/>
                  </a:lnTo>
                  <a:lnTo>
                    <a:pt x="242" y="103"/>
                  </a:lnTo>
                  <a:lnTo>
                    <a:pt x="165" y="270"/>
                  </a:lnTo>
                  <a:lnTo>
                    <a:pt x="104" y="444"/>
                  </a:lnTo>
                  <a:lnTo>
                    <a:pt x="53" y="618"/>
                  </a:lnTo>
                  <a:lnTo>
                    <a:pt x="18" y="785"/>
                  </a:lnTo>
                  <a:lnTo>
                    <a:pt x="1" y="960"/>
                  </a:lnTo>
                  <a:lnTo>
                    <a:pt x="1" y="1120"/>
                  </a:lnTo>
                  <a:lnTo>
                    <a:pt x="18" y="1287"/>
                  </a:lnTo>
                  <a:lnTo>
                    <a:pt x="44" y="1439"/>
                  </a:lnTo>
                  <a:lnTo>
                    <a:pt x="70" y="1519"/>
                  </a:lnTo>
                  <a:lnTo>
                    <a:pt x="96" y="1592"/>
                  </a:lnTo>
                  <a:lnTo>
                    <a:pt x="130" y="1664"/>
                  </a:lnTo>
                  <a:lnTo>
                    <a:pt x="165" y="1737"/>
                  </a:lnTo>
                  <a:lnTo>
                    <a:pt x="208" y="1802"/>
                  </a:lnTo>
                  <a:lnTo>
                    <a:pt x="260" y="1868"/>
                  </a:lnTo>
                  <a:lnTo>
                    <a:pt x="311" y="1933"/>
                  </a:lnTo>
                  <a:lnTo>
                    <a:pt x="372" y="1991"/>
                  </a:lnTo>
                  <a:lnTo>
                    <a:pt x="441" y="2049"/>
                  </a:lnTo>
                  <a:lnTo>
                    <a:pt x="510" y="2107"/>
                  </a:lnTo>
                  <a:lnTo>
                    <a:pt x="588" y="2158"/>
                  </a:lnTo>
                  <a:lnTo>
                    <a:pt x="665" y="2202"/>
                  </a:lnTo>
                  <a:lnTo>
                    <a:pt x="760" y="2245"/>
                  </a:lnTo>
                  <a:lnTo>
                    <a:pt x="855" y="2289"/>
                  </a:lnTo>
                  <a:lnTo>
                    <a:pt x="959" y="2325"/>
                  </a:lnTo>
                  <a:lnTo>
                    <a:pt x="1062" y="2362"/>
                  </a:lnTo>
                  <a:lnTo>
                    <a:pt x="1148" y="2383"/>
                  </a:lnTo>
                  <a:lnTo>
                    <a:pt x="1243" y="2398"/>
                  </a:lnTo>
                  <a:lnTo>
                    <a:pt x="1338" y="2405"/>
                  </a:lnTo>
                  <a:lnTo>
                    <a:pt x="1425" y="2413"/>
                  </a:lnTo>
                  <a:lnTo>
                    <a:pt x="1520" y="2405"/>
                  </a:lnTo>
                  <a:lnTo>
                    <a:pt x="1614" y="2405"/>
                  </a:lnTo>
                  <a:lnTo>
                    <a:pt x="1709" y="2391"/>
                  </a:lnTo>
                  <a:lnTo>
                    <a:pt x="1796" y="2376"/>
                  </a:lnTo>
                  <a:lnTo>
                    <a:pt x="1986" y="2333"/>
                  </a:lnTo>
                  <a:lnTo>
                    <a:pt x="2167" y="2274"/>
                  </a:lnTo>
                  <a:lnTo>
                    <a:pt x="2348" y="2195"/>
                  </a:lnTo>
                  <a:lnTo>
                    <a:pt x="2521" y="2107"/>
                  </a:lnTo>
                  <a:lnTo>
                    <a:pt x="2684" y="2013"/>
                  </a:lnTo>
                  <a:lnTo>
                    <a:pt x="2840" y="1904"/>
                  </a:lnTo>
                  <a:lnTo>
                    <a:pt x="2986" y="1781"/>
                  </a:lnTo>
                  <a:lnTo>
                    <a:pt x="3125" y="1657"/>
                  </a:lnTo>
                  <a:lnTo>
                    <a:pt x="3245" y="1534"/>
                  </a:lnTo>
                  <a:lnTo>
                    <a:pt x="3349" y="1396"/>
                  </a:lnTo>
                  <a:lnTo>
                    <a:pt x="3435" y="1265"/>
                  </a:lnTo>
                  <a:lnTo>
                    <a:pt x="3496" y="1127"/>
                  </a:lnTo>
                  <a:lnTo>
                    <a:pt x="3556" y="989"/>
                  </a:lnTo>
                  <a:lnTo>
                    <a:pt x="3599" y="858"/>
                  </a:lnTo>
                  <a:lnTo>
                    <a:pt x="3616" y="735"/>
                  </a:lnTo>
                  <a:lnTo>
                    <a:pt x="3616" y="669"/>
                  </a:lnTo>
                  <a:lnTo>
                    <a:pt x="3608" y="611"/>
                  </a:lnTo>
                  <a:lnTo>
                    <a:pt x="3599" y="553"/>
                  </a:lnTo>
                  <a:lnTo>
                    <a:pt x="3582" y="495"/>
                  </a:lnTo>
                  <a:lnTo>
                    <a:pt x="3565" y="437"/>
                  </a:lnTo>
                  <a:lnTo>
                    <a:pt x="3539" y="379"/>
                  </a:lnTo>
                  <a:lnTo>
                    <a:pt x="3470" y="270"/>
                  </a:lnTo>
                  <a:lnTo>
                    <a:pt x="3375" y="153"/>
                  </a:lnTo>
                  <a:lnTo>
                    <a:pt x="3349" y="124"/>
                  </a:lnTo>
                  <a:lnTo>
                    <a:pt x="3306" y="103"/>
                  </a:lnTo>
                  <a:lnTo>
                    <a:pt x="3245" y="81"/>
                  </a:lnTo>
                  <a:lnTo>
                    <a:pt x="3185" y="59"/>
                  </a:lnTo>
                  <a:lnTo>
                    <a:pt x="3064" y="23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6"/>
            <p:cNvSpPr/>
            <p:nvPr/>
          </p:nvSpPr>
          <p:spPr>
            <a:xfrm>
              <a:off x="-3355950" y="-2480775"/>
              <a:ext cx="1040450" cy="137300"/>
            </a:xfrm>
            <a:custGeom>
              <a:avLst/>
              <a:gdLst/>
              <a:ahLst/>
              <a:cxnLst/>
              <a:rect l="l" t="t" r="r" b="b"/>
              <a:pathLst>
                <a:path w="41618" h="5492" extrusionOk="0">
                  <a:moveTo>
                    <a:pt x="39918" y="0"/>
                  </a:moveTo>
                  <a:lnTo>
                    <a:pt x="37484" y="153"/>
                  </a:lnTo>
                  <a:lnTo>
                    <a:pt x="35060" y="320"/>
                  </a:lnTo>
                  <a:lnTo>
                    <a:pt x="32635" y="502"/>
                  </a:lnTo>
                  <a:lnTo>
                    <a:pt x="30210" y="698"/>
                  </a:lnTo>
                  <a:lnTo>
                    <a:pt x="27785" y="901"/>
                  </a:lnTo>
                  <a:lnTo>
                    <a:pt x="25361" y="1112"/>
                  </a:lnTo>
                  <a:lnTo>
                    <a:pt x="22936" y="1337"/>
                  </a:lnTo>
                  <a:lnTo>
                    <a:pt x="20520" y="1562"/>
                  </a:lnTo>
                  <a:lnTo>
                    <a:pt x="18095" y="1795"/>
                  </a:lnTo>
                  <a:lnTo>
                    <a:pt x="15670" y="2034"/>
                  </a:lnTo>
                  <a:lnTo>
                    <a:pt x="10829" y="2521"/>
                  </a:lnTo>
                  <a:lnTo>
                    <a:pt x="5980" y="3008"/>
                  </a:lnTo>
                  <a:lnTo>
                    <a:pt x="1139" y="3487"/>
                  </a:lnTo>
                  <a:lnTo>
                    <a:pt x="1010" y="3509"/>
                  </a:lnTo>
                  <a:lnTo>
                    <a:pt x="880" y="3531"/>
                  </a:lnTo>
                  <a:lnTo>
                    <a:pt x="759" y="3567"/>
                  </a:lnTo>
                  <a:lnTo>
                    <a:pt x="647" y="3618"/>
                  </a:lnTo>
                  <a:lnTo>
                    <a:pt x="544" y="3669"/>
                  </a:lnTo>
                  <a:lnTo>
                    <a:pt x="457" y="3727"/>
                  </a:lnTo>
                  <a:lnTo>
                    <a:pt x="371" y="3792"/>
                  </a:lnTo>
                  <a:lnTo>
                    <a:pt x="293" y="3865"/>
                  </a:lnTo>
                  <a:lnTo>
                    <a:pt x="224" y="3945"/>
                  </a:lnTo>
                  <a:lnTo>
                    <a:pt x="164" y="4025"/>
                  </a:lnTo>
                  <a:lnTo>
                    <a:pt x="121" y="4112"/>
                  </a:lnTo>
                  <a:lnTo>
                    <a:pt x="78" y="4199"/>
                  </a:lnTo>
                  <a:lnTo>
                    <a:pt x="43" y="4286"/>
                  </a:lnTo>
                  <a:lnTo>
                    <a:pt x="17" y="4381"/>
                  </a:lnTo>
                  <a:lnTo>
                    <a:pt x="9" y="4475"/>
                  </a:lnTo>
                  <a:lnTo>
                    <a:pt x="0" y="4569"/>
                  </a:lnTo>
                  <a:lnTo>
                    <a:pt x="0" y="4657"/>
                  </a:lnTo>
                  <a:lnTo>
                    <a:pt x="17" y="4751"/>
                  </a:lnTo>
                  <a:lnTo>
                    <a:pt x="35" y="4838"/>
                  </a:lnTo>
                  <a:lnTo>
                    <a:pt x="69" y="4925"/>
                  </a:lnTo>
                  <a:lnTo>
                    <a:pt x="104" y="5005"/>
                  </a:lnTo>
                  <a:lnTo>
                    <a:pt x="155" y="5085"/>
                  </a:lnTo>
                  <a:lnTo>
                    <a:pt x="207" y="5158"/>
                  </a:lnTo>
                  <a:lnTo>
                    <a:pt x="276" y="5230"/>
                  </a:lnTo>
                  <a:lnTo>
                    <a:pt x="354" y="5289"/>
                  </a:lnTo>
                  <a:lnTo>
                    <a:pt x="440" y="5347"/>
                  </a:lnTo>
                  <a:lnTo>
                    <a:pt x="535" y="5390"/>
                  </a:lnTo>
                  <a:lnTo>
                    <a:pt x="630" y="5434"/>
                  </a:lnTo>
                  <a:lnTo>
                    <a:pt x="751" y="5463"/>
                  </a:lnTo>
                  <a:lnTo>
                    <a:pt x="872" y="5477"/>
                  </a:lnTo>
                  <a:lnTo>
                    <a:pt x="1001" y="5492"/>
                  </a:lnTo>
                  <a:lnTo>
                    <a:pt x="1139" y="5492"/>
                  </a:lnTo>
                  <a:lnTo>
                    <a:pt x="5989" y="5216"/>
                  </a:lnTo>
                  <a:lnTo>
                    <a:pt x="10838" y="4954"/>
                  </a:lnTo>
                  <a:lnTo>
                    <a:pt x="15696" y="4686"/>
                  </a:lnTo>
                  <a:lnTo>
                    <a:pt x="18121" y="4548"/>
                  </a:lnTo>
                  <a:lnTo>
                    <a:pt x="20554" y="4402"/>
                  </a:lnTo>
                  <a:lnTo>
                    <a:pt x="22979" y="4257"/>
                  </a:lnTo>
                  <a:lnTo>
                    <a:pt x="25404" y="4104"/>
                  </a:lnTo>
                  <a:lnTo>
                    <a:pt x="27829" y="3945"/>
                  </a:lnTo>
                  <a:lnTo>
                    <a:pt x="30253" y="3770"/>
                  </a:lnTo>
                  <a:lnTo>
                    <a:pt x="32669" y="3589"/>
                  </a:lnTo>
                  <a:lnTo>
                    <a:pt x="35086" y="3400"/>
                  </a:lnTo>
                  <a:lnTo>
                    <a:pt x="37502" y="3196"/>
                  </a:lnTo>
                  <a:lnTo>
                    <a:pt x="39918" y="2979"/>
                  </a:lnTo>
                  <a:lnTo>
                    <a:pt x="40116" y="2950"/>
                  </a:lnTo>
                  <a:lnTo>
                    <a:pt x="40306" y="2906"/>
                  </a:lnTo>
                  <a:lnTo>
                    <a:pt x="40487" y="2848"/>
                  </a:lnTo>
                  <a:lnTo>
                    <a:pt x="40651" y="2775"/>
                  </a:lnTo>
                  <a:lnTo>
                    <a:pt x="40798" y="2695"/>
                  </a:lnTo>
                  <a:lnTo>
                    <a:pt x="40936" y="2608"/>
                  </a:lnTo>
                  <a:lnTo>
                    <a:pt x="41065" y="2506"/>
                  </a:lnTo>
                  <a:lnTo>
                    <a:pt x="41178" y="2397"/>
                  </a:lnTo>
                  <a:lnTo>
                    <a:pt x="41281" y="2281"/>
                  </a:lnTo>
                  <a:lnTo>
                    <a:pt x="41367" y="2158"/>
                  </a:lnTo>
                  <a:lnTo>
                    <a:pt x="41437" y="2034"/>
                  </a:lnTo>
                  <a:lnTo>
                    <a:pt x="41506" y="1904"/>
                  </a:lnTo>
                  <a:lnTo>
                    <a:pt x="41549" y="1766"/>
                  </a:lnTo>
                  <a:lnTo>
                    <a:pt x="41583" y="1627"/>
                  </a:lnTo>
                  <a:lnTo>
                    <a:pt x="41609" y="1489"/>
                  </a:lnTo>
                  <a:lnTo>
                    <a:pt x="41618" y="1351"/>
                  </a:lnTo>
                  <a:lnTo>
                    <a:pt x="41609" y="1221"/>
                  </a:lnTo>
                  <a:lnTo>
                    <a:pt x="41592" y="1083"/>
                  </a:lnTo>
                  <a:lnTo>
                    <a:pt x="41566" y="952"/>
                  </a:lnTo>
                  <a:lnTo>
                    <a:pt x="41514" y="828"/>
                  </a:lnTo>
                  <a:lnTo>
                    <a:pt x="41462" y="705"/>
                  </a:lnTo>
                  <a:lnTo>
                    <a:pt x="41385" y="589"/>
                  </a:lnTo>
                  <a:lnTo>
                    <a:pt x="41298" y="480"/>
                  </a:lnTo>
                  <a:lnTo>
                    <a:pt x="41204" y="378"/>
                  </a:lnTo>
                  <a:lnTo>
                    <a:pt x="41091" y="291"/>
                  </a:lnTo>
                  <a:lnTo>
                    <a:pt x="40962" y="211"/>
                  </a:lnTo>
                  <a:lnTo>
                    <a:pt x="40824" y="138"/>
                  </a:lnTo>
                  <a:lnTo>
                    <a:pt x="40669" y="80"/>
                  </a:lnTo>
                  <a:lnTo>
                    <a:pt x="40505" y="44"/>
                  </a:lnTo>
                  <a:lnTo>
                    <a:pt x="40323" y="15"/>
                  </a:lnTo>
                  <a:lnTo>
                    <a:pt x="40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6"/>
            <p:cNvSpPr/>
            <p:nvPr/>
          </p:nvSpPr>
          <p:spPr>
            <a:xfrm>
              <a:off x="-3274850" y="-2105775"/>
              <a:ext cx="956325" cy="80825"/>
            </a:xfrm>
            <a:custGeom>
              <a:avLst/>
              <a:gdLst/>
              <a:ahLst/>
              <a:cxnLst/>
              <a:rect l="l" t="t" r="r" b="b"/>
              <a:pathLst>
                <a:path w="38253" h="3233" extrusionOk="0">
                  <a:moveTo>
                    <a:pt x="36700" y="0"/>
                  </a:moveTo>
                  <a:lnTo>
                    <a:pt x="34456" y="95"/>
                  </a:lnTo>
                  <a:lnTo>
                    <a:pt x="32221" y="197"/>
                  </a:lnTo>
                  <a:lnTo>
                    <a:pt x="27743" y="414"/>
                  </a:lnTo>
                  <a:lnTo>
                    <a:pt x="23282" y="632"/>
                  </a:lnTo>
                  <a:lnTo>
                    <a:pt x="21047" y="734"/>
                  </a:lnTo>
                  <a:lnTo>
                    <a:pt x="18820" y="828"/>
                  </a:lnTo>
                  <a:lnTo>
                    <a:pt x="16586" y="916"/>
                  </a:lnTo>
                  <a:lnTo>
                    <a:pt x="14351" y="988"/>
                  </a:lnTo>
                  <a:lnTo>
                    <a:pt x="12116" y="1054"/>
                  </a:lnTo>
                  <a:lnTo>
                    <a:pt x="9881" y="1097"/>
                  </a:lnTo>
                  <a:lnTo>
                    <a:pt x="8768" y="1112"/>
                  </a:lnTo>
                  <a:lnTo>
                    <a:pt x="7646" y="1126"/>
                  </a:lnTo>
                  <a:lnTo>
                    <a:pt x="6524" y="1134"/>
                  </a:lnTo>
                  <a:lnTo>
                    <a:pt x="5402" y="1134"/>
                  </a:lnTo>
                  <a:lnTo>
                    <a:pt x="4281" y="1126"/>
                  </a:lnTo>
                  <a:lnTo>
                    <a:pt x="3159" y="1119"/>
                  </a:lnTo>
                  <a:lnTo>
                    <a:pt x="2037" y="1105"/>
                  </a:lnTo>
                  <a:lnTo>
                    <a:pt x="915" y="1075"/>
                  </a:lnTo>
                  <a:lnTo>
                    <a:pt x="803" y="1083"/>
                  </a:lnTo>
                  <a:lnTo>
                    <a:pt x="700" y="1090"/>
                  </a:lnTo>
                  <a:lnTo>
                    <a:pt x="605" y="1112"/>
                  </a:lnTo>
                  <a:lnTo>
                    <a:pt x="510" y="1134"/>
                  </a:lnTo>
                  <a:lnTo>
                    <a:pt x="432" y="1170"/>
                  </a:lnTo>
                  <a:lnTo>
                    <a:pt x="354" y="1213"/>
                  </a:lnTo>
                  <a:lnTo>
                    <a:pt x="285" y="1257"/>
                  </a:lnTo>
                  <a:lnTo>
                    <a:pt x="225" y="1308"/>
                  </a:lnTo>
                  <a:lnTo>
                    <a:pt x="173" y="1366"/>
                  </a:lnTo>
                  <a:lnTo>
                    <a:pt x="130" y="1424"/>
                  </a:lnTo>
                  <a:lnTo>
                    <a:pt x="87" y="1490"/>
                  </a:lnTo>
                  <a:lnTo>
                    <a:pt x="52" y="1555"/>
                  </a:lnTo>
                  <a:lnTo>
                    <a:pt x="35" y="1628"/>
                  </a:lnTo>
                  <a:lnTo>
                    <a:pt x="9" y="1700"/>
                  </a:lnTo>
                  <a:lnTo>
                    <a:pt x="1" y="1773"/>
                  </a:lnTo>
                  <a:lnTo>
                    <a:pt x="1" y="1845"/>
                  </a:lnTo>
                  <a:lnTo>
                    <a:pt x="1" y="1918"/>
                  </a:lnTo>
                  <a:lnTo>
                    <a:pt x="9" y="1991"/>
                  </a:lnTo>
                  <a:lnTo>
                    <a:pt x="35" y="2063"/>
                  </a:lnTo>
                  <a:lnTo>
                    <a:pt x="52" y="2136"/>
                  </a:lnTo>
                  <a:lnTo>
                    <a:pt x="87" y="2201"/>
                  </a:lnTo>
                  <a:lnTo>
                    <a:pt x="130" y="2274"/>
                  </a:lnTo>
                  <a:lnTo>
                    <a:pt x="173" y="2332"/>
                  </a:lnTo>
                  <a:lnTo>
                    <a:pt x="225" y="2397"/>
                  </a:lnTo>
                  <a:lnTo>
                    <a:pt x="285" y="2448"/>
                  </a:lnTo>
                  <a:lnTo>
                    <a:pt x="354" y="2499"/>
                  </a:lnTo>
                  <a:lnTo>
                    <a:pt x="432" y="2543"/>
                  </a:lnTo>
                  <a:lnTo>
                    <a:pt x="510" y="2586"/>
                  </a:lnTo>
                  <a:lnTo>
                    <a:pt x="605" y="2615"/>
                  </a:lnTo>
                  <a:lnTo>
                    <a:pt x="700" y="2644"/>
                  </a:lnTo>
                  <a:lnTo>
                    <a:pt x="803" y="2659"/>
                  </a:lnTo>
                  <a:lnTo>
                    <a:pt x="915" y="2666"/>
                  </a:lnTo>
                  <a:lnTo>
                    <a:pt x="5368" y="2841"/>
                  </a:lnTo>
                  <a:lnTo>
                    <a:pt x="7603" y="2920"/>
                  </a:lnTo>
                  <a:lnTo>
                    <a:pt x="9838" y="3000"/>
                  </a:lnTo>
                  <a:lnTo>
                    <a:pt x="12073" y="3073"/>
                  </a:lnTo>
                  <a:lnTo>
                    <a:pt x="14316" y="3131"/>
                  </a:lnTo>
                  <a:lnTo>
                    <a:pt x="16560" y="3182"/>
                  </a:lnTo>
                  <a:lnTo>
                    <a:pt x="18803" y="3211"/>
                  </a:lnTo>
                  <a:lnTo>
                    <a:pt x="19925" y="3226"/>
                  </a:lnTo>
                  <a:lnTo>
                    <a:pt x="21047" y="3233"/>
                  </a:lnTo>
                  <a:lnTo>
                    <a:pt x="23290" y="3233"/>
                  </a:lnTo>
                  <a:lnTo>
                    <a:pt x="24412" y="3226"/>
                  </a:lnTo>
                  <a:lnTo>
                    <a:pt x="25534" y="3211"/>
                  </a:lnTo>
                  <a:lnTo>
                    <a:pt x="26656" y="3189"/>
                  </a:lnTo>
                  <a:lnTo>
                    <a:pt x="27777" y="3167"/>
                  </a:lnTo>
                  <a:lnTo>
                    <a:pt x="28899" y="3131"/>
                  </a:lnTo>
                  <a:lnTo>
                    <a:pt x="30012" y="3095"/>
                  </a:lnTo>
                  <a:lnTo>
                    <a:pt x="31134" y="3051"/>
                  </a:lnTo>
                  <a:lnTo>
                    <a:pt x="32247" y="3000"/>
                  </a:lnTo>
                  <a:lnTo>
                    <a:pt x="33360" y="2942"/>
                  </a:lnTo>
                  <a:lnTo>
                    <a:pt x="34473" y="2877"/>
                  </a:lnTo>
                  <a:lnTo>
                    <a:pt x="35587" y="2804"/>
                  </a:lnTo>
                  <a:lnTo>
                    <a:pt x="36700" y="2717"/>
                  </a:lnTo>
                  <a:lnTo>
                    <a:pt x="36890" y="2695"/>
                  </a:lnTo>
                  <a:lnTo>
                    <a:pt x="37062" y="2659"/>
                  </a:lnTo>
                  <a:lnTo>
                    <a:pt x="37226" y="2615"/>
                  </a:lnTo>
                  <a:lnTo>
                    <a:pt x="37373" y="2557"/>
                  </a:lnTo>
                  <a:lnTo>
                    <a:pt x="37511" y="2485"/>
                  </a:lnTo>
                  <a:lnTo>
                    <a:pt x="37640" y="2405"/>
                  </a:lnTo>
                  <a:lnTo>
                    <a:pt x="37752" y="2318"/>
                  </a:lnTo>
                  <a:lnTo>
                    <a:pt x="37856" y="2216"/>
                  </a:lnTo>
                  <a:lnTo>
                    <a:pt x="37951" y="2114"/>
                  </a:lnTo>
                  <a:lnTo>
                    <a:pt x="38029" y="2005"/>
                  </a:lnTo>
                  <a:lnTo>
                    <a:pt x="38098" y="1889"/>
                  </a:lnTo>
                  <a:lnTo>
                    <a:pt x="38149" y="1773"/>
                  </a:lnTo>
                  <a:lnTo>
                    <a:pt x="38193" y="1649"/>
                  </a:lnTo>
                  <a:lnTo>
                    <a:pt x="38227" y="1526"/>
                  </a:lnTo>
                  <a:lnTo>
                    <a:pt x="38244" y="1402"/>
                  </a:lnTo>
                  <a:lnTo>
                    <a:pt x="38253" y="1272"/>
                  </a:lnTo>
                  <a:lnTo>
                    <a:pt x="38253" y="1148"/>
                  </a:lnTo>
                  <a:lnTo>
                    <a:pt x="38236" y="1025"/>
                  </a:lnTo>
                  <a:lnTo>
                    <a:pt x="38201" y="901"/>
                  </a:lnTo>
                  <a:lnTo>
                    <a:pt x="38167" y="785"/>
                  </a:lnTo>
                  <a:lnTo>
                    <a:pt x="38106" y="676"/>
                  </a:lnTo>
                  <a:lnTo>
                    <a:pt x="38046" y="567"/>
                  </a:lnTo>
                  <a:lnTo>
                    <a:pt x="37968" y="465"/>
                  </a:lnTo>
                  <a:lnTo>
                    <a:pt x="37873" y="371"/>
                  </a:lnTo>
                  <a:lnTo>
                    <a:pt x="37770" y="284"/>
                  </a:lnTo>
                  <a:lnTo>
                    <a:pt x="37658" y="211"/>
                  </a:lnTo>
                  <a:lnTo>
                    <a:pt x="37528" y="146"/>
                  </a:lnTo>
                  <a:lnTo>
                    <a:pt x="37390" y="88"/>
                  </a:lnTo>
                  <a:lnTo>
                    <a:pt x="37235" y="44"/>
                  </a:lnTo>
                  <a:lnTo>
                    <a:pt x="37071" y="15"/>
                  </a:lnTo>
                  <a:lnTo>
                    <a:pt x="3689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6"/>
            <p:cNvSpPr/>
            <p:nvPr/>
          </p:nvSpPr>
          <p:spPr>
            <a:xfrm>
              <a:off x="-3216375" y="-1799050"/>
              <a:ext cx="843925" cy="74100"/>
            </a:xfrm>
            <a:custGeom>
              <a:avLst/>
              <a:gdLst/>
              <a:ahLst/>
              <a:cxnLst/>
              <a:rect l="l" t="t" r="r" b="b"/>
              <a:pathLst>
                <a:path w="33757" h="2964" extrusionOk="0">
                  <a:moveTo>
                    <a:pt x="26198" y="0"/>
                  </a:moveTo>
                  <a:lnTo>
                    <a:pt x="24222" y="7"/>
                  </a:lnTo>
                  <a:lnTo>
                    <a:pt x="22254" y="29"/>
                  </a:lnTo>
                  <a:lnTo>
                    <a:pt x="20278" y="66"/>
                  </a:lnTo>
                  <a:lnTo>
                    <a:pt x="18311" y="116"/>
                  </a:lnTo>
                  <a:lnTo>
                    <a:pt x="16343" y="189"/>
                  </a:lnTo>
                  <a:lnTo>
                    <a:pt x="15360" y="225"/>
                  </a:lnTo>
                  <a:lnTo>
                    <a:pt x="14376" y="276"/>
                  </a:lnTo>
                  <a:lnTo>
                    <a:pt x="13392" y="327"/>
                  </a:lnTo>
                  <a:lnTo>
                    <a:pt x="12409" y="378"/>
                  </a:lnTo>
                  <a:lnTo>
                    <a:pt x="11425" y="443"/>
                  </a:lnTo>
                  <a:lnTo>
                    <a:pt x="10441" y="501"/>
                  </a:lnTo>
                  <a:lnTo>
                    <a:pt x="9457" y="574"/>
                  </a:lnTo>
                  <a:lnTo>
                    <a:pt x="8474" y="647"/>
                  </a:lnTo>
                  <a:lnTo>
                    <a:pt x="7499" y="727"/>
                  </a:lnTo>
                  <a:lnTo>
                    <a:pt x="6515" y="806"/>
                  </a:lnTo>
                  <a:lnTo>
                    <a:pt x="5540" y="894"/>
                  </a:lnTo>
                  <a:lnTo>
                    <a:pt x="4556" y="981"/>
                  </a:lnTo>
                  <a:lnTo>
                    <a:pt x="3581" y="1083"/>
                  </a:lnTo>
                  <a:lnTo>
                    <a:pt x="2597" y="1184"/>
                  </a:lnTo>
                  <a:lnTo>
                    <a:pt x="1622" y="1286"/>
                  </a:lnTo>
                  <a:lnTo>
                    <a:pt x="647" y="1395"/>
                  </a:lnTo>
                  <a:lnTo>
                    <a:pt x="552" y="1409"/>
                  </a:lnTo>
                  <a:lnTo>
                    <a:pt x="475" y="1431"/>
                  </a:lnTo>
                  <a:lnTo>
                    <a:pt x="397" y="1460"/>
                  </a:lnTo>
                  <a:lnTo>
                    <a:pt x="328" y="1489"/>
                  </a:lnTo>
                  <a:lnTo>
                    <a:pt x="268" y="1533"/>
                  </a:lnTo>
                  <a:lnTo>
                    <a:pt x="207" y="1576"/>
                  </a:lnTo>
                  <a:lnTo>
                    <a:pt x="155" y="1620"/>
                  </a:lnTo>
                  <a:lnTo>
                    <a:pt x="121" y="1671"/>
                  </a:lnTo>
                  <a:lnTo>
                    <a:pt x="86" y="1729"/>
                  </a:lnTo>
                  <a:lnTo>
                    <a:pt x="52" y="1787"/>
                  </a:lnTo>
                  <a:lnTo>
                    <a:pt x="35" y="1852"/>
                  </a:lnTo>
                  <a:lnTo>
                    <a:pt x="17" y="1911"/>
                  </a:lnTo>
                  <a:lnTo>
                    <a:pt x="9" y="1976"/>
                  </a:lnTo>
                  <a:lnTo>
                    <a:pt x="0" y="2041"/>
                  </a:lnTo>
                  <a:lnTo>
                    <a:pt x="9" y="2107"/>
                  </a:lnTo>
                  <a:lnTo>
                    <a:pt x="9" y="2179"/>
                  </a:lnTo>
                  <a:lnTo>
                    <a:pt x="26" y="2245"/>
                  </a:lnTo>
                  <a:lnTo>
                    <a:pt x="43" y="2310"/>
                  </a:lnTo>
                  <a:lnTo>
                    <a:pt x="69" y="2375"/>
                  </a:lnTo>
                  <a:lnTo>
                    <a:pt x="104" y="2434"/>
                  </a:lnTo>
                  <a:lnTo>
                    <a:pt x="138" y="2499"/>
                  </a:lnTo>
                  <a:lnTo>
                    <a:pt x="181" y="2550"/>
                  </a:lnTo>
                  <a:lnTo>
                    <a:pt x="233" y="2608"/>
                  </a:lnTo>
                  <a:lnTo>
                    <a:pt x="285" y="2659"/>
                  </a:lnTo>
                  <a:lnTo>
                    <a:pt x="345" y="2702"/>
                  </a:lnTo>
                  <a:lnTo>
                    <a:pt x="406" y="2746"/>
                  </a:lnTo>
                  <a:lnTo>
                    <a:pt x="475" y="2782"/>
                  </a:lnTo>
                  <a:lnTo>
                    <a:pt x="552" y="2811"/>
                  </a:lnTo>
                  <a:lnTo>
                    <a:pt x="630" y="2833"/>
                  </a:lnTo>
                  <a:lnTo>
                    <a:pt x="708" y="2848"/>
                  </a:lnTo>
                  <a:lnTo>
                    <a:pt x="794" y="2855"/>
                  </a:lnTo>
                  <a:lnTo>
                    <a:pt x="889" y="2862"/>
                  </a:lnTo>
                  <a:lnTo>
                    <a:pt x="4789" y="2790"/>
                  </a:lnTo>
                  <a:lnTo>
                    <a:pt x="6739" y="2760"/>
                  </a:lnTo>
                  <a:lnTo>
                    <a:pt x="8689" y="2739"/>
                  </a:lnTo>
                  <a:lnTo>
                    <a:pt x="10640" y="2717"/>
                  </a:lnTo>
                  <a:lnTo>
                    <a:pt x="12590" y="2710"/>
                  </a:lnTo>
                  <a:lnTo>
                    <a:pt x="14540" y="2702"/>
                  </a:lnTo>
                  <a:lnTo>
                    <a:pt x="18432" y="2702"/>
                  </a:lnTo>
                  <a:lnTo>
                    <a:pt x="20382" y="2717"/>
                  </a:lnTo>
                  <a:lnTo>
                    <a:pt x="22332" y="2739"/>
                  </a:lnTo>
                  <a:lnTo>
                    <a:pt x="24291" y="2768"/>
                  </a:lnTo>
                  <a:lnTo>
                    <a:pt x="26241" y="2804"/>
                  </a:lnTo>
                  <a:lnTo>
                    <a:pt x="28191" y="2848"/>
                  </a:lnTo>
                  <a:lnTo>
                    <a:pt x="30150" y="2898"/>
                  </a:lnTo>
                  <a:lnTo>
                    <a:pt x="32109" y="2964"/>
                  </a:lnTo>
                  <a:lnTo>
                    <a:pt x="32307" y="2964"/>
                  </a:lnTo>
                  <a:lnTo>
                    <a:pt x="32497" y="2942"/>
                  </a:lnTo>
                  <a:lnTo>
                    <a:pt x="32669" y="2913"/>
                  </a:lnTo>
                  <a:lnTo>
                    <a:pt x="32825" y="2862"/>
                  </a:lnTo>
                  <a:lnTo>
                    <a:pt x="32971" y="2804"/>
                  </a:lnTo>
                  <a:lnTo>
                    <a:pt x="33109" y="2731"/>
                  </a:lnTo>
                  <a:lnTo>
                    <a:pt x="33230" y="2644"/>
                  </a:lnTo>
                  <a:lnTo>
                    <a:pt x="33342" y="2550"/>
                  </a:lnTo>
                  <a:lnTo>
                    <a:pt x="33437" y="2448"/>
                  </a:lnTo>
                  <a:lnTo>
                    <a:pt x="33524" y="2339"/>
                  </a:lnTo>
                  <a:lnTo>
                    <a:pt x="33593" y="2223"/>
                  </a:lnTo>
                  <a:lnTo>
                    <a:pt x="33653" y="2099"/>
                  </a:lnTo>
                  <a:lnTo>
                    <a:pt x="33696" y="1976"/>
                  </a:lnTo>
                  <a:lnTo>
                    <a:pt x="33731" y="1845"/>
                  </a:lnTo>
                  <a:lnTo>
                    <a:pt x="33748" y="1707"/>
                  </a:lnTo>
                  <a:lnTo>
                    <a:pt x="33757" y="1576"/>
                  </a:lnTo>
                  <a:lnTo>
                    <a:pt x="33748" y="1438"/>
                  </a:lnTo>
                  <a:lnTo>
                    <a:pt x="33731" y="1308"/>
                  </a:lnTo>
                  <a:lnTo>
                    <a:pt x="33696" y="1170"/>
                  </a:lnTo>
                  <a:lnTo>
                    <a:pt x="33653" y="1039"/>
                  </a:lnTo>
                  <a:lnTo>
                    <a:pt x="33593" y="915"/>
                  </a:lnTo>
                  <a:lnTo>
                    <a:pt x="33524" y="792"/>
                  </a:lnTo>
                  <a:lnTo>
                    <a:pt x="33437" y="683"/>
                  </a:lnTo>
                  <a:lnTo>
                    <a:pt x="33342" y="574"/>
                  </a:lnTo>
                  <a:lnTo>
                    <a:pt x="33230" y="472"/>
                  </a:lnTo>
                  <a:lnTo>
                    <a:pt x="33109" y="378"/>
                  </a:lnTo>
                  <a:lnTo>
                    <a:pt x="32971" y="298"/>
                  </a:lnTo>
                  <a:lnTo>
                    <a:pt x="32825" y="233"/>
                  </a:lnTo>
                  <a:lnTo>
                    <a:pt x="32669" y="175"/>
                  </a:lnTo>
                  <a:lnTo>
                    <a:pt x="32497" y="131"/>
                  </a:lnTo>
                  <a:lnTo>
                    <a:pt x="32307" y="102"/>
                  </a:lnTo>
                  <a:lnTo>
                    <a:pt x="32109" y="87"/>
                  </a:lnTo>
                  <a:lnTo>
                    <a:pt x="30141" y="44"/>
                  </a:lnTo>
                  <a:lnTo>
                    <a:pt x="28165" y="15"/>
                  </a:lnTo>
                  <a:lnTo>
                    <a:pt x="261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6"/>
            <p:cNvSpPr/>
            <p:nvPr/>
          </p:nvSpPr>
          <p:spPr>
            <a:xfrm>
              <a:off x="-4249050" y="-3668075"/>
              <a:ext cx="1659800" cy="334175"/>
            </a:xfrm>
            <a:custGeom>
              <a:avLst/>
              <a:gdLst/>
              <a:ahLst/>
              <a:cxnLst/>
              <a:rect l="l" t="t" r="r" b="b"/>
              <a:pathLst>
                <a:path w="66392" h="13367" extrusionOk="0">
                  <a:moveTo>
                    <a:pt x="53983" y="3829"/>
                  </a:moveTo>
                  <a:lnTo>
                    <a:pt x="56063" y="3843"/>
                  </a:lnTo>
                  <a:lnTo>
                    <a:pt x="58142" y="3858"/>
                  </a:lnTo>
                  <a:lnTo>
                    <a:pt x="60230" y="3865"/>
                  </a:lnTo>
                  <a:lnTo>
                    <a:pt x="62327" y="3880"/>
                  </a:lnTo>
                  <a:lnTo>
                    <a:pt x="62319" y="4040"/>
                  </a:lnTo>
                  <a:lnTo>
                    <a:pt x="62301" y="4192"/>
                  </a:lnTo>
                  <a:lnTo>
                    <a:pt x="62275" y="4352"/>
                  </a:lnTo>
                  <a:lnTo>
                    <a:pt x="62250" y="4497"/>
                  </a:lnTo>
                  <a:lnTo>
                    <a:pt x="62224" y="4650"/>
                  </a:lnTo>
                  <a:lnTo>
                    <a:pt x="62181" y="4795"/>
                  </a:lnTo>
                  <a:lnTo>
                    <a:pt x="62137" y="4933"/>
                  </a:lnTo>
                  <a:lnTo>
                    <a:pt x="62094" y="5078"/>
                  </a:lnTo>
                  <a:lnTo>
                    <a:pt x="62043" y="5216"/>
                  </a:lnTo>
                  <a:lnTo>
                    <a:pt x="61982" y="5347"/>
                  </a:lnTo>
                  <a:lnTo>
                    <a:pt x="61922" y="5485"/>
                  </a:lnTo>
                  <a:lnTo>
                    <a:pt x="61853" y="5616"/>
                  </a:lnTo>
                  <a:lnTo>
                    <a:pt x="61784" y="5739"/>
                  </a:lnTo>
                  <a:lnTo>
                    <a:pt x="61706" y="5870"/>
                  </a:lnTo>
                  <a:lnTo>
                    <a:pt x="61628" y="5994"/>
                  </a:lnTo>
                  <a:lnTo>
                    <a:pt x="61542" y="6110"/>
                  </a:lnTo>
                  <a:lnTo>
                    <a:pt x="61456" y="6233"/>
                  </a:lnTo>
                  <a:lnTo>
                    <a:pt x="61361" y="6349"/>
                  </a:lnTo>
                  <a:lnTo>
                    <a:pt x="61162" y="6575"/>
                  </a:lnTo>
                  <a:lnTo>
                    <a:pt x="60947" y="6793"/>
                  </a:lnTo>
                  <a:lnTo>
                    <a:pt x="60714" y="6996"/>
                  </a:lnTo>
                  <a:lnTo>
                    <a:pt x="60463" y="7199"/>
                  </a:lnTo>
                  <a:lnTo>
                    <a:pt x="60196" y="7388"/>
                  </a:lnTo>
                  <a:lnTo>
                    <a:pt x="59920" y="7577"/>
                  </a:lnTo>
                  <a:lnTo>
                    <a:pt x="59618" y="7751"/>
                  </a:lnTo>
                  <a:lnTo>
                    <a:pt x="59316" y="7918"/>
                  </a:lnTo>
                  <a:lnTo>
                    <a:pt x="58988" y="8078"/>
                  </a:lnTo>
                  <a:lnTo>
                    <a:pt x="58651" y="8231"/>
                  </a:lnTo>
                  <a:lnTo>
                    <a:pt x="58306" y="8376"/>
                  </a:lnTo>
                  <a:lnTo>
                    <a:pt x="57944" y="8514"/>
                  </a:lnTo>
                  <a:lnTo>
                    <a:pt x="57573" y="8638"/>
                  </a:lnTo>
                  <a:lnTo>
                    <a:pt x="57184" y="8768"/>
                  </a:lnTo>
                  <a:lnTo>
                    <a:pt x="56787" y="8885"/>
                  </a:lnTo>
                  <a:lnTo>
                    <a:pt x="56382" y="8994"/>
                  </a:lnTo>
                  <a:lnTo>
                    <a:pt x="55968" y="9095"/>
                  </a:lnTo>
                  <a:lnTo>
                    <a:pt x="55545" y="9197"/>
                  </a:lnTo>
                  <a:lnTo>
                    <a:pt x="55105" y="9284"/>
                  </a:lnTo>
                  <a:lnTo>
                    <a:pt x="54665" y="9371"/>
                  </a:lnTo>
                  <a:lnTo>
                    <a:pt x="54207" y="9451"/>
                  </a:lnTo>
                  <a:lnTo>
                    <a:pt x="53750" y="9531"/>
                  </a:lnTo>
                  <a:lnTo>
                    <a:pt x="53284" y="9596"/>
                  </a:lnTo>
                  <a:lnTo>
                    <a:pt x="53275" y="9190"/>
                  </a:lnTo>
                  <a:lnTo>
                    <a:pt x="53275" y="8776"/>
                  </a:lnTo>
                  <a:lnTo>
                    <a:pt x="53275" y="8369"/>
                  </a:lnTo>
                  <a:lnTo>
                    <a:pt x="53293" y="7955"/>
                  </a:lnTo>
                  <a:lnTo>
                    <a:pt x="53310" y="7548"/>
                  </a:lnTo>
                  <a:lnTo>
                    <a:pt x="53344" y="7141"/>
                  </a:lnTo>
                  <a:lnTo>
                    <a:pt x="53379" y="6727"/>
                  </a:lnTo>
                  <a:lnTo>
                    <a:pt x="53431" y="6313"/>
                  </a:lnTo>
                  <a:lnTo>
                    <a:pt x="53483" y="6008"/>
                  </a:lnTo>
                  <a:lnTo>
                    <a:pt x="53552" y="5703"/>
                  </a:lnTo>
                  <a:lnTo>
                    <a:pt x="53621" y="5391"/>
                  </a:lnTo>
                  <a:lnTo>
                    <a:pt x="53698" y="5086"/>
                  </a:lnTo>
                  <a:lnTo>
                    <a:pt x="53854" y="4461"/>
                  </a:lnTo>
                  <a:lnTo>
                    <a:pt x="53923" y="4148"/>
                  </a:lnTo>
                  <a:lnTo>
                    <a:pt x="53983" y="3829"/>
                  </a:lnTo>
                  <a:close/>
                  <a:moveTo>
                    <a:pt x="23643" y="3698"/>
                  </a:moveTo>
                  <a:lnTo>
                    <a:pt x="25499" y="3705"/>
                  </a:lnTo>
                  <a:lnTo>
                    <a:pt x="27345" y="3713"/>
                  </a:lnTo>
                  <a:lnTo>
                    <a:pt x="29201" y="3720"/>
                  </a:lnTo>
                  <a:lnTo>
                    <a:pt x="31047" y="3727"/>
                  </a:lnTo>
                  <a:lnTo>
                    <a:pt x="30995" y="4098"/>
                  </a:lnTo>
                  <a:lnTo>
                    <a:pt x="30961" y="4475"/>
                  </a:lnTo>
                  <a:lnTo>
                    <a:pt x="30935" y="4853"/>
                  </a:lnTo>
                  <a:lnTo>
                    <a:pt x="30918" y="5238"/>
                  </a:lnTo>
                  <a:lnTo>
                    <a:pt x="30918" y="5616"/>
                  </a:lnTo>
                  <a:lnTo>
                    <a:pt x="30918" y="6001"/>
                  </a:lnTo>
                  <a:lnTo>
                    <a:pt x="30935" y="6386"/>
                  </a:lnTo>
                  <a:lnTo>
                    <a:pt x="30952" y="6771"/>
                  </a:lnTo>
                  <a:lnTo>
                    <a:pt x="30987" y="7156"/>
                  </a:lnTo>
                  <a:lnTo>
                    <a:pt x="31021" y="7541"/>
                  </a:lnTo>
                  <a:lnTo>
                    <a:pt x="31064" y="7918"/>
                  </a:lnTo>
                  <a:lnTo>
                    <a:pt x="31108" y="8296"/>
                  </a:lnTo>
                  <a:lnTo>
                    <a:pt x="31211" y="9044"/>
                  </a:lnTo>
                  <a:lnTo>
                    <a:pt x="31323" y="9778"/>
                  </a:lnTo>
                  <a:lnTo>
                    <a:pt x="29356" y="9807"/>
                  </a:lnTo>
                  <a:lnTo>
                    <a:pt x="27397" y="9829"/>
                  </a:lnTo>
                  <a:lnTo>
                    <a:pt x="25430" y="9836"/>
                  </a:lnTo>
                  <a:lnTo>
                    <a:pt x="23462" y="9858"/>
                  </a:lnTo>
                  <a:lnTo>
                    <a:pt x="23462" y="9858"/>
                  </a:lnTo>
                  <a:lnTo>
                    <a:pt x="23609" y="8456"/>
                  </a:lnTo>
                  <a:lnTo>
                    <a:pt x="23678" y="7759"/>
                  </a:lnTo>
                  <a:lnTo>
                    <a:pt x="23738" y="7061"/>
                  </a:lnTo>
                  <a:lnTo>
                    <a:pt x="23782" y="6640"/>
                  </a:lnTo>
                  <a:lnTo>
                    <a:pt x="23825" y="6219"/>
                  </a:lnTo>
                  <a:lnTo>
                    <a:pt x="23859" y="5790"/>
                  </a:lnTo>
                  <a:lnTo>
                    <a:pt x="23876" y="5572"/>
                  </a:lnTo>
                  <a:lnTo>
                    <a:pt x="23885" y="5362"/>
                  </a:lnTo>
                  <a:lnTo>
                    <a:pt x="23894" y="5151"/>
                  </a:lnTo>
                  <a:lnTo>
                    <a:pt x="23885" y="4933"/>
                  </a:lnTo>
                  <a:lnTo>
                    <a:pt x="23876" y="4722"/>
                  </a:lnTo>
                  <a:lnTo>
                    <a:pt x="23851" y="4512"/>
                  </a:lnTo>
                  <a:lnTo>
                    <a:pt x="23825" y="4308"/>
                  </a:lnTo>
                  <a:lnTo>
                    <a:pt x="23773" y="4105"/>
                  </a:lnTo>
                  <a:lnTo>
                    <a:pt x="23721" y="3901"/>
                  </a:lnTo>
                  <a:lnTo>
                    <a:pt x="23643" y="3698"/>
                  </a:lnTo>
                  <a:close/>
                  <a:moveTo>
                    <a:pt x="16550" y="3662"/>
                  </a:moveTo>
                  <a:lnTo>
                    <a:pt x="18069" y="3669"/>
                  </a:lnTo>
                  <a:lnTo>
                    <a:pt x="19596" y="3669"/>
                  </a:lnTo>
                  <a:lnTo>
                    <a:pt x="21115" y="3676"/>
                  </a:lnTo>
                  <a:lnTo>
                    <a:pt x="21046" y="3872"/>
                  </a:lnTo>
                  <a:lnTo>
                    <a:pt x="20986" y="4076"/>
                  </a:lnTo>
                  <a:lnTo>
                    <a:pt x="20943" y="4286"/>
                  </a:lnTo>
                  <a:lnTo>
                    <a:pt x="20917" y="4490"/>
                  </a:lnTo>
                  <a:lnTo>
                    <a:pt x="20899" y="4708"/>
                  </a:lnTo>
                  <a:lnTo>
                    <a:pt x="20882" y="4918"/>
                  </a:lnTo>
                  <a:lnTo>
                    <a:pt x="20882" y="5136"/>
                  </a:lnTo>
                  <a:lnTo>
                    <a:pt x="20891" y="5347"/>
                  </a:lnTo>
                  <a:lnTo>
                    <a:pt x="20917" y="5783"/>
                  </a:lnTo>
                  <a:lnTo>
                    <a:pt x="20960" y="6211"/>
                  </a:lnTo>
                  <a:lnTo>
                    <a:pt x="20994" y="6640"/>
                  </a:lnTo>
                  <a:lnTo>
                    <a:pt x="21029" y="7061"/>
                  </a:lnTo>
                  <a:lnTo>
                    <a:pt x="21081" y="7766"/>
                  </a:lnTo>
                  <a:lnTo>
                    <a:pt x="21150" y="8471"/>
                  </a:lnTo>
                  <a:lnTo>
                    <a:pt x="21227" y="9175"/>
                  </a:lnTo>
                  <a:lnTo>
                    <a:pt x="21305" y="9880"/>
                  </a:lnTo>
                  <a:lnTo>
                    <a:pt x="18147" y="9916"/>
                  </a:lnTo>
                  <a:lnTo>
                    <a:pt x="16576" y="9931"/>
                  </a:lnTo>
                  <a:lnTo>
                    <a:pt x="14997" y="9931"/>
                  </a:lnTo>
                  <a:lnTo>
                    <a:pt x="15178" y="6778"/>
                  </a:lnTo>
                  <a:lnTo>
                    <a:pt x="15222" y="6378"/>
                  </a:lnTo>
                  <a:lnTo>
                    <a:pt x="15256" y="5979"/>
                  </a:lnTo>
                  <a:lnTo>
                    <a:pt x="15291" y="5587"/>
                  </a:lnTo>
                  <a:lnTo>
                    <a:pt x="15299" y="5391"/>
                  </a:lnTo>
                  <a:lnTo>
                    <a:pt x="15308" y="5194"/>
                  </a:lnTo>
                  <a:lnTo>
                    <a:pt x="15308" y="5006"/>
                  </a:lnTo>
                  <a:lnTo>
                    <a:pt x="15299" y="4809"/>
                  </a:lnTo>
                  <a:lnTo>
                    <a:pt x="15282" y="4621"/>
                  </a:lnTo>
                  <a:lnTo>
                    <a:pt x="15256" y="4432"/>
                  </a:lnTo>
                  <a:lnTo>
                    <a:pt x="15222" y="4243"/>
                  </a:lnTo>
                  <a:lnTo>
                    <a:pt x="15170" y="4054"/>
                  </a:lnTo>
                  <a:lnTo>
                    <a:pt x="15101" y="3865"/>
                  </a:lnTo>
                  <a:lnTo>
                    <a:pt x="15023" y="3676"/>
                  </a:lnTo>
                  <a:lnTo>
                    <a:pt x="16550" y="3662"/>
                  </a:lnTo>
                  <a:close/>
                  <a:moveTo>
                    <a:pt x="12987" y="3676"/>
                  </a:moveTo>
                  <a:lnTo>
                    <a:pt x="12909" y="3865"/>
                  </a:lnTo>
                  <a:lnTo>
                    <a:pt x="12857" y="4054"/>
                  </a:lnTo>
                  <a:lnTo>
                    <a:pt x="12805" y="4243"/>
                  </a:lnTo>
                  <a:lnTo>
                    <a:pt x="12771" y="4432"/>
                  </a:lnTo>
                  <a:lnTo>
                    <a:pt x="12745" y="4621"/>
                  </a:lnTo>
                  <a:lnTo>
                    <a:pt x="12728" y="4809"/>
                  </a:lnTo>
                  <a:lnTo>
                    <a:pt x="12719" y="5006"/>
                  </a:lnTo>
                  <a:lnTo>
                    <a:pt x="12719" y="5194"/>
                  </a:lnTo>
                  <a:lnTo>
                    <a:pt x="12719" y="5391"/>
                  </a:lnTo>
                  <a:lnTo>
                    <a:pt x="12728" y="5587"/>
                  </a:lnTo>
                  <a:lnTo>
                    <a:pt x="12762" y="5979"/>
                  </a:lnTo>
                  <a:lnTo>
                    <a:pt x="12831" y="6778"/>
                  </a:lnTo>
                  <a:lnTo>
                    <a:pt x="12926" y="8369"/>
                  </a:lnTo>
                  <a:lnTo>
                    <a:pt x="12987" y="9168"/>
                  </a:lnTo>
                  <a:lnTo>
                    <a:pt x="13047" y="9960"/>
                  </a:lnTo>
                  <a:lnTo>
                    <a:pt x="11813" y="9967"/>
                  </a:lnTo>
                  <a:lnTo>
                    <a:pt x="11235" y="9967"/>
                  </a:lnTo>
                  <a:lnTo>
                    <a:pt x="10691" y="9960"/>
                  </a:lnTo>
                  <a:lnTo>
                    <a:pt x="10165" y="9952"/>
                  </a:lnTo>
                  <a:lnTo>
                    <a:pt x="9673" y="9931"/>
                  </a:lnTo>
                  <a:lnTo>
                    <a:pt x="9199" y="9909"/>
                  </a:lnTo>
                  <a:lnTo>
                    <a:pt x="8750" y="9880"/>
                  </a:lnTo>
                  <a:lnTo>
                    <a:pt x="8327" y="9836"/>
                  </a:lnTo>
                  <a:lnTo>
                    <a:pt x="7921" y="9785"/>
                  </a:lnTo>
                  <a:lnTo>
                    <a:pt x="7542" y="9720"/>
                  </a:lnTo>
                  <a:lnTo>
                    <a:pt x="7179" y="9640"/>
                  </a:lnTo>
                  <a:lnTo>
                    <a:pt x="7007" y="9596"/>
                  </a:lnTo>
                  <a:lnTo>
                    <a:pt x="6834" y="9553"/>
                  </a:lnTo>
                  <a:lnTo>
                    <a:pt x="6670" y="9502"/>
                  </a:lnTo>
                  <a:lnTo>
                    <a:pt x="6515" y="9444"/>
                  </a:lnTo>
                  <a:lnTo>
                    <a:pt x="6360" y="9386"/>
                  </a:lnTo>
                  <a:lnTo>
                    <a:pt x="6213" y="9328"/>
                  </a:lnTo>
                  <a:lnTo>
                    <a:pt x="6066" y="9255"/>
                  </a:lnTo>
                  <a:lnTo>
                    <a:pt x="5920" y="9182"/>
                  </a:lnTo>
                  <a:lnTo>
                    <a:pt x="5790" y="9110"/>
                  </a:lnTo>
                  <a:lnTo>
                    <a:pt x="5652" y="9030"/>
                  </a:lnTo>
                  <a:lnTo>
                    <a:pt x="5523" y="8943"/>
                  </a:lnTo>
                  <a:lnTo>
                    <a:pt x="5402" y="8848"/>
                  </a:lnTo>
                  <a:lnTo>
                    <a:pt x="5281" y="8754"/>
                  </a:lnTo>
                  <a:lnTo>
                    <a:pt x="5160" y="8652"/>
                  </a:lnTo>
                  <a:lnTo>
                    <a:pt x="5048" y="8543"/>
                  </a:lnTo>
                  <a:lnTo>
                    <a:pt x="4936" y="8434"/>
                  </a:lnTo>
                  <a:lnTo>
                    <a:pt x="4832" y="8311"/>
                  </a:lnTo>
                  <a:lnTo>
                    <a:pt x="4729" y="8187"/>
                  </a:lnTo>
                  <a:lnTo>
                    <a:pt x="4634" y="8056"/>
                  </a:lnTo>
                  <a:lnTo>
                    <a:pt x="4530" y="7926"/>
                  </a:lnTo>
                  <a:lnTo>
                    <a:pt x="4444" y="7780"/>
                  </a:lnTo>
                  <a:lnTo>
                    <a:pt x="4349" y="7635"/>
                  </a:lnTo>
                  <a:lnTo>
                    <a:pt x="4263" y="7475"/>
                  </a:lnTo>
                  <a:lnTo>
                    <a:pt x="4176" y="7316"/>
                  </a:lnTo>
                  <a:lnTo>
                    <a:pt x="4090" y="7148"/>
                  </a:lnTo>
                  <a:lnTo>
                    <a:pt x="4013" y="6967"/>
                  </a:lnTo>
                  <a:lnTo>
                    <a:pt x="3866" y="6596"/>
                  </a:lnTo>
                  <a:lnTo>
                    <a:pt x="3719" y="6197"/>
                  </a:lnTo>
                  <a:lnTo>
                    <a:pt x="3590" y="5761"/>
                  </a:lnTo>
                  <a:lnTo>
                    <a:pt x="3460" y="5296"/>
                  </a:lnTo>
                  <a:lnTo>
                    <a:pt x="3339" y="4802"/>
                  </a:lnTo>
                  <a:lnTo>
                    <a:pt x="3227" y="4265"/>
                  </a:lnTo>
                  <a:lnTo>
                    <a:pt x="3115" y="3698"/>
                  </a:lnTo>
                  <a:lnTo>
                    <a:pt x="3236" y="3734"/>
                  </a:lnTo>
                  <a:lnTo>
                    <a:pt x="3296" y="3749"/>
                  </a:lnTo>
                  <a:lnTo>
                    <a:pt x="3365" y="3756"/>
                  </a:lnTo>
                  <a:lnTo>
                    <a:pt x="5764" y="3720"/>
                  </a:lnTo>
                  <a:lnTo>
                    <a:pt x="8172" y="3705"/>
                  </a:lnTo>
                  <a:lnTo>
                    <a:pt x="10579" y="3691"/>
                  </a:lnTo>
                  <a:lnTo>
                    <a:pt x="12987" y="3676"/>
                  </a:lnTo>
                  <a:close/>
                  <a:moveTo>
                    <a:pt x="33852" y="3727"/>
                  </a:moveTo>
                  <a:lnTo>
                    <a:pt x="38736" y="3763"/>
                  </a:lnTo>
                  <a:lnTo>
                    <a:pt x="41186" y="3771"/>
                  </a:lnTo>
                  <a:lnTo>
                    <a:pt x="43628" y="3778"/>
                  </a:lnTo>
                  <a:lnTo>
                    <a:pt x="43611" y="4170"/>
                  </a:lnTo>
                  <a:lnTo>
                    <a:pt x="43611" y="4563"/>
                  </a:lnTo>
                  <a:lnTo>
                    <a:pt x="43611" y="4955"/>
                  </a:lnTo>
                  <a:lnTo>
                    <a:pt x="43620" y="5347"/>
                  </a:lnTo>
                  <a:lnTo>
                    <a:pt x="43628" y="5747"/>
                  </a:lnTo>
                  <a:lnTo>
                    <a:pt x="43645" y="6139"/>
                  </a:lnTo>
                  <a:lnTo>
                    <a:pt x="43697" y="6931"/>
                  </a:lnTo>
                  <a:lnTo>
                    <a:pt x="43766" y="7722"/>
                  </a:lnTo>
                  <a:lnTo>
                    <a:pt x="43844" y="8514"/>
                  </a:lnTo>
                  <a:lnTo>
                    <a:pt x="43930" y="9306"/>
                  </a:lnTo>
                  <a:lnTo>
                    <a:pt x="44025" y="10083"/>
                  </a:lnTo>
                  <a:lnTo>
                    <a:pt x="43266" y="10083"/>
                  </a:lnTo>
                  <a:lnTo>
                    <a:pt x="42515" y="10076"/>
                  </a:lnTo>
                  <a:lnTo>
                    <a:pt x="41031" y="10047"/>
                  </a:lnTo>
                  <a:lnTo>
                    <a:pt x="39581" y="10010"/>
                  </a:lnTo>
                  <a:lnTo>
                    <a:pt x="38183" y="9967"/>
                  </a:lnTo>
                  <a:lnTo>
                    <a:pt x="35577" y="9872"/>
                  </a:lnTo>
                  <a:lnTo>
                    <a:pt x="34395" y="9829"/>
                  </a:lnTo>
                  <a:lnTo>
                    <a:pt x="33299" y="9807"/>
                  </a:lnTo>
                  <a:lnTo>
                    <a:pt x="33273" y="9364"/>
                  </a:lnTo>
                  <a:lnTo>
                    <a:pt x="33239" y="8921"/>
                  </a:lnTo>
                  <a:lnTo>
                    <a:pt x="33222" y="8485"/>
                  </a:lnTo>
                  <a:lnTo>
                    <a:pt x="33213" y="8049"/>
                  </a:lnTo>
                  <a:lnTo>
                    <a:pt x="33213" y="7613"/>
                  </a:lnTo>
                  <a:lnTo>
                    <a:pt x="33222" y="7185"/>
                  </a:lnTo>
                  <a:lnTo>
                    <a:pt x="33256" y="6749"/>
                  </a:lnTo>
                  <a:lnTo>
                    <a:pt x="33299" y="6313"/>
                  </a:lnTo>
                  <a:lnTo>
                    <a:pt x="33342" y="5994"/>
                  </a:lnTo>
                  <a:lnTo>
                    <a:pt x="33394" y="5667"/>
                  </a:lnTo>
                  <a:lnTo>
                    <a:pt x="33463" y="5347"/>
                  </a:lnTo>
                  <a:lnTo>
                    <a:pt x="33532" y="5020"/>
                  </a:lnTo>
                  <a:lnTo>
                    <a:pt x="33688" y="4374"/>
                  </a:lnTo>
                  <a:lnTo>
                    <a:pt x="33852" y="3727"/>
                  </a:lnTo>
                  <a:close/>
                  <a:moveTo>
                    <a:pt x="48650" y="3807"/>
                  </a:moveTo>
                  <a:lnTo>
                    <a:pt x="49565" y="3814"/>
                  </a:lnTo>
                  <a:lnTo>
                    <a:pt x="50480" y="3829"/>
                  </a:lnTo>
                  <a:lnTo>
                    <a:pt x="50419" y="4192"/>
                  </a:lnTo>
                  <a:lnTo>
                    <a:pt x="50376" y="4563"/>
                  </a:lnTo>
                  <a:lnTo>
                    <a:pt x="50350" y="4940"/>
                  </a:lnTo>
                  <a:lnTo>
                    <a:pt x="50342" y="5325"/>
                  </a:lnTo>
                  <a:lnTo>
                    <a:pt x="50342" y="5710"/>
                  </a:lnTo>
                  <a:lnTo>
                    <a:pt x="50359" y="6095"/>
                  </a:lnTo>
                  <a:lnTo>
                    <a:pt x="50385" y="6480"/>
                  </a:lnTo>
                  <a:lnTo>
                    <a:pt x="50419" y="6872"/>
                  </a:lnTo>
                  <a:lnTo>
                    <a:pt x="50471" y="7257"/>
                  </a:lnTo>
                  <a:lnTo>
                    <a:pt x="50523" y="7642"/>
                  </a:lnTo>
                  <a:lnTo>
                    <a:pt x="50583" y="8027"/>
                  </a:lnTo>
                  <a:lnTo>
                    <a:pt x="50644" y="8405"/>
                  </a:lnTo>
                  <a:lnTo>
                    <a:pt x="50790" y="9146"/>
                  </a:lnTo>
                  <a:lnTo>
                    <a:pt x="50937" y="9858"/>
                  </a:lnTo>
                  <a:lnTo>
                    <a:pt x="50385" y="9902"/>
                  </a:lnTo>
                  <a:lnTo>
                    <a:pt x="49832" y="9938"/>
                  </a:lnTo>
                  <a:lnTo>
                    <a:pt x="49272" y="9974"/>
                  </a:lnTo>
                  <a:lnTo>
                    <a:pt x="48711" y="9996"/>
                  </a:lnTo>
                  <a:lnTo>
                    <a:pt x="47580" y="10047"/>
                  </a:lnTo>
                  <a:lnTo>
                    <a:pt x="46459" y="10083"/>
                  </a:lnTo>
                  <a:lnTo>
                    <a:pt x="46545" y="9299"/>
                  </a:lnTo>
                  <a:lnTo>
                    <a:pt x="46631" y="8507"/>
                  </a:lnTo>
                  <a:lnTo>
                    <a:pt x="46709" y="7722"/>
                  </a:lnTo>
                  <a:lnTo>
                    <a:pt x="46769" y="6938"/>
                  </a:lnTo>
                  <a:lnTo>
                    <a:pt x="46812" y="6153"/>
                  </a:lnTo>
                  <a:lnTo>
                    <a:pt x="46830" y="5761"/>
                  </a:lnTo>
                  <a:lnTo>
                    <a:pt x="46838" y="5369"/>
                  </a:lnTo>
                  <a:lnTo>
                    <a:pt x="46847" y="4977"/>
                  </a:lnTo>
                  <a:lnTo>
                    <a:pt x="46847" y="4584"/>
                  </a:lnTo>
                  <a:lnTo>
                    <a:pt x="46838" y="4192"/>
                  </a:lnTo>
                  <a:lnTo>
                    <a:pt x="46821" y="3807"/>
                  </a:lnTo>
                  <a:close/>
                  <a:moveTo>
                    <a:pt x="39081" y="1"/>
                  </a:moveTo>
                  <a:lnTo>
                    <a:pt x="37191" y="8"/>
                  </a:lnTo>
                  <a:lnTo>
                    <a:pt x="35301" y="30"/>
                  </a:lnTo>
                  <a:lnTo>
                    <a:pt x="33420" y="59"/>
                  </a:lnTo>
                  <a:lnTo>
                    <a:pt x="31530" y="95"/>
                  </a:lnTo>
                  <a:lnTo>
                    <a:pt x="29641" y="146"/>
                  </a:lnTo>
                  <a:lnTo>
                    <a:pt x="27760" y="211"/>
                  </a:lnTo>
                  <a:lnTo>
                    <a:pt x="25870" y="277"/>
                  </a:lnTo>
                  <a:lnTo>
                    <a:pt x="23989" y="357"/>
                  </a:lnTo>
                  <a:lnTo>
                    <a:pt x="22099" y="444"/>
                  </a:lnTo>
                  <a:lnTo>
                    <a:pt x="20218" y="546"/>
                  </a:lnTo>
                  <a:lnTo>
                    <a:pt x="18337" y="647"/>
                  </a:lnTo>
                  <a:lnTo>
                    <a:pt x="16456" y="763"/>
                  </a:lnTo>
                  <a:lnTo>
                    <a:pt x="14583" y="887"/>
                  </a:lnTo>
                  <a:lnTo>
                    <a:pt x="12702" y="1025"/>
                  </a:lnTo>
                  <a:lnTo>
                    <a:pt x="10829" y="1163"/>
                  </a:lnTo>
                  <a:lnTo>
                    <a:pt x="8957" y="1308"/>
                  </a:lnTo>
                  <a:lnTo>
                    <a:pt x="7093" y="1468"/>
                  </a:lnTo>
                  <a:lnTo>
                    <a:pt x="5221" y="1635"/>
                  </a:lnTo>
                  <a:lnTo>
                    <a:pt x="3365" y="1802"/>
                  </a:lnTo>
                  <a:lnTo>
                    <a:pt x="3262" y="1817"/>
                  </a:lnTo>
                  <a:lnTo>
                    <a:pt x="3158" y="1839"/>
                  </a:lnTo>
                  <a:lnTo>
                    <a:pt x="3063" y="1868"/>
                  </a:lnTo>
                  <a:lnTo>
                    <a:pt x="2977" y="1897"/>
                  </a:lnTo>
                  <a:lnTo>
                    <a:pt x="2891" y="1933"/>
                  </a:lnTo>
                  <a:lnTo>
                    <a:pt x="2813" y="1984"/>
                  </a:lnTo>
                  <a:lnTo>
                    <a:pt x="2735" y="2027"/>
                  </a:lnTo>
                  <a:lnTo>
                    <a:pt x="2658" y="2086"/>
                  </a:lnTo>
                  <a:lnTo>
                    <a:pt x="2606" y="2027"/>
                  </a:lnTo>
                  <a:lnTo>
                    <a:pt x="2554" y="1969"/>
                  </a:lnTo>
                  <a:lnTo>
                    <a:pt x="2494" y="1918"/>
                  </a:lnTo>
                  <a:lnTo>
                    <a:pt x="2433" y="1875"/>
                  </a:lnTo>
                  <a:lnTo>
                    <a:pt x="2373" y="1831"/>
                  </a:lnTo>
                  <a:lnTo>
                    <a:pt x="2304" y="1795"/>
                  </a:lnTo>
                  <a:lnTo>
                    <a:pt x="2235" y="1759"/>
                  </a:lnTo>
                  <a:lnTo>
                    <a:pt x="2157" y="1730"/>
                  </a:lnTo>
                  <a:lnTo>
                    <a:pt x="2088" y="1708"/>
                  </a:lnTo>
                  <a:lnTo>
                    <a:pt x="2011" y="1693"/>
                  </a:lnTo>
                  <a:lnTo>
                    <a:pt x="1933" y="1679"/>
                  </a:lnTo>
                  <a:lnTo>
                    <a:pt x="1855" y="1664"/>
                  </a:lnTo>
                  <a:lnTo>
                    <a:pt x="1709" y="1664"/>
                  </a:lnTo>
                  <a:lnTo>
                    <a:pt x="1631" y="1671"/>
                  </a:lnTo>
                  <a:lnTo>
                    <a:pt x="1553" y="1679"/>
                  </a:lnTo>
                  <a:lnTo>
                    <a:pt x="1476" y="1693"/>
                  </a:lnTo>
                  <a:lnTo>
                    <a:pt x="1407" y="1715"/>
                  </a:lnTo>
                  <a:lnTo>
                    <a:pt x="1338" y="1737"/>
                  </a:lnTo>
                  <a:lnTo>
                    <a:pt x="1269" y="1766"/>
                  </a:lnTo>
                  <a:lnTo>
                    <a:pt x="1199" y="1802"/>
                  </a:lnTo>
                  <a:lnTo>
                    <a:pt x="1139" y="1846"/>
                  </a:lnTo>
                  <a:lnTo>
                    <a:pt x="1079" y="1889"/>
                  </a:lnTo>
                  <a:lnTo>
                    <a:pt x="1018" y="1940"/>
                  </a:lnTo>
                  <a:lnTo>
                    <a:pt x="966" y="1991"/>
                  </a:lnTo>
                  <a:lnTo>
                    <a:pt x="923" y="2056"/>
                  </a:lnTo>
                  <a:lnTo>
                    <a:pt x="880" y="2122"/>
                  </a:lnTo>
                  <a:lnTo>
                    <a:pt x="837" y="2187"/>
                  </a:lnTo>
                  <a:lnTo>
                    <a:pt x="803" y="2267"/>
                  </a:lnTo>
                  <a:lnTo>
                    <a:pt x="777" y="2347"/>
                  </a:lnTo>
                  <a:lnTo>
                    <a:pt x="759" y="2434"/>
                  </a:lnTo>
                  <a:lnTo>
                    <a:pt x="742" y="2521"/>
                  </a:lnTo>
                  <a:lnTo>
                    <a:pt x="621" y="3248"/>
                  </a:lnTo>
                  <a:lnTo>
                    <a:pt x="483" y="3974"/>
                  </a:lnTo>
                  <a:lnTo>
                    <a:pt x="354" y="4693"/>
                  </a:lnTo>
                  <a:lnTo>
                    <a:pt x="224" y="5420"/>
                  </a:lnTo>
                  <a:lnTo>
                    <a:pt x="173" y="5776"/>
                  </a:lnTo>
                  <a:lnTo>
                    <a:pt x="121" y="6132"/>
                  </a:lnTo>
                  <a:lnTo>
                    <a:pt x="78" y="6487"/>
                  </a:lnTo>
                  <a:lnTo>
                    <a:pt x="43" y="6836"/>
                  </a:lnTo>
                  <a:lnTo>
                    <a:pt x="17" y="7185"/>
                  </a:lnTo>
                  <a:lnTo>
                    <a:pt x="0" y="7533"/>
                  </a:lnTo>
                  <a:lnTo>
                    <a:pt x="0" y="7875"/>
                  </a:lnTo>
                  <a:lnTo>
                    <a:pt x="9" y="8209"/>
                  </a:lnTo>
                  <a:lnTo>
                    <a:pt x="35" y="8543"/>
                  </a:lnTo>
                  <a:lnTo>
                    <a:pt x="69" y="8870"/>
                  </a:lnTo>
                  <a:lnTo>
                    <a:pt x="129" y="9190"/>
                  </a:lnTo>
                  <a:lnTo>
                    <a:pt x="199" y="9509"/>
                  </a:lnTo>
                  <a:lnTo>
                    <a:pt x="242" y="9662"/>
                  </a:lnTo>
                  <a:lnTo>
                    <a:pt x="293" y="9822"/>
                  </a:lnTo>
                  <a:lnTo>
                    <a:pt x="345" y="9974"/>
                  </a:lnTo>
                  <a:lnTo>
                    <a:pt x="406" y="10127"/>
                  </a:lnTo>
                  <a:lnTo>
                    <a:pt x="466" y="10272"/>
                  </a:lnTo>
                  <a:lnTo>
                    <a:pt x="535" y="10417"/>
                  </a:lnTo>
                  <a:lnTo>
                    <a:pt x="613" y="10570"/>
                  </a:lnTo>
                  <a:lnTo>
                    <a:pt x="699" y="10708"/>
                  </a:lnTo>
                  <a:lnTo>
                    <a:pt x="785" y="10853"/>
                  </a:lnTo>
                  <a:lnTo>
                    <a:pt x="872" y="10991"/>
                  </a:lnTo>
                  <a:lnTo>
                    <a:pt x="975" y="11129"/>
                  </a:lnTo>
                  <a:lnTo>
                    <a:pt x="1079" y="11267"/>
                  </a:lnTo>
                  <a:lnTo>
                    <a:pt x="1191" y="11398"/>
                  </a:lnTo>
                  <a:lnTo>
                    <a:pt x="1312" y="11536"/>
                  </a:lnTo>
                  <a:lnTo>
                    <a:pt x="1441" y="11667"/>
                  </a:lnTo>
                  <a:lnTo>
                    <a:pt x="1571" y="11790"/>
                  </a:lnTo>
                  <a:lnTo>
                    <a:pt x="1709" y="11914"/>
                  </a:lnTo>
                  <a:lnTo>
                    <a:pt x="1855" y="12037"/>
                  </a:lnTo>
                  <a:lnTo>
                    <a:pt x="2011" y="12161"/>
                  </a:lnTo>
                  <a:lnTo>
                    <a:pt x="2175" y="12277"/>
                  </a:lnTo>
                  <a:lnTo>
                    <a:pt x="2347" y="12393"/>
                  </a:lnTo>
                  <a:lnTo>
                    <a:pt x="2528" y="12509"/>
                  </a:lnTo>
                  <a:lnTo>
                    <a:pt x="2710" y="12618"/>
                  </a:lnTo>
                  <a:lnTo>
                    <a:pt x="2908" y="12727"/>
                  </a:lnTo>
                  <a:lnTo>
                    <a:pt x="3115" y="12829"/>
                  </a:lnTo>
                  <a:lnTo>
                    <a:pt x="3339" y="12923"/>
                  </a:lnTo>
                  <a:lnTo>
                    <a:pt x="3572" y="13010"/>
                  </a:lnTo>
                  <a:lnTo>
                    <a:pt x="3823" y="13083"/>
                  </a:lnTo>
                  <a:lnTo>
                    <a:pt x="4090" y="13141"/>
                  </a:lnTo>
                  <a:lnTo>
                    <a:pt x="4366" y="13199"/>
                  </a:lnTo>
                  <a:lnTo>
                    <a:pt x="4651" y="13243"/>
                  </a:lnTo>
                  <a:lnTo>
                    <a:pt x="4953" y="13279"/>
                  </a:lnTo>
                  <a:lnTo>
                    <a:pt x="5255" y="13308"/>
                  </a:lnTo>
                  <a:lnTo>
                    <a:pt x="5566" y="13330"/>
                  </a:lnTo>
                  <a:lnTo>
                    <a:pt x="5885" y="13352"/>
                  </a:lnTo>
                  <a:lnTo>
                    <a:pt x="6213" y="13359"/>
                  </a:lnTo>
                  <a:lnTo>
                    <a:pt x="6541" y="13366"/>
                  </a:lnTo>
                  <a:lnTo>
                    <a:pt x="6877" y="13366"/>
                  </a:lnTo>
                  <a:lnTo>
                    <a:pt x="7550" y="13352"/>
                  </a:lnTo>
                  <a:lnTo>
                    <a:pt x="8223" y="13323"/>
                  </a:lnTo>
                  <a:lnTo>
                    <a:pt x="8897" y="13287"/>
                  </a:lnTo>
                  <a:lnTo>
                    <a:pt x="10191" y="13207"/>
                  </a:lnTo>
                  <a:lnTo>
                    <a:pt x="10804" y="13170"/>
                  </a:lnTo>
                  <a:lnTo>
                    <a:pt x="11373" y="13134"/>
                  </a:lnTo>
                  <a:lnTo>
                    <a:pt x="11899" y="13112"/>
                  </a:lnTo>
                  <a:lnTo>
                    <a:pt x="12374" y="13112"/>
                  </a:lnTo>
                  <a:lnTo>
                    <a:pt x="15049" y="13127"/>
                  </a:lnTo>
                  <a:lnTo>
                    <a:pt x="17724" y="13134"/>
                  </a:lnTo>
                  <a:lnTo>
                    <a:pt x="20408" y="13127"/>
                  </a:lnTo>
                  <a:lnTo>
                    <a:pt x="23083" y="13119"/>
                  </a:lnTo>
                  <a:lnTo>
                    <a:pt x="25758" y="13105"/>
                  </a:lnTo>
                  <a:lnTo>
                    <a:pt x="28441" y="13083"/>
                  </a:lnTo>
                  <a:lnTo>
                    <a:pt x="33791" y="13032"/>
                  </a:lnTo>
                  <a:lnTo>
                    <a:pt x="36164" y="13003"/>
                  </a:lnTo>
                  <a:lnTo>
                    <a:pt x="38546" y="12967"/>
                  </a:lnTo>
                  <a:lnTo>
                    <a:pt x="40927" y="12923"/>
                  </a:lnTo>
                  <a:lnTo>
                    <a:pt x="43309" y="12880"/>
                  </a:lnTo>
                  <a:lnTo>
                    <a:pt x="45691" y="12829"/>
                  </a:lnTo>
                  <a:lnTo>
                    <a:pt x="48072" y="12778"/>
                  </a:lnTo>
                  <a:lnTo>
                    <a:pt x="50445" y="12713"/>
                  </a:lnTo>
                  <a:lnTo>
                    <a:pt x="52827" y="12647"/>
                  </a:lnTo>
                  <a:lnTo>
                    <a:pt x="53379" y="12647"/>
                  </a:lnTo>
                  <a:lnTo>
                    <a:pt x="54018" y="12662"/>
                  </a:lnTo>
                  <a:lnTo>
                    <a:pt x="54716" y="12691"/>
                  </a:lnTo>
                  <a:lnTo>
                    <a:pt x="55467" y="12734"/>
                  </a:lnTo>
                  <a:lnTo>
                    <a:pt x="56261" y="12771"/>
                  </a:lnTo>
                  <a:lnTo>
                    <a:pt x="57081" y="12807"/>
                  </a:lnTo>
                  <a:lnTo>
                    <a:pt x="57926" y="12843"/>
                  </a:lnTo>
                  <a:lnTo>
                    <a:pt x="58781" y="12858"/>
                  </a:lnTo>
                  <a:lnTo>
                    <a:pt x="59626" y="12858"/>
                  </a:lnTo>
                  <a:lnTo>
                    <a:pt x="60049" y="12843"/>
                  </a:lnTo>
                  <a:lnTo>
                    <a:pt x="60455" y="12829"/>
                  </a:lnTo>
                  <a:lnTo>
                    <a:pt x="60860" y="12807"/>
                  </a:lnTo>
                  <a:lnTo>
                    <a:pt x="61257" y="12771"/>
                  </a:lnTo>
                  <a:lnTo>
                    <a:pt x="61646" y="12734"/>
                  </a:lnTo>
                  <a:lnTo>
                    <a:pt x="62025" y="12684"/>
                  </a:lnTo>
                  <a:lnTo>
                    <a:pt x="62388" y="12618"/>
                  </a:lnTo>
                  <a:lnTo>
                    <a:pt x="62741" y="12553"/>
                  </a:lnTo>
                  <a:lnTo>
                    <a:pt x="63069" y="12466"/>
                  </a:lnTo>
                  <a:lnTo>
                    <a:pt x="63389" y="12371"/>
                  </a:lnTo>
                  <a:lnTo>
                    <a:pt x="63544" y="12320"/>
                  </a:lnTo>
                  <a:lnTo>
                    <a:pt x="63691" y="12262"/>
                  </a:lnTo>
                  <a:lnTo>
                    <a:pt x="63829" y="12204"/>
                  </a:lnTo>
                  <a:lnTo>
                    <a:pt x="63967" y="12139"/>
                  </a:lnTo>
                  <a:lnTo>
                    <a:pt x="64096" y="12073"/>
                  </a:lnTo>
                  <a:lnTo>
                    <a:pt x="64226" y="12008"/>
                  </a:lnTo>
                  <a:lnTo>
                    <a:pt x="64346" y="11935"/>
                  </a:lnTo>
                  <a:lnTo>
                    <a:pt x="64459" y="11856"/>
                  </a:lnTo>
                  <a:lnTo>
                    <a:pt x="64597" y="11754"/>
                  </a:lnTo>
                  <a:lnTo>
                    <a:pt x="64726" y="11652"/>
                  </a:lnTo>
                  <a:lnTo>
                    <a:pt x="64847" y="11550"/>
                  </a:lnTo>
                  <a:lnTo>
                    <a:pt x="64968" y="11449"/>
                  </a:lnTo>
                  <a:lnTo>
                    <a:pt x="65080" y="11340"/>
                  </a:lnTo>
                  <a:lnTo>
                    <a:pt x="65192" y="11231"/>
                  </a:lnTo>
                  <a:lnTo>
                    <a:pt x="65287" y="11122"/>
                  </a:lnTo>
                  <a:lnTo>
                    <a:pt x="65391" y="11006"/>
                  </a:lnTo>
                  <a:lnTo>
                    <a:pt x="65477" y="10897"/>
                  </a:lnTo>
                  <a:lnTo>
                    <a:pt x="65563" y="10780"/>
                  </a:lnTo>
                  <a:lnTo>
                    <a:pt x="65727" y="10541"/>
                  </a:lnTo>
                  <a:lnTo>
                    <a:pt x="65865" y="10301"/>
                  </a:lnTo>
                  <a:lnTo>
                    <a:pt x="65986" y="10054"/>
                  </a:lnTo>
                  <a:lnTo>
                    <a:pt x="66090" y="9807"/>
                  </a:lnTo>
                  <a:lnTo>
                    <a:pt x="66176" y="9553"/>
                  </a:lnTo>
                  <a:lnTo>
                    <a:pt x="66245" y="9291"/>
                  </a:lnTo>
                  <a:lnTo>
                    <a:pt x="66305" y="9023"/>
                  </a:lnTo>
                  <a:lnTo>
                    <a:pt x="66340" y="8754"/>
                  </a:lnTo>
                  <a:lnTo>
                    <a:pt x="66374" y="8485"/>
                  </a:lnTo>
                  <a:lnTo>
                    <a:pt x="66383" y="8209"/>
                  </a:lnTo>
                  <a:lnTo>
                    <a:pt x="66392" y="7933"/>
                  </a:lnTo>
                  <a:lnTo>
                    <a:pt x="66383" y="7650"/>
                  </a:lnTo>
                  <a:lnTo>
                    <a:pt x="66366" y="7366"/>
                  </a:lnTo>
                  <a:lnTo>
                    <a:pt x="66340" y="7083"/>
                  </a:lnTo>
                  <a:lnTo>
                    <a:pt x="66305" y="6800"/>
                  </a:lnTo>
                  <a:lnTo>
                    <a:pt x="66253" y="6517"/>
                  </a:lnTo>
                  <a:lnTo>
                    <a:pt x="66202" y="6226"/>
                  </a:lnTo>
                  <a:lnTo>
                    <a:pt x="66150" y="5943"/>
                  </a:lnTo>
                  <a:lnTo>
                    <a:pt x="66081" y="5652"/>
                  </a:lnTo>
                  <a:lnTo>
                    <a:pt x="65943" y="5078"/>
                  </a:lnTo>
                  <a:lnTo>
                    <a:pt x="65787" y="4512"/>
                  </a:lnTo>
                  <a:lnTo>
                    <a:pt x="65468" y="3393"/>
                  </a:lnTo>
                  <a:lnTo>
                    <a:pt x="65442" y="3320"/>
                  </a:lnTo>
                  <a:lnTo>
                    <a:pt x="65408" y="3248"/>
                  </a:lnTo>
                  <a:lnTo>
                    <a:pt x="65373" y="3182"/>
                  </a:lnTo>
                  <a:lnTo>
                    <a:pt x="65330" y="3117"/>
                  </a:lnTo>
                  <a:lnTo>
                    <a:pt x="65235" y="2994"/>
                  </a:lnTo>
                  <a:lnTo>
                    <a:pt x="65132" y="2877"/>
                  </a:lnTo>
                  <a:lnTo>
                    <a:pt x="65175" y="2725"/>
                  </a:lnTo>
                  <a:lnTo>
                    <a:pt x="65192" y="2565"/>
                  </a:lnTo>
                  <a:lnTo>
                    <a:pt x="65201" y="2405"/>
                  </a:lnTo>
                  <a:lnTo>
                    <a:pt x="65183" y="2238"/>
                  </a:lnTo>
                  <a:lnTo>
                    <a:pt x="65149" y="2078"/>
                  </a:lnTo>
                  <a:lnTo>
                    <a:pt x="65097" y="1926"/>
                  </a:lnTo>
                  <a:lnTo>
                    <a:pt x="65020" y="1773"/>
                  </a:lnTo>
                  <a:lnTo>
                    <a:pt x="64976" y="1693"/>
                  </a:lnTo>
                  <a:lnTo>
                    <a:pt x="64925" y="1628"/>
                  </a:lnTo>
                  <a:lnTo>
                    <a:pt x="64873" y="1555"/>
                  </a:lnTo>
                  <a:lnTo>
                    <a:pt x="64821" y="1490"/>
                  </a:lnTo>
                  <a:lnTo>
                    <a:pt x="64752" y="1424"/>
                  </a:lnTo>
                  <a:lnTo>
                    <a:pt x="64692" y="1359"/>
                  </a:lnTo>
                  <a:lnTo>
                    <a:pt x="64614" y="1301"/>
                  </a:lnTo>
                  <a:lnTo>
                    <a:pt x="64536" y="1243"/>
                  </a:lnTo>
                  <a:lnTo>
                    <a:pt x="64459" y="1192"/>
                  </a:lnTo>
                  <a:lnTo>
                    <a:pt x="64372" y="1141"/>
                  </a:lnTo>
                  <a:lnTo>
                    <a:pt x="64277" y="1098"/>
                  </a:lnTo>
                  <a:lnTo>
                    <a:pt x="64183" y="1054"/>
                  </a:lnTo>
                  <a:lnTo>
                    <a:pt x="64088" y="1018"/>
                  </a:lnTo>
                  <a:lnTo>
                    <a:pt x="63984" y="989"/>
                  </a:lnTo>
                  <a:lnTo>
                    <a:pt x="63872" y="960"/>
                  </a:lnTo>
                  <a:lnTo>
                    <a:pt x="63760" y="938"/>
                  </a:lnTo>
                  <a:lnTo>
                    <a:pt x="63639" y="916"/>
                  </a:lnTo>
                  <a:lnTo>
                    <a:pt x="63518" y="909"/>
                  </a:lnTo>
                  <a:lnTo>
                    <a:pt x="61646" y="763"/>
                  </a:lnTo>
                  <a:lnTo>
                    <a:pt x="59773" y="633"/>
                  </a:lnTo>
                  <a:lnTo>
                    <a:pt x="57901" y="517"/>
                  </a:lnTo>
                  <a:lnTo>
                    <a:pt x="56028" y="415"/>
                  </a:lnTo>
                  <a:lnTo>
                    <a:pt x="54147" y="320"/>
                  </a:lnTo>
                  <a:lnTo>
                    <a:pt x="52266" y="240"/>
                  </a:lnTo>
                  <a:lnTo>
                    <a:pt x="50385" y="168"/>
                  </a:lnTo>
                  <a:lnTo>
                    <a:pt x="48504" y="110"/>
                  </a:lnTo>
                  <a:lnTo>
                    <a:pt x="46623" y="66"/>
                  </a:lnTo>
                  <a:lnTo>
                    <a:pt x="44741" y="30"/>
                  </a:lnTo>
                  <a:lnTo>
                    <a:pt x="42852" y="8"/>
                  </a:lnTo>
                  <a:lnTo>
                    <a:pt x="409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6"/>
            <p:cNvSpPr/>
            <p:nvPr/>
          </p:nvSpPr>
          <p:spPr>
            <a:xfrm>
              <a:off x="-2917175" y="-3572375"/>
              <a:ext cx="226325" cy="144225"/>
            </a:xfrm>
            <a:custGeom>
              <a:avLst/>
              <a:gdLst/>
              <a:ahLst/>
              <a:cxnLst/>
              <a:rect l="l" t="t" r="r" b="b"/>
              <a:pathLst>
                <a:path w="9053" h="5769" extrusionOk="0">
                  <a:moveTo>
                    <a:pt x="708" y="1"/>
                  </a:moveTo>
                  <a:lnTo>
                    <a:pt x="648" y="320"/>
                  </a:lnTo>
                  <a:lnTo>
                    <a:pt x="579" y="633"/>
                  </a:lnTo>
                  <a:lnTo>
                    <a:pt x="423" y="1258"/>
                  </a:lnTo>
                  <a:lnTo>
                    <a:pt x="346" y="1563"/>
                  </a:lnTo>
                  <a:lnTo>
                    <a:pt x="277" y="1875"/>
                  </a:lnTo>
                  <a:lnTo>
                    <a:pt x="208" y="2180"/>
                  </a:lnTo>
                  <a:lnTo>
                    <a:pt x="156" y="2485"/>
                  </a:lnTo>
                  <a:lnTo>
                    <a:pt x="104" y="2899"/>
                  </a:lnTo>
                  <a:lnTo>
                    <a:pt x="69" y="3313"/>
                  </a:lnTo>
                  <a:lnTo>
                    <a:pt x="35" y="3720"/>
                  </a:lnTo>
                  <a:lnTo>
                    <a:pt x="18" y="4127"/>
                  </a:lnTo>
                  <a:lnTo>
                    <a:pt x="0" y="4541"/>
                  </a:lnTo>
                  <a:lnTo>
                    <a:pt x="0" y="4948"/>
                  </a:lnTo>
                  <a:lnTo>
                    <a:pt x="0" y="5362"/>
                  </a:lnTo>
                  <a:lnTo>
                    <a:pt x="9" y="5768"/>
                  </a:lnTo>
                  <a:lnTo>
                    <a:pt x="475" y="5703"/>
                  </a:lnTo>
                  <a:lnTo>
                    <a:pt x="932" y="5623"/>
                  </a:lnTo>
                  <a:lnTo>
                    <a:pt x="1390" y="5543"/>
                  </a:lnTo>
                  <a:lnTo>
                    <a:pt x="1830" y="5456"/>
                  </a:lnTo>
                  <a:lnTo>
                    <a:pt x="2270" y="5369"/>
                  </a:lnTo>
                  <a:lnTo>
                    <a:pt x="2693" y="5267"/>
                  </a:lnTo>
                  <a:lnTo>
                    <a:pt x="3107" y="5166"/>
                  </a:lnTo>
                  <a:lnTo>
                    <a:pt x="3512" y="5057"/>
                  </a:lnTo>
                  <a:lnTo>
                    <a:pt x="3909" y="4940"/>
                  </a:lnTo>
                  <a:lnTo>
                    <a:pt x="4298" y="4810"/>
                  </a:lnTo>
                  <a:lnTo>
                    <a:pt x="4669" y="4686"/>
                  </a:lnTo>
                  <a:lnTo>
                    <a:pt x="5031" y="4548"/>
                  </a:lnTo>
                  <a:lnTo>
                    <a:pt x="5376" y="4403"/>
                  </a:lnTo>
                  <a:lnTo>
                    <a:pt x="5713" y="4250"/>
                  </a:lnTo>
                  <a:lnTo>
                    <a:pt x="6041" y="4090"/>
                  </a:lnTo>
                  <a:lnTo>
                    <a:pt x="6343" y="3923"/>
                  </a:lnTo>
                  <a:lnTo>
                    <a:pt x="6645" y="3749"/>
                  </a:lnTo>
                  <a:lnTo>
                    <a:pt x="6921" y="3560"/>
                  </a:lnTo>
                  <a:lnTo>
                    <a:pt x="7188" y="3371"/>
                  </a:lnTo>
                  <a:lnTo>
                    <a:pt x="7439" y="3168"/>
                  </a:lnTo>
                  <a:lnTo>
                    <a:pt x="7672" y="2965"/>
                  </a:lnTo>
                  <a:lnTo>
                    <a:pt x="7887" y="2747"/>
                  </a:lnTo>
                  <a:lnTo>
                    <a:pt x="8086" y="2521"/>
                  </a:lnTo>
                  <a:lnTo>
                    <a:pt x="8181" y="2405"/>
                  </a:lnTo>
                  <a:lnTo>
                    <a:pt x="8267" y="2282"/>
                  </a:lnTo>
                  <a:lnTo>
                    <a:pt x="8353" y="2166"/>
                  </a:lnTo>
                  <a:lnTo>
                    <a:pt x="8431" y="2042"/>
                  </a:lnTo>
                  <a:lnTo>
                    <a:pt x="8509" y="1911"/>
                  </a:lnTo>
                  <a:lnTo>
                    <a:pt x="8578" y="1788"/>
                  </a:lnTo>
                  <a:lnTo>
                    <a:pt x="8647" y="1657"/>
                  </a:lnTo>
                  <a:lnTo>
                    <a:pt x="8707" y="1519"/>
                  </a:lnTo>
                  <a:lnTo>
                    <a:pt x="8768" y="1388"/>
                  </a:lnTo>
                  <a:lnTo>
                    <a:pt x="8819" y="1250"/>
                  </a:lnTo>
                  <a:lnTo>
                    <a:pt x="8862" y="1105"/>
                  </a:lnTo>
                  <a:lnTo>
                    <a:pt x="8906" y="967"/>
                  </a:lnTo>
                  <a:lnTo>
                    <a:pt x="8949" y="822"/>
                  </a:lnTo>
                  <a:lnTo>
                    <a:pt x="8975" y="669"/>
                  </a:lnTo>
                  <a:lnTo>
                    <a:pt x="9000" y="524"/>
                  </a:lnTo>
                  <a:lnTo>
                    <a:pt x="9026" y="364"/>
                  </a:lnTo>
                  <a:lnTo>
                    <a:pt x="9044" y="212"/>
                  </a:lnTo>
                  <a:lnTo>
                    <a:pt x="9052" y="52"/>
                  </a:lnTo>
                  <a:lnTo>
                    <a:pt x="6955" y="37"/>
                  </a:lnTo>
                  <a:lnTo>
                    <a:pt x="4867" y="30"/>
                  </a:lnTo>
                  <a:lnTo>
                    <a:pt x="2788" y="1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-3087600" y="-3572900"/>
              <a:ext cx="111975" cy="156925"/>
            </a:xfrm>
            <a:custGeom>
              <a:avLst/>
              <a:gdLst/>
              <a:ahLst/>
              <a:cxnLst/>
              <a:rect l="l" t="t" r="r" b="b"/>
              <a:pathLst>
                <a:path w="4479" h="6277" extrusionOk="0">
                  <a:moveTo>
                    <a:pt x="363" y="0"/>
                  </a:moveTo>
                  <a:lnTo>
                    <a:pt x="380" y="385"/>
                  </a:lnTo>
                  <a:lnTo>
                    <a:pt x="389" y="777"/>
                  </a:lnTo>
                  <a:lnTo>
                    <a:pt x="389" y="1170"/>
                  </a:lnTo>
                  <a:lnTo>
                    <a:pt x="380" y="1562"/>
                  </a:lnTo>
                  <a:lnTo>
                    <a:pt x="372" y="1954"/>
                  </a:lnTo>
                  <a:lnTo>
                    <a:pt x="354" y="2346"/>
                  </a:lnTo>
                  <a:lnTo>
                    <a:pt x="311" y="3131"/>
                  </a:lnTo>
                  <a:lnTo>
                    <a:pt x="251" y="3915"/>
                  </a:lnTo>
                  <a:lnTo>
                    <a:pt x="173" y="4700"/>
                  </a:lnTo>
                  <a:lnTo>
                    <a:pt x="87" y="5492"/>
                  </a:lnTo>
                  <a:lnTo>
                    <a:pt x="1" y="6276"/>
                  </a:lnTo>
                  <a:lnTo>
                    <a:pt x="1122" y="6240"/>
                  </a:lnTo>
                  <a:lnTo>
                    <a:pt x="2253" y="6189"/>
                  </a:lnTo>
                  <a:lnTo>
                    <a:pt x="2814" y="6167"/>
                  </a:lnTo>
                  <a:lnTo>
                    <a:pt x="3374" y="6131"/>
                  </a:lnTo>
                  <a:lnTo>
                    <a:pt x="3927" y="6095"/>
                  </a:lnTo>
                  <a:lnTo>
                    <a:pt x="4479" y="6051"/>
                  </a:lnTo>
                  <a:lnTo>
                    <a:pt x="4332" y="5339"/>
                  </a:lnTo>
                  <a:lnTo>
                    <a:pt x="4186" y="4598"/>
                  </a:lnTo>
                  <a:lnTo>
                    <a:pt x="4125" y="4220"/>
                  </a:lnTo>
                  <a:lnTo>
                    <a:pt x="4065" y="3835"/>
                  </a:lnTo>
                  <a:lnTo>
                    <a:pt x="4013" y="3450"/>
                  </a:lnTo>
                  <a:lnTo>
                    <a:pt x="3961" y="3065"/>
                  </a:lnTo>
                  <a:lnTo>
                    <a:pt x="3927" y="2673"/>
                  </a:lnTo>
                  <a:lnTo>
                    <a:pt x="3901" y="2288"/>
                  </a:lnTo>
                  <a:lnTo>
                    <a:pt x="3884" y="1903"/>
                  </a:lnTo>
                  <a:lnTo>
                    <a:pt x="3884" y="1518"/>
                  </a:lnTo>
                  <a:lnTo>
                    <a:pt x="3892" y="1133"/>
                  </a:lnTo>
                  <a:lnTo>
                    <a:pt x="3918" y="756"/>
                  </a:lnTo>
                  <a:lnTo>
                    <a:pt x="3961" y="385"/>
                  </a:lnTo>
                  <a:lnTo>
                    <a:pt x="4022" y="22"/>
                  </a:lnTo>
                  <a:lnTo>
                    <a:pt x="3107" y="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-3418725" y="-3574900"/>
              <a:ext cx="270325" cy="158925"/>
            </a:xfrm>
            <a:custGeom>
              <a:avLst/>
              <a:gdLst/>
              <a:ahLst/>
              <a:cxnLst/>
              <a:rect l="l" t="t" r="r" b="b"/>
              <a:pathLst>
                <a:path w="10813" h="6357" extrusionOk="0">
                  <a:moveTo>
                    <a:pt x="639" y="0"/>
                  </a:moveTo>
                  <a:lnTo>
                    <a:pt x="475" y="647"/>
                  </a:lnTo>
                  <a:lnTo>
                    <a:pt x="319" y="1293"/>
                  </a:lnTo>
                  <a:lnTo>
                    <a:pt x="250" y="1620"/>
                  </a:lnTo>
                  <a:lnTo>
                    <a:pt x="181" y="1940"/>
                  </a:lnTo>
                  <a:lnTo>
                    <a:pt x="129" y="2267"/>
                  </a:lnTo>
                  <a:lnTo>
                    <a:pt x="86" y="2586"/>
                  </a:lnTo>
                  <a:lnTo>
                    <a:pt x="43" y="3022"/>
                  </a:lnTo>
                  <a:lnTo>
                    <a:pt x="9" y="3458"/>
                  </a:lnTo>
                  <a:lnTo>
                    <a:pt x="0" y="3886"/>
                  </a:lnTo>
                  <a:lnTo>
                    <a:pt x="0" y="4322"/>
                  </a:lnTo>
                  <a:lnTo>
                    <a:pt x="9" y="4758"/>
                  </a:lnTo>
                  <a:lnTo>
                    <a:pt x="26" y="5194"/>
                  </a:lnTo>
                  <a:lnTo>
                    <a:pt x="60" y="5637"/>
                  </a:lnTo>
                  <a:lnTo>
                    <a:pt x="86" y="6080"/>
                  </a:lnTo>
                  <a:lnTo>
                    <a:pt x="1182" y="6102"/>
                  </a:lnTo>
                  <a:lnTo>
                    <a:pt x="2364" y="6145"/>
                  </a:lnTo>
                  <a:lnTo>
                    <a:pt x="4970" y="6240"/>
                  </a:lnTo>
                  <a:lnTo>
                    <a:pt x="6368" y="6283"/>
                  </a:lnTo>
                  <a:lnTo>
                    <a:pt x="7818" y="6320"/>
                  </a:lnTo>
                  <a:lnTo>
                    <a:pt x="9302" y="6349"/>
                  </a:lnTo>
                  <a:lnTo>
                    <a:pt x="10053" y="6356"/>
                  </a:lnTo>
                  <a:lnTo>
                    <a:pt x="10812" y="6356"/>
                  </a:lnTo>
                  <a:lnTo>
                    <a:pt x="10717" y="5579"/>
                  </a:lnTo>
                  <a:lnTo>
                    <a:pt x="10631" y="4787"/>
                  </a:lnTo>
                  <a:lnTo>
                    <a:pt x="10553" y="3995"/>
                  </a:lnTo>
                  <a:lnTo>
                    <a:pt x="10484" y="3204"/>
                  </a:lnTo>
                  <a:lnTo>
                    <a:pt x="10432" y="2412"/>
                  </a:lnTo>
                  <a:lnTo>
                    <a:pt x="10415" y="2020"/>
                  </a:lnTo>
                  <a:lnTo>
                    <a:pt x="10407" y="1620"/>
                  </a:lnTo>
                  <a:lnTo>
                    <a:pt x="10398" y="1228"/>
                  </a:lnTo>
                  <a:lnTo>
                    <a:pt x="10398" y="836"/>
                  </a:lnTo>
                  <a:lnTo>
                    <a:pt x="10398" y="443"/>
                  </a:lnTo>
                  <a:lnTo>
                    <a:pt x="10415" y="51"/>
                  </a:lnTo>
                  <a:lnTo>
                    <a:pt x="7973" y="44"/>
                  </a:lnTo>
                  <a:lnTo>
                    <a:pt x="5523" y="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6"/>
            <p:cNvSpPr/>
            <p:nvPr/>
          </p:nvSpPr>
          <p:spPr>
            <a:xfrm>
              <a:off x="-3723350" y="-5884650"/>
              <a:ext cx="366975" cy="109150"/>
            </a:xfrm>
            <a:custGeom>
              <a:avLst/>
              <a:gdLst/>
              <a:ahLst/>
              <a:cxnLst/>
              <a:rect l="l" t="t" r="r" b="b"/>
              <a:pathLst>
                <a:path w="14679" h="4366" extrusionOk="0">
                  <a:moveTo>
                    <a:pt x="7940" y="0"/>
                  </a:moveTo>
                  <a:lnTo>
                    <a:pt x="7620" y="7"/>
                  </a:lnTo>
                  <a:lnTo>
                    <a:pt x="7284" y="29"/>
                  </a:lnTo>
                  <a:lnTo>
                    <a:pt x="6939" y="58"/>
                  </a:lnTo>
                  <a:lnTo>
                    <a:pt x="6593" y="95"/>
                  </a:lnTo>
                  <a:lnTo>
                    <a:pt x="6240" y="145"/>
                  </a:lnTo>
                  <a:lnTo>
                    <a:pt x="5877" y="204"/>
                  </a:lnTo>
                  <a:lnTo>
                    <a:pt x="5523" y="269"/>
                  </a:lnTo>
                  <a:lnTo>
                    <a:pt x="5161" y="342"/>
                  </a:lnTo>
                  <a:lnTo>
                    <a:pt x="4799" y="429"/>
                  </a:lnTo>
                  <a:lnTo>
                    <a:pt x="4436" y="523"/>
                  </a:lnTo>
                  <a:lnTo>
                    <a:pt x="4082" y="625"/>
                  </a:lnTo>
                  <a:lnTo>
                    <a:pt x="3737" y="741"/>
                  </a:lnTo>
                  <a:lnTo>
                    <a:pt x="3392" y="865"/>
                  </a:lnTo>
                  <a:lnTo>
                    <a:pt x="3056" y="995"/>
                  </a:lnTo>
                  <a:lnTo>
                    <a:pt x="2728" y="1141"/>
                  </a:lnTo>
                  <a:lnTo>
                    <a:pt x="2417" y="1293"/>
                  </a:lnTo>
                  <a:lnTo>
                    <a:pt x="2115" y="1453"/>
                  </a:lnTo>
                  <a:lnTo>
                    <a:pt x="1830" y="1620"/>
                  </a:lnTo>
                  <a:lnTo>
                    <a:pt x="1554" y="1802"/>
                  </a:lnTo>
                  <a:lnTo>
                    <a:pt x="1295" y="1983"/>
                  </a:lnTo>
                  <a:lnTo>
                    <a:pt x="1174" y="2085"/>
                  </a:lnTo>
                  <a:lnTo>
                    <a:pt x="1062" y="2187"/>
                  </a:lnTo>
                  <a:lnTo>
                    <a:pt x="950" y="2288"/>
                  </a:lnTo>
                  <a:lnTo>
                    <a:pt x="847" y="2390"/>
                  </a:lnTo>
                  <a:lnTo>
                    <a:pt x="743" y="2499"/>
                  </a:lnTo>
                  <a:lnTo>
                    <a:pt x="648" y="2608"/>
                  </a:lnTo>
                  <a:lnTo>
                    <a:pt x="562" y="2717"/>
                  </a:lnTo>
                  <a:lnTo>
                    <a:pt x="476" y="2833"/>
                  </a:lnTo>
                  <a:lnTo>
                    <a:pt x="398" y="2949"/>
                  </a:lnTo>
                  <a:lnTo>
                    <a:pt x="329" y="3066"/>
                  </a:lnTo>
                  <a:lnTo>
                    <a:pt x="260" y="3182"/>
                  </a:lnTo>
                  <a:lnTo>
                    <a:pt x="199" y="3305"/>
                  </a:lnTo>
                  <a:lnTo>
                    <a:pt x="156" y="3429"/>
                  </a:lnTo>
                  <a:lnTo>
                    <a:pt x="104" y="3559"/>
                  </a:lnTo>
                  <a:lnTo>
                    <a:pt x="70" y="3690"/>
                  </a:lnTo>
                  <a:lnTo>
                    <a:pt x="44" y="3821"/>
                  </a:lnTo>
                  <a:lnTo>
                    <a:pt x="18" y="3952"/>
                  </a:lnTo>
                  <a:lnTo>
                    <a:pt x="1" y="4090"/>
                  </a:lnTo>
                  <a:lnTo>
                    <a:pt x="1" y="4228"/>
                  </a:lnTo>
                  <a:lnTo>
                    <a:pt x="1" y="4366"/>
                  </a:lnTo>
                  <a:lnTo>
                    <a:pt x="898" y="4271"/>
                  </a:lnTo>
                  <a:lnTo>
                    <a:pt x="1796" y="4184"/>
                  </a:lnTo>
                  <a:lnTo>
                    <a:pt x="2702" y="4104"/>
                  </a:lnTo>
                  <a:lnTo>
                    <a:pt x="3608" y="4032"/>
                  </a:lnTo>
                  <a:lnTo>
                    <a:pt x="4514" y="3966"/>
                  </a:lnTo>
                  <a:lnTo>
                    <a:pt x="5429" y="3915"/>
                  </a:lnTo>
                  <a:lnTo>
                    <a:pt x="6343" y="3865"/>
                  </a:lnTo>
                  <a:lnTo>
                    <a:pt x="7258" y="3821"/>
                  </a:lnTo>
                  <a:lnTo>
                    <a:pt x="8181" y="3792"/>
                  </a:lnTo>
                  <a:lnTo>
                    <a:pt x="9104" y="3770"/>
                  </a:lnTo>
                  <a:lnTo>
                    <a:pt x="10028" y="3748"/>
                  </a:lnTo>
                  <a:lnTo>
                    <a:pt x="10951" y="3741"/>
                  </a:lnTo>
                  <a:lnTo>
                    <a:pt x="11883" y="3741"/>
                  </a:lnTo>
                  <a:lnTo>
                    <a:pt x="12815" y="3748"/>
                  </a:lnTo>
                  <a:lnTo>
                    <a:pt x="13747" y="3756"/>
                  </a:lnTo>
                  <a:lnTo>
                    <a:pt x="14679" y="3777"/>
                  </a:lnTo>
                  <a:lnTo>
                    <a:pt x="14618" y="3363"/>
                  </a:lnTo>
                  <a:lnTo>
                    <a:pt x="14558" y="2928"/>
                  </a:lnTo>
                  <a:lnTo>
                    <a:pt x="14515" y="2702"/>
                  </a:lnTo>
                  <a:lnTo>
                    <a:pt x="14463" y="2470"/>
                  </a:lnTo>
                  <a:lnTo>
                    <a:pt x="14394" y="2230"/>
                  </a:lnTo>
                  <a:lnTo>
                    <a:pt x="14316" y="1983"/>
                  </a:lnTo>
                  <a:lnTo>
                    <a:pt x="14239" y="1794"/>
                  </a:lnTo>
                  <a:lnTo>
                    <a:pt x="14152" y="1620"/>
                  </a:lnTo>
                  <a:lnTo>
                    <a:pt x="14058" y="1460"/>
                  </a:lnTo>
                  <a:lnTo>
                    <a:pt x="13945" y="1308"/>
                  </a:lnTo>
                  <a:lnTo>
                    <a:pt x="13833" y="1170"/>
                  </a:lnTo>
                  <a:lnTo>
                    <a:pt x="13704" y="1039"/>
                  </a:lnTo>
                  <a:lnTo>
                    <a:pt x="13566" y="923"/>
                  </a:lnTo>
                  <a:lnTo>
                    <a:pt x="13428" y="814"/>
                  </a:lnTo>
                  <a:lnTo>
                    <a:pt x="13272" y="719"/>
                  </a:lnTo>
                  <a:lnTo>
                    <a:pt x="13108" y="625"/>
                  </a:lnTo>
                  <a:lnTo>
                    <a:pt x="12944" y="545"/>
                  </a:lnTo>
                  <a:lnTo>
                    <a:pt x="12763" y="472"/>
                  </a:lnTo>
                  <a:lnTo>
                    <a:pt x="12582" y="407"/>
                  </a:lnTo>
                  <a:lnTo>
                    <a:pt x="12401" y="349"/>
                  </a:lnTo>
                  <a:lnTo>
                    <a:pt x="12202" y="298"/>
                  </a:lnTo>
                  <a:lnTo>
                    <a:pt x="12004" y="254"/>
                  </a:lnTo>
                  <a:lnTo>
                    <a:pt x="11805" y="218"/>
                  </a:lnTo>
                  <a:lnTo>
                    <a:pt x="11598" y="182"/>
                  </a:lnTo>
                  <a:lnTo>
                    <a:pt x="11391" y="153"/>
                  </a:lnTo>
                  <a:lnTo>
                    <a:pt x="11175" y="131"/>
                  </a:lnTo>
                  <a:lnTo>
                    <a:pt x="10744" y="95"/>
                  </a:lnTo>
                  <a:lnTo>
                    <a:pt x="10304" y="73"/>
                  </a:lnTo>
                  <a:lnTo>
                    <a:pt x="9864" y="51"/>
                  </a:lnTo>
                  <a:lnTo>
                    <a:pt x="9424" y="36"/>
                  </a:lnTo>
                  <a:lnTo>
                    <a:pt x="8984" y="29"/>
                  </a:lnTo>
                  <a:lnTo>
                    <a:pt x="8561" y="7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-3662500" y="-3575625"/>
              <a:ext cx="196550" cy="154000"/>
            </a:xfrm>
            <a:custGeom>
              <a:avLst/>
              <a:gdLst/>
              <a:ahLst/>
              <a:cxnLst/>
              <a:rect l="l" t="t" r="r" b="b"/>
              <a:pathLst>
                <a:path w="7862" h="6160" extrusionOk="0">
                  <a:moveTo>
                    <a:pt x="181" y="0"/>
                  </a:moveTo>
                  <a:lnTo>
                    <a:pt x="259" y="203"/>
                  </a:lnTo>
                  <a:lnTo>
                    <a:pt x="311" y="407"/>
                  </a:lnTo>
                  <a:lnTo>
                    <a:pt x="363" y="610"/>
                  </a:lnTo>
                  <a:lnTo>
                    <a:pt x="389" y="814"/>
                  </a:lnTo>
                  <a:lnTo>
                    <a:pt x="414" y="1024"/>
                  </a:lnTo>
                  <a:lnTo>
                    <a:pt x="423" y="1235"/>
                  </a:lnTo>
                  <a:lnTo>
                    <a:pt x="432" y="1453"/>
                  </a:lnTo>
                  <a:lnTo>
                    <a:pt x="423" y="1664"/>
                  </a:lnTo>
                  <a:lnTo>
                    <a:pt x="414" y="1874"/>
                  </a:lnTo>
                  <a:lnTo>
                    <a:pt x="397" y="2092"/>
                  </a:lnTo>
                  <a:lnTo>
                    <a:pt x="363" y="2521"/>
                  </a:lnTo>
                  <a:lnTo>
                    <a:pt x="320" y="2942"/>
                  </a:lnTo>
                  <a:lnTo>
                    <a:pt x="276" y="3363"/>
                  </a:lnTo>
                  <a:lnTo>
                    <a:pt x="216" y="4061"/>
                  </a:lnTo>
                  <a:lnTo>
                    <a:pt x="147" y="4758"/>
                  </a:lnTo>
                  <a:lnTo>
                    <a:pt x="0" y="6160"/>
                  </a:lnTo>
                  <a:lnTo>
                    <a:pt x="0" y="6160"/>
                  </a:lnTo>
                  <a:lnTo>
                    <a:pt x="1968" y="6138"/>
                  </a:lnTo>
                  <a:lnTo>
                    <a:pt x="3935" y="6131"/>
                  </a:lnTo>
                  <a:lnTo>
                    <a:pt x="5894" y="6109"/>
                  </a:lnTo>
                  <a:lnTo>
                    <a:pt x="7861" y="6080"/>
                  </a:lnTo>
                  <a:lnTo>
                    <a:pt x="7749" y="5346"/>
                  </a:lnTo>
                  <a:lnTo>
                    <a:pt x="7646" y="4598"/>
                  </a:lnTo>
                  <a:lnTo>
                    <a:pt x="7602" y="4220"/>
                  </a:lnTo>
                  <a:lnTo>
                    <a:pt x="7559" y="3843"/>
                  </a:lnTo>
                  <a:lnTo>
                    <a:pt x="7525" y="3458"/>
                  </a:lnTo>
                  <a:lnTo>
                    <a:pt x="7490" y="3073"/>
                  </a:lnTo>
                  <a:lnTo>
                    <a:pt x="7473" y="2688"/>
                  </a:lnTo>
                  <a:lnTo>
                    <a:pt x="7456" y="2303"/>
                  </a:lnTo>
                  <a:lnTo>
                    <a:pt x="7456" y="1918"/>
                  </a:lnTo>
                  <a:lnTo>
                    <a:pt x="7456" y="1540"/>
                  </a:lnTo>
                  <a:lnTo>
                    <a:pt x="7473" y="1155"/>
                  </a:lnTo>
                  <a:lnTo>
                    <a:pt x="7499" y="777"/>
                  </a:lnTo>
                  <a:lnTo>
                    <a:pt x="7533" y="400"/>
                  </a:lnTo>
                  <a:lnTo>
                    <a:pt x="7585" y="29"/>
                  </a:lnTo>
                  <a:lnTo>
                    <a:pt x="5739" y="22"/>
                  </a:lnTo>
                  <a:lnTo>
                    <a:pt x="3883" y="15"/>
                  </a:lnTo>
                  <a:lnTo>
                    <a:pt x="2037" y="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-3662500" y="-6351550"/>
              <a:ext cx="159225" cy="124050"/>
            </a:xfrm>
            <a:custGeom>
              <a:avLst/>
              <a:gdLst/>
              <a:ahLst/>
              <a:cxnLst/>
              <a:rect l="l" t="t" r="r" b="b"/>
              <a:pathLst>
                <a:path w="6369" h="4962" extrusionOk="0">
                  <a:moveTo>
                    <a:pt x="2839" y="1"/>
                  </a:moveTo>
                  <a:lnTo>
                    <a:pt x="2684" y="8"/>
                  </a:lnTo>
                  <a:lnTo>
                    <a:pt x="2537" y="22"/>
                  </a:lnTo>
                  <a:lnTo>
                    <a:pt x="2391" y="44"/>
                  </a:lnTo>
                  <a:lnTo>
                    <a:pt x="2244" y="73"/>
                  </a:lnTo>
                  <a:lnTo>
                    <a:pt x="2097" y="102"/>
                  </a:lnTo>
                  <a:lnTo>
                    <a:pt x="1959" y="139"/>
                  </a:lnTo>
                  <a:lnTo>
                    <a:pt x="1821" y="175"/>
                  </a:lnTo>
                  <a:lnTo>
                    <a:pt x="1692" y="226"/>
                  </a:lnTo>
                  <a:lnTo>
                    <a:pt x="1562" y="277"/>
                  </a:lnTo>
                  <a:lnTo>
                    <a:pt x="1433" y="335"/>
                  </a:lnTo>
                  <a:lnTo>
                    <a:pt x="1312" y="400"/>
                  </a:lnTo>
                  <a:lnTo>
                    <a:pt x="1191" y="465"/>
                  </a:lnTo>
                  <a:lnTo>
                    <a:pt x="1079" y="538"/>
                  </a:lnTo>
                  <a:lnTo>
                    <a:pt x="967" y="618"/>
                  </a:lnTo>
                  <a:lnTo>
                    <a:pt x="863" y="698"/>
                  </a:lnTo>
                  <a:lnTo>
                    <a:pt x="768" y="785"/>
                  </a:lnTo>
                  <a:lnTo>
                    <a:pt x="673" y="880"/>
                  </a:lnTo>
                  <a:lnTo>
                    <a:pt x="587" y="981"/>
                  </a:lnTo>
                  <a:lnTo>
                    <a:pt x="501" y="1083"/>
                  </a:lnTo>
                  <a:lnTo>
                    <a:pt x="423" y="1192"/>
                  </a:lnTo>
                  <a:lnTo>
                    <a:pt x="354" y="1308"/>
                  </a:lnTo>
                  <a:lnTo>
                    <a:pt x="285" y="1424"/>
                  </a:lnTo>
                  <a:lnTo>
                    <a:pt x="225" y="1548"/>
                  </a:lnTo>
                  <a:lnTo>
                    <a:pt x="173" y="1671"/>
                  </a:lnTo>
                  <a:lnTo>
                    <a:pt x="130" y="1809"/>
                  </a:lnTo>
                  <a:lnTo>
                    <a:pt x="95" y="1940"/>
                  </a:lnTo>
                  <a:lnTo>
                    <a:pt x="52" y="2143"/>
                  </a:lnTo>
                  <a:lnTo>
                    <a:pt x="18" y="2340"/>
                  </a:lnTo>
                  <a:lnTo>
                    <a:pt x="0" y="2536"/>
                  </a:lnTo>
                  <a:lnTo>
                    <a:pt x="0" y="2725"/>
                  </a:lnTo>
                  <a:lnTo>
                    <a:pt x="18" y="2913"/>
                  </a:lnTo>
                  <a:lnTo>
                    <a:pt x="35" y="3102"/>
                  </a:lnTo>
                  <a:lnTo>
                    <a:pt x="69" y="3284"/>
                  </a:lnTo>
                  <a:lnTo>
                    <a:pt x="121" y="3458"/>
                  </a:lnTo>
                  <a:lnTo>
                    <a:pt x="181" y="3633"/>
                  </a:lnTo>
                  <a:lnTo>
                    <a:pt x="251" y="3807"/>
                  </a:lnTo>
                  <a:lnTo>
                    <a:pt x="328" y="3974"/>
                  </a:lnTo>
                  <a:lnTo>
                    <a:pt x="414" y="4141"/>
                  </a:lnTo>
                  <a:lnTo>
                    <a:pt x="509" y="4301"/>
                  </a:lnTo>
                  <a:lnTo>
                    <a:pt x="622" y="4461"/>
                  </a:lnTo>
                  <a:lnTo>
                    <a:pt x="734" y="4613"/>
                  </a:lnTo>
                  <a:lnTo>
                    <a:pt x="855" y="4766"/>
                  </a:lnTo>
                  <a:lnTo>
                    <a:pt x="949" y="4729"/>
                  </a:lnTo>
                  <a:lnTo>
                    <a:pt x="1044" y="4700"/>
                  </a:lnTo>
                  <a:lnTo>
                    <a:pt x="1139" y="4686"/>
                  </a:lnTo>
                  <a:lnTo>
                    <a:pt x="1243" y="4671"/>
                  </a:lnTo>
                  <a:lnTo>
                    <a:pt x="1355" y="4671"/>
                  </a:lnTo>
                  <a:lnTo>
                    <a:pt x="1467" y="4686"/>
                  </a:lnTo>
                  <a:lnTo>
                    <a:pt x="1588" y="4708"/>
                  </a:lnTo>
                  <a:lnTo>
                    <a:pt x="1709" y="4737"/>
                  </a:lnTo>
                  <a:lnTo>
                    <a:pt x="1881" y="4795"/>
                  </a:lnTo>
                  <a:lnTo>
                    <a:pt x="2054" y="4838"/>
                  </a:lnTo>
                  <a:lnTo>
                    <a:pt x="2227" y="4882"/>
                  </a:lnTo>
                  <a:lnTo>
                    <a:pt x="2399" y="4911"/>
                  </a:lnTo>
                  <a:lnTo>
                    <a:pt x="2580" y="4940"/>
                  </a:lnTo>
                  <a:lnTo>
                    <a:pt x="2753" y="4955"/>
                  </a:lnTo>
                  <a:lnTo>
                    <a:pt x="2926" y="4962"/>
                  </a:lnTo>
                  <a:lnTo>
                    <a:pt x="3098" y="4962"/>
                  </a:lnTo>
                  <a:lnTo>
                    <a:pt x="3279" y="4955"/>
                  </a:lnTo>
                  <a:lnTo>
                    <a:pt x="3443" y="4940"/>
                  </a:lnTo>
                  <a:lnTo>
                    <a:pt x="3616" y="4918"/>
                  </a:lnTo>
                  <a:lnTo>
                    <a:pt x="3788" y="4889"/>
                  </a:lnTo>
                  <a:lnTo>
                    <a:pt x="3952" y="4860"/>
                  </a:lnTo>
                  <a:lnTo>
                    <a:pt x="4116" y="4817"/>
                  </a:lnTo>
                  <a:lnTo>
                    <a:pt x="4280" y="4766"/>
                  </a:lnTo>
                  <a:lnTo>
                    <a:pt x="4436" y="4708"/>
                  </a:lnTo>
                  <a:lnTo>
                    <a:pt x="4591" y="4650"/>
                  </a:lnTo>
                  <a:lnTo>
                    <a:pt x="4738" y="4577"/>
                  </a:lnTo>
                  <a:lnTo>
                    <a:pt x="4884" y="4504"/>
                  </a:lnTo>
                  <a:lnTo>
                    <a:pt x="5022" y="4417"/>
                  </a:lnTo>
                  <a:lnTo>
                    <a:pt x="5160" y="4330"/>
                  </a:lnTo>
                  <a:lnTo>
                    <a:pt x="5290" y="4235"/>
                  </a:lnTo>
                  <a:lnTo>
                    <a:pt x="5419" y="4134"/>
                  </a:lnTo>
                  <a:lnTo>
                    <a:pt x="5540" y="4025"/>
                  </a:lnTo>
                  <a:lnTo>
                    <a:pt x="5652" y="3916"/>
                  </a:lnTo>
                  <a:lnTo>
                    <a:pt x="5756" y="3800"/>
                  </a:lnTo>
                  <a:lnTo>
                    <a:pt x="5859" y="3669"/>
                  </a:lnTo>
                  <a:lnTo>
                    <a:pt x="5954" y="3545"/>
                  </a:lnTo>
                  <a:lnTo>
                    <a:pt x="6041" y="3407"/>
                  </a:lnTo>
                  <a:lnTo>
                    <a:pt x="6118" y="3269"/>
                  </a:lnTo>
                  <a:lnTo>
                    <a:pt x="6187" y="3117"/>
                  </a:lnTo>
                  <a:lnTo>
                    <a:pt x="6248" y="2972"/>
                  </a:lnTo>
                  <a:lnTo>
                    <a:pt x="6291" y="2834"/>
                  </a:lnTo>
                  <a:lnTo>
                    <a:pt x="6325" y="2696"/>
                  </a:lnTo>
                  <a:lnTo>
                    <a:pt x="6351" y="2565"/>
                  </a:lnTo>
                  <a:lnTo>
                    <a:pt x="6360" y="2434"/>
                  </a:lnTo>
                  <a:lnTo>
                    <a:pt x="6368" y="2311"/>
                  </a:lnTo>
                  <a:lnTo>
                    <a:pt x="6360" y="2180"/>
                  </a:lnTo>
                  <a:lnTo>
                    <a:pt x="6343" y="2064"/>
                  </a:lnTo>
                  <a:lnTo>
                    <a:pt x="6317" y="1940"/>
                  </a:lnTo>
                  <a:lnTo>
                    <a:pt x="6282" y="1824"/>
                  </a:lnTo>
                  <a:lnTo>
                    <a:pt x="6239" y="1708"/>
                  </a:lnTo>
                  <a:lnTo>
                    <a:pt x="6187" y="1591"/>
                  </a:lnTo>
                  <a:lnTo>
                    <a:pt x="6136" y="1482"/>
                  </a:lnTo>
                  <a:lnTo>
                    <a:pt x="6066" y="1381"/>
                  </a:lnTo>
                  <a:lnTo>
                    <a:pt x="5989" y="1272"/>
                  </a:lnTo>
                  <a:lnTo>
                    <a:pt x="5911" y="1177"/>
                  </a:lnTo>
                  <a:lnTo>
                    <a:pt x="5825" y="1076"/>
                  </a:lnTo>
                  <a:lnTo>
                    <a:pt x="5730" y="981"/>
                  </a:lnTo>
                  <a:lnTo>
                    <a:pt x="5626" y="894"/>
                  </a:lnTo>
                  <a:lnTo>
                    <a:pt x="5523" y="807"/>
                  </a:lnTo>
                  <a:lnTo>
                    <a:pt x="5411" y="727"/>
                  </a:lnTo>
                  <a:lnTo>
                    <a:pt x="5298" y="647"/>
                  </a:lnTo>
                  <a:lnTo>
                    <a:pt x="5178" y="574"/>
                  </a:lnTo>
                  <a:lnTo>
                    <a:pt x="5048" y="502"/>
                  </a:lnTo>
                  <a:lnTo>
                    <a:pt x="4919" y="436"/>
                  </a:lnTo>
                  <a:lnTo>
                    <a:pt x="4789" y="378"/>
                  </a:lnTo>
                  <a:lnTo>
                    <a:pt x="4651" y="320"/>
                  </a:lnTo>
                  <a:lnTo>
                    <a:pt x="4513" y="262"/>
                  </a:lnTo>
                  <a:lnTo>
                    <a:pt x="4367" y="219"/>
                  </a:lnTo>
                  <a:lnTo>
                    <a:pt x="4228" y="175"/>
                  </a:lnTo>
                  <a:lnTo>
                    <a:pt x="4082" y="131"/>
                  </a:lnTo>
                  <a:lnTo>
                    <a:pt x="3926" y="102"/>
                  </a:lnTo>
                  <a:lnTo>
                    <a:pt x="3780" y="73"/>
                  </a:lnTo>
                  <a:lnTo>
                    <a:pt x="3616" y="44"/>
                  </a:lnTo>
                  <a:lnTo>
                    <a:pt x="3461" y="22"/>
                  </a:lnTo>
                  <a:lnTo>
                    <a:pt x="3305" y="8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-4989850" y="-2453900"/>
              <a:ext cx="1453775" cy="708975"/>
            </a:xfrm>
            <a:custGeom>
              <a:avLst/>
              <a:gdLst/>
              <a:ahLst/>
              <a:cxnLst/>
              <a:rect l="l" t="t" r="r" b="b"/>
              <a:pathLst>
                <a:path w="58151" h="28359" extrusionOk="0">
                  <a:moveTo>
                    <a:pt x="49254" y="11797"/>
                  </a:moveTo>
                  <a:lnTo>
                    <a:pt x="49513" y="12153"/>
                  </a:lnTo>
                  <a:lnTo>
                    <a:pt x="49755" y="12516"/>
                  </a:lnTo>
                  <a:lnTo>
                    <a:pt x="49996" y="12879"/>
                  </a:lnTo>
                  <a:lnTo>
                    <a:pt x="50221" y="13250"/>
                  </a:lnTo>
                  <a:lnTo>
                    <a:pt x="50445" y="13628"/>
                  </a:lnTo>
                  <a:lnTo>
                    <a:pt x="50661" y="14005"/>
                  </a:lnTo>
                  <a:lnTo>
                    <a:pt x="50868" y="14390"/>
                  </a:lnTo>
                  <a:lnTo>
                    <a:pt x="51066" y="14775"/>
                  </a:lnTo>
                  <a:lnTo>
                    <a:pt x="51256" y="15168"/>
                  </a:lnTo>
                  <a:lnTo>
                    <a:pt x="51438" y="15567"/>
                  </a:lnTo>
                  <a:lnTo>
                    <a:pt x="51610" y="15967"/>
                  </a:lnTo>
                  <a:lnTo>
                    <a:pt x="51774" y="16366"/>
                  </a:lnTo>
                  <a:lnTo>
                    <a:pt x="51938" y="16773"/>
                  </a:lnTo>
                  <a:lnTo>
                    <a:pt x="52085" y="17187"/>
                  </a:lnTo>
                  <a:lnTo>
                    <a:pt x="52231" y="17601"/>
                  </a:lnTo>
                  <a:lnTo>
                    <a:pt x="52369" y="18015"/>
                  </a:lnTo>
                  <a:lnTo>
                    <a:pt x="52499" y="18436"/>
                  </a:lnTo>
                  <a:lnTo>
                    <a:pt x="52620" y="18858"/>
                  </a:lnTo>
                  <a:lnTo>
                    <a:pt x="52732" y="19286"/>
                  </a:lnTo>
                  <a:lnTo>
                    <a:pt x="52835" y="19715"/>
                  </a:lnTo>
                  <a:lnTo>
                    <a:pt x="52930" y="20143"/>
                  </a:lnTo>
                  <a:lnTo>
                    <a:pt x="53025" y="20572"/>
                  </a:lnTo>
                  <a:lnTo>
                    <a:pt x="53103" y="21008"/>
                  </a:lnTo>
                  <a:lnTo>
                    <a:pt x="53181" y="21444"/>
                  </a:lnTo>
                  <a:lnTo>
                    <a:pt x="53241" y="21887"/>
                  </a:lnTo>
                  <a:lnTo>
                    <a:pt x="53301" y="22330"/>
                  </a:lnTo>
                  <a:lnTo>
                    <a:pt x="53353" y="22766"/>
                  </a:lnTo>
                  <a:lnTo>
                    <a:pt x="53396" y="23216"/>
                  </a:lnTo>
                  <a:lnTo>
                    <a:pt x="53431" y="23659"/>
                  </a:lnTo>
                  <a:lnTo>
                    <a:pt x="53457" y="24102"/>
                  </a:lnTo>
                  <a:lnTo>
                    <a:pt x="53483" y="24553"/>
                  </a:lnTo>
                  <a:lnTo>
                    <a:pt x="53491" y="25003"/>
                  </a:lnTo>
                  <a:lnTo>
                    <a:pt x="49600" y="24996"/>
                  </a:lnTo>
                  <a:lnTo>
                    <a:pt x="45708" y="24988"/>
                  </a:lnTo>
                  <a:lnTo>
                    <a:pt x="41799" y="24981"/>
                  </a:lnTo>
                  <a:lnTo>
                    <a:pt x="37899" y="24974"/>
                  </a:lnTo>
                  <a:lnTo>
                    <a:pt x="38019" y="24763"/>
                  </a:lnTo>
                  <a:lnTo>
                    <a:pt x="38132" y="24538"/>
                  </a:lnTo>
                  <a:lnTo>
                    <a:pt x="38235" y="24320"/>
                  </a:lnTo>
                  <a:lnTo>
                    <a:pt x="38321" y="24102"/>
                  </a:lnTo>
                  <a:lnTo>
                    <a:pt x="38399" y="23877"/>
                  </a:lnTo>
                  <a:lnTo>
                    <a:pt x="38468" y="23659"/>
                  </a:lnTo>
                  <a:lnTo>
                    <a:pt x="38520" y="23434"/>
                  </a:lnTo>
                  <a:lnTo>
                    <a:pt x="38563" y="23209"/>
                  </a:lnTo>
                  <a:lnTo>
                    <a:pt x="38589" y="22984"/>
                  </a:lnTo>
                  <a:lnTo>
                    <a:pt x="38615" y="22758"/>
                  </a:lnTo>
                  <a:lnTo>
                    <a:pt x="38623" y="22533"/>
                  </a:lnTo>
                  <a:lnTo>
                    <a:pt x="38615" y="22315"/>
                  </a:lnTo>
                  <a:lnTo>
                    <a:pt x="38606" y="22090"/>
                  </a:lnTo>
                  <a:lnTo>
                    <a:pt x="38589" y="21865"/>
                  </a:lnTo>
                  <a:lnTo>
                    <a:pt x="38554" y="21640"/>
                  </a:lnTo>
                  <a:lnTo>
                    <a:pt x="38511" y="21415"/>
                  </a:lnTo>
                  <a:lnTo>
                    <a:pt x="38460" y="21197"/>
                  </a:lnTo>
                  <a:lnTo>
                    <a:pt x="38408" y="20971"/>
                  </a:lnTo>
                  <a:lnTo>
                    <a:pt x="38339" y="20753"/>
                  </a:lnTo>
                  <a:lnTo>
                    <a:pt x="38261" y="20528"/>
                  </a:lnTo>
                  <a:lnTo>
                    <a:pt x="38175" y="20310"/>
                  </a:lnTo>
                  <a:lnTo>
                    <a:pt x="38080" y="20092"/>
                  </a:lnTo>
                  <a:lnTo>
                    <a:pt x="37976" y="19882"/>
                  </a:lnTo>
                  <a:lnTo>
                    <a:pt x="37864" y="19664"/>
                  </a:lnTo>
                  <a:lnTo>
                    <a:pt x="37743" y="19453"/>
                  </a:lnTo>
                  <a:lnTo>
                    <a:pt x="37614" y="19243"/>
                  </a:lnTo>
                  <a:lnTo>
                    <a:pt x="37484" y="19032"/>
                  </a:lnTo>
                  <a:lnTo>
                    <a:pt x="37346" y="18829"/>
                  </a:lnTo>
                  <a:lnTo>
                    <a:pt x="37191" y="18625"/>
                  </a:lnTo>
                  <a:lnTo>
                    <a:pt x="37036" y="18422"/>
                  </a:lnTo>
                  <a:lnTo>
                    <a:pt x="36880" y="18226"/>
                  </a:lnTo>
                  <a:lnTo>
                    <a:pt x="36708" y="18030"/>
                  </a:lnTo>
                  <a:lnTo>
                    <a:pt x="37536" y="17674"/>
                  </a:lnTo>
                  <a:lnTo>
                    <a:pt x="38365" y="17318"/>
                  </a:lnTo>
                  <a:lnTo>
                    <a:pt x="39184" y="16947"/>
                  </a:lnTo>
                  <a:lnTo>
                    <a:pt x="40004" y="16569"/>
                  </a:lnTo>
                  <a:lnTo>
                    <a:pt x="40815" y="16184"/>
                  </a:lnTo>
                  <a:lnTo>
                    <a:pt x="41626" y="15799"/>
                  </a:lnTo>
                  <a:lnTo>
                    <a:pt x="43231" y="15030"/>
                  </a:lnTo>
                  <a:lnTo>
                    <a:pt x="43611" y="14848"/>
                  </a:lnTo>
                  <a:lnTo>
                    <a:pt x="43999" y="14666"/>
                  </a:lnTo>
                  <a:lnTo>
                    <a:pt x="44793" y="14318"/>
                  </a:lnTo>
                  <a:lnTo>
                    <a:pt x="45587" y="13962"/>
                  </a:lnTo>
                  <a:lnTo>
                    <a:pt x="45984" y="13773"/>
                  </a:lnTo>
                  <a:lnTo>
                    <a:pt x="46372" y="13591"/>
                  </a:lnTo>
                  <a:lnTo>
                    <a:pt x="46761" y="13395"/>
                  </a:lnTo>
                  <a:lnTo>
                    <a:pt x="47140" y="13199"/>
                  </a:lnTo>
                  <a:lnTo>
                    <a:pt x="47520" y="12996"/>
                  </a:lnTo>
                  <a:lnTo>
                    <a:pt x="47882" y="12785"/>
                  </a:lnTo>
                  <a:lnTo>
                    <a:pt x="48236" y="12560"/>
                  </a:lnTo>
                  <a:lnTo>
                    <a:pt x="48581" y="12327"/>
                  </a:lnTo>
                  <a:lnTo>
                    <a:pt x="48909" y="12080"/>
                  </a:lnTo>
                  <a:lnTo>
                    <a:pt x="49073" y="11957"/>
                  </a:lnTo>
                  <a:lnTo>
                    <a:pt x="49228" y="11826"/>
                  </a:lnTo>
                  <a:lnTo>
                    <a:pt x="49228" y="11812"/>
                  </a:lnTo>
                  <a:lnTo>
                    <a:pt x="49237" y="11804"/>
                  </a:lnTo>
                  <a:lnTo>
                    <a:pt x="49254" y="11797"/>
                  </a:lnTo>
                  <a:close/>
                  <a:moveTo>
                    <a:pt x="28320" y="16540"/>
                  </a:moveTo>
                  <a:lnTo>
                    <a:pt x="28545" y="16555"/>
                  </a:lnTo>
                  <a:lnTo>
                    <a:pt x="28769" y="16569"/>
                  </a:lnTo>
                  <a:lnTo>
                    <a:pt x="28994" y="16591"/>
                  </a:lnTo>
                  <a:lnTo>
                    <a:pt x="29218" y="16620"/>
                  </a:lnTo>
                  <a:lnTo>
                    <a:pt x="29434" y="16657"/>
                  </a:lnTo>
                  <a:lnTo>
                    <a:pt x="29658" y="16700"/>
                  </a:lnTo>
                  <a:lnTo>
                    <a:pt x="29874" y="16751"/>
                  </a:lnTo>
                  <a:lnTo>
                    <a:pt x="30089" y="16809"/>
                  </a:lnTo>
                  <a:lnTo>
                    <a:pt x="30296" y="16875"/>
                  </a:lnTo>
                  <a:lnTo>
                    <a:pt x="30504" y="16940"/>
                  </a:lnTo>
                  <a:lnTo>
                    <a:pt x="30711" y="17013"/>
                  </a:lnTo>
                  <a:lnTo>
                    <a:pt x="30918" y="17092"/>
                  </a:lnTo>
                  <a:lnTo>
                    <a:pt x="31116" y="17180"/>
                  </a:lnTo>
                  <a:lnTo>
                    <a:pt x="31315" y="17274"/>
                  </a:lnTo>
                  <a:lnTo>
                    <a:pt x="31513" y="17368"/>
                  </a:lnTo>
                  <a:lnTo>
                    <a:pt x="31703" y="17470"/>
                  </a:lnTo>
                  <a:lnTo>
                    <a:pt x="31893" y="17572"/>
                  </a:lnTo>
                  <a:lnTo>
                    <a:pt x="32074" y="17688"/>
                  </a:lnTo>
                  <a:lnTo>
                    <a:pt x="32255" y="17797"/>
                  </a:lnTo>
                  <a:lnTo>
                    <a:pt x="32436" y="17921"/>
                  </a:lnTo>
                  <a:lnTo>
                    <a:pt x="32609" y="18044"/>
                  </a:lnTo>
                  <a:lnTo>
                    <a:pt x="32782" y="18168"/>
                  </a:lnTo>
                  <a:lnTo>
                    <a:pt x="32946" y="18298"/>
                  </a:lnTo>
                  <a:lnTo>
                    <a:pt x="33101" y="18436"/>
                  </a:lnTo>
                  <a:lnTo>
                    <a:pt x="33256" y="18574"/>
                  </a:lnTo>
                  <a:lnTo>
                    <a:pt x="33412" y="18712"/>
                  </a:lnTo>
                  <a:lnTo>
                    <a:pt x="33558" y="18858"/>
                  </a:lnTo>
                  <a:lnTo>
                    <a:pt x="33696" y="19010"/>
                  </a:lnTo>
                  <a:lnTo>
                    <a:pt x="33834" y="19155"/>
                  </a:lnTo>
                  <a:lnTo>
                    <a:pt x="33964" y="19308"/>
                  </a:lnTo>
                  <a:lnTo>
                    <a:pt x="34093" y="19468"/>
                  </a:lnTo>
                  <a:lnTo>
                    <a:pt x="34205" y="19620"/>
                  </a:lnTo>
                  <a:lnTo>
                    <a:pt x="34318" y="19773"/>
                  </a:lnTo>
                  <a:lnTo>
                    <a:pt x="34421" y="19925"/>
                  </a:lnTo>
                  <a:lnTo>
                    <a:pt x="34516" y="20071"/>
                  </a:lnTo>
                  <a:lnTo>
                    <a:pt x="34602" y="20223"/>
                  </a:lnTo>
                  <a:lnTo>
                    <a:pt x="34680" y="20376"/>
                  </a:lnTo>
                  <a:lnTo>
                    <a:pt x="34749" y="20528"/>
                  </a:lnTo>
                  <a:lnTo>
                    <a:pt x="34818" y="20674"/>
                  </a:lnTo>
                  <a:lnTo>
                    <a:pt x="34878" y="20826"/>
                  </a:lnTo>
                  <a:lnTo>
                    <a:pt x="34930" y="20971"/>
                  </a:lnTo>
                  <a:lnTo>
                    <a:pt x="35025" y="21276"/>
                  </a:lnTo>
                  <a:lnTo>
                    <a:pt x="35103" y="21574"/>
                  </a:lnTo>
                  <a:lnTo>
                    <a:pt x="35163" y="21879"/>
                  </a:lnTo>
                  <a:lnTo>
                    <a:pt x="35215" y="22184"/>
                  </a:lnTo>
                  <a:lnTo>
                    <a:pt x="35250" y="22490"/>
                  </a:lnTo>
                  <a:lnTo>
                    <a:pt x="35319" y="23122"/>
                  </a:lnTo>
                  <a:lnTo>
                    <a:pt x="35379" y="23783"/>
                  </a:lnTo>
                  <a:lnTo>
                    <a:pt x="35413" y="24117"/>
                  </a:lnTo>
                  <a:lnTo>
                    <a:pt x="35457" y="24465"/>
                  </a:lnTo>
                  <a:lnTo>
                    <a:pt x="35474" y="24531"/>
                  </a:lnTo>
                  <a:lnTo>
                    <a:pt x="35491" y="24596"/>
                  </a:lnTo>
                  <a:lnTo>
                    <a:pt x="35552" y="24727"/>
                  </a:lnTo>
                  <a:lnTo>
                    <a:pt x="35621" y="24858"/>
                  </a:lnTo>
                  <a:lnTo>
                    <a:pt x="35707" y="24974"/>
                  </a:lnTo>
                  <a:lnTo>
                    <a:pt x="31876" y="24981"/>
                  </a:lnTo>
                  <a:lnTo>
                    <a:pt x="28044" y="25003"/>
                  </a:lnTo>
                  <a:lnTo>
                    <a:pt x="24213" y="25032"/>
                  </a:lnTo>
                  <a:lnTo>
                    <a:pt x="22297" y="25054"/>
                  </a:lnTo>
                  <a:lnTo>
                    <a:pt x="20382" y="25083"/>
                  </a:lnTo>
                  <a:lnTo>
                    <a:pt x="20425" y="25032"/>
                  </a:lnTo>
                  <a:lnTo>
                    <a:pt x="20468" y="24974"/>
                  </a:lnTo>
                  <a:lnTo>
                    <a:pt x="20503" y="24916"/>
                  </a:lnTo>
                  <a:lnTo>
                    <a:pt x="20537" y="24850"/>
                  </a:lnTo>
                  <a:lnTo>
                    <a:pt x="20563" y="24785"/>
                  </a:lnTo>
                  <a:lnTo>
                    <a:pt x="20580" y="24712"/>
                  </a:lnTo>
                  <a:lnTo>
                    <a:pt x="20589" y="24640"/>
                  </a:lnTo>
                  <a:lnTo>
                    <a:pt x="20597" y="24567"/>
                  </a:lnTo>
                  <a:lnTo>
                    <a:pt x="20580" y="24218"/>
                  </a:lnTo>
                  <a:lnTo>
                    <a:pt x="20589" y="23862"/>
                  </a:lnTo>
                  <a:lnTo>
                    <a:pt x="20606" y="23514"/>
                  </a:lnTo>
                  <a:lnTo>
                    <a:pt x="20649" y="23158"/>
                  </a:lnTo>
                  <a:lnTo>
                    <a:pt x="20701" y="22802"/>
                  </a:lnTo>
                  <a:lnTo>
                    <a:pt x="20770" y="22446"/>
                  </a:lnTo>
                  <a:lnTo>
                    <a:pt x="20865" y="22097"/>
                  </a:lnTo>
                  <a:lnTo>
                    <a:pt x="20969" y="21749"/>
                  </a:lnTo>
                  <a:lnTo>
                    <a:pt x="21089" y="21400"/>
                  </a:lnTo>
                  <a:lnTo>
                    <a:pt x="21227" y="21066"/>
                  </a:lnTo>
                  <a:lnTo>
                    <a:pt x="21383" y="20732"/>
                  </a:lnTo>
                  <a:lnTo>
                    <a:pt x="21555" y="20398"/>
                  </a:lnTo>
                  <a:lnTo>
                    <a:pt x="21737" y="20078"/>
                  </a:lnTo>
                  <a:lnTo>
                    <a:pt x="21944" y="19766"/>
                  </a:lnTo>
                  <a:lnTo>
                    <a:pt x="22159" y="19461"/>
                  </a:lnTo>
                  <a:lnTo>
                    <a:pt x="22392" y="19170"/>
                  </a:lnTo>
                  <a:lnTo>
                    <a:pt x="22643" y="18887"/>
                  </a:lnTo>
                  <a:lnTo>
                    <a:pt x="22772" y="18749"/>
                  </a:lnTo>
                  <a:lnTo>
                    <a:pt x="22901" y="18618"/>
                  </a:lnTo>
                  <a:lnTo>
                    <a:pt x="23040" y="18487"/>
                  </a:lnTo>
                  <a:lnTo>
                    <a:pt x="23178" y="18356"/>
                  </a:lnTo>
                  <a:lnTo>
                    <a:pt x="23324" y="18233"/>
                  </a:lnTo>
                  <a:lnTo>
                    <a:pt x="23471" y="18109"/>
                  </a:lnTo>
                  <a:lnTo>
                    <a:pt x="23626" y="17993"/>
                  </a:lnTo>
                  <a:lnTo>
                    <a:pt x="23782" y="17884"/>
                  </a:lnTo>
                  <a:lnTo>
                    <a:pt x="23937" y="17768"/>
                  </a:lnTo>
                  <a:lnTo>
                    <a:pt x="24101" y="17666"/>
                  </a:lnTo>
                  <a:lnTo>
                    <a:pt x="24273" y="17565"/>
                  </a:lnTo>
                  <a:lnTo>
                    <a:pt x="24437" y="17463"/>
                  </a:lnTo>
                  <a:lnTo>
                    <a:pt x="24610" y="17376"/>
                  </a:lnTo>
                  <a:lnTo>
                    <a:pt x="24791" y="17281"/>
                  </a:lnTo>
                  <a:lnTo>
                    <a:pt x="24972" y="17201"/>
                  </a:lnTo>
                  <a:lnTo>
                    <a:pt x="25154" y="17122"/>
                  </a:lnTo>
                  <a:lnTo>
                    <a:pt x="25343" y="17042"/>
                  </a:lnTo>
                  <a:lnTo>
                    <a:pt x="25533" y="16976"/>
                  </a:lnTo>
                  <a:lnTo>
                    <a:pt x="25732" y="16911"/>
                  </a:lnTo>
                  <a:lnTo>
                    <a:pt x="25930" y="16845"/>
                  </a:lnTo>
                  <a:lnTo>
                    <a:pt x="26129" y="16795"/>
                  </a:lnTo>
                  <a:lnTo>
                    <a:pt x="26336" y="16744"/>
                  </a:lnTo>
                  <a:lnTo>
                    <a:pt x="26543" y="16693"/>
                  </a:lnTo>
                  <a:lnTo>
                    <a:pt x="26750" y="16657"/>
                  </a:lnTo>
                  <a:lnTo>
                    <a:pt x="26966" y="16620"/>
                  </a:lnTo>
                  <a:lnTo>
                    <a:pt x="27181" y="16599"/>
                  </a:lnTo>
                  <a:lnTo>
                    <a:pt x="27406" y="16569"/>
                  </a:lnTo>
                  <a:lnTo>
                    <a:pt x="27630" y="16555"/>
                  </a:lnTo>
                  <a:lnTo>
                    <a:pt x="27854" y="16548"/>
                  </a:lnTo>
                  <a:lnTo>
                    <a:pt x="28087" y="16540"/>
                  </a:lnTo>
                  <a:close/>
                  <a:moveTo>
                    <a:pt x="28424" y="2630"/>
                  </a:moveTo>
                  <a:lnTo>
                    <a:pt x="29192" y="2645"/>
                  </a:lnTo>
                  <a:lnTo>
                    <a:pt x="29969" y="2666"/>
                  </a:lnTo>
                  <a:lnTo>
                    <a:pt x="30754" y="2710"/>
                  </a:lnTo>
                  <a:lnTo>
                    <a:pt x="31539" y="2761"/>
                  </a:lnTo>
                  <a:lnTo>
                    <a:pt x="32324" y="2826"/>
                  </a:lnTo>
                  <a:lnTo>
                    <a:pt x="32946" y="2884"/>
                  </a:lnTo>
                  <a:lnTo>
                    <a:pt x="33558" y="2964"/>
                  </a:lnTo>
                  <a:lnTo>
                    <a:pt x="34154" y="3051"/>
                  </a:lnTo>
                  <a:lnTo>
                    <a:pt x="34749" y="3146"/>
                  </a:lnTo>
                  <a:lnTo>
                    <a:pt x="35336" y="3255"/>
                  </a:lnTo>
                  <a:lnTo>
                    <a:pt x="35905" y="3378"/>
                  </a:lnTo>
                  <a:lnTo>
                    <a:pt x="36466" y="3509"/>
                  </a:lnTo>
                  <a:lnTo>
                    <a:pt x="37027" y="3647"/>
                  </a:lnTo>
                  <a:lnTo>
                    <a:pt x="37571" y="3799"/>
                  </a:lnTo>
                  <a:lnTo>
                    <a:pt x="38106" y="3959"/>
                  </a:lnTo>
                  <a:lnTo>
                    <a:pt x="38632" y="4134"/>
                  </a:lnTo>
                  <a:lnTo>
                    <a:pt x="39150" y="4315"/>
                  </a:lnTo>
                  <a:lnTo>
                    <a:pt x="39659" y="4504"/>
                  </a:lnTo>
                  <a:lnTo>
                    <a:pt x="40159" y="4707"/>
                  </a:lnTo>
                  <a:lnTo>
                    <a:pt x="40643" y="4918"/>
                  </a:lnTo>
                  <a:lnTo>
                    <a:pt x="41126" y="5136"/>
                  </a:lnTo>
                  <a:lnTo>
                    <a:pt x="41600" y="5361"/>
                  </a:lnTo>
                  <a:lnTo>
                    <a:pt x="42058" y="5601"/>
                  </a:lnTo>
                  <a:lnTo>
                    <a:pt x="42507" y="5848"/>
                  </a:lnTo>
                  <a:lnTo>
                    <a:pt x="42955" y="6102"/>
                  </a:lnTo>
                  <a:lnTo>
                    <a:pt x="43387" y="6364"/>
                  </a:lnTo>
                  <a:lnTo>
                    <a:pt x="43809" y="6640"/>
                  </a:lnTo>
                  <a:lnTo>
                    <a:pt x="44224" y="6916"/>
                  </a:lnTo>
                  <a:lnTo>
                    <a:pt x="44629" y="7206"/>
                  </a:lnTo>
                  <a:lnTo>
                    <a:pt x="45026" y="7497"/>
                  </a:lnTo>
                  <a:lnTo>
                    <a:pt x="45414" y="7802"/>
                  </a:lnTo>
                  <a:lnTo>
                    <a:pt x="45794" y="8114"/>
                  </a:lnTo>
                  <a:lnTo>
                    <a:pt x="46165" y="8434"/>
                  </a:lnTo>
                  <a:lnTo>
                    <a:pt x="46528" y="8753"/>
                  </a:lnTo>
                  <a:lnTo>
                    <a:pt x="46881" y="9088"/>
                  </a:lnTo>
                  <a:lnTo>
                    <a:pt x="47218" y="9429"/>
                  </a:lnTo>
                  <a:lnTo>
                    <a:pt x="47554" y="9770"/>
                  </a:lnTo>
                  <a:lnTo>
                    <a:pt x="47149" y="9894"/>
                  </a:lnTo>
                  <a:lnTo>
                    <a:pt x="46752" y="10032"/>
                  </a:lnTo>
                  <a:lnTo>
                    <a:pt x="46364" y="10184"/>
                  </a:lnTo>
                  <a:lnTo>
                    <a:pt x="45984" y="10344"/>
                  </a:lnTo>
                  <a:lnTo>
                    <a:pt x="45604" y="10519"/>
                  </a:lnTo>
                  <a:lnTo>
                    <a:pt x="45233" y="10700"/>
                  </a:lnTo>
                  <a:lnTo>
                    <a:pt x="44862" y="10889"/>
                  </a:lnTo>
                  <a:lnTo>
                    <a:pt x="44491" y="11085"/>
                  </a:lnTo>
                  <a:lnTo>
                    <a:pt x="44129" y="11281"/>
                  </a:lnTo>
                  <a:lnTo>
                    <a:pt x="43775" y="11492"/>
                  </a:lnTo>
                  <a:lnTo>
                    <a:pt x="43059" y="11906"/>
                  </a:lnTo>
                  <a:lnTo>
                    <a:pt x="42351" y="12320"/>
                  </a:lnTo>
                  <a:lnTo>
                    <a:pt x="41644" y="12720"/>
                  </a:lnTo>
                  <a:lnTo>
                    <a:pt x="40039" y="13620"/>
                  </a:lnTo>
                  <a:lnTo>
                    <a:pt x="38442" y="14514"/>
                  </a:lnTo>
                  <a:lnTo>
                    <a:pt x="37648" y="14971"/>
                  </a:lnTo>
                  <a:lnTo>
                    <a:pt x="36863" y="15429"/>
                  </a:lnTo>
                  <a:lnTo>
                    <a:pt x="36078" y="15901"/>
                  </a:lnTo>
                  <a:lnTo>
                    <a:pt x="35310" y="16388"/>
                  </a:lnTo>
                  <a:lnTo>
                    <a:pt x="35129" y="16540"/>
                  </a:lnTo>
                  <a:lnTo>
                    <a:pt x="34766" y="16272"/>
                  </a:lnTo>
                  <a:lnTo>
                    <a:pt x="34395" y="16010"/>
                  </a:lnTo>
                  <a:lnTo>
                    <a:pt x="34016" y="15756"/>
                  </a:lnTo>
                  <a:lnTo>
                    <a:pt x="33619" y="15523"/>
                  </a:lnTo>
                  <a:lnTo>
                    <a:pt x="33222" y="15306"/>
                  </a:lnTo>
                  <a:lnTo>
                    <a:pt x="32816" y="15095"/>
                  </a:lnTo>
                  <a:lnTo>
                    <a:pt x="32402" y="14906"/>
                  </a:lnTo>
                  <a:lnTo>
                    <a:pt x="31988" y="14732"/>
                  </a:lnTo>
                  <a:lnTo>
                    <a:pt x="31565" y="14572"/>
                  </a:lnTo>
                  <a:lnTo>
                    <a:pt x="31133" y="14434"/>
                  </a:lnTo>
                  <a:lnTo>
                    <a:pt x="30918" y="14368"/>
                  </a:lnTo>
                  <a:lnTo>
                    <a:pt x="30702" y="14303"/>
                  </a:lnTo>
                  <a:lnTo>
                    <a:pt x="30486" y="14252"/>
                  </a:lnTo>
                  <a:lnTo>
                    <a:pt x="30271" y="14201"/>
                  </a:lnTo>
                  <a:lnTo>
                    <a:pt x="30055" y="14158"/>
                  </a:lnTo>
                  <a:lnTo>
                    <a:pt x="29839" y="14114"/>
                  </a:lnTo>
                  <a:lnTo>
                    <a:pt x="29623" y="14078"/>
                  </a:lnTo>
                  <a:lnTo>
                    <a:pt x="29408" y="14049"/>
                  </a:lnTo>
                  <a:lnTo>
                    <a:pt x="29192" y="14020"/>
                  </a:lnTo>
                  <a:lnTo>
                    <a:pt x="28976" y="14005"/>
                  </a:lnTo>
                  <a:lnTo>
                    <a:pt x="28761" y="13991"/>
                  </a:lnTo>
                  <a:lnTo>
                    <a:pt x="28545" y="13976"/>
                  </a:lnTo>
                  <a:lnTo>
                    <a:pt x="27941" y="13976"/>
                  </a:lnTo>
                  <a:lnTo>
                    <a:pt x="27647" y="13991"/>
                  </a:lnTo>
                  <a:lnTo>
                    <a:pt x="27345" y="14013"/>
                  </a:lnTo>
                  <a:lnTo>
                    <a:pt x="27052" y="14042"/>
                  </a:lnTo>
                  <a:lnTo>
                    <a:pt x="26759" y="14078"/>
                  </a:lnTo>
                  <a:lnTo>
                    <a:pt x="26465" y="14122"/>
                  </a:lnTo>
                  <a:lnTo>
                    <a:pt x="26180" y="14172"/>
                  </a:lnTo>
                  <a:lnTo>
                    <a:pt x="25896" y="14238"/>
                  </a:lnTo>
                  <a:lnTo>
                    <a:pt x="25611" y="14303"/>
                  </a:lnTo>
                  <a:lnTo>
                    <a:pt x="25326" y="14376"/>
                  </a:lnTo>
                  <a:lnTo>
                    <a:pt x="25050" y="14456"/>
                  </a:lnTo>
                  <a:lnTo>
                    <a:pt x="24774" y="14550"/>
                  </a:lnTo>
                  <a:lnTo>
                    <a:pt x="24506" y="14645"/>
                  </a:lnTo>
                  <a:lnTo>
                    <a:pt x="24239" y="14746"/>
                  </a:lnTo>
                  <a:lnTo>
                    <a:pt x="23971" y="14855"/>
                  </a:lnTo>
                  <a:lnTo>
                    <a:pt x="23713" y="14964"/>
                  </a:lnTo>
                  <a:lnTo>
                    <a:pt x="23454" y="15088"/>
                  </a:lnTo>
                  <a:lnTo>
                    <a:pt x="23203" y="15218"/>
                  </a:lnTo>
                  <a:lnTo>
                    <a:pt x="22953" y="15349"/>
                  </a:lnTo>
                  <a:lnTo>
                    <a:pt x="22712" y="15487"/>
                  </a:lnTo>
                  <a:lnTo>
                    <a:pt x="22470" y="15632"/>
                  </a:lnTo>
                  <a:lnTo>
                    <a:pt x="22237" y="15778"/>
                  </a:lnTo>
                  <a:lnTo>
                    <a:pt x="22004" y="15938"/>
                  </a:lnTo>
                  <a:lnTo>
                    <a:pt x="21780" y="16097"/>
                  </a:lnTo>
                  <a:lnTo>
                    <a:pt x="21564" y="16257"/>
                  </a:lnTo>
                  <a:lnTo>
                    <a:pt x="21348" y="16431"/>
                  </a:lnTo>
                  <a:lnTo>
                    <a:pt x="21141" y="16606"/>
                  </a:lnTo>
                  <a:lnTo>
                    <a:pt x="20934" y="16780"/>
                  </a:lnTo>
                  <a:lnTo>
                    <a:pt x="20736" y="16969"/>
                  </a:lnTo>
                  <a:lnTo>
                    <a:pt x="20546" y="17151"/>
                  </a:lnTo>
                  <a:lnTo>
                    <a:pt x="20365" y="17347"/>
                  </a:lnTo>
                  <a:lnTo>
                    <a:pt x="20183" y="17543"/>
                  </a:lnTo>
                  <a:lnTo>
                    <a:pt x="20011" y="17739"/>
                  </a:lnTo>
                  <a:lnTo>
                    <a:pt x="19847" y="17942"/>
                  </a:lnTo>
                  <a:lnTo>
                    <a:pt x="19683" y="18153"/>
                  </a:lnTo>
                  <a:lnTo>
                    <a:pt x="19536" y="18364"/>
                  </a:lnTo>
                  <a:lnTo>
                    <a:pt x="19389" y="18574"/>
                  </a:lnTo>
                  <a:lnTo>
                    <a:pt x="19251" y="18792"/>
                  </a:lnTo>
                  <a:lnTo>
                    <a:pt x="19122" y="19010"/>
                  </a:lnTo>
                  <a:lnTo>
                    <a:pt x="18993" y="19235"/>
                  </a:lnTo>
                  <a:lnTo>
                    <a:pt x="18880" y="19461"/>
                  </a:lnTo>
                  <a:lnTo>
                    <a:pt x="18777" y="19686"/>
                  </a:lnTo>
                  <a:lnTo>
                    <a:pt x="18673" y="19911"/>
                  </a:lnTo>
                  <a:lnTo>
                    <a:pt x="18587" y="20143"/>
                  </a:lnTo>
                  <a:lnTo>
                    <a:pt x="18501" y="20383"/>
                  </a:lnTo>
                  <a:lnTo>
                    <a:pt x="18423" y="20615"/>
                  </a:lnTo>
                  <a:lnTo>
                    <a:pt x="18363" y="20855"/>
                  </a:lnTo>
                  <a:lnTo>
                    <a:pt x="18302" y="21095"/>
                  </a:lnTo>
                  <a:lnTo>
                    <a:pt x="18259" y="21335"/>
                  </a:lnTo>
                  <a:lnTo>
                    <a:pt x="18216" y="21574"/>
                  </a:lnTo>
                  <a:lnTo>
                    <a:pt x="18190" y="21821"/>
                  </a:lnTo>
                  <a:lnTo>
                    <a:pt x="18173" y="22061"/>
                  </a:lnTo>
                  <a:lnTo>
                    <a:pt x="18155" y="22308"/>
                  </a:lnTo>
                  <a:lnTo>
                    <a:pt x="18155" y="22555"/>
                  </a:lnTo>
                  <a:lnTo>
                    <a:pt x="18164" y="22802"/>
                  </a:lnTo>
                  <a:lnTo>
                    <a:pt x="18190" y="23049"/>
                  </a:lnTo>
                  <a:lnTo>
                    <a:pt x="18216" y="23296"/>
                  </a:lnTo>
                  <a:lnTo>
                    <a:pt x="18259" y="23543"/>
                  </a:lnTo>
                  <a:lnTo>
                    <a:pt x="18311" y="23790"/>
                  </a:lnTo>
                  <a:lnTo>
                    <a:pt x="18371" y="24037"/>
                  </a:lnTo>
                  <a:lnTo>
                    <a:pt x="18440" y="24277"/>
                  </a:lnTo>
                  <a:lnTo>
                    <a:pt x="18527" y="24523"/>
                  </a:lnTo>
                  <a:lnTo>
                    <a:pt x="18621" y="24770"/>
                  </a:lnTo>
                  <a:lnTo>
                    <a:pt x="18639" y="24829"/>
                  </a:lnTo>
                  <a:lnTo>
                    <a:pt x="18673" y="24872"/>
                  </a:lnTo>
                  <a:lnTo>
                    <a:pt x="18708" y="24916"/>
                  </a:lnTo>
                  <a:lnTo>
                    <a:pt x="18751" y="24952"/>
                  </a:lnTo>
                  <a:lnTo>
                    <a:pt x="18829" y="25017"/>
                  </a:lnTo>
                  <a:lnTo>
                    <a:pt x="18923" y="25083"/>
                  </a:lnTo>
                  <a:lnTo>
                    <a:pt x="17060" y="25112"/>
                  </a:lnTo>
                  <a:lnTo>
                    <a:pt x="15196" y="25148"/>
                  </a:lnTo>
                  <a:lnTo>
                    <a:pt x="13341" y="25184"/>
                  </a:lnTo>
                  <a:lnTo>
                    <a:pt x="11477" y="25235"/>
                  </a:lnTo>
                  <a:lnTo>
                    <a:pt x="9613" y="25286"/>
                  </a:lnTo>
                  <a:lnTo>
                    <a:pt x="7749" y="25337"/>
                  </a:lnTo>
                  <a:lnTo>
                    <a:pt x="5894" y="25402"/>
                  </a:lnTo>
                  <a:lnTo>
                    <a:pt x="4030" y="25468"/>
                  </a:lnTo>
                  <a:lnTo>
                    <a:pt x="4073" y="25337"/>
                  </a:lnTo>
                  <a:lnTo>
                    <a:pt x="4090" y="25272"/>
                  </a:lnTo>
                  <a:lnTo>
                    <a:pt x="4107" y="25199"/>
                  </a:lnTo>
                  <a:lnTo>
                    <a:pt x="4116" y="25126"/>
                  </a:lnTo>
                  <a:lnTo>
                    <a:pt x="4116" y="25054"/>
                  </a:lnTo>
                  <a:lnTo>
                    <a:pt x="4107" y="24974"/>
                  </a:lnTo>
                  <a:lnTo>
                    <a:pt x="4090" y="24901"/>
                  </a:lnTo>
                  <a:lnTo>
                    <a:pt x="4004" y="24523"/>
                  </a:lnTo>
                  <a:lnTo>
                    <a:pt x="3935" y="24146"/>
                  </a:lnTo>
                  <a:lnTo>
                    <a:pt x="3866" y="23775"/>
                  </a:lnTo>
                  <a:lnTo>
                    <a:pt x="3797" y="23412"/>
                  </a:lnTo>
                  <a:lnTo>
                    <a:pt x="3745" y="23049"/>
                  </a:lnTo>
                  <a:lnTo>
                    <a:pt x="3693" y="22686"/>
                  </a:lnTo>
                  <a:lnTo>
                    <a:pt x="3650" y="22330"/>
                  </a:lnTo>
                  <a:lnTo>
                    <a:pt x="3616" y="21974"/>
                  </a:lnTo>
                  <a:lnTo>
                    <a:pt x="3590" y="21625"/>
                  </a:lnTo>
                  <a:lnTo>
                    <a:pt x="3564" y="21276"/>
                  </a:lnTo>
                  <a:lnTo>
                    <a:pt x="3547" y="20928"/>
                  </a:lnTo>
                  <a:lnTo>
                    <a:pt x="3538" y="20586"/>
                  </a:lnTo>
                  <a:lnTo>
                    <a:pt x="3538" y="20245"/>
                  </a:lnTo>
                  <a:lnTo>
                    <a:pt x="3538" y="19911"/>
                  </a:lnTo>
                  <a:lnTo>
                    <a:pt x="3547" y="19577"/>
                  </a:lnTo>
                  <a:lnTo>
                    <a:pt x="3564" y="19250"/>
                  </a:lnTo>
                  <a:lnTo>
                    <a:pt x="3581" y="18923"/>
                  </a:lnTo>
                  <a:lnTo>
                    <a:pt x="3607" y="18603"/>
                  </a:lnTo>
                  <a:lnTo>
                    <a:pt x="3642" y="18284"/>
                  </a:lnTo>
                  <a:lnTo>
                    <a:pt x="3685" y="17964"/>
                  </a:lnTo>
                  <a:lnTo>
                    <a:pt x="3728" y="17652"/>
                  </a:lnTo>
                  <a:lnTo>
                    <a:pt x="3780" y="17339"/>
                  </a:lnTo>
                  <a:lnTo>
                    <a:pt x="3831" y="17034"/>
                  </a:lnTo>
                  <a:lnTo>
                    <a:pt x="3900" y="16729"/>
                  </a:lnTo>
                  <a:lnTo>
                    <a:pt x="3961" y="16431"/>
                  </a:lnTo>
                  <a:lnTo>
                    <a:pt x="4038" y="16134"/>
                  </a:lnTo>
                  <a:lnTo>
                    <a:pt x="4116" y="15843"/>
                  </a:lnTo>
                  <a:lnTo>
                    <a:pt x="4202" y="15553"/>
                  </a:lnTo>
                  <a:lnTo>
                    <a:pt x="4289" y="15262"/>
                  </a:lnTo>
                  <a:lnTo>
                    <a:pt x="4384" y="14979"/>
                  </a:lnTo>
                  <a:lnTo>
                    <a:pt x="4487" y="14695"/>
                  </a:lnTo>
                  <a:lnTo>
                    <a:pt x="4591" y="14419"/>
                  </a:lnTo>
                  <a:lnTo>
                    <a:pt x="4703" y="14143"/>
                  </a:lnTo>
                  <a:lnTo>
                    <a:pt x="4824" y="13875"/>
                  </a:lnTo>
                  <a:lnTo>
                    <a:pt x="4945" y="13606"/>
                  </a:lnTo>
                  <a:lnTo>
                    <a:pt x="5074" y="13337"/>
                  </a:lnTo>
                  <a:lnTo>
                    <a:pt x="5203" y="13076"/>
                  </a:lnTo>
                  <a:lnTo>
                    <a:pt x="5341" y="12821"/>
                  </a:lnTo>
                  <a:lnTo>
                    <a:pt x="5488" y="12567"/>
                  </a:lnTo>
                  <a:lnTo>
                    <a:pt x="5635" y="12313"/>
                  </a:lnTo>
                  <a:lnTo>
                    <a:pt x="5782" y="12066"/>
                  </a:lnTo>
                  <a:lnTo>
                    <a:pt x="5937" y="11819"/>
                  </a:lnTo>
                  <a:lnTo>
                    <a:pt x="6101" y="11572"/>
                  </a:lnTo>
                  <a:lnTo>
                    <a:pt x="6273" y="11339"/>
                  </a:lnTo>
                  <a:lnTo>
                    <a:pt x="6437" y="11100"/>
                  </a:lnTo>
                  <a:lnTo>
                    <a:pt x="6619" y="10867"/>
                  </a:lnTo>
                  <a:lnTo>
                    <a:pt x="6800" y="10635"/>
                  </a:lnTo>
                  <a:lnTo>
                    <a:pt x="6981" y="10410"/>
                  </a:lnTo>
                  <a:lnTo>
                    <a:pt x="7171" y="10184"/>
                  </a:lnTo>
                  <a:lnTo>
                    <a:pt x="7369" y="9967"/>
                  </a:lnTo>
                  <a:lnTo>
                    <a:pt x="7568" y="9749"/>
                  </a:lnTo>
                  <a:lnTo>
                    <a:pt x="7766" y="9538"/>
                  </a:lnTo>
                  <a:lnTo>
                    <a:pt x="7973" y="9327"/>
                  </a:lnTo>
                  <a:lnTo>
                    <a:pt x="8189" y="9124"/>
                  </a:lnTo>
                  <a:lnTo>
                    <a:pt x="8405" y="8913"/>
                  </a:lnTo>
                  <a:lnTo>
                    <a:pt x="8620" y="8717"/>
                  </a:lnTo>
                  <a:lnTo>
                    <a:pt x="8845" y="8521"/>
                  </a:lnTo>
                  <a:lnTo>
                    <a:pt x="9078" y="8325"/>
                  </a:lnTo>
                  <a:lnTo>
                    <a:pt x="9311" y="8136"/>
                  </a:lnTo>
                  <a:lnTo>
                    <a:pt x="9544" y="7947"/>
                  </a:lnTo>
                  <a:lnTo>
                    <a:pt x="9785" y="7758"/>
                  </a:lnTo>
                  <a:lnTo>
                    <a:pt x="10027" y="7584"/>
                  </a:lnTo>
                  <a:lnTo>
                    <a:pt x="10277" y="7402"/>
                  </a:lnTo>
                  <a:lnTo>
                    <a:pt x="10527" y="7228"/>
                  </a:lnTo>
                  <a:lnTo>
                    <a:pt x="10786" y="7054"/>
                  </a:lnTo>
                  <a:lnTo>
                    <a:pt x="11045" y="6887"/>
                  </a:lnTo>
                  <a:lnTo>
                    <a:pt x="11313" y="6727"/>
                  </a:lnTo>
                  <a:lnTo>
                    <a:pt x="11572" y="6560"/>
                  </a:lnTo>
                  <a:lnTo>
                    <a:pt x="12115" y="6247"/>
                  </a:lnTo>
                  <a:lnTo>
                    <a:pt x="12676" y="5950"/>
                  </a:lnTo>
                  <a:lnTo>
                    <a:pt x="13246" y="5659"/>
                  </a:lnTo>
                  <a:lnTo>
                    <a:pt x="13832" y="5383"/>
                  </a:lnTo>
                  <a:lnTo>
                    <a:pt x="14428" y="5122"/>
                  </a:lnTo>
                  <a:lnTo>
                    <a:pt x="15040" y="4875"/>
                  </a:lnTo>
                  <a:lnTo>
                    <a:pt x="15662" y="4635"/>
                  </a:lnTo>
                  <a:lnTo>
                    <a:pt x="16292" y="4417"/>
                  </a:lnTo>
                  <a:lnTo>
                    <a:pt x="16930" y="4206"/>
                  </a:lnTo>
                  <a:lnTo>
                    <a:pt x="17586" y="4010"/>
                  </a:lnTo>
                  <a:lnTo>
                    <a:pt x="18250" y="3829"/>
                  </a:lnTo>
                  <a:lnTo>
                    <a:pt x="18923" y="3654"/>
                  </a:lnTo>
                  <a:lnTo>
                    <a:pt x="19614" y="3494"/>
                  </a:lnTo>
                  <a:lnTo>
                    <a:pt x="20304" y="3356"/>
                  </a:lnTo>
                  <a:lnTo>
                    <a:pt x="21003" y="3218"/>
                  </a:lnTo>
                  <a:lnTo>
                    <a:pt x="21719" y="3102"/>
                  </a:lnTo>
                  <a:lnTo>
                    <a:pt x="22435" y="3000"/>
                  </a:lnTo>
                  <a:lnTo>
                    <a:pt x="23160" y="2906"/>
                  </a:lnTo>
                  <a:lnTo>
                    <a:pt x="23894" y="2826"/>
                  </a:lnTo>
                  <a:lnTo>
                    <a:pt x="24636" y="2761"/>
                  </a:lnTo>
                  <a:lnTo>
                    <a:pt x="25378" y="2710"/>
                  </a:lnTo>
                  <a:lnTo>
                    <a:pt x="26137" y="2666"/>
                  </a:lnTo>
                  <a:lnTo>
                    <a:pt x="26888" y="2645"/>
                  </a:lnTo>
                  <a:lnTo>
                    <a:pt x="27656" y="2630"/>
                  </a:lnTo>
                  <a:close/>
                  <a:moveTo>
                    <a:pt x="26612" y="0"/>
                  </a:moveTo>
                  <a:lnTo>
                    <a:pt x="25835" y="15"/>
                  </a:lnTo>
                  <a:lnTo>
                    <a:pt x="25067" y="44"/>
                  </a:lnTo>
                  <a:lnTo>
                    <a:pt x="24299" y="80"/>
                  </a:lnTo>
                  <a:lnTo>
                    <a:pt x="23540" y="131"/>
                  </a:lnTo>
                  <a:lnTo>
                    <a:pt x="22781" y="197"/>
                  </a:lnTo>
                  <a:lnTo>
                    <a:pt x="22021" y="276"/>
                  </a:lnTo>
                  <a:lnTo>
                    <a:pt x="21271" y="364"/>
                  </a:lnTo>
                  <a:lnTo>
                    <a:pt x="20520" y="465"/>
                  </a:lnTo>
                  <a:lnTo>
                    <a:pt x="19778" y="574"/>
                  </a:lnTo>
                  <a:lnTo>
                    <a:pt x="19044" y="705"/>
                  </a:lnTo>
                  <a:lnTo>
                    <a:pt x="18311" y="836"/>
                  </a:lnTo>
                  <a:lnTo>
                    <a:pt x="17586" y="988"/>
                  </a:lnTo>
                  <a:lnTo>
                    <a:pt x="16870" y="1148"/>
                  </a:lnTo>
                  <a:lnTo>
                    <a:pt x="16162" y="1322"/>
                  </a:lnTo>
                  <a:lnTo>
                    <a:pt x="15463" y="1511"/>
                  </a:lnTo>
                  <a:lnTo>
                    <a:pt x="14773" y="1707"/>
                  </a:lnTo>
                  <a:lnTo>
                    <a:pt x="14091" y="1918"/>
                  </a:lnTo>
                  <a:lnTo>
                    <a:pt x="13427" y="2143"/>
                  </a:lnTo>
                  <a:lnTo>
                    <a:pt x="12762" y="2383"/>
                  </a:lnTo>
                  <a:lnTo>
                    <a:pt x="12115" y="2630"/>
                  </a:lnTo>
                  <a:lnTo>
                    <a:pt x="11477" y="2884"/>
                  </a:lnTo>
                  <a:lnTo>
                    <a:pt x="10847" y="3160"/>
                  </a:lnTo>
                  <a:lnTo>
                    <a:pt x="10234" y="3444"/>
                  </a:lnTo>
                  <a:lnTo>
                    <a:pt x="9630" y="3741"/>
                  </a:lnTo>
                  <a:lnTo>
                    <a:pt x="9043" y="4046"/>
                  </a:lnTo>
                  <a:lnTo>
                    <a:pt x="8465" y="4366"/>
                  </a:lnTo>
                  <a:lnTo>
                    <a:pt x="7904" y="4700"/>
                  </a:lnTo>
                  <a:lnTo>
                    <a:pt x="7361" y="5042"/>
                  </a:lnTo>
                  <a:lnTo>
                    <a:pt x="7093" y="5223"/>
                  </a:lnTo>
                  <a:lnTo>
                    <a:pt x="6826" y="5398"/>
                  </a:lnTo>
                  <a:lnTo>
                    <a:pt x="6567" y="5586"/>
                  </a:lnTo>
                  <a:lnTo>
                    <a:pt x="6317" y="5768"/>
                  </a:lnTo>
                  <a:lnTo>
                    <a:pt x="6066" y="5957"/>
                  </a:lnTo>
                  <a:lnTo>
                    <a:pt x="5816" y="6153"/>
                  </a:lnTo>
                  <a:lnTo>
                    <a:pt x="5574" y="6342"/>
                  </a:lnTo>
                  <a:lnTo>
                    <a:pt x="5333" y="6545"/>
                  </a:lnTo>
                  <a:lnTo>
                    <a:pt x="5100" y="6741"/>
                  </a:lnTo>
                  <a:lnTo>
                    <a:pt x="4875" y="6945"/>
                  </a:lnTo>
                  <a:lnTo>
                    <a:pt x="4651" y="7155"/>
                  </a:lnTo>
                  <a:lnTo>
                    <a:pt x="4427" y="7366"/>
                  </a:lnTo>
                  <a:lnTo>
                    <a:pt x="4211" y="7577"/>
                  </a:lnTo>
                  <a:lnTo>
                    <a:pt x="3995" y="7795"/>
                  </a:lnTo>
                  <a:lnTo>
                    <a:pt x="3788" y="8013"/>
                  </a:lnTo>
                  <a:lnTo>
                    <a:pt x="3590" y="8238"/>
                  </a:lnTo>
                  <a:lnTo>
                    <a:pt x="3391" y="8463"/>
                  </a:lnTo>
                  <a:lnTo>
                    <a:pt x="3201" y="8688"/>
                  </a:lnTo>
                  <a:lnTo>
                    <a:pt x="3012" y="8921"/>
                  </a:lnTo>
                  <a:lnTo>
                    <a:pt x="2830" y="9153"/>
                  </a:lnTo>
                  <a:lnTo>
                    <a:pt x="2649" y="9393"/>
                  </a:lnTo>
                  <a:lnTo>
                    <a:pt x="2477" y="9632"/>
                  </a:lnTo>
                  <a:lnTo>
                    <a:pt x="2313" y="9872"/>
                  </a:lnTo>
                  <a:lnTo>
                    <a:pt x="2149" y="10119"/>
                  </a:lnTo>
                  <a:lnTo>
                    <a:pt x="1993" y="10366"/>
                  </a:lnTo>
                  <a:lnTo>
                    <a:pt x="1847" y="10620"/>
                  </a:lnTo>
                  <a:lnTo>
                    <a:pt x="1700" y="10875"/>
                  </a:lnTo>
                  <a:lnTo>
                    <a:pt x="1562" y="11136"/>
                  </a:lnTo>
                  <a:lnTo>
                    <a:pt x="1424" y="11398"/>
                  </a:lnTo>
                  <a:lnTo>
                    <a:pt x="1294" y="11659"/>
                  </a:lnTo>
                  <a:lnTo>
                    <a:pt x="1174" y="11928"/>
                  </a:lnTo>
                  <a:lnTo>
                    <a:pt x="1053" y="12197"/>
                  </a:lnTo>
                  <a:lnTo>
                    <a:pt x="941" y="12473"/>
                  </a:lnTo>
                  <a:lnTo>
                    <a:pt x="837" y="12749"/>
                  </a:lnTo>
                  <a:lnTo>
                    <a:pt x="742" y="13025"/>
                  </a:lnTo>
                  <a:lnTo>
                    <a:pt x="647" y="13308"/>
                  </a:lnTo>
                  <a:lnTo>
                    <a:pt x="561" y="13591"/>
                  </a:lnTo>
                  <a:lnTo>
                    <a:pt x="475" y="13882"/>
                  </a:lnTo>
                  <a:lnTo>
                    <a:pt x="397" y="14172"/>
                  </a:lnTo>
                  <a:lnTo>
                    <a:pt x="328" y="14463"/>
                  </a:lnTo>
                  <a:lnTo>
                    <a:pt x="268" y="14761"/>
                  </a:lnTo>
                  <a:lnTo>
                    <a:pt x="216" y="15059"/>
                  </a:lnTo>
                  <a:lnTo>
                    <a:pt x="164" y="15364"/>
                  </a:lnTo>
                  <a:lnTo>
                    <a:pt x="121" y="15669"/>
                  </a:lnTo>
                  <a:lnTo>
                    <a:pt x="86" y="15981"/>
                  </a:lnTo>
                  <a:lnTo>
                    <a:pt x="52" y="16293"/>
                  </a:lnTo>
                  <a:lnTo>
                    <a:pt x="26" y="16606"/>
                  </a:lnTo>
                  <a:lnTo>
                    <a:pt x="17" y="16925"/>
                  </a:lnTo>
                  <a:lnTo>
                    <a:pt x="0" y="17245"/>
                  </a:lnTo>
                  <a:lnTo>
                    <a:pt x="0" y="17565"/>
                  </a:lnTo>
                  <a:lnTo>
                    <a:pt x="9" y="17892"/>
                  </a:lnTo>
                  <a:lnTo>
                    <a:pt x="17" y="18226"/>
                  </a:lnTo>
                  <a:lnTo>
                    <a:pt x="35" y="18553"/>
                  </a:lnTo>
                  <a:lnTo>
                    <a:pt x="60" y="18894"/>
                  </a:lnTo>
                  <a:lnTo>
                    <a:pt x="95" y="19228"/>
                  </a:lnTo>
                  <a:lnTo>
                    <a:pt x="130" y="19569"/>
                  </a:lnTo>
                  <a:lnTo>
                    <a:pt x="181" y="19918"/>
                  </a:lnTo>
                  <a:lnTo>
                    <a:pt x="233" y="20267"/>
                  </a:lnTo>
                  <a:lnTo>
                    <a:pt x="293" y="20615"/>
                  </a:lnTo>
                  <a:lnTo>
                    <a:pt x="363" y="20964"/>
                  </a:lnTo>
                  <a:lnTo>
                    <a:pt x="440" y="21327"/>
                  </a:lnTo>
                  <a:lnTo>
                    <a:pt x="526" y="21683"/>
                  </a:lnTo>
                  <a:lnTo>
                    <a:pt x="621" y="22046"/>
                  </a:lnTo>
                  <a:lnTo>
                    <a:pt x="716" y="22410"/>
                  </a:lnTo>
                  <a:lnTo>
                    <a:pt x="828" y="22780"/>
                  </a:lnTo>
                  <a:lnTo>
                    <a:pt x="941" y="23151"/>
                  </a:lnTo>
                  <a:lnTo>
                    <a:pt x="1061" y="23521"/>
                  </a:lnTo>
                  <a:lnTo>
                    <a:pt x="1200" y="23899"/>
                  </a:lnTo>
                  <a:lnTo>
                    <a:pt x="1338" y="24284"/>
                  </a:lnTo>
                  <a:lnTo>
                    <a:pt x="1484" y="24661"/>
                  </a:lnTo>
                  <a:lnTo>
                    <a:pt x="1640" y="25046"/>
                  </a:lnTo>
                  <a:lnTo>
                    <a:pt x="1804" y="25439"/>
                  </a:lnTo>
                  <a:lnTo>
                    <a:pt x="1847" y="25482"/>
                  </a:lnTo>
                  <a:lnTo>
                    <a:pt x="1898" y="25540"/>
                  </a:lnTo>
                  <a:lnTo>
                    <a:pt x="1778" y="25540"/>
                  </a:lnTo>
                  <a:lnTo>
                    <a:pt x="1648" y="25548"/>
                  </a:lnTo>
                  <a:lnTo>
                    <a:pt x="1536" y="25569"/>
                  </a:lnTo>
                  <a:lnTo>
                    <a:pt x="1424" y="25591"/>
                  </a:lnTo>
                  <a:lnTo>
                    <a:pt x="1329" y="25628"/>
                  </a:lnTo>
                  <a:lnTo>
                    <a:pt x="1234" y="25671"/>
                  </a:lnTo>
                  <a:lnTo>
                    <a:pt x="1148" y="25715"/>
                  </a:lnTo>
                  <a:lnTo>
                    <a:pt x="1079" y="25766"/>
                  </a:lnTo>
                  <a:lnTo>
                    <a:pt x="1010" y="25824"/>
                  </a:lnTo>
                  <a:lnTo>
                    <a:pt x="949" y="25889"/>
                  </a:lnTo>
                  <a:lnTo>
                    <a:pt x="898" y="25954"/>
                  </a:lnTo>
                  <a:lnTo>
                    <a:pt x="854" y="26020"/>
                  </a:lnTo>
                  <a:lnTo>
                    <a:pt x="820" y="26100"/>
                  </a:lnTo>
                  <a:lnTo>
                    <a:pt x="794" y="26172"/>
                  </a:lnTo>
                  <a:lnTo>
                    <a:pt x="768" y="26252"/>
                  </a:lnTo>
                  <a:lnTo>
                    <a:pt x="759" y="26325"/>
                  </a:lnTo>
                  <a:lnTo>
                    <a:pt x="759" y="26405"/>
                  </a:lnTo>
                  <a:lnTo>
                    <a:pt x="759" y="26485"/>
                  </a:lnTo>
                  <a:lnTo>
                    <a:pt x="777" y="26565"/>
                  </a:lnTo>
                  <a:lnTo>
                    <a:pt x="794" y="26645"/>
                  </a:lnTo>
                  <a:lnTo>
                    <a:pt x="820" y="26717"/>
                  </a:lnTo>
                  <a:lnTo>
                    <a:pt x="863" y="26790"/>
                  </a:lnTo>
                  <a:lnTo>
                    <a:pt x="906" y="26862"/>
                  </a:lnTo>
                  <a:lnTo>
                    <a:pt x="958" y="26935"/>
                  </a:lnTo>
                  <a:lnTo>
                    <a:pt x="1018" y="27000"/>
                  </a:lnTo>
                  <a:lnTo>
                    <a:pt x="1087" y="27059"/>
                  </a:lnTo>
                  <a:lnTo>
                    <a:pt x="1156" y="27117"/>
                  </a:lnTo>
                  <a:lnTo>
                    <a:pt x="1243" y="27160"/>
                  </a:lnTo>
                  <a:lnTo>
                    <a:pt x="1329" y="27204"/>
                  </a:lnTo>
                  <a:lnTo>
                    <a:pt x="1432" y="27247"/>
                  </a:lnTo>
                  <a:lnTo>
                    <a:pt x="1536" y="27277"/>
                  </a:lnTo>
                  <a:lnTo>
                    <a:pt x="1648" y="27298"/>
                  </a:lnTo>
                  <a:lnTo>
                    <a:pt x="1778" y="27313"/>
                  </a:lnTo>
                  <a:lnTo>
                    <a:pt x="3469" y="27444"/>
                  </a:lnTo>
                  <a:lnTo>
                    <a:pt x="5169" y="27567"/>
                  </a:lnTo>
                  <a:lnTo>
                    <a:pt x="6869" y="27676"/>
                  </a:lnTo>
                  <a:lnTo>
                    <a:pt x="8569" y="27778"/>
                  </a:lnTo>
                  <a:lnTo>
                    <a:pt x="10277" y="27872"/>
                  </a:lnTo>
                  <a:lnTo>
                    <a:pt x="11986" y="27959"/>
                  </a:lnTo>
                  <a:lnTo>
                    <a:pt x="13703" y="28032"/>
                  </a:lnTo>
                  <a:lnTo>
                    <a:pt x="15411" y="28097"/>
                  </a:lnTo>
                  <a:lnTo>
                    <a:pt x="17129" y="28155"/>
                  </a:lnTo>
                  <a:lnTo>
                    <a:pt x="18846" y="28206"/>
                  </a:lnTo>
                  <a:lnTo>
                    <a:pt x="20563" y="28250"/>
                  </a:lnTo>
                  <a:lnTo>
                    <a:pt x="22280" y="28286"/>
                  </a:lnTo>
                  <a:lnTo>
                    <a:pt x="23997" y="28315"/>
                  </a:lnTo>
                  <a:lnTo>
                    <a:pt x="25723" y="28337"/>
                  </a:lnTo>
                  <a:lnTo>
                    <a:pt x="27440" y="28352"/>
                  </a:lnTo>
                  <a:lnTo>
                    <a:pt x="29166" y="28352"/>
                  </a:lnTo>
                  <a:lnTo>
                    <a:pt x="30883" y="28359"/>
                  </a:lnTo>
                  <a:lnTo>
                    <a:pt x="32609" y="28352"/>
                  </a:lnTo>
                  <a:lnTo>
                    <a:pt x="34326" y="28337"/>
                  </a:lnTo>
                  <a:lnTo>
                    <a:pt x="36052" y="28323"/>
                  </a:lnTo>
                  <a:lnTo>
                    <a:pt x="37769" y="28301"/>
                  </a:lnTo>
                  <a:lnTo>
                    <a:pt x="39486" y="28272"/>
                  </a:lnTo>
                  <a:lnTo>
                    <a:pt x="41212" y="28235"/>
                  </a:lnTo>
                  <a:lnTo>
                    <a:pt x="42929" y="28199"/>
                  </a:lnTo>
                  <a:lnTo>
                    <a:pt x="44647" y="28155"/>
                  </a:lnTo>
                  <a:lnTo>
                    <a:pt x="46355" y="28105"/>
                  </a:lnTo>
                  <a:lnTo>
                    <a:pt x="49781" y="28003"/>
                  </a:lnTo>
                  <a:lnTo>
                    <a:pt x="53198" y="27879"/>
                  </a:lnTo>
                  <a:lnTo>
                    <a:pt x="56598" y="27749"/>
                  </a:lnTo>
                  <a:lnTo>
                    <a:pt x="56770" y="27734"/>
                  </a:lnTo>
                  <a:lnTo>
                    <a:pt x="56934" y="27705"/>
                  </a:lnTo>
                  <a:lnTo>
                    <a:pt x="57081" y="27669"/>
                  </a:lnTo>
                  <a:lnTo>
                    <a:pt x="57228" y="27618"/>
                  </a:lnTo>
                  <a:lnTo>
                    <a:pt x="57357" y="27560"/>
                  </a:lnTo>
                  <a:lnTo>
                    <a:pt x="57478" y="27494"/>
                  </a:lnTo>
                  <a:lnTo>
                    <a:pt x="57590" y="27422"/>
                  </a:lnTo>
                  <a:lnTo>
                    <a:pt x="57694" y="27342"/>
                  </a:lnTo>
                  <a:lnTo>
                    <a:pt x="57788" y="27255"/>
                  </a:lnTo>
                  <a:lnTo>
                    <a:pt x="57866" y="27160"/>
                  </a:lnTo>
                  <a:lnTo>
                    <a:pt x="57935" y="27059"/>
                  </a:lnTo>
                  <a:lnTo>
                    <a:pt x="57996" y="26957"/>
                  </a:lnTo>
                  <a:lnTo>
                    <a:pt x="58047" y="26855"/>
                  </a:lnTo>
                  <a:lnTo>
                    <a:pt x="58090" y="26746"/>
                  </a:lnTo>
                  <a:lnTo>
                    <a:pt x="58116" y="26630"/>
                  </a:lnTo>
                  <a:lnTo>
                    <a:pt x="58142" y="26521"/>
                  </a:lnTo>
                  <a:lnTo>
                    <a:pt x="58151" y="26405"/>
                  </a:lnTo>
                  <a:lnTo>
                    <a:pt x="58151" y="26289"/>
                  </a:lnTo>
                  <a:lnTo>
                    <a:pt x="58142" y="26180"/>
                  </a:lnTo>
                  <a:lnTo>
                    <a:pt x="58116" y="26063"/>
                  </a:lnTo>
                  <a:lnTo>
                    <a:pt x="58090" y="25954"/>
                  </a:lnTo>
                  <a:lnTo>
                    <a:pt x="58047" y="25846"/>
                  </a:lnTo>
                  <a:lnTo>
                    <a:pt x="57996" y="25744"/>
                  </a:lnTo>
                  <a:lnTo>
                    <a:pt x="57927" y="25642"/>
                  </a:lnTo>
                  <a:lnTo>
                    <a:pt x="57857" y="25548"/>
                  </a:lnTo>
                  <a:lnTo>
                    <a:pt x="57771" y="25461"/>
                  </a:lnTo>
                  <a:lnTo>
                    <a:pt x="57685" y="25373"/>
                  </a:lnTo>
                  <a:lnTo>
                    <a:pt x="57573" y="25301"/>
                  </a:lnTo>
                  <a:lnTo>
                    <a:pt x="57461" y="25235"/>
                  </a:lnTo>
                  <a:lnTo>
                    <a:pt x="57340" y="25170"/>
                  </a:lnTo>
                  <a:lnTo>
                    <a:pt x="57202" y="25119"/>
                  </a:lnTo>
                  <a:lnTo>
                    <a:pt x="57055" y="25083"/>
                  </a:lnTo>
                  <a:lnTo>
                    <a:pt x="57133" y="24683"/>
                  </a:lnTo>
                  <a:lnTo>
                    <a:pt x="57202" y="24291"/>
                  </a:lnTo>
                  <a:lnTo>
                    <a:pt x="57262" y="23899"/>
                  </a:lnTo>
                  <a:lnTo>
                    <a:pt x="57314" y="23507"/>
                  </a:lnTo>
                  <a:lnTo>
                    <a:pt x="57366" y="23122"/>
                  </a:lnTo>
                  <a:lnTo>
                    <a:pt x="57400" y="22744"/>
                  </a:lnTo>
                  <a:lnTo>
                    <a:pt x="57435" y="22366"/>
                  </a:lnTo>
                  <a:lnTo>
                    <a:pt x="57461" y="21988"/>
                  </a:lnTo>
                  <a:lnTo>
                    <a:pt x="57478" y="21618"/>
                  </a:lnTo>
                  <a:lnTo>
                    <a:pt x="57486" y="21247"/>
                  </a:lnTo>
                  <a:lnTo>
                    <a:pt x="57495" y="20884"/>
                  </a:lnTo>
                  <a:lnTo>
                    <a:pt x="57486" y="20521"/>
                  </a:lnTo>
                  <a:lnTo>
                    <a:pt x="57478" y="20165"/>
                  </a:lnTo>
                  <a:lnTo>
                    <a:pt x="57461" y="19809"/>
                  </a:lnTo>
                  <a:lnTo>
                    <a:pt x="57435" y="19453"/>
                  </a:lnTo>
                  <a:lnTo>
                    <a:pt x="57409" y="19105"/>
                  </a:lnTo>
                  <a:lnTo>
                    <a:pt x="57366" y="18763"/>
                  </a:lnTo>
                  <a:lnTo>
                    <a:pt x="57322" y="18415"/>
                  </a:lnTo>
                  <a:lnTo>
                    <a:pt x="57279" y="18080"/>
                  </a:lnTo>
                  <a:lnTo>
                    <a:pt x="57219" y="17739"/>
                  </a:lnTo>
                  <a:lnTo>
                    <a:pt x="57159" y="17405"/>
                  </a:lnTo>
                  <a:lnTo>
                    <a:pt x="57090" y="17078"/>
                  </a:lnTo>
                  <a:lnTo>
                    <a:pt x="57012" y="16751"/>
                  </a:lnTo>
                  <a:lnTo>
                    <a:pt x="56926" y="16424"/>
                  </a:lnTo>
                  <a:lnTo>
                    <a:pt x="56839" y="16105"/>
                  </a:lnTo>
                  <a:lnTo>
                    <a:pt x="56744" y="15792"/>
                  </a:lnTo>
                  <a:lnTo>
                    <a:pt x="56649" y="15473"/>
                  </a:lnTo>
                  <a:lnTo>
                    <a:pt x="56537" y="15168"/>
                  </a:lnTo>
                  <a:lnTo>
                    <a:pt x="56425" y="14855"/>
                  </a:lnTo>
                  <a:lnTo>
                    <a:pt x="56313" y="14550"/>
                  </a:lnTo>
                  <a:lnTo>
                    <a:pt x="56192" y="14252"/>
                  </a:lnTo>
                  <a:lnTo>
                    <a:pt x="56063" y="13954"/>
                  </a:lnTo>
                  <a:lnTo>
                    <a:pt x="55925" y="13657"/>
                  </a:lnTo>
                  <a:lnTo>
                    <a:pt x="55787" y="13366"/>
                  </a:lnTo>
                  <a:lnTo>
                    <a:pt x="55640" y="13076"/>
                  </a:lnTo>
                  <a:lnTo>
                    <a:pt x="55485" y="12792"/>
                  </a:lnTo>
                  <a:lnTo>
                    <a:pt x="55329" y="12509"/>
                  </a:lnTo>
                  <a:lnTo>
                    <a:pt x="55165" y="12233"/>
                  </a:lnTo>
                  <a:lnTo>
                    <a:pt x="55001" y="11957"/>
                  </a:lnTo>
                  <a:lnTo>
                    <a:pt x="54829" y="11681"/>
                  </a:lnTo>
                  <a:lnTo>
                    <a:pt x="54648" y="11412"/>
                  </a:lnTo>
                  <a:lnTo>
                    <a:pt x="54466" y="11143"/>
                  </a:lnTo>
                  <a:lnTo>
                    <a:pt x="54276" y="10882"/>
                  </a:lnTo>
                  <a:lnTo>
                    <a:pt x="54087" y="10620"/>
                  </a:lnTo>
                  <a:lnTo>
                    <a:pt x="53888" y="10366"/>
                  </a:lnTo>
                  <a:lnTo>
                    <a:pt x="53690" y="10112"/>
                  </a:lnTo>
                  <a:lnTo>
                    <a:pt x="53483" y="9865"/>
                  </a:lnTo>
                  <a:lnTo>
                    <a:pt x="53267" y="9618"/>
                  </a:lnTo>
                  <a:lnTo>
                    <a:pt x="53051" y="9371"/>
                  </a:lnTo>
                  <a:lnTo>
                    <a:pt x="52835" y="9131"/>
                  </a:lnTo>
                  <a:lnTo>
                    <a:pt x="52602" y="8891"/>
                  </a:lnTo>
                  <a:lnTo>
                    <a:pt x="52378" y="8659"/>
                  </a:lnTo>
                  <a:lnTo>
                    <a:pt x="52145" y="8427"/>
                  </a:lnTo>
                  <a:lnTo>
                    <a:pt x="51903" y="8194"/>
                  </a:lnTo>
                  <a:lnTo>
                    <a:pt x="51662" y="7969"/>
                  </a:lnTo>
                  <a:lnTo>
                    <a:pt x="51412" y="7751"/>
                  </a:lnTo>
                  <a:lnTo>
                    <a:pt x="51161" y="7533"/>
                  </a:lnTo>
                  <a:lnTo>
                    <a:pt x="50903" y="7315"/>
                  </a:lnTo>
                  <a:lnTo>
                    <a:pt x="50644" y="7105"/>
                  </a:lnTo>
                  <a:lnTo>
                    <a:pt x="50385" y="6894"/>
                  </a:lnTo>
                  <a:lnTo>
                    <a:pt x="50117" y="6691"/>
                  </a:lnTo>
                  <a:lnTo>
                    <a:pt x="49841" y="6487"/>
                  </a:lnTo>
                  <a:lnTo>
                    <a:pt x="49574" y="6284"/>
                  </a:lnTo>
                  <a:lnTo>
                    <a:pt x="49289" y="6088"/>
                  </a:lnTo>
                  <a:lnTo>
                    <a:pt x="48728" y="5703"/>
                  </a:lnTo>
                  <a:lnTo>
                    <a:pt x="48141" y="5332"/>
                  </a:lnTo>
                  <a:lnTo>
                    <a:pt x="47546" y="4976"/>
                  </a:lnTo>
                  <a:lnTo>
                    <a:pt x="46933" y="4628"/>
                  </a:lnTo>
                  <a:lnTo>
                    <a:pt x="46312" y="4293"/>
                  </a:lnTo>
                  <a:lnTo>
                    <a:pt x="45682" y="3974"/>
                  </a:lnTo>
                  <a:lnTo>
                    <a:pt x="45035" y="3661"/>
                  </a:lnTo>
                  <a:lnTo>
                    <a:pt x="44379" y="3364"/>
                  </a:lnTo>
                  <a:lnTo>
                    <a:pt x="43715" y="3080"/>
                  </a:lnTo>
                  <a:lnTo>
                    <a:pt x="43042" y="2812"/>
                  </a:lnTo>
                  <a:lnTo>
                    <a:pt x="42351" y="2550"/>
                  </a:lnTo>
                  <a:lnTo>
                    <a:pt x="41661" y="2310"/>
                  </a:lnTo>
                  <a:lnTo>
                    <a:pt x="40953" y="2071"/>
                  </a:lnTo>
                  <a:lnTo>
                    <a:pt x="40237" y="1853"/>
                  </a:lnTo>
                  <a:lnTo>
                    <a:pt x="39521" y="1642"/>
                  </a:lnTo>
                  <a:lnTo>
                    <a:pt x="38796" y="1446"/>
                  </a:lnTo>
                  <a:lnTo>
                    <a:pt x="38063" y="1264"/>
                  </a:lnTo>
                  <a:lnTo>
                    <a:pt x="37320" y="1090"/>
                  </a:lnTo>
                  <a:lnTo>
                    <a:pt x="36578" y="937"/>
                  </a:lnTo>
                  <a:lnTo>
                    <a:pt x="35828" y="785"/>
                  </a:lnTo>
                  <a:lnTo>
                    <a:pt x="35068" y="654"/>
                  </a:lnTo>
                  <a:lnTo>
                    <a:pt x="34309" y="531"/>
                  </a:lnTo>
                  <a:lnTo>
                    <a:pt x="33550" y="422"/>
                  </a:lnTo>
                  <a:lnTo>
                    <a:pt x="32782" y="327"/>
                  </a:lnTo>
                  <a:lnTo>
                    <a:pt x="32014" y="240"/>
                  </a:lnTo>
                  <a:lnTo>
                    <a:pt x="31246" y="175"/>
                  </a:lnTo>
                  <a:lnTo>
                    <a:pt x="30478" y="109"/>
                  </a:lnTo>
                  <a:lnTo>
                    <a:pt x="29701" y="66"/>
                  </a:lnTo>
                  <a:lnTo>
                    <a:pt x="28924" y="29"/>
                  </a:lnTo>
                  <a:lnTo>
                    <a:pt x="28156" y="8"/>
                  </a:lnTo>
                  <a:lnTo>
                    <a:pt x="27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-4072175" y="-2158975"/>
              <a:ext cx="419625" cy="330150"/>
            </a:xfrm>
            <a:custGeom>
              <a:avLst/>
              <a:gdLst/>
              <a:ahLst/>
              <a:cxnLst/>
              <a:rect l="l" t="t" r="r" b="b"/>
              <a:pathLst>
                <a:path w="16785" h="13206" extrusionOk="0">
                  <a:moveTo>
                    <a:pt x="12547" y="0"/>
                  </a:moveTo>
                  <a:lnTo>
                    <a:pt x="12530" y="7"/>
                  </a:lnTo>
                  <a:lnTo>
                    <a:pt x="12521" y="15"/>
                  </a:lnTo>
                  <a:lnTo>
                    <a:pt x="12521" y="29"/>
                  </a:lnTo>
                  <a:lnTo>
                    <a:pt x="12366" y="160"/>
                  </a:lnTo>
                  <a:lnTo>
                    <a:pt x="12202" y="283"/>
                  </a:lnTo>
                  <a:lnTo>
                    <a:pt x="11874" y="530"/>
                  </a:lnTo>
                  <a:lnTo>
                    <a:pt x="11529" y="763"/>
                  </a:lnTo>
                  <a:lnTo>
                    <a:pt x="11175" y="988"/>
                  </a:lnTo>
                  <a:lnTo>
                    <a:pt x="10813" y="1199"/>
                  </a:lnTo>
                  <a:lnTo>
                    <a:pt x="10433" y="1402"/>
                  </a:lnTo>
                  <a:lnTo>
                    <a:pt x="10054" y="1598"/>
                  </a:lnTo>
                  <a:lnTo>
                    <a:pt x="9665" y="1794"/>
                  </a:lnTo>
                  <a:lnTo>
                    <a:pt x="9277" y="1976"/>
                  </a:lnTo>
                  <a:lnTo>
                    <a:pt x="8880" y="2165"/>
                  </a:lnTo>
                  <a:lnTo>
                    <a:pt x="8086" y="2521"/>
                  </a:lnTo>
                  <a:lnTo>
                    <a:pt x="7292" y="2869"/>
                  </a:lnTo>
                  <a:lnTo>
                    <a:pt x="6904" y="3051"/>
                  </a:lnTo>
                  <a:lnTo>
                    <a:pt x="6524" y="3233"/>
                  </a:lnTo>
                  <a:lnTo>
                    <a:pt x="4919" y="4002"/>
                  </a:lnTo>
                  <a:lnTo>
                    <a:pt x="4108" y="4387"/>
                  </a:lnTo>
                  <a:lnTo>
                    <a:pt x="3297" y="4772"/>
                  </a:lnTo>
                  <a:lnTo>
                    <a:pt x="2477" y="5150"/>
                  </a:lnTo>
                  <a:lnTo>
                    <a:pt x="1658" y="5521"/>
                  </a:lnTo>
                  <a:lnTo>
                    <a:pt x="829" y="5877"/>
                  </a:lnTo>
                  <a:lnTo>
                    <a:pt x="1" y="6233"/>
                  </a:lnTo>
                  <a:lnTo>
                    <a:pt x="173" y="6429"/>
                  </a:lnTo>
                  <a:lnTo>
                    <a:pt x="329" y="6625"/>
                  </a:lnTo>
                  <a:lnTo>
                    <a:pt x="484" y="6828"/>
                  </a:lnTo>
                  <a:lnTo>
                    <a:pt x="639" y="7032"/>
                  </a:lnTo>
                  <a:lnTo>
                    <a:pt x="777" y="7235"/>
                  </a:lnTo>
                  <a:lnTo>
                    <a:pt x="907" y="7446"/>
                  </a:lnTo>
                  <a:lnTo>
                    <a:pt x="1036" y="7656"/>
                  </a:lnTo>
                  <a:lnTo>
                    <a:pt x="1157" y="7867"/>
                  </a:lnTo>
                  <a:lnTo>
                    <a:pt x="1269" y="8085"/>
                  </a:lnTo>
                  <a:lnTo>
                    <a:pt x="1373" y="8295"/>
                  </a:lnTo>
                  <a:lnTo>
                    <a:pt x="1468" y="8513"/>
                  </a:lnTo>
                  <a:lnTo>
                    <a:pt x="1554" y="8731"/>
                  </a:lnTo>
                  <a:lnTo>
                    <a:pt x="1632" y="8956"/>
                  </a:lnTo>
                  <a:lnTo>
                    <a:pt x="1701" y="9174"/>
                  </a:lnTo>
                  <a:lnTo>
                    <a:pt x="1753" y="9400"/>
                  </a:lnTo>
                  <a:lnTo>
                    <a:pt x="1804" y="9618"/>
                  </a:lnTo>
                  <a:lnTo>
                    <a:pt x="1847" y="9843"/>
                  </a:lnTo>
                  <a:lnTo>
                    <a:pt x="1882" y="10068"/>
                  </a:lnTo>
                  <a:lnTo>
                    <a:pt x="1899" y="10293"/>
                  </a:lnTo>
                  <a:lnTo>
                    <a:pt x="1908" y="10518"/>
                  </a:lnTo>
                  <a:lnTo>
                    <a:pt x="1916" y="10736"/>
                  </a:lnTo>
                  <a:lnTo>
                    <a:pt x="1908" y="10961"/>
                  </a:lnTo>
                  <a:lnTo>
                    <a:pt x="1882" y="11187"/>
                  </a:lnTo>
                  <a:lnTo>
                    <a:pt x="1856" y="11412"/>
                  </a:lnTo>
                  <a:lnTo>
                    <a:pt x="1813" y="11637"/>
                  </a:lnTo>
                  <a:lnTo>
                    <a:pt x="1761" y="11862"/>
                  </a:lnTo>
                  <a:lnTo>
                    <a:pt x="1692" y="12080"/>
                  </a:lnTo>
                  <a:lnTo>
                    <a:pt x="1614" y="12305"/>
                  </a:lnTo>
                  <a:lnTo>
                    <a:pt x="1528" y="12523"/>
                  </a:lnTo>
                  <a:lnTo>
                    <a:pt x="1425" y="12741"/>
                  </a:lnTo>
                  <a:lnTo>
                    <a:pt x="1312" y="12966"/>
                  </a:lnTo>
                  <a:lnTo>
                    <a:pt x="1192" y="13177"/>
                  </a:lnTo>
                  <a:lnTo>
                    <a:pt x="5092" y="13184"/>
                  </a:lnTo>
                  <a:lnTo>
                    <a:pt x="9001" y="13191"/>
                  </a:lnTo>
                  <a:lnTo>
                    <a:pt x="12893" y="13199"/>
                  </a:lnTo>
                  <a:lnTo>
                    <a:pt x="16784" y="13206"/>
                  </a:lnTo>
                  <a:lnTo>
                    <a:pt x="16776" y="12756"/>
                  </a:lnTo>
                  <a:lnTo>
                    <a:pt x="16750" y="12305"/>
                  </a:lnTo>
                  <a:lnTo>
                    <a:pt x="16724" y="11862"/>
                  </a:lnTo>
                  <a:lnTo>
                    <a:pt x="16689" y="11419"/>
                  </a:lnTo>
                  <a:lnTo>
                    <a:pt x="16646" y="10969"/>
                  </a:lnTo>
                  <a:lnTo>
                    <a:pt x="16594" y="10533"/>
                  </a:lnTo>
                  <a:lnTo>
                    <a:pt x="16534" y="10090"/>
                  </a:lnTo>
                  <a:lnTo>
                    <a:pt x="16474" y="9647"/>
                  </a:lnTo>
                  <a:lnTo>
                    <a:pt x="16396" y="9211"/>
                  </a:lnTo>
                  <a:lnTo>
                    <a:pt x="16318" y="8775"/>
                  </a:lnTo>
                  <a:lnTo>
                    <a:pt x="16223" y="8346"/>
                  </a:lnTo>
                  <a:lnTo>
                    <a:pt x="16128" y="7918"/>
                  </a:lnTo>
                  <a:lnTo>
                    <a:pt x="16025" y="7489"/>
                  </a:lnTo>
                  <a:lnTo>
                    <a:pt x="15913" y="7061"/>
                  </a:lnTo>
                  <a:lnTo>
                    <a:pt x="15792" y="6639"/>
                  </a:lnTo>
                  <a:lnTo>
                    <a:pt x="15662" y="6218"/>
                  </a:lnTo>
                  <a:lnTo>
                    <a:pt x="15524" y="5804"/>
                  </a:lnTo>
                  <a:lnTo>
                    <a:pt x="15378" y="5390"/>
                  </a:lnTo>
                  <a:lnTo>
                    <a:pt x="15231" y="4976"/>
                  </a:lnTo>
                  <a:lnTo>
                    <a:pt x="15067" y="4569"/>
                  </a:lnTo>
                  <a:lnTo>
                    <a:pt x="14903" y="4170"/>
                  </a:lnTo>
                  <a:lnTo>
                    <a:pt x="14731" y="3770"/>
                  </a:lnTo>
                  <a:lnTo>
                    <a:pt x="14549" y="3371"/>
                  </a:lnTo>
                  <a:lnTo>
                    <a:pt x="14359" y="2978"/>
                  </a:lnTo>
                  <a:lnTo>
                    <a:pt x="14161" y="2593"/>
                  </a:lnTo>
                  <a:lnTo>
                    <a:pt x="13954" y="2208"/>
                  </a:lnTo>
                  <a:lnTo>
                    <a:pt x="13738" y="1831"/>
                  </a:lnTo>
                  <a:lnTo>
                    <a:pt x="13514" y="1453"/>
                  </a:lnTo>
                  <a:lnTo>
                    <a:pt x="13289" y="1082"/>
                  </a:lnTo>
                  <a:lnTo>
                    <a:pt x="13048" y="719"/>
                  </a:lnTo>
                  <a:lnTo>
                    <a:pt x="12806" y="356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-3874125" y="-3576550"/>
              <a:ext cx="157725" cy="156750"/>
            </a:xfrm>
            <a:custGeom>
              <a:avLst/>
              <a:gdLst/>
              <a:ahLst/>
              <a:cxnLst/>
              <a:rect l="l" t="t" r="r" b="b"/>
              <a:pathLst>
                <a:path w="6309" h="6270" extrusionOk="0">
                  <a:moveTo>
                    <a:pt x="1553" y="1"/>
                  </a:moveTo>
                  <a:lnTo>
                    <a:pt x="26" y="15"/>
                  </a:lnTo>
                  <a:lnTo>
                    <a:pt x="104" y="204"/>
                  </a:lnTo>
                  <a:lnTo>
                    <a:pt x="173" y="393"/>
                  </a:lnTo>
                  <a:lnTo>
                    <a:pt x="225" y="582"/>
                  </a:lnTo>
                  <a:lnTo>
                    <a:pt x="259" y="771"/>
                  </a:lnTo>
                  <a:lnTo>
                    <a:pt x="285" y="960"/>
                  </a:lnTo>
                  <a:lnTo>
                    <a:pt x="302" y="1148"/>
                  </a:lnTo>
                  <a:lnTo>
                    <a:pt x="311" y="1345"/>
                  </a:lnTo>
                  <a:lnTo>
                    <a:pt x="311" y="1533"/>
                  </a:lnTo>
                  <a:lnTo>
                    <a:pt x="302" y="1730"/>
                  </a:lnTo>
                  <a:lnTo>
                    <a:pt x="294" y="1926"/>
                  </a:lnTo>
                  <a:lnTo>
                    <a:pt x="259" y="2318"/>
                  </a:lnTo>
                  <a:lnTo>
                    <a:pt x="225" y="2717"/>
                  </a:lnTo>
                  <a:lnTo>
                    <a:pt x="181" y="3117"/>
                  </a:lnTo>
                  <a:lnTo>
                    <a:pt x="0" y="6270"/>
                  </a:lnTo>
                  <a:lnTo>
                    <a:pt x="1579" y="6270"/>
                  </a:lnTo>
                  <a:lnTo>
                    <a:pt x="3150" y="6255"/>
                  </a:lnTo>
                  <a:lnTo>
                    <a:pt x="6308" y="6219"/>
                  </a:lnTo>
                  <a:lnTo>
                    <a:pt x="6230" y="5514"/>
                  </a:lnTo>
                  <a:lnTo>
                    <a:pt x="6153" y="4810"/>
                  </a:lnTo>
                  <a:lnTo>
                    <a:pt x="6084" y="4105"/>
                  </a:lnTo>
                  <a:lnTo>
                    <a:pt x="6032" y="3400"/>
                  </a:lnTo>
                  <a:lnTo>
                    <a:pt x="5997" y="2979"/>
                  </a:lnTo>
                  <a:lnTo>
                    <a:pt x="5963" y="2550"/>
                  </a:lnTo>
                  <a:lnTo>
                    <a:pt x="5920" y="2122"/>
                  </a:lnTo>
                  <a:lnTo>
                    <a:pt x="5894" y="1686"/>
                  </a:lnTo>
                  <a:lnTo>
                    <a:pt x="5885" y="1475"/>
                  </a:lnTo>
                  <a:lnTo>
                    <a:pt x="5885" y="1257"/>
                  </a:lnTo>
                  <a:lnTo>
                    <a:pt x="5902" y="1047"/>
                  </a:lnTo>
                  <a:lnTo>
                    <a:pt x="5920" y="829"/>
                  </a:lnTo>
                  <a:lnTo>
                    <a:pt x="5946" y="625"/>
                  </a:lnTo>
                  <a:lnTo>
                    <a:pt x="5989" y="415"/>
                  </a:lnTo>
                  <a:lnTo>
                    <a:pt x="6049" y="211"/>
                  </a:lnTo>
                  <a:lnTo>
                    <a:pt x="6118" y="15"/>
                  </a:lnTo>
                  <a:lnTo>
                    <a:pt x="4599" y="8"/>
                  </a:lnTo>
                  <a:lnTo>
                    <a:pt x="3072" y="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-4171175" y="-3576175"/>
              <a:ext cx="248325" cy="157275"/>
            </a:xfrm>
            <a:custGeom>
              <a:avLst/>
              <a:gdLst/>
              <a:ahLst/>
              <a:cxnLst/>
              <a:rect l="l" t="t" r="r" b="b"/>
              <a:pathLst>
                <a:path w="9933" h="6291" extrusionOk="0">
                  <a:moveTo>
                    <a:pt x="9872" y="0"/>
                  </a:moveTo>
                  <a:lnTo>
                    <a:pt x="7464" y="15"/>
                  </a:lnTo>
                  <a:lnTo>
                    <a:pt x="5057" y="29"/>
                  </a:lnTo>
                  <a:lnTo>
                    <a:pt x="2649" y="44"/>
                  </a:lnTo>
                  <a:lnTo>
                    <a:pt x="250" y="80"/>
                  </a:lnTo>
                  <a:lnTo>
                    <a:pt x="181" y="73"/>
                  </a:lnTo>
                  <a:lnTo>
                    <a:pt x="121" y="58"/>
                  </a:lnTo>
                  <a:lnTo>
                    <a:pt x="0" y="22"/>
                  </a:lnTo>
                  <a:lnTo>
                    <a:pt x="112" y="589"/>
                  </a:lnTo>
                  <a:lnTo>
                    <a:pt x="224" y="1126"/>
                  </a:lnTo>
                  <a:lnTo>
                    <a:pt x="345" y="1620"/>
                  </a:lnTo>
                  <a:lnTo>
                    <a:pt x="475" y="2085"/>
                  </a:lnTo>
                  <a:lnTo>
                    <a:pt x="604" y="2521"/>
                  </a:lnTo>
                  <a:lnTo>
                    <a:pt x="751" y="2920"/>
                  </a:lnTo>
                  <a:lnTo>
                    <a:pt x="898" y="3291"/>
                  </a:lnTo>
                  <a:lnTo>
                    <a:pt x="975" y="3472"/>
                  </a:lnTo>
                  <a:lnTo>
                    <a:pt x="1061" y="3640"/>
                  </a:lnTo>
                  <a:lnTo>
                    <a:pt x="1148" y="3799"/>
                  </a:lnTo>
                  <a:lnTo>
                    <a:pt x="1234" y="3959"/>
                  </a:lnTo>
                  <a:lnTo>
                    <a:pt x="1329" y="4104"/>
                  </a:lnTo>
                  <a:lnTo>
                    <a:pt x="1415" y="4250"/>
                  </a:lnTo>
                  <a:lnTo>
                    <a:pt x="1519" y="4380"/>
                  </a:lnTo>
                  <a:lnTo>
                    <a:pt x="1614" y="4511"/>
                  </a:lnTo>
                  <a:lnTo>
                    <a:pt x="1717" y="4635"/>
                  </a:lnTo>
                  <a:lnTo>
                    <a:pt x="1821" y="4758"/>
                  </a:lnTo>
                  <a:lnTo>
                    <a:pt x="1933" y="4867"/>
                  </a:lnTo>
                  <a:lnTo>
                    <a:pt x="2045" y="4976"/>
                  </a:lnTo>
                  <a:lnTo>
                    <a:pt x="2166" y="5078"/>
                  </a:lnTo>
                  <a:lnTo>
                    <a:pt x="2287" y="5172"/>
                  </a:lnTo>
                  <a:lnTo>
                    <a:pt x="2408" y="5267"/>
                  </a:lnTo>
                  <a:lnTo>
                    <a:pt x="2537" y="5354"/>
                  </a:lnTo>
                  <a:lnTo>
                    <a:pt x="2675" y="5434"/>
                  </a:lnTo>
                  <a:lnTo>
                    <a:pt x="2805" y="5506"/>
                  </a:lnTo>
                  <a:lnTo>
                    <a:pt x="2951" y="5579"/>
                  </a:lnTo>
                  <a:lnTo>
                    <a:pt x="3098" y="5652"/>
                  </a:lnTo>
                  <a:lnTo>
                    <a:pt x="3245" y="5710"/>
                  </a:lnTo>
                  <a:lnTo>
                    <a:pt x="3400" y="5768"/>
                  </a:lnTo>
                  <a:lnTo>
                    <a:pt x="3555" y="5826"/>
                  </a:lnTo>
                  <a:lnTo>
                    <a:pt x="3719" y="5877"/>
                  </a:lnTo>
                  <a:lnTo>
                    <a:pt x="3892" y="5920"/>
                  </a:lnTo>
                  <a:lnTo>
                    <a:pt x="4064" y="5964"/>
                  </a:lnTo>
                  <a:lnTo>
                    <a:pt x="4427" y="6044"/>
                  </a:lnTo>
                  <a:lnTo>
                    <a:pt x="4806" y="6109"/>
                  </a:lnTo>
                  <a:lnTo>
                    <a:pt x="5212" y="6160"/>
                  </a:lnTo>
                  <a:lnTo>
                    <a:pt x="5635" y="6204"/>
                  </a:lnTo>
                  <a:lnTo>
                    <a:pt x="6084" y="6233"/>
                  </a:lnTo>
                  <a:lnTo>
                    <a:pt x="6558" y="6255"/>
                  </a:lnTo>
                  <a:lnTo>
                    <a:pt x="7050" y="6276"/>
                  </a:lnTo>
                  <a:lnTo>
                    <a:pt x="7576" y="6284"/>
                  </a:lnTo>
                  <a:lnTo>
                    <a:pt x="8120" y="6291"/>
                  </a:lnTo>
                  <a:lnTo>
                    <a:pt x="8698" y="6291"/>
                  </a:lnTo>
                  <a:lnTo>
                    <a:pt x="9932" y="6284"/>
                  </a:lnTo>
                  <a:lnTo>
                    <a:pt x="9872" y="5492"/>
                  </a:lnTo>
                  <a:lnTo>
                    <a:pt x="9811" y="4693"/>
                  </a:lnTo>
                  <a:lnTo>
                    <a:pt x="9716" y="3102"/>
                  </a:lnTo>
                  <a:lnTo>
                    <a:pt x="9647" y="2303"/>
                  </a:lnTo>
                  <a:lnTo>
                    <a:pt x="9613" y="1911"/>
                  </a:lnTo>
                  <a:lnTo>
                    <a:pt x="9604" y="1715"/>
                  </a:lnTo>
                  <a:lnTo>
                    <a:pt x="9604" y="1518"/>
                  </a:lnTo>
                  <a:lnTo>
                    <a:pt x="9604" y="1330"/>
                  </a:lnTo>
                  <a:lnTo>
                    <a:pt x="9613" y="1133"/>
                  </a:lnTo>
                  <a:lnTo>
                    <a:pt x="9630" y="945"/>
                  </a:lnTo>
                  <a:lnTo>
                    <a:pt x="9656" y="756"/>
                  </a:lnTo>
                  <a:lnTo>
                    <a:pt x="9690" y="567"/>
                  </a:lnTo>
                  <a:lnTo>
                    <a:pt x="9742" y="378"/>
                  </a:lnTo>
                  <a:lnTo>
                    <a:pt x="9794" y="189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-4901425" y="-2388175"/>
              <a:ext cx="1100450" cy="570975"/>
            </a:xfrm>
            <a:custGeom>
              <a:avLst/>
              <a:gdLst/>
              <a:ahLst/>
              <a:cxnLst/>
              <a:rect l="l" t="t" r="r" b="b"/>
              <a:pathLst>
                <a:path w="44018" h="22839" extrusionOk="0">
                  <a:moveTo>
                    <a:pt x="24119" y="1"/>
                  </a:moveTo>
                  <a:lnTo>
                    <a:pt x="23351" y="16"/>
                  </a:lnTo>
                  <a:lnTo>
                    <a:pt x="22600" y="37"/>
                  </a:lnTo>
                  <a:lnTo>
                    <a:pt x="21841" y="81"/>
                  </a:lnTo>
                  <a:lnTo>
                    <a:pt x="21099" y="132"/>
                  </a:lnTo>
                  <a:lnTo>
                    <a:pt x="20357" y="197"/>
                  </a:lnTo>
                  <a:lnTo>
                    <a:pt x="19623" y="277"/>
                  </a:lnTo>
                  <a:lnTo>
                    <a:pt x="18898" y="371"/>
                  </a:lnTo>
                  <a:lnTo>
                    <a:pt x="18182" y="473"/>
                  </a:lnTo>
                  <a:lnTo>
                    <a:pt x="17466" y="589"/>
                  </a:lnTo>
                  <a:lnTo>
                    <a:pt x="16767" y="727"/>
                  </a:lnTo>
                  <a:lnTo>
                    <a:pt x="16077" y="865"/>
                  </a:lnTo>
                  <a:lnTo>
                    <a:pt x="15386" y="1025"/>
                  </a:lnTo>
                  <a:lnTo>
                    <a:pt x="14713" y="1200"/>
                  </a:lnTo>
                  <a:lnTo>
                    <a:pt x="14049" y="1381"/>
                  </a:lnTo>
                  <a:lnTo>
                    <a:pt x="13393" y="1577"/>
                  </a:lnTo>
                  <a:lnTo>
                    <a:pt x="12755" y="1788"/>
                  </a:lnTo>
                  <a:lnTo>
                    <a:pt x="12125" y="2006"/>
                  </a:lnTo>
                  <a:lnTo>
                    <a:pt x="11503" y="2246"/>
                  </a:lnTo>
                  <a:lnTo>
                    <a:pt x="10891" y="2493"/>
                  </a:lnTo>
                  <a:lnTo>
                    <a:pt x="10295" y="2754"/>
                  </a:lnTo>
                  <a:lnTo>
                    <a:pt x="9709" y="3030"/>
                  </a:lnTo>
                  <a:lnTo>
                    <a:pt x="9139" y="3321"/>
                  </a:lnTo>
                  <a:lnTo>
                    <a:pt x="8578" y="3618"/>
                  </a:lnTo>
                  <a:lnTo>
                    <a:pt x="8035" y="3931"/>
                  </a:lnTo>
                  <a:lnTo>
                    <a:pt x="7776" y="4098"/>
                  </a:lnTo>
                  <a:lnTo>
                    <a:pt x="7508" y="4258"/>
                  </a:lnTo>
                  <a:lnTo>
                    <a:pt x="7249" y="4425"/>
                  </a:lnTo>
                  <a:lnTo>
                    <a:pt x="6990" y="4599"/>
                  </a:lnTo>
                  <a:lnTo>
                    <a:pt x="6740" y="4773"/>
                  </a:lnTo>
                  <a:lnTo>
                    <a:pt x="6490" y="4955"/>
                  </a:lnTo>
                  <a:lnTo>
                    <a:pt x="6248" y="5129"/>
                  </a:lnTo>
                  <a:lnTo>
                    <a:pt x="6007" y="5318"/>
                  </a:lnTo>
                  <a:lnTo>
                    <a:pt x="5774" y="5507"/>
                  </a:lnTo>
                  <a:lnTo>
                    <a:pt x="5541" y="5696"/>
                  </a:lnTo>
                  <a:lnTo>
                    <a:pt x="5308" y="5892"/>
                  </a:lnTo>
                  <a:lnTo>
                    <a:pt x="5083" y="6088"/>
                  </a:lnTo>
                  <a:lnTo>
                    <a:pt x="4868" y="6284"/>
                  </a:lnTo>
                  <a:lnTo>
                    <a:pt x="4652" y="6495"/>
                  </a:lnTo>
                  <a:lnTo>
                    <a:pt x="4436" y="6698"/>
                  </a:lnTo>
                  <a:lnTo>
                    <a:pt x="4229" y="6909"/>
                  </a:lnTo>
                  <a:lnTo>
                    <a:pt x="4031" y="7120"/>
                  </a:lnTo>
                  <a:lnTo>
                    <a:pt x="3832" y="7338"/>
                  </a:lnTo>
                  <a:lnTo>
                    <a:pt x="3634" y="7555"/>
                  </a:lnTo>
                  <a:lnTo>
                    <a:pt x="3444" y="7781"/>
                  </a:lnTo>
                  <a:lnTo>
                    <a:pt x="3263" y="8006"/>
                  </a:lnTo>
                  <a:lnTo>
                    <a:pt x="3082" y="8238"/>
                  </a:lnTo>
                  <a:lnTo>
                    <a:pt x="2900" y="8471"/>
                  </a:lnTo>
                  <a:lnTo>
                    <a:pt x="2736" y="8710"/>
                  </a:lnTo>
                  <a:lnTo>
                    <a:pt x="2564" y="8943"/>
                  </a:lnTo>
                  <a:lnTo>
                    <a:pt x="2400" y="9190"/>
                  </a:lnTo>
                  <a:lnTo>
                    <a:pt x="2245" y="9437"/>
                  </a:lnTo>
                  <a:lnTo>
                    <a:pt x="2098" y="9684"/>
                  </a:lnTo>
                  <a:lnTo>
                    <a:pt x="1951" y="9938"/>
                  </a:lnTo>
                  <a:lnTo>
                    <a:pt x="1804" y="10192"/>
                  </a:lnTo>
                  <a:lnTo>
                    <a:pt x="1666" y="10447"/>
                  </a:lnTo>
                  <a:lnTo>
                    <a:pt x="1537" y="10708"/>
                  </a:lnTo>
                  <a:lnTo>
                    <a:pt x="1408" y="10977"/>
                  </a:lnTo>
                  <a:lnTo>
                    <a:pt x="1287" y="11246"/>
                  </a:lnTo>
                  <a:lnTo>
                    <a:pt x="1166" y="11514"/>
                  </a:lnTo>
                  <a:lnTo>
                    <a:pt x="1054" y="11790"/>
                  </a:lnTo>
                  <a:lnTo>
                    <a:pt x="950" y="12066"/>
                  </a:lnTo>
                  <a:lnTo>
                    <a:pt x="847" y="12350"/>
                  </a:lnTo>
                  <a:lnTo>
                    <a:pt x="752" y="12633"/>
                  </a:lnTo>
                  <a:lnTo>
                    <a:pt x="665" y="12924"/>
                  </a:lnTo>
                  <a:lnTo>
                    <a:pt x="579" y="13214"/>
                  </a:lnTo>
                  <a:lnTo>
                    <a:pt x="501" y="13505"/>
                  </a:lnTo>
                  <a:lnTo>
                    <a:pt x="424" y="13802"/>
                  </a:lnTo>
                  <a:lnTo>
                    <a:pt x="363" y="14100"/>
                  </a:lnTo>
                  <a:lnTo>
                    <a:pt x="294" y="14405"/>
                  </a:lnTo>
                  <a:lnTo>
                    <a:pt x="243" y="14710"/>
                  </a:lnTo>
                  <a:lnTo>
                    <a:pt x="191" y="15023"/>
                  </a:lnTo>
                  <a:lnTo>
                    <a:pt x="148" y="15335"/>
                  </a:lnTo>
                  <a:lnTo>
                    <a:pt x="105" y="15655"/>
                  </a:lnTo>
                  <a:lnTo>
                    <a:pt x="70" y="15974"/>
                  </a:lnTo>
                  <a:lnTo>
                    <a:pt x="44" y="16294"/>
                  </a:lnTo>
                  <a:lnTo>
                    <a:pt x="27" y="16621"/>
                  </a:lnTo>
                  <a:lnTo>
                    <a:pt x="10" y="16948"/>
                  </a:lnTo>
                  <a:lnTo>
                    <a:pt x="1" y="17282"/>
                  </a:lnTo>
                  <a:lnTo>
                    <a:pt x="1" y="17616"/>
                  </a:lnTo>
                  <a:lnTo>
                    <a:pt x="1" y="17957"/>
                  </a:lnTo>
                  <a:lnTo>
                    <a:pt x="10" y="18299"/>
                  </a:lnTo>
                  <a:lnTo>
                    <a:pt x="27" y="18647"/>
                  </a:lnTo>
                  <a:lnTo>
                    <a:pt x="53" y="18996"/>
                  </a:lnTo>
                  <a:lnTo>
                    <a:pt x="79" y="19345"/>
                  </a:lnTo>
                  <a:lnTo>
                    <a:pt x="113" y="19701"/>
                  </a:lnTo>
                  <a:lnTo>
                    <a:pt x="156" y="20057"/>
                  </a:lnTo>
                  <a:lnTo>
                    <a:pt x="208" y="20420"/>
                  </a:lnTo>
                  <a:lnTo>
                    <a:pt x="260" y="20783"/>
                  </a:lnTo>
                  <a:lnTo>
                    <a:pt x="329" y="21146"/>
                  </a:lnTo>
                  <a:lnTo>
                    <a:pt x="398" y="21517"/>
                  </a:lnTo>
                  <a:lnTo>
                    <a:pt x="467" y="21894"/>
                  </a:lnTo>
                  <a:lnTo>
                    <a:pt x="553" y="22272"/>
                  </a:lnTo>
                  <a:lnTo>
                    <a:pt x="570" y="22345"/>
                  </a:lnTo>
                  <a:lnTo>
                    <a:pt x="579" y="22425"/>
                  </a:lnTo>
                  <a:lnTo>
                    <a:pt x="579" y="22497"/>
                  </a:lnTo>
                  <a:lnTo>
                    <a:pt x="570" y="22570"/>
                  </a:lnTo>
                  <a:lnTo>
                    <a:pt x="553" y="22643"/>
                  </a:lnTo>
                  <a:lnTo>
                    <a:pt x="536" y="22708"/>
                  </a:lnTo>
                  <a:lnTo>
                    <a:pt x="493" y="22839"/>
                  </a:lnTo>
                  <a:lnTo>
                    <a:pt x="2357" y="22773"/>
                  </a:lnTo>
                  <a:lnTo>
                    <a:pt x="4212" y="22708"/>
                  </a:lnTo>
                  <a:lnTo>
                    <a:pt x="6076" y="22657"/>
                  </a:lnTo>
                  <a:lnTo>
                    <a:pt x="7940" y="22606"/>
                  </a:lnTo>
                  <a:lnTo>
                    <a:pt x="9804" y="22555"/>
                  </a:lnTo>
                  <a:lnTo>
                    <a:pt x="11659" y="22519"/>
                  </a:lnTo>
                  <a:lnTo>
                    <a:pt x="13523" y="22483"/>
                  </a:lnTo>
                  <a:lnTo>
                    <a:pt x="15386" y="22454"/>
                  </a:lnTo>
                  <a:lnTo>
                    <a:pt x="15292" y="22388"/>
                  </a:lnTo>
                  <a:lnTo>
                    <a:pt x="15214" y="22323"/>
                  </a:lnTo>
                  <a:lnTo>
                    <a:pt x="15171" y="22287"/>
                  </a:lnTo>
                  <a:lnTo>
                    <a:pt x="15136" y="22243"/>
                  </a:lnTo>
                  <a:lnTo>
                    <a:pt x="15102" y="22200"/>
                  </a:lnTo>
                  <a:lnTo>
                    <a:pt x="15084" y="22141"/>
                  </a:lnTo>
                  <a:lnTo>
                    <a:pt x="14990" y="21894"/>
                  </a:lnTo>
                  <a:lnTo>
                    <a:pt x="14903" y="21648"/>
                  </a:lnTo>
                  <a:lnTo>
                    <a:pt x="14834" y="21408"/>
                  </a:lnTo>
                  <a:lnTo>
                    <a:pt x="14774" y="21161"/>
                  </a:lnTo>
                  <a:lnTo>
                    <a:pt x="14722" y="20914"/>
                  </a:lnTo>
                  <a:lnTo>
                    <a:pt x="14679" y="20667"/>
                  </a:lnTo>
                  <a:lnTo>
                    <a:pt x="14653" y="20420"/>
                  </a:lnTo>
                  <a:lnTo>
                    <a:pt x="14627" y="20173"/>
                  </a:lnTo>
                  <a:lnTo>
                    <a:pt x="14618" y="19926"/>
                  </a:lnTo>
                  <a:lnTo>
                    <a:pt x="14618" y="19679"/>
                  </a:lnTo>
                  <a:lnTo>
                    <a:pt x="14636" y="19432"/>
                  </a:lnTo>
                  <a:lnTo>
                    <a:pt x="14653" y="19192"/>
                  </a:lnTo>
                  <a:lnTo>
                    <a:pt x="14679" y="18945"/>
                  </a:lnTo>
                  <a:lnTo>
                    <a:pt x="14722" y="18706"/>
                  </a:lnTo>
                  <a:lnTo>
                    <a:pt x="14765" y="18466"/>
                  </a:lnTo>
                  <a:lnTo>
                    <a:pt x="14826" y="18226"/>
                  </a:lnTo>
                  <a:lnTo>
                    <a:pt x="14886" y="17986"/>
                  </a:lnTo>
                  <a:lnTo>
                    <a:pt x="14964" y="17754"/>
                  </a:lnTo>
                  <a:lnTo>
                    <a:pt x="15050" y="17514"/>
                  </a:lnTo>
                  <a:lnTo>
                    <a:pt x="15136" y="17282"/>
                  </a:lnTo>
                  <a:lnTo>
                    <a:pt x="15240" y="17057"/>
                  </a:lnTo>
                  <a:lnTo>
                    <a:pt x="15343" y="16832"/>
                  </a:lnTo>
                  <a:lnTo>
                    <a:pt x="15456" y="16606"/>
                  </a:lnTo>
                  <a:lnTo>
                    <a:pt x="15585" y="16381"/>
                  </a:lnTo>
                  <a:lnTo>
                    <a:pt x="15714" y="16163"/>
                  </a:lnTo>
                  <a:lnTo>
                    <a:pt x="15852" y="15945"/>
                  </a:lnTo>
                  <a:lnTo>
                    <a:pt x="15999" y="15735"/>
                  </a:lnTo>
                  <a:lnTo>
                    <a:pt x="16146" y="15524"/>
                  </a:lnTo>
                  <a:lnTo>
                    <a:pt x="16310" y="15313"/>
                  </a:lnTo>
                  <a:lnTo>
                    <a:pt x="16474" y="15110"/>
                  </a:lnTo>
                  <a:lnTo>
                    <a:pt x="16646" y="14914"/>
                  </a:lnTo>
                  <a:lnTo>
                    <a:pt x="16828" y="14718"/>
                  </a:lnTo>
                  <a:lnTo>
                    <a:pt x="17009" y="14522"/>
                  </a:lnTo>
                  <a:lnTo>
                    <a:pt x="17199" y="14340"/>
                  </a:lnTo>
                  <a:lnTo>
                    <a:pt x="17397" y="14151"/>
                  </a:lnTo>
                  <a:lnTo>
                    <a:pt x="17604" y="13977"/>
                  </a:lnTo>
                  <a:lnTo>
                    <a:pt x="17811" y="13802"/>
                  </a:lnTo>
                  <a:lnTo>
                    <a:pt x="18027" y="13628"/>
                  </a:lnTo>
                  <a:lnTo>
                    <a:pt x="18243" y="13468"/>
                  </a:lnTo>
                  <a:lnTo>
                    <a:pt x="18467" y="13309"/>
                  </a:lnTo>
                  <a:lnTo>
                    <a:pt x="18700" y="13149"/>
                  </a:lnTo>
                  <a:lnTo>
                    <a:pt x="18933" y="13003"/>
                  </a:lnTo>
                  <a:lnTo>
                    <a:pt x="19175" y="12858"/>
                  </a:lnTo>
                  <a:lnTo>
                    <a:pt x="19416" y="12720"/>
                  </a:lnTo>
                  <a:lnTo>
                    <a:pt x="19666" y="12589"/>
                  </a:lnTo>
                  <a:lnTo>
                    <a:pt x="19917" y="12459"/>
                  </a:lnTo>
                  <a:lnTo>
                    <a:pt x="20176" y="12335"/>
                  </a:lnTo>
                  <a:lnTo>
                    <a:pt x="20434" y="12226"/>
                  </a:lnTo>
                  <a:lnTo>
                    <a:pt x="20702" y="12117"/>
                  </a:lnTo>
                  <a:lnTo>
                    <a:pt x="20969" y="12016"/>
                  </a:lnTo>
                  <a:lnTo>
                    <a:pt x="21237" y="11921"/>
                  </a:lnTo>
                  <a:lnTo>
                    <a:pt x="21513" y="11827"/>
                  </a:lnTo>
                  <a:lnTo>
                    <a:pt x="21789" y="11747"/>
                  </a:lnTo>
                  <a:lnTo>
                    <a:pt x="22074" y="11674"/>
                  </a:lnTo>
                  <a:lnTo>
                    <a:pt x="22359" y="11609"/>
                  </a:lnTo>
                  <a:lnTo>
                    <a:pt x="22643" y="11543"/>
                  </a:lnTo>
                  <a:lnTo>
                    <a:pt x="22928" y="11493"/>
                  </a:lnTo>
                  <a:lnTo>
                    <a:pt x="23222" y="11449"/>
                  </a:lnTo>
                  <a:lnTo>
                    <a:pt x="23515" y="11413"/>
                  </a:lnTo>
                  <a:lnTo>
                    <a:pt x="23808" y="11384"/>
                  </a:lnTo>
                  <a:lnTo>
                    <a:pt x="24110" y="11362"/>
                  </a:lnTo>
                  <a:lnTo>
                    <a:pt x="24404" y="11347"/>
                  </a:lnTo>
                  <a:lnTo>
                    <a:pt x="25008" y="11347"/>
                  </a:lnTo>
                  <a:lnTo>
                    <a:pt x="25224" y="11362"/>
                  </a:lnTo>
                  <a:lnTo>
                    <a:pt x="25439" y="11376"/>
                  </a:lnTo>
                  <a:lnTo>
                    <a:pt x="25655" y="11391"/>
                  </a:lnTo>
                  <a:lnTo>
                    <a:pt x="25871" y="11420"/>
                  </a:lnTo>
                  <a:lnTo>
                    <a:pt x="26086" y="11449"/>
                  </a:lnTo>
                  <a:lnTo>
                    <a:pt x="26302" y="11485"/>
                  </a:lnTo>
                  <a:lnTo>
                    <a:pt x="26518" y="11529"/>
                  </a:lnTo>
                  <a:lnTo>
                    <a:pt x="26734" y="11572"/>
                  </a:lnTo>
                  <a:lnTo>
                    <a:pt x="26949" y="11623"/>
                  </a:lnTo>
                  <a:lnTo>
                    <a:pt x="27165" y="11674"/>
                  </a:lnTo>
                  <a:lnTo>
                    <a:pt x="27381" y="11739"/>
                  </a:lnTo>
                  <a:lnTo>
                    <a:pt x="27596" y="11805"/>
                  </a:lnTo>
                  <a:lnTo>
                    <a:pt x="28028" y="11943"/>
                  </a:lnTo>
                  <a:lnTo>
                    <a:pt x="28451" y="12103"/>
                  </a:lnTo>
                  <a:lnTo>
                    <a:pt x="28865" y="12277"/>
                  </a:lnTo>
                  <a:lnTo>
                    <a:pt x="29279" y="12466"/>
                  </a:lnTo>
                  <a:lnTo>
                    <a:pt x="29685" y="12677"/>
                  </a:lnTo>
                  <a:lnTo>
                    <a:pt x="30082" y="12894"/>
                  </a:lnTo>
                  <a:lnTo>
                    <a:pt x="30479" y="13127"/>
                  </a:lnTo>
                  <a:lnTo>
                    <a:pt x="30858" y="13381"/>
                  </a:lnTo>
                  <a:lnTo>
                    <a:pt x="31229" y="13643"/>
                  </a:lnTo>
                  <a:lnTo>
                    <a:pt x="31592" y="13911"/>
                  </a:lnTo>
                  <a:lnTo>
                    <a:pt x="31773" y="13759"/>
                  </a:lnTo>
                  <a:lnTo>
                    <a:pt x="32541" y="13272"/>
                  </a:lnTo>
                  <a:lnTo>
                    <a:pt x="33326" y="12800"/>
                  </a:lnTo>
                  <a:lnTo>
                    <a:pt x="34111" y="12342"/>
                  </a:lnTo>
                  <a:lnTo>
                    <a:pt x="34905" y="11885"/>
                  </a:lnTo>
                  <a:lnTo>
                    <a:pt x="36502" y="10991"/>
                  </a:lnTo>
                  <a:lnTo>
                    <a:pt x="38107" y="10091"/>
                  </a:lnTo>
                  <a:lnTo>
                    <a:pt x="38814" y="9691"/>
                  </a:lnTo>
                  <a:lnTo>
                    <a:pt x="39522" y="9277"/>
                  </a:lnTo>
                  <a:lnTo>
                    <a:pt x="40238" y="8863"/>
                  </a:lnTo>
                  <a:lnTo>
                    <a:pt x="40592" y="8652"/>
                  </a:lnTo>
                  <a:lnTo>
                    <a:pt x="40954" y="8456"/>
                  </a:lnTo>
                  <a:lnTo>
                    <a:pt x="41325" y="8260"/>
                  </a:lnTo>
                  <a:lnTo>
                    <a:pt x="41696" y="8071"/>
                  </a:lnTo>
                  <a:lnTo>
                    <a:pt x="42067" y="7890"/>
                  </a:lnTo>
                  <a:lnTo>
                    <a:pt x="42447" y="7715"/>
                  </a:lnTo>
                  <a:lnTo>
                    <a:pt x="42827" y="7555"/>
                  </a:lnTo>
                  <a:lnTo>
                    <a:pt x="43215" y="7403"/>
                  </a:lnTo>
                  <a:lnTo>
                    <a:pt x="43612" y="7265"/>
                  </a:lnTo>
                  <a:lnTo>
                    <a:pt x="44017" y="7141"/>
                  </a:lnTo>
                  <a:lnTo>
                    <a:pt x="43681" y="6800"/>
                  </a:lnTo>
                  <a:lnTo>
                    <a:pt x="43344" y="6459"/>
                  </a:lnTo>
                  <a:lnTo>
                    <a:pt x="42991" y="6124"/>
                  </a:lnTo>
                  <a:lnTo>
                    <a:pt x="42628" y="5805"/>
                  </a:lnTo>
                  <a:lnTo>
                    <a:pt x="42257" y="5485"/>
                  </a:lnTo>
                  <a:lnTo>
                    <a:pt x="41877" y="5173"/>
                  </a:lnTo>
                  <a:lnTo>
                    <a:pt x="41489" y="4868"/>
                  </a:lnTo>
                  <a:lnTo>
                    <a:pt x="41092" y="4577"/>
                  </a:lnTo>
                  <a:lnTo>
                    <a:pt x="40687" y="4287"/>
                  </a:lnTo>
                  <a:lnTo>
                    <a:pt x="40272" y="4011"/>
                  </a:lnTo>
                  <a:lnTo>
                    <a:pt x="39850" y="3735"/>
                  </a:lnTo>
                  <a:lnTo>
                    <a:pt x="39418" y="3473"/>
                  </a:lnTo>
                  <a:lnTo>
                    <a:pt x="38970" y="3219"/>
                  </a:lnTo>
                  <a:lnTo>
                    <a:pt x="38521" y="2972"/>
                  </a:lnTo>
                  <a:lnTo>
                    <a:pt x="38063" y="2732"/>
                  </a:lnTo>
                  <a:lnTo>
                    <a:pt x="37589" y="2507"/>
                  </a:lnTo>
                  <a:lnTo>
                    <a:pt x="37106" y="2289"/>
                  </a:lnTo>
                  <a:lnTo>
                    <a:pt x="36622" y="2078"/>
                  </a:lnTo>
                  <a:lnTo>
                    <a:pt x="36122" y="1875"/>
                  </a:lnTo>
                  <a:lnTo>
                    <a:pt x="35613" y="1686"/>
                  </a:lnTo>
                  <a:lnTo>
                    <a:pt x="35095" y="1505"/>
                  </a:lnTo>
                  <a:lnTo>
                    <a:pt x="34569" y="1330"/>
                  </a:lnTo>
                  <a:lnTo>
                    <a:pt x="34034" y="1170"/>
                  </a:lnTo>
                  <a:lnTo>
                    <a:pt x="33490" y="1018"/>
                  </a:lnTo>
                  <a:lnTo>
                    <a:pt x="32929" y="880"/>
                  </a:lnTo>
                  <a:lnTo>
                    <a:pt x="32368" y="749"/>
                  </a:lnTo>
                  <a:lnTo>
                    <a:pt x="31799" y="626"/>
                  </a:lnTo>
                  <a:lnTo>
                    <a:pt x="31212" y="517"/>
                  </a:lnTo>
                  <a:lnTo>
                    <a:pt x="30617" y="422"/>
                  </a:lnTo>
                  <a:lnTo>
                    <a:pt x="30021" y="335"/>
                  </a:lnTo>
                  <a:lnTo>
                    <a:pt x="29409" y="255"/>
                  </a:lnTo>
                  <a:lnTo>
                    <a:pt x="28787" y="197"/>
                  </a:lnTo>
                  <a:lnTo>
                    <a:pt x="28002" y="132"/>
                  </a:lnTo>
                  <a:lnTo>
                    <a:pt x="27217" y="81"/>
                  </a:lnTo>
                  <a:lnTo>
                    <a:pt x="26432" y="37"/>
                  </a:lnTo>
                  <a:lnTo>
                    <a:pt x="25655" y="16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-4480325" y="-2040400"/>
              <a:ext cx="383150" cy="213575"/>
            </a:xfrm>
            <a:custGeom>
              <a:avLst/>
              <a:gdLst/>
              <a:ahLst/>
              <a:cxnLst/>
              <a:rect l="l" t="t" r="r" b="b"/>
              <a:pathLst>
                <a:path w="15326" h="8543" extrusionOk="0">
                  <a:moveTo>
                    <a:pt x="7706" y="0"/>
                  </a:moveTo>
                  <a:lnTo>
                    <a:pt x="7473" y="8"/>
                  </a:lnTo>
                  <a:lnTo>
                    <a:pt x="7249" y="15"/>
                  </a:lnTo>
                  <a:lnTo>
                    <a:pt x="7025" y="29"/>
                  </a:lnTo>
                  <a:lnTo>
                    <a:pt x="6800" y="59"/>
                  </a:lnTo>
                  <a:lnTo>
                    <a:pt x="6585" y="80"/>
                  </a:lnTo>
                  <a:lnTo>
                    <a:pt x="6369" y="117"/>
                  </a:lnTo>
                  <a:lnTo>
                    <a:pt x="6162" y="153"/>
                  </a:lnTo>
                  <a:lnTo>
                    <a:pt x="5955" y="204"/>
                  </a:lnTo>
                  <a:lnTo>
                    <a:pt x="5748" y="255"/>
                  </a:lnTo>
                  <a:lnTo>
                    <a:pt x="5549" y="305"/>
                  </a:lnTo>
                  <a:lnTo>
                    <a:pt x="5351" y="371"/>
                  </a:lnTo>
                  <a:lnTo>
                    <a:pt x="5152" y="436"/>
                  </a:lnTo>
                  <a:lnTo>
                    <a:pt x="4962" y="502"/>
                  </a:lnTo>
                  <a:lnTo>
                    <a:pt x="4773" y="582"/>
                  </a:lnTo>
                  <a:lnTo>
                    <a:pt x="4591" y="661"/>
                  </a:lnTo>
                  <a:lnTo>
                    <a:pt x="4410" y="741"/>
                  </a:lnTo>
                  <a:lnTo>
                    <a:pt x="4229" y="836"/>
                  </a:lnTo>
                  <a:lnTo>
                    <a:pt x="4056" y="923"/>
                  </a:lnTo>
                  <a:lnTo>
                    <a:pt x="3892" y="1025"/>
                  </a:lnTo>
                  <a:lnTo>
                    <a:pt x="3720" y="1126"/>
                  </a:lnTo>
                  <a:lnTo>
                    <a:pt x="3556" y="1228"/>
                  </a:lnTo>
                  <a:lnTo>
                    <a:pt x="3401" y="1344"/>
                  </a:lnTo>
                  <a:lnTo>
                    <a:pt x="3245" y="1453"/>
                  </a:lnTo>
                  <a:lnTo>
                    <a:pt x="3090" y="1569"/>
                  </a:lnTo>
                  <a:lnTo>
                    <a:pt x="2943" y="1693"/>
                  </a:lnTo>
                  <a:lnTo>
                    <a:pt x="2797" y="1816"/>
                  </a:lnTo>
                  <a:lnTo>
                    <a:pt x="2659" y="1947"/>
                  </a:lnTo>
                  <a:lnTo>
                    <a:pt x="2520" y="2078"/>
                  </a:lnTo>
                  <a:lnTo>
                    <a:pt x="2391" y="2209"/>
                  </a:lnTo>
                  <a:lnTo>
                    <a:pt x="2262" y="2347"/>
                  </a:lnTo>
                  <a:lnTo>
                    <a:pt x="2011" y="2630"/>
                  </a:lnTo>
                  <a:lnTo>
                    <a:pt x="1778" y="2921"/>
                  </a:lnTo>
                  <a:lnTo>
                    <a:pt x="1563" y="3226"/>
                  </a:lnTo>
                  <a:lnTo>
                    <a:pt x="1356" y="3538"/>
                  </a:lnTo>
                  <a:lnTo>
                    <a:pt x="1174" y="3858"/>
                  </a:lnTo>
                  <a:lnTo>
                    <a:pt x="1002" y="4192"/>
                  </a:lnTo>
                  <a:lnTo>
                    <a:pt x="846" y="4526"/>
                  </a:lnTo>
                  <a:lnTo>
                    <a:pt x="708" y="4860"/>
                  </a:lnTo>
                  <a:lnTo>
                    <a:pt x="588" y="5209"/>
                  </a:lnTo>
                  <a:lnTo>
                    <a:pt x="484" y="5557"/>
                  </a:lnTo>
                  <a:lnTo>
                    <a:pt x="389" y="5906"/>
                  </a:lnTo>
                  <a:lnTo>
                    <a:pt x="320" y="6262"/>
                  </a:lnTo>
                  <a:lnTo>
                    <a:pt x="268" y="6618"/>
                  </a:lnTo>
                  <a:lnTo>
                    <a:pt x="225" y="6974"/>
                  </a:lnTo>
                  <a:lnTo>
                    <a:pt x="208" y="7322"/>
                  </a:lnTo>
                  <a:lnTo>
                    <a:pt x="199" y="7678"/>
                  </a:lnTo>
                  <a:lnTo>
                    <a:pt x="216" y="8027"/>
                  </a:lnTo>
                  <a:lnTo>
                    <a:pt x="208" y="8100"/>
                  </a:lnTo>
                  <a:lnTo>
                    <a:pt x="199" y="8172"/>
                  </a:lnTo>
                  <a:lnTo>
                    <a:pt x="182" y="8245"/>
                  </a:lnTo>
                  <a:lnTo>
                    <a:pt x="156" y="8310"/>
                  </a:lnTo>
                  <a:lnTo>
                    <a:pt x="122" y="8376"/>
                  </a:lnTo>
                  <a:lnTo>
                    <a:pt x="87" y="8434"/>
                  </a:lnTo>
                  <a:lnTo>
                    <a:pt x="44" y="8492"/>
                  </a:lnTo>
                  <a:lnTo>
                    <a:pt x="1" y="8543"/>
                  </a:lnTo>
                  <a:lnTo>
                    <a:pt x="1916" y="8514"/>
                  </a:lnTo>
                  <a:lnTo>
                    <a:pt x="3832" y="8492"/>
                  </a:lnTo>
                  <a:lnTo>
                    <a:pt x="7663" y="8463"/>
                  </a:lnTo>
                  <a:lnTo>
                    <a:pt x="11495" y="8441"/>
                  </a:lnTo>
                  <a:lnTo>
                    <a:pt x="15326" y="8434"/>
                  </a:lnTo>
                  <a:lnTo>
                    <a:pt x="15240" y="8318"/>
                  </a:lnTo>
                  <a:lnTo>
                    <a:pt x="15171" y="8187"/>
                  </a:lnTo>
                  <a:lnTo>
                    <a:pt x="15110" y="8056"/>
                  </a:lnTo>
                  <a:lnTo>
                    <a:pt x="15093" y="7991"/>
                  </a:lnTo>
                  <a:lnTo>
                    <a:pt x="15076" y="7925"/>
                  </a:lnTo>
                  <a:lnTo>
                    <a:pt x="15032" y="7577"/>
                  </a:lnTo>
                  <a:lnTo>
                    <a:pt x="14998" y="7243"/>
                  </a:lnTo>
                  <a:lnTo>
                    <a:pt x="14938" y="6582"/>
                  </a:lnTo>
                  <a:lnTo>
                    <a:pt x="14869" y="5950"/>
                  </a:lnTo>
                  <a:lnTo>
                    <a:pt x="14834" y="5644"/>
                  </a:lnTo>
                  <a:lnTo>
                    <a:pt x="14782" y="5339"/>
                  </a:lnTo>
                  <a:lnTo>
                    <a:pt x="14722" y="5034"/>
                  </a:lnTo>
                  <a:lnTo>
                    <a:pt x="14644" y="4736"/>
                  </a:lnTo>
                  <a:lnTo>
                    <a:pt x="14549" y="4431"/>
                  </a:lnTo>
                  <a:lnTo>
                    <a:pt x="14497" y="4286"/>
                  </a:lnTo>
                  <a:lnTo>
                    <a:pt x="14437" y="4134"/>
                  </a:lnTo>
                  <a:lnTo>
                    <a:pt x="14368" y="3988"/>
                  </a:lnTo>
                  <a:lnTo>
                    <a:pt x="14299" y="3836"/>
                  </a:lnTo>
                  <a:lnTo>
                    <a:pt x="14221" y="3683"/>
                  </a:lnTo>
                  <a:lnTo>
                    <a:pt x="14135" y="3531"/>
                  </a:lnTo>
                  <a:lnTo>
                    <a:pt x="14040" y="3385"/>
                  </a:lnTo>
                  <a:lnTo>
                    <a:pt x="13937" y="3233"/>
                  </a:lnTo>
                  <a:lnTo>
                    <a:pt x="13824" y="3080"/>
                  </a:lnTo>
                  <a:lnTo>
                    <a:pt x="13712" y="2928"/>
                  </a:lnTo>
                  <a:lnTo>
                    <a:pt x="13583" y="2768"/>
                  </a:lnTo>
                  <a:lnTo>
                    <a:pt x="13453" y="2615"/>
                  </a:lnTo>
                  <a:lnTo>
                    <a:pt x="13315" y="2470"/>
                  </a:lnTo>
                  <a:lnTo>
                    <a:pt x="13177" y="2318"/>
                  </a:lnTo>
                  <a:lnTo>
                    <a:pt x="13031" y="2172"/>
                  </a:lnTo>
                  <a:lnTo>
                    <a:pt x="12875" y="2034"/>
                  </a:lnTo>
                  <a:lnTo>
                    <a:pt x="12720" y="1896"/>
                  </a:lnTo>
                  <a:lnTo>
                    <a:pt x="12565" y="1758"/>
                  </a:lnTo>
                  <a:lnTo>
                    <a:pt x="12401" y="1628"/>
                  </a:lnTo>
                  <a:lnTo>
                    <a:pt x="12228" y="1504"/>
                  </a:lnTo>
                  <a:lnTo>
                    <a:pt x="12055" y="1381"/>
                  </a:lnTo>
                  <a:lnTo>
                    <a:pt x="11874" y="1257"/>
                  </a:lnTo>
                  <a:lnTo>
                    <a:pt x="11693" y="1148"/>
                  </a:lnTo>
                  <a:lnTo>
                    <a:pt x="11512" y="1032"/>
                  </a:lnTo>
                  <a:lnTo>
                    <a:pt x="11322" y="930"/>
                  </a:lnTo>
                  <a:lnTo>
                    <a:pt x="11132" y="828"/>
                  </a:lnTo>
                  <a:lnTo>
                    <a:pt x="10934" y="734"/>
                  </a:lnTo>
                  <a:lnTo>
                    <a:pt x="10735" y="640"/>
                  </a:lnTo>
                  <a:lnTo>
                    <a:pt x="10537" y="552"/>
                  </a:lnTo>
                  <a:lnTo>
                    <a:pt x="10330" y="473"/>
                  </a:lnTo>
                  <a:lnTo>
                    <a:pt x="10123" y="400"/>
                  </a:lnTo>
                  <a:lnTo>
                    <a:pt x="9915" y="335"/>
                  </a:lnTo>
                  <a:lnTo>
                    <a:pt x="9708" y="269"/>
                  </a:lnTo>
                  <a:lnTo>
                    <a:pt x="9493" y="211"/>
                  </a:lnTo>
                  <a:lnTo>
                    <a:pt x="9277" y="160"/>
                  </a:lnTo>
                  <a:lnTo>
                    <a:pt x="9053" y="117"/>
                  </a:lnTo>
                  <a:lnTo>
                    <a:pt x="8837" y="80"/>
                  </a:lnTo>
                  <a:lnTo>
                    <a:pt x="8613" y="51"/>
                  </a:lnTo>
                  <a:lnTo>
                    <a:pt x="8388" y="29"/>
                  </a:lnTo>
                  <a:lnTo>
                    <a:pt x="8164" y="15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-5249375" y="-3858375"/>
              <a:ext cx="218550" cy="177250"/>
            </a:xfrm>
            <a:custGeom>
              <a:avLst/>
              <a:gdLst/>
              <a:ahLst/>
              <a:cxnLst/>
              <a:rect l="l" t="t" r="r" b="b"/>
              <a:pathLst>
                <a:path w="8742" h="7090" extrusionOk="0">
                  <a:moveTo>
                    <a:pt x="4039" y="0"/>
                  </a:moveTo>
                  <a:lnTo>
                    <a:pt x="3866" y="7"/>
                  </a:lnTo>
                  <a:lnTo>
                    <a:pt x="3694" y="15"/>
                  </a:lnTo>
                  <a:lnTo>
                    <a:pt x="3521" y="29"/>
                  </a:lnTo>
                  <a:lnTo>
                    <a:pt x="3348" y="58"/>
                  </a:lnTo>
                  <a:lnTo>
                    <a:pt x="3176" y="87"/>
                  </a:lnTo>
                  <a:lnTo>
                    <a:pt x="3012" y="124"/>
                  </a:lnTo>
                  <a:lnTo>
                    <a:pt x="2839" y="174"/>
                  </a:lnTo>
                  <a:lnTo>
                    <a:pt x="2675" y="225"/>
                  </a:lnTo>
                  <a:lnTo>
                    <a:pt x="2511" y="291"/>
                  </a:lnTo>
                  <a:lnTo>
                    <a:pt x="2347" y="363"/>
                  </a:lnTo>
                  <a:lnTo>
                    <a:pt x="2253" y="407"/>
                  </a:lnTo>
                  <a:lnTo>
                    <a:pt x="2158" y="458"/>
                  </a:lnTo>
                  <a:lnTo>
                    <a:pt x="2071" y="509"/>
                  </a:lnTo>
                  <a:lnTo>
                    <a:pt x="1994" y="567"/>
                  </a:lnTo>
                  <a:lnTo>
                    <a:pt x="1838" y="683"/>
                  </a:lnTo>
                  <a:lnTo>
                    <a:pt x="1692" y="814"/>
                  </a:lnTo>
                  <a:lnTo>
                    <a:pt x="1562" y="944"/>
                  </a:lnTo>
                  <a:lnTo>
                    <a:pt x="1441" y="1090"/>
                  </a:lnTo>
                  <a:lnTo>
                    <a:pt x="1329" y="1235"/>
                  </a:lnTo>
                  <a:lnTo>
                    <a:pt x="1217" y="1388"/>
                  </a:lnTo>
                  <a:lnTo>
                    <a:pt x="1122" y="1482"/>
                  </a:lnTo>
                  <a:lnTo>
                    <a:pt x="1027" y="1569"/>
                  </a:lnTo>
                  <a:lnTo>
                    <a:pt x="941" y="1664"/>
                  </a:lnTo>
                  <a:lnTo>
                    <a:pt x="846" y="1765"/>
                  </a:lnTo>
                  <a:lnTo>
                    <a:pt x="691" y="1969"/>
                  </a:lnTo>
                  <a:lnTo>
                    <a:pt x="544" y="2187"/>
                  </a:lnTo>
                  <a:lnTo>
                    <a:pt x="415" y="2405"/>
                  </a:lnTo>
                  <a:lnTo>
                    <a:pt x="294" y="2637"/>
                  </a:lnTo>
                  <a:lnTo>
                    <a:pt x="199" y="2877"/>
                  </a:lnTo>
                  <a:lnTo>
                    <a:pt x="121" y="3116"/>
                  </a:lnTo>
                  <a:lnTo>
                    <a:pt x="61" y="3363"/>
                  </a:lnTo>
                  <a:lnTo>
                    <a:pt x="26" y="3610"/>
                  </a:lnTo>
                  <a:lnTo>
                    <a:pt x="0" y="3857"/>
                  </a:lnTo>
                  <a:lnTo>
                    <a:pt x="0" y="4104"/>
                  </a:lnTo>
                  <a:lnTo>
                    <a:pt x="9" y="4228"/>
                  </a:lnTo>
                  <a:lnTo>
                    <a:pt x="26" y="4351"/>
                  </a:lnTo>
                  <a:lnTo>
                    <a:pt x="44" y="4475"/>
                  </a:lnTo>
                  <a:lnTo>
                    <a:pt x="69" y="4591"/>
                  </a:lnTo>
                  <a:lnTo>
                    <a:pt x="95" y="4707"/>
                  </a:lnTo>
                  <a:lnTo>
                    <a:pt x="130" y="4831"/>
                  </a:lnTo>
                  <a:lnTo>
                    <a:pt x="173" y="4940"/>
                  </a:lnTo>
                  <a:lnTo>
                    <a:pt x="216" y="5056"/>
                  </a:lnTo>
                  <a:lnTo>
                    <a:pt x="277" y="5194"/>
                  </a:lnTo>
                  <a:lnTo>
                    <a:pt x="337" y="5325"/>
                  </a:lnTo>
                  <a:lnTo>
                    <a:pt x="406" y="5455"/>
                  </a:lnTo>
                  <a:lnTo>
                    <a:pt x="484" y="5572"/>
                  </a:lnTo>
                  <a:lnTo>
                    <a:pt x="561" y="5688"/>
                  </a:lnTo>
                  <a:lnTo>
                    <a:pt x="648" y="5804"/>
                  </a:lnTo>
                  <a:lnTo>
                    <a:pt x="734" y="5906"/>
                  </a:lnTo>
                  <a:lnTo>
                    <a:pt x="829" y="6007"/>
                  </a:lnTo>
                  <a:lnTo>
                    <a:pt x="924" y="6109"/>
                  </a:lnTo>
                  <a:lnTo>
                    <a:pt x="1019" y="6196"/>
                  </a:lnTo>
                  <a:lnTo>
                    <a:pt x="1122" y="6283"/>
                  </a:lnTo>
                  <a:lnTo>
                    <a:pt x="1234" y="6371"/>
                  </a:lnTo>
                  <a:lnTo>
                    <a:pt x="1347" y="6443"/>
                  </a:lnTo>
                  <a:lnTo>
                    <a:pt x="1459" y="6516"/>
                  </a:lnTo>
                  <a:lnTo>
                    <a:pt x="1571" y="6589"/>
                  </a:lnTo>
                  <a:lnTo>
                    <a:pt x="1692" y="6647"/>
                  </a:lnTo>
                  <a:lnTo>
                    <a:pt x="1821" y="6712"/>
                  </a:lnTo>
                  <a:lnTo>
                    <a:pt x="1942" y="6763"/>
                  </a:lnTo>
                  <a:lnTo>
                    <a:pt x="2071" y="6814"/>
                  </a:lnTo>
                  <a:lnTo>
                    <a:pt x="2201" y="6857"/>
                  </a:lnTo>
                  <a:lnTo>
                    <a:pt x="2330" y="6901"/>
                  </a:lnTo>
                  <a:lnTo>
                    <a:pt x="2468" y="6937"/>
                  </a:lnTo>
                  <a:lnTo>
                    <a:pt x="2606" y="6974"/>
                  </a:lnTo>
                  <a:lnTo>
                    <a:pt x="2744" y="7003"/>
                  </a:lnTo>
                  <a:lnTo>
                    <a:pt x="3021" y="7046"/>
                  </a:lnTo>
                  <a:lnTo>
                    <a:pt x="3314" y="7075"/>
                  </a:lnTo>
                  <a:lnTo>
                    <a:pt x="3599" y="7090"/>
                  </a:lnTo>
                  <a:lnTo>
                    <a:pt x="3892" y="7082"/>
                  </a:lnTo>
                  <a:lnTo>
                    <a:pt x="4185" y="7068"/>
                  </a:lnTo>
                  <a:lnTo>
                    <a:pt x="4479" y="7039"/>
                  </a:lnTo>
                  <a:lnTo>
                    <a:pt x="4781" y="6988"/>
                  </a:lnTo>
                  <a:lnTo>
                    <a:pt x="5066" y="6930"/>
                  </a:lnTo>
                  <a:lnTo>
                    <a:pt x="5359" y="6850"/>
                  </a:lnTo>
                  <a:lnTo>
                    <a:pt x="5644" y="6763"/>
                  </a:lnTo>
                  <a:lnTo>
                    <a:pt x="5920" y="6661"/>
                  </a:lnTo>
                  <a:lnTo>
                    <a:pt x="6196" y="6545"/>
                  </a:lnTo>
                  <a:lnTo>
                    <a:pt x="6455" y="6421"/>
                  </a:lnTo>
                  <a:lnTo>
                    <a:pt x="6714" y="6283"/>
                  </a:lnTo>
                  <a:lnTo>
                    <a:pt x="6955" y="6131"/>
                  </a:lnTo>
                  <a:lnTo>
                    <a:pt x="7188" y="5964"/>
                  </a:lnTo>
                  <a:lnTo>
                    <a:pt x="7413" y="5797"/>
                  </a:lnTo>
                  <a:lnTo>
                    <a:pt x="7620" y="5608"/>
                  </a:lnTo>
                  <a:lnTo>
                    <a:pt x="7810" y="5419"/>
                  </a:lnTo>
                  <a:lnTo>
                    <a:pt x="7896" y="5317"/>
                  </a:lnTo>
                  <a:lnTo>
                    <a:pt x="7982" y="5208"/>
                  </a:lnTo>
                  <a:lnTo>
                    <a:pt x="8086" y="5078"/>
                  </a:lnTo>
                  <a:lnTo>
                    <a:pt x="8172" y="4954"/>
                  </a:lnTo>
                  <a:lnTo>
                    <a:pt x="8258" y="4823"/>
                  </a:lnTo>
                  <a:lnTo>
                    <a:pt x="8336" y="4693"/>
                  </a:lnTo>
                  <a:lnTo>
                    <a:pt x="8414" y="4555"/>
                  </a:lnTo>
                  <a:lnTo>
                    <a:pt x="8474" y="4424"/>
                  </a:lnTo>
                  <a:lnTo>
                    <a:pt x="8534" y="4293"/>
                  </a:lnTo>
                  <a:lnTo>
                    <a:pt x="8586" y="4162"/>
                  </a:lnTo>
                  <a:lnTo>
                    <a:pt x="8629" y="4032"/>
                  </a:lnTo>
                  <a:lnTo>
                    <a:pt x="8673" y="3901"/>
                  </a:lnTo>
                  <a:lnTo>
                    <a:pt x="8698" y="3770"/>
                  </a:lnTo>
                  <a:lnTo>
                    <a:pt x="8724" y="3639"/>
                  </a:lnTo>
                  <a:lnTo>
                    <a:pt x="8733" y="3516"/>
                  </a:lnTo>
                  <a:lnTo>
                    <a:pt x="8742" y="3385"/>
                  </a:lnTo>
                  <a:lnTo>
                    <a:pt x="8742" y="3254"/>
                  </a:lnTo>
                  <a:lnTo>
                    <a:pt x="8733" y="3131"/>
                  </a:lnTo>
                  <a:lnTo>
                    <a:pt x="8724" y="3000"/>
                  </a:lnTo>
                  <a:lnTo>
                    <a:pt x="8698" y="2877"/>
                  </a:lnTo>
                  <a:lnTo>
                    <a:pt x="8664" y="2746"/>
                  </a:lnTo>
                  <a:lnTo>
                    <a:pt x="8629" y="2622"/>
                  </a:lnTo>
                  <a:lnTo>
                    <a:pt x="8578" y="2499"/>
                  </a:lnTo>
                  <a:lnTo>
                    <a:pt x="8526" y="2383"/>
                  </a:lnTo>
                  <a:lnTo>
                    <a:pt x="8465" y="2259"/>
                  </a:lnTo>
                  <a:lnTo>
                    <a:pt x="8396" y="2136"/>
                  </a:lnTo>
                  <a:lnTo>
                    <a:pt x="8310" y="2020"/>
                  </a:lnTo>
                  <a:lnTo>
                    <a:pt x="8224" y="1903"/>
                  </a:lnTo>
                  <a:lnTo>
                    <a:pt x="8129" y="1787"/>
                  </a:lnTo>
                  <a:lnTo>
                    <a:pt x="8025" y="1678"/>
                  </a:lnTo>
                  <a:lnTo>
                    <a:pt x="7913" y="1562"/>
                  </a:lnTo>
                  <a:lnTo>
                    <a:pt x="7792" y="1453"/>
                  </a:lnTo>
                  <a:lnTo>
                    <a:pt x="7663" y="1344"/>
                  </a:lnTo>
                  <a:lnTo>
                    <a:pt x="7525" y="1235"/>
                  </a:lnTo>
                  <a:lnTo>
                    <a:pt x="7257" y="1053"/>
                  </a:lnTo>
                  <a:lnTo>
                    <a:pt x="6973" y="879"/>
                  </a:lnTo>
                  <a:lnTo>
                    <a:pt x="6679" y="712"/>
                  </a:lnTo>
                  <a:lnTo>
                    <a:pt x="6369" y="567"/>
                  </a:lnTo>
                  <a:lnTo>
                    <a:pt x="6049" y="429"/>
                  </a:lnTo>
                  <a:lnTo>
                    <a:pt x="5894" y="363"/>
                  </a:lnTo>
                  <a:lnTo>
                    <a:pt x="5730" y="305"/>
                  </a:lnTo>
                  <a:lnTo>
                    <a:pt x="5566" y="254"/>
                  </a:lnTo>
                  <a:lnTo>
                    <a:pt x="5402" y="204"/>
                  </a:lnTo>
                  <a:lnTo>
                    <a:pt x="5230" y="160"/>
                  </a:lnTo>
                  <a:lnTo>
                    <a:pt x="5066" y="116"/>
                  </a:lnTo>
                  <a:lnTo>
                    <a:pt x="4893" y="87"/>
                  </a:lnTo>
                  <a:lnTo>
                    <a:pt x="4720" y="58"/>
                  </a:lnTo>
                  <a:lnTo>
                    <a:pt x="4548" y="36"/>
                  </a:lnTo>
                  <a:lnTo>
                    <a:pt x="4375" y="15"/>
                  </a:lnTo>
                  <a:lnTo>
                    <a:pt x="4211" y="7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-5793875" y="-4698650"/>
              <a:ext cx="312400" cy="401375"/>
            </a:xfrm>
            <a:custGeom>
              <a:avLst/>
              <a:gdLst/>
              <a:ahLst/>
              <a:cxnLst/>
              <a:rect l="l" t="t" r="r" b="b"/>
              <a:pathLst>
                <a:path w="12496" h="16055" extrusionOk="0">
                  <a:moveTo>
                    <a:pt x="8958" y="1"/>
                  </a:moveTo>
                  <a:lnTo>
                    <a:pt x="8242" y="836"/>
                  </a:lnTo>
                  <a:lnTo>
                    <a:pt x="7525" y="1657"/>
                  </a:lnTo>
                  <a:lnTo>
                    <a:pt x="6809" y="2478"/>
                  </a:lnTo>
                  <a:lnTo>
                    <a:pt x="6102" y="3299"/>
                  </a:lnTo>
                  <a:lnTo>
                    <a:pt x="5756" y="3720"/>
                  </a:lnTo>
                  <a:lnTo>
                    <a:pt x="5411" y="4134"/>
                  </a:lnTo>
                  <a:lnTo>
                    <a:pt x="5075" y="4563"/>
                  </a:lnTo>
                  <a:lnTo>
                    <a:pt x="4747" y="4991"/>
                  </a:lnTo>
                  <a:lnTo>
                    <a:pt x="4428" y="5427"/>
                  </a:lnTo>
                  <a:lnTo>
                    <a:pt x="4125" y="5863"/>
                  </a:lnTo>
                  <a:lnTo>
                    <a:pt x="3823" y="6313"/>
                  </a:lnTo>
                  <a:lnTo>
                    <a:pt x="3539" y="6771"/>
                  </a:lnTo>
                  <a:lnTo>
                    <a:pt x="3237" y="7272"/>
                  </a:lnTo>
                  <a:lnTo>
                    <a:pt x="2961" y="7781"/>
                  </a:lnTo>
                  <a:lnTo>
                    <a:pt x="2693" y="8282"/>
                  </a:lnTo>
                  <a:lnTo>
                    <a:pt x="2434" y="8798"/>
                  </a:lnTo>
                  <a:lnTo>
                    <a:pt x="2201" y="9306"/>
                  </a:lnTo>
                  <a:lnTo>
                    <a:pt x="1968" y="9822"/>
                  </a:lnTo>
                  <a:lnTo>
                    <a:pt x="1753" y="10338"/>
                  </a:lnTo>
                  <a:lnTo>
                    <a:pt x="1545" y="10853"/>
                  </a:lnTo>
                  <a:lnTo>
                    <a:pt x="1338" y="11376"/>
                  </a:lnTo>
                  <a:lnTo>
                    <a:pt x="1140" y="11899"/>
                  </a:lnTo>
                  <a:lnTo>
                    <a:pt x="760" y="12945"/>
                  </a:lnTo>
                  <a:lnTo>
                    <a:pt x="389" y="13999"/>
                  </a:lnTo>
                  <a:lnTo>
                    <a:pt x="1" y="15052"/>
                  </a:lnTo>
                  <a:lnTo>
                    <a:pt x="665" y="15204"/>
                  </a:lnTo>
                  <a:lnTo>
                    <a:pt x="1330" y="15342"/>
                  </a:lnTo>
                  <a:lnTo>
                    <a:pt x="1994" y="15473"/>
                  </a:lnTo>
                  <a:lnTo>
                    <a:pt x="2659" y="15604"/>
                  </a:lnTo>
                  <a:lnTo>
                    <a:pt x="3970" y="15836"/>
                  </a:lnTo>
                  <a:lnTo>
                    <a:pt x="5247" y="16054"/>
                  </a:lnTo>
                  <a:lnTo>
                    <a:pt x="5592" y="15103"/>
                  </a:lnTo>
                  <a:lnTo>
                    <a:pt x="5946" y="14158"/>
                  </a:lnTo>
                  <a:lnTo>
                    <a:pt x="6309" y="13221"/>
                  </a:lnTo>
                  <a:lnTo>
                    <a:pt x="6680" y="12284"/>
                  </a:lnTo>
                  <a:lnTo>
                    <a:pt x="7068" y="11354"/>
                  </a:lnTo>
                  <a:lnTo>
                    <a:pt x="7456" y="10432"/>
                  </a:lnTo>
                  <a:lnTo>
                    <a:pt x="7853" y="9509"/>
                  </a:lnTo>
                  <a:lnTo>
                    <a:pt x="8259" y="8594"/>
                  </a:lnTo>
                  <a:lnTo>
                    <a:pt x="8733" y="7570"/>
                  </a:lnTo>
                  <a:lnTo>
                    <a:pt x="9225" y="6553"/>
                  </a:lnTo>
                  <a:lnTo>
                    <a:pt x="9734" y="5551"/>
                  </a:lnTo>
                  <a:lnTo>
                    <a:pt x="10261" y="4548"/>
                  </a:lnTo>
                  <a:lnTo>
                    <a:pt x="10796" y="3553"/>
                  </a:lnTo>
                  <a:lnTo>
                    <a:pt x="11348" y="2572"/>
                  </a:lnTo>
                  <a:lnTo>
                    <a:pt x="11917" y="1592"/>
                  </a:lnTo>
                  <a:lnTo>
                    <a:pt x="12496" y="618"/>
                  </a:lnTo>
                  <a:lnTo>
                    <a:pt x="11667" y="466"/>
                  </a:lnTo>
                  <a:lnTo>
                    <a:pt x="10796" y="313"/>
                  </a:lnTo>
                  <a:lnTo>
                    <a:pt x="89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-6057925" y="-4718975"/>
              <a:ext cx="390500" cy="381375"/>
            </a:xfrm>
            <a:custGeom>
              <a:avLst/>
              <a:gdLst/>
              <a:ahLst/>
              <a:cxnLst/>
              <a:rect l="l" t="t" r="r" b="b"/>
              <a:pathLst>
                <a:path w="15620" h="15255" extrusionOk="0">
                  <a:moveTo>
                    <a:pt x="10200" y="0"/>
                  </a:moveTo>
                  <a:lnTo>
                    <a:pt x="9536" y="15"/>
                  </a:lnTo>
                  <a:lnTo>
                    <a:pt x="8889" y="44"/>
                  </a:lnTo>
                  <a:lnTo>
                    <a:pt x="8259" y="95"/>
                  </a:lnTo>
                  <a:lnTo>
                    <a:pt x="7940" y="124"/>
                  </a:lnTo>
                  <a:lnTo>
                    <a:pt x="7629" y="153"/>
                  </a:lnTo>
                  <a:lnTo>
                    <a:pt x="7327" y="189"/>
                  </a:lnTo>
                  <a:lnTo>
                    <a:pt x="7025" y="233"/>
                  </a:lnTo>
                  <a:lnTo>
                    <a:pt x="6723" y="284"/>
                  </a:lnTo>
                  <a:lnTo>
                    <a:pt x="6430" y="335"/>
                  </a:lnTo>
                  <a:lnTo>
                    <a:pt x="6136" y="393"/>
                  </a:lnTo>
                  <a:lnTo>
                    <a:pt x="5851" y="451"/>
                  </a:lnTo>
                  <a:lnTo>
                    <a:pt x="5567" y="516"/>
                  </a:lnTo>
                  <a:lnTo>
                    <a:pt x="5291" y="589"/>
                  </a:lnTo>
                  <a:lnTo>
                    <a:pt x="5014" y="669"/>
                  </a:lnTo>
                  <a:lnTo>
                    <a:pt x="4747" y="749"/>
                  </a:lnTo>
                  <a:lnTo>
                    <a:pt x="4488" y="836"/>
                  </a:lnTo>
                  <a:lnTo>
                    <a:pt x="4229" y="930"/>
                  </a:lnTo>
                  <a:lnTo>
                    <a:pt x="3979" y="1032"/>
                  </a:lnTo>
                  <a:lnTo>
                    <a:pt x="3737" y="1134"/>
                  </a:lnTo>
                  <a:lnTo>
                    <a:pt x="3496" y="1243"/>
                  </a:lnTo>
                  <a:lnTo>
                    <a:pt x="3263" y="1359"/>
                  </a:lnTo>
                  <a:lnTo>
                    <a:pt x="3038" y="1482"/>
                  </a:lnTo>
                  <a:lnTo>
                    <a:pt x="2823" y="1613"/>
                  </a:lnTo>
                  <a:lnTo>
                    <a:pt x="2607" y="1751"/>
                  </a:lnTo>
                  <a:lnTo>
                    <a:pt x="2400" y="1889"/>
                  </a:lnTo>
                  <a:lnTo>
                    <a:pt x="2201" y="2042"/>
                  </a:lnTo>
                  <a:lnTo>
                    <a:pt x="2011" y="2194"/>
                  </a:lnTo>
                  <a:lnTo>
                    <a:pt x="1830" y="2361"/>
                  </a:lnTo>
                  <a:lnTo>
                    <a:pt x="1649" y="2528"/>
                  </a:lnTo>
                  <a:lnTo>
                    <a:pt x="1485" y="2703"/>
                  </a:lnTo>
                  <a:lnTo>
                    <a:pt x="1321" y="2891"/>
                  </a:lnTo>
                  <a:lnTo>
                    <a:pt x="1174" y="3080"/>
                  </a:lnTo>
                  <a:lnTo>
                    <a:pt x="1028" y="3276"/>
                  </a:lnTo>
                  <a:lnTo>
                    <a:pt x="890" y="3487"/>
                  </a:lnTo>
                  <a:lnTo>
                    <a:pt x="769" y="3698"/>
                  </a:lnTo>
                  <a:lnTo>
                    <a:pt x="648" y="3916"/>
                  </a:lnTo>
                  <a:lnTo>
                    <a:pt x="545" y="4148"/>
                  </a:lnTo>
                  <a:lnTo>
                    <a:pt x="441" y="4388"/>
                  </a:lnTo>
                  <a:lnTo>
                    <a:pt x="355" y="4627"/>
                  </a:lnTo>
                  <a:lnTo>
                    <a:pt x="277" y="4882"/>
                  </a:lnTo>
                  <a:lnTo>
                    <a:pt x="208" y="5143"/>
                  </a:lnTo>
                  <a:lnTo>
                    <a:pt x="148" y="5419"/>
                  </a:lnTo>
                  <a:lnTo>
                    <a:pt x="96" y="5695"/>
                  </a:lnTo>
                  <a:lnTo>
                    <a:pt x="53" y="5979"/>
                  </a:lnTo>
                  <a:lnTo>
                    <a:pt x="27" y="6276"/>
                  </a:lnTo>
                  <a:lnTo>
                    <a:pt x="18" y="6509"/>
                  </a:lnTo>
                  <a:lnTo>
                    <a:pt x="10" y="6734"/>
                  </a:lnTo>
                  <a:lnTo>
                    <a:pt x="1" y="6959"/>
                  </a:lnTo>
                  <a:lnTo>
                    <a:pt x="10" y="7184"/>
                  </a:lnTo>
                  <a:lnTo>
                    <a:pt x="18" y="7402"/>
                  </a:lnTo>
                  <a:lnTo>
                    <a:pt x="35" y="7613"/>
                  </a:lnTo>
                  <a:lnTo>
                    <a:pt x="61" y="7824"/>
                  </a:lnTo>
                  <a:lnTo>
                    <a:pt x="87" y="8034"/>
                  </a:lnTo>
                  <a:lnTo>
                    <a:pt x="122" y="8238"/>
                  </a:lnTo>
                  <a:lnTo>
                    <a:pt x="156" y="8434"/>
                  </a:lnTo>
                  <a:lnTo>
                    <a:pt x="199" y="8637"/>
                  </a:lnTo>
                  <a:lnTo>
                    <a:pt x="251" y="8826"/>
                  </a:lnTo>
                  <a:lnTo>
                    <a:pt x="312" y="9022"/>
                  </a:lnTo>
                  <a:lnTo>
                    <a:pt x="372" y="9204"/>
                  </a:lnTo>
                  <a:lnTo>
                    <a:pt x="432" y="9393"/>
                  </a:lnTo>
                  <a:lnTo>
                    <a:pt x="501" y="9574"/>
                  </a:lnTo>
                  <a:lnTo>
                    <a:pt x="579" y="9749"/>
                  </a:lnTo>
                  <a:lnTo>
                    <a:pt x="665" y="9930"/>
                  </a:lnTo>
                  <a:lnTo>
                    <a:pt x="752" y="10097"/>
                  </a:lnTo>
                  <a:lnTo>
                    <a:pt x="838" y="10272"/>
                  </a:lnTo>
                  <a:lnTo>
                    <a:pt x="933" y="10439"/>
                  </a:lnTo>
                  <a:lnTo>
                    <a:pt x="1036" y="10598"/>
                  </a:lnTo>
                  <a:lnTo>
                    <a:pt x="1140" y="10758"/>
                  </a:lnTo>
                  <a:lnTo>
                    <a:pt x="1244" y="10918"/>
                  </a:lnTo>
                  <a:lnTo>
                    <a:pt x="1356" y="11071"/>
                  </a:lnTo>
                  <a:lnTo>
                    <a:pt x="1476" y="11223"/>
                  </a:lnTo>
                  <a:lnTo>
                    <a:pt x="1597" y="11376"/>
                  </a:lnTo>
                  <a:lnTo>
                    <a:pt x="1727" y="11521"/>
                  </a:lnTo>
                  <a:lnTo>
                    <a:pt x="1986" y="11804"/>
                  </a:lnTo>
                  <a:lnTo>
                    <a:pt x="2270" y="12080"/>
                  </a:lnTo>
                  <a:lnTo>
                    <a:pt x="2564" y="12349"/>
                  </a:lnTo>
                  <a:lnTo>
                    <a:pt x="2874" y="12603"/>
                  </a:lnTo>
                  <a:lnTo>
                    <a:pt x="3194" y="12843"/>
                  </a:lnTo>
                  <a:lnTo>
                    <a:pt x="3530" y="13083"/>
                  </a:lnTo>
                  <a:lnTo>
                    <a:pt x="3875" y="13308"/>
                  </a:lnTo>
                  <a:lnTo>
                    <a:pt x="4238" y="13526"/>
                  </a:lnTo>
                  <a:lnTo>
                    <a:pt x="4609" y="13729"/>
                  </a:lnTo>
                  <a:lnTo>
                    <a:pt x="4988" y="13933"/>
                  </a:lnTo>
                  <a:lnTo>
                    <a:pt x="5377" y="14121"/>
                  </a:lnTo>
                  <a:lnTo>
                    <a:pt x="5782" y="14310"/>
                  </a:lnTo>
                  <a:lnTo>
                    <a:pt x="6188" y="14485"/>
                  </a:lnTo>
                  <a:lnTo>
                    <a:pt x="6611" y="14652"/>
                  </a:lnTo>
                  <a:lnTo>
                    <a:pt x="7034" y="14812"/>
                  </a:lnTo>
                  <a:lnTo>
                    <a:pt x="7465" y="14964"/>
                  </a:lnTo>
                  <a:lnTo>
                    <a:pt x="7896" y="15109"/>
                  </a:lnTo>
                  <a:lnTo>
                    <a:pt x="8345" y="15255"/>
                  </a:lnTo>
                  <a:lnTo>
                    <a:pt x="8380" y="14768"/>
                  </a:lnTo>
                  <a:lnTo>
                    <a:pt x="8423" y="14289"/>
                  </a:lnTo>
                  <a:lnTo>
                    <a:pt x="8492" y="13795"/>
                  </a:lnTo>
                  <a:lnTo>
                    <a:pt x="8561" y="13308"/>
                  </a:lnTo>
                  <a:lnTo>
                    <a:pt x="8656" y="12814"/>
                  </a:lnTo>
                  <a:lnTo>
                    <a:pt x="8759" y="12313"/>
                  </a:lnTo>
                  <a:lnTo>
                    <a:pt x="8880" y="11812"/>
                  </a:lnTo>
                  <a:lnTo>
                    <a:pt x="9018" y="11318"/>
                  </a:lnTo>
                  <a:lnTo>
                    <a:pt x="9156" y="10816"/>
                  </a:lnTo>
                  <a:lnTo>
                    <a:pt x="9320" y="10315"/>
                  </a:lnTo>
                  <a:lnTo>
                    <a:pt x="9493" y="9814"/>
                  </a:lnTo>
                  <a:lnTo>
                    <a:pt x="9674" y="9313"/>
                  </a:lnTo>
                  <a:lnTo>
                    <a:pt x="9873" y="8819"/>
                  </a:lnTo>
                  <a:lnTo>
                    <a:pt x="10080" y="8318"/>
                  </a:lnTo>
                  <a:lnTo>
                    <a:pt x="10304" y="7824"/>
                  </a:lnTo>
                  <a:lnTo>
                    <a:pt x="10528" y="7337"/>
                  </a:lnTo>
                  <a:lnTo>
                    <a:pt x="10779" y="6850"/>
                  </a:lnTo>
                  <a:lnTo>
                    <a:pt x="11029" y="6364"/>
                  </a:lnTo>
                  <a:lnTo>
                    <a:pt x="11296" y="5884"/>
                  </a:lnTo>
                  <a:lnTo>
                    <a:pt x="11572" y="5412"/>
                  </a:lnTo>
                  <a:lnTo>
                    <a:pt x="11857" y="4947"/>
                  </a:lnTo>
                  <a:lnTo>
                    <a:pt x="12151" y="4482"/>
                  </a:lnTo>
                  <a:lnTo>
                    <a:pt x="12461" y="4025"/>
                  </a:lnTo>
                  <a:lnTo>
                    <a:pt x="12780" y="3574"/>
                  </a:lnTo>
                  <a:lnTo>
                    <a:pt x="13100" y="3138"/>
                  </a:lnTo>
                  <a:lnTo>
                    <a:pt x="13436" y="2703"/>
                  </a:lnTo>
                  <a:lnTo>
                    <a:pt x="13781" y="2281"/>
                  </a:lnTo>
                  <a:lnTo>
                    <a:pt x="14135" y="1860"/>
                  </a:lnTo>
                  <a:lnTo>
                    <a:pt x="14489" y="1460"/>
                  </a:lnTo>
                  <a:lnTo>
                    <a:pt x="14860" y="1061"/>
                  </a:lnTo>
                  <a:lnTo>
                    <a:pt x="15240" y="676"/>
                  </a:lnTo>
                  <a:lnTo>
                    <a:pt x="15619" y="305"/>
                  </a:lnTo>
                  <a:lnTo>
                    <a:pt x="14938" y="233"/>
                  </a:lnTo>
                  <a:lnTo>
                    <a:pt x="14256" y="167"/>
                  </a:lnTo>
                  <a:lnTo>
                    <a:pt x="13574" y="117"/>
                  </a:lnTo>
                  <a:lnTo>
                    <a:pt x="12893" y="66"/>
                  </a:lnTo>
                  <a:lnTo>
                    <a:pt x="12211" y="37"/>
                  </a:lnTo>
                  <a:lnTo>
                    <a:pt x="11538" y="8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-6239975" y="-2316625"/>
              <a:ext cx="466850" cy="495425"/>
            </a:xfrm>
            <a:custGeom>
              <a:avLst/>
              <a:gdLst/>
              <a:ahLst/>
              <a:cxnLst/>
              <a:rect l="l" t="t" r="r" b="b"/>
              <a:pathLst>
                <a:path w="18674" h="19817" extrusionOk="0">
                  <a:moveTo>
                    <a:pt x="16568" y="1"/>
                  </a:moveTo>
                  <a:lnTo>
                    <a:pt x="15990" y="306"/>
                  </a:lnTo>
                  <a:lnTo>
                    <a:pt x="15420" y="611"/>
                  </a:lnTo>
                  <a:lnTo>
                    <a:pt x="14851" y="923"/>
                  </a:lnTo>
                  <a:lnTo>
                    <a:pt x="14281" y="1236"/>
                  </a:lnTo>
                  <a:lnTo>
                    <a:pt x="13720" y="1555"/>
                  </a:lnTo>
                  <a:lnTo>
                    <a:pt x="13168" y="1875"/>
                  </a:lnTo>
                  <a:lnTo>
                    <a:pt x="12063" y="2522"/>
                  </a:lnTo>
                  <a:lnTo>
                    <a:pt x="10976" y="3183"/>
                  </a:lnTo>
                  <a:lnTo>
                    <a:pt x="9906" y="3851"/>
                  </a:lnTo>
                  <a:lnTo>
                    <a:pt x="8845" y="4534"/>
                  </a:lnTo>
                  <a:lnTo>
                    <a:pt x="7809" y="5231"/>
                  </a:lnTo>
                  <a:lnTo>
                    <a:pt x="6782" y="5936"/>
                  </a:lnTo>
                  <a:lnTo>
                    <a:pt x="5764" y="6647"/>
                  </a:lnTo>
                  <a:lnTo>
                    <a:pt x="4772" y="7374"/>
                  </a:lnTo>
                  <a:lnTo>
                    <a:pt x="3788" y="8115"/>
                  </a:lnTo>
                  <a:lnTo>
                    <a:pt x="2822" y="8856"/>
                  </a:lnTo>
                  <a:lnTo>
                    <a:pt x="1864" y="9611"/>
                  </a:lnTo>
                  <a:lnTo>
                    <a:pt x="923" y="10381"/>
                  </a:lnTo>
                  <a:lnTo>
                    <a:pt x="0" y="11151"/>
                  </a:lnTo>
                  <a:lnTo>
                    <a:pt x="708" y="11660"/>
                  </a:lnTo>
                  <a:lnTo>
                    <a:pt x="1415" y="12175"/>
                  </a:lnTo>
                  <a:lnTo>
                    <a:pt x="2114" y="12698"/>
                  </a:lnTo>
                  <a:lnTo>
                    <a:pt x="2813" y="13221"/>
                  </a:lnTo>
                  <a:lnTo>
                    <a:pt x="3503" y="13752"/>
                  </a:lnTo>
                  <a:lnTo>
                    <a:pt x="4194" y="14289"/>
                  </a:lnTo>
                  <a:lnTo>
                    <a:pt x="4884" y="14827"/>
                  </a:lnTo>
                  <a:lnTo>
                    <a:pt x="5566" y="15371"/>
                  </a:lnTo>
                  <a:lnTo>
                    <a:pt x="6247" y="15916"/>
                  </a:lnTo>
                  <a:lnTo>
                    <a:pt x="6912" y="16468"/>
                  </a:lnTo>
                  <a:lnTo>
                    <a:pt x="7585" y="17020"/>
                  </a:lnTo>
                  <a:lnTo>
                    <a:pt x="8241" y="17580"/>
                  </a:lnTo>
                  <a:lnTo>
                    <a:pt x="8897" y="18139"/>
                  </a:lnTo>
                  <a:lnTo>
                    <a:pt x="9544" y="18698"/>
                  </a:lnTo>
                  <a:lnTo>
                    <a:pt x="10182" y="19258"/>
                  </a:lnTo>
                  <a:lnTo>
                    <a:pt x="10812" y="19817"/>
                  </a:lnTo>
                  <a:lnTo>
                    <a:pt x="11270" y="19570"/>
                  </a:lnTo>
                  <a:lnTo>
                    <a:pt x="11735" y="19330"/>
                  </a:lnTo>
                  <a:lnTo>
                    <a:pt x="12201" y="19091"/>
                  </a:lnTo>
                  <a:lnTo>
                    <a:pt x="12667" y="18858"/>
                  </a:lnTo>
                  <a:lnTo>
                    <a:pt x="13142" y="18633"/>
                  </a:lnTo>
                  <a:lnTo>
                    <a:pt x="13625" y="18408"/>
                  </a:lnTo>
                  <a:lnTo>
                    <a:pt x="14108" y="18197"/>
                  </a:lnTo>
                  <a:lnTo>
                    <a:pt x="14592" y="17986"/>
                  </a:lnTo>
                  <a:lnTo>
                    <a:pt x="15084" y="17783"/>
                  </a:lnTo>
                  <a:lnTo>
                    <a:pt x="15584" y="17587"/>
                  </a:lnTo>
                  <a:lnTo>
                    <a:pt x="16085" y="17391"/>
                  </a:lnTo>
                  <a:lnTo>
                    <a:pt x="16594" y="17209"/>
                  </a:lnTo>
                  <a:lnTo>
                    <a:pt x="17103" y="17028"/>
                  </a:lnTo>
                  <a:lnTo>
                    <a:pt x="17620" y="16861"/>
                  </a:lnTo>
                  <a:lnTo>
                    <a:pt x="18147" y="16693"/>
                  </a:lnTo>
                  <a:lnTo>
                    <a:pt x="18673" y="16541"/>
                  </a:lnTo>
                  <a:lnTo>
                    <a:pt x="18380" y="14485"/>
                  </a:lnTo>
                  <a:lnTo>
                    <a:pt x="18086" y="12430"/>
                  </a:lnTo>
                  <a:lnTo>
                    <a:pt x="17810" y="10374"/>
                  </a:lnTo>
                  <a:lnTo>
                    <a:pt x="17543" y="8304"/>
                  </a:lnTo>
                  <a:lnTo>
                    <a:pt x="17284" y="6241"/>
                  </a:lnTo>
                  <a:lnTo>
                    <a:pt x="17034" y="4163"/>
                  </a:lnTo>
                  <a:lnTo>
                    <a:pt x="16792" y="2086"/>
                  </a:lnTo>
                  <a:lnTo>
                    <a:pt x="165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-6612325" y="-1997375"/>
              <a:ext cx="565000" cy="501250"/>
            </a:xfrm>
            <a:custGeom>
              <a:avLst/>
              <a:gdLst/>
              <a:ahLst/>
              <a:cxnLst/>
              <a:rect l="l" t="t" r="r" b="b"/>
              <a:pathLst>
                <a:path w="22600" h="20050" extrusionOk="0">
                  <a:moveTo>
                    <a:pt x="13004" y="1"/>
                  </a:moveTo>
                  <a:lnTo>
                    <a:pt x="12072" y="858"/>
                  </a:lnTo>
                  <a:lnTo>
                    <a:pt x="11149" y="1723"/>
                  </a:lnTo>
                  <a:lnTo>
                    <a:pt x="10252" y="2601"/>
                  </a:lnTo>
                  <a:lnTo>
                    <a:pt x="9363" y="3488"/>
                  </a:lnTo>
                  <a:lnTo>
                    <a:pt x="8491" y="4388"/>
                  </a:lnTo>
                  <a:lnTo>
                    <a:pt x="7637" y="5296"/>
                  </a:lnTo>
                  <a:lnTo>
                    <a:pt x="6800" y="6212"/>
                  </a:lnTo>
                  <a:lnTo>
                    <a:pt x="5980" y="7141"/>
                  </a:lnTo>
                  <a:lnTo>
                    <a:pt x="5169" y="8078"/>
                  </a:lnTo>
                  <a:lnTo>
                    <a:pt x="4384" y="9023"/>
                  </a:lnTo>
                  <a:lnTo>
                    <a:pt x="3607" y="9982"/>
                  </a:lnTo>
                  <a:lnTo>
                    <a:pt x="2857" y="10948"/>
                  </a:lnTo>
                  <a:lnTo>
                    <a:pt x="2115" y="11921"/>
                  </a:lnTo>
                  <a:lnTo>
                    <a:pt x="1390" y="12902"/>
                  </a:lnTo>
                  <a:lnTo>
                    <a:pt x="691" y="13897"/>
                  </a:lnTo>
                  <a:lnTo>
                    <a:pt x="0" y="14892"/>
                  </a:lnTo>
                  <a:lnTo>
                    <a:pt x="302" y="15023"/>
                  </a:lnTo>
                  <a:lnTo>
                    <a:pt x="604" y="15161"/>
                  </a:lnTo>
                  <a:lnTo>
                    <a:pt x="898" y="15299"/>
                  </a:lnTo>
                  <a:lnTo>
                    <a:pt x="1191" y="15444"/>
                  </a:lnTo>
                  <a:lnTo>
                    <a:pt x="1769" y="15742"/>
                  </a:lnTo>
                  <a:lnTo>
                    <a:pt x="2339" y="16054"/>
                  </a:lnTo>
                  <a:lnTo>
                    <a:pt x="3469" y="16679"/>
                  </a:lnTo>
                  <a:lnTo>
                    <a:pt x="4022" y="16977"/>
                  </a:lnTo>
                  <a:lnTo>
                    <a:pt x="4565" y="17253"/>
                  </a:lnTo>
                  <a:lnTo>
                    <a:pt x="5419" y="17638"/>
                  </a:lnTo>
                  <a:lnTo>
                    <a:pt x="6274" y="18008"/>
                  </a:lnTo>
                  <a:lnTo>
                    <a:pt x="7128" y="18371"/>
                  </a:lnTo>
                  <a:lnTo>
                    <a:pt x="7991" y="18720"/>
                  </a:lnTo>
                  <a:lnTo>
                    <a:pt x="8862" y="19062"/>
                  </a:lnTo>
                  <a:lnTo>
                    <a:pt x="9734" y="19388"/>
                  </a:lnTo>
                  <a:lnTo>
                    <a:pt x="11486" y="20049"/>
                  </a:lnTo>
                  <a:lnTo>
                    <a:pt x="12064" y="19250"/>
                  </a:lnTo>
                  <a:lnTo>
                    <a:pt x="12357" y="18851"/>
                  </a:lnTo>
                  <a:lnTo>
                    <a:pt x="12659" y="18459"/>
                  </a:lnTo>
                  <a:lnTo>
                    <a:pt x="12961" y="18066"/>
                  </a:lnTo>
                  <a:lnTo>
                    <a:pt x="13263" y="17681"/>
                  </a:lnTo>
                  <a:lnTo>
                    <a:pt x="13574" y="17296"/>
                  </a:lnTo>
                  <a:lnTo>
                    <a:pt x="13884" y="16919"/>
                  </a:lnTo>
                  <a:lnTo>
                    <a:pt x="14204" y="16541"/>
                  </a:lnTo>
                  <a:lnTo>
                    <a:pt x="14532" y="16170"/>
                  </a:lnTo>
                  <a:lnTo>
                    <a:pt x="14851" y="15800"/>
                  </a:lnTo>
                  <a:lnTo>
                    <a:pt x="15179" y="15437"/>
                  </a:lnTo>
                  <a:lnTo>
                    <a:pt x="15515" y="15074"/>
                  </a:lnTo>
                  <a:lnTo>
                    <a:pt x="15852" y="14710"/>
                  </a:lnTo>
                  <a:lnTo>
                    <a:pt x="16197" y="14362"/>
                  </a:lnTo>
                  <a:lnTo>
                    <a:pt x="16542" y="14006"/>
                  </a:lnTo>
                  <a:lnTo>
                    <a:pt x="16887" y="13657"/>
                  </a:lnTo>
                  <a:lnTo>
                    <a:pt x="17241" y="13316"/>
                  </a:lnTo>
                  <a:lnTo>
                    <a:pt x="17595" y="12974"/>
                  </a:lnTo>
                  <a:lnTo>
                    <a:pt x="17957" y="12640"/>
                  </a:lnTo>
                  <a:lnTo>
                    <a:pt x="18320" y="12313"/>
                  </a:lnTo>
                  <a:lnTo>
                    <a:pt x="18691" y="11986"/>
                  </a:lnTo>
                  <a:lnTo>
                    <a:pt x="19062" y="11660"/>
                  </a:lnTo>
                  <a:lnTo>
                    <a:pt x="19442" y="11340"/>
                  </a:lnTo>
                  <a:lnTo>
                    <a:pt x="19821" y="11028"/>
                  </a:lnTo>
                  <a:lnTo>
                    <a:pt x="20210" y="10715"/>
                  </a:lnTo>
                  <a:lnTo>
                    <a:pt x="20598" y="10410"/>
                  </a:lnTo>
                  <a:lnTo>
                    <a:pt x="20986" y="10105"/>
                  </a:lnTo>
                  <a:lnTo>
                    <a:pt x="21383" y="9815"/>
                  </a:lnTo>
                  <a:lnTo>
                    <a:pt x="21789" y="9517"/>
                  </a:lnTo>
                  <a:lnTo>
                    <a:pt x="22194" y="9233"/>
                  </a:lnTo>
                  <a:lnTo>
                    <a:pt x="22600" y="8950"/>
                  </a:lnTo>
                  <a:lnTo>
                    <a:pt x="21978" y="8420"/>
                  </a:lnTo>
                  <a:lnTo>
                    <a:pt x="21357" y="7890"/>
                  </a:lnTo>
                  <a:lnTo>
                    <a:pt x="20736" y="7352"/>
                  </a:lnTo>
                  <a:lnTo>
                    <a:pt x="20123" y="6807"/>
                  </a:lnTo>
                  <a:lnTo>
                    <a:pt x="19502" y="6255"/>
                  </a:lnTo>
                  <a:lnTo>
                    <a:pt x="18889" y="5703"/>
                  </a:lnTo>
                  <a:lnTo>
                    <a:pt x="18285" y="5151"/>
                  </a:lnTo>
                  <a:lnTo>
                    <a:pt x="17681" y="4585"/>
                  </a:lnTo>
                  <a:lnTo>
                    <a:pt x="17077" y="4025"/>
                  </a:lnTo>
                  <a:lnTo>
                    <a:pt x="16482" y="3459"/>
                  </a:lnTo>
                  <a:lnTo>
                    <a:pt x="15886" y="2885"/>
                  </a:lnTo>
                  <a:lnTo>
                    <a:pt x="15300" y="2311"/>
                  </a:lnTo>
                  <a:lnTo>
                    <a:pt x="14713" y="1737"/>
                  </a:lnTo>
                  <a:lnTo>
                    <a:pt x="14143" y="1156"/>
                  </a:lnTo>
                  <a:lnTo>
                    <a:pt x="13565" y="582"/>
                  </a:lnTo>
                  <a:lnTo>
                    <a:pt x="1300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6"/>
            <p:cNvSpPr/>
            <p:nvPr/>
          </p:nvSpPr>
          <p:spPr>
            <a:xfrm>
              <a:off x="-7445450" y="-436900"/>
              <a:ext cx="1027725" cy="497800"/>
            </a:xfrm>
            <a:custGeom>
              <a:avLst/>
              <a:gdLst/>
              <a:ahLst/>
              <a:cxnLst/>
              <a:rect l="l" t="t" r="r" b="b"/>
              <a:pathLst>
                <a:path w="41109" h="19912" extrusionOk="0">
                  <a:moveTo>
                    <a:pt x="22919" y="1"/>
                  </a:moveTo>
                  <a:lnTo>
                    <a:pt x="22280" y="15"/>
                  </a:lnTo>
                  <a:lnTo>
                    <a:pt x="21642" y="45"/>
                  </a:lnTo>
                  <a:lnTo>
                    <a:pt x="21012" y="88"/>
                  </a:lnTo>
                  <a:lnTo>
                    <a:pt x="20382" y="139"/>
                  </a:lnTo>
                  <a:lnTo>
                    <a:pt x="19769" y="204"/>
                  </a:lnTo>
                  <a:lnTo>
                    <a:pt x="19165" y="277"/>
                  </a:lnTo>
                  <a:lnTo>
                    <a:pt x="18578" y="364"/>
                  </a:lnTo>
                  <a:lnTo>
                    <a:pt x="18000" y="459"/>
                  </a:lnTo>
                  <a:lnTo>
                    <a:pt x="17439" y="568"/>
                  </a:lnTo>
                  <a:lnTo>
                    <a:pt x="16887" y="684"/>
                  </a:lnTo>
                  <a:lnTo>
                    <a:pt x="16344" y="807"/>
                  </a:lnTo>
                  <a:lnTo>
                    <a:pt x="15817" y="945"/>
                  </a:lnTo>
                  <a:lnTo>
                    <a:pt x="15299" y="1091"/>
                  </a:lnTo>
                  <a:lnTo>
                    <a:pt x="14790" y="1250"/>
                  </a:lnTo>
                  <a:lnTo>
                    <a:pt x="14290" y="1417"/>
                  </a:lnTo>
                  <a:lnTo>
                    <a:pt x="13807" y="1592"/>
                  </a:lnTo>
                  <a:lnTo>
                    <a:pt x="13332" y="1781"/>
                  </a:lnTo>
                  <a:lnTo>
                    <a:pt x="12875" y="1969"/>
                  </a:lnTo>
                  <a:lnTo>
                    <a:pt x="12417" y="2173"/>
                  </a:lnTo>
                  <a:lnTo>
                    <a:pt x="11977" y="2384"/>
                  </a:lnTo>
                  <a:lnTo>
                    <a:pt x="11546" y="2609"/>
                  </a:lnTo>
                  <a:lnTo>
                    <a:pt x="11123" y="2834"/>
                  </a:lnTo>
                  <a:lnTo>
                    <a:pt x="10709" y="3074"/>
                  </a:lnTo>
                  <a:lnTo>
                    <a:pt x="10303" y="3321"/>
                  </a:lnTo>
                  <a:lnTo>
                    <a:pt x="9915" y="3575"/>
                  </a:lnTo>
                  <a:lnTo>
                    <a:pt x="9527" y="3836"/>
                  </a:lnTo>
                  <a:lnTo>
                    <a:pt x="9156" y="4105"/>
                  </a:lnTo>
                  <a:lnTo>
                    <a:pt x="8793" y="4381"/>
                  </a:lnTo>
                  <a:lnTo>
                    <a:pt x="8439" y="4664"/>
                  </a:lnTo>
                  <a:lnTo>
                    <a:pt x="8086" y="4955"/>
                  </a:lnTo>
                  <a:lnTo>
                    <a:pt x="7749" y="5253"/>
                  </a:lnTo>
                  <a:lnTo>
                    <a:pt x="7421" y="5558"/>
                  </a:lnTo>
                  <a:lnTo>
                    <a:pt x="7102" y="5870"/>
                  </a:lnTo>
                  <a:lnTo>
                    <a:pt x="6783" y="6190"/>
                  </a:lnTo>
                  <a:lnTo>
                    <a:pt x="6481" y="6509"/>
                  </a:lnTo>
                  <a:lnTo>
                    <a:pt x="6187" y="6844"/>
                  </a:lnTo>
                  <a:lnTo>
                    <a:pt x="5894" y="7178"/>
                  </a:lnTo>
                  <a:lnTo>
                    <a:pt x="5609" y="7519"/>
                  </a:lnTo>
                  <a:lnTo>
                    <a:pt x="5342" y="7868"/>
                  </a:lnTo>
                  <a:lnTo>
                    <a:pt x="5074" y="8224"/>
                  </a:lnTo>
                  <a:lnTo>
                    <a:pt x="4815" y="8587"/>
                  </a:lnTo>
                  <a:lnTo>
                    <a:pt x="4565" y="8950"/>
                  </a:lnTo>
                  <a:lnTo>
                    <a:pt x="4315" y="9321"/>
                  </a:lnTo>
                  <a:lnTo>
                    <a:pt x="4073" y="9691"/>
                  </a:lnTo>
                  <a:lnTo>
                    <a:pt x="3849" y="10076"/>
                  </a:lnTo>
                  <a:lnTo>
                    <a:pt x="3616" y="10454"/>
                  </a:lnTo>
                  <a:lnTo>
                    <a:pt x="3400" y="10846"/>
                  </a:lnTo>
                  <a:lnTo>
                    <a:pt x="3184" y="11238"/>
                  </a:lnTo>
                  <a:lnTo>
                    <a:pt x="2977" y="11638"/>
                  </a:lnTo>
                  <a:lnTo>
                    <a:pt x="2779" y="12037"/>
                  </a:lnTo>
                  <a:lnTo>
                    <a:pt x="2589" y="12444"/>
                  </a:lnTo>
                  <a:lnTo>
                    <a:pt x="2399" y="12851"/>
                  </a:lnTo>
                  <a:lnTo>
                    <a:pt x="2209" y="13265"/>
                  </a:lnTo>
                  <a:lnTo>
                    <a:pt x="2037" y="13679"/>
                  </a:lnTo>
                  <a:lnTo>
                    <a:pt x="1855" y="14093"/>
                  </a:lnTo>
                  <a:lnTo>
                    <a:pt x="1692" y="14514"/>
                  </a:lnTo>
                  <a:lnTo>
                    <a:pt x="1528" y="14943"/>
                  </a:lnTo>
                  <a:lnTo>
                    <a:pt x="1372" y="15371"/>
                  </a:lnTo>
                  <a:lnTo>
                    <a:pt x="1062" y="16229"/>
                  </a:lnTo>
                  <a:lnTo>
                    <a:pt x="777" y="17100"/>
                  </a:lnTo>
                  <a:lnTo>
                    <a:pt x="501" y="17979"/>
                  </a:lnTo>
                  <a:lnTo>
                    <a:pt x="250" y="18865"/>
                  </a:lnTo>
                  <a:lnTo>
                    <a:pt x="0" y="19752"/>
                  </a:lnTo>
                  <a:lnTo>
                    <a:pt x="1226" y="19635"/>
                  </a:lnTo>
                  <a:lnTo>
                    <a:pt x="2451" y="19526"/>
                  </a:lnTo>
                  <a:lnTo>
                    <a:pt x="3676" y="19432"/>
                  </a:lnTo>
                  <a:lnTo>
                    <a:pt x="4910" y="19345"/>
                  </a:lnTo>
                  <a:lnTo>
                    <a:pt x="6153" y="19272"/>
                  </a:lnTo>
                  <a:lnTo>
                    <a:pt x="7387" y="19214"/>
                  </a:lnTo>
                  <a:lnTo>
                    <a:pt x="8629" y="19156"/>
                  </a:lnTo>
                  <a:lnTo>
                    <a:pt x="9872" y="19120"/>
                  </a:lnTo>
                  <a:lnTo>
                    <a:pt x="11123" y="19083"/>
                  </a:lnTo>
                  <a:lnTo>
                    <a:pt x="12366" y="19062"/>
                  </a:lnTo>
                  <a:lnTo>
                    <a:pt x="13617" y="19047"/>
                  </a:lnTo>
                  <a:lnTo>
                    <a:pt x="14868" y="19032"/>
                  </a:lnTo>
                  <a:lnTo>
                    <a:pt x="16119" y="19032"/>
                  </a:lnTo>
                  <a:lnTo>
                    <a:pt x="17379" y="19040"/>
                  </a:lnTo>
                  <a:lnTo>
                    <a:pt x="18630" y="19054"/>
                  </a:lnTo>
                  <a:lnTo>
                    <a:pt x="19890" y="19069"/>
                  </a:lnTo>
                  <a:lnTo>
                    <a:pt x="21141" y="19098"/>
                  </a:lnTo>
                  <a:lnTo>
                    <a:pt x="22392" y="19127"/>
                  </a:lnTo>
                  <a:lnTo>
                    <a:pt x="24904" y="19192"/>
                  </a:lnTo>
                  <a:lnTo>
                    <a:pt x="27406" y="19279"/>
                  </a:lnTo>
                  <a:lnTo>
                    <a:pt x="29908" y="19367"/>
                  </a:lnTo>
                  <a:lnTo>
                    <a:pt x="34887" y="19563"/>
                  </a:lnTo>
                  <a:lnTo>
                    <a:pt x="37355" y="19664"/>
                  </a:lnTo>
                  <a:lnTo>
                    <a:pt x="39814" y="19752"/>
                  </a:lnTo>
                  <a:lnTo>
                    <a:pt x="39935" y="19759"/>
                  </a:lnTo>
                  <a:lnTo>
                    <a:pt x="40056" y="19766"/>
                  </a:lnTo>
                  <a:lnTo>
                    <a:pt x="40168" y="19781"/>
                  </a:lnTo>
                  <a:lnTo>
                    <a:pt x="40272" y="19802"/>
                  </a:lnTo>
                  <a:lnTo>
                    <a:pt x="40479" y="19853"/>
                  </a:lnTo>
                  <a:lnTo>
                    <a:pt x="40669" y="19911"/>
                  </a:lnTo>
                  <a:lnTo>
                    <a:pt x="40772" y="19040"/>
                  </a:lnTo>
                  <a:lnTo>
                    <a:pt x="40876" y="18161"/>
                  </a:lnTo>
                  <a:lnTo>
                    <a:pt x="40962" y="17267"/>
                  </a:lnTo>
                  <a:lnTo>
                    <a:pt x="41040" y="16367"/>
                  </a:lnTo>
                  <a:lnTo>
                    <a:pt x="41066" y="15909"/>
                  </a:lnTo>
                  <a:lnTo>
                    <a:pt x="41092" y="15459"/>
                  </a:lnTo>
                  <a:lnTo>
                    <a:pt x="41109" y="15008"/>
                  </a:lnTo>
                  <a:lnTo>
                    <a:pt x="41109" y="14551"/>
                  </a:lnTo>
                  <a:lnTo>
                    <a:pt x="41109" y="14100"/>
                  </a:lnTo>
                  <a:lnTo>
                    <a:pt x="41100" y="13650"/>
                  </a:lnTo>
                  <a:lnTo>
                    <a:pt x="41083" y="13192"/>
                  </a:lnTo>
                  <a:lnTo>
                    <a:pt x="41057" y="12742"/>
                  </a:lnTo>
                  <a:lnTo>
                    <a:pt x="41022" y="12299"/>
                  </a:lnTo>
                  <a:lnTo>
                    <a:pt x="40971" y="11848"/>
                  </a:lnTo>
                  <a:lnTo>
                    <a:pt x="40902" y="11405"/>
                  </a:lnTo>
                  <a:lnTo>
                    <a:pt x="40833" y="10969"/>
                  </a:lnTo>
                  <a:lnTo>
                    <a:pt x="40738" y="10534"/>
                  </a:lnTo>
                  <a:lnTo>
                    <a:pt x="40643" y="10098"/>
                  </a:lnTo>
                  <a:lnTo>
                    <a:pt x="40522" y="9669"/>
                  </a:lnTo>
                  <a:lnTo>
                    <a:pt x="40384" y="9248"/>
                  </a:lnTo>
                  <a:lnTo>
                    <a:pt x="40237" y="8827"/>
                  </a:lnTo>
                  <a:lnTo>
                    <a:pt x="40073" y="8413"/>
                  </a:lnTo>
                  <a:lnTo>
                    <a:pt x="39892" y="8006"/>
                  </a:lnTo>
                  <a:lnTo>
                    <a:pt x="39685" y="7606"/>
                  </a:lnTo>
                  <a:lnTo>
                    <a:pt x="39581" y="7403"/>
                  </a:lnTo>
                  <a:lnTo>
                    <a:pt x="39469" y="7207"/>
                  </a:lnTo>
                  <a:lnTo>
                    <a:pt x="39348" y="7011"/>
                  </a:lnTo>
                  <a:lnTo>
                    <a:pt x="39228" y="6822"/>
                  </a:lnTo>
                  <a:lnTo>
                    <a:pt x="39098" y="6626"/>
                  </a:lnTo>
                  <a:lnTo>
                    <a:pt x="38969" y="6437"/>
                  </a:lnTo>
                  <a:lnTo>
                    <a:pt x="38831" y="6248"/>
                  </a:lnTo>
                  <a:lnTo>
                    <a:pt x="38684" y="6066"/>
                  </a:lnTo>
                  <a:lnTo>
                    <a:pt x="38494" y="5827"/>
                  </a:lnTo>
                  <a:lnTo>
                    <a:pt x="38304" y="5594"/>
                  </a:lnTo>
                  <a:lnTo>
                    <a:pt x="38106" y="5376"/>
                  </a:lnTo>
                  <a:lnTo>
                    <a:pt x="37899" y="5151"/>
                  </a:lnTo>
                  <a:lnTo>
                    <a:pt x="37692" y="4940"/>
                  </a:lnTo>
                  <a:lnTo>
                    <a:pt x="37476" y="4730"/>
                  </a:lnTo>
                  <a:lnTo>
                    <a:pt x="37260" y="4526"/>
                  </a:lnTo>
                  <a:lnTo>
                    <a:pt x="37036" y="4323"/>
                  </a:lnTo>
                  <a:lnTo>
                    <a:pt x="36812" y="4127"/>
                  </a:lnTo>
                  <a:lnTo>
                    <a:pt x="36579" y="3938"/>
                  </a:lnTo>
                  <a:lnTo>
                    <a:pt x="36337" y="3756"/>
                  </a:lnTo>
                  <a:lnTo>
                    <a:pt x="36095" y="3575"/>
                  </a:lnTo>
                  <a:lnTo>
                    <a:pt x="35854" y="3400"/>
                  </a:lnTo>
                  <a:lnTo>
                    <a:pt x="35603" y="3233"/>
                  </a:lnTo>
                  <a:lnTo>
                    <a:pt x="35353" y="3066"/>
                  </a:lnTo>
                  <a:lnTo>
                    <a:pt x="35094" y="2907"/>
                  </a:lnTo>
                  <a:lnTo>
                    <a:pt x="34836" y="2747"/>
                  </a:lnTo>
                  <a:lnTo>
                    <a:pt x="34568" y="2601"/>
                  </a:lnTo>
                  <a:lnTo>
                    <a:pt x="34301" y="2449"/>
                  </a:lnTo>
                  <a:lnTo>
                    <a:pt x="34033" y="2311"/>
                  </a:lnTo>
                  <a:lnTo>
                    <a:pt x="33757" y="2173"/>
                  </a:lnTo>
                  <a:lnTo>
                    <a:pt x="33481" y="2042"/>
                  </a:lnTo>
                  <a:lnTo>
                    <a:pt x="33196" y="1911"/>
                  </a:lnTo>
                  <a:lnTo>
                    <a:pt x="32911" y="1788"/>
                  </a:lnTo>
                  <a:lnTo>
                    <a:pt x="32626" y="1672"/>
                  </a:lnTo>
                  <a:lnTo>
                    <a:pt x="32333" y="1555"/>
                  </a:lnTo>
                  <a:lnTo>
                    <a:pt x="32048" y="1446"/>
                  </a:lnTo>
                  <a:lnTo>
                    <a:pt x="31755" y="1338"/>
                  </a:lnTo>
                  <a:lnTo>
                    <a:pt x="31453" y="1236"/>
                  </a:lnTo>
                  <a:lnTo>
                    <a:pt x="31151" y="1141"/>
                  </a:lnTo>
                  <a:lnTo>
                    <a:pt x="30858" y="1047"/>
                  </a:lnTo>
                  <a:lnTo>
                    <a:pt x="30547" y="960"/>
                  </a:lnTo>
                  <a:lnTo>
                    <a:pt x="30245" y="873"/>
                  </a:lnTo>
                  <a:lnTo>
                    <a:pt x="29934" y="793"/>
                  </a:lnTo>
                  <a:lnTo>
                    <a:pt x="29322" y="640"/>
                  </a:lnTo>
                  <a:lnTo>
                    <a:pt x="28692" y="509"/>
                  </a:lnTo>
                  <a:lnTo>
                    <a:pt x="28062" y="393"/>
                  </a:lnTo>
                  <a:lnTo>
                    <a:pt x="27423" y="292"/>
                  </a:lnTo>
                  <a:lnTo>
                    <a:pt x="26785" y="204"/>
                  </a:lnTo>
                  <a:lnTo>
                    <a:pt x="26146" y="139"/>
                  </a:lnTo>
                  <a:lnTo>
                    <a:pt x="25499" y="81"/>
                  </a:lnTo>
                  <a:lnTo>
                    <a:pt x="24852" y="37"/>
                  </a:lnTo>
                  <a:lnTo>
                    <a:pt x="24205" y="15"/>
                  </a:lnTo>
                  <a:lnTo>
                    <a:pt x="235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6"/>
            <p:cNvSpPr/>
            <p:nvPr/>
          </p:nvSpPr>
          <p:spPr>
            <a:xfrm>
              <a:off x="-6840775" y="-1578775"/>
              <a:ext cx="475900" cy="496150"/>
            </a:xfrm>
            <a:custGeom>
              <a:avLst/>
              <a:gdLst/>
              <a:ahLst/>
              <a:cxnLst/>
              <a:rect l="l" t="t" r="r" b="b"/>
              <a:pathLst>
                <a:path w="19036" h="19846" extrusionOk="0">
                  <a:moveTo>
                    <a:pt x="7948" y="0"/>
                  </a:moveTo>
                  <a:lnTo>
                    <a:pt x="7344" y="974"/>
                  </a:lnTo>
                  <a:lnTo>
                    <a:pt x="6748" y="1962"/>
                  </a:lnTo>
                  <a:lnTo>
                    <a:pt x="6161" y="2957"/>
                  </a:lnTo>
                  <a:lnTo>
                    <a:pt x="5592" y="3959"/>
                  </a:lnTo>
                  <a:lnTo>
                    <a:pt x="5040" y="4962"/>
                  </a:lnTo>
                  <a:lnTo>
                    <a:pt x="4505" y="5979"/>
                  </a:lnTo>
                  <a:lnTo>
                    <a:pt x="3978" y="6996"/>
                  </a:lnTo>
                  <a:lnTo>
                    <a:pt x="3469" y="8027"/>
                  </a:lnTo>
                  <a:lnTo>
                    <a:pt x="2977" y="9058"/>
                  </a:lnTo>
                  <a:lnTo>
                    <a:pt x="2503" y="10097"/>
                  </a:lnTo>
                  <a:lnTo>
                    <a:pt x="2045" y="11143"/>
                  </a:lnTo>
                  <a:lnTo>
                    <a:pt x="1605" y="12196"/>
                  </a:lnTo>
                  <a:lnTo>
                    <a:pt x="1174" y="13250"/>
                  </a:lnTo>
                  <a:lnTo>
                    <a:pt x="768" y="14318"/>
                  </a:lnTo>
                  <a:lnTo>
                    <a:pt x="371" y="15385"/>
                  </a:lnTo>
                  <a:lnTo>
                    <a:pt x="0" y="16460"/>
                  </a:lnTo>
                  <a:lnTo>
                    <a:pt x="1588" y="16787"/>
                  </a:lnTo>
                  <a:lnTo>
                    <a:pt x="3193" y="17121"/>
                  </a:lnTo>
                  <a:lnTo>
                    <a:pt x="4004" y="17288"/>
                  </a:lnTo>
                  <a:lnTo>
                    <a:pt x="4815" y="17470"/>
                  </a:lnTo>
                  <a:lnTo>
                    <a:pt x="5626" y="17652"/>
                  </a:lnTo>
                  <a:lnTo>
                    <a:pt x="6438" y="17841"/>
                  </a:lnTo>
                  <a:lnTo>
                    <a:pt x="7240" y="18044"/>
                  </a:lnTo>
                  <a:lnTo>
                    <a:pt x="8034" y="18247"/>
                  </a:lnTo>
                  <a:lnTo>
                    <a:pt x="8819" y="18473"/>
                  </a:lnTo>
                  <a:lnTo>
                    <a:pt x="9596" y="18698"/>
                  </a:lnTo>
                  <a:lnTo>
                    <a:pt x="10355" y="18945"/>
                  </a:lnTo>
                  <a:lnTo>
                    <a:pt x="10735" y="19068"/>
                  </a:lnTo>
                  <a:lnTo>
                    <a:pt x="11106" y="19199"/>
                  </a:lnTo>
                  <a:lnTo>
                    <a:pt x="11477" y="19337"/>
                  </a:lnTo>
                  <a:lnTo>
                    <a:pt x="11839" y="19475"/>
                  </a:lnTo>
                  <a:lnTo>
                    <a:pt x="12193" y="19620"/>
                  </a:lnTo>
                  <a:lnTo>
                    <a:pt x="12547" y="19765"/>
                  </a:lnTo>
                  <a:lnTo>
                    <a:pt x="12599" y="19802"/>
                  </a:lnTo>
                  <a:lnTo>
                    <a:pt x="12668" y="19845"/>
                  </a:lnTo>
                  <a:lnTo>
                    <a:pt x="12961" y="18923"/>
                  </a:lnTo>
                  <a:lnTo>
                    <a:pt x="13263" y="18000"/>
                  </a:lnTo>
                  <a:lnTo>
                    <a:pt x="13582" y="17085"/>
                  </a:lnTo>
                  <a:lnTo>
                    <a:pt x="13910" y="16177"/>
                  </a:lnTo>
                  <a:lnTo>
                    <a:pt x="14255" y="15269"/>
                  </a:lnTo>
                  <a:lnTo>
                    <a:pt x="14618" y="14361"/>
                  </a:lnTo>
                  <a:lnTo>
                    <a:pt x="14998" y="13468"/>
                  </a:lnTo>
                  <a:lnTo>
                    <a:pt x="15386" y="12574"/>
                  </a:lnTo>
                  <a:lnTo>
                    <a:pt x="15791" y="11688"/>
                  </a:lnTo>
                  <a:lnTo>
                    <a:pt x="16214" y="10809"/>
                  </a:lnTo>
                  <a:lnTo>
                    <a:pt x="16646" y="9937"/>
                  </a:lnTo>
                  <a:lnTo>
                    <a:pt x="17094" y="9066"/>
                  </a:lnTo>
                  <a:lnTo>
                    <a:pt x="17560" y="8209"/>
                  </a:lnTo>
                  <a:lnTo>
                    <a:pt x="18035" y="7359"/>
                  </a:lnTo>
                  <a:lnTo>
                    <a:pt x="18527" y="6523"/>
                  </a:lnTo>
                  <a:lnTo>
                    <a:pt x="19036" y="5688"/>
                  </a:lnTo>
                  <a:lnTo>
                    <a:pt x="18596" y="5528"/>
                  </a:lnTo>
                  <a:lnTo>
                    <a:pt x="18156" y="5361"/>
                  </a:lnTo>
                  <a:lnTo>
                    <a:pt x="17716" y="5194"/>
                  </a:lnTo>
                  <a:lnTo>
                    <a:pt x="17276" y="5020"/>
                  </a:lnTo>
                  <a:lnTo>
                    <a:pt x="16844" y="4845"/>
                  </a:lnTo>
                  <a:lnTo>
                    <a:pt x="16413" y="4664"/>
                  </a:lnTo>
                  <a:lnTo>
                    <a:pt x="15558" y="4293"/>
                  </a:lnTo>
                  <a:lnTo>
                    <a:pt x="14713" y="3908"/>
                  </a:lnTo>
                  <a:lnTo>
                    <a:pt x="13876" y="3502"/>
                  </a:lnTo>
                  <a:lnTo>
                    <a:pt x="13039" y="3088"/>
                  </a:lnTo>
                  <a:lnTo>
                    <a:pt x="12219" y="2666"/>
                  </a:lnTo>
                  <a:lnTo>
                    <a:pt x="11693" y="2376"/>
                  </a:lnTo>
                  <a:lnTo>
                    <a:pt x="11149" y="2078"/>
                  </a:lnTo>
                  <a:lnTo>
                    <a:pt x="10597" y="1773"/>
                  </a:lnTo>
                  <a:lnTo>
                    <a:pt x="10044" y="1446"/>
                  </a:lnTo>
                  <a:lnTo>
                    <a:pt x="9501" y="1104"/>
                  </a:lnTo>
                  <a:lnTo>
                    <a:pt x="9233" y="930"/>
                  </a:lnTo>
                  <a:lnTo>
                    <a:pt x="8966" y="756"/>
                  </a:lnTo>
                  <a:lnTo>
                    <a:pt x="8698" y="567"/>
                  </a:lnTo>
                  <a:lnTo>
                    <a:pt x="8448" y="385"/>
                  </a:lnTo>
                  <a:lnTo>
                    <a:pt x="8198" y="189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-6928375" y="-1124425"/>
              <a:ext cx="391350" cy="373025"/>
            </a:xfrm>
            <a:custGeom>
              <a:avLst/>
              <a:gdLst/>
              <a:ahLst/>
              <a:cxnLst/>
              <a:rect l="l" t="t" r="r" b="b"/>
              <a:pathLst>
                <a:path w="15654" h="14921" extrusionOk="0">
                  <a:moveTo>
                    <a:pt x="2926" y="1"/>
                  </a:moveTo>
                  <a:lnTo>
                    <a:pt x="2676" y="822"/>
                  </a:lnTo>
                  <a:lnTo>
                    <a:pt x="2434" y="1642"/>
                  </a:lnTo>
                  <a:lnTo>
                    <a:pt x="2201" y="2463"/>
                  </a:lnTo>
                  <a:lnTo>
                    <a:pt x="1968" y="3291"/>
                  </a:lnTo>
                  <a:lnTo>
                    <a:pt x="1761" y="4119"/>
                  </a:lnTo>
                  <a:lnTo>
                    <a:pt x="1554" y="4947"/>
                  </a:lnTo>
                  <a:lnTo>
                    <a:pt x="1356" y="5783"/>
                  </a:lnTo>
                  <a:lnTo>
                    <a:pt x="1166" y="6618"/>
                  </a:lnTo>
                  <a:lnTo>
                    <a:pt x="993" y="7461"/>
                  </a:lnTo>
                  <a:lnTo>
                    <a:pt x="821" y="8303"/>
                  </a:lnTo>
                  <a:lnTo>
                    <a:pt x="657" y="9146"/>
                  </a:lnTo>
                  <a:lnTo>
                    <a:pt x="510" y="9996"/>
                  </a:lnTo>
                  <a:lnTo>
                    <a:pt x="372" y="10846"/>
                  </a:lnTo>
                  <a:lnTo>
                    <a:pt x="234" y="11696"/>
                  </a:lnTo>
                  <a:lnTo>
                    <a:pt x="113" y="12553"/>
                  </a:lnTo>
                  <a:lnTo>
                    <a:pt x="1" y="13410"/>
                  </a:lnTo>
                  <a:lnTo>
                    <a:pt x="44" y="13388"/>
                  </a:lnTo>
                  <a:lnTo>
                    <a:pt x="79" y="13366"/>
                  </a:lnTo>
                  <a:lnTo>
                    <a:pt x="113" y="13345"/>
                  </a:lnTo>
                  <a:lnTo>
                    <a:pt x="130" y="13337"/>
                  </a:lnTo>
                  <a:lnTo>
                    <a:pt x="156" y="13337"/>
                  </a:lnTo>
                  <a:lnTo>
                    <a:pt x="596" y="13315"/>
                  </a:lnTo>
                  <a:lnTo>
                    <a:pt x="1036" y="13308"/>
                  </a:lnTo>
                  <a:lnTo>
                    <a:pt x="1477" y="13315"/>
                  </a:lnTo>
                  <a:lnTo>
                    <a:pt x="1917" y="13330"/>
                  </a:lnTo>
                  <a:lnTo>
                    <a:pt x="2357" y="13359"/>
                  </a:lnTo>
                  <a:lnTo>
                    <a:pt x="2788" y="13395"/>
                  </a:lnTo>
                  <a:lnTo>
                    <a:pt x="3228" y="13432"/>
                  </a:lnTo>
                  <a:lnTo>
                    <a:pt x="3668" y="13483"/>
                  </a:lnTo>
                  <a:lnTo>
                    <a:pt x="4108" y="13533"/>
                  </a:lnTo>
                  <a:lnTo>
                    <a:pt x="4548" y="13592"/>
                  </a:lnTo>
                  <a:lnTo>
                    <a:pt x="5420" y="13715"/>
                  </a:lnTo>
                  <a:lnTo>
                    <a:pt x="7163" y="13977"/>
                  </a:lnTo>
                  <a:lnTo>
                    <a:pt x="8759" y="14187"/>
                  </a:lnTo>
                  <a:lnTo>
                    <a:pt x="10373" y="14412"/>
                  </a:lnTo>
                  <a:lnTo>
                    <a:pt x="11167" y="14529"/>
                  </a:lnTo>
                  <a:lnTo>
                    <a:pt x="11969" y="14652"/>
                  </a:lnTo>
                  <a:lnTo>
                    <a:pt x="12763" y="14783"/>
                  </a:lnTo>
                  <a:lnTo>
                    <a:pt x="13557" y="14921"/>
                  </a:lnTo>
                  <a:lnTo>
                    <a:pt x="13626" y="14216"/>
                  </a:lnTo>
                  <a:lnTo>
                    <a:pt x="13695" y="13504"/>
                  </a:lnTo>
                  <a:lnTo>
                    <a:pt x="13781" y="12800"/>
                  </a:lnTo>
                  <a:lnTo>
                    <a:pt x="13876" y="12081"/>
                  </a:lnTo>
                  <a:lnTo>
                    <a:pt x="13980" y="11369"/>
                  </a:lnTo>
                  <a:lnTo>
                    <a:pt x="14083" y="10657"/>
                  </a:lnTo>
                  <a:lnTo>
                    <a:pt x="14204" y="9938"/>
                  </a:lnTo>
                  <a:lnTo>
                    <a:pt x="14334" y="9226"/>
                  </a:lnTo>
                  <a:lnTo>
                    <a:pt x="14472" y="8507"/>
                  </a:lnTo>
                  <a:lnTo>
                    <a:pt x="14610" y="7788"/>
                  </a:lnTo>
                  <a:lnTo>
                    <a:pt x="14765" y="7069"/>
                  </a:lnTo>
                  <a:lnTo>
                    <a:pt x="14929" y="6349"/>
                  </a:lnTo>
                  <a:lnTo>
                    <a:pt x="15093" y="5623"/>
                  </a:lnTo>
                  <a:lnTo>
                    <a:pt x="15274" y="4904"/>
                  </a:lnTo>
                  <a:lnTo>
                    <a:pt x="15464" y="4185"/>
                  </a:lnTo>
                  <a:lnTo>
                    <a:pt x="15654" y="3466"/>
                  </a:lnTo>
                  <a:lnTo>
                    <a:pt x="15525" y="3495"/>
                  </a:lnTo>
                  <a:lnTo>
                    <a:pt x="15447" y="3509"/>
                  </a:lnTo>
                  <a:lnTo>
                    <a:pt x="15378" y="3516"/>
                  </a:lnTo>
                  <a:lnTo>
                    <a:pt x="15231" y="3516"/>
                  </a:lnTo>
                  <a:lnTo>
                    <a:pt x="15153" y="3502"/>
                  </a:lnTo>
                  <a:lnTo>
                    <a:pt x="15076" y="3487"/>
                  </a:lnTo>
                  <a:lnTo>
                    <a:pt x="14705" y="3437"/>
                  </a:lnTo>
                  <a:lnTo>
                    <a:pt x="14325" y="3378"/>
                  </a:lnTo>
                  <a:lnTo>
                    <a:pt x="13945" y="3313"/>
                  </a:lnTo>
                  <a:lnTo>
                    <a:pt x="13566" y="3240"/>
                  </a:lnTo>
                  <a:lnTo>
                    <a:pt x="13177" y="3161"/>
                  </a:lnTo>
                  <a:lnTo>
                    <a:pt x="12798" y="3081"/>
                  </a:lnTo>
                  <a:lnTo>
                    <a:pt x="12030" y="2906"/>
                  </a:lnTo>
                  <a:lnTo>
                    <a:pt x="11262" y="2710"/>
                  </a:lnTo>
                  <a:lnTo>
                    <a:pt x="10494" y="2499"/>
                  </a:lnTo>
                  <a:lnTo>
                    <a:pt x="9726" y="2274"/>
                  </a:lnTo>
                  <a:lnTo>
                    <a:pt x="8958" y="2042"/>
                  </a:lnTo>
                  <a:lnTo>
                    <a:pt x="8190" y="1802"/>
                  </a:lnTo>
                  <a:lnTo>
                    <a:pt x="7422" y="1548"/>
                  </a:lnTo>
                  <a:lnTo>
                    <a:pt x="6663" y="1294"/>
                  </a:lnTo>
                  <a:lnTo>
                    <a:pt x="5903" y="1032"/>
                  </a:lnTo>
                  <a:lnTo>
                    <a:pt x="4402" y="509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-6945200" y="-759050"/>
              <a:ext cx="357275" cy="285325"/>
            </a:xfrm>
            <a:custGeom>
              <a:avLst/>
              <a:gdLst/>
              <a:ahLst/>
              <a:cxnLst/>
              <a:rect l="l" t="t" r="r" b="b"/>
              <a:pathLst>
                <a:path w="14291" h="11413" extrusionOk="0">
                  <a:moveTo>
                    <a:pt x="553" y="1"/>
                  </a:moveTo>
                  <a:lnTo>
                    <a:pt x="424" y="1177"/>
                  </a:lnTo>
                  <a:lnTo>
                    <a:pt x="312" y="2362"/>
                  </a:lnTo>
                  <a:lnTo>
                    <a:pt x="208" y="3546"/>
                  </a:lnTo>
                  <a:lnTo>
                    <a:pt x="130" y="4744"/>
                  </a:lnTo>
                  <a:lnTo>
                    <a:pt x="70" y="5935"/>
                  </a:lnTo>
                  <a:lnTo>
                    <a:pt x="27" y="7134"/>
                  </a:lnTo>
                  <a:lnTo>
                    <a:pt x="10" y="7737"/>
                  </a:lnTo>
                  <a:lnTo>
                    <a:pt x="1" y="8340"/>
                  </a:lnTo>
                  <a:lnTo>
                    <a:pt x="1" y="8935"/>
                  </a:lnTo>
                  <a:lnTo>
                    <a:pt x="10" y="9538"/>
                  </a:lnTo>
                  <a:lnTo>
                    <a:pt x="708" y="9451"/>
                  </a:lnTo>
                  <a:lnTo>
                    <a:pt x="1062" y="9415"/>
                  </a:lnTo>
                  <a:lnTo>
                    <a:pt x="1407" y="9386"/>
                  </a:lnTo>
                  <a:lnTo>
                    <a:pt x="1813" y="9364"/>
                  </a:lnTo>
                  <a:lnTo>
                    <a:pt x="2227" y="9349"/>
                  </a:lnTo>
                  <a:lnTo>
                    <a:pt x="2633" y="9342"/>
                  </a:lnTo>
                  <a:lnTo>
                    <a:pt x="3461" y="9342"/>
                  </a:lnTo>
                  <a:lnTo>
                    <a:pt x="3875" y="9349"/>
                  </a:lnTo>
                  <a:lnTo>
                    <a:pt x="4290" y="9357"/>
                  </a:lnTo>
                  <a:lnTo>
                    <a:pt x="4704" y="9378"/>
                  </a:lnTo>
                  <a:lnTo>
                    <a:pt x="5118" y="9400"/>
                  </a:lnTo>
                  <a:lnTo>
                    <a:pt x="5523" y="9429"/>
                  </a:lnTo>
                  <a:lnTo>
                    <a:pt x="5938" y="9458"/>
                  </a:lnTo>
                  <a:lnTo>
                    <a:pt x="6352" y="9502"/>
                  </a:lnTo>
                  <a:lnTo>
                    <a:pt x="6766" y="9546"/>
                  </a:lnTo>
                  <a:lnTo>
                    <a:pt x="7180" y="9589"/>
                  </a:lnTo>
                  <a:lnTo>
                    <a:pt x="7586" y="9647"/>
                  </a:lnTo>
                  <a:lnTo>
                    <a:pt x="8000" y="9705"/>
                  </a:lnTo>
                  <a:lnTo>
                    <a:pt x="8406" y="9771"/>
                  </a:lnTo>
                  <a:lnTo>
                    <a:pt x="8811" y="9843"/>
                  </a:lnTo>
                  <a:lnTo>
                    <a:pt x="9217" y="9916"/>
                  </a:lnTo>
                  <a:lnTo>
                    <a:pt x="9622" y="9996"/>
                  </a:lnTo>
                  <a:lnTo>
                    <a:pt x="10028" y="10083"/>
                  </a:lnTo>
                  <a:lnTo>
                    <a:pt x="10425" y="10178"/>
                  </a:lnTo>
                  <a:lnTo>
                    <a:pt x="10822" y="10279"/>
                  </a:lnTo>
                  <a:lnTo>
                    <a:pt x="11219" y="10381"/>
                  </a:lnTo>
                  <a:lnTo>
                    <a:pt x="11616" y="10490"/>
                  </a:lnTo>
                  <a:lnTo>
                    <a:pt x="12004" y="10606"/>
                  </a:lnTo>
                  <a:lnTo>
                    <a:pt x="12392" y="10722"/>
                  </a:lnTo>
                  <a:lnTo>
                    <a:pt x="12780" y="10853"/>
                  </a:lnTo>
                  <a:lnTo>
                    <a:pt x="13160" y="10984"/>
                  </a:lnTo>
                  <a:lnTo>
                    <a:pt x="13540" y="11122"/>
                  </a:lnTo>
                  <a:lnTo>
                    <a:pt x="13919" y="11260"/>
                  </a:lnTo>
                  <a:lnTo>
                    <a:pt x="14291" y="11412"/>
                  </a:lnTo>
                  <a:lnTo>
                    <a:pt x="14239" y="10897"/>
                  </a:lnTo>
                  <a:lnTo>
                    <a:pt x="14187" y="10374"/>
                  </a:lnTo>
                  <a:lnTo>
                    <a:pt x="14144" y="9843"/>
                  </a:lnTo>
                  <a:lnTo>
                    <a:pt x="14109" y="9313"/>
                  </a:lnTo>
                  <a:lnTo>
                    <a:pt x="14075" y="8783"/>
                  </a:lnTo>
                  <a:lnTo>
                    <a:pt x="14049" y="8245"/>
                  </a:lnTo>
                  <a:lnTo>
                    <a:pt x="14032" y="7701"/>
                  </a:lnTo>
                  <a:lnTo>
                    <a:pt x="14014" y="7156"/>
                  </a:lnTo>
                  <a:lnTo>
                    <a:pt x="14006" y="6604"/>
                  </a:lnTo>
                  <a:lnTo>
                    <a:pt x="13997" y="6052"/>
                  </a:lnTo>
                  <a:lnTo>
                    <a:pt x="13997" y="5492"/>
                  </a:lnTo>
                  <a:lnTo>
                    <a:pt x="14006" y="4933"/>
                  </a:lnTo>
                  <a:lnTo>
                    <a:pt x="14032" y="3807"/>
                  </a:lnTo>
                  <a:lnTo>
                    <a:pt x="14075" y="2667"/>
                  </a:lnTo>
                  <a:lnTo>
                    <a:pt x="13238" y="2579"/>
                  </a:lnTo>
                  <a:lnTo>
                    <a:pt x="12383" y="2485"/>
                  </a:lnTo>
                  <a:lnTo>
                    <a:pt x="11512" y="2383"/>
                  </a:lnTo>
                  <a:lnTo>
                    <a:pt x="10640" y="2267"/>
                  </a:lnTo>
                  <a:lnTo>
                    <a:pt x="9760" y="2151"/>
                  </a:lnTo>
                  <a:lnTo>
                    <a:pt x="8880" y="2020"/>
                  </a:lnTo>
                  <a:lnTo>
                    <a:pt x="8000" y="1882"/>
                  </a:lnTo>
                  <a:lnTo>
                    <a:pt x="7120" y="1730"/>
                  </a:lnTo>
                  <a:lnTo>
                    <a:pt x="6248" y="1562"/>
                  </a:lnTo>
                  <a:lnTo>
                    <a:pt x="5385" y="1388"/>
                  </a:lnTo>
                  <a:lnTo>
                    <a:pt x="4540" y="1199"/>
                  </a:lnTo>
                  <a:lnTo>
                    <a:pt x="4117" y="1098"/>
                  </a:lnTo>
                  <a:lnTo>
                    <a:pt x="3703" y="989"/>
                  </a:lnTo>
                  <a:lnTo>
                    <a:pt x="3289" y="880"/>
                  </a:lnTo>
                  <a:lnTo>
                    <a:pt x="2883" y="771"/>
                  </a:lnTo>
                  <a:lnTo>
                    <a:pt x="2477" y="654"/>
                  </a:lnTo>
                  <a:lnTo>
                    <a:pt x="2080" y="531"/>
                  </a:lnTo>
                  <a:lnTo>
                    <a:pt x="1692" y="408"/>
                  </a:lnTo>
                  <a:lnTo>
                    <a:pt x="1304" y="277"/>
                  </a:lnTo>
                  <a:lnTo>
                    <a:pt x="924" y="139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66"/>
          <p:cNvGrpSpPr/>
          <p:nvPr/>
        </p:nvGrpSpPr>
        <p:grpSpPr>
          <a:xfrm>
            <a:off x="6457498" y="1499669"/>
            <a:ext cx="1327322" cy="2510126"/>
            <a:chOff x="2123000" y="-12206725"/>
            <a:chExt cx="3373975" cy="12444850"/>
          </a:xfrm>
        </p:grpSpPr>
        <p:sp>
          <p:nvSpPr>
            <p:cNvPr id="2331" name="Google Shape;2331;p66"/>
            <p:cNvSpPr/>
            <p:nvPr/>
          </p:nvSpPr>
          <p:spPr>
            <a:xfrm>
              <a:off x="2123000" y="-12206725"/>
              <a:ext cx="3373975" cy="12444850"/>
            </a:xfrm>
            <a:custGeom>
              <a:avLst/>
              <a:gdLst/>
              <a:ahLst/>
              <a:cxnLst/>
              <a:rect l="l" t="t" r="r" b="b"/>
              <a:pathLst>
                <a:path w="134959" h="497794" extrusionOk="0">
                  <a:moveTo>
                    <a:pt x="65535" y="3919"/>
                  </a:moveTo>
                  <a:lnTo>
                    <a:pt x="65639" y="3930"/>
                  </a:lnTo>
                  <a:lnTo>
                    <a:pt x="65744" y="3962"/>
                  </a:lnTo>
                  <a:lnTo>
                    <a:pt x="65844" y="4005"/>
                  </a:lnTo>
                  <a:lnTo>
                    <a:pt x="65944" y="4059"/>
                  </a:lnTo>
                  <a:lnTo>
                    <a:pt x="66044" y="4124"/>
                  </a:lnTo>
                  <a:lnTo>
                    <a:pt x="66139" y="4210"/>
                  </a:lnTo>
                  <a:lnTo>
                    <a:pt x="66230" y="4307"/>
                  </a:lnTo>
                  <a:lnTo>
                    <a:pt x="66321" y="4404"/>
                  </a:lnTo>
                  <a:lnTo>
                    <a:pt x="66412" y="4523"/>
                  </a:lnTo>
                  <a:lnTo>
                    <a:pt x="66494" y="4653"/>
                  </a:lnTo>
                  <a:lnTo>
                    <a:pt x="66580" y="4793"/>
                  </a:lnTo>
                  <a:lnTo>
                    <a:pt x="66657" y="4944"/>
                  </a:lnTo>
                  <a:lnTo>
                    <a:pt x="66734" y="5106"/>
                  </a:lnTo>
                  <a:lnTo>
                    <a:pt x="66812" y="5268"/>
                  </a:lnTo>
                  <a:lnTo>
                    <a:pt x="66880" y="5451"/>
                  </a:lnTo>
                  <a:lnTo>
                    <a:pt x="66948" y="5635"/>
                  </a:lnTo>
                  <a:lnTo>
                    <a:pt x="67016" y="5829"/>
                  </a:lnTo>
                  <a:lnTo>
                    <a:pt x="67075" y="6034"/>
                  </a:lnTo>
                  <a:lnTo>
                    <a:pt x="67134" y="6239"/>
                  </a:lnTo>
                  <a:lnTo>
                    <a:pt x="67193" y="6466"/>
                  </a:lnTo>
                  <a:lnTo>
                    <a:pt x="67243" y="6682"/>
                  </a:lnTo>
                  <a:lnTo>
                    <a:pt x="67293" y="6919"/>
                  </a:lnTo>
                  <a:lnTo>
                    <a:pt x="67339" y="7157"/>
                  </a:lnTo>
                  <a:lnTo>
                    <a:pt x="67380" y="7394"/>
                  </a:lnTo>
                  <a:lnTo>
                    <a:pt x="67416" y="7642"/>
                  </a:lnTo>
                  <a:lnTo>
                    <a:pt x="67452" y="7891"/>
                  </a:lnTo>
                  <a:lnTo>
                    <a:pt x="67484" y="8150"/>
                  </a:lnTo>
                  <a:lnTo>
                    <a:pt x="67511" y="8409"/>
                  </a:lnTo>
                  <a:lnTo>
                    <a:pt x="67534" y="8668"/>
                  </a:lnTo>
                  <a:lnTo>
                    <a:pt x="67552" y="8938"/>
                  </a:lnTo>
                  <a:lnTo>
                    <a:pt x="67566" y="9207"/>
                  </a:lnTo>
                  <a:lnTo>
                    <a:pt x="67579" y="9477"/>
                  </a:lnTo>
                  <a:lnTo>
                    <a:pt x="67584" y="9747"/>
                  </a:lnTo>
                  <a:lnTo>
                    <a:pt x="67589" y="10028"/>
                  </a:lnTo>
                  <a:lnTo>
                    <a:pt x="67584" y="10298"/>
                  </a:lnTo>
                  <a:lnTo>
                    <a:pt x="67579" y="10578"/>
                  </a:lnTo>
                  <a:lnTo>
                    <a:pt x="67566" y="10859"/>
                  </a:lnTo>
                  <a:lnTo>
                    <a:pt x="67552" y="11129"/>
                  </a:lnTo>
                  <a:lnTo>
                    <a:pt x="67534" y="11409"/>
                  </a:lnTo>
                  <a:lnTo>
                    <a:pt x="67507" y="11679"/>
                  </a:lnTo>
                  <a:lnTo>
                    <a:pt x="67480" y="11960"/>
                  </a:lnTo>
                  <a:lnTo>
                    <a:pt x="67443" y="12229"/>
                  </a:lnTo>
                  <a:lnTo>
                    <a:pt x="67407" y="12499"/>
                  </a:lnTo>
                  <a:lnTo>
                    <a:pt x="67361" y="12769"/>
                  </a:lnTo>
                  <a:lnTo>
                    <a:pt x="67311" y="13028"/>
                  </a:lnTo>
                  <a:lnTo>
                    <a:pt x="67257" y="13298"/>
                  </a:lnTo>
                  <a:lnTo>
                    <a:pt x="67198" y="13557"/>
                  </a:lnTo>
                  <a:lnTo>
                    <a:pt x="67134" y="13805"/>
                  </a:lnTo>
                  <a:lnTo>
                    <a:pt x="67066" y="14054"/>
                  </a:lnTo>
                  <a:lnTo>
                    <a:pt x="66989" y="14302"/>
                  </a:lnTo>
                  <a:lnTo>
                    <a:pt x="66912" y="14539"/>
                  </a:lnTo>
                  <a:lnTo>
                    <a:pt x="66884" y="14615"/>
                  </a:lnTo>
                  <a:lnTo>
                    <a:pt x="66862" y="14701"/>
                  </a:lnTo>
                  <a:lnTo>
                    <a:pt x="66821" y="14874"/>
                  </a:lnTo>
                  <a:lnTo>
                    <a:pt x="66789" y="15047"/>
                  </a:lnTo>
                  <a:lnTo>
                    <a:pt x="66766" y="15230"/>
                  </a:lnTo>
                  <a:lnTo>
                    <a:pt x="66644" y="15316"/>
                  </a:lnTo>
                  <a:lnTo>
                    <a:pt x="66516" y="15392"/>
                  </a:lnTo>
                  <a:lnTo>
                    <a:pt x="66394" y="15457"/>
                  </a:lnTo>
                  <a:lnTo>
                    <a:pt x="66271" y="15500"/>
                  </a:lnTo>
                  <a:lnTo>
                    <a:pt x="66148" y="15532"/>
                  </a:lnTo>
                  <a:lnTo>
                    <a:pt x="66026" y="15565"/>
                  </a:lnTo>
                  <a:lnTo>
                    <a:pt x="65903" y="15575"/>
                  </a:lnTo>
                  <a:lnTo>
                    <a:pt x="65780" y="15565"/>
                  </a:lnTo>
                  <a:lnTo>
                    <a:pt x="65662" y="15554"/>
                  </a:lnTo>
                  <a:lnTo>
                    <a:pt x="65539" y="15532"/>
                  </a:lnTo>
                  <a:lnTo>
                    <a:pt x="65421" y="15500"/>
                  </a:lnTo>
                  <a:lnTo>
                    <a:pt x="65303" y="15457"/>
                  </a:lnTo>
                  <a:lnTo>
                    <a:pt x="65185" y="15403"/>
                  </a:lnTo>
                  <a:lnTo>
                    <a:pt x="65071" y="15338"/>
                  </a:lnTo>
                  <a:lnTo>
                    <a:pt x="64953" y="15262"/>
                  </a:lnTo>
                  <a:lnTo>
                    <a:pt x="64844" y="15176"/>
                  </a:lnTo>
                  <a:lnTo>
                    <a:pt x="64731" y="15079"/>
                  </a:lnTo>
                  <a:lnTo>
                    <a:pt x="64622" y="14971"/>
                  </a:lnTo>
                  <a:lnTo>
                    <a:pt x="64517" y="14863"/>
                  </a:lnTo>
                  <a:lnTo>
                    <a:pt x="64413" y="14744"/>
                  </a:lnTo>
                  <a:lnTo>
                    <a:pt x="64308" y="14615"/>
                  </a:lnTo>
                  <a:lnTo>
                    <a:pt x="64208" y="14474"/>
                  </a:lnTo>
                  <a:lnTo>
                    <a:pt x="64113" y="14334"/>
                  </a:lnTo>
                  <a:lnTo>
                    <a:pt x="64017" y="14183"/>
                  </a:lnTo>
                  <a:lnTo>
                    <a:pt x="63927" y="14021"/>
                  </a:lnTo>
                  <a:lnTo>
                    <a:pt x="63836" y="13859"/>
                  </a:lnTo>
                  <a:lnTo>
                    <a:pt x="63749" y="13687"/>
                  </a:lnTo>
                  <a:lnTo>
                    <a:pt x="63668" y="13503"/>
                  </a:lnTo>
                  <a:lnTo>
                    <a:pt x="63590" y="13320"/>
                  </a:lnTo>
                  <a:lnTo>
                    <a:pt x="63513" y="13136"/>
                  </a:lnTo>
                  <a:lnTo>
                    <a:pt x="63440" y="12931"/>
                  </a:lnTo>
                  <a:lnTo>
                    <a:pt x="63372" y="12737"/>
                  </a:lnTo>
                  <a:lnTo>
                    <a:pt x="63309" y="12532"/>
                  </a:lnTo>
                  <a:lnTo>
                    <a:pt x="63250" y="12316"/>
                  </a:lnTo>
                  <a:lnTo>
                    <a:pt x="63195" y="12100"/>
                  </a:lnTo>
                  <a:lnTo>
                    <a:pt x="63141" y="11884"/>
                  </a:lnTo>
                  <a:lnTo>
                    <a:pt x="63095" y="11657"/>
                  </a:lnTo>
                  <a:lnTo>
                    <a:pt x="63054" y="11431"/>
                  </a:lnTo>
                  <a:lnTo>
                    <a:pt x="63013" y="11204"/>
                  </a:lnTo>
                  <a:lnTo>
                    <a:pt x="62981" y="10977"/>
                  </a:lnTo>
                  <a:lnTo>
                    <a:pt x="62954" y="10740"/>
                  </a:lnTo>
                  <a:lnTo>
                    <a:pt x="62932" y="10503"/>
                  </a:lnTo>
                  <a:lnTo>
                    <a:pt x="62913" y="10265"/>
                  </a:lnTo>
                  <a:lnTo>
                    <a:pt x="62900" y="10017"/>
                  </a:lnTo>
                  <a:lnTo>
                    <a:pt x="62895" y="9779"/>
                  </a:lnTo>
                  <a:lnTo>
                    <a:pt x="62895" y="9531"/>
                  </a:lnTo>
                  <a:lnTo>
                    <a:pt x="62900" y="9283"/>
                  </a:lnTo>
                  <a:lnTo>
                    <a:pt x="62909" y="9035"/>
                  </a:lnTo>
                  <a:lnTo>
                    <a:pt x="62927" y="8786"/>
                  </a:lnTo>
                  <a:lnTo>
                    <a:pt x="62950" y="8549"/>
                  </a:lnTo>
                  <a:lnTo>
                    <a:pt x="62977" y="8301"/>
                  </a:lnTo>
                  <a:lnTo>
                    <a:pt x="63013" y="8053"/>
                  </a:lnTo>
                  <a:lnTo>
                    <a:pt x="63059" y="7804"/>
                  </a:lnTo>
                  <a:lnTo>
                    <a:pt x="63104" y="7556"/>
                  </a:lnTo>
                  <a:lnTo>
                    <a:pt x="63163" y="7308"/>
                  </a:lnTo>
                  <a:lnTo>
                    <a:pt x="63227" y="7070"/>
                  </a:lnTo>
                  <a:lnTo>
                    <a:pt x="63295" y="6833"/>
                  </a:lnTo>
                  <a:lnTo>
                    <a:pt x="63372" y="6585"/>
                  </a:lnTo>
                  <a:lnTo>
                    <a:pt x="63459" y="6347"/>
                  </a:lnTo>
                  <a:lnTo>
                    <a:pt x="63549" y="6121"/>
                  </a:lnTo>
                  <a:lnTo>
                    <a:pt x="63649" y="5883"/>
                  </a:lnTo>
                  <a:lnTo>
                    <a:pt x="63758" y="5656"/>
                  </a:lnTo>
                  <a:lnTo>
                    <a:pt x="63877" y="5430"/>
                  </a:lnTo>
                  <a:lnTo>
                    <a:pt x="63999" y="5203"/>
                  </a:lnTo>
                  <a:lnTo>
                    <a:pt x="64126" y="4998"/>
                  </a:lnTo>
                  <a:lnTo>
                    <a:pt x="64249" y="4815"/>
                  </a:lnTo>
                  <a:lnTo>
                    <a:pt x="64376" y="4642"/>
                  </a:lnTo>
                  <a:lnTo>
                    <a:pt x="64499" y="4491"/>
                  </a:lnTo>
                  <a:lnTo>
                    <a:pt x="64617" y="4361"/>
                  </a:lnTo>
                  <a:lnTo>
                    <a:pt x="64740" y="4243"/>
                  </a:lnTo>
                  <a:lnTo>
                    <a:pt x="64858" y="4145"/>
                  </a:lnTo>
                  <a:lnTo>
                    <a:pt x="64976" y="4070"/>
                  </a:lnTo>
                  <a:lnTo>
                    <a:pt x="65090" y="4005"/>
                  </a:lnTo>
                  <a:lnTo>
                    <a:pt x="65203" y="3962"/>
                  </a:lnTo>
                  <a:lnTo>
                    <a:pt x="65317" y="3930"/>
                  </a:lnTo>
                  <a:lnTo>
                    <a:pt x="65426" y="3919"/>
                  </a:lnTo>
                  <a:close/>
                  <a:moveTo>
                    <a:pt x="66648" y="37572"/>
                  </a:moveTo>
                  <a:lnTo>
                    <a:pt x="66857" y="37583"/>
                  </a:lnTo>
                  <a:lnTo>
                    <a:pt x="67066" y="37604"/>
                  </a:lnTo>
                  <a:lnTo>
                    <a:pt x="67275" y="37647"/>
                  </a:lnTo>
                  <a:lnTo>
                    <a:pt x="67484" y="37691"/>
                  </a:lnTo>
                  <a:lnTo>
                    <a:pt x="67693" y="37745"/>
                  </a:lnTo>
                  <a:lnTo>
                    <a:pt x="67902" y="37820"/>
                  </a:lnTo>
                  <a:lnTo>
                    <a:pt x="68107" y="37896"/>
                  </a:lnTo>
                  <a:lnTo>
                    <a:pt x="68316" y="37982"/>
                  </a:lnTo>
                  <a:lnTo>
                    <a:pt x="68520" y="38090"/>
                  </a:lnTo>
                  <a:lnTo>
                    <a:pt x="68720" y="38198"/>
                  </a:lnTo>
                  <a:lnTo>
                    <a:pt x="68920" y="38327"/>
                  </a:lnTo>
                  <a:lnTo>
                    <a:pt x="69120" y="38457"/>
                  </a:lnTo>
                  <a:lnTo>
                    <a:pt x="69315" y="38608"/>
                  </a:lnTo>
                  <a:lnTo>
                    <a:pt x="69510" y="38759"/>
                  </a:lnTo>
                  <a:lnTo>
                    <a:pt x="69701" y="38921"/>
                  </a:lnTo>
                  <a:lnTo>
                    <a:pt x="69888" y="39105"/>
                  </a:lnTo>
                  <a:lnTo>
                    <a:pt x="70069" y="39288"/>
                  </a:lnTo>
                  <a:lnTo>
                    <a:pt x="70251" y="39493"/>
                  </a:lnTo>
                  <a:lnTo>
                    <a:pt x="70428" y="39698"/>
                  </a:lnTo>
                  <a:lnTo>
                    <a:pt x="70601" y="39914"/>
                  </a:lnTo>
                  <a:lnTo>
                    <a:pt x="70769" y="40151"/>
                  </a:lnTo>
                  <a:lnTo>
                    <a:pt x="70933" y="40389"/>
                  </a:lnTo>
                  <a:lnTo>
                    <a:pt x="71096" y="40637"/>
                  </a:lnTo>
                  <a:lnTo>
                    <a:pt x="71251" y="40907"/>
                  </a:lnTo>
                  <a:lnTo>
                    <a:pt x="71401" y="41177"/>
                  </a:lnTo>
                  <a:lnTo>
                    <a:pt x="71546" y="41457"/>
                  </a:lnTo>
                  <a:lnTo>
                    <a:pt x="71682" y="41749"/>
                  </a:lnTo>
                  <a:lnTo>
                    <a:pt x="71814" y="42062"/>
                  </a:lnTo>
                  <a:lnTo>
                    <a:pt x="71946" y="42375"/>
                  </a:lnTo>
                  <a:lnTo>
                    <a:pt x="72064" y="42699"/>
                  </a:lnTo>
                  <a:lnTo>
                    <a:pt x="72182" y="43033"/>
                  </a:lnTo>
                  <a:lnTo>
                    <a:pt x="72286" y="43379"/>
                  </a:lnTo>
                  <a:lnTo>
                    <a:pt x="72391" y="43735"/>
                  </a:lnTo>
                  <a:lnTo>
                    <a:pt x="72482" y="44102"/>
                  </a:lnTo>
                  <a:lnTo>
                    <a:pt x="71896" y="44026"/>
                  </a:lnTo>
                  <a:lnTo>
                    <a:pt x="71314" y="43961"/>
                  </a:lnTo>
                  <a:lnTo>
                    <a:pt x="70174" y="43854"/>
                  </a:lnTo>
                  <a:lnTo>
                    <a:pt x="69056" y="43767"/>
                  </a:lnTo>
                  <a:lnTo>
                    <a:pt x="67970" y="43681"/>
                  </a:lnTo>
                  <a:lnTo>
                    <a:pt x="66348" y="43551"/>
                  </a:lnTo>
                  <a:lnTo>
                    <a:pt x="65503" y="43476"/>
                  </a:lnTo>
                  <a:lnTo>
                    <a:pt x="64635" y="43422"/>
                  </a:lnTo>
                  <a:lnTo>
                    <a:pt x="63749" y="43368"/>
                  </a:lnTo>
                  <a:lnTo>
                    <a:pt x="62845" y="43325"/>
                  </a:lnTo>
                  <a:lnTo>
                    <a:pt x="61927" y="43303"/>
                  </a:lnTo>
                  <a:lnTo>
                    <a:pt x="61001" y="43303"/>
                  </a:lnTo>
                  <a:lnTo>
                    <a:pt x="61073" y="43260"/>
                  </a:lnTo>
                  <a:lnTo>
                    <a:pt x="61141" y="43195"/>
                  </a:lnTo>
                  <a:lnTo>
                    <a:pt x="61205" y="43120"/>
                  </a:lnTo>
                  <a:lnTo>
                    <a:pt x="61269" y="43022"/>
                  </a:lnTo>
                  <a:lnTo>
                    <a:pt x="61332" y="42904"/>
                  </a:lnTo>
                  <a:lnTo>
                    <a:pt x="61391" y="42774"/>
                  </a:lnTo>
                  <a:lnTo>
                    <a:pt x="61446" y="42634"/>
                  </a:lnTo>
                  <a:lnTo>
                    <a:pt x="61496" y="42472"/>
                  </a:lnTo>
                  <a:lnTo>
                    <a:pt x="61600" y="42137"/>
                  </a:lnTo>
                  <a:lnTo>
                    <a:pt x="61709" y="41824"/>
                  </a:lnTo>
                  <a:lnTo>
                    <a:pt x="61827" y="41511"/>
                  </a:lnTo>
                  <a:lnTo>
                    <a:pt x="61950" y="41220"/>
                  </a:lnTo>
                  <a:lnTo>
                    <a:pt x="62082" y="40929"/>
                  </a:lnTo>
                  <a:lnTo>
                    <a:pt x="62214" y="40659"/>
                  </a:lnTo>
                  <a:lnTo>
                    <a:pt x="62354" y="40400"/>
                  </a:lnTo>
                  <a:lnTo>
                    <a:pt x="62504" y="40141"/>
                  </a:lnTo>
                  <a:lnTo>
                    <a:pt x="62654" y="39903"/>
                  </a:lnTo>
                  <a:lnTo>
                    <a:pt x="62813" y="39677"/>
                  </a:lnTo>
                  <a:lnTo>
                    <a:pt x="62972" y="39461"/>
                  </a:lnTo>
                  <a:lnTo>
                    <a:pt x="63141" y="39266"/>
                  </a:lnTo>
                  <a:lnTo>
                    <a:pt x="63309" y="39072"/>
                  </a:lnTo>
                  <a:lnTo>
                    <a:pt x="63481" y="38889"/>
                  </a:lnTo>
                  <a:lnTo>
                    <a:pt x="63663" y="38727"/>
                  </a:lnTo>
                  <a:lnTo>
                    <a:pt x="63845" y="38565"/>
                  </a:lnTo>
                  <a:lnTo>
                    <a:pt x="64026" y="38425"/>
                  </a:lnTo>
                  <a:lnTo>
                    <a:pt x="64217" y="38284"/>
                  </a:lnTo>
                  <a:lnTo>
                    <a:pt x="64408" y="38166"/>
                  </a:lnTo>
                  <a:lnTo>
                    <a:pt x="64603" y="38058"/>
                  </a:lnTo>
                  <a:lnTo>
                    <a:pt x="64799" y="37960"/>
                  </a:lnTo>
                  <a:lnTo>
                    <a:pt x="64999" y="37863"/>
                  </a:lnTo>
                  <a:lnTo>
                    <a:pt x="65199" y="37788"/>
                  </a:lnTo>
                  <a:lnTo>
                    <a:pt x="65403" y="37723"/>
                  </a:lnTo>
                  <a:lnTo>
                    <a:pt x="65608" y="37669"/>
                  </a:lnTo>
                  <a:lnTo>
                    <a:pt x="65812" y="37626"/>
                  </a:lnTo>
                  <a:lnTo>
                    <a:pt x="66021" y="37594"/>
                  </a:lnTo>
                  <a:lnTo>
                    <a:pt x="66230" y="37583"/>
                  </a:lnTo>
                  <a:lnTo>
                    <a:pt x="66439" y="37572"/>
                  </a:lnTo>
                  <a:close/>
                  <a:moveTo>
                    <a:pt x="62532" y="47987"/>
                  </a:moveTo>
                  <a:lnTo>
                    <a:pt x="63145" y="47998"/>
                  </a:lnTo>
                  <a:lnTo>
                    <a:pt x="63754" y="48009"/>
                  </a:lnTo>
                  <a:lnTo>
                    <a:pt x="64358" y="48041"/>
                  </a:lnTo>
                  <a:lnTo>
                    <a:pt x="64962" y="48063"/>
                  </a:lnTo>
                  <a:lnTo>
                    <a:pt x="66153" y="48149"/>
                  </a:lnTo>
                  <a:lnTo>
                    <a:pt x="66126" y="48300"/>
                  </a:lnTo>
                  <a:lnTo>
                    <a:pt x="66116" y="48398"/>
                  </a:lnTo>
                  <a:lnTo>
                    <a:pt x="66107" y="48495"/>
                  </a:lnTo>
                  <a:lnTo>
                    <a:pt x="66071" y="50459"/>
                  </a:lnTo>
                  <a:lnTo>
                    <a:pt x="66030" y="52423"/>
                  </a:lnTo>
                  <a:lnTo>
                    <a:pt x="65998" y="54388"/>
                  </a:lnTo>
                  <a:lnTo>
                    <a:pt x="65967" y="56363"/>
                  </a:lnTo>
                  <a:lnTo>
                    <a:pt x="65944" y="58327"/>
                  </a:lnTo>
                  <a:lnTo>
                    <a:pt x="65921" y="60302"/>
                  </a:lnTo>
                  <a:lnTo>
                    <a:pt x="65903" y="62278"/>
                  </a:lnTo>
                  <a:lnTo>
                    <a:pt x="65889" y="64253"/>
                  </a:lnTo>
                  <a:lnTo>
                    <a:pt x="65880" y="66228"/>
                  </a:lnTo>
                  <a:lnTo>
                    <a:pt x="65876" y="68203"/>
                  </a:lnTo>
                  <a:lnTo>
                    <a:pt x="65876" y="70178"/>
                  </a:lnTo>
                  <a:lnTo>
                    <a:pt x="65885" y="72153"/>
                  </a:lnTo>
                  <a:lnTo>
                    <a:pt x="65894" y="74128"/>
                  </a:lnTo>
                  <a:lnTo>
                    <a:pt x="65912" y="76104"/>
                  </a:lnTo>
                  <a:lnTo>
                    <a:pt x="65935" y="78079"/>
                  </a:lnTo>
                  <a:lnTo>
                    <a:pt x="65962" y="80054"/>
                  </a:lnTo>
                  <a:lnTo>
                    <a:pt x="65998" y="82029"/>
                  </a:lnTo>
                  <a:lnTo>
                    <a:pt x="66035" y="84004"/>
                  </a:lnTo>
                  <a:lnTo>
                    <a:pt x="66085" y="85979"/>
                  </a:lnTo>
                  <a:lnTo>
                    <a:pt x="66135" y="87955"/>
                  </a:lnTo>
                  <a:lnTo>
                    <a:pt x="66194" y="89919"/>
                  </a:lnTo>
                  <a:lnTo>
                    <a:pt x="66262" y="91883"/>
                  </a:lnTo>
                  <a:lnTo>
                    <a:pt x="66335" y="93858"/>
                  </a:lnTo>
                  <a:lnTo>
                    <a:pt x="66416" y="95823"/>
                  </a:lnTo>
                  <a:lnTo>
                    <a:pt x="66503" y="97776"/>
                  </a:lnTo>
                  <a:lnTo>
                    <a:pt x="66598" y="99741"/>
                  </a:lnTo>
                  <a:lnTo>
                    <a:pt x="66698" y="101694"/>
                  </a:lnTo>
                  <a:lnTo>
                    <a:pt x="66812" y="103659"/>
                  </a:lnTo>
                  <a:lnTo>
                    <a:pt x="66930" y="105601"/>
                  </a:lnTo>
                  <a:lnTo>
                    <a:pt x="67052" y="107555"/>
                  </a:lnTo>
                  <a:lnTo>
                    <a:pt x="67189" y="109498"/>
                  </a:lnTo>
                  <a:lnTo>
                    <a:pt x="67334" y="111441"/>
                  </a:lnTo>
                  <a:lnTo>
                    <a:pt x="67334" y="111441"/>
                  </a:lnTo>
                  <a:lnTo>
                    <a:pt x="65008" y="111408"/>
                  </a:lnTo>
                  <a:lnTo>
                    <a:pt x="62682" y="111387"/>
                  </a:lnTo>
                  <a:lnTo>
                    <a:pt x="60355" y="111376"/>
                  </a:lnTo>
                  <a:lnTo>
                    <a:pt x="58034" y="111365"/>
                  </a:lnTo>
                  <a:lnTo>
                    <a:pt x="55707" y="111376"/>
                  </a:lnTo>
                  <a:lnTo>
                    <a:pt x="53381" y="111387"/>
                  </a:lnTo>
                  <a:lnTo>
                    <a:pt x="51059" y="111408"/>
                  </a:lnTo>
                  <a:lnTo>
                    <a:pt x="48733" y="111441"/>
                  </a:lnTo>
                  <a:lnTo>
                    <a:pt x="48447" y="111451"/>
                  </a:lnTo>
                  <a:lnTo>
                    <a:pt x="48152" y="111441"/>
                  </a:lnTo>
                  <a:lnTo>
                    <a:pt x="47538" y="111419"/>
                  </a:lnTo>
                  <a:lnTo>
                    <a:pt x="46902" y="111365"/>
                  </a:lnTo>
                  <a:lnTo>
                    <a:pt x="46239" y="111300"/>
                  </a:lnTo>
                  <a:lnTo>
                    <a:pt x="45562" y="111225"/>
                  </a:lnTo>
                  <a:lnTo>
                    <a:pt x="44862" y="111128"/>
                  </a:lnTo>
                  <a:lnTo>
                    <a:pt x="43422" y="110933"/>
                  </a:lnTo>
                  <a:lnTo>
                    <a:pt x="42686" y="110836"/>
                  </a:lnTo>
                  <a:lnTo>
                    <a:pt x="41945" y="110750"/>
                  </a:lnTo>
                  <a:lnTo>
                    <a:pt x="41196" y="110674"/>
                  </a:lnTo>
                  <a:lnTo>
                    <a:pt x="40450" y="110610"/>
                  </a:lnTo>
                  <a:lnTo>
                    <a:pt x="39701" y="110566"/>
                  </a:lnTo>
                  <a:lnTo>
                    <a:pt x="38960" y="110545"/>
                  </a:lnTo>
                  <a:lnTo>
                    <a:pt x="38224" y="110545"/>
                  </a:lnTo>
                  <a:lnTo>
                    <a:pt x="37861" y="110556"/>
                  </a:lnTo>
                  <a:lnTo>
                    <a:pt x="37497" y="110577"/>
                  </a:lnTo>
                  <a:lnTo>
                    <a:pt x="37506" y="110556"/>
                  </a:lnTo>
                  <a:lnTo>
                    <a:pt x="37511" y="110534"/>
                  </a:lnTo>
                  <a:lnTo>
                    <a:pt x="37511" y="110480"/>
                  </a:lnTo>
                  <a:lnTo>
                    <a:pt x="37502" y="108462"/>
                  </a:lnTo>
                  <a:lnTo>
                    <a:pt x="37488" y="106433"/>
                  </a:lnTo>
                  <a:lnTo>
                    <a:pt x="37484" y="104382"/>
                  </a:lnTo>
                  <a:lnTo>
                    <a:pt x="37479" y="102320"/>
                  </a:lnTo>
                  <a:lnTo>
                    <a:pt x="37488" y="100248"/>
                  </a:lnTo>
                  <a:lnTo>
                    <a:pt x="37502" y="98165"/>
                  </a:lnTo>
                  <a:lnTo>
                    <a:pt x="37515" y="97129"/>
                  </a:lnTo>
                  <a:lnTo>
                    <a:pt x="37529" y="96082"/>
                  </a:lnTo>
                  <a:lnTo>
                    <a:pt x="37547" y="95046"/>
                  </a:lnTo>
                  <a:lnTo>
                    <a:pt x="37570" y="93999"/>
                  </a:lnTo>
                  <a:lnTo>
                    <a:pt x="37593" y="92963"/>
                  </a:lnTo>
                  <a:lnTo>
                    <a:pt x="37624" y="91926"/>
                  </a:lnTo>
                  <a:lnTo>
                    <a:pt x="37656" y="90890"/>
                  </a:lnTo>
                  <a:lnTo>
                    <a:pt x="37693" y="89854"/>
                  </a:lnTo>
                  <a:lnTo>
                    <a:pt x="37733" y="88829"/>
                  </a:lnTo>
                  <a:lnTo>
                    <a:pt x="37783" y="87793"/>
                  </a:lnTo>
                  <a:lnTo>
                    <a:pt x="37833" y="86778"/>
                  </a:lnTo>
                  <a:lnTo>
                    <a:pt x="37892" y="85753"/>
                  </a:lnTo>
                  <a:lnTo>
                    <a:pt x="37952" y="84738"/>
                  </a:lnTo>
                  <a:lnTo>
                    <a:pt x="38020" y="83734"/>
                  </a:lnTo>
                  <a:lnTo>
                    <a:pt x="38097" y="82731"/>
                  </a:lnTo>
                  <a:lnTo>
                    <a:pt x="38174" y="81727"/>
                  </a:lnTo>
                  <a:lnTo>
                    <a:pt x="38260" y="80734"/>
                  </a:lnTo>
                  <a:lnTo>
                    <a:pt x="38356" y="79752"/>
                  </a:lnTo>
                  <a:lnTo>
                    <a:pt x="38456" y="78780"/>
                  </a:lnTo>
                  <a:lnTo>
                    <a:pt x="38560" y="77809"/>
                  </a:lnTo>
                  <a:lnTo>
                    <a:pt x="38674" y="76848"/>
                  </a:lnTo>
                  <a:lnTo>
                    <a:pt x="38797" y="75899"/>
                  </a:lnTo>
                  <a:lnTo>
                    <a:pt x="38924" y="74949"/>
                  </a:lnTo>
                  <a:lnTo>
                    <a:pt x="39060" y="74021"/>
                  </a:lnTo>
                  <a:lnTo>
                    <a:pt x="39206" y="73092"/>
                  </a:lnTo>
                  <a:lnTo>
                    <a:pt x="39360" y="72186"/>
                  </a:lnTo>
                  <a:lnTo>
                    <a:pt x="39519" y="71279"/>
                  </a:lnTo>
                  <a:lnTo>
                    <a:pt x="39692" y="70394"/>
                  </a:lnTo>
                  <a:lnTo>
                    <a:pt x="39869" y="69509"/>
                  </a:lnTo>
                  <a:lnTo>
                    <a:pt x="40060" y="68646"/>
                  </a:lnTo>
                  <a:lnTo>
                    <a:pt x="40155" y="68214"/>
                  </a:lnTo>
                  <a:lnTo>
                    <a:pt x="40260" y="67793"/>
                  </a:lnTo>
                  <a:lnTo>
                    <a:pt x="40360" y="67372"/>
                  </a:lnTo>
                  <a:lnTo>
                    <a:pt x="40464" y="66951"/>
                  </a:lnTo>
                  <a:lnTo>
                    <a:pt x="40573" y="66541"/>
                  </a:lnTo>
                  <a:lnTo>
                    <a:pt x="40682" y="66131"/>
                  </a:lnTo>
                  <a:lnTo>
                    <a:pt x="40796" y="65721"/>
                  </a:lnTo>
                  <a:lnTo>
                    <a:pt x="40909" y="65321"/>
                  </a:lnTo>
                  <a:lnTo>
                    <a:pt x="41027" y="64911"/>
                  </a:lnTo>
                  <a:lnTo>
                    <a:pt x="41150" y="64523"/>
                  </a:lnTo>
                  <a:lnTo>
                    <a:pt x="41273" y="64123"/>
                  </a:lnTo>
                  <a:lnTo>
                    <a:pt x="41395" y="63735"/>
                  </a:lnTo>
                  <a:lnTo>
                    <a:pt x="41527" y="63357"/>
                  </a:lnTo>
                  <a:lnTo>
                    <a:pt x="41654" y="62968"/>
                  </a:lnTo>
                  <a:lnTo>
                    <a:pt x="41791" y="62591"/>
                  </a:lnTo>
                  <a:lnTo>
                    <a:pt x="41927" y="62224"/>
                  </a:lnTo>
                  <a:lnTo>
                    <a:pt x="42068" y="61846"/>
                  </a:lnTo>
                  <a:lnTo>
                    <a:pt x="42209" y="61490"/>
                  </a:lnTo>
                  <a:lnTo>
                    <a:pt x="42354" y="61123"/>
                  </a:lnTo>
                  <a:lnTo>
                    <a:pt x="42500" y="60767"/>
                  </a:lnTo>
                  <a:lnTo>
                    <a:pt x="42649" y="60421"/>
                  </a:lnTo>
                  <a:lnTo>
                    <a:pt x="42804" y="60065"/>
                  </a:lnTo>
                  <a:lnTo>
                    <a:pt x="42963" y="59730"/>
                  </a:lnTo>
                  <a:lnTo>
                    <a:pt x="43122" y="59385"/>
                  </a:lnTo>
                  <a:lnTo>
                    <a:pt x="43286" y="59050"/>
                  </a:lnTo>
                  <a:lnTo>
                    <a:pt x="43449" y="58727"/>
                  </a:lnTo>
                  <a:lnTo>
                    <a:pt x="43617" y="58392"/>
                  </a:lnTo>
                  <a:lnTo>
                    <a:pt x="43790" y="58079"/>
                  </a:lnTo>
                  <a:lnTo>
                    <a:pt x="43967" y="57766"/>
                  </a:lnTo>
                  <a:lnTo>
                    <a:pt x="44144" y="57453"/>
                  </a:lnTo>
                  <a:lnTo>
                    <a:pt x="44326" y="57140"/>
                  </a:lnTo>
                  <a:lnTo>
                    <a:pt x="44512" y="56849"/>
                  </a:lnTo>
                  <a:lnTo>
                    <a:pt x="44699" y="56546"/>
                  </a:lnTo>
                  <a:lnTo>
                    <a:pt x="44889" y="56255"/>
                  </a:lnTo>
                  <a:lnTo>
                    <a:pt x="45085" y="55974"/>
                  </a:lnTo>
                  <a:lnTo>
                    <a:pt x="45280" y="55694"/>
                  </a:lnTo>
                  <a:lnTo>
                    <a:pt x="45485" y="55413"/>
                  </a:lnTo>
                  <a:lnTo>
                    <a:pt x="45689" y="55143"/>
                  </a:lnTo>
                  <a:lnTo>
                    <a:pt x="45894" y="54884"/>
                  </a:lnTo>
                  <a:lnTo>
                    <a:pt x="46107" y="54625"/>
                  </a:lnTo>
                  <a:lnTo>
                    <a:pt x="46321" y="54366"/>
                  </a:lnTo>
                  <a:lnTo>
                    <a:pt x="46539" y="54118"/>
                  </a:lnTo>
                  <a:lnTo>
                    <a:pt x="46761" y="53880"/>
                  </a:lnTo>
                  <a:lnTo>
                    <a:pt x="46988" y="53643"/>
                  </a:lnTo>
                  <a:lnTo>
                    <a:pt x="47252" y="53373"/>
                  </a:lnTo>
                  <a:lnTo>
                    <a:pt x="47525" y="53114"/>
                  </a:lnTo>
                  <a:lnTo>
                    <a:pt x="47793" y="52855"/>
                  </a:lnTo>
                  <a:lnTo>
                    <a:pt x="48070" y="52607"/>
                  </a:lnTo>
                  <a:lnTo>
                    <a:pt x="48342" y="52369"/>
                  </a:lnTo>
                  <a:lnTo>
                    <a:pt x="48620" y="52143"/>
                  </a:lnTo>
                  <a:lnTo>
                    <a:pt x="48901" y="51927"/>
                  </a:lnTo>
                  <a:lnTo>
                    <a:pt x="49183" y="51711"/>
                  </a:lnTo>
                  <a:lnTo>
                    <a:pt x="49465" y="51506"/>
                  </a:lnTo>
                  <a:lnTo>
                    <a:pt x="49751" y="51301"/>
                  </a:lnTo>
                  <a:lnTo>
                    <a:pt x="50037" y="51107"/>
                  </a:lnTo>
                  <a:lnTo>
                    <a:pt x="50323" y="50923"/>
                  </a:lnTo>
                  <a:lnTo>
                    <a:pt x="50614" y="50750"/>
                  </a:lnTo>
                  <a:lnTo>
                    <a:pt x="50905" y="50578"/>
                  </a:lnTo>
                  <a:lnTo>
                    <a:pt x="51196" y="50416"/>
                  </a:lnTo>
                  <a:lnTo>
                    <a:pt x="51491" y="50254"/>
                  </a:lnTo>
                  <a:lnTo>
                    <a:pt x="51786" y="50103"/>
                  </a:lnTo>
                  <a:lnTo>
                    <a:pt x="52082" y="49963"/>
                  </a:lnTo>
                  <a:lnTo>
                    <a:pt x="52377" y="49822"/>
                  </a:lnTo>
                  <a:lnTo>
                    <a:pt x="52677" y="49682"/>
                  </a:lnTo>
                  <a:lnTo>
                    <a:pt x="53277" y="49444"/>
                  </a:lnTo>
                  <a:lnTo>
                    <a:pt x="53885" y="49218"/>
                  </a:lnTo>
                  <a:lnTo>
                    <a:pt x="54494" y="49013"/>
                  </a:lnTo>
                  <a:lnTo>
                    <a:pt x="55103" y="48829"/>
                  </a:lnTo>
                  <a:lnTo>
                    <a:pt x="55716" y="48678"/>
                  </a:lnTo>
                  <a:lnTo>
                    <a:pt x="56334" y="48538"/>
                  </a:lnTo>
                  <a:lnTo>
                    <a:pt x="56952" y="48408"/>
                  </a:lnTo>
                  <a:lnTo>
                    <a:pt x="57575" y="48311"/>
                  </a:lnTo>
                  <a:lnTo>
                    <a:pt x="58193" y="48214"/>
                  </a:lnTo>
                  <a:lnTo>
                    <a:pt x="58815" y="48149"/>
                  </a:lnTo>
                  <a:lnTo>
                    <a:pt x="59438" y="48084"/>
                  </a:lnTo>
                  <a:lnTo>
                    <a:pt x="60060" y="48041"/>
                  </a:lnTo>
                  <a:lnTo>
                    <a:pt x="60678" y="48009"/>
                  </a:lnTo>
                  <a:lnTo>
                    <a:pt x="61300" y="47987"/>
                  </a:lnTo>
                  <a:close/>
                  <a:moveTo>
                    <a:pt x="67666" y="48246"/>
                  </a:moveTo>
                  <a:lnTo>
                    <a:pt x="67743" y="48257"/>
                  </a:lnTo>
                  <a:lnTo>
                    <a:pt x="67820" y="48268"/>
                  </a:lnTo>
                  <a:lnTo>
                    <a:pt x="67898" y="48279"/>
                  </a:lnTo>
                  <a:lnTo>
                    <a:pt x="67970" y="48279"/>
                  </a:lnTo>
                  <a:lnTo>
                    <a:pt x="69392" y="48398"/>
                  </a:lnTo>
                  <a:lnTo>
                    <a:pt x="70873" y="48516"/>
                  </a:lnTo>
                  <a:lnTo>
                    <a:pt x="71637" y="48592"/>
                  </a:lnTo>
                  <a:lnTo>
                    <a:pt x="72409" y="48678"/>
                  </a:lnTo>
                  <a:lnTo>
                    <a:pt x="73191" y="48775"/>
                  </a:lnTo>
                  <a:lnTo>
                    <a:pt x="73986" y="48883"/>
                  </a:lnTo>
                  <a:lnTo>
                    <a:pt x="74785" y="49013"/>
                  </a:lnTo>
                  <a:lnTo>
                    <a:pt x="75590" y="49164"/>
                  </a:lnTo>
                  <a:lnTo>
                    <a:pt x="76398" y="49326"/>
                  </a:lnTo>
                  <a:lnTo>
                    <a:pt x="77212" y="49520"/>
                  </a:lnTo>
                  <a:lnTo>
                    <a:pt x="77616" y="49628"/>
                  </a:lnTo>
                  <a:lnTo>
                    <a:pt x="78025" y="49736"/>
                  </a:lnTo>
                  <a:lnTo>
                    <a:pt x="78429" y="49855"/>
                  </a:lnTo>
                  <a:lnTo>
                    <a:pt x="78838" y="49984"/>
                  </a:lnTo>
                  <a:lnTo>
                    <a:pt x="79243" y="50114"/>
                  </a:lnTo>
                  <a:lnTo>
                    <a:pt x="79651" y="50254"/>
                  </a:lnTo>
                  <a:lnTo>
                    <a:pt x="80056" y="50405"/>
                  </a:lnTo>
                  <a:lnTo>
                    <a:pt x="80460" y="50556"/>
                  </a:lnTo>
                  <a:lnTo>
                    <a:pt x="80865" y="50729"/>
                  </a:lnTo>
                  <a:lnTo>
                    <a:pt x="81264" y="50902"/>
                  </a:lnTo>
                  <a:lnTo>
                    <a:pt x="81669" y="51085"/>
                  </a:lnTo>
                  <a:lnTo>
                    <a:pt x="82069" y="51279"/>
                  </a:lnTo>
                  <a:lnTo>
                    <a:pt x="82464" y="51484"/>
                  </a:lnTo>
                  <a:lnTo>
                    <a:pt x="82859" y="51689"/>
                  </a:lnTo>
                  <a:lnTo>
                    <a:pt x="83254" y="51916"/>
                  </a:lnTo>
                  <a:lnTo>
                    <a:pt x="83645" y="52154"/>
                  </a:lnTo>
                  <a:lnTo>
                    <a:pt x="84031" y="52391"/>
                  </a:lnTo>
                  <a:lnTo>
                    <a:pt x="84418" y="52650"/>
                  </a:lnTo>
                  <a:lnTo>
                    <a:pt x="84799" y="52920"/>
                  </a:lnTo>
                  <a:lnTo>
                    <a:pt x="85181" y="53200"/>
                  </a:lnTo>
                  <a:lnTo>
                    <a:pt x="85558" y="53492"/>
                  </a:lnTo>
                  <a:lnTo>
                    <a:pt x="85931" y="53794"/>
                  </a:lnTo>
                  <a:lnTo>
                    <a:pt x="86303" y="54107"/>
                  </a:lnTo>
                  <a:lnTo>
                    <a:pt x="86667" y="54431"/>
                  </a:lnTo>
                  <a:lnTo>
                    <a:pt x="87030" y="54776"/>
                  </a:lnTo>
                  <a:lnTo>
                    <a:pt x="87389" y="55132"/>
                  </a:lnTo>
                  <a:lnTo>
                    <a:pt x="87743" y="55499"/>
                  </a:lnTo>
                  <a:lnTo>
                    <a:pt x="88089" y="55877"/>
                  </a:lnTo>
                  <a:lnTo>
                    <a:pt x="88434" y="56277"/>
                  </a:lnTo>
                  <a:lnTo>
                    <a:pt x="88775" y="56676"/>
                  </a:lnTo>
                  <a:lnTo>
                    <a:pt x="89111" y="57108"/>
                  </a:lnTo>
                  <a:lnTo>
                    <a:pt x="89438" y="57539"/>
                  </a:lnTo>
                  <a:lnTo>
                    <a:pt x="89765" y="58003"/>
                  </a:lnTo>
                  <a:lnTo>
                    <a:pt x="90083" y="58468"/>
                  </a:lnTo>
                  <a:lnTo>
                    <a:pt x="90397" y="58953"/>
                  </a:lnTo>
                  <a:lnTo>
                    <a:pt x="90701" y="59461"/>
                  </a:lnTo>
                  <a:lnTo>
                    <a:pt x="91006" y="59979"/>
                  </a:lnTo>
                  <a:lnTo>
                    <a:pt x="91296" y="60507"/>
                  </a:lnTo>
                  <a:lnTo>
                    <a:pt x="91587" y="61058"/>
                  </a:lnTo>
                  <a:lnTo>
                    <a:pt x="91869" y="61630"/>
                  </a:lnTo>
                  <a:lnTo>
                    <a:pt x="92137" y="62191"/>
                  </a:lnTo>
                  <a:lnTo>
                    <a:pt x="92396" y="62774"/>
                  </a:lnTo>
                  <a:lnTo>
                    <a:pt x="92650" y="63368"/>
                  </a:lnTo>
                  <a:lnTo>
                    <a:pt x="92900" y="63961"/>
                  </a:lnTo>
                  <a:lnTo>
                    <a:pt x="93141" y="64587"/>
                  </a:lnTo>
                  <a:lnTo>
                    <a:pt x="93382" y="65213"/>
                  </a:lnTo>
                  <a:lnTo>
                    <a:pt x="93614" y="65850"/>
                  </a:lnTo>
                  <a:lnTo>
                    <a:pt x="93836" y="66498"/>
                  </a:lnTo>
                  <a:lnTo>
                    <a:pt x="94059" y="67156"/>
                  </a:lnTo>
                  <a:lnTo>
                    <a:pt x="94272" y="67836"/>
                  </a:lnTo>
                  <a:lnTo>
                    <a:pt x="94486" y="68516"/>
                  </a:lnTo>
                  <a:lnTo>
                    <a:pt x="94690" y="69207"/>
                  </a:lnTo>
                  <a:lnTo>
                    <a:pt x="94890" y="69908"/>
                  </a:lnTo>
                  <a:lnTo>
                    <a:pt x="95081" y="70621"/>
                  </a:lnTo>
                  <a:lnTo>
                    <a:pt x="95272" y="71344"/>
                  </a:lnTo>
                  <a:lnTo>
                    <a:pt x="95458" y="72067"/>
                  </a:lnTo>
                  <a:lnTo>
                    <a:pt x="95635" y="72801"/>
                  </a:lnTo>
                  <a:lnTo>
                    <a:pt x="95808" y="73556"/>
                  </a:lnTo>
                  <a:lnTo>
                    <a:pt x="95981" y="74301"/>
                  </a:lnTo>
                  <a:lnTo>
                    <a:pt x="96144" y="75068"/>
                  </a:lnTo>
                  <a:lnTo>
                    <a:pt x="96303" y="75834"/>
                  </a:lnTo>
                  <a:lnTo>
                    <a:pt x="96458" y="76611"/>
                  </a:lnTo>
                  <a:lnTo>
                    <a:pt x="96608" y="77388"/>
                  </a:lnTo>
                  <a:lnTo>
                    <a:pt x="96758" y="78176"/>
                  </a:lnTo>
                  <a:lnTo>
                    <a:pt x="96898" y="78975"/>
                  </a:lnTo>
                  <a:lnTo>
                    <a:pt x="97035" y="79773"/>
                  </a:lnTo>
                  <a:lnTo>
                    <a:pt x="97166" y="80583"/>
                  </a:lnTo>
                  <a:lnTo>
                    <a:pt x="97294" y="81392"/>
                  </a:lnTo>
                  <a:lnTo>
                    <a:pt x="97421" y="82213"/>
                  </a:lnTo>
                  <a:lnTo>
                    <a:pt x="97539" y="83033"/>
                  </a:lnTo>
                  <a:lnTo>
                    <a:pt x="97657" y="83853"/>
                  </a:lnTo>
                  <a:lnTo>
                    <a:pt x="97766" y="84684"/>
                  </a:lnTo>
                  <a:lnTo>
                    <a:pt x="97875" y="85515"/>
                  </a:lnTo>
                  <a:lnTo>
                    <a:pt x="97980" y="86357"/>
                  </a:lnTo>
                  <a:lnTo>
                    <a:pt x="98080" y="87199"/>
                  </a:lnTo>
                  <a:lnTo>
                    <a:pt x="98175" y="88041"/>
                  </a:lnTo>
                  <a:lnTo>
                    <a:pt x="98271" y="88883"/>
                  </a:lnTo>
                  <a:lnTo>
                    <a:pt x="98357" y="89735"/>
                  </a:lnTo>
                  <a:lnTo>
                    <a:pt x="98443" y="90577"/>
                  </a:lnTo>
                  <a:lnTo>
                    <a:pt x="98525" y="91430"/>
                  </a:lnTo>
                  <a:lnTo>
                    <a:pt x="98607" y="92283"/>
                  </a:lnTo>
                  <a:lnTo>
                    <a:pt x="98679" y="93135"/>
                  </a:lnTo>
                  <a:lnTo>
                    <a:pt x="98752" y="93988"/>
                  </a:lnTo>
                  <a:lnTo>
                    <a:pt x="98820" y="94851"/>
                  </a:lnTo>
                  <a:lnTo>
                    <a:pt x="98884" y="95704"/>
                  </a:lnTo>
                  <a:lnTo>
                    <a:pt x="98948" y="96557"/>
                  </a:lnTo>
                  <a:lnTo>
                    <a:pt x="99007" y="97409"/>
                  </a:lnTo>
                  <a:lnTo>
                    <a:pt x="99061" y="98262"/>
                  </a:lnTo>
                  <a:lnTo>
                    <a:pt x="99116" y="99115"/>
                  </a:lnTo>
                  <a:lnTo>
                    <a:pt x="99166" y="99967"/>
                  </a:lnTo>
                  <a:lnTo>
                    <a:pt x="99256" y="101662"/>
                  </a:lnTo>
                  <a:lnTo>
                    <a:pt x="99338" y="103356"/>
                  </a:lnTo>
                  <a:lnTo>
                    <a:pt x="99406" y="105029"/>
                  </a:lnTo>
                  <a:lnTo>
                    <a:pt x="99470" y="106692"/>
                  </a:lnTo>
                  <a:lnTo>
                    <a:pt x="99520" y="108343"/>
                  </a:lnTo>
                  <a:lnTo>
                    <a:pt x="99561" y="109973"/>
                  </a:lnTo>
                  <a:lnTo>
                    <a:pt x="99597" y="111581"/>
                  </a:lnTo>
                  <a:lnTo>
                    <a:pt x="99606" y="111797"/>
                  </a:lnTo>
                  <a:lnTo>
                    <a:pt x="99625" y="111991"/>
                  </a:lnTo>
                  <a:lnTo>
                    <a:pt x="99652" y="112164"/>
                  </a:lnTo>
                  <a:lnTo>
                    <a:pt x="99688" y="112315"/>
                  </a:lnTo>
                  <a:lnTo>
                    <a:pt x="99729" y="112455"/>
                  </a:lnTo>
                  <a:lnTo>
                    <a:pt x="99774" y="112574"/>
                  </a:lnTo>
                  <a:lnTo>
                    <a:pt x="99829" y="112671"/>
                  </a:lnTo>
                  <a:lnTo>
                    <a:pt x="99888" y="112757"/>
                  </a:lnTo>
                  <a:lnTo>
                    <a:pt x="99388" y="112833"/>
                  </a:lnTo>
                  <a:lnTo>
                    <a:pt x="98929" y="112898"/>
                  </a:lnTo>
                  <a:lnTo>
                    <a:pt x="98716" y="112919"/>
                  </a:lnTo>
                  <a:lnTo>
                    <a:pt x="98516" y="112930"/>
                  </a:lnTo>
                  <a:lnTo>
                    <a:pt x="98325" y="112941"/>
                  </a:lnTo>
                  <a:lnTo>
                    <a:pt x="98157" y="112930"/>
                  </a:lnTo>
                  <a:lnTo>
                    <a:pt x="95972" y="112757"/>
                  </a:lnTo>
                  <a:lnTo>
                    <a:pt x="93791" y="112595"/>
                  </a:lnTo>
                  <a:lnTo>
                    <a:pt x="91614" y="112444"/>
                  </a:lnTo>
                  <a:lnTo>
                    <a:pt x="89438" y="112304"/>
                  </a:lnTo>
                  <a:lnTo>
                    <a:pt x="86894" y="112164"/>
                  </a:lnTo>
                  <a:lnTo>
                    <a:pt x="84354" y="112023"/>
                  </a:lnTo>
                  <a:lnTo>
                    <a:pt x="81810" y="111905"/>
                  </a:lnTo>
                  <a:lnTo>
                    <a:pt x="79265" y="111786"/>
                  </a:lnTo>
                  <a:lnTo>
                    <a:pt x="76721" y="111689"/>
                  </a:lnTo>
                  <a:lnTo>
                    <a:pt x="74181" y="111613"/>
                  </a:lnTo>
                  <a:lnTo>
                    <a:pt x="71637" y="111538"/>
                  </a:lnTo>
                  <a:lnTo>
                    <a:pt x="69092" y="111484"/>
                  </a:lnTo>
                  <a:lnTo>
                    <a:pt x="68897" y="111462"/>
                  </a:lnTo>
                  <a:lnTo>
                    <a:pt x="68502" y="111462"/>
                  </a:lnTo>
                  <a:lnTo>
                    <a:pt x="68306" y="111441"/>
                  </a:lnTo>
                  <a:lnTo>
                    <a:pt x="68102" y="103562"/>
                  </a:lnTo>
                  <a:lnTo>
                    <a:pt x="68002" y="99633"/>
                  </a:lnTo>
                  <a:lnTo>
                    <a:pt x="67907" y="95704"/>
                  </a:lnTo>
                  <a:lnTo>
                    <a:pt x="67820" y="91775"/>
                  </a:lnTo>
                  <a:lnTo>
                    <a:pt x="67738" y="87857"/>
                  </a:lnTo>
                  <a:lnTo>
                    <a:pt x="67666" y="83929"/>
                  </a:lnTo>
                  <a:lnTo>
                    <a:pt x="67634" y="81964"/>
                  </a:lnTo>
                  <a:lnTo>
                    <a:pt x="67607" y="80011"/>
                  </a:lnTo>
                  <a:lnTo>
                    <a:pt x="67579" y="78046"/>
                  </a:lnTo>
                  <a:lnTo>
                    <a:pt x="67557" y="76082"/>
                  </a:lnTo>
                  <a:lnTo>
                    <a:pt x="67539" y="74118"/>
                  </a:lnTo>
                  <a:lnTo>
                    <a:pt x="67520" y="72153"/>
                  </a:lnTo>
                  <a:lnTo>
                    <a:pt x="67511" y="70189"/>
                  </a:lnTo>
                  <a:lnTo>
                    <a:pt x="67502" y="68225"/>
                  </a:lnTo>
                  <a:lnTo>
                    <a:pt x="67498" y="66260"/>
                  </a:lnTo>
                  <a:lnTo>
                    <a:pt x="67498" y="64296"/>
                  </a:lnTo>
                  <a:lnTo>
                    <a:pt x="67502" y="62321"/>
                  </a:lnTo>
                  <a:lnTo>
                    <a:pt x="67511" y="60356"/>
                  </a:lnTo>
                  <a:lnTo>
                    <a:pt x="67529" y="58381"/>
                  </a:lnTo>
                  <a:lnTo>
                    <a:pt x="67548" y="56406"/>
                  </a:lnTo>
                  <a:lnTo>
                    <a:pt x="67570" y="54431"/>
                  </a:lnTo>
                  <a:lnTo>
                    <a:pt x="67602" y="52456"/>
                  </a:lnTo>
                  <a:lnTo>
                    <a:pt x="67639" y="50470"/>
                  </a:lnTo>
                  <a:lnTo>
                    <a:pt x="67679" y="48495"/>
                  </a:lnTo>
                  <a:lnTo>
                    <a:pt x="67679" y="48441"/>
                  </a:lnTo>
                  <a:lnTo>
                    <a:pt x="67675" y="48387"/>
                  </a:lnTo>
                  <a:lnTo>
                    <a:pt x="67670" y="48322"/>
                  </a:lnTo>
                  <a:lnTo>
                    <a:pt x="67666" y="48246"/>
                  </a:lnTo>
                  <a:close/>
                  <a:moveTo>
                    <a:pt x="61091" y="116513"/>
                  </a:moveTo>
                  <a:lnTo>
                    <a:pt x="64363" y="116524"/>
                  </a:lnTo>
                  <a:lnTo>
                    <a:pt x="67639" y="116557"/>
                  </a:lnTo>
                  <a:lnTo>
                    <a:pt x="71087" y="116611"/>
                  </a:lnTo>
                  <a:lnTo>
                    <a:pt x="74540" y="116686"/>
                  </a:lnTo>
                  <a:lnTo>
                    <a:pt x="77989" y="116794"/>
                  </a:lnTo>
                  <a:lnTo>
                    <a:pt x="81442" y="116924"/>
                  </a:lnTo>
                  <a:lnTo>
                    <a:pt x="84895" y="117075"/>
                  </a:lnTo>
                  <a:lnTo>
                    <a:pt x="88343" y="117247"/>
                  </a:lnTo>
                  <a:lnTo>
                    <a:pt x="91796" y="117442"/>
                  </a:lnTo>
                  <a:lnTo>
                    <a:pt x="95245" y="117668"/>
                  </a:lnTo>
                  <a:lnTo>
                    <a:pt x="95590" y="117690"/>
                  </a:lnTo>
                  <a:lnTo>
                    <a:pt x="95940" y="117690"/>
                  </a:lnTo>
                  <a:lnTo>
                    <a:pt x="96299" y="117679"/>
                  </a:lnTo>
                  <a:lnTo>
                    <a:pt x="96667" y="117657"/>
                  </a:lnTo>
                  <a:lnTo>
                    <a:pt x="97412" y="117614"/>
                  </a:lnTo>
                  <a:lnTo>
                    <a:pt x="97789" y="117593"/>
                  </a:lnTo>
                  <a:lnTo>
                    <a:pt x="98166" y="117582"/>
                  </a:lnTo>
                  <a:lnTo>
                    <a:pt x="98916" y="117582"/>
                  </a:lnTo>
                  <a:lnTo>
                    <a:pt x="99288" y="117614"/>
                  </a:lnTo>
                  <a:lnTo>
                    <a:pt x="99656" y="117657"/>
                  </a:lnTo>
                  <a:lnTo>
                    <a:pt x="99838" y="117690"/>
                  </a:lnTo>
                  <a:lnTo>
                    <a:pt x="100015" y="117733"/>
                  </a:lnTo>
                  <a:lnTo>
                    <a:pt x="100192" y="117776"/>
                  </a:lnTo>
                  <a:lnTo>
                    <a:pt x="100370" y="117830"/>
                  </a:lnTo>
                  <a:lnTo>
                    <a:pt x="100542" y="117884"/>
                  </a:lnTo>
                  <a:lnTo>
                    <a:pt x="100715" y="117960"/>
                  </a:lnTo>
                  <a:lnTo>
                    <a:pt x="100883" y="118035"/>
                  </a:lnTo>
                  <a:lnTo>
                    <a:pt x="101051" y="118122"/>
                  </a:lnTo>
                  <a:lnTo>
                    <a:pt x="101419" y="118327"/>
                  </a:lnTo>
                  <a:lnTo>
                    <a:pt x="101760" y="118532"/>
                  </a:lnTo>
                  <a:lnTo>
                    <a:pt x="102083" y="118758"/>
                  </a:lnTo>
                  <a:lnTo>
                    <a:pt x="102382" y="118985"/>
                  </a:lnTo>
                  <a:lnTo>
                    <a:pt x="102660" y="119212"/>
                  </a:lnTo>
                  <a:lnTo>
                    <a:pt x="102791" y="119330"/>
                  </a:lnTo>
                  <a:lnTo>
                    <a:pt x="102919" y="119460"/>
                  </a:lnTo>
                  <a:lnTo>
                    <a:pt x="103041" y="119579"/>
                  </a:lnTo>
                  <a:lnTo>
                    <a:pt x="103159" y="119708"/>
                  </a:lnTo>
                  <a:lnTo>
                    <a:pt x="103273" y="119838"/>
                  </a:lnTo>
                  <a:lnTo>
                    <a:pt x="103377" y="119978"/>
                  </a:lnTo>
                  <a:lnTo>
                    <a:pt x="103482" y="120108"/>
                  </a:lnTo>
                  <a:lnTo>
                    <a:pt x="103582" y="120248"/>
                  </a:lnTo>
                  <a:lnTo>
                    <a:pt x="103677" y="120388"/>
                  </a:lnTo>
                  <a:lnTo>
                    <a:pt x="103764" y="120539"/>
                  </a:lnTo>
                  <a:lnTo>
                    <a:pt x="103850" y="120690"/>
                  </a:lnTo>
                  <a:lnTo>
                    <a:pt x="103932" y="120841"/>
                  </a:lnTo>
                  <a:lnTo>
                    <a:pt x="104009" y="120993"/>
                  </a:lnTo>
                  <a:lnTo>
                    <a:pt x="104086" y="121154"/>
                  </a:lnTo>
                  <a:lnTo>
                    <a:pt x="104154" y="121316"/>
                  </a:lnTo>
                  <a:lnTo>
                    <a:pt x="104218" y="121489"/>
                  </a:lnTo>
                  <a:lnTo>
                    <a:pt x="104282" y="121662"/>
                  </a:lnTo>
                  <a:lnTo>
                    <a:pt x="104341" y="121834"/>
                  </a:lnTo>
                  <a:lnTo>
                    <a:pt x="104395" y="122018"/>
                  </a:lnTo>
                  <a:lnTo>
                    <a:pt x="104450" y="122201"/>
                  </a:lnTo>
                  <a:lnTo>
                    <a:pt x="104495" y="122396"/>
                  </a:lnTo>
                  <a:lnTo>
                    <a:pt x="104541" y="122590"/>
                  </a:lnTo>
                  <a:lnTo>
                    <a:pt x="104581" y="122795"/>
                  </a:lnTo>
                  <a:lnTo>
                    <a:pt x="104622" y="122989"/>
                  </a:lnTo>
                  <a:lnTo>
                    <a:pt x="104659" y="123205"/>
                  </a:lnTo>
                  <a:lnTo>
                    <a:pt x="104690" y="123421"/>
                  </a:lnTo>
                  <a:lnTo>
                    <a:pt x="104718" y="123637"/>
                  </a:lnTo>
                  <a:lnTo>
                    <a:pt x="104745" y="123864"/>
                  </a:lnTo>
                  <a:lnTo>
                    <a:pt x="104768" y="124101"/>
                  </a:lnTo>
                  <a:lnTo>
                    <a:pt x="104790" y="124338"/>
                  </a:lnTo>
                  <a:lnTo>
                    <a:pt x="104809" y="124576"/>
                  </a:lnTo>
                  <a:lnTo>
                    <a:pt x="104827" y="124824"/>
                  </a:lnTo>
                  <a:lnTo>
                    <a:pt x="104854" y="125342"/>
                  </a:lnTo>
                  <a:lnTo>
                    <a:pt x="104868" y="125882"/>
                  </a:lnTo>
                  <a:lnTo>
                    <a:pt x="104877" y="126443"/>
                  </a:lnTo>
                  <a:lnTo>
                    <a:pt x="104881" y="127037"/>
                  </a:lnTo>
                  <a:lnTo>
                    <a:pt x="104872" y="127663"/>
                  </a:lnTo>
                  <a:lnTo>
                    <a:pt x="104863" y="128310"/>
                  </a:lnTo>
                  <a:lnTo>
                    <a:pt x="104845" y="128990"/>
                  </a:lnTo>
                  <a:lnTo>
                    <a:pt x="104822" y="129692"/>
                  </a:lnTo>
                  <a:lnTo>
                    <a:pt x="104795" y="130437"/>
                  </a:lnTo>
                  <a:lnTo>
                    <a:pt x="104731" y="132012"/>
                  </a:lnTo>
                  <a:lnTo>
                    <a:pt x="104659" y="133783"/>
                  </a:lnTo>
                  <a:lnTo>
                    <a:pt x="104572" y="135553"/>
                  </a:lnTo>
                  <a:lnTo>
                    <a:pt x="104486" y="137312"/>
                  </a:lnTo>
                  <a:lnTo>
                    <a:pt x="104395" y="139071"/>
                  </a:lnTo>
                  <a:lnTo>
                    <a:pt x="104204" y="142590"/>
                  </a:lnTo>
                  <a:lnTo>
                    <a:pt x="104013" y="146108"/>
                  </a:lnTo>
                  <a:lnTo>
                    <a:pt x="103918" y="147868"/>
                  </a:lnTo>
                  <a:lnTo>
                    <a:pt x="103827" y="149627"/>
                  </a:lnTo>
                  <a:lnTo>
                    <a:pt x="103741" y="151386"/>
                  </a:lnTo>
                  <a:lnTo>
                    <a:pt x="103659" y="153146"/>
                  </a:lnTo>
                  <a:lnTo>
                    <a:pt x="103586" y="154916"/>
                  </a:lnTo>
                  <a:lnTo>
                    <a:pt x="103518" y="156686"/>
                  </a:lnTo>
                  <a:lnTo>
                    <a:pt x="103459" y="158456"/>
                  </a:lnTo>
                  <a:lnTo>
                    <a:pt x="103409" y="160226"/>
                  </a:lnTo>
                  <a:lnTo>
                    <a:pt x="102319" y="160042"/>
                  </a:lnTo>
                  <a:lnTo>
                    <a:pt x="101228" y="159870"/>
                  </a:lnTo>
                  <a:lnTo>
                    <a:pt x="100133" y="159708"/>
                  </a:lnTo>
                  <a:lnTo>
                    <a:pt x="99043" y="159557"/>
                  </a:lnTo>
                  <a:lnTo>
                    <a:pt x="97948" y="159406"/>
                  </a:lnTo>
                  <a:lnTo>
                    <a:pt x="96853" y="159265"/>
                  </a:lnTo>
                  <a:lnTo>
                    <a:pt x="95758" y="159136"/>
                  </a:lnTo>
                  <a:lnTo>
                    <a:pt x="94663" y="159017"/>
                  </a:lnTo>
                  <a:lnTo>
                    <a:pt x="93568" y="158898"/>
                  </a:lnTo>
                  <a:lnTo>
                    <a:pt x="92473" y="158790"/>
                  </a:lnTo>
                  <a:lnTo>
                    <a:pt x="91378" y="158693"/>
                  </a:lnTo>
                  <a:lnTo>
                    <a:pt x="90283" y="158596"/>
                  </a:lnTo>
                  <a:lnTo>
                    <a:pt x="88089" y="158423"/>
                  </a:lnTo>
                  <a:lnTo>
                    <a:pt x="85890" y="158272"/>
                  </a:lnTo>
                  <a:lnTo>
                    <a:pt x="83695" y="158154"/>
                  </a:lnTo>
                  <a:lnTo>
                    <a:pt x="81496" y="158046"/>
                  </a:lnTo>
                  <a:lnTo>
                    <a:pt x="79297" y="157970"/>
                  </a:lnTo>
                  <a:lnTo>
                    <a:pt x="77098" y="157905"/>
                  </a:lnTo>
                  <a:lnTo>
                    <a:pt x="74899" y="157862"/>
                  </a:lnTo>
                  <a:lnTo>
                    <a:pt x="72695" y="157830"/>
                  </a:lnTo>
                  <a:lnTo>
                    <a:pt x="70496" y="157808"/>
                  </a:lnTo>
                  <a:lnTo>
                    <a:pt x="68293" y="157797"/>
                  </a:lnTo>
                  <a:lnTo>
                    <a:pt x="66089" y="157808"/>
                  </a:lnTo>
                  <a:lnTo>
                    <a:pt x="63890" y="157819"/>
                  </a:lnTo>
                  <a:lnTo>
                    <a:pt x="59483" y="157862"/>
                  </a:lnTo>
                  <a:lnTo>
                    <a:pt x="55080" y="157927"/>
                  </a:lnTo>
                  <a:lnTo>
                    <a:pt x="50682" y="157992"/>
                  </a:lnTo>
                  <a:lnTo>
                    <a:pt x="46284" y="158056"/>
                  </a:lnTo>
                  <a:lnTo>
                    <a:pt x="44090" y="158078"/>
                  </a:lnTo>
                  <a:lnTo>
                    <a:pt x="41895" y="158089"/>
                  </a:lnTo>
                  <a:lnTo>
                    <a:pt x="39701" y="158100"/>
                  </a:lnTo>
                  <a:lnTo>
                    <a:pt x="37511" y="158089"/>
                  </a:lnTo>
                  <a:lnTo>
                    <a:pt x="35321" y="158078"/>
                  </a:lnTo>
                  <a:lnTo>
                    <a:pt x="33131" y="158046"/>
                  </a:lnTo>
                  <a:lnTo>
                    <a:pt x="33085" y="157182"/>
                  </a:lnTo>
                  <a:lnTo>
                    <a:pt x="33031" y="156308"/>
                  </a:lnTo>
                  <a:lnTo>
                    <a:pt x="32976" y="155423"/>
                  </a:lnTo>
                  <a:lnTo>
                    <a:pt x="32917" y="154538"/>
                  </a:lnTo>
                  <a:lnTo>
                    <a:pt x="32790" y="152746"/>
                  </a:lnTo>
                  <a:lnTo>
                    <a:pt x="32658" y="150933"/>
                  </a:lnTo>
                  <a:lnTo>
                    <a:pt x="32381" y="147274"/>
                  </a:lnTo>
                  <a:lnTo>
                    <a:pt x="32245" y="145439"/>
                  </a:lnTo>
                  <a:lnTo>
                    <a:pt x="32113" y="143594"/>
                  </a:lnTo>
                  <a:lnTo>
                    <a:pt x="31986" y="141748"/>
                  </a:lnTo>
                  <a:lnTo>
                    <a:pt x="31927" y="140830"/>
                  </a:lnTo>
                  <a:lnTo>
                    <a:pt x="31872" y="139902"/>
                  </a:lnTo>
                  <a:lnTo>
                    <a:pt x="31822" y="138985"/>
                  </a:lnTo>
                  <a:lnTo>
                    <a:pt x="31777" y="138067"/>
                  </a:lnTo>
                  <a:lnTo>
                    <a:pt x="31732" y="137150"/>
                  </a:lnTo>
                  <a:lnTo>
                    <a:pt x="31695" y="136243"/>
                  </a:lnTo>
                  <a:lnTo>
                    <a:pt x="31659" y="135337"/>
                  </a:lnTo>
                  <a:lnTo>
                    <a:pt x="31632" y="134430"/>
                  </a:lnTo>
                  <a:lnTo>
                    <a:pt x="31609" y="133534"/>
                  </a:lnTo>
                  <a:lnTo>
                    <a:pt x="31595" y="132638"/>
                  </a:lnTo>
                  <a:lnTo>
                    <a:pt x="31586" y="131743"/>
                  </a:lnTo>
                  <a:lnTo>
                    <a:pt x="31586" y="130858"/>
                  </a:lnTo>
                  <a:lnTo>
                    <a:pt x="31591" y="129983"/>
                  </a:lnTo>
                  <a:lnTo>
                    <a:pt x="31604" y="129109"/>
                  </a:lnTo>
                  <a:lnTo>
                    <a:pt x="31632" y="127760"/>
                  </a:lnTo>
                  <a:lnTo>
                    <a:pt x="31650" y="127123"/>
                  </a:lnTo>
                  <a:lnTo>
                    <a:pt x="31672" y="126519"/>
                  </a:lnTo>
                  <a:lnTo>
                    <a:pt x="31695" y="125936"/>
                  </a:lnTo>
                  <a:lnTo>
                    <a:pt x="31722" y="125385"/>
                  </a:lnTo>
                  <a:lnTo>
                    <a:pt x="31754" y="124857"/>
                  </a:lnTo>
                  <a:lnTo>
                    <a:pt x="31786" y="124349"/>
                  </a:lnTo>
                  <a:lnTo>
                    <a:pt x="31831" y="123874"/>
                  </a:lnTo>
                  <a:lnTo>
                    <a:pt x="31877" y="123410"/>
                  </a:lnTo>
                  <a:lnTo>
                    <a:pt x="31931" y="122979"/>
                  </a:lnTo>
                  <a:lnTo>
                    <a:pt x="31995" y="122558"/>
                  </a:lnTo>
                  <a:lnTo>
                    <a:pt x="32063" y="122158"/>
                  </a:lnTo>
                  <a:lnTo>
                    <a:pt x="32100" y="121964"/>
                  </a:lnTo>
                  <a:lnTo>
                    <a:pt x="32140" y="121780"/>
                  </a:lnTo>
                  <a:lnTo>
                    <a:pt x="32181" y="121597"/>
                  </a:lnTo>
                  <a:lnTo>
                    <a:pt x="32227" y="121414"/>
                  </a:lnTo>
                  <a:lnTo>
                    <a:pt x="32277" y="121241"/>
                  </a:lnTo>
                  <a:lnTo>
                    <a:pt x="32327" y="121068"/>
                  </a:lnTo>
                  <a:lnTo>
                    <a:pt x="32377" y="120906"/>
                  </a:lnTo>
                  <a:lnTo>
                    <a:pt x="32431" y="120744"/>
                  </a:lnTo>
                  <a:lnTo>
                    <a:pt x="32490" y="120582"/>
                  </a:lnTo>
                  <a:lnTo>
                    <a:pt x="32549" y="120431"/>
                  </a:lnTo>
                  <a:lnTo>
                    <a:pt x="32613" y="120280"/>
                  </a:lnTo>
                  <a:lnTo>
                    <a:pt x="32677" y="120129"/>
                  </a:lnTo>
                  <a:lnTo>
                    <a:pt x="32749" y="119989"/>
                  </a:lnTo>
                  <a:lnTo>
                    <a:pt x="32817" y="119838"/>
                  </a:lnTo>
                  <a:lnTo>
                    <a:pt x="32895" y="119697"/>
                  </a:lnTo>
                  <a:lnTo>
                    <a:pt x="32972" y="119568"/>
                  </a:lnTo>
                  <a:lnTo>
                    <a:pt x="33054" y="119438"/>
                  </a:lnTo>
                  <a:lnTo>
                    <a:pt x="33140" y="119298"/>
                  </a:lnTo>
                  <a:lnTo>
                    <a:pt x="33322" y="119050"/>
                  </a:lnTo>
                  <a:lnTo>
                    <a:pt x="33517" y="118802"/>
                  </a:lnTo>
                  <a:lnTo>
                    <a:pt x="33726" y="118564"/>
                  </a:lnTo>
                  <a:lnTo>
                    <a:pt x="33953" y="118337"/>
                  </a:lnTo>
                  <a:lnTo>
                    <a:pt x="34194" y="118122"/>
                  </a:lnTo>
                  <a:lnTo>
                    <a:pt x="34453" y="117906"/>
                  </a:lnTo>
                  <a:lnTo>
                    <a:pt x="34726" y="117690"/>
                  </a:lnTo>
                  <a:lnTo>
                    <a:pt x="35021" y="117485"/>
                  </a:lnTo>
                  <a:lnTo>
                    <a:pt x="35335" y="117280"/>
                  </a:lnTo>
                  <a:lnTo>
                    <a:pt x="35666" y="117085"/>
                  </a:lnTo>
                  <a:lnTo>
                    <a:pt x="35825" y="116988"/>
                  </a:lnTo>
                  <a:lnTo>
                    <a:pt x="35989" y="116913"/>
                  </a:lnTo>
                  <a:lnTo>
                    <a:pt x="36157" y="116848"/>
                  </a:lnTo>
                  <a:lnTo>
                    <a:pt x="36330" y="116783"/>
                  </a:lnTo>
                  <a:lnTo>
                    <a:pt x="36502" y="116740"/>
                  </a:lnTo>
                  <a:lnTo>
                    <a:pt x="36679" y="116697"/>
                  </a:lnTo>
                  <a:lnTo>
                    <a:pt x="36861" y="116664"/>
                  </a:lnTo>
                  <a:lnTo>
                    <a:pt x="37038" y="116632"/>
                  </a:lnTo>
                  <a:lnTo>
                    <a:pt x="37225" y="116611"/>
                  </a:lnTo>
                  <a:lnTo>
                    <a:pt x="37406" y="116600"/>
                  </a:lnTo>
                  <a:lnTo>
                    <a:pt x="37783" y="116589"/>
                  </a:lnTo>
                  <a:lnTo>
                    <a:pt x="38161" y="116600"/>
                  </a:lnTo>
                  <a:lnTo>
                    <a:pt x="38542" y="116621"/>
                  </a:lnTo>
                  <a:lnTo>
                    <a:pt x="38924" y="116664"/>
                  </a:lnTo>
                  <a:lnTo>
                    <a:pt x="39301" y="116708"/>
                  </a:lnTo>
                  <a:lnTo>
                    <a:pt x="40055" y="116794"/>
                  </a:lnTo>
                  <a:lnTo>
                    <a:pt x="40423" y="116826"/>
                  </a:lnTo>
                  <a:lnTo>
                    <a:pt x="40782" y="116859"/>
                  </a:lnTo>
                  <a:lnTo>
                    <a:pt x="41132" y="116880"/>
                  </a:lnTo>
                  <a:lnTo>
                    <a:pt x="41473" y="116870"/>
                  </a:lnTo>
                  <a:lnTo>
                    <a:pt x="44739" y="116762"/>
                  </a:lnTo>
                  <a:lnTo>
                    <a:pt x="48011" y="116675"/>
                  </a:lnTo>
                  <a:lnTo>
                    <a:pt x="51278" y="116600"/>
                  </a:lnTo>
                  <a:lnTo>
                    <a:pt x="54549" y="116546"/>
                  </a:lnTo>
                  <a:lnTo>
                    <a:pt x="57820" y="116513"/>
                  </a:lnTo>
                  <a:close/>
                  <a:moveTo>
                    <a:pt x="59501" y="164273"/>
                  </a:moveTo>
                  <a:lnTo>
                    <a:pt x="63431" y="164446"/>
                  </a:lnTo>
                  <a:lnTo>
                    <a:pt x="65394" y="164532"/>
                  </a:lnTo>
                  <a:lnTo>
                    <a:pt x="67352" y="164608"/>
                  </a:lnTo>
                  <a:lnTo>
                    <a:pt x="69315" y="164683"/>
                  </a:lnTo>
                  <a:lnTo>
                    <a:pt x="71278" y="164737"/>
                  </a:lnTo>
                  <a:lnTo>
                    <a:pt x="73241" y="164791"/>
                  </a:lnTo>
                  <a:lnTo>
                    <a:pt x="75203" y="164824"/>
                  </a:lnTo>
                  <a:lnTo>
                    <a:pt x="75167" y="167101"/>
                  </a:lnTo>
                  <a:lnTo>
                    <a:pt x="75135" y="169389"/>
                  </a:lnTo>
                  <a:lnTo>
                    <a:pt x="75113" y="171667"/>
                  </a:lnTo>
                  <a:lnTo>
                    <a:pt x="75090" y="173955"/>
                  </a:lnTo>
                  <a:lnTo>
                    <a:pt x="74649" y="173696"/>
                  </a:lnTo>
                  <a:lnTo>
                    <a:pt x="74204" y="173469"/>
                  </a:lnTo>
                  <a:lnTo>
                    <a:pt x="73754" y="173264"/>
                  </a:lnTo>
                  <a:lnTo>
                    <a:pt x="73300" y="173070"/>
                  </a:lnTo>
                  <a:lnTo>
                    <a:pt x="72845" y="172886"/>
                  </a:lnTo>
                  <a:lnTo>
                    <a:pt x="72382" y="172735"/>
                  </a:lnTo>
                  <a:lnTo>
                    <a:pt x="71918" y="172584"/>
                  </a:lnTo>
                  <a:lnTo>
                    <a:pt x="71450" y="172465"/>
                  </a:lnTo>
                  <a:lnTo>
                    <a:pt x="70983" y="172347"/>
                  </a:lnTo>
                  <a:lnTo>
                    <a:pt x="70510" y="172249"/>
                  </a:lnTo>
                  <a:lnTo>
                    <a:pt x="70037" y="172163"/>
                  </a:lnTo>
                  <a:lnTo>
                    <a:pt x="69560" y="172098"/>
                  </a:lnTo>
                  <a:lnTo>
                    <a:pt x="69083" y="172034"/>
                  </a:lnTo>
                  <a:lnTo>
                    <a:pt x="68606" y="171980"/>
                  </a:lnTo>
                  <a:lnTo>
                    <a:pt x="68125" y="171947"/>
                  </a:lnTo>
                  <a:lnTo>
                    <a:pt x="67643" y="171915"/>
                  </a:lnTo>
                  <a:lnTo>
                    <a:pt x="67166" y="171904"/>
                  </a:lnTo>
                  <a:lnTo>
                    <a:pt x="66684" y="171893"/>
                  </a:lnTo>
                  <a:lnTo>
                    <a:pt x="65726" y="171893"/>
                  </a:lnTo>
                  <a:lnTo>
                    <a:pt x="65244" y="171915"/>
                  </a:lnTo>
                  <a:lnTo>
                    <a:pt x="64767" y="171926"/>
                  </a:lnTo>
                  <a:lnTo>
                    <a:pt x="63817" y="171990"/>
                  </a:lnTo>
                  <a:lnTo>
                    <a:pt x="62872" y="172055"/>
                  </a:lnTo>
                  <a:lnTo>
                    <a:pt x="61941" y="172142"/>
                  </a:lnTo>
                  <a:lnTo>
                    <a:pt x="60115" y="172325"/>
                  </a:lnTo>
                  <a:lnTo>
                    <a:pt x="60037" y="172357"/>
                  </a:lnTo>
                  <a:lnTo>
                    <a:pt x="59969" y="172401"/>
                  </a:lnTo>
                  <a:lnTo>
                    <a:pt x="59824" y="172498"/>
                  </a:lnTo>
                  <a:lnTo>
                    <a:pt x="59797" y="171462"/>
                  </a:lnTo>
                  <a:lnTo>
                    <a:pt x="59769" y="170425"/>
                  </a:lnTo>
                  <a:lnTo>
                    <a:pt x="59737" y="169389"/>
                  </a:lnTo>
                  <a:lnTo>
                    <a:pt x="59701" y="168364"/>
                  </a:lnTo>
                  <a:lnTo>
                    <a:pt x="59660" y="167328"/>
                  </a:lnTo>
                  <a:lnTo>
                    <a:pt x="59610" y="166302"/>
                  </a:lnTo>
                  <a:lnTo>
                    <a:pt x="59560" y="165288"/>
                  </a:lnTo>
                  <a:lnTo>
                    <a:pt x="59501" y="164273"/>
                  </a:lnTo>
                  <a:close/>
                  <a:moveTo>
                    <a:pt x="75076" y="176059"/>
                  </a:moveTo>
                  <a:lnTo>
                    <a:pt x="75076" y="178423"/>
                  </a:lnTo>
                  <a:lnTo>
                    <a:pt x="75076" y="180808"/>
                  </a:lnTo>
                  <a:lnTo>
                    <a:pt x="75085" y="183194"/>
                  </a:lnTo>
                  <a:lnTo>
                    <a:pt x="75103" y="185601"/>
                  </a:lnTo>
                  <a:lnTo>
                    <a:pt x="75103" y="185601"/>
                  </a:lnTo>
                  <a:lnTo>
                    <a:pt x="73291" y="185169"/>
                  </a:lnTo>
                  <a:lnTo>
                    <a:pt x="72377" y="184964"/>
                  </a:lnTo>
                  <a:lnTo>
                    <a:pt x="71464" y="184759"/>
                  </a:lnTo>
                  <a:lnTo>
                    <a:pt x="70551" y="184565"/>
                  </a:lnTo>
                  <a:lnTo>
                    <a:pt x="69633" y="184392"/>
                  </a:lnTo>
                  <a:lnTo>
                    <a:pt x="68715" y="184230"/>
                  </a:lnTo>
                  <a:lnTo>
                    <a:pt x="67798" y="184079"/>
                  </a:lnTo>
                  <a:lnTo>
                    <a:pt x="66875" y="183949"/>
                  </a:lnTo>
                  <a:lnTo>
                    <a:pt x="65957" y="183841"/>
                  </a:lnTo>
                  <a:lnTo>
                    <a:pt x="65040" y="183755"/>
                  </a:lnTo>
                  <a:lnTo>
                    <a:pt x="64122" y="183690"/>
                  </a:lnTo>
                  <a:lnTo>
                    <a:pt x="63668" y="183658"/>
                  </a:lnTo>
                  <a:lnTo>
                    <a:pt x="63209" y="183647"/>
                  </a:lnTo>
                  <a:lnTo>
                    <a:pt x="62750" y="183636"/>
                  </a:lnTo>
                  <a:lnTo>
                    <a:pt x="61841" y="183636"/>
                  </a:lnTo>
                  <a:lnTo>
                    <a:pt x="61387" y="183647"/>
                  </a:lnTo>
                  <a:lnTo>
                    <a:pt x="60932" y="183669"/>
                  </a:lnTo>
                  <a:lnTo>
                    <a:pt x="60478" y="183701"/>
                  </a:lnTo>
                  <a:lnTo>
                    <a:pt x="60396" y="183723"/>
                  </a:lnTo>
                  <a:lnTo>
                    <a:pt x="60324" y="183755"/>
                  </a:lnTo>
                  <a:lnTo>
                    <a:pt x="60251" y="183798"/>
                  </a:lnTo>
                  <a:lnTo>
                    <a:pt x="60183" y="183841"/>
                  </a:lnTo>
                  <a:lnTo>
                    <a:pt x="60115" y="183906"/>
                  </a:lnTo>
                  <a:lnTo>
                    <a:pt x="60055" y="183982"/>
                  </a:lnTo>
                  <a:lnTo>
                    <a:pt x="59996" y="184057"/>
                  </a:lnTo>
                  <a:lnTo>
                    <a:pt x="59937" y="184154"/>
                  </a:lnTo>
                  <a:lnTo>
                    <a:pt x="59937" y="184154"/>
                  </a:lnTo>
                  <a:lnTo>
                    <a:pt x="59946" y="182384"/>
                  </a:lnTo>
                  <a:lnTo>
                    <a:pt x="59942" y="180625"/>
                  </a:lnTo>
                  <a:lnTo>
                    <a:pt x="59928" y="178877"/>
                  </a:lnTo>
                  <a:lnTo>
                    <a:pt x="59910" y="177128"/>
                  </a:lnTo>
                  <a:lnTo>
                    <a:pt x="59960" y="177160"/>
                  </a:lnTo>
                  <a:lnTo>
                    <a:pt x="60010" y="177193"/>
                  </a:lnTo>
                  <a:lnTo>
                    <a:pt x="60060" y="177225"/>
                  </a:lnTo>
                  <a:lnTo>
                    <a:pt x="60115" y="177236"/>
                  </a:lnTo>
                  <a:lnTo>
                    <a:pt x="61028" y="177236"/>
                  </a:lnTo>
                  <a:lnTo>
                    <a:pt x="61950" y="177258"/>
                  </a:lnTo>
                  <a:lnTo>
                    <a:pt x="63827" y="177311"/>
                  </a:lnTo>
                  <a:lnTo>
                    <a:pt x="64772" y="177344"/>
                  </a:lnTo>
                  <a:lnTo>
                    <a:pt x="65717" y="177365"/>
                  </a:lnTo>
                  <a:lnTo>
                    <a:pt x="66671" y="177376"/>
                  </a:lnTo>
                  <a:lnTo>
                    <a:pt x="67620" y="177376"/>
                  </a:lnTo>
                  <a:lnTo>
                    <a:pt x="68097" y="177365"/>
                  </a:lnTo>
                  <a:lnTo>
                    <a:pt x="68570" y="177344"/>
                  </a:lnTo>
                  <a:lnTo>
                    <a:pt x="69047" y="177322"/>
                  </a:lnTo>
                  <a:lnTo>
                    <a:pt x="69520" y="177290"/>
                  </a:lnTo>
                  <a:lnTo>
                    <a:pt x="69992" y="177247"/>
                  </a:lnTo>
                  <a:lnTo>
                    <a:pt x="70465" y="177193"/>
                  </a:lnTo>
                  <a:lnTo>
                    <a:pt x="70937" y="177139"/>
                  </a:lnTo>
                  <a:lnTo>
                    <a:pt x="71405" y="177074"/>
                  </a:lnTo>
                  <a:lnTo>
                    <a:pt x="71873" y="176988"/>
                  </a:lnTo>
                  <a:lnTo>
                    <a:pt x="72336" y="176901"/>
                  </a:lnTo>
                  <a:lnTo>
                    <a:pt x="72800" y="176793"/>
                  </a:lnTo>
                  <a:lnTo>
                    <a:pt x="73259" y="176675"/>
                  </a:lnTo>
                  <a:lnTo>
                    <a:pt x="73718" y="176545"/>
                  </a:lnTo>
                  <a:lnTo>
                    <a:pt x="74172" y="176394"/>
                  </a:lnTo>
                  <a:lnTo>
                    <a:pt x="74626" y="176232"/>
                  </a:lnTo>
                  <a:lnTo>
                    <a:pt x="75076" y="176059"/>
                  </a:lnTo>
                  <a:close/>
                  <a:moveTo>
                    <a:pt x="59910" y="187641"/>
                  </a:moveTo>
                  <a:lnTo>
                    <a:pt x="59965" y="187738"/>
                  </a:lnTo>
                  <a:lnTo>
                    <a:pt x="60028" y="187835"/>
                  </a:lnTo>
                  <a:lnTo>
                    <a:pt x="60092" y="187932"/>
                  </a:lnTo>
                  <a:lnTo>
                    <a:pt x="60160" y="188008"/>
                  </a:lnTo>
                  <a:lnTo>
                    <a:pt x="60233" y="188083"/>
                  </a:lnTo>
                  <a:lnTo>
                    <a:pt x="60310" y="188148"/>
                  </a:lnTo>
                  <a:lnTo>
                    <a:pt x="60392" y="188191"/>
                  </a:lnTo>
                  <a:lnTo>
                    <a:pt x="60478" y="188223"/>
                  </a:lnTo>
                  <a:lnTo>
                    <a:pt x="60928" y="188321"/>
                  </a:lnTo>
                  <a:lnTo>
                    <a:pt x="61382" y="188407"/>
                  </a:lnTo>
                  <a:lnTo>
                    <a:pt x="61837" y="188482"/>
                  </a:lnTo>
                  <a:lnTo>
                    <a:pt x="62291" y="188558"/>
                  </a:lnTo>
                  <a:lnTo>
                    <a:pt x="62745" y="188612"/>
                  </a:lnTo>
                  <a:lnTo>
                    <a:pt x="63204" y="188677"/>
                  </a:lnTo>
                  <a:lnTo>
                    <a:pt x="63658" y="188720"/>
                  </a:lnTo>
                  <a:lnTo>
                    <a:pt x="64117" y="188763"/>
                  </a:lnTo>
                  <a:lnTo>
                    <a:pt x="65035" y="188828"/>
                  </a:lnTo>
                  <a:lnTo>
                    <a:pt x="65953" y="188871"/>
                  </a:lnTo>
                  <a:lnTo>
                    <a:pt x="66875" y="188893"/>
                  </a:lnTo>
                  <a:lnTo>
                    <a:pt x="67793" y="188893"/>
                  </a:lnTo>
                  <a:lnTo>
                    <a:pt x="68715" y="188871"/>
                  </a:lnTo>
                  <a:lnTo>
                    <a:pt x="69638" y="188839"/>
                  </a:lnTo>
                  <a:lnTo>
                    <a:pt x="70555" y="188795"/>
                  </a:lnTo>
                  <a:lnTo>
                    <a:pt x="71478" y="188741"/>
                  </a:lnTo>
                  <a:lnTo>
                    <a:pt x="72391" y="188677"/>
                  </a:lnTo>
                  <a:lnTo>
                    <a:pt x="73309" y="188601"/>
                  </a:lnTo>
                  <a:lnTo>
                    <a:pt x="75131" y="188439"/>
                  </a:lnTo>
                  <a:lnTo>
                    <a:pt x="75149" y="189918"/>
                  </a:lnTo>
                  <a:lnTo>
                    <a:pt x="75172" y="191386"/>
                  </a:lnTo>
                  <a:lnTo>
                    <a:pt x="75194" y="192864"/>
                  </a:lnTo>
                  <a:lnTo>
                    <a:pt x="75222" y="194343"/>
                  </a:lnTo>
                  <a:lnTo>
                    <a:pt x="75249" y="195811"/>
                  </a:lnTo>
                  <a:lnTo>
                    <a:pt x="75281" y="197279"/>
                  </a:lnTo>
                  <a:lnTo>
                    <a:pt x="75312" y="198736"/>
                  </a:lnTo>
                  <a:lnTo>
                    <a:pt x="75349" y="200193"/>
                  </a:lnTo>
                  <a:lnTo>
                    <a:pt x="73395" y="200042"/>
                  </a:lnTo>
                  <a:lnTo>
                    <a:pt x="71441" y="199923"/>
                  </a:lnTo>
                  <a:lnTo>
                    <a:pt x="69488" y="199815"/>
                  </a:lnTo>
                  <a:lnTo>
                    <a:pt x="67534" y="199729"/>
                  </a:lnTo>
                  <a:lnTo>
                    <a:pt x="65580" y="199664"/>
                  </a:lnTo>
                  <a:lnTo>
                    <a:pt x="63627" y="199610"/>
                  </a:lnTo>
                  <a:lnTo>
                    <a:pt x="61673" y="199567"/>
                  </a:lnTo>
                  <a:lnTo>
                    <a:pt x="59719" y="199535"/>
                  </a:lnTo>
                  <a:lnTo>
                    <a:pt x="59751" y="198067"/>
                  </a:lnTo>
                  <a:lnTo>
                    <a:pt x="59783" y="196588"/>
                  </a:lnTo>
                  <a:lnTo>
                    <a:pt x="59833" y="193631"/>
                  </a:lnTo>
                  <a:lnTo>
                    <a:pt x="59874" y="190641"/>
                  </a:lnTo>
                  <a:lnTo>
                    <a:pt x="59910" y="187641"/>
                  </a:lnTo>
                  <a:close/>
                  <a:moveTo>
                    <a:pt x="24298" y="219826"/>
                  </a:moveTo>
                  <a:lnTo>
                    <a:pt x="24321" y="221164"/>
                  </a:lnTo>
                  <a:lnTo>
                    <a:pt x="24339" y="222449"/>
                  </a:lnTo>
                  <a:lnTo>
                    <a:pt x="24353" y="223679"/>
                  </a:lnTo>
                  <a:lnTo>
                    <a:pt x="24358" y="224845"/>
                  </a:lnTo>
                  <a:lnTo>
                    <a:pt x="24339" y="226863"/>
                  </a:lnTo>
                  <a:lnTo>
                    <a:pt x="24321" y="228881"/>
                  </a:lnTo>
                  <a:lnTo>
                    <a:pt x="24303" y="230889"/>
                  </a:lnTo>
                  <a:lnTo>
                    <a:pt x="24285" y="232896"/>
                  </a:lnTo>
                  <a:lnTo>
                    <a:pt x="24221" y="232864"/>
                  </a:lnTo>
                  <a:lnTo>
                    <a:pt x="24158" y="232843"/>
                  </a:lnTo>
                  <a:lnTo>
                    <a:pt x="24089" y="232843"/>
                  </a:lnTo>
                  <a:lnTo>
                    <a:pt x="24026" y="232864"/>
                  </a:lnTo>
                  <a:lnTo>
                    <a:pt x="23958" y="232896"/>
                  </a:lnTo>
                  <a:lnTo>
                    <a:pt x="23894" y="232950"/>
                  </a:lnTo>
                  <a:lnTo>
                    <a:pt x="23830" y="233037"/>
                  </a:lnTo>
                  <a:lnTo>
                    <a:pt x="23803" y="233080"/>
                  </a:lnTo>
                  <a:lnTo>
                    <a:pt x="23776" y="233134"/>
                  </a:lnTo>
                  <a:lnTo>
                    <a:pt x="23617" y="233490"/>
                  </a:lnTo>
                  <a:lnTo>
                    <a:pt x="23458" y="233846"/>
                  </a:lnTo>
                  <a:lnTo>
                    <a:pt x="23303" y="234213"/>
                  </a:lnTo>
                  <a:lnTo>
                    <a:pt x="23153" y="234580"/>
                  </a:lnTo>
                  <a:lnTo>
                    <a:pt x="23004" y="234958"/>
                  </a:lnTo>
                  <a:lnTo>
                    <a:pt x="22858" y="235336"/>
                  </a:lnTo>
                  <a:lnTo>
                    <a:pt x="22713" y="235713"/>
                  </a:lnTo>
                  <a:lnTo>
                    <a:pt x="22572" y="236102"/>
                  </a:lnTo>
                  <a:lnTo>
                    <a:pt x="22431" y="236491"/>
                  </a:lnTo>
                  <a:lnTo>
                    <a:pt x="22295" y="236890"/>
                  </a:lnTo>
                  <a:lnTo>
                    <a:pt x="22027" y="237689"/>
                  </a:lnTo>
                  <a:lnTo>
                    <a:pt x="21768" y="238498"/>
                  </a:lnTo>
                  <a:lnTo>
                    <a:pt x="21518" y="239329"/>
                  </a:lnTo>
                  <a:lnTo>
                    <a:pt x="21477" y="239221"/>
                  </a:lnTo>
                  <a:lnTo>
                    <a:pt x="21204" y="238757"/>
                  </a:lnTo>
                  <a:lnTo>
                    <a:pt x="20932" y="238315"/>
                  </a:lnTo>
                  <a:lnTo>
                    <a:pt x="20387" y="237440"/>
                  </a:lnTo>
                  <a:lnTo>
                    <a:pt x="20114" y="237009"/>
                  </a:lnTo>
                  <a:lnTo>
                    <a:pt x="19841" y="236566"/>
                  </a:lnTo>
                  <a:lnTo>
                    <a:pt x="19573" y="236124"/>
                  </a:lnTo>
                  <a:lnTo>
                    <a:pt x="19305" y="235660"/>
                  </a:lnTo>
                  <a:lnTo>
                    <a:pt x="19178" y="235433"/>
                  </a:lnTo>
                  <a:lnTo>
                    <a:pt x="19051" y="235195"/>
                  </a:lnTo>
                  <a:lnTo>
                    <a:pt x="18805" y="234731"/>
                  </a:lnTo>
                  <a:lnTo>
                    <a:pt x="18560" y="234267"/>
                  </a:lnTo>
                  <a:lnTo>
                    <a:pt x="18319" y="233825"/>
                  </a:lnTo>
                  <a:lnTo>
                    <a:pt x="18192" y="233598"/>
                  </a:lnTo>
                  <a:lnTo>
                    <a:pt x="18069" y="233393"/>
                  </a:lnTo>
                  <a:lnTo>
                    <a:pt x="17942" y="233188"/>
                  </a:lnTo>
                  <a:lnTo>
                    <a:pt x="17810" y="232994"/>
                  </a:lnTo>
                  <a:lnTo>
                    <a:pt x="17674" y="232810"/>
                  </a:lnTo>
                  <a:lnTo>
                    <a:pt x="17533" y="232648"/>
                  </a:lnTo>
                  <a:lnTo>
                    <a:pt x="17388" y="232486"/>
                  </a:lnTo>
                  <a:lnTo>
                    <a:pt x="17242" y="232346"/>
                  </a:lnTo>
                  <a:lnTo>
                    <a:pt x="17397" y="231860"/>
                  </a:lnTo>
                  <a:lnTo>
                    <a:pt x="17551" y="231375"/>
                  </a:lnTo>
                  <a:lnTo>
                    <a:pt x="17715" y="230911"/>
                  </a:lnTo>
                  <a:lnTo>
                    <a:pt x="17883" y="230436"/>
                  </a:lnTo>
                  <a:lnTo>
                    <a:pt x="18051" y="229972"/>
                  </a:lnTo>
                  <a:lnTo>
                    <a:pt x="18228" y="229518"/>
                  </a:lnTo>
                  <a:lnTo>
                    <a:pt x="18406" y="229065"/>
                  </a:lnTo>
                  <a:lnTo>
                    <a:pt x="18587" y="228622"/>
                  </a:lnTo>
                  <a:lnTo>
                    <a:pt x="18774" y="228180"/>
                  </a:lnTo>
                  <a:lnTo>
                    <a:pt x="18964" y="227748"/>
                  </a:lnTo>
                  <a:lnTo>
                    <a:pt x="19160" y="227316"/>
                  </a:lnTo>
                  <a:lnTo>
                    <a:pt x="19355" y="226895"/>
                  </a:lnTo>
                  <a:lnTo>
                    <a:pt x="19560" y="226475"/>
                  </a:lnTo>
                  <a:lnTo>
                    <a:pt x="19769" y="226064"/>
                  </a:lnTo>
                  <a:lnTo>
                    <a:pt x="19978" y="225665"/>
                  </a:lnTo>
                  <a:lnTo>
                    <a:pt x="20196" y="225266"/>
                  </a:lnTo>
                  <a:lnTo>
                    <a:pt x="20418" y="224877"/>
                  </a:lnTo>
                  <a:lnTo>
                    <a:pt x="20641" y="224489"/>
                  </a:lnTo>
                  <a:lnTo>
                    <a:pt x="20873" y="224111"/>
                  </a:lnTo>
                  <a:lnTo>
                    <a:pt x="21109" y="223744"/>
                  </a:lnTo>
                  <a:lnTo>
                    <a:pt x="21345" y="223377"/>
                  </a:lnTo>
                  <a:lnTo>
                    <a:pt x="21591" y="223021"/>
                  </a:lnTo>
                  <a:lnTo>
                    <a:pt x="21840" y="222665"/>
                  </a:lnTo>
                  <a:lnTo>
                    <a:pt x="22090" y="222319"/>
                  </a:lnTo>
                  <a:lnTo>
                    <a:pt x="22349" y="221985"/>
                  </a:lnTo>
                  <a:lnTo>
                    <a:pt x="22613" y="221650"/>
                  </a:lnTo>
                  <a:lnTo>
                    <a:pt x="22881" y="221326"/>
                  </a:lnTo>
                  <a:lnTo>
                    <a:pt x="23153" y="221013"/>
                  </a:lnTo>
                  <a:lnTo>
                    <a:pt x="23435" y="220711"/>
                  </a:lnTo>
                  <a:lnTo>
                    <a:pt x="23717" y="220409"/>
                  </a:lnTo>
                  <a:lnTo>
                    <a:pt x="24003" y="220117"/>
                  </a:lnTo>
                  <a:lnTo>
                    <a:pt x="24298" y="219826"/>
                  </a:lnTo>
                  <a:close/>
                  <a:moveTo>
                    <a:pt x="30278" y="208450"/>
                  </a:moveTo>
                  <a:lnTo>
                    <a:pt x="30169" y="208957"/>
                  </a:lnTo>
                  <a:lnTo>
                    <a:pt x="30064" y="209464"/>
                  </a:lnTo>
                  <a:lnTo>
                    <a:pt x="29964" y="209983"/>
                  </a:lnTo>
                  <a:lnTo>
                    <a:pt x="29864" y="210501"/>
                  </a:lnTo>
                  <a:lnTo>
                    <a:pt x="29769" y="211029"/>
                  </a:lnTo>
                  <a:lnTo>
                    <a:pt x="29673" y="211558"/>
                  </a:lnTo>
                  <a:lnTo>
                    <a:pt x="29582" y="212087"/>
                  </a:lnTo>
                  <a:lnTo>
                    <a:pt x="29496" y="212616"/>
                  </a:lnTo>
                  <a:lnTo>
                    <a:pt x="29414" y="213156"/>
                  </a:lnTo>
                  <a:lnTo>
                    <a:pt x="29333" y="213695"/>
                  </a:lnTo>
                  <a:lnTo>
                    <a:pt x="29255" y="214246"/>
                  </a:lnTo>
                  <a:lnTo>
                    <a:pt x="29178" y="214796"/>
                  </a:lnTo>
                  <a:lnTo>
                    <a:pt x="29105" y="215347"/>
                  </a:lnTo>
                  <a:lnTo>
                    <a:pt x="29037" y="215908"/>
                  </a:lnTo>
                  <a:lnTo>
                    <a:pt x="28969" y="216469"/>
                  </a:lnTo>
                  <a:lnTo>
                    <a:pt x="28906" y="217030"/>
                  </a:lnTo>
                  <a:lnTo>
                    <a:pt x="28842" y="217592"/>
                  </a:lnTo>
                  <a:lnTo>
                    <a:pt x="28783" y="218164"/>
                  </a:lnTo>
                  <a:lnTo>
                    <a:pt x="28724" y="218736"/>
                  </a:lnTo>
                  <a:lnTo>
                    <a:pt x="28669" y="219308"/>
                  </a:lnTo>
                  <a:lnTo>
                    <a:pt x="28569" y="220474"/>
                  </a:lnTo>
                  <a:lnTo>
                    <a:pt x="28478" y="221639"/>
                  </a:lnTo>
                  <a:lnTo>
                    <a:pt x="28397" y="222816"/>
                  </a:lnTo>
                  <a:lnTo>
                    <a:pt x="28319" y="224014"/>
                  </a:lnTo>
                  <a:lnTo>
                    <a:pt x="28256" y="225212"/>
                  </a:lnTo>
                  <a:lnTo>
                    <a:pt x="28197" y="226421"/>
                  </a:lnTo>
                  <a:lnTo>
                    <a:pt x="28151" y="227629"/>
                  </a:lnTo>
                  <a:lnTo>
                    <a:pt x="28106" y="228860"/>
                  </a:lnTo>
                  <a:lnTo>
                    <a:pt x="28074" y="230079"/>
                  </a:lnTo>
                  <a:lnTo>
                    <a:pt x="28047" y="231321"/>
                  </a:lnTo>
                  <a:lnTo>
                    <a:pt x="28024" y="232562"/>
                  </a:lnTo>
                  <a:lnTo>
                    <a:pt x="28010" y="233803"/>
                  </a:lnTo>
                  <a:lnTo>
                    <a:pt x="28001" y="235055"/>
                  </a:lnTo>
                  <a:lnTo>
                    <a:pt x="27997" y="236307"/>
                  </a:lnTo>
                  <a:lnTo>
                    <a:pt x="27997" y="237559"/>
                  </a:lnTo>
                  <a:lnTo>
                    <a:pt x="28006" y="238822"/>
                  </a:lnTo>
                  <a:lnTo>
                    <a:pt x="28015" y="240074"/>
                  </a:lnTo>
                  <a:lnTo>
                    <a:pt x="28029" y="241337"/>
                  </a:lnTo>
                  <a:lnTo>
                    <a:pt x="28047" y="242600"/>
                  </a:lnTo>
                  <a:lnTo>
                    <a:pt x="28070" y="243862"/>
                  </a:lnTo>
                  <a:lnTo>
                    <a:pt x="28097" y="245114"/>
                  </a:lnTo>
                  <a:lnTo>
                    <a:pt x="28124" y="246377"/>
                  </a:lnTo>
                  <a:lnTo>
                    <a:pt x="27833" y="246410"/>
                  </a:lnTo>
                  <a:lnTo>
                    <a:pt x="27533" y="246442"/>
                  </a:lnTo>
                  <a:lnTo>
                    <a:pt x="27238" y="246453"/>
                  </a:lnTo>
                  <a:lnTo>
                    <a:pt x="26965" y="246442"/>
                  </a:lnTo>
                  <a:lnTo>
                    <a:pt x="26720" y="246420"/>
                  </a:lnTo>
                  <a:lnTo>
                    <a:pt x="26611" y="246399"/>
                  </a:lnTo>
                  <a:lnTo>
                    <a:pt x="26511" y="246377"/>
                  </a:lnTo>
                  <a:lnTo>
                    <a:pt x="26429" y="246345"/>
                  </a:lnTo>
                  <a:lnTo>
                    <a:pt x="26357" y="246302"/>
                  </a:lnTo>
                  <a:lnTo>
                    <a:pt x="26302" y="246258"/>
                  </a:lnTo>
                  <a:lnTo>
                    <a:pt x="26279" y="246237"/>
                  </a:lnTo>
                  <a:lnTo>
                    <a:pt x="26261" y="246204"/>
                  </a:lnTo>
                  <a:lnTo>
                    <a:pt x="26216" y="246107"/>
                  </a:lnTo>
                  <a:lnTo>
                    <a:pt x="26175" y="245989"/>
                  </a:lnTo>
                  <a:lnTo>
                    <a:pt x="26139" y="245859"/>
                  </a:lnTo>
                  <a:lnTo>
                    <a:pt x="26107" y="245708"/>
                  </a:lnTo>
                  <a:lnTo>
                    <a:pt x="26075" y="245546"/>
                  </a:lnTo>
                  <a:lnTo>
                    <a:pt x="26048" y="245373"/>
                  </a:lnTo>
                  <a:lnTo>
                    <a:pt x="26025" y="245190"/>
                  </a:lnTo>
                  <a:lnTo>
                    <a:pt x="26007" y="244996"/>
                  </a:lnTo>
                  <a:lnTo>
                    <a:pt x="25989" y="244791"/>
                  </a:lnTo>
                  <a:lnTo>
                    <a:pt x="25975" y="244586"/>
                  </a:lnTo>
                  <a:lnTo>
                    <a:pt x="25952" y="244132"/>
                  </a:lnTo>
                  <a:lnTo>
                    <a:pt x="25939" y="243668"/>
                  </a:lnTo>
                  <a:lnTo>
                    <a:pt x="25934" y="243182"/>
                  </a:lnTo>
                  <a:lnTo>
                    <a:pt x="25934" y="242697"/>
                  </a:lnTo>
                  <a:lnTo>
                    <a:pt x="25934" y="242222"/>
                  </a:lnTo>
                  <a:lnTo>
                    <a:pt x="25952" y="241304"/>
                  </a:lnTo>
                  <a:lnTo>
                    <a:pt x="25966" y="240495"/>
                  </a:lnTo>
                  <a:lnTo>
                    <a:pt x="25970" y="240160"/>
                  </a:lnTo>
                  <a:lnTo>
                    <a:pt x="25970" y="239880"/>
                  </a:lnTo>
                  <a:lnTo>
                    <a:pt x="25961" y="239038"/>
                  </a:lnTo>
                  <a:lnTo>
                    <a:pt x="25957" y="238196"/>
                  </a:lnTo>
                  <a:lnTo>
                    <a:pt x="25957" y="237343"/>
                  </a:lnTo>
                  <a:lnTo>
                    <a:pt x="25957" y="236501"/>
                  </a:lnTo>
                  <a:lnTo>
                    <a:pt x="25966" y="234807"/>
                  </a:lnTo>
                  <a:lnTo>
                    <a:pt x="25984" y="233123"/>
                  </a:lnTo>
                  <a:lnTo>
                    <a:pt x="26025" y="229734"/>
                  </a:lnTo>
                  <a:lnTo>
                    <a:pt x="26043" y="228050"/>
                  </a:lnTo>
                  <a:lnTo>
                    <a:pt x="26061" y="226356"/>
                  </a:lnTo>
                  <a:lnTo>
                    <a:pt x="26075" y="222600"/>
                  </a:lnTo>
                  <a:lnTo>
                    <a:pt x="26084" y="220722"/>
                  </a:lnTo>
                  <a:lnTo>
                    <a:pt x="26102" y="218855"/>
                  </a:lnTo>
                  <a:lnTo>
                    <a:pt x="26111" y="218088"/>
                  </a:lnTo>
                  <a:lnTo>
                    <a:pt x="26111" y="217376"/>
                  </a:lnTo>
                  <a:lnTo>
                    <a:pt x="26111" y="216707"/>
                  </a:lnTo>
                  <a:lnTo>
                    <a:pt x="26111" y="216081"/>
                  </a:lnTo>
                  <a:lnTo>
                    <a:pt x="26116" y="215487"/>
                  </a:lnTo>
                  <a:lnTo>
                    <a:pt x="26125" y="215206"/>
                  </a:lnTo>
                  <a:lnTo>
                    <a:pt x="26129" y="214937"/>
                  </a:lnTo>
                  <a:lnTo>
                    <a:pt x="26143" y="214667"/>
                  </a:lnTo>
                  <a:lnTo>
                    <a:pt x="26157" y="214408"/>
                  </a:lnTo>
                  <a:lnTo>
                    <a:pt x="26179" y="214159"/>
                  </a:lnTo>
                  <a:lnTo>
                    <a:pt x="26202" y="213911"/>
                  </a:lnTo>
                  <a:lnTo>
                    <a:pt x="26229" y="213674"/>
                  </a:lnTo>
                  <a:lnTo>
                    <a:pt x="26261" y="213436"/>
                  </a:lnTo>
                  <a:lnTo>
                    <a:pt x="26302" y="213199"/>
                  </a:lnTo>
                  <a:lnTo>
                    <a:pt x="26348" y="212972"/>
                  </a:lnTo>
                  <a:lnTo>
                    <a:pt x="26402" y="212746"/>
                  </a:lnTo>
                  <a:lnTo>
                    <a:pt x="26461" y="212519"/>
                  </a:lnTo>
                  <a:lnTo>
                    <a:pt x="26529" y="212303"/>
                  </a:lnTo>
                  <a:lnTo>
                    <a:pt x="26602" y="212076"/>
                  </a:lnTo>
                  <a:lnTo>
                    <a:pt x="26684" y="211861"/>
                  </a:lnTo>
                  <a:lnTo>
                    <a:pt x="26779" y="211634"/>
                  </a:lnTo>
                  <a:lnTo>
                    <a:pt x="26879" y="211418"/>
                  </a:lnTo>
                  <a:lnTo>
                    <a:pt x="26993" y="211191"/>
                  </a:lnTo>
                  <a:lnTo>
                    <a:pt x="27111" y="210975"/>
                  </a:lnTo>
                  <a:lnTo>
                    <a:pt x="27247" y="210749"/>
                  </a:lnTo>
                  <a:lnTo>
                    <a:pt x="27388" y="210511"/>
                  </a:lnTo>
                  <a:lnTo>
                    <a:pt x="27542" y="210285"/>
                  </a:lnTo>
                  <a:lnTo>
                    <a:pt x="27724" y="210026"/>
                  </a:lnTo>
                  <a:lnTo>
                    <a:pt x="27906" y="209799"/>
                  </a:lnTo>
                  <a:lnTo>
                    <a:pt x="28079" y="209594"/>
                  </a:lnTo>
                  <a:lnTo>
                    <a:pt x="28256" y="209410"/>
                  </a:lnTo>
                  <a:lnTo>
                    <a:pt x="28424" y="209249"/>
                  </a:lnTo>
                  <a:lnTo>
                    <a:pt x="28597" y="209108"/>
                  </a:lnTo>
                  <a:lnTo>
                    <a:pt x="28765" y="208990"/>
                  </a:lnTo>
                  <a:lnTo>
                    <a:pt x="28933" y="208892"/>
                  </a:lnTo>
                  <a:lnTo>
                    <a:pt x="29101" y="208806"/>
                  </a:lnTo>
                  <a:lnTo>
                    <a:pt x="29269" y="208731"/>
                  </a:lnTo>
                  <a:lnTo>
                    <a:pt x="29437" y="208666"/>
                  </a:lnTo>
                  <a:lnTo>
                    <a:pt x="29601" y="208612"/>
                  </a:lnTo>
                  <a:lnTo>
                    <a:pt x="29769" y="208558"/>
                  </a:lnTo>
                  <a:lnTo>
                    <a:pt x="29937" y="208525"/>
                  </a:lnTo>
                  <a:lnTo>
                    <a:pt x="30278" y="208450"/>
                  </a:lnTo>
                  <a:close/>
                  <a:moveTo>
                    <a:pt x="112551" y="227327"/>
                  </a:moveTo>
                  <a:lnTo>
                    <a:pt x="112846" y="227597"/>
                  </a:lnTo>
                  <a:lnTo>
                    <a:pt x="113141" y="227867"/>
                  </a:lnTo>
                  <a:lnTo>
                    <a:pt x="113432" y="228137"/>
                  </a:lnTo>
                  <a:lnTo>
                    <a:pt x="113723" y="228417"/>
                  </a:lnTo>
                  <a:lnTo>
                    <a:pt x="114014" y="228709"/>
                  </a:lnTo>
                  <a:lnTo>
                    <a:pt x="114295" y="229011"/>
                  </a:lnTo>
                  <a:lnTo>
                    <a:pt x="114582" y="229313"/>
                  </a:lnTo>
                  <a:lnTo>
                    <a:pt x="114859" y="229626"/>
                  </a:lnTo>
                  <a:lnTo>
                    <a:pt x="115136" y="229950"/>
                  </a:lnTo>
                  <a:lnTo>
                    <a:pt x="115413" y="230274"/>
                  </a:lnTo>
                  <a:lnTo>
                    <a:pt x="115686" y="230608"/>
                  </a:lnTo>
                  <a:lnTo>
                    <a:pt x="115954" y="230954"/>
                  </a:lnTo>
                  <a:lnTo>
                    <a:pt x="116222" y="231299"/>
                  </a:lnTo>
                  <a:lnTo>
                    <a:pt x="116485" y="231655"/>
                  </a:lnTo>
                  <a:lnTo>
                    <a:pt x="116749" y="232022"/>
                  </a:lnTo>
                  <a:lnTo>
                    <a:pt x="117003" y="232400"/>
                  </a:lnTo>
                  <a:lnTo>
                    <a:pt x="117262" y="232778"/>
                  </a:lnTo>
                  <a:lnTo>
                    <a:pt x="117512" y="233166"/>
                  </a:lnTo>
                  <a:lnTo>
                    <a:pt x="117762" y="233566"/>
                  </a:lnTo>
                  <a:lnTo>
                    <a:pt x="118012" y="233965"/>
                  </a:lnTo>
                  <a:lnTo>
                    <a:pt x="118257" y="234386"/>
                  </a:lnTo>
                  <a:lnTo>
                    <a:pt x="118498" y="234796"/>
                  </a:lnTo>
                  <a:lnTo>
                    <a:pt x="118734" y="235228"/>
                  </a:lnTo>
                  <a:lnTo>
                    <a:pt x="118971" y="235670"/>
                  </a:lnTo>
                  <a:lnTo>
                    <a:pt x="119202" y="236113"/>
                  </a:lnTo>
                  <a:lnTo>
                    <a:pt x="119434" y="236566"/>
                  </a:lnTo>
                  <a:lnTo>
                    <a:pt x="119657" y="237030"/>
                  </a:lnTo>
                  <a:lnTo>
                    <a:pt x="119879" y="237494"/>
                  </a:lnTo>
                  <a:lnTo>
                    <a:pt x="120102" y="237980"/>
                  </a:lnTo>
                  <a:lnTo>
                    <a:pt x="120320" y="238466"/>
                  </a:lnTo>
                  <a:lnTo>
                    <a:pt x="120534" y="238962"/>
                  </a:lnTo>
                  <a:lnTo>
                    <a:pt x="120743" y="239459"/>
                  </a:lnTo>
                  <a:lnTo>
                    <a:pt x="120075" y="240592"/>
                  </a:lnTo>
                  <a:lnTo>
                    <a:pt x="119411" y="241704"/>
                  </a:lnTo>
                  <a:lnTo>
                    <a:pt x="118743" y="242805"/>
                  </a:lnTo>
                  <a:lnTo>
                    <a:pt x="118071" y="243884"/>
                  </a:lnTo>
                  <a:lnTo>
                    <a:pt x="117735" y="244413"/>
                  </a:lnTo>
                  <a:lnTo>
                    <a:pt x="117394" y="244942"/>
                  </a:lnTo>
                  <a:lnTo>
                    <a:pt x="117053" y="245471"/>
                  </a:lnTo>
                  <a:lnTo>
                    <a:pt x="116712" y="245978"/>
                  </a:lnTo>
                  <a:lnTo>
                    <a:pt x="116367" y="246496"/>
                  </a:lnTo>
                  <a:lnTo>
                    <a:pt x="116017" y="246992"/>
                  </a:lnTo>
                  <a:lnTo>
                    <a:pt x="115667" y="247489"/>
                  </a:lnTo>
                  <a:lnTo>
                    <a:pt x="115313" y="247964"/>
                  </a:lnTo>
                  <a:lnTo>
                    <a:pt x="115299" y="248018"/>
                  </a:lnTo>
                  <a:lnTo>
                    <a:pt x="115295" y="248029"/>
                  </a:lnTo>
                  <a:lnTo>
                    <a:pt x="115286" y="248039"/>
                  </a:lnTo>
                  <a:lnTo>
                    <a:pt x="115113" y="247705"/>
                  </a:lnTo>
                  <a:lnTo>
                    <a:pt x="114941" y="247381"/>
                  </a:lnTo>
                  <a:lnTo>
                    <a:pt x="114768" y="247057"/>
                  </a:lnTo>
                  <a:lnTo>
                    <a:pt x="114591" y="246744"/>
                  </a:lnTo>
                  <a:lnTo>
                    <a:pt x="114413" y="246431"/>
                  </a:lnTo>
                  <a:lnTo>
                    <a:pt x="114232" y="246140"/>
                  </a:lnTo>
                  <a:lnTo>
                    <a:pt x="114045" y="245848"/>
                  </a:lnTo>
                  <a:lnTo>
                    <a:pt x="113859" y="245557"/>
                  </a:lnTo>
                  <a:lnTo>
                    <a:pt x="113673" y="245287"/>
                  </a:lnTo>
                  <a:lnTo>
                    <a:pt x="113478" y="245017"/>
                  </a:lnTo>
                  <a:lnTo>
                    <a:pt x="113287" y="244758"/>
                  </a:lnTo>
                  <a:lnTo>
                    <a:pt x="113087" y="244499"/>
                  </a:lnTo>
                  <a:lnTo>
                    <a:pt x="112887" y="244262"/>
                  </a:lnTo>
                  <a:lnTo>
                    <a:pt x="112687" y="244024"/>
                  </a:lnTo>
                  <a:lnTo>
                    <a:pt x="112483" y="243798"/>
                  </a:lnTo>
                  <a:lnTo>
                    <a:pt x="112274" y="243582"/>
                  </a:lnTo>
                  <a:lnTo>
                    <a:pt x="112283" y="242492"/>
                  </a:lnTo>
                  <a:lnTo>
                    <a:pt x="112292" y="241423"/>
                  </a:lnTo>
                  <a:lnTo>
                    <a:pt x="112292" y="240365"/>
                  </a:lnTo>
                  <a:lnTo>
                    <a:pt x="112292" y="239351"/>
                  </a:lnTo>
                  <a:lnTo>
                    <a:pt x="112292" y="237408"/>
                  </a:lnTo>
                  <a:lnTo>
                    <a:pt x="112292" y="236512"/>
                  </a:lnTo>
                  <a:lnTo>
                    <a:pt x="112301" y="235660"/>
                  </a:lnTo>
                  <a:lnTo>
                    <a:pt x="112314" y="234818"/>
                  </a:lnTo>
                  <a:lnTo>
                    <a:pt x="112342" y="233911"/>
                  </a:lnTo>
                  <a:lnTo>
                    <a:pt x="112369" y="232929"/>
                  </a:lnTo>
                  <a:lnTo>
                    <a:pt x="112401" y="231893"/>
                  </a:lnTo>
                  <a:lnTo>
                    <a:pt x="112478" y="229691"/>
                  </a:lnTo>
                  <a:lnTo>
                    <a:pt x="112514" y="228525"/>
                  </a:lnTo>
                  <a:lnTo>
                    <a:pt x="112551" y="227327"/>
                  </a:lnTo>
                  <a:close/>
                  <a:moveTo>
                    <a:pt x="16497" y="234861"/>
                  </a:moveTo>
                  <a:lnTo>
                    <a:pt x="16597" y="235185"/>
                  </a:lnTo>
                  <a:lnTo>
                    <a:pt x="16702" y="235498"/>
                  </a:lnTo>
                  <a:lnTo>
                    <a:pt x="16811" y="235778"/>
                  </a:lnTo>
                  <a:lnTo>
                    <a:pt x="16924" y="236059"/>
                  </a:lnTo>
                  <a:lnTo>
                    <a:pt x="17043" y="236318"/>
                  </a:lnTo>
                  <a:lnTo>
                    <a:pt x="17170" y="236577"/>
                  </a:lnTo>
                  <a:lnTo>
                    <a:pt x="17297" y="236814"/>
                  </a:lnTo>
                  <a:lnTo>
                    <a:pt x="17424" y="237052"/>
                  </a:lnTo>
                  <a:lnTo>
                    <a:pt x="17560" y="237268"/>
                  </a:lnTo>
                  <a:lnTo>
                    <a:pt x="17697" y="237494"/>
                  </a:lnTo>
                  <a:lnTo>
                    <a:pt x="17974" y="237915"/>
                  </a:lnTo>
                  <a:lnTo>
                    <a:pt x="18260" y="238325"/>
                  </a:lnTo>
                  <a:lnTo>
                    <a:pt x="18551" y="238736"/>
                  </a:lnTo>
                  <a:lnTo>
                    <a:pt x="18837" y="239124"/>
                  </a:lnTo>
                  <a:lnTo>
                    <a:pt x="19123" y="239513"/>
                  </a:lnTo>
                  <a:lnTo>
                    <a:pt x="19414" y="239890"/>
                  </a:lnTo>
                  <a:lnTo>
                    <a:pt x="19710" y="240247"/>
                  </a:lnTo>
                  <a:lnTo>
                    <a:pt x="20005" y="240603"/>
                  </a:lnTo>
                  <a:lnTo>
                    <a:pt x="20309" y="240927"/>
                  </a:lnTo>
                  <a:lnTo>
                    <a:pt x="20459" y="241078"/>
                  </a:lnTo>
                  <a:lnTo>
                    <a:pt x="20614" y="241229"/>
                  </a:lnTo>
                  <a:lnTo>
                    <a:pt x="20768" y="241369"/>
                  </a:lnTo>
                  <a:lnTo>
                    <a:pt x="20923" y="241499"/>
                  </a:lnTo>
                  <a:lnTo>
                    <a:pt x="20741" y="242222"/>
                  </a:lnTo>
                  <a:lnTo>
                    <a:pt x="20568" y="242945"/>
                  </a:lnTo>
                  <a:lnTo>
                    <a:pt x="20396" y="243679"/>
                  </a:lnTo>
                  <a:lnTo>
                    <a:pt x="20232" y="244424"/>
                  </a:lnTo>
                  <a:lnTo>
                    <a:pt x="20073" y="245168"/>
                  </a:lnTo>
                  <a:lnTo>
                    <a:pt x="19919" y="245935"/>
                  </a:lnTo>
                  <a:lnTo>
                    <a:pt x="19769" y="246690"/>
                  </a:lnTo>
                  <a:lnTo>
                    <a:pt x="19623" y="247467"/>
                  </a:lnTo>
                  <a:lnTo>
                    <a:pt x="19482" y="248244"/>
                  </a:lnTo>
                  <a:lnTo>
                    <a:pt x="19346" y="249032"/>
                  </a:lnTo>
                  <a:lnTo>
                    <a:pt x="19214" y="249820"/>
                  </a:lnTo>
                  <a:lnTo>
                    <a:pt x="19092" y="250619"/>
                  </a:lnTo>
                  <a:lnTo>
                    <a:pt x="18969" y="251418"/>
                  </a:lnTo>
                  <a:lnTo>
                    <a:pt x="18855" y="252216"/>
                  </a:lnTo>
                  <a:lnTo>
                    <a:pt x="18742" y="253026"/>
                  </a:lnTo>
                  <a:lnTo>
                    <a:pt x="18637" y="253846"/>
                  </a:lnTo>
                  <a:lnTo>
                    <a:pt x="18319" y="253576"/>
                  </a:lnTo>
                  <a:lnTo>
                    <a:pt x="18006" y="253317"/>
                  </a:lnTo>
                  <a:lnTo>
                    <a:pt x="17692" y="253069"/>
                  </a:lnTo>
                  <a:lnTo>
                    <a:pt x="17379" y="252821"/>
                  </a:lnTo>
                  <a:lnTo>
                    <a:pt x="16743" y="252357"/>
                  </a:lnTo>
                  <a:lnTo>
                    <a:pt x="16107" y="251914"/>
                  </a:lnTo>
                  <a:lnTo>
                    <a:pt x="15548" y="251482"/>
                  </a:lnTo>
                  <a:lnTo>
                    <a:pt x="15271" y="251277"/>
                  </a:lnTo>
                  <a:lnTo>
                    <a:pt x="15130" y="251191"/>
                  </a:lnTo>
                  <a:lnTo>
                    <a:pt x="14989" y="251105"/>
                  </a:lnTo>
                  <a:lnTo>
                    <a:pt x="14848" y="251029"/>
                  </a:lnTo>
                  <a:lnTo>
                    <a:pt x="14707" y="250975"/>
                  </a:lnTo>
                  <a:lnTo>
                    <a:pt x="14566" y="250932"/>
                  </a:lnTo>
                  <a:lnTo>
                    <a:pt x="14421" y="250900"/>
                  </a:lnTo>
                  <a:lnTo>
                    <a:pt x="14280" y="250889"/>
                  </a:lnTo>
                  <a:lnTo>
                    <a:pt x="14139" y="250900"/>
                  </a:lnTo>
                  <a:lnTo>
                    <a:pt x="13994" y="250921"/>
                  </a:lnTo>
                  <a:lnTo>
                    <a:pt x="13848" y="250975"/>
                  </a:lnTo>
                  <a:lnTo>
                    <a:pt x="13958" y="249896"/>
                  </a:lnTo>
                  <a:lnTo>
                    <a:pt x="14071" y="248816"/>
                  </a:lnTo>
                  <a:lnTo>
                    <a:pt x="14189" y="247748"/>
                  </a:lnTo>
                  <a:lnTo>
                    <a:pt x="14316" y="246690"/>
                  </a:lnTo>
                  <a:lnTo>
                    <a:pt x="14453" y="245643"/>
                  </a:lnTo>
                  <a:lnTo>
                    <a:pt x="14594" y="244607"/>
                  </a:lnTo>
                  <a:lnTo>
                    <a:pt x="14744" y="243571"/>
                  </a:lnTo>
                  <a:lnTo>
                    <a:pt x="14903" y="242556"/>
                  </a:lnTo>
                  <a:lnTo>
                    <a:pt x="15066" y="241553"/>
                  </a:lnTo>
                  <a:lnTo>
                    <a:pt x="15243" y="240560"/>
                  </a:lnTo>
                  <a:lnTo>
                    <a:pt x="15430" y="239577"/>
                  </a:lnTo>
                  <a:lnTo>
                    <a:pt x="15525" y="239092"/>
                  </a:lnTo>
                  <a:lnTo>
                    <a:pt x="15620" y="238606"/>
                  </a:lnTo>
                  <a:lnTo>
                    <a:pt x="15720" y="238131"/>
                  </a:lnTo>
                  <a:lnTo>
                    <a:pt x="15825" y="237656"/>
                  </a:lnTo>
                  <a:lnTo>
                    <a:pt x="15929" y="237181"/>
                  </a:lnTo>
                  <a:lnTo>
                    <a:pt x="16038" y="236706"/>
                  </a:lnTo>
                  <a:lnTo>
                    <a:pt x="16152" y="236242"/>
                  </a:lnTo>
                  <a:lnTo>
                    <a:pt x="16261" y="235778"/>
                  </a:lnTo>
                  <a:lnTo>
                    <a:pt x="16379" y="235325"/>
                  </a:lnTo>
                  <a:lnTo>
                    <a:pt x="16497" y="234861"/>
                  </a:lnTo>
                  <a:close/>
                  <a:moveTo>
                    <a:pt x="105476" y="210490"/>
                  </a:moveTo>
                  <a:lnTo>
                    <a:pt x="106026" y="210576"/>
                  </a:lnTo>
                  <a:lnTo>
                    <a:pt x="106544" y="210662"/>
                  </a:lnTo>
                  <a:lnTo>
                    <a:pt x="106785" y="210706"/>
                  </a:lnTo>
                  <a:lnTo>
                    <a:pt x="107017" y="210760"/>
                  </a:lnTo>
                  <a:lnTo>
                    <a:pt x="107244" y="210824"/>
                  </a:lnTo>
                  <a:lnTo>
                    <a:pt x="107457" y="210889"/>
                  </a:lnTo>
                  <a:lnTo>
                    <a:pt x="107666" y="210975"/>
                  </a:lnTo>
                  <a:lnTo>
                    <a:pt x="107862" y="211062"/>
                  </a:lnTo>
                  <a:lnTo>
                    <a:pt x="108053" y="211159"/>
                  </a:lnTo>
                  <a:lnTo>
                    <a:pt x="108234" y="211278"/>
                  </a:lnTo>
                  <a:lnTo>
                    <a:pt x="108407" y="211407"/>
                  </a:lnTo>
                  <a:lnTo>
                    <a:pt x="108575" y="211558"/>
                  </a:lnTo>
                  <a:lnTo>
                    <a:pt x="108734" y="211720"/>
                  </a:lnTo>
                  <a:lnTo>
                    <a:pt x="108811" y="211807"/>
                  </a:lnTo>
                  <a:lnTo>
                    <a:pt x="108889" y="211904"/>
                  </a:lnTo>
                  <a:lnTo>
                    <a:pt x="108961" y="212001"/>
                  </a:lnTo>
                  <a:lnTo>
                    <a:pt x="109029" y="212109"/>
                  </a:lnTo>
                  <a:lnTo>
                    <a:pt x="109102" y="212228"/>
                  </a:lnTo>
                  <a:lnTo>
                    <a:pt x="109170" y="212335"/>
                  </a:lnTo>
                  <a:lnTo>
                    <a:pt x="109234" y="212465"/>
                  </a:lnTo>
                  <a:lnTo>
                    <a:pt x="109302" y="212594"/>
                  </a:lnTo>
                  <a:lnTo>
                    <a:pt x="109366" y="212724"/>
                  </a:lnTo>
                  <a:lnTo>
                    <a:pt x="109425" y="212875"/>
                  </a:lnTo>
                  <a:lnTo>
                    <a:pt x="109484" y="213015"/>
                  </a:lnTo>
                  <a:lnTo>
                    <a:pt x="109543" y="213177"/>
                  </a:lnTo>
                  <a:lnTo>
                    <a:pt x="109602" y="213339"/>
                  </a:lnTo>
                  <a:lnTo>
                    <a:pt x="109656" y="213501"/>
                  </a:lnTo>
                  <a:lnTo>
                    <a:pt x="109711" y="213685"/>
                  </a:lnTo>
                  <a:lnTo>
                    <a:pt x="109766" y="213868"/>
                  </a:lnTo>
                  <a:lnTo>
                    <a:pt x="109815" y="214062"/>
                  </a:lnTo>
                  <a:lnTo>
                    <a:pt x="109865" y="214257"/>
                  </a:lnTo>
                  <a:lnTo>
                    <a:pt x="109915" y="214472"/>
                  </a:lnTo>
                  <a:lnTo>
                    <a:pt x="109961" y="214688"/>
                  </a:lnTo>
                  <a:lnTo>
                    <a:pt x="110052" y="215142"/>
                  </a:lnTo>
                  <a:lnTo>
                    <a:pt x="110138" y="215638"/>
                  </a:lnTo>
                  <a:lnTo>
                    <a:pt x="110220" y="216167"/>
                  </a:lnTo>
                  <a:lnTo>
                    <a:pt x="110293" y="216739"/>
                  </a:lnTo>
                  <a:lnTo>
                    <a:pt x="110365" y="217343"/>
                  </a:lnTo>
                  <a:lnTo>
                    <a:pt x="110433" y="217991"/>
                  </a:lnTo>
                  <a:lnTo>
                    <a:pt x="110497" y="218682"/>
                  </a:lnTo>
                  <a:lnTo>
                    <a:pt x="110533" y="219124"/>
                  </a:lnTo>
                  <a:lnTo>
                    <a:pt x="110565" y="219578"/>
                  </a:lnTo>
                  <a:lnTo>
                    <a:pt x="110592" y="220020"/>
                  </a:lnTo>
                  <a:lnTo>
                    <a:pt x="110620" y="220484"/>
                  </a:lnTo>
                  <a:lnTo>
                    <a:pt x="110642" y="220938"/>
                  </a:lnTo>
                  <a:lnTo>
                    <a:pt x="110661" y="221402"/>
                  </a:lnTo>
                  <a:lnTo>
                    <a:pt x="110679" y="221877"/>
                  </a:lnTo>
                  <a:lnTo>
                    <a:pt x="110692" y="222341"/>
                  </a:lnTo>
                  <a:lnTo>
                    <a:pt x="110711" y="223301"/>
                  </a:lnTo>
                  <a:lnTo>
                    <a:pt x="110720" y="224262"/>
                  </a:lnTo>
                  <a:lnTo>
                    <a:pt x="110720" y="225223"/>
                  </a:lnTo>
                  <a:lnTo>
                    <a:pt x="110715" y="226194"/>
                  </a:lnTo>
                  <a:lnTo>
                    <a:pt x="110706" y="227165"/>
                  </a:lnTo>
                  <a:lnTo>
                    <a:pt x="110692" y="228137"/>
                  </a:lnTo>
                  <a:lnTo>
                    <a:pt x="110656" y="230058"/>
                  </a:lnTo>
                  <a:lnTo>
                    <a:pt x="110624" y="231947"/>
                  </a:lnTo>
                  <a:lnTo>
                    <a:pt x="110611" y="232864"/>
                  </a:lnTo>
                  <a:lnTo>
                    <a:pt x="110597" y="233760"/>
                  </a:lnTo>
                  <a:lnTo>
                    <a:pt x="110597" y="234537"/>
                  </a:lnTo>
                  <a:lnTo>
                    <a:pt x="110606" y="235390"/>
                  </a:lnTo>
                  <a:lnTo>
                    <a:pt x="110620" y="236307"/>
                  </a:lnTo>
                  <a:lnTo>
                    <a:pt x="110633" y="237279"/>
                  </a:lnTo>
                  <a:lnTo>
                    <a:pt x="110670" y="239318"/>
                  </a:lnTo>
                  <a:lnTo>
                    <a:pt x="110679" y="240376"/>
                  </a:lnTo>
                  <a:lnTo>
                    <a:pt x="110688" y="241434"/>
                  </a:lnTo>
                  <a:lnTo>
                    <a:pt x="110688" y="242492"/>
                  </a:lnTo>
                  <a:lnTo>
                    <a:pt x="110683" y="243020"/>
                  </a:lnTo>
                  <a:lnTo>
                    <a:pt x="110674" y="243539"/>
                  </a:lnTo>
                  <a:lnTo>
                    <a:pt x="110665" y="244046"/>
                  </a:lnTo>
                  <a:lnTo>
                    <a:pt x="110651" y="244553"/>
                  </a:lnTo>
                  <a:lnTo>
                    <a:pt x="110633" y="245050"/>
                  </a:lnTo>
                  <a:lnTo>
                    <a:pt x="110611" y="245525"/>
                  </a:lnTo>
                  <a:lnTo>
                    <a:pt x="110588" y="245999"/>
                  </a:lnTo>
                  <a:lnTo>
                    <a:pt x="110556" y="246453"/>
                  </a:lnTo>
                  <a:lnTo>
                    <a:pt x="110520" y="246895"/>
                  </a:lnTo>
                  <a:lnTo>
                    <a:pt x="110483" y="247327"/>
                  </a:lnTo>
                  <a:lnTo>
                    <a:pt x="110438" y="247726"/>
                  </a:lnTo>
                  <a:lnTo>
                    <a:pt x="110383" y="248115"/>
                  </a:lnTo>
                  <a:lnTo>
                    <a:pt x="110329" y="248482"/>
                  </a:lnTo>
                  <a:lnTo>
                    <a:pt x="110265" y="248827"/>
                  </a:lnTo>
                  <a:lnTo>
                    <a:pt x="110174" y="249270"/>
                  </a:lnTo>
                  <a:lnTo>
                    <a:pt x="110079" y="249680"/>
                  </a:lnTo>
                  <a:lnTo>
                    <a:pt x="109984" y="250058"/>
                  </a:lnTo>
                  <a:lnTo>
                    <a:pt x="109888" y="250425"/>
                  </a:lnTo>
                  <a:lnTo>
                    <a:pt x="109788" y="250781"/>
                  </a:lnTo>
                  <a:lnTo>
                    <a:pt x="109688" y="251105"/>
                  </a:lnTo>
                  <a:lnTo>
                    <a:pt x="109584" y="251407"/>
                  </a:lnTo>
                  <a:lnTo>
                    <a:pt x="109479" y="251698"/>
                  </a:lnTo>
                  <a:lnTo>
                    <a:pt x="109375" y="251968"/>
                  </a:lnTo>
                  <a:lnTo>
                    <a:pt x="109266" y="252227"/>
                  </a:lnTo>
                  <a:lnTo>
                    <a:pt x="109157" y="252465"/>
                  </a:lnTo>
                  <a:lnTo>
                    <a:pt x="109048" y="252680"/>
                  </a:lnTo>
                  <a:lnTo>
                    <a:pt x="108934" y="252896"/>
                  </a:lnTo>
                  <a:lnTo>
                    <a:pt x="108820" y="253080"/>
                  </a:lnTo>
                  <a:lnTo>
                    <a:pt x="108702" y="253263"/>
                  </a:lnTo>
                  <a:lnTo>
                    <a:pt x="108584" y="253425"/>
                  </a:lnTo>
                  <a:lnTo>
                    <a:pt x="108466" y="253587"/>
                  </a:lnTo>
                  <a:lnTo>
                    <a:pt x="108343" y="253727"/>
                  </a:lnTo>
                  <a:lnTo>
                    <a:pt x="108221" y="253857"/>
                  </a:lnTo>
                  <a:lnTo>
                    <a:pt x="108098" y="253986"/>
                  </a:lnTo>
                  <a:lnTo>
                    <a:pt x="107975" y="254094"/>
                  </a:lnTo>
                  <a:lnTo>
                    <a:pt x="107848" y="254202"/>
                  </a:lnTo>
                  <a:lnTo>
                    <a:pt x="107721" y="254299"/>
                  </a:lnTo>
                  <a:lnTo>
                    <a:pt x="107594" y="254386"/>
                  </a:lnTo>
                  <a:lnTo>
                    <a:pt x="107462" y="254472"/>
                  </a:lnTo>
                  <a:lnTo>
                    <a:pt x="107330" y="254548"/>
                  </a:lnTo>
                  <a:lnTo>
                    <a:pt x="107067" y="254677"/>
                  </a:lnTo>
                  <a:lnTo>
                    <a:pt x="106799" y="254807"/>
                  </a:lnTo>
                  <a:lnTo>
                    <a:pt x="106521" y="254915"/>
                  </a:lnTo>
                  <a:lnTo>
                    <a:pt x="106503" y="252108"/>
                  </a:lnTo>
                  <a:lnTo>
                    <a:pt x="106481" y="249313"/>
                  </a:lnTo>
                  <a:lnTo>
                    <a:pt x="106453" y="246507"/>
                  </a:lnTo>
                  <a:lnTo>
                    <a:pt x="106417" y="243711"/>
                  </a:lnTo>
                  <a:lnTo>
                    <a:pt x="106376" y="240916"/>
                  </a:lnTo>
                  <a:lnTo>
                    <a:pt x="106331" y="238131"/>
                  </a:lnTo>
                  <a:lnTo>
                    <a:pt x="106276" y="235347"/>
                  </a:lnTo>
                  <a:lnTo>
                    <a:pt x="106217" y="232562"/>
                  </a:lnTo>
                  <a:lnTo>
                    <a:pt x="106153" y="229788"/>
                  </a:lnTo>
                  <a:lnTo>
                    <a:pt x="106076" y="227014"/>
                  </a:lnTo>
                  <a:lnTo>
                    <a:pt x="105999" y="224240"/>
                  </a:lnTo>
                  <a:lnTo>
                    <a:pt x="105908" y="221488"/>
                  </a:lnTo>
                  <a:lnTo>
                    <a:pt x="105813" y="218725"/>
                  </a:lnTo>
                  <a:lnTo>
                    <a:pt x="105708" y="215973"/>
                  </a:lnTo>
                  <a:lnTo>
                    <a:pt x="105595" y="213231"/>
                  </a:lnTo>
                  <a:lnTo>
                    <a:pt x="105476" y="210490"/>
                  </a:lnTo>
                  <a:close/>
                  <a:moveTo>
                    <a:pt x="121556" y="241639"/>
                  </a:moveTo>
                  <a:lnTo>
                    <a:pt x="121760" y="242233"/>
                  </a:lnTo>
                  <a:lnTo>
                    <a:pt x="121965" y="242826"/>
                  </a:lnTo>
                  <a:lnTo>
                    <a:pt x="122160" y="243431"/>
                  </a:lnTo>
                  <a:lnTo>
                    <a:pt x="122355" y="244046"/>
                  </a:lnTo>
                  <a:lnTo>
                    <a:pt x="122546" y="244672"/>
                  </a:lnTo>
                  <a:lnTo>
                    <a:pt x="122733" y="245309"/>
                  </a:lnTo>
                  <a:lnTo>
                    <a:pt x="122910" y="245956"/>
                  </a:lnTo>
                  <a:lnTo>
                    <a:pt x="123087" y="246615"/>
                  </a:lnTo>
                  <a:lnTo>
                    <a:pt x="123260" y="247273"/>
                  </a:lnTo>
                  <a:lnTo>
                    <a:pt x="123428" y="247953"/>
                  </a:lnTo>
                  <a:lnTo>
                    <a:pt x="123591" y="248644"/>
                  </a:lnTo>
                  <a:lnTo>
                    <a:pt x="123750" y="249345"/>
                  </a:lnTo>
                  <a:lnTo>
                    <a:pt x="123905" y="250058"/>
                  </a:lnTo>
                  <a:lnTo>
                    <a:pt x="124055" y="250770"/>
                  </a:lnTo>
                  <a:lnTo>
                    <a:pt x="124196" y="251504"/>
                  </a:lnTo>
                  <a:lnTo>
                    <a:pt x="124336" y="252259"/>
                  </a:lnTo>
                  <a:lnTo>
                    <a:pt x="124459" y="252983"/>
                  </a:lnTo>
                  <a:lnTo>
                    <a:pt x="124573" y="253706"/>
                  </a:lnTo>
                  <a:lnTo>
                    <a:pt x="124682" y="254429"/>
                  </a:lnTo>
                  <a:lnTo>
                    <a:pt x="124786" y="255163"/>
                  </a:lnTo>
                  <a:lnTo>
                    <a:pt x="124882" y="255886"/>
                  </a:lnTo>
                  <a:lnTo>
                    <a:pt x="124972" y="256609"/>
                  </a:lnTo>
                  <a:lnTo>
                    <a:pt x="125059" y="257332"/>
                  </a:lnTo>
                  <a:lnTo>
                    <a:pt x="125136" y="258066"/>
                  </a:lnTo>
                  <a:lnTo>
                    <a:pt x="125127" y="258077"/>
                  </a:lnTo>
                  <a:lnTo>
                    <a:pt x="125113" y="258077"/>
                  </a:lnTo>
                  <a:lnTo>
                    <a:pt x="125100" y="258088"/>
                  </a:lnTo>
                  <a:lnTo>
                    <a:pt x="125077" y="258099"/>
                  </a:lnTo>
                  <a:lnTo>
                    <a:pt x="124750" y="258293"/>
                  </a:lnTo>
                  <a:lnTo>
                    <a:pt x="124414" y="258509"/>
                  </a:lnTo>
                  <a:lnTo>
                    <a:pt x="124077" y="258725"/>
                  </a:lnTo>
                  <a:lnTo>
                    <a:pt x="123732" y="258973"/>
                  </a:lnTo>
                  <a:lnTo>
                    <a:pt x="123387" y="259221"/>
                  </a:lnTo>
                  <a:lnTo>
                    <a:pt x="123037" y="259491"/>
                  </a:lnTo>
                  <a:lnTo>
                    <a:pt x="122692" y="259772"/>
                  </a:lnTo>
                  <a:lnTo>
                    <a:pt x="122342" y="260063"/>
                  </a:lnTo>
                  <a:lnTo>
                    <a:pt x="121997" y="260376"/>
                  </a:lnTo>
                  <a:lnTo>
                    <a:pt x="121656" y="260700"/>
                  </a:lnTo>
                  <a:lnTo>
                    <a:pt x="121320" y="261034"/>
                  </a:lnTo>
                  <a:lnTo>
                    <a:pt x="120988" y="261380"/>
                  </a:lnTo>
                  <a:lnTo>
                    <a:pt x="120661" y="261736"/>
                  </a:lnTo>
                  <a:lnTo>
                    <a:pt x="120343" y="262103"/>
                  </a:lnTo>
                  <a:lnTo>
                    <a:pt x="120034" y="262481"/>
                  </a:lnTo>
                  <a:lnTo>
                    <a:pt x="119738" y="262869"/>
                  </a:lnTo>
                  <a:lnTo>
                    <a:pt x="119725" y="262902"/>
                  </a:lnTo>
                  <a:lnTo>
                    <a:pt x="119570" y="262081"/>
                  </a:lnTo>
                  <a:lnTo>
                    <a:pt x="119411" y="261272"/>
                  </a:lnTo>
                  <a:lnTo>
                    <a:pt x="119248" y="260473"/>
                  </a:lnTo>
                  <a:lnTo>
                    <a:pt x="119080" y="259674"/>
                  </a:lnTo>
                  <a:lnTo>
                    <a:pt x="118902" y="258887"/>
                  </a:lnTo>
                  <a:lnTo>
                    <a:pt x="118721" y="258109"/>
                  </a:lnTo>
                  <a:lnTo>
                    <a:pt x="118534" y="257343"/>
                  </a:lnTo>
                  <a:lnTo>
                    <a:pt x="118344" y="256598"/>
                  </a:lnTo>
                  <a:lnTo>
                    <a:pt x="118148" y="255854"/>
                  </a:lnTo>
                  <a:lnTo>
                    <a:pt x="117944" y="255120"/>
                  </a:lnTo>
                  <a:lnTo>
                    <a:pt x="117735" y="254397"/>
                  </a:lnTo>
                  <a:lnTo>
                    <a:pt x="117517" y="253695"/>
                  </a:lnTo>
                  <a:lnTo>
                    <a:pt x="117294" y="253004"/>
                  </a:lnTo>
                  <a:lnTo>
                    <a:pt x="117067" y="252324"/>
                  </a:lnTo>
                  <a:lnTo>
                    <a:pt x="116835" y="251655"/>
                  </a:lnTo>
                  <a:lnTo>
                    <a:pt x="116594" y="251007"/>
                  </a:lnTo>
                  <a:lnTo>
                    <a:pt x="116931" y="250522"/>
                  </a:lnTo>
                  <a:lnTo>
                    <a:pt x="117262" y="250014"/>
                  </a:lnTo>
                  <a:lnTo>
                    <a:pt x="117594" y="249496"/>
                  </a:lnTo>
                  <a:lnTo>
                    <a:pt x="117921" y="248968"/>
                  </a:lnTo>
                  <a:lnTo>
                    <a:pt x="118248" y="248417"/>
                  </a:lnTo>
                  <a:lnTo>
                    <a:pt x="118571" y="247867"/>
                  </a:lnTo>
                  <a:lnTo>
                    <a:pt x="118889" y="247295"/>
                  </a:lnTo>
                  <a:lnTo>
                    <a:pt x="119207" y="246712"/>
                  </a:lnTo>
                  <a:lnTo>
                    <a:pt x="119520" y="246118"/>
                  </a:lnTo>
                  <a:lnTo>
                    <a:pt x="119825" y="245514"/>
                  </a:lnTo>
                  <a:lnTo>
                    <a:pt x="120129" y="244899"/>
                  </a:lnTo>
                  <a:lnTo>
                    <a:pt x="120424" y="244273"/>
                  </a:lnTo>
                  <a:lnTo>
                    <a:pt x="120715" y="243636"/>
                  </a:lnTo>
                  <a:lnTo>
                    <a:pt x="121001" y="242977"/>
                  </a:lnTo>
                  <a:lnTo>
                    <a:pt x="121283" y="242319"/>
                  </a:lnTo>
                  <a:lnTo>
                    <a:pt x="121556" y="241639"/>
                  </a:lnTo>
                  <a:close/>
                  <a:moveTo>
                    <a:pt x="13603" y="253814"/>
                  </a:moveTo>
                  <a:lnTo>
                    <a:pt x="13730" y="254008"/>
                  </a:lnTo>
                  <a:lnTo>
                    <a:pt x="13858" y="254191"/>
                  </a:lnTo>
                  <a:lnTo>
                    <a:pt x="13994" y="254353"/>
                  </a:lnTo>
                  <a:lnTo>
                    <a:pt x="14130" y="254494"/>
                  </a:lnTo>
                  <a:lnTo>
                    <a:pt x="14266" y="254623"/>
                  </a:lnTo>
                  <a:lnTo>
                    <a:pt x="14407" y="254731"/>
                  </a:lnTo>
                  <a:lnTo>
                    <a:pt x="14553" y="254828"/>
                  </a:lnTo>
                  <a:lnTo>
                    <a:pt x="14698" y="254915"/>
                  </a:lnTo>
                  <a:lnTo>
                    <a:pt x="14843" y="254990"/>
                  </a:lnTo>
                  <a:lnTo>
                    <a:pt x="14993" y="255066"/>
                  </a:lnTo>
                  <a:lnTo>
                    <a:pt x="15293" y="255184"/>
                  </a:lnTo>
                  <a:lnTo>
                    <a:pt x="15598" y="255292"/>
                  </a:lnTo>
                  <a:lnTo>
                    <a:pt x="15902" y="255400"/>
                  </a:lnTo>
                  <a:lnTo>
                    <a:pt x="16207" y="255530"/>
                  </a:lnTo>
                  <a:lnTo>
                    <a:pt x="16511" y="255638"/>
                  </a:lnTo>
                  <a:lnTo>
                    <a:pt x="17124" y="255854"/>
                  </a:lnTo>
                  <a:lnTo>
                    <a:pt x="17733" y="256048"/>
                  </a:lnTo>
                  <a:lnTo>
                    <a:pt x="18347" y="256231"/>
                  </a:lnTo>
                  <a:lnTo>
                    <a:pt x="18251" y="257084"/>
                  </a:lnTo>
                  <a:lnTo>
                    <a:pt x="18156" y="257947"/>
                  </a:lnTo>
                  <a:lnTo>
                    <a:pt x="18069" y="258811"/>
                  </a:lnTo>
                  <a:lnTo>
                    <a:pt x="17988" y="259685"/>
                  </a:lnTo>
                  <a:lnTo>
                    <a:pt x="17906" y="260559"/>
                  </a:lnTo>
                  <a:lnTo>
                    <a:pt x="17829" y="261434"/>
                  </a:lnTo>
                  <a:lnTo>
                    <a:pt x="17756" y="262308"/>
                  </a:lnTo>
                  <a:lnTo>
                    <a:pt x="17688" y="263182"/>
                  </a:lnTo>
                  <a:lnTo>
                    <a:pt x="17624" y="264067"/>
                  </a:lnTo>
                  <a:lnTo>
                    <a:pt x="17565" y="264952"/>
                  </a:lnTo>
                  <a:lnTo>
                    <a:pt x="17511" y="265827"/>
                  </a:lnTo>
                  <a:lnTo>
                    <a:pt x="17456" y="266722"/>
                  </a:lnTo>
                  <a:lnTo>
                    <a:pt x="17406" y="267607"/>
                  </a:lnTo>
                  <a:lnTo>
                    <a:pt x="17361" y="268492"/>
                  </a:lnTo>
                  <a:lnTo>
                    <a:pt x="17320" y="269378"/>
                  </a:lnTo>
                  <a:lnTo>
                    <a:pt x="17283" y="270263"/>
                  </a:lnTo>
                  <a:lnTo>
                    <a:pt x="17170" y="270144"/>
                  </a:lnTo>
                  <a:lnTo>
                    <a:pt x="17052" y="270036"/>
                  </a:lnTo>
                  <a:lnTo>
                    <a:pt x="16933" y="269939"/>
                  </a:lnTo>
                  <a:lnTo>
                    <a:pt x="16815" y="269852"/>
                  </a:lnTo>
                  <a:lnTo>
                    <a:pt x="16697" y="269766"/>
                  </a:lnTo>
                  <a:lnTo>
                    <a:pt x="16575" y="269691"/>
                  </a:lnTo>
                  <a:lnTo>
                    <a:pt x="16334" y="269561"/>
                  </a:lnTo>
                  <a:lnTo>
                    <a:pt x="16088" y="269442"/>
                  </a:lnTo>
                  <a:lnTo>
                    <a:pt x="15843" y="269345"/>
                  </a:lnTo>
                  <a:lnTo>
                    <a:pt x="15348" y="269162"/>
                  </a:lnTo>
                  <a:lnTo>
                    <a:pt x="14812" y="268935"/>
                  </a:lnTo>
                  <a:lnTo>
                    <a:pt x="14271" y="268730"/>
                  </a:lnTo>
                  <a:lnTo>
                    <a:pt x="13998" y="268633"/>
                  </a:lnTo>
                  <a:lnTo>
                    <a:pt x="13726" y="268546"/>
                  </a:lnTo>
                  <a:lnTo>
                    <a:pt x="13453" y="268471"/>
                  </a:lnTo>
                  <a:lnTo>
                    <a:pt x="13181" y="268395"/>
                  </a:lnTo>
                  <a:lnTo>
                    <a:pt x="13081" y="268385"/>
                  </a:lnTo>
                  <a:lnTo>
                    <a:pt x="13035" y="268395"/>
                  </a:lnTo>
                  <a:lnTo>
                    <a:pt x="12990" y="268395"/>
                  </a:lnTo>
                  <a:lnTo>
                    <a:pt x="12949" y="268417"/>
                  </a:lnTo>
                  <a:lnTo>
                    <a:pt x="12913" y="268438"/>
                  </a:lnTo>
                  <a:lnTo>
                    <a:pt x="12881" y="268471"/>
                  </a:lnTo>
                  <a:lnTo>
                    <a:pt x="12844" y="268503"/>
                  </a:lnTo>
                  <a:lnTo>
                    <a:pt x="12908" y="266636"/>
                  </a:lnTo>
                  <a:lnTo>
                    <a:pt x="12976" y="264780"/>
                  </a:lnTo>
                  <a:lnTo>
                    <a:pt x="13053" y="262923"/>
                  </a:lnTo>
                  <a:lnTo>
                    <a:pt x="13140" y="261078"/>
                  </a:lnTo>
                  <a:lnTo>
                    <a:pt x="13190" y="260160"/>
                  </a:lnTo>
                  <a:lnTo>
                    <a:pt x="13240" y="259243"/>
                  </a:lnTo>
                  <a:lnTo>
                    <a:pt x="13290" y="258325"/>
                  </a:lnTo>
                  <a:lnTo>
                    <a:pt x="13349" y="257419"/>
                  </a:lnTo>
                  <a:lnTo>
                    <a:pt x="13403" y="256512"/>
                  </a:lnTo>
                  <a:lnTo>
                    <a:pt x="13467" y="255605"/>
                  </a:lnTo>
                  <a:lnTo>
                    <a:pt x="13535" y="254710"/>
                  </a:lnTo>
                  <a:lnTo>
                    <a:pt x="13603" y="253814"/>
                  </a:lnTo>
                  <a:close/>
                  <a:moveTo>
                    <a:pt x="125368" y="260624"/>
                  </a:moveTo>
                  <a:lnTo>
                    <a:pt x="125431" y="261434"/>
                  </a:lnTo>
                  <a:lnTo>
                    <a:pt x="125490" y="262254"/>
                  </a:lnTo>
                  <a:lnTo>
                    <a:pt x="125540" y="263074"/>
                  </a:lnTo>
                  <a:lnTo>
                    <a:pt x="125590" y="263905"/>
                  </a:lnTo>
                  <a:lnTo>
                    <a:pt x="125631" y="264726"/>
                  </a:lnTo>
                  <a:lnTo>
                    <a:pt x="125668" y="265546"/>
                  </a:lnTo>
                  <a:lnTo>
                    <a:pt x="125704" y="266377"/>
                  </a:lnTo>
                  <a:lnTo>
                    <a:pt x="125736" y="267208"/>
                  </a:lnTo>
                  <a:lnTo>
                    <a:pt x="125763" y="268028"/>
                  </a:lnTo>
                  <a:lnTo>
                    <a:pt x="125786" y="268859"/>
                  </a:lnTo>
                  <a:lnTo>
                    <a:pt x="125831" y="270522"/>
                  </a:lnTo>
                  <a:lnTo>
                    <a:pt x="125863" y="272195"/>
                  </a:lnTo>
                  <a:lnTo>
                    <a:pt x="125895" y="273867"/>
                  </a:lnTo>
                  <a:lnTo>
                    <a:pt x="125318" y="274105"/>
                  </a:lnTo>
                  <a:lnTo>
                    <a:pt x="124754" y="274353"/>
                  </a:lnTo>
                  <a:lnTo>
                    <a:pt x="123623" y="274860"/>
                  </a:lnTo>
                  <a:lnTo>
                    <a:pt x="123073" y="275119"/>
                  </a:lnTo>
                  <a:lnTo>
                    <a:pt x="122796" y="275260"/>
                  </a:lnTo>
                  <a:lnTo>
                    <a:pt x="122519" y="275411"/>
                  </a:lnTo>
                  <a:lnTo>
                    <a:pt x="122383" y="275497"/>
                  </a:lnTo>
                  <a:lnTo>
                    <a:pt x="122246" y="275594"/>
                  </a:lnTo>
                  <a:lnTo>
                    <a:pt x="122115" y="275692"/>
                  </a:lnTo>
                  <a:lnTo>
                    <a:pt x="121978" y="275799"/>
                  </a:lnTo>
                  <a:lnTo>
                    <a:pt x="121851" y="275918"/>
                  </a:lnTo>
                  <a:lnTo>
                    <a:pt x="121719" y="276058"/>
                  </a:lnTo>
                  <a:lnTo>
                    <a:pt x="121592" y="276199"/>
                  </a:lnTo>
                  <a:lnTo>
                    <a:pt x="121469" y="276350"/>
                  </a:lnTo>
                  <a:lnTo>
                    <a:pt x="121356" y="275098"/>
                  </a:lnTo>
                  <a:lnTo>
                    <a:pt x="121233" y="273835"/>
                  </a:lnTo>
                  <a:lnTo>
                    <a:pt x="121101" y="272572"/>
                  </a:lnTo>
                  <a:lnTo>
                    <a:pt x="120961" y="271320"/>
                  </a:lnTo>
                  <a:lnTo>
                    <a:pt x="120806" y="270079"/>
                  </a:lnTo>
                  <a:lnTo>
                    <a:pt x="120647" y="268838"/>
                  </a:lnTo>
                  <a:lnTo>
                    <a:pt x="120484" y="267607"/>
                  </a:lnTo>
                  <a:lnTo>
                    <a:pt x="120306" y="266399"/>
                  </a:lnTo>
                  <a:lnTo>
                    <a:pt x="120315" y="266377"/>
                  </a:lnTo>
                  <a:lnTo>
                    <a:pt x="120338" y="266377"/>
                  </a:lnTo>
                  <a:lnTo>
                    <a:pt x="120347" y="266355"/>
                  </a:lnTo>
                  <a:lnTo>
                    <a:pt x="120665" y="266129"/>
                  </a:lnTo>
                  <a:lnTo>
                    <a:pt x="120988" y="265870"/>
                  </a:lnTo>
                  <a:lnTo>
                    <a:pt x="121310" y="265589"/>
                  </a:lnTo>
                  <a:lnTo>
                    <a:pt x="121633" y="265287"/>
                  </a:lnTo>
                  <a:lnTo>
                    <a:pt x="121960" y="264963"/>
                  </a:lnTo>
                  <a:lnTo>
                    <a:pt x="122283" y="264618"/>
                  </a:lnTo>
                  <a:lnTo>
                    <a:pt x="122610" y="264262"/>
                  </a:lnTo>
                  <a:lnTo>
                    <a:pt x="122932" y="263895"/>
                  </a:lnTo>
                  <a:lnTo>
                    <a:pt x="123251" y="263506"/>
                  </a:lnTo>
                  <a:lnTo>
                    <a:pt x="123569" y="263117"/>
                  </a:lnTo>
                  <a:lnTo>
                    <a:pt x="123882" y="262707"/>
                  </a:lnTo>
                  <a:lnTo>
                    <a:pt x="124191" y="262297"/>
                  </a:lnTo>
                  <a:lnTo>
                    <a:pt x="124495" y="261887"/>
                  </a:lnTo>
                  <a:lnTo>
                    <a:pt x="124791" y="261466"/>
                  </a:lnTo>
                  <a:lnTo>
                    <a:pt x="125086" y="261045"/>
                  </a:lnTo>
                  <a:lnTo>
                    <a:pt x="125368" y="260624"/>
                  </a:lnTo>
                  <a:close/>
                  <a:moveTo>
                    <a:pt x="12758" y="271126"/>
                  </a:moveTo>
                  <a:lnTo>
                    <a:pt x="12799" y="271223"/>
                  </a:lnTo>
                  <a:lnTo>
                    <a:pt x="12844" y="271299"/>
                  </a:lnTo>
                  <a:lnTo>
                    <a:pt x="12890" y="271374"/>
                  </a:lnTo>
                  <a:lnTo>
                    <a:pt x="12940" y="271439"/>
                  </a:lnTo>
                  <a:lnTo>
                    <a:pt x="12994" y="271493"/>
                  </a:lnTo>
                  <a:lnTo>
                    <a:pt x="13053" y="271547"/>
                  </a:lnTo>
                  <a:lnTo>
                    <a:pt x="13117" y="271579"/>
                  </a:lnTo>
                  <a:lnTo>
                    <a:pt x="13181" y="271612"/>
                  </a:lnTo>
                  <a:lnTo>
                    <a:pt x="13449" y="271687"/>
                  </a:lnTo>
                  <a:lnTo>
                    <a:pt x="13717" y="271752"/>
                  </a:lnTo>
                  <a:lnTo>
                    <a:pt x="13989" y="271806"/>
                  </a:lnTo>
                  <a:lnTo>
                    <a:pt x="14257" y="271860"/>
                  </a:lnTo>
                  <a:lnTo>
                    <a:pt x="14803" y="271935"/>
                  </a:lnTo>
                  <a:lnTo>
                    <a:pt x="15348" y="272000"/>
                  </a:lnTo>
                  <a:lnTo>
                    <a:pt x="15811" y="272054"/>
                  </a:lnTo>
                  <a:lnTo>
                    <a:pt x="16043" y="272087"/>
                  </a:lnTo>
                  <a:lnTo>
                    <a:pt x="16279" y="272108"/>
                  </a:lnTo>
                  <a:lnTo>
                    <a:pt x="16515" y="272108"/>
                  </a:lnTo>
                  <a:lnTo>
                    <a:pt x="16629" y="272097"/>
                  </a:lnTo>
                  <a:lnTo>
                    <a:pt x="16747" y="272076"/>
                  </a:lnTo>
                  <a:lnTo>
                    <a:pt x="16865" y="272054"/>
                  </a:lnTo>
                  <a:lnTo>
                    <a:pt x="16979" y="272022"/>
                  </a:lnTo>
                  <a:lnTo>
                    <a:pt x="17097" y="271979"/>
                  </a:lnTo>
                  <a:lnTo>
                    <a:pt x="17211" y="271925"/>
                  </a:lnTo>
                  <a:lnTo>
                    <a:pt x="17156" y="273598"/>
                  </a:lnTo>
                  <a:lnTo>
                    <a:pt x="17111" y="275260"/>
                  </a:lnTo>
                  <a:lnTo>
                    <a:pt x="17074" y="276922"/>
                  </a:lnTo>
                  <a:lnTo>
                    <a:pt x="17047" y="278563"/>
                  </a:lnTo>
                  <a:lnTo>
                    <a:pt x="17029" y="280192"/>
                  </a:lnTo>
                  <a:lnTo>
                    <a:pt x="17015" y="281811"/>
                  </a:lnTo>
                  <a:lnTo>
                    <a:pt x="17015" y="283419"/>
                  </a:lnTo>
                  <a:lnTo>
                    <a:pt x="17020" y="284995"/>
                  </a:lnTo>
                  <a:lnTo>
                    <a:pt x="16802" y="284844"/>
                  </a:lnTo>
                  <a:lnTo>
                    <a:pt x="16579" y="284693"/>
                  </a:lnTo>
                  <a:lnTo>
                    <a:pt x="16352" y="284564"/>
                  </a:lnTo>
                  <a:lnTo>
                    <a:pt x="16120" y="284434"/>
                  </a:lnTo>
                  <a:lnTo>
                    <a:pt x="15884" y="284326"/>
                  </a:lnTo>
                  <a:lnTo>
                    <a:pt x="15643" y="284218"/>
                  </a:lnTo>
                  <a:lnTo>
                    <a:pt x="15398" y="284132"/>
                  </a:lnTo>
                  <a:lnTo>
                    <a:pt x="15143" y="284056"/>
                  </a:lnTo>
                  <a:lnTo>
                    <a:pt x="14803" y="283992"/>
                  </a:lnTo>
                  <a:lnTo>
                    <a:pt x="14457" y="283959"/>
                  </a:lnTo>
                  <a:lnTo>
                    <a:pt x="14112" y="283938"/>
                  </a:lnTo>
                  <a:lnTo>
                    <a:pt x="13771" y="283948"/>
                  </a:lnTo>
                  <a:lnTo>
                    <a:pt x="13430" y="283992"/>
                  </a:lnTo>
                  <a:lnTo>
                    <a:pt x="13090" y="284045"/>
                  </a:lnTo>
                  <a:lnTo>
                    <a:pt x="12749" y="284132"/>
                  </a:lnTo>
                  <a:lnTo>
                    <a:pt x="12408" y="284229"/>
                  </a:lnTo>
                  <a:lnTo>
                    <a:pt x="12504" y="280980"/>
                  </a:lnTo>
                  <a:lnTo>
                    <a:pt x="12590" y="277710"/>
                  </a:lnTo>
                  <a:lnTo>
                    <a:pt x="12758" y="271126"/>
                  </a:lnTo>
                  <a:close/>
                  <a:moveTo>
                    <a:pt x="125922" y="276285"/>
                  </a:moveTo>
                  <a:lnTo>
                    <a:pt x="125945" y="277721"/>
                  </a:lnTo>
                  <a:lnTo>
                    <a:pt x="125972" y="279156"/>
                  </a:lnTo>
                  <a:lnTo>
                    <a:pt x="125999" y="280592"/>
                  </a:lnTo>
                  <a:lnTo>
                    <a:pt x="126036" y="282027"/>
                  </a:lnTo>
                  <a:lnTo>
                    <a:pt x="126081" y="283463"/>
                  </a:lnTo>
                  <a:lnTo>
                    <a:pt x="126136" y="284887"/>
                  </a:lnTo>
                  <a:lnTo>
                    <a:pt x="126163" y="285600"/>
                  </a:lnTo>
                  <a:lnTo>
                    <a:pt x="126195" y="286312"/>
                  </a:lnTo>
                  <a:lnTo>
                    <a:pt x="126231" y="287014"/>
                  </a:lnTo>
                  <a:lnTo>
                    <a:pt x="126272" y="287726"/>
                  </a:lnTo>
                  <a:lnTo>
                    <a:pt x="126272" y="287726"/>
                  </a:lnTo>
                  <a:lnTo>
                    <a:pt x="126154" y="287715"/>
                  </a:lnTo>
                  <a:lnTo>
                    <a:pt x="126040" y="287683"/>
                  </a:lnTo>
                  <a:lnTo>
                    <a:pt x="125822" y="287618"/>
                  </a:lnTo>
                  <a:lnTo>
                    <a:pt x="125554" y="287607"/>
                  </a:lnTo>
                  <a:lnTo>
                    <a:pt x="125291" y="287618"/>
                  </a:lnTo>
                  <a:lnTo>
                    <a:pt x="125036" y="287640"/>
                  </a:lnTo>
                  <a:lnTo>
                    <a:pt x="124782" y="287683"/>
                  </a:lnTo>
                  <a:lnTo>
                    <a:pt x="124536" y="287737"/>
                  </a:lnTo>
                  <a:lnTo>
                    <a:pt x="124296" y="287802"/>
                  </a:lnTo>
                  <a:lnTo>
                    <a:pt x="124059" y="287888"/>
                  </a:lnTo>
                  <a:lnTo>
                    <a:pt x="123832" y="287985"/>
                  </a:lnTo>
                  <a:lnTo>
                    <a:pt x="123605" y="288104"/>
                  </a:lnTo>
                  <a:lnTo>
                    <a:pt x="123387" y="288233"/>
                  </a:lnTo>
                  <a:lnTo>
                    <a:pt x="123169" y="288384"/>
                  </a:lnTo>
                  <a:lnTo>
                    <a:pt x="122960" y="288535"/>
                  </a:lnTo>
                  <a:lnTo>
                    <a:pt x="122755" y="288719"/>
                  </a:lnTo>
                  <a:lnTo>
                    <a:pt x="122555" y="288902"/>
                  </a:lnTo>
                  <a:lnTo>
                    <a:pt x="122360" y="289097"/>
                  </a:lnTo>
                  <a:lnTo>
                    <a:pt x="122169" y="289313"/>
                  </a:lnTo>
                  <a:lnTo>
                    <a:pt x="122137" y="288125"/>
                  </a:lnTo>
                  <a:lnTo>
                    <a:pt x="122101" y="286916"/>
                  </a:lnTo>
                  <a:lnTo>
                    <a:pt x="122056" y="285697"/>
                  </a:lnTo>
                  <a:lnTo>
                    <a:pt x="122001" y="284466"/>
                  </a:lnTo>
                  <a:lnTo>
                    <a:pt x="121937" y="283225"/>
                  </a:lnTo>
                  <a:lnTo>
                    <a:pt x="121869" y="281973"/>
                  </a:lnTo>
                  <a:lnTo>
                    <a:pt x="121792" y="280721"/>
                  </a:lnTo>
                  <a:lnTo>
                    <a:pt x="121701" y="279458"/>
                  </a:lnTo>
                  <a:lnTo>
                    <a:pt x="121851" y="279448"/>
                  </a:lnTo>
                  <a:lnTo>
                    <a:pt x="122001" y="279415"/>
                  </a:lnTo>
                  <a:lnTo>
                    <a:pt x="122146" y="279372"/>
                  </a:lnTo>
                  <a:lnTo>
                    <a:pt x="122292" y="279318"/>
                  </a:lnTo>
                  <a:lnTo>
                    <a:pt x="122437" y="279242"/>
                  </a:lnTo>
                  <a:lnTo>
                    <a:pt x="122583" y="279156"/>
                  </a:lnTo>
                  <a:lnTo>
                    <a:pt x="122723" y="279070"/>
                  </a:lnTo>
                  <a:lnTo>
                    <a:pt x="122869" y="278973"/>
                  </a:lnTo>
                  <a:lnTo>
                    <a:pt x="123010" y="278865"/>
                  </a:lnTo>
                  <a:lnTo>
                    <a:pt x="123151" y="278746"/>
                  </a:lnTo>
                  <a:lnTo>
                    <a:pt x="123428" y="278509"/>
                  </a:lnTo>
                  <a:lnTo>
                    <a:pt x="123987" y="278012"/>
                  </a:lnTo>
                  <a:lnTo>
                    <a:pt x="124468" y="277591"/>
                  </a:lnTo>
                  <a:lnTo>
                    <a:pt x="124954" y="277159"/>
                  </a:lnTo>
                  <a:lnTo>
                    <a:pt x="125922" y="276285"/>
                  </a:lnTo>
                  <a:close/>
                  <a:moveTo>
                    <a:pt x="13976" y="288190"/>
                  </a:moveTo>
                  <a:lnTo>
                    <a:pt x="14144" y="288201"/>
                  </a:lnTo>
                  <a:lnTo>
                    <a:pt x="14312" y="288212"/>
                  </a:lnTo>
                  <a:lnTo>
                    <a:pt x="14480" y="288233"/>
                  </a:lnTo>
                  <a:lnTo>
                    <a:pt x="14648" y="288266"/>
                  </a:lnTo>
                  <a:lnTo>
                    <a:pt x="14812" y="288309"/>
                  </a:lnTo>
                  <a:lnTo>
                    <a:pt x="14980" y="288352"/>
                  </a:lnTo>
                  <a:lnTo>
                    <a:pt x="15143" y="288406"/>
                  </a:lnTo>
                  <a:lnTo>
                    <a:pt x="15302" y="288471"/>
                  </a:lnTo>
                  <a:lnTo>
                    <a:pt x="15466" y="288546"/>
                  </a:lnTo>
                  <a:lnTo>
                    <a:pt x="15625" y="288622"/>
                  </a:lnTo>
                  <a:lnTo>
                    <a:pt x="15784" y="288708"/>
                  </a:lnTo>
                  <a:lnTo>
                    <a:pt x="15943" y="288805"/>
                  </a:lnTo>
                  <a:lnTo>
                    <a:pt x="16102" y="288902"/>
                  </a:lnTo>
                  <a:lnTo>
                    <a:pt x="16257" y="289021"/>
                  </a:lnTo>
                  <a:lnTo>
                    <a:pt x="16406" y="289140"/>
                  </a:lnTo>
                  <a:lnTo>
                    <a:pt x="16561" y="289269"/>
                  </a:lnTo>
                  <a:lnTo>
                    <a:pt x="16711" y="289399"/>
                  </a:lnTo>
                  <a:lnTo>
                    <a:pt x="16861" y="289550"/>
                  </a:lnTo>
                  <a:lnTo>
                    <a:pt x="17006" y="289701"/>
                  </a:lnTo>
                  <a:lnTo>
                    <a:pt x="17152" y="289852"/>
                  </a:lnTo>
                  <a:lnTo>
                    <a:pt x="17297" y="290025"/>
                  </a:lnTo>
                  <a:lnTo>
                    <a:pt x="17438" y="290198"/>
                  </a:lnTo>
                  <a:lnTo>
                    <a:pt x="17574" y="290381"/>
                  </a:lnTo>
                  <a:lnTo>
                    <a:pt x="17710" y="290575"/>
                  </a:lnTo>
                  <a:lnTo>
                    <a:pt x="17847" y="290780"/>
                  </a:lnTo>
                  <a:lnTo>
                    <a:pt x="17978" y="290985"/>
                  </a:lnTo>
                  <a:lnTo>
                    <a:pt x="18110" y="291201"/>
                  </a:lnTo>
                  <a:lnTo>
                    <a:pt x="18237" y="291417"/>
                  </a:lnTo>
                  <a:lnTo>
                    <a:pt x="18365" y="291655"/>
                  </a:lnTo>
                  <a:lnTo>
                    <a:pt x="18487" y="291892"/>
                  </a:lnTo>
                  <a:lnTo>
                    <a:pt x="18610" y="292140"/>
                  </a:lnTo>
                  <a:lnTo>
                    <a:pt x="18728" y="292399"/>
                  </a:lnTo>
                  <a:lnTo>
                    <a:pt x="18846" y="292658"/>
                  </a:lnTo>
                  <a:lnTo>
                    <a:pt x="18955" y="292928"/>
                  </a:lnTo>
                  <a:lnTo>
                    <a:pt x="19069" y="293209"/>
                  </a:lnTo>
                  <a:lnTo>
                    <a:pt x="19173" y="293500"/>
                  </a:lnTo>
                  <a:lnTo>
                    <a:pt x="19278" y="293792"/>
                  </a:lnTo>
                  <a:lnTo>
                    <a:pt x="19382" y="294094"/>
                  </a:lnTo>
                  <a:lnTo>
                    <a:pt x="19482" y="294407"/>
                  </a:lnTo>
                  <a:lnTo>
                    <a:pt x="19578" y="294720"/>
                  </a:lnTo>
                  <a:lnTo>
                    <a:pt x="19669" y="295055"/>
                  </a:lnTo>
                  <a:lnTo>
                    <a:pt x="19760" y="295389"/>
                  </a:lnTo>
                  <a:lnTo>
                    <a:pt x="19846" y="295724"/>
                  </a:lnTo>
                  <a:lnTo>
                    <a:pt x="19928" y="296080"/>
                  </a:lnTo>
                  <a:lnTo>
                    <a:pt x="20005" y="296436"/>
                  </a:lnTo>
                  <a:lnTo>
                    <a:pt x="20082" y="296803"/>
                  </a:lnTo>
                  <a:lnTo>
                    <a:pt x="20155" y="297181"/>
                  </a:lnTo>
                  <a:lnTo>
                    <a:pt x="20223" y="297559"/>
                  </a:lnTo>
                  <a:lnTo>
                    <a:pt x="20291" y="297947"/>
                  </a:lnTo>
                  <a:lnTo>
                    <a:pt x="20350" y="298346"/>
                  </a:lnTo>
                  <a:lnTo>
                    <a:pt x="20409" y="298746"/>
                  </a:lnTo>
                  <a:lnTo>
                    <a:pt x="20464" y="299167"/>
                  </a:lnTo>
                  <a:lnTo>
                    <a:pt x="20514" y="299588"/>
                  </a:lnTo>
                  <a:lnTo>
                    <a:pt x="20582" y="300203"/>
                  </a:lnTo>
                  <a:lnTo>
                    <a:pt x="20641" y="300829"/>
                  </a:lnTo>
                  <a:lnTo>
                    <a:pt x="20691" y="301455"/>
                  </a:lnTo>
                  <a:lnTo>
                    <a:pt x="20732" y="302081"/>
                  </a:lnTo>
                  <a:lnTo>
                    <a:pt x="20764" y="302707"/>
                  </a:lnTo>
                  <a:lnTo>
                    <a:pt x="20791" y="303333"/>
                  </a:lnTo>
                  <a:lnTo>
                    <a:pt x="20814" y="303970"/>
                  </a:lnTo>
                  <a:lnTo>
                    <a:pt x="20823" y="304596"/>
                  </a:lnTo>
                  <a:lnTo>
                    <a:pt x="20832" y="305233"/>
                  </a:lnTo>
                  <a:lnTo>
                    <a:pt x="20832" y="305869"/>
                  </a:lnTo>
                  <a:lnTo>
                    <a:pt x="20827" y="306506"/>
                  </a:lnTo>
                  <a:lnTo>
                    <a:pt x="20814" y="307143"/>
                  </a:lnTo>
                  <a:lnTo>
                    <a:pt x="20800" y="307780"/>
                  </a:lnTo>
                  <a:lnTo>
                    <a:pt x="20777" y="308417"/>
                  </a:lnTo>
                  <a:lnTo>
                    <a:pt x="20755" y="309053"/>
                  </a:lnTo>
                  <a:lnTo>
                    <a:pt x="20723" y="309690"/>
                  </a:lnTo>
                  <a:lnTo>
                    <a:pt x="20691" y="310327"/>
                  </a:lnTo>
                  <a:lnTo>
                    <a:pt x="20655" y="310964"/>
                  </a:lnTo>
                  <a:lnTo>
                    <a:pt x="20614" y="311601"/>
                  </a:lnTo>
                  <a:lnTo>
                    <a:pt x="20568" y="312237"/>
                  </a:lnTo>
                  <a:lnTo>
                    <a:pt x="20473" y="313511"/>
                  </a:lnTo>
                  <a:lnTo>
                    <a:pt x="20368" y="314774"/>
                  </a:lnTo>
                  <a:lnTo>
                    <a:pt x="20259" y="316037"/>
                  </a:lnTo>
                  <a:lnTo>
                    <a:pt x="20146" y="317289"/>
                  </a:lnTo>
                  <a:lnTo>
                    <a:pt x="19919" y="319771"/>
                  </a:lnTo>
                  <a:lnTo>
                    <a:pt x="19850" y="319728"/>
                  </a:lnTo>
                  <a:lnTo>
                    <a:pt x="19778" y="319685"/>
                  </a:lnTo>
                  <a:lnTo>
                    <a:pt x="19737" y="319674"/>
                  </a:lnTo>
                  <a:lnTo>
                    <a:pt x="19696" y="319663"/>
                  </a:lnTo>
                  <a:lnTo>
                    <a:pt x="19655" y="319663"/>
                  </a:lnTo>
                  <a:lnTo>
                    <a:pt x="19614" y="319674"/>
                  </a:lnTo>
                  <a:lnTo>
                    <a:pt x="19328" y="319782"/>
                  </a:lnTo>
                  <a:lnTo>
                    <a:pt x="19042" y="319879"/>
                  </a:lnTo>
                  <a:lnTo>
                    <a:pt x="18755" y="319976"/>
                  </a:lnTo>
                  <a:lnTo>
                    <a:pt x="18474" y="320062"/>
                  </a:lnTo>
                  <a:lnTo>
                    <a:pt x="18197" y="320149"/>
                  </a:lnTo>
                  <a:lnTo>
                    <a:pt x="17915" y="320224"/>
                  </a:lnTo>
                  <a:lnTo>
                    <a:pt x="17638" y="320289"/>
                  </a:lnTo>
                  <a:lnTo>
                    <a:pt x="17361" y="320343"/>
                  </a:lnTo>
                  <a:lnTo>
                    <a:pt x="17088" y="320386"/>
                  </a:lnTo>
                  <a:lnTo>
                    <a:pt x="16811" y="320429"/>
                  </a:lnTo>
                  <a:lnTo>
                    <a:pt x="16538" y="320462"/>
                  </a:lnTo>
                  <a:lnTo>
                    <a:pt x="16270" y="320494"/>
                  </a:lnTo>
                  <a:lnTo>
                    <a:pt x="15998" y="320516"/>
                  </a:lnTo>
                  <a:lnTo>
                    <a:pt x="15729" y="320526"/>
                  </a:lnTo>
                  <a:lnTo>
                    <a:pt x="15193" y="320526"/>
                  </a:lnTo>
                  <a:lnTo>
                    <a:pt x="14925" y="320516"/>
                  </a:lnTo>
                  <a:lnTo>
                    <a:pt x="14662" y="320494"/>
                  </a:lnTo>
                  <a:lnTo>
                    <a:pt x="14398" y="320473"/>
                  </a:lnTo>
                  <a:lnTo>
                    <a:pt x="14135" y="320440"/>
                  </a:lnTo>
                  <a:lnTo>
                    <a:pt x="13871" y="320397"/>
                  </a:lnTo>
                  <a:lnTo>
                    <a:pt x="13612" y="320354"/>
                  </a:lnTo>
                  <a:lnTo>
                    <a:pt x="13353" y="320289"/>
                  </a:lnTo>
                  <a:lnTo>
                    <a:pt x="13094" y="320235"/>
                  </a:lnTo>
                  <a:lnTo>
                    <a:pt x="12835" y="320160"/>
                  </a:lnTo>
                  <a:lnTo>
                    <a:pt x="12576" y="320084"/>
                  </a:lnTo>
                  <a:lnTo>
                    <a:pt x="12317" y="320008"/>
                  </a:lnTo>
                  <a:lnTo>
                    <a:pt x="12063" y="319911"/>
                  </a:lnTo>
                  <a:lnTo>
                    <a:pt x="11808" y="319814"/>
                  </a:lnTo>
                  <a:lnTo>
                    <a:pt x="11554" y="319706"/>
                  </a:lnTo>
                  <a:lnTo>
                    <a:pt x="11300" y="319598"/>
                  </a:lnTo>
                  <a:lnTo>
                    <a:pt x="11045" y="319480"/>
                  </a:lnTo>
                  <a:lnTo>
                    <a:pt x="10791" y="319350"/>
                  </a:lnTo>
                  <a:lnTo>
                    <a:pt x="10536" y="319221"/>
                  </a:lnTo>
                  <a:lnTo>
                    <a:pt x="10286" y="319080"/>
                  </a:lnTo>
                  <a:lnTo>
                    <a:pt x="10037" y="318940"/>
                  </a:lnTo>
                  <a:lnTo>
                    <a:pt x="9782" y="318778"/>
                  </a:lnTo>
                  <a:lnTo>
                    <a:pt x="9532" y="318616"/>
                  </a:lnTo>
                  <a:lnTo>
                    <a:pt x="9282" y="318454"/>
                  </a:lnTo>
                  <a:lnTo>
                    <a:pt x="9032" y="318282"/>
                  </a:lnTo>
                  <a:lnTo>
                    <a:pt x="8783" y="318098"/>
                  </a:lnTo>
                  <a:lnTo>
                    <a:pt x="8533" y="317915"/>
                  </a:lnTo>
                  <a:lnTo>
                    <a:pt x="8283" y="317720"/>
                  </a:lnTo>
                  <a:lnTo>
                    <a:pt x="8037" y="317515"/>
                  </a:lnTo>
                  <a:lnTo>
                    <a:pt x="7538" y="317094"/>
                  </a:lnTo>
                  <a:lnTo>
                    <a:pt x="7042" y="316641"/>
                  </a:lnTo>
                  <a:lnTo>
                    <a:pt x="6547" y="316166"/>
                  </a:lnTo>
                  <a:lnTo>
                    <a:pt x="6052" y="315670"/>
                  </a:lnTo>
                  <a:lnTo>
                    <a:pt x="5557" y="315141"/>
                  </a:lnTo>
                  <a:lnTo>
                    <a:pt x="5057" y="314590"/>
                  </a:lnTo>
                  <a:lnTo>
                    <a:pt x="4562" y="314018"/>
                  </a:lnTo>
                  <a:lnTo>
                    <a:pt x="4062" y="313414"/>
                  </a:lnTo>
                  <a:lnTo>
                    <a:pt x="3567" y="312788"/>
                  </a:lnTo>
                  <a:lnTo>
                    <a:pt x="3067" y="312129"/>
                  </a:lnTo>
                  <a:lnTo>
                    <a:pt x="3017" y="312075"/>
                  </a:lnTo>
                  <a:lnTo>
                    <a:pt x="2967" y="312032"/>
                  </a:lnTo>
                  <a:lnTo>
                    <a:pt x="2917" y="311989"/>
                  </a:lnTo>
                  <a:lnTo>
                    <a:pt x="2871" y="311967"/>
                  </a:lnTo>
                  <a:lnTo>
                    <a:pt x="2821" y="311946"/>
                  </a:lnTo>
                  <a:lnTo>
                    <a:pt x="2776" y="311935"/>
                  </a:lnTo>
                  <a:lnTo>
                    <a:pt x="2685" y="311924"/>
                  </a:lnTo>
                  <a:lnTo>
                    <a:pt x="2753" y="311741"/>
                  </a:lnTo>
                  <a:lnTo>
                    <a:pt x="2785" y="311633"/>
                  </a:lnTo>
                  <a:lnTo>
                    <a:pt x="2812" y="311525"/>
                  </a:lnTo>
                  <a:lnTo>
                    <a:pt x="2840" y="311406"/>
                  </a:lnTo>
                  <a:lnTo>
                    <a:pt x="2867" y="311277"/>
                  </a:lnTo>
                  <a:lnTo>
                    <a:pt x="2885" y="311136"/>
                  </a:lnTo>
                  <a:lnTo>
                    <a:pt x="2903" y="310996"/>
                  </a:lnTo>
                  <a:lnTo>
                    <a:pt x="2967" y="310478"/>
                  </a:lnTo>
                  <a:lnTo>
                    <a:pt x="3026" y="309971"/>
                  </a:lnTo>
                  <a:lnTo>
                    <a:pt x="3090" y="309474"/>
                  </a:lnTo>
                  <a:lnTo>
                    <a:pt x="3158" y="308967"/>
                  </a:lnTo>
                  <a:lnTo>
                    <a:pt x="3230" y="308470"/>
                  </a:lnTo>
                  <a:lnTo>
                    <a:pt x="3303" y="307974"/>
                  </a:lnTo>
                  <a:lnTo>
                    <a:pt x="3376" y="307488"/>
                  </a:lnTo>
                  <a:lnTo>
                    <a:pt x="3458" y="306992"/>
                  </a:lnTo>
                  <a:lnTo>
                    <a:pt x="3535" y="306517"/>
                  </a:lnTo>
                  <a:lnTo>
                    <a:pt x="3621" y="306031"/>
                  </a:lnTo>
                  <a:lnTo>
                    <a:pt x="3707" y="305556"/>
                  </a:lnTo>
                  <a:lnTo>
                    <a:pt x="3794" y="305081"/>
                  </a:lnTo>
                  <a:lnTo>
                    <a:pt x="3889" y="304617"/>
                  </a:lnTo>
                  <a:lnTo>
                    <a:pt x="3980" y="304153"/>
                  </a:lnTo>
                  <a:lnTo>
                    <a:pt x="4080" y="303689"/>
                  </a:lnTo>
                  <a:lnTo>
                    <a:pt x="4180" y="303236"/>
                  </a:lnTo>
                  <a:lnTo>
                    <a:pt x="4280" y="302793"/>
                  </a:lnTo>
                  <a:lnTo>
                    <a:pt x="4384" y="302340"/>
                  </a:lnTo>
                  <a:lnTo>
                    <a:pt x="4493" y="301897"/>
                  </a:lnTo>
                  <a:lnTo>
                    <a:pt x="4603" y="301466"/>
                  </a:lnTo>
                  <a:lnTo>
                    <a:pt x="4716" y="301034"/>
                  </a:lnTo>
                  <a:lnTo>
                    <a:pt x="4834" y="300613"/>
                  </a:lnTo>
                  <a:lnTo>
                    <a:pt x="4952" y="300192"/>
                  </a:lnTo>
                  <a:lnTo>
                    <a:pt x="5075" y="299771"/>
                  </a:lnTo>
                  <a:lnTo>
                    <a:pt x="5198" y="299361"/>
                  </a:lnTo>
                  <a:lnTo>
                    <a:pt x="5325" y="298962"/>
                  </a:lnTo>
                  <a:lnTo>
                    <a:pt x="5452" y="298562"/>
                  </a:lnTo>
                  <a:lnTo>
                    <a:pt x="5584" y="298163"/>
                  </a:lnTo>
                  <a:lnTo>
                    <a:pt x="5720" y="297774"/>
                  </a:lnTo>
                  <a:lnTo>
                    <a:pt x="5857" y="297397"/>
                  </a:lnTo>
                  <a:lnTo>
                    <a:pt x="5997" y="297019"/>
                  </a:lnTo>
                  <a:lnTo>
                    <a:pt x="6138" y="296652"/>
                  </a:lnTo>
                  <a:lnTo>
                    <a:pt x="6284" y="296285"/>
                  </a:lnTo>
                  <a:lnTo>
                    <a:pt x="6429" y="295929"/>
                  </a:lnTo>
                  <a:lnTo>
                    <a:pt x="6579" y="295573"/>
                  </a:lnTo>
                  <a:lnTo>
                    <a:pt x="6733" y="295238"/>
                  </a:lnTo>
                  <a:lnTo>
                    <a:pt x="6888" y="294893"/>
                  </a:lnTo>
                  <a:lnTo>
                    <a:pt x="7047" y="294569"/>
                  </a:lnTo>
                  <a:lnTo>
                    <a:pt x="7210" y="294245"/>
                  </a:lnTo>
                  <a:lnTo>
                    <a:pt x="7374" y="293921"/>
                  </a:lnTo>
                  <a:lnTo>
                    <a:pt x="7538" y="293608"/>
                  </a:lnTo>
                  <a:lnTo>
                    <a:pt x="7710" y="293306"/>
                  </a:lnTo>
                  <a:lnTo>
                    <a:pt x="7878" y="293015"/>
                  </a:lnTo>
                  <a:lnTo>
                    <a:pt x="8056" y="292723"/>
                  </a:lnTo>
                  <a:lnTo>
                    <a:pt x="8233" y="292443"/>
                  </a:lnTo>
                  <a:lnTo>
                    <a:pt x="8410" y="292173"/>
                  </a:lnTo>
                  <a:lnTo>
                    <a:pt x="8592" y="291903"/>
                  </a:lnTo>
                  <a:lnTo>
                    <a:pt x="8778" y="291644"/>
                  </a:lnTo>
                  <a:lnTo>
                    <a:pt x="8964" y="291396"/>
                  </a:lnTo>
                  <a:lnTo>
                    <a:pt x="9155" y="291158"/>
                  </a:lnTo>
                  <a:lnTo>
                    <a:pt x="9346" y="290921"/>
                  </a:lnTo>
                  <a:lnTo>
                    <a:pt x="9541" y="290694"/>
                  </a:lnTo>
                  <a:lnTo>
                    <a:pt x="9741" y="290478"/>
                  </a:lnTo>
                  <a:lnTo>
                    <a:pt x="9941" y="290273"/>
                  </a:lnTo>
                  <a:lnTo>
                    <a:pt x="10141" y="290068"/>
                  </a:lnTo>
                  <a:lnTo>
                    <a:pt x="10350" y="289874"/>
                  </a:lnTo>
                  <a:lnTo>
                    <a:pt x="10559" y="289690"/>
                  </a:lnTo>
                  <a:lnTo>
                    <a:pt x="10768" y="289518"/>
                  </a:lnTo>
                  <a:lnTo>
                    <a:pt x="10982" y="289356"/>
                  </a:lnTo>
                  <a:lnTo>
                    <a:pt x="11200" y="289194"/>
                  </a:lnTo>
                  <a:lnTo>
                    <a:pt x="11418" y="289043"/>
                  </a:lnTo>
                  <a:lnTo>
                    <a:pt x="11636" y="288913"/>
                  </a:lnTo>
                  <a:lnTo>
                    <a:pt x="11863" y="288784"/>
                  </a:lnTo>
                  <a:lnTo>
                    <a:pt x="12090" y="288654"/>
                  </a:lnTo>
                  <a:lnTo>
                    <a:pt x="12263" y="288579"/>
                  </a:lnTo>
                  <a:lnTo>
                    <a:pt x="12435" y="288503"/>
                  </a:lnTo>
                  <a:lnTo>
                    <a:pt x="12608" y="288438"/>
                  </a:lnTo>
                  <a:lnTo>
                    <a:pt x="12776" y="288374"/>
                  </a:lnTo>
                  <a:lnTo>
                    <a:pt x="12949" y="288320"/>
                  </a:lnTo>
                  <a:lnTo>
                    <a:pt x="13122" y="288276"/>
                  </a:lnTo>
                  <a:lnTo>
                    <a:pt x="13294" y="288244"/>
                  </a:lnTo>
                  <a:lnTo>
                    <a:pt x="13467" y="288222"/>
                  </a:lnTo>
                  <a:lnTo>
                    <a:pt x="13635" y="288201"/>
                  </a:lnTo>
                  <a:lnTo>
                    <a:pt x="13808" y="288190"/>
                  </a:lnTo>
                  <a:close/>
                  <a:moveTo>
                    <a:pt x="125668" y="291730"/>
                  </a:moveTo>
                  <a:lnTo>
                    <a:pt x="125822" y="291741"/>
                  </a:lnTo>
                  <a:lnTo>
                    <a:pt x="126090" y="291763"/>
                  </a:lnTo>
                  <a:lnTo>
                    <a:pt x="126349" y="291817"/>
                  </a:lnTo>
                  <a:lnTo>
                    <a:pt x="126604" y="291881"/>
                  </a:lnTo>
                  <a:lnTo>
                    <a:pt x="126853" y="291978"/>
                  </a:lnTo>
                  <a:lnTo>
                    <a:pt x="127099" y="292086"/>
                  </a:lnTo>
                  <a:lnTo>
                    <a:pt x="127340" y="292205"/>
                  </a:lnTo>
                  <a:lnTo>
                    <a:pt x="127571" y="292356"/>
                  </a:lnTo>
                  <a:lnTo>
                    <a:pt x="127799" y="292518"/>
                  </a:lnTo>
                  <a:lnTo>
                    <a:pt x="128021" y="292691"/>
                  </a:lnTo>
                  <a:lnTo>
                    <a:pt x="128239" y="292885"/>
                  </a:lnTo>
                  <a:lnTo>
                    <a:pt x="128448" y="293101"/>
                  </a:lnTo>
                  <a:lnTo>
                    <a:pt x="128653" y="293328"/>
                  </a:lnTo>
                  <a:lnTo>
                    <a:pt x="128857" y="293576"/>
                  </a:lnTo>
                  <a:lnTo>
                    <a:pt x="129053" y="293835"/>
                  </a:lnTo>
                  <a:lnTo>
                    <a:pt x="129243" y="294116"/>
                  </a:lnTo>
                  <a:lnTo>
                    <a:pt x="129425" y="294407"/>
                  </a:lnTo>
                  <a:lnTo>
                    <a:pt x="129607" y="294709"/>
                  </a:lnTo>
                  <a:lnTo>
                    <a:pt x="129784" y="295022"/>
                  </a:lnTo>
                  <a:lnTo>
                    <a:pt x="129952" y="295357"/>
                  </a:lnTo>
                  <a:lnTo>
                    <a:pt x="130120" y="295702"/>
                  </a:lnTo>
                  <a:lnTo>
                    <a:pt x="130279" y="296058"/>
                  </a:lnTo>
                  <a:lnTo>
                    <a:pt x="130434" y="296425"/>
                  </a:lnTo>
                  <a:lnTo>
                    <a:pt x="130588" y="296814"/>
                  </a:lnTo>
                  <a:lnTo>
                    <a:pt x="130734" y="297202"/>
                  </a:lnTo>
                  <a:lnTo>
                    <a:pt x="130874" y="297613"/>
                  </a:lnTo>
                  <a:lnTo>
                    <a:pt x="131011" y="298023"/>
                  </a:lnTo>
                  <a:lnTo>
                    <a:pt x="131147" y="298454"/>
                  </a:lnTo>
                  <a:lnTo>
                    <a:pt x="131274" y="298886"/>
                  </a:lnTo>
                  <a:lnTo>
                    <a:pt x="131397" y="299329"/>
                  </a:lnTo>
                  <a:lnTo>
                    <a:pt x="131520" y="299782"/>
                  </a:lnTo>
                  <a:lnTo>
                    <a:pt x="131633" y="300246"/>
                  </a:lnTo>
                  <a:lnTo>
                    <a:pt x="131747" y="300721"/>
                  </a:lnTo>
                  <a:lnTo>
                    <a:pt x="131851" y="301196"/>
                  </a:lnTo>
                  <a:lnTo>
                    <a:pt x="131956" y="301682"/>
                  </a:lnTo>
                  <a:lnTo>
                    <a:pt x="132056" y="302178"/>
                  </a:lnTo>
                  <a:lnTo>
                    <a:pt x="132151" y="302675"/>
                  </a:lnTo>
                  <a:lnTo>
                    <a:pt x="132242" y="303182"/>
                  </a:lnTo>
                  <a:lnTo>
                    <a:pt x="132328" y="303689"/>
                  </a:lnTo>
                  <a:lnTo>
                    <a:pt x="132410" y="304207"/>
                  </a:lnTo>
                  <a:lnTo>
                    <a:pt x="132492" y="304736"/>
                  </a:lnTo>
                  <a:lnTo>
                    <a:pt x="132569" y="305265"/>
                  </a:lnTo>
                  <a:lnTo>
                    <a:pt x="132642" y="305794"/>
                  </a:lnTo>
                  <a:lnTo>
                    <a:pt x="132710" y="306333"/>
                  </a:lnTo>
                  <a:lnTo>
                    <a:pt x="132774" y="306873"/>
                  </a:lnTo>
                  <a:lnTo>
                    <a:pt x="132833" y="307413"/>
                  </a:lnTo>
                  <a:lnTo>
                    <a:pt x="132892" y="307963"/>
                  </a:lnTo>
                  <a:lnTo>
                    <a:pt x="132946" y="308514"/>
                  </a:lnTo>
                  <a:lnTo>
                    <a:pt x="132996" y="309064"/>
                  </a:lnTo>
                  <a:lnTo>
                    <a:pt x="133046" y="309615"/>
                  </a:lnTo>
                  <a:lnTo>
                    <a:pt x="133092" y="310165"/>
                  </a:lnTo>
                  <a:lnTo>
                    <a:pt x="133133" y="310726"/>
                  </a:lnTo>
                  <a:lnTo>
                    <a:pt x="133169" y="311277"/>
                  </a:lnTo>
                  <a:lnTo>
                    <a:pt x="133205" y="311838"/>
                  </a:lnTo>
                  <a:lnTo>
                    <a:pt x="133237" y="312388"/>
                  </a:lnTo>
                  <a:lnTo>
                    <a:pt x="133264" y="312939"/>
                  </a:lnTo>
                  <a:lnTo>
                    <a:pt x="133292" y="313500"/>
                  </a:lnTo>
                  <a:lnTo>
                    <a:pt x="133314" y="314051"/>
                  </a:lnTo>
                  <a:lnTo>
                    <a:pt x="133337" y="314601"/>
                  </a:lnTo>
                  <a:lnTo>
                    <a:pt x="133369" y="315691"/>
                  </a:lnTo>
                  <a:lnTo>
                    <a:pt x="133392" y="316770"/>
                  </a:lnTo>
                  <a:lnTo>
                    <a:pt x="133405" y="317839"/>
                  </a:lnTo>
                  <a:lnTo>
                    <a:pt x="133201" y="317817"/>
                  </a:lnTo>
                  <a:lnTo>
                    <a:pt x="133001" y="317807"/>
                  </a:lnTo>
                  <a:lnTo>
                    <a:pt x="132801" y="317807"/>
                  </a:lnTo>
                  <a:lnTo>
                    <a:pt x="132596" y="317817"/>
                  </a:lnTo>
                  <a:lnTo>
                    <a:pt x="132396" y="317828"/>
                  </a:lnTo>
                  <a:lnTo>
                    <a:pt x="132192" y="317861"/>
                  </a:lnTo>
                  <a:lnTo>
                    <a:pt x="131783" y="317925"/>
                  </a:lnTo>
                  <a:lnTo>
                    <a:pt x="131379" y="318012"/>
                  </a:lnTo>
                  <a:lnTo>
                    <a:pt x="130970" y="318120"/>
                  </a:lnTo>
                  <a:lnTo>
                    <a:pt x="130561" y="318238"/>
                  </a:lnTo>
                  <a:lnTo>
                    <a:pt x="130152" y="318379"/>
                  </a:lnTo>
                  <a:lnTo>
                    <a:pt x="129334" y="318670"/>
                  </a:lnTo>
                  <a:lnTo>
                    <a:pt x="128521" y="318972"/>
                  </a:lnTo>
                  <a:lnTo>
                    <a:pt x="128117" y="319113"/>
                  </a:lnTo>
                  <a:lnTo>
                    <a:pt x="127712" y="319242"/>
                  </a:lnTo>
                  <a:lnTo>
                    <a:pt x="127312" y="319361"/>
                  </a:lnTo>
                  <a:lnTo>
                    <a:pt x="126913" y="319458"/>
                  </a:lnTo>
                  <a:lnTo>
                    <a:pt x="126467" y="319566"/>
                  </a:lnTo>
                  <a:lnTo>
                    <a:pt x="126022" y="319652"/>
                  </a:lnTo>
                  <a:lnTo>
                    <a:pt x="125577" y="319728"/>
                  </a:lnTo>
                  <a:lnTo>
                    <a:pt x="125131" y="319803"/>
                  </a:lnTo>
                  <a:lnTo>
                    <a:pt x="124241" y="319933"/>
                  </a:lnTo>
                  <a:lnTo>
                    <a:pt x="123350" y="320041"/>
                  </a:lnTo>
                  <a:lnTo>
                    <a:pt x="121569" y="320235"/>
                  </a:lnTo>
                  <a:lnTo>
                    <a:pt x="120674" y="320343"/>
                  </a:lnTo>
                  <a:lnTo>
                    <a:pt x="119779" y="320462"/>
                  </a:lnTo>
                  <a:lnTo>
                    <a:pt x="119720" y="320473"/>
                  </a:lnTo>
                  <a:lnTo>
                    <a:pt x="119661" y="320505"/>
                  </a:lnTo>
                  <a:lnTo>
                    <a:pt x="119602" y="320548"/>
                  </a:lnTo>
                  <a:lnTo>
                    <a:pt x="119548" y="320602"/>
                  </a:lnTo>
                  <a:lnTo>
                    <a:pt x="119502" y="319523"/>
                  </a:lnTo>
                  <a:lnTo>
                    <a:pt x="119461" y="318411"/>
                  </a:lnTo>
                  <a:lnTo>
                    <a:pt x="119429" y="317267"/>
                  </a:lnTo>
                  <a:lnTo>
                    <a:pt x="119402" y="316101"/>
                  </a:lnTo>
                  <a:lnTo>
                    <a:pt x="119379" y="314903"/>
                  </a:lnTo>
                  <a:lnTo>
                    <a:pt x="119370" y="313694"/>
                  </a:lnTo>
                  <a:lnTo>
                    <a:pt x="119370" y="313090"/>
                  </a:lnTo>
                  <a:lnTo>
                    <a:pt x="119370" y="312486"/>
                  </a:lnTo>
                  <a:lnTo>
                    <a:pt x="119375" y="311870"/>
                  </a:lnTo>
                  <a:lnTo>
                    <a:pt x="119384" y="311255"/>
                  </a:lnTo>
                  <a:lnTo>
                    <a:pt x="119393" y="310640"/>
                  </a:lnTo>
                  <a:lnTo>
                    <a:pt x="119407" y="310025"/>
                  </a:lnTo>
                  <a:lnTo>
                    <a:pt x="119425" y="309409"/>
                  </a:lnTo>
                  <a:lnTo>
                    <a:pt x="119443" y="308805"/>
                  </a:lnTo>
                  <a:lnTo>
                    <a:pt x="119466" y="308190"/>
                  </a:lnTo>
                  <a:lnTo>
                    <a:pt x="119498" y="307585"/>
                  </a:lnTo>
                  <a:lnTo>
                    <a:pt x="119529" y="306981"/>
                  </a:lnTo>
                  <a:lnTo>
                    <a:pt x="119561" y="306377"/>
                  </a:lnTo>
                  <a:lnTo>
                    <a:pt x="119602" y="305772"/>
                  </a:lnTo>
                  <a:lnTo>
                    <a:pt x="119648" y="305179"/>
                  </a:lnTo>
                  <a:lnTo>
                    <a:pt x="119698" y="304596"/>
                  </a:lnTo>
                  <a:lnTo>
                    <a:pt x="119747" y="304013"/>
                  </a:lnTo>
                  <a:lnTo>
                    <a:pt x="119807" y="303430"/>
                  </a:lnTo>
                  <a:lnTo>
                    <a:pt x="119870" y="302869"/>
                  </a:lnTo>
                  <a:lnTo>
                    <a:pt x="119938" y="302308"/>
                  </a:lnTo>
                  <a:lnTo>
                    <a:pt x="120011" y="301746"/>
                  </a:lnTo>
                  <a:lnTo>
                    <a:pt x="120088" y="301207"/>
                  </a:lnTo>
                  <a:lnTo>
                    <a:pt x="120170" y="300667"/>
                  </a:lnTo>
                  <a:lnTo>
                    <a:pt x="120261" y="300138"/>
                  </a:lnTo>
                  <a:lnTo>
                    <a:pt x="120356" y="299620"/>
                  </a:lnTo>
                  <a:lnTo>
                    <a:pt x="120456" y="299124"/>
                  </a:lnTo>
                  <a:lnTo>
                    <a:pt x="120561" y="298627"/>
                  </a:lnTo>
                  <a:lnTo>
                    <a:pt x="120674" y="298141"/>
                  </a:lnTo>
                  <a:lnTo>
                    <a:pt x="120792" y="297677"/>
                  </a:lnTo>
                  <a:lnTo>
                    <a:pt x="120915" y="297224"/>
                  </a:lnTo>
                  <a:lnTo>
                    <a:pt x="121047" y="296781"/>
                  </a:lnTo>
                  <a:lnTo>
                    <a:pt x="121183" y="296350"/>
                  </a:lnTo>
                  <a:lnTo>
                    <a:pt x="121329" y="295940"/>
                  </a:lnTo>
                  <a:lnTo>
                    <a:pt x="121479" y="295540"/>
                  </a:lnTo>
                  <a:lnTo>
                    <a:pt x="121638" y="295162"/>
                  </a:lnTo>
                  <a:lnTo>
                    <a:pt x="121806" y="294795"/>
                  </a:lnTo>
                  <a:lnTo>
                    <a:pt x="121974" y="294450"/>
                  </a:lnTo>
                  <a:lnTo>
                    <a:pt x="122156" y="294126"/>
                  </a:lnTo>
                  <a:lnTo>
                    <a:pt x="122342" y="293813"/>
                  </a:lnTo>
                  <a:lnTo>
                    <a:pt x="122437" y="293662"/>
                  </a:lnTo>
                  <a:lnTo>
                    <a:pt x="122537" y="293522"/>
                  </a:lnTo>
                  <a:lnTo>
                    <a:pt x="122637" y="293382"/>
                  </a:lnTo>
                  <a:lnTo>
                    <a:pt x="122742" y="293252"/>
                  </a:lnTo>
                  <a:lnTo>
                    <a:pt x="122842" y="293123"/>
                  </a:lnTo>
                  <a:lnTo>
                    <a:pt x="122951" y="293004"/>
                  </a:lnTo>
                  <a:lnTo>
                    <a:pt x="123060" y="292885"/>
                  </a:lnTo>
                  <a:lnTo>
                    <a:pt x="123169" y="292766"/>
                  </a:lnTo>
                  <a:lnTo>
                    <a:pt x="123282" y="292658"/>
                  </a:lnTo>
                  <a:lnTo>
                    <a:pt x="123396" y="292561"/>
                  </a:lnTo>
                  <a:lnTo>
                    <a:pt x="123509" y="292464"/>
                  </a:lnTo>
                  <a:lnTo>
                    <a:pt x="123628" y="292378"/>
                  </a:lnTo>
                  <a:lnTo>
                    <a:pt x="123750" y="292291"/>
                  </a:lnTo>
                  <a:lnTo>
                    <a:pt x="123873" y="292205"/>
                  </a:lnTo>
                  <a:lnTo>
                    <a:pt x="123996" y="292140"/>
                  </a:lnTo>
                  <a:lnTo>
                    <a:pt x="124123" y="292065"/>
                  </a:lnTo>
                  <a:lnTo>
                    <a:pt x="124255" y="292011"/>
                  </a:lnTo>
                  <a:lnTo>
                    <a:pt x="124386" y="291946"/>
                  </a:lnTo>
                  <a:lnTo>
                    <a:pt x="124518" y="291903"/>
                  </a:lnTo>
                  <a:lnTo>
                    <a:pt x="124654" y="291860"/>
                  </a:lnTo>
                  <a:lnTo>
                    <a:pt x="124791" y="291817"/>
                  </a:lnTo>
                  <a:lnTo>
                    <a:pt x="124932" y="291784"/>
                  </a:lnTo>
                  <a:lnTo>
                    <a:pt x="125072" y="291763"/>
                  </a:lnTo>
                  <a:lnTo>
                    <a:pt x="125218" y="291741"/>
                  </a:lnTo>
                  <a:lnTo>
                    <a:pt x="125368" y="291730"/>
                  </a:lnTo>
                  <a:close/>
                  <a:moveTo>
                    <a:pt x="2281" y="315594"/>
                  </a:moveTo>
                  <a:lnTo>
                    <a:pt x="2476" y="315950"/>
                  </a:lnTo>
                  <a:lnTo>
                    <a:pt x="2676" y="316306"/>
                  </a:lnTo>
                  <a:lnTo>
                    <a:pt x="2876" y="316652"/>
                  </a:lnTo>
                  <a:lnTo>
                    <a:pt x="3076" y="316986"/>
                  </a:lnTo>
                  <a:lnTo>
                    <a:pt x="3280" y="317321"/>
                  </a:lnTo>
                  <a:lnTo>
                    <a:pt x="3485" y="317634"/>
                  </a:lnTo>
                  <a:lnTo>
                    <a:pt x="3689" y="317947"/>
                  </a:lnTo>
                  <a:lnTo>
                    <a:pt x="3894" y="318249"/>
                  </a:lnTo>
                  <a:lnTo>
                    <a:pt x="3880" y="318454"/>
                  </a:lnTo>
                  <a:lnTo>
                    <a:pt x="3857" y="318659"/>
                  </a:lnTo>
                  <a:lnTo>
                    <a:pt x="3826" y="318864"/>
                  </a:lnTo>
                  <a:lnTo>
                    <a:pt x="3789" y="319059"/>
                  </a:lnTo>
                  <a:lnTo>
                    <a:pt x="3744" y="319253"/>
                  </a:lnTo>
                  <a:lnTo>
                    <a:pt x="3694" y="319436"/>
                  </a:lnTo>
                  <a:lnTo>
                    <a:pt x="3635" y="319609"/>
                  </a:lnTo>
                  <a:lnTo>
                    <a:pt x="3576" y="319782"/>
                  </a:lnTo>
                  <a:lnTo>
                    <a:pt x="3508" y="319954"/>
                  </a:lnTo>
                  <a:lnTo>
                    <a:pt x="3439" y="320106"/>
                  </a:lnTo>
                  <a:lnTo>
                    <a:pt x="3362" y="320257"/>
                  </a:lnTo>
                  <a:lnTo>
                    <a:pt x="3285" y="320397"/>
                  </a:lnTo>
                  <a:lnTo>
                    <a:pt x="3203" y="320516"/>
                  </a:lnTo>
                  <a:lnTo>
                    <a:pt x="3117" y="320634"/>
                  </a:lnTo>
                  <a:lnTo>
                    <a:pt x="3030" y="320742"/>
                  </a:lnTo>
                  <a:lnTo>
                    <a:pt x="2940" y="320829"/>
                  </a:lnTo>
                  <a:lnTo>
                    <a:pt x="2853" y="320915"/>
                  </a:lnTo>
                  <a:lnTo>
                    <a:pt x="2762" y="320980"/>
                  </a:lnTo>
                  <a:lnTo>
                    <a:pt x="2672" y="321023"/>
                  </a:lnTo>
                  <a:lnTo>
                    <a:pt x="2576" y="321055"/>
                  </a:lnTo>
                  <a:lnTo>
                    <a:pt x="2485" y="321077"/>
                  </a:lnTo>
                  <a:lnTo>
                    <a:pt x="2399" y="321077"/>
                  </a:lnTo>
                  <a:lnTo>
                    <a:pt x="2308" y="321066"/>
                  </a:lnTo>
                  <a:lnTo>
                    <a:pt x="2222" y="321023"/>
                  </a:lnTo>
                  <a:lnTo>
                    <a:pt x="2135" y="320980"/>
                  </a:lnTo>
                  <a:lnTo>
                    <a:pt x="2054" y="320904"/>
                  </a:lnTo>
                  <a:lnTo>
                    <a:pt x="1976" y="320807"/>
                  </a:lnTo>
                  <a:lnTo>
                    <a:pt x="1899" y="320699"/>
                  </a:lnTo>
                  <a:lnTo>
                    <a:pt x="1826" y="320559"/>
                  </a:lnTo>
                  <a:lnTo>
                    <a:pt x="1758" y="320397"/>
                  </a:lnTo>
                  <a:lnTo>
                    <a:pt x="1695" y="320224"/>
                  </a:lnTo>
                  <a:lnTo>
                    <a:pt x="1640" y="320019"/>
                  </a:lnTo>
                  <a:lnTo>
                    <a:pt x="1599" y="319857"/>
                  </a:lnTo>
                  <a:lnTo>
                    <a:pt x="1567" y="319695"/>
                  </a:lnTo>
                  <a:lnTo>
                    <a:pt x="1540" y="319523"/>
                  </a:lnTo>
                  <a:lnTo>
                    <a:pt x="1518" y="319350"/>
                  </a:lnTo>
                  <a:lnTo>
                    <a:pt x="1499" y="319177"/>
                  </a:lnTo>
                  <a:lnTo>
                    <a:pt x="1486" y="318994"/>
                  </a:lnTo>
                  <a:lnTo>
                    <a:pt x="1481" y="318810"/>
                  </a:lnTo>
                  <a:lnTo>
                    <a:pt x="1477" y="318627"/>
                  </a:lnTo>
                  <a:lnTo>
                    <a:pt x="1477" y="318443"/>
                  </a:lnTo>
                  <a:lnTo>
                    <a:pt x="1481" y="318260"/>
                  </a:lnTo>
                  <a:lnTo>
                    <a:pt x="1490" y="318076"/>
                  </a:lnTo>
                  <a:lnTo>
                    <a:pt x="1504" y="317904"/>
                  </a:lnTo>
                  <a:lnTo>
                    <a:pt x="1522" y="317720"/>
                  </a:lnTo>
                  <a:lnTo>
                    <a:pt x="1545" y="317548"/>
                  </a:lnTo>
                  <a:lnTo>
                    <a:pt x="1567" y="317375"/>
                  </a:lnTo>
                  <a:lnTo>
                    <a:pt x="1595" y="317213"/>
                  </a:lnTo>
                  <a:lnTo>
                    <a:pt x="1627" y="317073"/>
                  </a:lnTo>
                  <a:lnTo>
                    <a:pt x="1658" y="316943"/>
                  </a:lnTo>
                  <a:lnTo>
                    <a:pt x="1690" y="316814"/>
                  </a:lnTo>
                  <a:lnTo>
                    <a:pt x="1731" y="316695"/>
                  </a:lnTo>
                  <a:lnTo>
                    <a:pt x="1767" y="316587"/>
                  </a:lnTo>
                  <a:lnTo>
                    <a:pt x="1813" y="316490"/>
                  </a:lnTo>
                  <a:lnTo>
                    <a:pt x="1899" y="316296"/>
                  </a:lnTo>
                  <a:lnTo>
                    <a:pt x="1995" y="316123"/>
                  </a:lnTo>
                  <a:lnTo>
                    <a:pt x="2090" y="315950"/>
                  </a:lnTo>
                  <a:lnTo>
                    <a:pt x="2185" y="315777"/>
                  </a:lnTo>
                  <a:lnTo>
                    <a:pt x="2281" y="315594"/>
                  </a:lnTo>
                  <a:close/>
                  <a:moveTo>
                    <a:pt x="7447" y="322092"/>
                  </a:moveTo>
                  <a:lnTo>
                    <a:pt x="7674" y="322264"/>
                  </a:lnTo>
                  <a:lnTo>
                    <a:pt x="7906" y="322437"/>
                  </a:lnTo>
                  <a:lnTo>
                    <a:pt x="8137" y="322610"/>
                  </a:lnTo>
                  <a:lnTo>
                    <a:pt x="8374" y="322761"/>
                  </a:lnTo>
                  <a:lnTo>
                    <a:pt x="8605" y="322912"/>
                  </a:lnTo>
                  <a:lnTo>
                    <a:pt x="8842" y="323063"/>
                  </a:lnTo>
                  <a:lnTo>
                    <a:pt x="9310" y="323333"/>
                  </a:lnTo>
                  <a:lnTo>
                    <a:pt x="9250" y="323624"/>
                  </a:lnTo>
                  <a:lnTo>
                    <a:pt x="9182" y="323905"/>
                  </a:lnTo>
                  <a:lnTo>
                    <a:pt x="9114" y="324175"/>
                  </a:lnTo>
                  <a:lnTo>
                    <a:pt x="9037" y="324434"/>
                  </a:lnTo>
                  <a:lnTo>
                    <a:pt x="8955" y="324671"/>
                  </a:lnTo>
                  <a:lnTo>
                    <a:pt x="8869" y="324909"/>
                  </a:lnTo>
                  <a:lnTo>
                    <a:pt x="8778" y="325114"/>
                  </a:lnTo>
                  <a:lnTo>
                    <a:pt x="8683" y="325319"/>
                  </a:lnTo>
                  <a:lnTo>
                    <a:pt x="8578" y="325491"/>
                  </a:lnTo>
                  <a:lnTo>
                    <a:pt x="8524" y="325567"/>
                  </a:lnTo>
                  <a:lnTo>
                    <a:pt x="8469" y="325642"/>
                  </a:lnTo>
                  <a:lnTo>
                    <a:pt x="8414" y="325707"/>
                  </a:lnTo>
                  <a:lnTo>
                    <a:pt x="8355" y="325772"/>
                  </a:lnTo>
                  <a:lnTo>
                    <a:pt x="8296" y="325826"/>
                  </a:lnTo>
                  <a:lnTo>
                    <a:pt x="8233" y="325869"/>
                  </a:lnTo>
                  <a:lnTo>
                    <a:pt x="8174" y="325912"/>
                  </a:lnTo>
                  <a:lnTo>
                    <a:pt x="8110" y="325945"/>
                  </a:lnTo>
                  <a:lnTo>
                    <a:pt x="8042" y="325977"/>
                  </a:lnTo>
                  <a:lnTo>
                    <a:pt x="7974" y="325999"/>
                  </a:lnTo>
                  <a:lnTo>
                    <a:pt x="7906" y="326009"/>
                  </a:lnTo>
                  <a:lnTo>
                    <a:pt x="7765" y="326009"/>
                  </a:lnTo>
                  <a:lnTo>
                    <a:pt x="7692" y="325999"/>
                  </a:lnTo>
                  <a:lnTo>
                    <a:pt x="7619" y="325977"/>
                  </a:lnTo>
                  <a:lnTo>
                    <a:pt x="7547" y="325945"/>
                  </a:lnTo>
                  <a:lnTo>
                    <a:pt x="7479" y="325902"/>
                  </a:lnTo>
                  <a:lnTo>
                    <a:pt x="7410" y="325848"/>
                  </a:lnTo>
                  <a:lnTo>
                    <a:pt x="7342" y="325794"/>
                  </a:lnTo>
                  <a:lnTo>
                    <a:pt x="7279" y="325729"/>
                  </a:lnTo>
                  <a:lnTo>
                    <a:pt x="7215" y="325642"/>
                  </a:lnTo>
                  <a:lnTo>
                    <a:pt x="7161" y="325556"/>
                  </a:lnTo>
                  <a:lnTo>
                    <a:pt x="7106" y="325459"/>
                  </a:lnTo>
                  <a:lnTo>
                    <a:pt x="7056" y="325351"/>
                  </a:lnTo>
                  <a:lnTo>
                    <a:pt x="7011" y="325232"/>
                  </a:lnTo>
                  <a:lnTo>
                    <a:pt x="6970" y="325103"/>
                  </a:lnTo>
                  <a:lnTo>
                    <a:pt x="6933" y="324962"/>
                  </a:lnTo>
                  <a:lnTo>
                    <a:pt x="6906" y="324811"/>
                  </a:lnTo>
                  <a:lnTo>
                    <a:pt x="6879" y="324649"/>
                  </a:lnTo>
                  <a:lnTo>
                    <a:pt x="6865" y="324477"/>
                  </a:lnTo>
                  <a:lnTo>
                    <a:pt x="6856" y="324304"/>
                  </a:lnTo>
                  <a:lnTo>
                    <a:pt x="6856" y="324131"/>
                  </a:lnTo>
                  <a:lnTo>
                    <a:pt x="6861" y="323980"/>
                  </a:lnTo>
                  <a:lnTo>
                    <a:pt x="6870" y="323840"/>
                  </a:lnTo>
                  <a:lnTo>
                    <a:pt x="6888" y="323700"/>
                  </a:lnTo>
                  <a:lnTo>
                    <a:pt x="6906" y="323570"/>
                  </a:lnTo>
                  <a:lnTo>
                    <a:pt x="6933" y="323451"/>
                  </a:lnTo>
                  <a:lnTo>
                    <a:pt x="6965" y="323333"/>
                  </a:lnTo>
                  <a:lnTo>
                    <a:pt x="6997" y="323214"/>
                  </a:lnTo>
                  <a:lnTo>
                    <a:pt x="7033" y="323106"/>
                  </a:lnTo>
                  <a:lnTo>
                    <a:pt x="7120" y="322890"/>
                  </a:lnTo>
                  <a:lnTo>
                    <a:pt x="7215" y="322685"/>
                  </a:lnTo>
                  <a:lnTo>
                    <a:pt x="7315" y="322469"/>
                  </a:lnTo>
                  <a:lnTo>
                    <a:pt x="7356" y="322383"/>
                  </a:lnTo>
                  <a:lnTo>
                    <a:pt x="7388" y="322297"/>
                  </a:lnTo>
                  <a:lnTo>
                    <a:pt x="7447" y="322092"/>
                  </a:lnTo>
                  <a:close/>
                  <a:moveTo>
                    <a:pt x="132951" y="320915"/>
                  </a:moveTo>
                  <a:lnTo>
                    <a:pt x="132969" y="321066"/>
                  </a:lnTo>
                  <a:lnTo>
                    <a:pt x="132978" y="321152"/>
                  </a:lnTo>
                  <a:lnTo>
                    <a:pt x="132996" y="321228"/>
                  </a:lnTo>
                  <a:lnTo>
                    <a:pt x="133096" y="321552"/>
                  </a:lnTo>
                  <a:lnTo>
                    <a:pt x="133201" y="321897"/>
                  </a:lnTo>
                  <a:lnTo>
                    <a:pt x="133305" y="322275"/>
                  </a:lnTo>
                  <a:lnTo>
                    <a:pt x="133405" y="322674"/>
                  </a:lnTo>
                  <a:lnTo>
                    <a:pt x="133501" y="323095"/>
                  </a:lnTo>
                  <a:lnTo>
                    <a:pt x="133587" y="323538"/>
                  </a:lnTo>
                  <a:lnTo>
                    <a:pt x="133628" y="323754"/>
                  </a:lnTo>
                  <a:lnTo>
                    <a:pt x="133664" y="323980"/>
                  </a:lnTo>
                  <a:lnTo>
                    <a:pt x="133696" y="324207"/>
                  </a:lnTo>
                  <a:lnTo>
                    <a:pt x="133728" y="324423"/>
                  </a:lnTo>
                  <a:lnTo>
                    <a:pt x="133755" y="324649"/>
                  </a:lnTo>
                  <a:lnTo>
                    <a:pt x="133773" y="324876"/>
                  </a:lnTo>
                  <a:lnTo>
                    <a:pt x="133791" y="325103"/>
                  </a:lnTo>
                  <a:lnTo>
                    <a:pt x="133805" y="325329"/>
                  </a:lnTo>
                  <a:lnTo>
                    <a:pt x="133814" y="325556"/>
                  </a:lnTo>
                  <a:lnTo>
                    <a:pt x="133814" y="325772"/>
                  </a:lnTo>
                  <a:lnTo>
                    <a:pt x="133810" y="325988"/>
                  </a:lnTo>
                  <a:lnTo>
                    <a:pt x="133800" y="326204"/>
                  </a:lnTo>
                  <a:lnTo>
                    <a:pt x="133787" y="326420"/>
                  </a:lnTo>
                  <a:lnTo>
                    <a:pt x="133764" y="326625"/>
                  </a:lnTo>
                  <a:lnTo>
                    <a:pt x="133737" y="326830"/>
                  </a:lnTo>
                  <a:lnTo>
                    <a:pt x="133700" y="327024"/>
                  </a:lnTo>
                  <a:lnTo>
                    <a:pt x="133655" y="327218"/>
                  </a:lnTo>
                  <a:lnTo>
                    <a:pt x="133605" y="327413"/>
                  </a:lnTo>
                  <a:lnTo>
                    <a:pt x="133546" y="327585"/>
                  </a:lnTo>
                  <a:lnTo>
                    <a:pt x="133478" y="327758"/>
                  </a:lnTo>
                  <a:lnTo>
                    <a:pt x="133423" y="327887"/>
                  </a:lnTo>
                  <a:lnTo>
                    <a:pt x="133369" y="328006"/>
                  </a:lnTo>
                  <a:lnTo>
                    <a:pt x="133314" y="328103"/>
                  </a:lnTo>
                  <a:lnTo>
                    <a:pt x="133260" y="328200"/>
                  </a:lnTo>
                  <a:lnTo>
                    <a:pt x="133205" y="328276"/>
                  </a:lnTo>
                  <a:lnTo>
                    <a:pt x="133155" y="328352"/>
                  </a:lnTo>
                  <a:lnTo>
                    <a:pt x="133101" y="328406"/>
                  </a:lnTo>
                  <a:lnTo>
                    <a:pt x="133051" y="328459"/>
                  </a:lnTo>
                  <a:lnTo>
                    <a:pt x="132996" y="328492"/>
                  </a:lnTo>
                  <a:lnTo>
                    <a:pt x="132946" y="328524"/>
                  </a:lnTo>
                  <a:lnTo>
                    <a:pt x="132896" y="328535"/>
                  </a:lnTo>
                  <a:lnTo>
                    <a:pt x="132851" y="328546"/>
                  </a:lnTo>
                  <a:lnTo>
                    <a:pt x="132801" y="328546"/>
                  </a:lnTo>
                  <a:lnTo>
                    <a:pt x="132751" y="328524"/>
                  </a:lnTo>
                  <a:lnTo>
                    <a:pt x="132705" y="328503"/>
                  </a:lnTo>
                  <a:lnTo>
                    <a:pt x="132660" y="328481"/>
                  </a:lnTo>
                  <a:lnTo>
                    <a:pt x="132615" y="328438"/>
                  </a:lnTo>
                  <a:lnTo>
                    <a:pt x="132574" y="328384"/>
                  </a:lnTo>
                  <a:lnTo>
                    <a:pt x="132533" y="328330"/>
                  </a:lnTo>
                  <a:lnTo>
                    <a:pt x="132487" y="328265"/>
                  </a:lnTo>
                  <a:lnTo>
                    <a:pt x="132451" y="328190"/>
                  </a:lnTo>
                  <a:lnTo>
                    <a:pt x="132410" y="328103"/>
                  </a:lnTo>
                  <a:lnTo>
                    <a:pt x="132374" y="328017"/>
                  </a:lnTo>
                  <a:lnTo>
                    <a:pt x="132337" y="327920"/>
                  </a:lnTo>
                  <a:lnTo>
                    <a:pt x="132306" y="327812"/>
                  </a:lnTo>
                  <a:lnTo>
                    <a:pt x="132269" y="327693"/>
                  </a:lnTo>
                  <a:lnTo>
                    <a:pt x="132237" y="327574"/>
                  </a:lnTo>
                  <a:lnTo>
                    <a:pt x="132210" y="327445"/>
                  </a:lnTo>
                  <a:lnTo>
                    <a:pt x="132183" y="327305"/>
                  </a:lnTo>
                  <a:lnTo>
                    <a:pt x="132156" y="327164"/>
                  </a:lnTo>
                  <a:lnTo>
                    <a:pt x="132106" y="326862"/>
                  </a:lnTo>
                  <a:lnTo>
                    <a:pt x="132042" y="326322"/>
                  </a:lnTo>
                  <a:lnTo>
                    <a:pt x="131978" y="325750"/>
                  </a:lnTo>
                  <a:lnTo>
                    <a:pt x="131910" y="325135"/>
                  </a:lnTo>
                  <a:lnTo>
                    <a:pt x="131833" y="324520"/>
                  </a:lnTo>
                  <a:lnTo>
                    <a:pt x="131792" y="324207"/>
                  </a:lnTo>
                  <a:lnTo>
                    <a:pt x="131751" y="323905"/>
                  </a:lnTo>
                  <a:lnTo>
                    <a:pt x="131706" y="323603"/>
                  </a:lnTo>
                  <a:lnTo>
                    <a:pt x="131651" y="323300"/>
                  </a:lnTo>
                  <a:lnTo>
                    <a:pt x="131601" y="323020"/>
                  </a:lnTo>
                  <a:lnTo>
                    <a:pt x="131542" y="322739"/>
                  </a:lnTo>
                  <a:lnTo>
                    <a:pt x="131479" y="322480"/>
                  </a:lnTo>
                  <a:lnTo>
                    <a:pt x="131411" y="322232"/>
                  </a:lnTo>
                  <a:lnTo>
                    <a:pt x="131610" y="322081"/>
                  </a:lnTo>
                  <a:lnTo>
                    <a:pt x="131810" y="321930"/>
                  </a:lnTo>
                  <a:lnTo>
                    <a:pt x="132006" y="321768"/>
                  </a:lnTo>
                  <a:lnTo>
                    <a:pt x="132201" y="321606"/>
                  </a:lnTo>
                  <a:lnTo>
                    <a:pt x="132396" y="321444"/>
                  </a:lnTo>
                  <a:lnTo>
                    <a:pt x="132583" y="321271"/>
                  </a:lnTo>
                  <a:lnTo>
                    <a:pt x="132769" y="321099"/>
                  </a:lnTo>
                  <a:lnTo>
                    <a:pt x="132951" y="320915"/>
                  </a:lnTo>
                  <a:close/>
                  <a:moveTo>
                    <a:pt x="17897" y="323441"/>
                  </a:moveTo>
                  <a:lnTo>
                    <a:pt x="17897" y="323570"/>
                  </a:lnTo>
                  <a:lnTo>
                    <a:pt x="17901" y="323624"/>
                  </a:lnTo>
                  <a:lnTo>
                    <a:pt x="17910" y="323678"/>
                  </a:lnTo>
                  <a:lnTo>
                    <a:pt x="17938" y="323872"/>
                  </a:lnTo>
                  <a:lnTo>
                    <a:pt x="17960" y="324067"/>
                  </a:lnTo>
                  <a:lnTo>
                    <a:pt x="17978" y="324283"/>
                  </a:lnTo>
                  <a:lnTo>
                    <a:pt x="17992" y="324488"/>
                  </a:lnTo>
                  <a:lnTo>
                    <a:pt x="18001" y="324703"/>
                  </a:lnTo>
                  <a:lnTo>
                    <a:pt x="18006" y="324930"/>
                  </a:lnTo>
                  <a:lnTo>
                    <a:pt x="18010" y="325146"/>
                  </a:lnTo>
                  <a:lnTo>
                    <a:pt x="18006" y="325373"/>
                  </a:lnTo>
                  <a:lnTo>
                    <a:pt x="17997" y="325599"/>
                  </a:lnTo>
                  <a:lnTo>
                    <a:pt x="17983" y="325826"/>
                  </a:lnTo>
                  <a:lnTo>
                    <a:pt x="17969" y="326053"/>
                  </a:lnTo>
                  <a:lnTo>
                    <a:pt x="17947" y="326279"/>
                  </a:lnTo>
                  <a:lnTo>
                    <a:pt x="17919" y="326506"/>
                  </a:lnTo>
                  <a:lnTo>
                    <a:pt x="17892" y="326722"/>
                  </a:lnTo>
                  <a:lnTo>
                    <a:pt x="17860" y="326938"/>
                  </a:lnTo>
                  <a:lnTo>
                    <a:pt x="17819" y="327154"/>
                  </a:lnTo>
                  <a:lnTo>
                    <a:pt x="17779" y="327359"/>
                  </a:lnTo>
                  <a:lnTo>
                    <a:pt x="17733" y="327553"/>
                  </a:lnTo>
                  <a:lnTo>
                    <a:pt x="17683" y="327747"/>
                  </a:lnTo>
                  <a:lnTo>
                    <a:pt x="17629" y="327931"/>
                  </a:lnTo>
                  <a:lnTo>
                    <a:pt x="17570" y="328103"/>
                  </a:lnTo>
                  <a:lnTo>
                    <a:pt x="17506" y="328265"/>
                  </a:lnTo>
                  <a:lnTo>
                    <a:pt x="17442" y="328416"/>
                  </a:lnTo>
                  <a:lnTo>
                    <a:pt x="17370" y="328557"/>
                  </a:lnTo>
                  <a:lnTo>
                    <a:pt x="17297" y="328686"/>
                  </a:lnTo>
                  <a:lnTo>
                    <a:pt x="17220" y="328794"/>
                  </a:lnTo>
                  <a:lnTo>
                    <a:pt x="17138" y="328891"/>
                  </a:lnTo>
                  <a:lnTo>
                    <a:pt x="17052" y="328978"/>
                  </a:lnTo>
                  <a:lnTo>
                    <a:pt x="16961" y="329042"/>
                  </a:lnTo>
                  <a:lnTo>
                    <a:pt x="16870" y="329096"/>
                  </a:lnTo>
                  <a:lnTo>
                    <a:pt x="16774" y="329129"/>
                  </a:lnTo>
                  <a:lnTo>
                    <a:pt x="16675" y="329139"/>
                  </a:lnTo>
                  <a:lnTo>
                    <a:pt x="16588" y="329129"/>
                  </a:lnTo>
                  <a:lnTo>
                    <a:pt x="16506" y="329107"/>
                  </a:lnTo>
                  <a:lnTo>
                    <a:pt x="16429" y="329053"/>
                  </a:lnTo>
                  <a:lnTo>
                    <a:pt x="16352" y="328988"/>
                  </a:lnTo>
                  <a:lnTo>
                    <a:pt x="16279" y="328913"/>
                  </a:lnTo>
                  <a:lnTo>
                    <a:pt x="16207" y="328816"/>
                  </a:lnTo>
                  <a:lnTo>
                    <a:pt x="16138" y="328708"/>
                  </a:lnTo>
                  <a:lnTo>
                    <a:pt x="16075" y="328589"/>
                  </a:lnTo>
                  <a:lnTo>
                    <a:pt x="16011" y="328459"/>
                  </a:lnTo>
                  <a:lnTo>
                    <a:pt x="15952" y="328319"/>
                  </a:lnTo>
                  <a:lnTo>
                    <a:pt x="15898" y="328179"/>
                  </a:lnTo>
                  <a:lnTo>
                    <a:pt x="15848" y="328017"/>
                  </a:lnTo>
                  <a:lnTo>
                    <a:pt x="15802" y="327855"/>
                  </a:lnTo>
                  <a:lnTo>
                    <a:pt x="15757" y="327693"/>
                  </a:lnTo>
                  <a:lnTo>
                    <a:pt x="15716" y="327520"/>
                  </a:lnTo>
                  <a:lnTo>
                    <a:pt x="15684" y="327348"/>
                  </a:lnTo>
                  <a:lnTo>
                    <a:pt x="15648" y="327143"/>
                  </a:lnTo>
                  <a:lnTo>
                    <a:pt x="15620" y="326959"/>
                  </a:lnTo>
                  <a:lnTo>
                    <a:pt x="15598" y="326765"/>
                  </a:lnTo>
                  <a:lnTo>
                    <a:pt x="15584" y="326581"/>
                  </a:lnTo>
                  <a:lnTo>
                    <a:pt x="15575" y="326409"/>
                  </a:lnTo>
                  <a:lnTo>
                    <a:pt x="15570" y="326236"/>
                  </a:lnTo>
                  <a:lnTo>
                    <a:pt x="15575" y="326063"/>
                  </a:lnTo>
                  <a:lnTo>
                    <a:pt x="15580" y="325891"/>
                  </a:lnTo>
                  <a:lnTo>
                    <a:pt x="15593" y="325729"/>
                  </a:lnTo>
                  <a:lnTo>
                    <a:pt x="15616" y="325556"/>
                  </a:lnTo>
                  <a:lnTo>
                    <a:pt x="15639" y="325394"/>
                  </a:lnTo>
                  <a:lnTo>
                    <a:pt x="15666" y="325222"/>
                  </a:lnTo>
                  <a:lnTo>
                    <a:pt x="15702" y="325060"/>
                  </a:lnTo>
                  <a:lnTo>
                    <a:pt x="15739" y="324887"/>
                  </a:lnTo>
                  <a:lnTo>
                    <a:pt x="15779" y="324714"/>
                  </a:lnTo>
                  <a:lnTo>
                    <a:pt x="15829" y="324542"/>
                  </a:lnTo>
                  <a:lnTo>
                    <a:pt x="15848" y="324466"/>
                  </a:lnTo>
                  <a:lnTo>
                    <a:pt x="15861" y="324380"/>
                  </a:lnTo>
                  <a:lnTo>
                    <a:pt x="15875" y="324293"/>
                  </a:lnTo>
                  <a:lnTo>
                    <a:pt x="15888" y="324196"/>
                  </a:lnTo>
                  <a:lnTo>
                    <a:pt x="16143" y="324131"/>
                  </a:lnTo>
                  <a:lnTo>
                    <a:pt x="16397" y="324056"/>
                  </a:lnTo>
                  <a:lnTo>
                    <a:pt x="16652" y="323970"/>
                  </a:lnTo>
                  <a:lnTo>
                    <a:pt x="16902" y="323883"/>
                  </a:lnTo>
                  <a:lnTo>
                    <a:pt x="17152" y="323786"/>
                  </a:lnTo>
                  <a:lnTo>
                    <a:pt x="17401" y="323678"/>
                  </a:lnTo>
                  <a:lnTo>
                    <a:pt x="17647" y="323559"/>
                  </a:lnTo>
                  <a:lnTo>
                    <a:pt x="17897" y="323441"/>
                  </a:lnTo>
                  <a:close/>
                  <a:moveTo>
                    <a:pt x="120565" y="324649"/>
                  </a:moveTo>
                  <a:lnTo>
                    <a:pt x="120929" y="324671"/>
                  </a:lnTo>
                  <a:lnTo>
                    <a:pt x="121297" y="324682"/>
                  </a:lnTo>
                  <a:lnTo>
                    <a:pt x="122051" y="324682"/>
                  </a:lnTo>
                  <a:lnTo>
                    <a:pt x="122142" y="325286"/>
                  </a:lnTo>
                  <a:lnTo>
                    <a:pt x="122228" y="325912"/>
                  </a:lnTo>
                  <a:lnTo>
                    <a:pt x="122265" y="326225"/>
                  </a:lnTo>
                  <a:lnTo>
                    <a:pt x="122305" y="326549"/>
                  </a:lnTo>
                  <a:lnTo>
                    <a:pt x="122337" y="326873"/>
                  </a:lnTo>
                  <a:lnTo>
                    <a:pt x="122369" y="327186"/>
                  </a:lnTo>
                  <a:lnTo>
                    <a:pt x="122392" y="327510"/>
                  </a:lnTo>
                  <a:lnTo>
                    <a:pt x="122410" y="327833"/>
                  </a:lnTo>
                  <a:lnTo>
                    <a:pt x="122424" y="328146"/>
                  </a:lnTo>
                  <a:lnTo>
                    <a:pt x="122428" y="328459"/>
                  </a:lnTo>
                  <a:lnTo>
                    <a:pt x="122424" y="328783"/>
                  </a:lnTo>
                  <a:lnTo>
                    <a:pt x="122410" y="329085"/>
                  </a:lnTo>
                  <a:lnTo>
                    <a:pt x="122392" y="329398"/>
                  </a:lnTo>
                  <a:lnTo>
                    <a:pt x="122374" y="329550"/>
                  </a:lnTo>
                  <a:lnTo>
                    <a:pt x="122355" y="329701"/>
                  </a:lnTo>
                  <a:lnTo>
                    <a:pt x="122333" y="329863"/>
                  </a:lnTo>
                  <a:lnTo>
                    <a:pt x="122305" y="330025"/>
                  </a:lnTo>
                  <a:lnTo>
                    <a:pt x="122278" y="330176"/>
                  </a:lnTo>
                  <a:lnTo>
                    <a:pt x="122246" y="330316"/>
                  </a:lnTo>
                  <a:lnTo>
                    <a:pt x="122215" y="330456"/>
                  </a:lnTo>
                  <a:lnTo>
                    <a:pt x="122178" y="330586"/>
                  </a:lnTo>
                  <a:lnTo>
                    <a:pt x="122137" y="330704"/>
                  </a:lnTo>
                  <a:lnTo>
                    <a:pt x="122096" y="330823"/>
                  </a:lnTo>
                  <a:lnTo>
                    <a:pt x="122056" y="330931"/>
                  </a:lnTo>
                  <a:lnTo>
                    <a:pt x="122010" y="331028"/>
                  </a:lnTo>
                  <a:lnTo>
                    <a:pt x="121965" y="331115"/>
                  </a:lnTo>
                  <a:lnTo>
                    <a:pt x="121919" y="331201"/>
                  </a:lnTo>
                  <a:lnTo>
                    <a:pt x="121869" y="331266"/>
                  </a:lnTo>
                  <a:lnTo>
                    <a:pt x="121819" y="331330"/>
                  </a:lnTo>
                  <a:lnTo>
                    <a:pt x="121769" y="331374"/>
                  </a:lnTo>
                  <a:lnTo>
                    <a:pt x="121719" y="331417"/>
                  </a:lnTo>
                  <a:lnTo>
                    <a:pt x="121665" y="331449"/>
                  </a:lnTo>
                  <a:lnTo>
                    <a:pt x="121615" y="331460"/>
                  </a:lnTo>
                  <a:lnTo>
                    <a:pt x="121560" y="331471"/>
                  </a:lnTo>
                  <a:lnTo>
                    <a:pt x="121510" y="331460"/>
                  </a:lnTo>
                  <a:lnTo>
                    <a:pt x="121456" y="331449"/>
                  </a:lnTo>
                  <a:lnTo>
                    <a:pt x="121406" y="331417"/>
                  </a:lnTo>
                  <a:lnTo>
                    <a:pt x="121351" y="331374"/>
                  </a:lnTo>
                  <a:lnTo>
                    <a:pt x="121301" y="331320"/>
                  </a:lnTo>
                  <a:lnTo>
                    <a:pt x="121247" y="331255"/>
                  </a:lnTo>
                  <a:lnTo>
                    <a:pt x="121197" y="331169"/>
                  </a:lnTo>
                  <a:lnTo>
                    <a:pt x="121147" y="331071"/>
                  </a:lnTo>
                  <a:lnTo>
                    <a:pt x="121097" y="330964"/>
                  </a:lnTo>
                  <a:lnTo>
                    <a:pt x="121051" y="330845"/>
                  </a:lnTo>
                  <a:lnTo>
                    <a:pt x="121006" y="330704"/>
                  </a:lnTo>
                  <a:lnTo>
                    <a:pt x="120961" y="330553"/>
                  </a:lnTo>
                  <a:lnTo>
                    <a:pt x="120915" y="330391"/>
                  </a:lnTo>
                  <a:lnTo>
                    <a:pt x="120879" y="330219"/>
                  </a:lnTo>
                  <a:lnTo>
                    <a:pt x="120842" y="330057"/>
                  </a:lnTo>
                  <a:lnTo>
                    <a:pt x="120811" y="329895"/>
                  </a:lnTo>
                  <a:lnTo>
                    <a:pt x="120783" y="329722"/>
                  </a:lnTo>
                  <a:lnTo>
                    <a:pt x="120733" y="329377"/>
                  </a:lnTo>
                  <a:lnTo>
                    <a:pt x="120688" y="329032"/>
                  </a:lnTo>
                  <a:lnTo>
                    <a:pt x="120656" y="328675"/>
                  </a:lnTo>
                  <a:lnTo>
                    <a:pt x="120633" y="328319"/>
                  </a:lnTo>
                  <a:lnTo>
                    <a:pt x="120615" y="327963"/>
                  </a:lnTo>
                  <a:lnTo>
                    <a:pt x="120602" y="327596"/>
                  </a:lnTo>
                  <a:lnTo>
                    <a:pt x="120593" y="327229"/>
                  </a:lnTo>
                  <a:lnTo>
                    <a:pt x="120583" y="326862"/>
                  </a:lnTo>
                  <a:lnTo>
                    <a:pt x="120579" y="326117"/>
                  </a:lnTo>
                  <a:lnTo>
                    <a:pt x="120579" y="325383"/>
                  </a:lnTo>
                  <a:lnTo>
                    <a:pt x="120574" y="325016"/>
                  </a:lnTo>
                  <a:lnTo>
                    <a:pt x="120565" y="324649"/>
                  </a:lnTo>
                  <a:close/>
                  <a:moveTo>
                    <a:pt x="97207" y="342836"/>
                  </a:moveTo>
                  <a:lnTo>
                    <a:pt x="97584" y="343095"/>
                  </a:lnTo>
                  <a:lnTo>
                    <a:pt x="97957" y="343376"/>
                  </a:lnTo>
                  <a:lnTo>
                    <a:pt x="98321" y="343656"/>
                  </a:lnTo>
                  <a:lnTo>
                    <a:pt x="98689" y="343959"/>
                  </a:lnTo>
                  <a:lnTo>
                    <a:pt x="99047" y="344261"/>
                  </a:lnTo>
                  <a:lnTo>
                    <a:pt x="99406" y="344563"/>
                  </a:lnTo>
                  <a:lnTo>
                    <a:pt x="100120" y="345178"/>
                  </a:lnTo>
                  <a:lnTo>
                    <a:pt x="99956" y="345610"/>
                  </a:lnTo>
                  <a:lnTo>
                    <a:pt x="99797" y="346042"/>
                  </a:lnTo>
                  <a:lnTo>
                    <a:pt x="99638" y="346484"/>
                  </a:lnTo>
                  <a:lnTo>
                    <a:pt x="99479" y="346927"/>
                  </a:lnTo>
                  <a:lnTo>
                    <a:pt x="99320" y="347391"/>
                  </a:lnTo>
                  <a:lnTo>
                    <a:pt x="99166" y="347855"/>
                  </a:lnTo>
                  <a:lnTo>
                    <a:pt x="99011" y="348330"/>
                  </a:lnTo>
                  <a:lnTo>
                    <a:pt x="98861" y="348815"/>
                  </a:lnTo>
                  <a:lnTo>
                    <a:pt x="98711" y="349301"/>
                  </a:lnTo>
                  <a:lnTo>
                    <a:pt x="98566" y="349798"/>
                  </a:lnTo>
                  <a:lnTo>
                    <a:pt x="98420" y="350305"/>
                  </a:lnTo>
                  <a:lnTo>
                    <a:pt x="98280" y="350812"/>
                  </a:lnTo>
                  <a:lnTo>
                    <a:pt x="98143" y="351330"/>
                  </a:lnTo>
                  <a:lnTo>
                    <a:pt x="98007" y="351848"/>
                  </a:lnTo>
                  <a:lnTo>
                    <a:pt x="97875" y="352366"/>
                  </a:lnTo>
                  <a:lnTo>
                    <a:pt x="97748" y="352895"/>
                  </a:lnTo>
                  <a:lnTo>
                    <a:pt x="97625" y="353435"/>
                  </a:lnTo>
                  <a:lnTo>
                    <a:pt x="97503" y="353964"/>
                  </a:lnTo>
                  <a:lnTo>
                    <a:pt x="97389" y="354503"/>
                  </a:lnTo>
                  <a:lnTo>
                    <a:pt x="97276" y="355054"/>
                  </a:lnTo>
                  <a:lnTo>
                    <a:pt x="97166" y="355594"/>
                  </a:lnTo>
                  <a:lnTo>
                    <a:pt x="97067" y="356144"/>
                  </a:lnTo>
                  <a:lnTo>
                    <a:pt x="96967" y="356695"/>
                  </a:lnTo>
                  <a:lnTo>
                    <a:pt x="96876" y="357245"/>
                  </a:lnTo>
                  <a:lnTo>
                    <a:pt x="96785" y="357795"/>
                  </a:lnTo>
                  <a:lnTo>
                    <a:pt x="96703" y="358357"/>
                  </a:lnTo>
                  <a:lnTo>
                    <a:pt x="96630" y="358907"/>
                  </a:lnTo>
                  <a:lnTo>
                    <a:pt x="96558" y="359458"/>
                  </a:lnTo>
                  <a:lnTo>
                    <a:pt x="96494" y="360019"/>
                  </a:lnTo>
                  <a:lnTo>
                    <a:pt x="96435" y="360569"/>
                  </a:lnTo>
                  <a:lnTo>
                    <a:pt x="96380" y="361120"/>
                  </a:lnTo>
                  <a:lnTo>
                    <a:pt x="96335" y="361670"/>
                  </a:lnTo>
                  <a:lnTo>
                    <a:pt x="96326" y="361854"/>
                  </a:lnTo>
                  <a:lnTo>
                    <a:pt x="96326" y="362016"/>
                  </a:lnTo>
                  <a:lnTo>
                    <a:pt x="96326" y="362188"/>
                  </a:lnTo>
                  <a:lnTo>
                    <a:pt x="96335" y="362361"/>
                  </a:lnTo>
                  <a:lnTo>
                    <a:pt x="96335" y="362361"/>
                  </a:lnTo>
                  <a:lnTo>
                    <a:pt x="96044" y="362156"/>
                  </a:lnTo>
                  <a:lnTo>
                    <a:pt x="95753" y="361962"/>
                  </a:lnTo>
                  <a:lnTo>
                    <a:pt x="95458" y="361767"/>
                  </a:lnTo>
                  <a:lnTo>
                    <a:pt x="95308" y="361681"/>
                  </a:lnTo>
                  <a:lnTo>
                    <a:pt x="95158" y="361605"/>
                  </a:lnTo>
                  <a:lnTo>
                    <a:pt x="95081" y="361573"/>
                  </a:lnTo>
                  <a:lnTo>
                    <a:pt x="95008" y="361562"/>
                  </a:lnTo>
                  <a:lnTo>
                    <a:pt x="94936" y="361551"/>
                  </a:lnTo>
                  <a:lnTo>
                    <a:pt x="94863" y="361562"/>
                  </a:lnTo>
                  <a:lnTo>
                    <a:pt x="94795" y="361584"/>
                  </a:lnTo>
                  <a:lnTo>
                    <a:pt x="94731" y="361616"/>
                  </a:lnTo>
                  <a:lnTo>
                    <a:pt x="94668" y="361659"/>
                  </a:lnTo>
                  <a:lnTo>
                    <a:pt x="94604" y="361713"/>
                  </a:lnTo>
                  <a:lnTo>
                    <a:pt x="94486" y="361109"/>
                  </a:lnTo>
                  <a:lnTo>
                    <a:pt x="94368" y="360515"/>
                  </a:lnTo>
                  <a:lnTo>
                    <a:pt x="94259" y="359922"/>
                  </a:lnTo>
                  <a:lnTo>
                    <a:pt x="94154" y="359328"/>
                  </a:lnTo>
                  <a:lnTo>
                    <a:pt x="94054" y="358724"/>
                  </a:lnTo>
                  <a:lnTo>
                    <a:pt x="93968" y="358119"/>
                  </a:lnTo>
                  <a:lnTo>
                    <a:pt x="93891" y="357515"/>
                  </a:lnTo>
                  <a:lnTo>
                    <a:pt x="93854" y="357202"/>
                  </a:lnTo>
                  <a:lnTo>
                    <a:pt x="93823" y="356900"/>
                  </a:lnTo>
                  <a:lnTo>
                    <a:pt x="93795" y="356587"/>
                  </a:lnTo>
                  <a:lnTo>
                    <a:pt x="93768" y="356274"/>
                  </a:lnTo>
                  <a:lnTo>
                    <a:pt x="93745" y="355961"/>
                  </a:lnTo>
                  <a:lnTo>
                    <a:pt x="93727" y="355648"/>
                  </a:lnTo>
                  <a:lnTo>
                    <a:pt x="93713" y="355335"/>
                  </a:lnTo>
                  <a:lnTo>
                    <a:pt x="93700" y="355011"/>
                  </a:lnTo>
                  <a:lnTo>
                    <a:pt x="93695" y="354687"/>
                  </a:lnTo>
                  <a:lnTo>
                    <a:pt x="93691" y="354363"/>
                  </a:lnTo>
                  <a:lnTo>
                    <a:pt x="93691" y="354039"/>
                  </a:lnTo>
                  <a:lnTo>
                    <a:pt x="93695" y="353705"/>
                  </a:lnTo>
                  <a:lnTo>
                    <a:pt x="93704" y="353370"/>
                  </a:lnTo>
                  <a:lnTo>
                    <a:pt x="93718" y="353036"/>
                  </a:lnTo>
                  <a:lnTo>
                    <a:pt x="93736" y="352690"/>
                  </a:lnTo>
                  <a:lnTo>
                    <a:pt x="93759" y="352345"/>
                  </a:lnTo>
                  <a:lnTo>
                    <a:pt x="93786" y="351999"/>
                  </a:lnTo>
                  <a:lnTo>
                    <a:pt x="93818" y="351643"/>
                  </a:lnTo>
                  <a:lnTo>
                    <a:pt x="93863" y="351244"/>
                  </a:lnTo>
                  <a:lnTo>
                    <a:pt x="93913" y="350845"/>
                  </a:lnTo>
                  <a:lnTo>
                    <a:pt x="93963" y="350467"/>
                  </a:lnTo>
                  <a:lnTo>
                    <a:pt x="94022" y="350089"/>
                  </a:lnTo>
                  <a:lnTo>
                    <a:pt x="94091" y="349722"/>
                  </a:lnTo>
                  <a:lnTo>
                    <a:pt x="94159" y="349377"/>
                  </a:lnTo>
                  <a:lnTo>
                    <a:pt x="94231" y="349031"/>
                  </a:lnTo>
                  <a:lnTo>
                    <a:pt x="94309" y="348697"/>
                  </a:lnTo>
                  <a:lnTo>
                    <a:pt x="94390" y="348373"/>
                  </a:lnTo>
                  <a:lnTo>
                    <a:pt x="94481" y="348060"/>
                  </a:lnTo>
                  <a:lnTo>
                    <a:pt x="94572" y="347747"/>
                  </a:lnTo>
                  <a:lnTo>
                    <a:pt x="94663" y="347445"/>
                  </a:lnTo>
                  <a:lnTo>
                    <a:pt x="94763" y="347153"/>
                  </a:lnTo>
                  <a:lnTo>
                    <a:pt x="94867" y="346873"/>
                  </a:lnTo>
                  <a:lnTo>
                    <a:pt x="94972" y="346603"/>
                  </a:lnTo>
                  <a:lnTo>
                    <a:pt x="95081" y="346333"/>
                  </a:lnTo>
                  <a:lnTo>
                    <a:pt x="95195" y="346074"/>
                  </a:lnTo>
                  <a:lnTo>
                    <a:pt x="95313" y="345815"/>
                  </a:lnTo>
                  <a:lnTo>
                    <a:pt x="95431" y="345567"/>
                  </a:lnTo>
                  <a:lnTo>
                    <a:pt x="95554" y="345329"/>
                  </a:lnTo>
                  <a:lnTo>
                    <a:pt x="95681" y="345092"/>
                  </a:lnTo>
                  <a:lnTo>
                    <a:pt x="95808" y="344865"/>
                  </a:lnTo>
                  <a:lnTo>
                    <a:pt x="95940" y="344638"/>
                  </a:lnTo>
                  <a:lnTo>
                    <a:pt x="96072" y="344423"/>
                  </a:lnTo>
                  <a:lnTo>
                    <a:pt x="96208" y="344207"/>
                  </a:lnTo>
                  <a:lnTo>
                    <a:pt x="96344" y="344002"/>
                  </a:lnTo>
                  <a:lnTo>
                    <a:pt x="96626" y="343602"/>
                  </a:lnTo>
                  <a:lnTo>
                    <a:pt x="96917" y="343203"/>
                  </a:lnTo>
                  <a:lnTo>
                    <a:pt x="97207" y="342836"/>
                  </a:lnTo>
                  <a:close/>
                  <a:moveTo>
                    <a:pt x="96217" y="336533"/>
                  </a:moveTo>
                  <a:lnTo>
                    <a:pt x="96367" y="336544"/>
                  </a:lnTo>
                  <a:lnTo>
                    <a:pt x="96521" y="336587"/>
                  </a:lnTo>
                  <a:lnTo>
                    <a:pt x="96671" y="336641"/>
                  </a:lnTo>
                  <a:lnTo>
                    <a:pt x="96821" y="336716"/>
                  </a:lnTo>
                  <a:lnTo>
                    <a:pt x="96967" y="336803"/>
                  </a:lnTo>
                  <a:lnTo>
                    <a:pt x="97107" y="336911"/>
                  </a:lnTo>
                  <a:lnTo>
                    <a:pt x="97248" y="337040"/>
                  </a:lnTo>
                  <a:lnTo>
                    <a:pt x="97385" y="337191"/>
                  </a:lnTo>
                  <a:lnTo>
                    <a:pt x="97516" y="337353"/>
                  </a:lnTo>
                  <a:lnTo>
                    <a:pt x="97644" y="337537"/>
                  </a:lnTo>
                  <a:lnTo>
                    <a:pt x="97766" y="337742"/>
                  </a:lnTo>
                  <a:lnTo>
                    <a:pt x="97884" y="337958"/>
                  </a:lnTo>
                  <a:lnTo>
                    <a:pt x="97998" y="338195"/>
                  </a:lnTo>
                  <a:lnTo>
                    <a:pt x="98102" y="338454"/>
                  </a:lnTo>
                  <a:lnTo>
                    <a:pt x="98202" y="338735"/>
                  </a:lnTo>
                  <a:lnTo>
                    <a:pt x="98298" y="339026"/>
                  </a:lnTo>
                  <a:lnTo>
                    <a:pt x="98384" y="339350"/>
                  </a:lnTo>
                  <a:lnTo>
                    <a:pt x="98461" y="339674"/>
                  </a:lnTo>
                  <a:lnTo>
                    <a:pt x="98534" y="340030"/>
                  </a:lnTo>
                  <a:lnTo>
                    <a:pt x="98275" y="339954"/>
                  </a:lnTo>
                  <a:lnTo>
                    <a:pt x="98016" y="339868"/>
                  </a:lnTo>
                  <a:lnTo>
                    <a:pt x="97762" y="339782"/>
                  </a:lnTo>
                  <a:lnTo>
                    <a:pt x="97503" y="339717"/>
                  </a:lnTo>
                  <a:lnTo>
                    <a:pt x="97462" y="339630"/>
                  </a:lnTo>
                  <a:lnTo>
                    <a:pt x="97421" y="339533"/>
                  </a:lnTo>
                  <a:lnTo>
                    <a:pt x="97380" y="339458"/>
                  </a:lnTo>
                  <a:lnTo>
                    <a:pt x="97335" y="339382"/>
                  </a:lnTo>
                  <a:lnTo>
                    <a:pt x="97289" y="339317"/>
                  </a:lnTo>
                  <a:lnTo>
                    <a:pt x="97239" y="339253"/>
                  </a:lnTo>
                  <a:lnTo>
                    <a:pt x="97194" y="339199"/>
                  </a:lnTo>
                  <a:lnTo>
                    <a:pt x="97144" y="339156"/>
                  </a:lnTo>
                  <a:lnTo>
                    <a:pt x="97089" y="339112"/>
                  </a:lnTo>
                  <a:lnTo>
                    <a:pt x="97035" y="339080"/>
                  </a:lnTo>
                  <a:lnTo>
                    <a:pt x="96980" y="339058"/>
                  </a:lnTo>
                  <a:lnTo>
                    <a:pt x="96926" y="339048"/>
                  </a:lnTo>
                  <a:lnTo>
                    <a:pt x="96867" y="339048"/>
                  </a:lnTo>
                  <a:lnTo>
                    <a:pt x="96808" y="339058"/>
                  </a:lnTo>
                  <a:lnTo>
                    <a:pt x="96748" y="339069"/>
                  </a:lnTo>
                  <a:lnTo>
                    <a:pt x="96685" y="339102"/>
                  </a:lnTo>
                  <a:lnTo>
                    <a:pt x="96471" y="339231"/>
                  </a:lnTo>
                  <a:lnTo>
                    <a:pt x="96262" y="339382"/>
                  </a:lnTo>
                  <a:lnTo>
                    <a:pt x="96058" y="339544"/>
                  </a:lnTo>
                  <a:lnTo>
                    <a:pt x="95853" y="339738"/>
                  </a:lnTo>
                  <a:lnTo>
                    <a:pt x="95654" y="339954"/>
                  </a:lnTo>
                  <a:lnTo>
                    <a:pt x="95458" y="340181"/>
                  </a:lnTo>
                  <a:lnTo>
                    <a:pt x="95267" y="340429"/>
                  </a:lnTo>
                  <a:lnTo>
                    <a:pt x="95081" y="340688"/>
                  </a:lnTo>
                  <a:lnTo>
                    <a:pt x="94899" y="340969"/>
                  </a:lnTo>
                  <a:lnTo>
                    <a:pt x="94722" y="341271"/>
                  </a:lnTo>
                  <a:lnTo>
                    <a:pt x="94545" y="341584"/>
                  </a:lnTo>
                  <a:lnTo>
                    <a:pt x="94377" y="341908"/>
                  </a:lnTo>
                  <a:lnTo>
                    <a:pt x="94209" y="342253"/>
                  </a:lnTo>
                  <a:lnTo>
                    <a:pt x="94050" y="342609"/>
                  </a:lnTo>
                  <a:lnTo>
                    <a:pt x="93895" y="342987"/>
                  </a:lnTo>
                  <a:lnTo>
                    <a:pt x="93741" y="343365"/>
                  </a:lnTo>
                  <a:lnTo>
                    <a:pt x="93595" y="343764"/>
                  </a:lnTo>
                  <a:lnTo>
                    <a:pt x="93454" y="344174"/>
                  </a:lnTo>
                  <a:lnTo>
                    <a:pt x="93318" y="344595"/>
                  </a:lnTo>
                  <a:lnTo>
                    <a:pt x="93186" y="345016"/>
                  </a:lnTo>
                  <a:lnTo>
                    <a:pt x="93064" y="345459"/>
                  </a:lnTo>
                  <a:lnTo>
                    <a:pt x="92941" y="345912"/>
                  </a:lnTo>
                  <a:lnTo>
                    <a:pt x="92827" y="346365"/>
                  </a:lnTo>
                  <a:lnTo>
                    <a:pt x="92718" y="346840"/>
                  </a:lnTo>
                  <a:lnTo>
                    <a:pt x="92618" y="347304"/>
                  </a:lnTo>
                  <a:lnTo>
                    <a:pt x="92519" y="347790"/>
                  </a:lnTo>
                  <a:lnTo>
                    <a:pt x="92428" y="348276"/>
                  </a:lnTo>
                  <a:lnTo>
                    <a:pt x="92341" y="348772"/>
                  </a:lnTo>
                  <a:lnTo>
                    <a:pt x="92264" y="349269"/>
                  </a:lnTo>
                  <a:lnTo>
                    <a:pt x="92191" y="349776"/>
                  </a:lnTo>
                  <a:lnTo>
                    <a:pt x="92123" y="350283"/>
                  </a:lnTo>
                  <a:lnTo>
                    <a:pt x="92064" y="350791"/>
                  </a:lnTo>
                  <a:lnTo>
                    <a:pt x="92010" y="351309"/>
                  </a:lnTo>
                  <a:lnTo>
                    <a:pt x="91964" y="351827"/>
                  </a:lnTo>
                  <a:lnTo>
                    <a:pt x="91923" y="352345"/>
                  </a:lnTo>
                  <a:lnTo>
                    <a:pt x="91892" y="352863"/>
                  </a:lnTo>
                  <a:lnTo>
                    <a:pt x="91864" y="353381"/>
                  </a:lnTo>
                  <a:lnTo>
                    <a:pt x="91846" y="353899"/>
                  </a:lnTo>
                  <a:lnTo>
                    <a:pt x="91837" y="354428"/>
                  </a:lnTo>
                  <a:lnTo>
                    <a:pt x="91832" y="354946"/>
                  </a:lnTo>
                  <a:lnTo>
                    <a:pt x="91832" y="355464"/>
                  </a:lnTo>
                  <a:lnTo>
                    <a:pt x="91846" y="355971"/>
                  </a:lnTo>
                  <a:lnTo>
                    <a:pt x="91860" y="356489"/>
                  </a:lnTo>
                  <a:lnTo>
                    <a:pt x="91887" y="356997"/>
                  </a:lnTo>
                  <a:lnTo>
                    <a:pt x="91919" y="357504"/>
                  </a:lnTo>
                  <a:lnTo>
                    <a:pt x="91964" y="358000"/>
                  </a:lnTo>
                  <a:lnTo>
                    <a:pt x="92010" y="358497"/>
                  </a:lnTo>
                  <a:lnTo>
                    <a:pt x="92069" y="358983"/>
                  </a:lnTo>
                  <a:lnTo>
                    <a:pt x="92132" y="359468"/>
                  </a:lnTo>
                  <a:lnTo>
                    <a:pt x="92210" y="359943"/>
                  </a:lnTo>
                  <a:lnTo>
                    <a:pt x="92291" y="360407"/>
                  </a:lnTo>
                  <a:lnTo>
                    <a:pt x="92382" y="360871"/>
                  </a:lnTo>
                  <a:lnTo>
                    <a:pt x="92482" y="361325"/>
                  </a:lnTo>
                  <a:lnTo>
                    <a:pt x="92587" y="361767"/>
                  </a:lnTo>
                  <a:lnTo>
                    <a:pt x="92705" y="362199"/>
                  </a:lnTo>
                  <a:lnTo>
                    <a:pt x="92832" y="362620"/>
                  </a:lnTo>
                  <a:lnTo>
                    <a:pt x="92964" y="363030"/>
                  </a:lnTo>
                  <a:lnTo>
                    <a:pt x="93109" y="363429"/>
                  </a:lnTo>
                  <a:lnTo>
                    <a:pt x="93264" y="363818"/>
                  </a:lnTo>
                  <a:lnTo>
                    <a:pt x="93423" y="364185"/>
                  </a:lnTo>
                  <a:lnTo>
                    <a:pt x="93595" y="364552"/>
                  </a:lnTo>
                  <a:lnTo>
                    <a:pt x="93777" y="364897"/>
                  </a:lnTo>
                  <a:lnTo>
                    <a:pt x="93968" y="365232"/>
                  </a:lnTo>
                  <a:lnTo>
                    <a:pt x="94168" y="365545"/>
                  </a:lnTo>
                  <a:lnTo>
                    <a:pt x="94072" y="365588"/>
                  </a:lnTo>
                  <a:lnTo>
                    <a:pt x="93977" y="365620"/>
                  </a:lnTo>
                  <a:lnTo>
                    <a:pt x="93877" y="365642"/>
                  </a:lnTo>
                  <a:lnTo>
                    <a:pt x="93782" y="365653"/>
                  </a:lnTo>
                  <a:lnTo>
                    <a:pt x="93686" y="365642"/>
                  </a:lnTo>
                  <a:lnTo>
                    <a:pt x="93595" y="365631"/>
                  </a:lnTo>
                  <a:lnTo>
                    <a:pt x="93500" y="365599"/>
                  </a:lnTo>
                  <a:lnTo>
                    <a:pt x="93405" y="365567"/>
                  </a:lnTo>
                  <a:lnTo>
                    <a:pt x="93314" y="365513"/>
                  </a:lnTo>
                  <a:lnTo>
                    <a:pt x="93223" y="365459"/>
                  </a:lnTo>
                  <a:lnTo>
                    <a:pt x="93132" y="365383"/>
                  </a:lnTo>
                  <a:lnTo>
                    <a:pt x="93041" y="365307"/>
                  </a:lnTo>
                  <a:lnTo>
                    <a:pt x="92950" y="365210"/>
                  </a:lnTo>
                  <a:lnTo>
                    <a:pt x="92864" y="365113"/>
                  </a:lnTo>
                  <a:lnTo>
                    <a:pt x="92778" y="365016"/>
                  </a:lnTo>
                  <a:lnTo>
                    <a:pt x="92691" y="364897"/>
                  </a:lnTo>
                  <a:lnTo>
                    <a:pt x="92605" y="364779"/>
                  </a:lnTo>
                  <a:lnTo>
                    <a:pt x="92523" y="364649"/>
                  </a:lnTo>
                  <a:lnTo>
                    <a:pt x="92441" y="364509"/>
                  </a:lnTo>
                  <a:lnTo>
                    <a:pt x="92360" y="364368"/>
                  </a:lnTo>
                  <a:lnTo>
                    <a:pt x="92282" y="364217"/>
                  </a:lnTo>
                  <a:lnTo>
                    <a:pt x="92200" y="364055"/>
                  </a:lnTo>
                  <a:lnTo>
                    <a:pt x="92128" y="363894"/>
                  </a:lnTo>
                  <a:lnTo>
                    <a:pt x="92051" y="363732"/>
                  </a:lnTo>
                  <a:lnTo>
                    <a:pt x="91910" y="363375"/>
                  </a:lnTo>
                  <a:lnTo>
                    <a:pt x="91769" y="363009"/>
                  </a:lnTo>
                  <a:lnTo>
                    <a:pt x="91642" y="362620"/>
                  </a:lnTo>
                  <a:lnTo>
                    <a:pt x="91519" y="362231"/>
                  </a:lnTo>
                  <a:lnTo>
                    <a:pt x="91455" y="361994"/>
                  </a:lnTo>
                  <a:lnTo>
                    <a:pt x="91392" y="361757"/>
                  </a:lnTo>
                  <a:lnTo>
                    <a:pt x="91337" y="361519"/>
                  </a:lnTo>
                  <a:lnTo>
                    <a:pt x="91283" y="361282"/>
                  </a:lnTo>
                  <a:lnTo>
                    <a:pt x="91237" y="361033"/>
                  </a:lnTo>
                  <a:lnTo>
                    <a:pt x="91192" y="360796"/>
                  </a:lnTo>
                  <a:lnTo>
                    <a:pt x="91151" y="360548"/>
                  </a:lnTo>
                  <a:lnTo>
                    <a:pt x="91115" y="360289"/>
                  </a:lnTo>
                  <a:lnTo>
                    <a:pt x="91078" y="360040"/>
                  </a:lnTo>
                  <a:lnTo>
                    <a:pt x="91046" y="359781"/>
                  </a:lnTo>
                  <a:lnTo>
                    <a:pt x="91019" y="359533"/>
                  </a:lnTo>
                  <a:lnTo>
                    <a:pt x="90996" y="359274"/>
                  </a:lnTo>
                  <a:lnTo>
                    <a:pt x="90974" y="359004"/>
                  </a:lnTo>
                  <a:lnTo>
                    <a:pt x="90956" y="358745"/>
                  </a:lnTo>
                  <a:lnTo>
                    <a:pt x="90942" y="358486"/>
                  </a:lnTo>
                  <a:lnTo>
                    <a:pt x="90928" y="358216"/>
                  </a:lnTo>
                  <a:lnTo>
                    <a:pt x="90910" y="357687"/>
                  </a:lnTo>
                  <a:lnTo>
                    <a:pt x="90906" y="357148"/>
                  </a:lnTo>
                  <a:lnTo>
                    <a:pt x="90906" y="356608"/>
                  </a:lnTo>
                  <a:lnTo>
                    <a:pt x="90915" y="356058"/>
                  </a:lnTo>
                  <a:lnTo>
                    <a:pt x="90933" y="355518"/>
                  </a:lnTo>
                  <a:lnTo>
                    <a:pt x="90960" y="354978"/>
                  </a:lnTo>
                  <a:lnTo>
                    <a:pt x="90987" y="354439"/>
                  </a:lnTo>
                  <a:lnTo>
                    <a:pt x="91024" y="353899"/>
                  </a:lnTo>
                  <a:lnTo>
                    <a:pt x="91060" y="353424"/>
                  </a:lnTo>
                  <a:lnTo>
                    <a:pt x="91106" y="352960"/>
                  </a:lnTo>
                  <a:lnTo>
                    <a:pt x="91146" y="352496"/>
                  </a:lnTo>
                  <a:lnTo>
                    <a:pt x="91196" y="352021"/>
                  </a:lnTo>
                  <a:lnTo>
                    <a:pt x="91246" y="351557"/>
                  </a:lnTo>
                  <a:lnTo>
                    <a:pt x="91301" y="351093"/>
                  </a:lnTo>
                  <a:lnTo>
                    <a:pt x="91419" y="350154"/>
                  </a:lnTo>
                  <a:lnTo>
                    <a:pt x="91546" y="349226"/>
                  </a:lnTo>
                  <a:lnTo>
                    <a:pt x="91678" y="348308"/>
                  </a:lnTo>
                  <a:lnTo>
                    <a:pt x="91814" y="347402"/>
                  </a:lnTo>
                  <a:lnTo>
                    <a:pt x="91955" y="346495"/>
                  </a:lnTo>
                  <a:lnTo>
                    <a:pt x="92051" y="345912"/>
                  </a:lnTo>
                  <a:lnTo>
                    <a:pt x="92151" y="345318"/>
                  </a:lnTo>
                  <a:lnTo>
                    <a:pt x="92250" y="344714"/>
                  </a:lnTo>
                  <a:lnTo>
                    <a:pt x="92360" y="344120"/>
                  </a:lnTo>
                  <a:lnTo>
                    <a:pt x="92473" y="343516"/>
                  </a:lnTo>
                  <a:lnTo>
                    <a:pt x="92591" y="342922"/>
                  </a:lnTo>
                  <a:lnTo>
                    <a:pt x="92718" y="342340"/>
                  </a:lnTo>
                  <a:lnTo>
                    <a:pt x="92855" y="341768"/>
                  </a:lnTo>
                  <a:lnTo>
                    <a:pt x="92996" y="341206"/>
                  </a:lnTo>
                  <a:lnTo>
                    <a:pt x="93068" y="340926"/>
                  </a:lnTo>
                  <a:lnTo>
                    <a:pt x="93146" y="340656"/>
                  </a:lnTo>
                  <a:lnTo>
                    <a:pt x="93227" y="340397"/>
                  </a:lnTo>
                  <a:lnTo>
                    <a:pt x="93309" y="340127"/>
                  </a:lnTo>
                  <a:lnTo>
                    <a:pt x="93395" y="339879"/>
                  </a:lnTo>
                  <a:lnTo>
                    <a:pt x="93482" y="339630"/>
                  </a:lnTo>
                  <a:lnTo>
                    <a:pt x="93573" y="339382"/>
                  </a:lnTo>
                  <a:lnTo>
                    <a:pt x="93663" y="339145"/>
                  </a:lnTo>
                  <a:lnTo>
                    <a:pt x="93759" y="338918"/>
                  </a:lnTo>
                  <a:lnTo>
                    <a:pt x="93859" y="338691"/>
                  </a:lnTo>
                  <a:lnTo>
                    <a:pt x="93959" y="338486"/>
                  </a:lnTo>
                  <a:lnTo>
                    <a:pt x="94063" y="338281"/>
                  </a:lnTo>
                  <a:lnTo>
                    <a:pt x="94172" y="338076"/>
                  </a:lnTo>
                  <a:lnTo>
                    <a:pt x="94286" y="337893"/>
                  </a:lnTo>
                  <a:lnTo>
                    <a:pt x="94418" y="337677"/>
                  </a:lnTo>
                  <a:lnTo>
                    <a:pt x="94559" y="337493"/>
                  </a:lnTo>
                  <a:lnTo>
                    <a:pt x="94699" y="337310"/>
                  </a:lnTo>
                  <a:lnTo>
                    <a:pt x="94845" y="337159"/>
                  </a:lnTo>
                  <a:lnTo>
                    <a:pt x="94990" y="337018"/>
                  </a:lnTo>
                  <a:lnTo>
                    <a:pt x="95140" y="336900"/>
                  </a:lnTo>
                  <a:lnTo>
                    <a:pt x="95290" y="336792"/>
                  </a:lnTo>
                  <a:lnTo>
                    <a:pt x="95445" y="336705"/>
                  </a:lnTo>
                  <a:lnTo>
                    <a:pt x="95599" y="336630"/>
                  </a:lnTo>
                  <a:lnTo>
                    <a:pt x="95753" y="336576"/>
                  </a:lnTo>
                  <a:lnTo>
                    <a:pt x="95908" y="336544"/>
                  </a:lnTo>
                  <a:lnTo>
                    <a:pt x="96062" y="336533"/>
                  </a:lnTo>
                  <a:close/>
                  <a:moveTo>
                    <a:pt x="101256" y="346257"/>
                  </a:moveTo>
                  <a:lnTo>
                    <a:pt x="101828" y="346830"/>
                  </a:lnTo>
                  <a:lnTo>
                    <a:pt x="102396" y="347423"/>
                  </a:lnTo>
                  <a:lnTo>
                    <a:pt x="102955" y="348038"/>
                  </a:lnTo>
                  <a:lnTo>
                    <a:pt x="103505" y="348664"/>
                  </a:lnTo>
                  <a:lnTo>
                    <a:pt x="104050" y="349312"/>
                  </a:lnTo>
                  <a:lnTo>
                    <a:pt x="104581" y="349970"/>
                  </a:lnTo>
                  <a:lnTo>
                    <a:pt x="105108" y="350650"/>
                  </a:lnTo>
                  <a:lnTo>
                    <a:pt x="105626" y="351341"/>
                  </a:lnTo>
                  <a:lnTo>
                    <a:pt x="106140" y="352053"/>
                  </a:lnTo>
                  <a:lnTo>
                    <a:pt x="106640" y="352777"/>
                  </a:lnTo>
                  <a:lnTo>
                    <a:pt x="107135" y="353521"/>
                  </a:lnTo>
                  <a:lnTo>
                    <a:pt x="107621" y="354277"/>
                  </a:lnTo>
                  <a:lnTo>
                    <a:pt x="108098" y="355054"/>
                  </a:lnTo>
                  <a:lnTo>
                    <a:pt x="108566" y="355853"/>
                  </a:lnTo>
                  <a:lnTo>
                    <a:pt x="109025" y="356662"/>
                  </a:lnTo>
                  <a:lnTo>
                    <a:pt x="109479" y="357493"/>
                  </a:lnTo>
                  <a:lnTo>
                    <a:pt x="109298" y="357752"/>
                  </a:lnTo>
                  <a:lnTo>
                    <a:pt x="109116" y="358022"/>
                  </a:lnTo>
                  <a:lnTo>
                    <a:pt x="108939" y="358324"/>
                  </a:lnTo>
                  <a:lnTo>
                    <a:pt x="108766" y="358637"/>
                  </a:lnTo>
                  <a:lnTo>
                    <a:pt x="108593" y="358961"/>
                  </a:lnTo>
                  <a:lnTo>
                    <a:pt x="108425" y="359296"/>
                  </a:lnTo>
                  <a:lnTo>
                    <a:pt x="108262" y="359641"/>
                  </a:lnTo>
                  <a:lnTo>
                    <a:pt x="108098" y="359986"/>
                  </a:lnTo>
                  <a:lnTo>
                    <a:pt x="107939" y="360343"/>
                  </a:lnTo>
                  <a:lnTo>
                    <a:pt x="107780" y="360699"/>
                  </a:lnTo>
                  <a:lnTo>
                    <a:pt x="107476" y="361411"/>
                  </a:lnTo>
                  <a:lnTo>
                    <a:pt x="107180" y="362102"/>
                  </a:lnTo>
                  <a:lnTo>
                    <a:pt x="106903" y="362749"/>
                  </a:lnTo>
                  <a:lnTo>
                    <a:pt x="106721" y="363149"/>
                  </a:lnTo>
                  <a:lnTo>
                    <a:pt x="106531" y="363559"/>
                  </a:lnTo>
                  <a:lnTo>
                    <a:pt x="106122" y="364455"/>
                  </a:lnTo>
                  <a:lnTo>
                    <a:pt x="105908" y="364930"/>
                  </a:lnTo>
                  <a:lnTo>
                    <a:pt x="105690" y="365415"/>
                  </a:lnTo>
                  <a:lnTo>
                    <a:pt x="105476" y="365923"/>
                  </a:lnTo>
                  <a:lnTo>
                    <a:pt x="105272" y="366441"/>
                  </a:lnTo>
                  <a:lnTo>
                    <a:pt x="105068" y="366959"/>
                  </a:lnTo>
                  <a:lnTo>
                    <a:pt x="104972" y="367229"/>
                  </a:lnTo>
                  <a:lnTo>
                    <a:pt x="104877" y="367498"/>
                  </a:lnTo>
                  <a:lnTo>
                    <a:pt x="104786" y="367779"/>
                  </a:lnTo>
                  <a:lnTo>
                    <a:pt x="104700" y="368049"/>
                  </a:lnTo>
                  <a:lnTo>
                    <a:pt x="104618" y="368330"/>
                  </a:lnTo>
                  <a:lnTo>
                    <a:pt x="104536" y="368610"/>
                  </a:lnTo>
                  <a:lnTo>
                    <a:pt x="104463" y="368891"/>
                  </a:lnTo>
                  <a:lnTo>
                    <a:pt x="104395" y="369171"/>
                  </a:lnTo>
                  <a:lnTo>
                    <a:pt x="104332" y="369463"/>
                  </a:lnTo>
                  <a:lnTo>
                    <a:pt x="104272" y="369743"/>
                  </a:lnTo>
                  <a:lnTo>
                    <a:pt x="104222" y="370035"/>
                  </a:lnTo>
                  <a:lnTo>
                    <a:pt x="104177" y="370326"/>
                  </a:lnTo>
                  <a:lnTo>
                    <a:pt x="104141" y="370618"/>
                  </a:lnTo>
                  <a:lnTo>
                    <a:pt x="104109" y="370909"/>
                  </a:lnTo>
                  <a:lnTo>
                    <a:pt x="103759" y="370337"/>
                  </a:lnTo>
                  <a:lnTo>
                    <a:pt x="103405" y="369776"/>
                  </a:lnTo>
                  <a:lnTo>
                    <a:pt x="103046" y="369236"/>
                  </a:lnTo>
                  <a:lnTo>
                    <a:pt x="102682" y="368707"/>
                  </a:lnTo>
                  <a:lnTo>
                    <a:pt x="102319" y="368200"/>
                  </a:lnTo>
                  <a:lnTo>
                    <a:pt x="101946" y="367693"/>
                  </a:lnTo>
                  <a:lnTo>
                    <a:pt x="101569" y="367218"/>
                  </a:lnTo>
                  <a:lnTo>
                    <a:pt x="101187" y="366743"/>
                  </a:lnTo>
                  <a:lnTo>
                    <a:pt x="100801" y="366290"/>
                  </a:lnTo>
                  <a:lnTo>
                    <a:pt x="100415" y="365847"/>
                  </a:lnTo>
                  <a:lnTo>
                    <a:pt x="100020" y="365426"/>
                  </a:lnTo>
                  <a:lnTo>
                    <a:pt x="99625" y="365016"/>
                  </a:lnTo>
                  <a:lnTo>
                    <a:pt x="99225" y="364628"/>
                  </a:lnTo>
                  <a:lnTo>
                    <a:pt x="98816" y="364250"/>
                  </a:lnTo>
                  <a:lnTo>
                    <a:pt x="98407" y="363883"/>
                  </a:lnTo>
                  <a:lnTo>
                    <a:pt x="97993" y="363537"/>
                  </a:lnTo>
                  <a:lnTo>
                    <a:pt x="98016" y="363451"/>
                  </a:lnTo>
                  <a:lnTo>
                    <a:pt x="98039" y="363365"/>
                  </a:lnTo>
                  <a:lnTo>
                    <a:pt x="98139" y="362803"/>
                  </a:lnTo>
                  <a:lnTo>
                    <a:pt x="98234" y="362242"/>
                  </a:lnTo>
                  <a:lnTo>
                    <a:pt x="98325" y="361681"/>
                  </a:lnTo>
                  <a:lnTo>
                    <a:pt x="98411" y="361109"/>
                  </a:lnTo>
                  <a:lnTo>
                    <a:pt x="98584" y="359965"/>
                  </a:lnTo>
                  <a:lnTo>
                    <a:pt x="98748" y="358821"/>
                  </a:lnTo>
                  <a:lnTo>
                    <a:pt x="98916" y="357677"/>
                  </a:lnTo>
                  <a:lnTo>
                    <a:pt x="99093" y="356533"/>
                  </a:lnTo>
                  <a:lnTo>
                    <a:pt x="99184" y="355961"/>
                  </a:lnTo>
                  <a:lnTo>
                    <a:pt x="99279" y="355399"/>
                  </a:lnTo>
                  <a:lnTo>
                    <a:pt x="99375" y="354838"/>
                  </a:lnTo>
                  <a:lnTo>
                    <a:pt x="99479" y="354277"/>
                  </a:lnTo>
                  <a:lnTo>
                    <a:pt x="99684" y="353251"/>
                  </a:lnTo>
                  <a:lnTo>
                    <a:pt x="99897" y="352248"/>
                  </a:lnTo>
                  <a:lnTo>
                    <a:pt x="100115" y="351244"/>
                  </a:lnTo>
                  <a:lnTo>
                    <a:pt x="100342" y="350240"/>
                  </a:lnTo>
                  <a:lnTo>
                    <a:pt x="100565" y="349247"/>
                  </a:lnTo>
                  <a:lnTo>
                    <a:pt x="100797" y="348243"/>
                  </a:lnTo>
                  <a:lnTo>
                    <a:pt x="101256" y="346257"/>
                  </a:lnTo>
                  <a:close/>
                  <a:moveTo>
                    <a:pt x="41754" y="347002"/>
                  </a:moveTo>
                  <a:lnTo>
                    <a:pt x="41873" y="347024"/>
                  </a:lnTo>
                  <a:lnTo>
                    <a:pt x="41991" y="347056"/>
                  </a:lnTo>
                  <a:lnTo>
                    <a:pt x="42109" y="347099"/>
                  </a:lnTo>
                  <a:lnTo>
                    <a:pt x="42222" y="347164"/>
                  </a:lnTo>
                  <a:lnTo>
                    <a:pt x="42336" y="347250"/>
                  </a:lnTo>
                  <a:lnTo>
                    <a:pt x="42445" y="347348"/>
                  </a:lnTo>
                  <a:lnTo>
                    <a:pt x="42554" y="347466"/>
                  </a:lnTo>
                  <a:lnTo>
                    <a:pt x="42659" y="347596"/>
                  </a:lnTo>
                  <a:lnTo>
                    <a:pt x="42763" y="347747"/>
                  </a:lnTo>
                  <a:lnTo>
                    <a:pt x="42868" y="347909"/>
                  </a:lnTo>
                  <a:lnTo>
                    <a:pt x="42968" y="348092"/>
                  </a:lnTo>
                  <a:lnTo>
                    <a:pt x="43063" y="348297"/>
                  </a:lnTo>
                  <a:lnTo>
                    <a:pt x="43158" y="348513"/>
                  </a:lnTo>
                  <a:lnTo>
                    <a:pt x="43254" y="348751"/>
                  </a:lnTo>
                  <a:lnTo>
                    <a:pt x="43345" y="348999"/>
                  </a:lnTo>
                  <a:lnTo>
                    <a:pt x="43436" y="349258"/>
                  </a:lnTo>
                  <a:lnTo>
                    <a:pt x="44090" y="351028"/>
                  </a:lnTo>
                  <a:lnTo>
                    <a:pt x="44358" y="351773"/>
                  </a:lnTo>
                  <a:lnTo>
                    <a:pt x="44617" y="352528"/>
                  </a:lnTo>
                  <a:lnTo>
                    <a:pt x="44871" y="353295"/>
                  </a:lnTo>
                  <a:lnTo>
                    <a:pt x="45117" y="354072"/>
                  </a:lnTo>
                  <a:lnTo>
                    <a:pt x="45357" y="354860"/>
                  </a:lnTo>
                  <a:lnTo>
                    <a:pt x="45594" y="355648"/>
                  </a:lnTo>
                  <a:lnTo>
                    <a:pt x="45825" y="356446"/>
                  </a:lnTo>
                  <a:lnTo>
                    <a:pt x="46057" y="357245"/>
                  </a:lnTo>
                  <a:lnTo>
                    <a:pt x="46402" y="358475"/>
                  </a:lnTo>
                  <a:lnTo>
                    <a:pt x="46748" y="359717"/>
                  </a:lnTo>
                  <a:lnTo>
                    <a:pt x="46916" y="360332"/>
                  </a:lnTo>
                  <a:lnTo>
                    <a:pt x="47084" y="360969"/>
                  </a:lnTo>
                  <a:lnTo>
                    <a:pt x="47247" y="361595"/>
                  </a:lnTo>
                  <a:lnTo>
                    <a:pt x="47411" y="362231"/>
                  </a:lnTo>
                  <a:lnTo>
                    <a:pt x="47525" y="362642"/>
                  </a:lnTo>
                  <a:lnTo>
                    <a:pt x="47638" y="363073"/>
                  </a:lnTo>
                  <a:lnTo>
                    <a:pt x="47747" y="363505"/>
                  </a:lnTo>
                  <a:lnTo>
                    <a:pt x="47847" y="363937"/>
                  </a:lnTo>
                  <a:lnTo>
                    <a:pt x="47943" y="364379"/>
                  </a:lnTo>
                  <a:lnTo>
                    <a:pt x="48038" y="364833"/>
                  </a:lnTo>
                  <a:lnTo>
                    <a:pt x="48124" y="365286"/>
                  </a:lnTo>
                  <a:lnTo>
                    <a:pt x="48211" y="365750"/>
                  </a:lnTo>
                  <a:lnTo>
                    <a:pt x="48279" y="366009"/>
                  </a:lnTo>
                  <a:lnTo>
                    <a:pt x="48342" y="366257"/>
                  </a:lnTo>
                  <a:lnTo>
                    <a:pt x="48402" y="366506"/>
                  </a:lnTo>
                  <a:lnTo>
                    <a:pt x="48447" y="366754"/>
                  </a:lnTo>
                  <a:lnTo>
                    <a:pt x="48488" y="366991"/>
                  </a:lnTo>
                  <a:lnTo>
                    <a:pt x="48520" y="367218"/>
                  </a:lnTo>
                  <a:lnTo>
                    <a:pt x="48542" y="367445"/>
                  </a:lnTo>
                  <a:lnTo>
                    <a:pt x="48561" y="367671"/>
                  </a:lnTo>
                  <a:lnTo>
                    <a:pt x="48570" y="367887"/>
                  </a:lnTo>
                  <a:lnTo>
                    <a:pt x="48570" y="368092"/>
                  </a:lnTo>
                  <a:lnTo>
                    <a:pt x="48565" y="368297"/>
                  </a:lnTo>
                  <a:lnTo>
                    <a:pt x="48551" y="368502"/>
                  </a:lnTo>
                  <a:lnTo>
                    <a:pt x="48529" y="368697"/>
                  </a:lnTo>
                  <a:lnTo>
                    <a:pt x="48501" y="368891"/>
                  </a:lnTo>
                  <a:lnTo>
                    <a:pt x="48461" y="369085"/>
                  </a:lnTo>
                  <a:lnTo>
                    <a:pt x="48415" y="369258"/>
                  </a:lnTo>
                  <a:lnTo>
                    <a:pt x="48365" y="369441"/>
                  </a:lnTo>
                  <a:lnTo>
                    <a:pt x="48302" y="369614"/>
                  </a:lnTo>
                  <a:lnTo>
                    <a:pt x="48233" y="369776"/>
                  </a:lnTo>
                  <a:lnTo>
                    <a:pt x="48156" y="369949"/>
                  </a:lnTo>
                  <a:lnTo>
                    <a:pt x="48074" y="370100"/>
                  </a:lnTo>
                  <a:lnTo>
                    <a:pt x="47984" y="370251"/>
                  </a:lnTo>
                  <a:lnTo>
                    <a:pt x="47884" y="370402"/>
                  </a:lnTo>
                  <a:lnTo>
                    <a:pt x="47775" y="370542"/>
                  </a:lnTo>
                  <a:lnTo>
                    <a:pt x="47661" y="370682"/>
                  </a:lnTo>
                  <a:lnTo>
                    <a:pt x="47538" y="370823"/>
                  </a:lnTo>
                  <a:lnTo>
                    <a:pt x="47406" y="370952"/>
                  </a:lnTo>
                  <a:lnTo>
                    <a:pt x="47270" y="371071"/>
                  </a:lnTo>
                  <a:lnTo>
                    <a:pt x="47120" y="371190"/>
                  </a:lnTo>
                  <a:lnTo>
                    <a:pt x="46970" y="371308"/>
                  </a:lnTo>
                  <a:lnTo>
                    <a:pt x="46807" y="371416"/>
                  </a:lnTo>
                  <a:lnTo>
                    <a:pt x="46639" y="371524"/>
                  </a:lnTo>
                  <a:lnTo>
                    <a:pt x="46639" y="371524"/>
                  </a:lnTo>
                  <a:lnTo>
                    <a:pt x="46661" y="371492"/>
                  </a:lnTo>
                  <a:lnTo>
                    <a:pt x="46680" y="371449"/>
                  </a:lnTo>
                  <a:lnTo>
                    <a:pt x="46725" y="371352"/>
                  </a:lnTo>
                  <a:lnTo>
                    <a:pt x="46779" y="371341"/>
                  </a:lnTo>
                  <a:lnTo>
                    <a:pt x="46834" y="371319"/>
                  </a:lnTo>
                  <a:lnTo>
                    <a:pt x="46884" y="371287"/>
                  </a:lnTo>
                  <a:lnTo>
                    <a:pt x="46939" y="371255"/>
                  </a:lnTo>
                  <a:lnTo>
                    <a:pt x="46984" y="371201"/>
                  </a:lnTo>
                  <a:lnTo>
                    <a:pt x="47034" y="371136"/>
                  </a:lnTo>
                  <a:lnTo>
                    <a:pt x="47079" y="371071"/>
                  </a:lnTo>
                  <a:lnTo>
                    <a:pt x="47120" y="370995"/>
                  </a:lnTo>
                  <a:lnTo>
                    <a:pt x="47157" y="370898"/>
                  </a:lnTo>
                  <a:lnTo>
                    <a:pt x="47193" y="370801"/>
                  </a:lnTo>
                  <a:lnTo>
                    <a:pt x="47225" y="370693"/>
                  </a:lnTo>
                  <a:lnTo>
                    <a:pt x="47252" y="370575"/>
                  </a:lnTo>
                  <a:lnTo>
                    <a:pt x="47275" y="370445"/>
                  </a:lnTo>
                  <a:lnTo>
                    <a:pt x="47288" y="370316"/>
                  </a:lnTo>
                  <a:lnTo>
                    <a:pt x="47302" y="370164"/>
                  </a:lnTo>
                  <a:lnTo>
                    <a:pt x="47307" y="370003"/>
                  </a:lnTo>
                  <a:lnTo>
                    <a:pt x="47307" y="369571"/>
                  </a:lnTo>
                  <a:lnTo>
                    <a:pt x="47302" y="369128"/>
                  </a:lnTo>
                  <a:lnTo>
                    <a:pt x="47293" y="368675"/>
                  </a:lnTo>
                  <a:lnTo>
                    <a:pt x="47279" y="368232"/>
                  </a:lnTo>
                  <a:lnTo>
                    <a:pt x="47261" y="367790"/>
                  </a:lnTo>
                  <a:lnTo>
                    <a:pt x="47234" y="367337"/>
                  </a:lnTo>
                  <a:lnTo>
                    <a:pt x="47207" y="366894"/>
                  </a:lnTo>
                  <a:lnTo>
                    <a:pt x="47170" y="366441"/>
                  </a:lnTo>
                  <a:lnTo>
                    <a:pt x="47134" y="365998"/>
                  </a:lnTo>
                  <a:lnTo>
                    <a:pt x="47088" y="365545"/>
                  </a:lnTo>
                  <a:lnTo>
                    <a:pt x="47043" y="365102"/>
                  </a:lnTo>
                  <a:lnTo>
                    <a:pt x="46988" y="364649"/>
                  </a:lnTo>
                  <a:lnTo>
                    <a:pt x="46934" y="364207"/>
                  </a:lnTo>
                  <a:lnTo>
                    <a:pt x="46870" y="363764"/>
                  </a:lnTo>
                  <a:lnTo>
                    <a:pt x="46807" y="363322"/>
                  </a:lnTo>
                  <a:lnTo>
                    <a:pt x="46739" y="362879"/>
                  </a:lnTo>
                  <a:lnTo>
                    <a:pt x="46661" y="362436"/>
                  </a:lnTo>
                  <a:lnTo>
                    <a:pt x="46584" y="361994"/>
                  </a:lnTo>
                  <a:lnTo>
                    <a:pt x="46502" y="361562"/>
                  </a:lnTo>
                  <a:lnTo>
                    <a:pt x="46416" y="361131"/>
                  </a:lnTo>
                  <a:lnTo>
                    <a:pt x="46330" y="360699"/>
                  </a:lnTo>
                  <a:lnTo>
                    <a:pt x="46234" y="360278"/>
                  </a:lnTo>
                  <a:lnTo>
                    <a:pt x="46139" y="359857"/>
                  </a:lnTo>
                  <a:lnTo>
                    <a:pt x="46034" y="359436"/>
                  </a:lnTo>
                  <a:lnTo>
                    <a:pt x="45930" y="359026"/>
                  </a:lnTo>
                  <a:lnTo>
                    <a:pt x="45825" y="358616"/>
                  </a:lnTo>
                  <a:lnTo>
                    <a:pt x="45712" y="358206"/>
                  </a:lnTo>
                  <a:lnTo>
                    <a:pt x="45598" y="357806"/>
                  </a:lnTo>
                  <a:lnTo>
                    <a:pt x="45480" y="357407"/>
                  </a:lnTo>
                  <a:lnTo>
                    <a:pt x="45357" y="357018"/>
                  </a:lnTo>
                  <a:lnTo>
                    <a:pt x="45235" y="356641"/>
                  </a:lnTo>
                  <a:lnTo>
                    <a:pt x="45107" y="356263"/>
                  </a:lnTo>
                  <a:lnTo>
                    <a:pt x="44976" y="355885"/>
                  </a:lnTo>
                  <a:lnTo>
                    <a:pt x="44839" y="355518"/>
                  </a:lnTo>
                  <a:lnTo>
                    <a:pt x="44703" y="355162"/>
                  </a:lnTo>
                  <a:lnTo>
                    <a:pt x="44567" y="354816"/>
                  </a:lnTo>
                  <a:lnTo>
                    <a:pt x="44421" y="354471"/>
                  </a:lnTo>
                  <a:lnTo>
                    <a:pt x="44276" y="354137"/>
                  </a:lnTo>
                  <a:lnTo>
                    <a:pt x="44131" y="353802"/>
                  </a:lnTo>
                  <a:lnTo>
                    <a:pt x="43981" y="353489"/>
                  </a:lnTo>
                  <a:lnTo>
                    <a:pt x="43826" y="353176"/>
                  </a:lnTo>
                  <a:lnTo>
                    <a:pt x="43672" y="352874"/>
                  </a:lnTo>
                  <a:lnTo>
                    <a:pt x="43513" y="352572"/>
                  </a:lnTo>
                  <a:lnTo>
                    <a:pt x="43354" y="352291"/>
                  </a:lnTo>
                  <a:lnTo>
                    <a:pt x="43195" y="352010"/>
                  </a:lnTo>
                  <a:lnTo>
                    <a:pt x="43027" y="351751"/>
                  </a:lnTo>
                  <a:lnTo>
                    <a:pt x="42863" y="351492"/>
                  </a:lnTo>
                  <a:lnTo>
                    <a:pt x="42695" y="351244"/>
                  </a:lnTo>
                  <a:lnTo>
                    <a:pt x="42522" y="351006"/>
                  </a:lnTo>
                  <a:lnTo>
                    <a:pt x="42350" y="350780"/>
                  </a:lnTo>
                  <a:lnTo>
                    <a:pt x="42177" y="350575"/>
                  </a:lnTo>
                  <a:lnTo>
                    <a:pt x="42004" y="350370"/>
                  </a:lnTo>
                  <a:lnTo>
                    <a:pt x="41823" y="350175"/>
                  </a:lnTo>
                  <a:lnTo>
                    <a:pt x="41645" y="350003"/>
                  </a:lnTo>
                  <a:lnTo>
                    <a:pt x="41464" y="349830"/>
                  </a:lnTo>
                  <a:lnTo>
                    <a:pt x="41282" y="349679"/>
                  </a:lnTo>
                  <a:lnTo>
                    <a:pt x="41100" y="349539"/>
                  </a:lnTo>
                  <a:lnTo>
                    <a:pt x="40914" y="349409"/>
                  </a:lnTo>
                  <a:lnTo>
                    <a:pt x="40728" y="349290"/>
                  </a:lnTo>
                  <a:lnTo>
                    <a:pt x="40541" y="349193"/>
                  </a:lnTo>
                  <a:lnTo>
                    <a:pt x="40355" y="349096"/>
                  </a:lnTo>
                  <a:lnTo>
                    <a:pt x="40164" y="349021"/>
                  </a:lnTo>
                  <a:lnTo>
                    <a:pt x="39973" y="348967"/>
                  </a:lnTo>
                  <a:lnTo>
                    <a:pt x="39783" y="348913"/>
                  </a:lnTo>
                  <a:lnTo>
                    <a:pt x="39719" y="348923"/>
                  </a:lnTo>
                  <a:lnTo>
                    <a:pt x="39660" y="348945"/>
                  </a:lnTo>
                  <a:lnTo>
                    <a:pt x="39601" y="348977"/>
                  </a:lnTo>
                  <a:lnTo>
                    <a:pt x="39537" y="349021"/>
                  </a:lnTo>
                  <a:lnTo>
                    <a:pt x="39692" y="348772"/>
                  </a:lnTo>
                  <a:lnTo>
                    <a:pt x="39842" y="348535"/>
                  </a:lnTo>
                  <a:lnTo>
                    <a:pt x="39992" y="348319"/>
                  </a:lnTo>
                  <a:lnTo>
                    <a:pt x="40141" y="348114"/>
                  </a:lnTo>
                  <a:lnTo>
                    <a:pt x="40287" y="347930"/>
                  </a:lnTo>
                  <a:lnTo>
                    <a:pt x="40432" y="347769"/>
                  </a:lnTo>
                  <a:lnTo>
                    <a:pt x="40573" y="347617"/>
                  </a:lnTo>
                  <a:lnTo>
                    <a:pt x="40714" y="347477"/>
                  </a:lnTo>
                  <a:lnTo>
                    <a:pt x="40850" y="347358"/>
                  </a:lnTo>
                  <a:lnTo>
                    <a:pt x="40987" y="347261"/>
                  </a:lnTo>
                  <a:lnTo>
                    <a:pt x="41118" y="347175"/>
                  </a:lnTo>
                  <a:lnTo>
                    <a:pt x="41250" y="347110"/>
                  </a:lnTo>
                  <a:lnTo>
                    <a:pt x="41377" y="347056"/>
                  </a:lnTo>
                  <a:lnTo>
                    <a:pt x="41505" y="347024"/>
                  </a:lnTo>
                  <a:lnTo>
                    <a:pt x="41632" y="347002"/>
                  </a:lnTo>
                  <a:close/>
                  <a:moveTo>
                    <a:pt x="39828" y="352723"/>
                  </a:moveTo>
                  <a:lnTo>
                    <a:pt x="40355" y="353370"/>
                  </a:lnTo>
                  <a:lnTo>
                    <a:pt x="40878" y="354018"/>
                  </a:lnTo>
                  <a:lnTo>
                    <a:pt x="41132" y="354342"/>
                  </a:lnTo>
                  <a:lnTo>
                    <a:pt x="41382" y="354676"/>
                  </a:lnTo>
                  <a:lnTo>
                    <a:pt x="41632" y="355022"/>
                  </a:lnTo>
                  <a:lnTo>
                    <a:pt x="41877" y="355378"/>
                  </a:lnTo>
                  <a:lnTo>
                    <a:pt x="42122" y="355745"/>
                  </a:lnTo>
                  <a:lnTo>
                    <a:pt x="42359" y="356133"/>
                  </a:lnTo>
                  <a:lnTo>
                    <a:pt x="42595" y="356533"/>
                  </a:lnTo>
                  <a:lnTo>
                    <a:pt x="42827" y="356964"/>
                  </a:lnTo>
                  <a:lnTo>
                    <a:pt x="42940" y="357191"/>
                  </a:lnTo>
                  <a:lnTo>
                    <a:pt x="43054" y="357418"/>
                  </a:lnTo>
                  <a:lnTo>
                    <a:pt x="43167" y="357655"/>
                  </a:lnTo>
                  <a:lnTo>
                    <a:pt x="43276" y="357893"/>
                  </a:lnTo>
                  <a:lnTo>
                    <a:pt x="43390" y="358141"/>
                  </a:lnTo>
                  <a:lnTo>
                    <a:pt x="43499" y="358400"/>
                  </a:lnTo>
                  <a:lnTo>
                    <a:pt x="43604" y="358670"/>
                  </a:lnTo>
                  <a:lnTo>
                    <a:pt x="43713" y="358939"/>
                  </a:lnTo>
                  <a:lnTo>
                    <a:pt x="43817" y="359231"/>
                  </a:lnTo>
                  <a:lnTo>
                    <a:pt x="43922" y="359522"/>
                  </a:lnTo>
                  <a:lnTo>
                    <a:pt x="44022" y="359814"/>
                  </a:lnTo>
                  <a:lnTo>
                    <a:pt x="44122" y="360105"/>
                  </a:lnTo>
                  <a:lnTo>
                    <a:pt x="44217" y="360407"/>
                  </a:lnTo>
                  <a:lnTo>
                    <a:pt x="44308" y="360699"/>
                  </a:lnTo>
                  <a:lnTo>
                    <a:pt x="44485" y="361314"/>
                  </a:lnTo>
                  <a:lnTo>
                    <a:pt x="44653" y="361929"/>
                  </a:lnTo>
                  <a:lnTo>
                    <a:pt x="44817" y="362555"/>
                  </a:lnTo>
                  <a:lnTo>
                    <a:pt x="44967" y="363192"/>
                  </a:lnTo>
                  <a:lnTo>
                    <a:pt x="45107" y="363840"/>
                  </a:lnTo>
                  <a:lnTo>
                    <a:pt x="45244" y="364498"/>
                  </a:lnTo>
                  <a:lnTo>
                    <a:pt x="45371" y="365167"/>
                  </a:lnTo>
                  <a:lnTo>
                    <a:pt x="45489" y="365836"/>
                  </a:lnTo>
                  <a:lnTo>
                    <a:pt x="45607" y="366516"/>
                  </a:lnTo>
                  <a:lnTo>
                    <a:pt x="45716" y="367207"/>
                  </a:lnTo>
                  <a:lnTo>
                    <a:pt x="45816" y="367898"/>
                  </a:lnTo>
                  <a:lnTo>
                    <a:pt x="45916" y="368599"/>
                  </a:lnTo>
                  <a:lnTo>
                    <a:pt x="46012" y="369312"/>
                  </a:lnTo>
                  <a:lnTo>
                    <a:pt x="45744" y="369679"/>
                  </a:lnTo>
                  <a:lnTo>
                    <a:pt x="45480" y="370046"/>
                  </a:lnTo>
                  <a:lnTo>
                    <a:pt x="45217" y="370413"/>
                  </a:lnTo>
                  <a:lnTo>
                    <a:pt x="44962" y="370790"/>
                  </a:lnTo>
                  <a:lnTo>
                    <a:pt x="44708" y="371179"/>
                  </a:lnTo>
                  <a:lnTo>
                    <a:pt x="44453" y="371568"/>
                  </a:lnTo>
                  <a:lnTo>
                    <a:pt x="44208" y="371967"/>
                  </a:lnTo>
                  <a:lnTo>
                    <a:pt x="43963" y="372366"/>
                  </a:lnTo>
                  <a:lnTo>
                    <a:pt x="43717" y="372776"/>
                  </a:lnTo>
                  <a:lnTo>
                    <a:pt x="43481" y="373187"/>
                  </a:lnTo>
                  <a:lnTo>
                    <a:pt x="43245" y="373607"/>
                  </a:lnTo>
                  <a:lnTo>
                    <a:pt x="43008" y="374028"/>
                  </a:lnTo>
                  <a:lnTo>
                    <a:pt x="42777" y="374460"/>
                  </a:lnTo>
                  <a:lnTo>
                    <a:pt x="42550" y="374892"/>
                  </a:lnTo>
                  <a:lnTo>
                    <a:pt x="42322" y="375334"/>
                  </a:lnTo>
                  <a:lnTo>
                    <a:pt x="42095" y="375777"/>
                  </a:lnTo>
                  <a:lnTo>
                    <a:pt x="42095" y="375647"/>
                  </a:lnTo>
                  <a:lnTo>
                    <a:pt x="42095" y="375518"/>
                  </a:lnTo>
                  <a:lnTo>
                    <a:pt x="42086" y="375388"/>
                  </a:lnTo>
                  <a:lnTo>
                    <a:pt x="42068" y="375259"/>
                  </a:lnTo>
                  <a:lnTo>
                    <a:pt x="41963" y="374676"/>
                  </a:lnTo>
                  <a:lnTo>
                    <a:pt x="41850" y="374093"/>
                  </a:lnTo>
                  <a:lnTo>
                    <a:pt x="41727" y="373521"/>
                  </a:lnTo>
                  <a:lnTo>
                    <a:pt x="41595" y="372971"/>
                  </a:lnTo>
                  <a:lnTo>
                    <a:pt x="41455" y="372420"/>
                  </a:lnTo>
                  <a:lnTo>
                    <a:pt x="41305" y="371881"/>
                  </a:lnTo>
                  <a:lnTo>
                    <a:pt x="41150" y="371352"/>
                  </a:lnTo>
                  <a:lnTo>
                    <a:pt x="40982" y="370834"/>
                  </a:lnTo>
                  <a:lnTo>
                    <a:pt x="40809" y="370326"/>
                  </a:lnTo>
                  <a:lnTo>
                    <a:pt x="40632" y="369830"/>
                  </a:lnTo>
                  <a:lnTo>
                    <a:pt x="40446" y="369344"/>
                  </a:lnTo>
                  <a:lnTo>
                    <a:pt x="40251" y="368858"/>
                  </a:lnTo>
                  <a:lnTo>
                    <a:pt x="40055" y="368394"/>
                  </a:lnTo>
                  <a:lnTo>
                    <a:pt x="39846" y="367941"/>
                  </a:lnTo>
                  <a:lnTo>
                    <a:pt x="39637" y="367498"/>
                  </a:lnTo>
                  <a:lnTo>
                    <a:pt x="39424" y="367067"/>
                  </a:lnTo>
                  <a:lnTo>
                    <a:pt x="39201" y="366657"/>
                  </a:lnTo>
                  <a:lnTo>
                    <a:pt x="38978" y="366246"/>
                  </a:lnTo>
                  <a:lnTo>
                    <a:pt x="38751" y="365847"/>
                  </a:lnTo>
                  <a:lnTo>
                    <a:pt x="38519" y="365459"/>
                  </a:lnTo>
                  <a:lnTo>
                    <a:pt x="38283" y="365092"/>
                  </a:lnTo>
                  <a:lnTo>
                    <a:pt x="38047" y="364725"/>
                  </a:lnTo>
                  <a:lnTo>
                    <a:pt x="37806" y="364379"/>
                  </a:lnTo>
                  <a:lnTo>
                    <a:pt x="37561" y="364045"/>
                  </a:lnTo>
                  <a:lnTo>
                    <a:pt x="37315" y="363721"/>
                  </a:lnTo>
                  <a:lnTo>
                    <a:pt x="37070" y="363408"/>
                  </a:lnTo>
                  <a:lnTo>
                    <a:pt x="36820" y="363116"/>
                  </a:lnTo>
                  <a:lnTo>
                    <a:pt x="36575" y="362825"/>
                  </a:lnTo>
                  <a:lnTo>
                    <a:pt x="36325" y="362555"/>
                  </a:lnTo>
                  <a:lnTo>
                    <a:pt x="36075" y="362296"/>
                  </a:lnTo>
                  <a:lnTo>
                    <a:pt x="35825" y="362048"/>
                  </a:lnTo>
                  <a:lnTo>
                    <a:pt x="35575" y="361810"/>
                  </a:lnTo>
                  <a:lnTo>
                    <a:pt x="36066" y="360645"/>
                  </a:lnTo>
                  <a:lnTo>
                    <a:pt x="36570" y="359490"/>
                  </a:lnTo>
                  <a:lnTo>
                    <a:pt x="37079" y="358346"/>
                  </a:lnTo>
                  <a:lnTo>
                    <a:pt x="37338" y="357774"/>
                  </a:lnTo>
                  <a:lnTo>
                    <a:pt x="37602" y="357213"/>
                  </a:lnTo>
                  <a:lnTo>
                    <a:pt x="37865" y="356641"/>
                  </a:lnTo>
                  <a:lnTo>
                    <a:pt x="38138" y="356090"/>
                  </a:lnTo>
                  <a:lnTo>
                    <a:pt x="38406" y="355529"/>
                  </a:lnTo>
                  <a:lnTo>
                    <a:pt x="38683" y="354968"/>
                  </a:lnTo>
                  <a:lnTo>
                    <a:pt x="38960" y="354417"/>
                  </a:lnTo>
                  <a:lnTo>
                    <a:pt x="39242" y="353877"/>
                  </a:lnTo>
                  <a:lnTo>
                    <a:pt x="39524" y="353327"/>
                  </a:lnTo>
                  <a:lnTo>
                    <a:pt x="39814" y="352787"/>
                  </a:lnTo>
                  <a:lnTo>
                    <a:pt x="39819" y="352787"/>
                  </a:lnTo>
                  <a:lnTo>
                    <a:pt x="39823" y="352766"/>
                  </a:lnTo>
                  <a:lnTo>
                    <a:pt x="39828" y="352723"/>
                  </a:lnTo>
                  <a:close/>
                  <a:moveTo>
                    <a:pt x="69778" y="361325"/>
                  </a:moveTo>
                  <a:lnTo>
                    <a:pt x="70242" y="361465"/>
                  </a:lnTo>
                  <a:lnTo>
                    <a:pt x="70701" y="361627"/>
                  </a:lnTo>
                  <a:lnTo>
                    <a:pt x="71155" y="361800"/>
                  </a:lnTo>
                  <a:lnTo>
                    <a:pt x="71605" y="361994"/>
                  </a:lnTo>
                  <a:lnTo>
                    <a:pt x="72046" y="362199"/>
                  </a:lnTo>
                  <a:lnTo>
                    <a:pt x="72482" y="362415"/>
                  </a:lnTo>
                  <a:lnTo>
                    <a:pt x="72913" y="362642"/>
                  </a:lnTo>
                  <a:lnTo>
                    <a:pt x="73341" y="362879"/>
                  </a:lnTo>
                  <a:lnTo>
                    <a:pt x="73100" y="363214"/>
                  </a:lnTo>
                  <a:lnTo>
                    <a:pt x="72859" y="363559"/>
                  </a:lnTo>
                  <a:lnTo>
                    <a:pt x="72627" y="363926"/>
                  </a:lnTo>
                  <a:lnTo>
                    <a:pt x="72400" y="364304"/>
                  </a:lnTo>
                  <a:lnTo>
                    <a:pt x="72177" y="364714"/>
                  </a:lnTo>
                  <a:lnTo>
                    <a:pt x="71959" y="365124"/>
                  </a:lnTo>
                  <a:lnTo>
                    <a:pt x="71750" y="365567"/>
                  </a:lnTo>
                  <a:lnTo>
                    <a:pt x="71546" y="366020"/>
                  </a:lnTo>
                  <a:lnTo>
                    <a:pt x="71346" y="366484"/>
                  </a:lnTo>
                  <a:lnTo>
                    <a:pt x="71151" y="366959"/>
                  </a:lnTo>
                  <a:lnTo>
                    <a:pt x="70964" y="367455"/>
                  </a:lnTo>
                  <a:lnTo>
                    <a:pt x="70783" y="367963"/>
                  </a:lnTo>
                  <a:lnTo>
                    <a:pt x="70610" y="368481"/>
                  </a:lnTo>
                  <a:lnTo>
                    <a:pt x="70442" y="369020"/>
                  </a:lnTo>
                  <a:lnTo>
                    <a:pt x="70278" y="369560"/>
                  </a:lnTo>
                  <a:lnTo>
                    <a:pt x="70119" y="370121"/>
                  </a:lnTo>
                  <a:lnTo>
                    <a:pt x="69969" y="370682"/>
                  </a:lnTo>
                  <a:lnTo>
                    <a:pt x="69828" y="371255"/>
                  </a:lnTo>
                  <a:lnTo>
                    <a:pt x="69692" y="371848"/>
                  </a:lnTo>
                  <a:lnTo>
                    <a:pt x="69560" y="372442"/>
                  </a:lnTo>
                  <a:lnTo>
                    <a:pt x="69438" y="373035"/>
                  </a:lnTo>
                  <a:lnTo>
                    <a:pt x="69320" y="373651"/>
                  </a:lnTo>
                  <a:lnTo>
                    <a:pt x="69206" y="374266"/>
                  </a:lnTo>
                  <a:lnTo>
                    <a:pt x="69106" y="374881"/>
                  </a:lnTo>
                  <a:lnTo>
                    <a:pt x="69006" y="375507"/>
                  </a:lnTo>
                  <a:lnTo>
                    <a:pt x="68915" y="376144"/>
                  </a:lnTo>
                  <a:lnTo>
                    <a:pt x="68833" y="376781"/>
                  </a:lnTo>
                  <a:lnTo>
                    <a:pt x="68756" y="377417"/>
                  </a:lnTo>
                  <a:lnTo>
                    <a:pt x="68688" y="378054"/>
                  </a:lnTo>
                  <a:lnTo>
                    <a:pt x="68629" y="378702"/>
                  </a:lnTo>
                  <a:lnTo>
                    <a:pt x="68574" y="379349"/>
                  </a:lnTo>
                  <a:lnTo>
                    <a:pt x="68525" y="379997"/>
                  </a:lnTo>
                  <a:lnTo>
                    <a:pt x="67957" y="379835"/>
                  </a:lnTo>
                  <a:lnTo>
                    <a:pt x="67675" y="379760"/>
                  </a:lnTo>
                  <a:lnTo>
                    <a:pt x="67534" y="379738"/>
                  </a:lnTo>
                  <a:lnTo>
                    <a:pt x="67389" y="379716"/>
                  </a:lnTo>
                  <a:lnTo>
                    <a:pt x="67375" y="379706"/>
                  </a:lnTo>
                  <a:lnTo>
                    <a:pt x="67361" y="379706"/>
                  </a:lnTo>
                  <a:lnTo>
                    <a:pt x="67357" y="379716"/>
                  </a:lnTo>
                  <a:lnTo>
                    <a:pt x="67348" y="379716"/>
                  </a:lnTo>
                  <a:lnTo>
                    <a:pt x="67275" y="379090"/>
                  </a:lnTo>
                  <a:lnTo>
                    <a:pt x="67211" y="378454"/>
                  </a:lnTo>
                  <a:lnTo>
                    <a:pt x="67157" y="377828"/>
                  </a:lnTo>
                  <a:lnTo>
                    <a:pt x="67111" y="377202"/>
                  </a:lnTo>
                  <a:lnTo>
                    <a:pt x="67071" y="376576"/>
                  </a:lnTo>
                  <a:lnTo>
                    <a:pt x="67039" y="375950"/>
                  </a:lnTo>
                  <a:lnTo>
                    <a:pt x="67012" y="375324"/>
                  </a:lnTo>
                  <a:lnTo>
                    <a:pt x="66998" y="374708"/>
                  </a:lnTo>
                  <a:lnTo>
                    <a:pt x="66989" y="374093"/>
                  </a:lnTo>
                  <a:lnTo>
                    <a:pt x="66989" y="373478"/>
                  </a:lnTo>
                  <a:lnTo>
                    <a:pt x="66998" y="372874"/>
                  </a:lnTo>
                  <a:lnTo>
                    <a:pt x="67016" y="372280"/>
                  </a:lnTo>
                  <a:lnTo>
                    <a:pt x="67048" y="371675"/>
                  </a:lnTo>
                  <a:lnTo>
                    <a:pt x="67084" y="371093"/>
                  </a:lnTo>
                  <a:lnTo>
                    <a:pt x="67130" y="370510"/>
                  </a:lnTo>
                  <a:lnTo>
                    <a:pt x="67184" y="369927"/>
                  </a:lnTo>
                  <a:lnTo>
                    <a:pt x="67252" y="369355"/>
                  </a:lnTo>
                  <a:lnTo>
                    <a:pt x="67330" y="368794"/>
                  </a:lnTo>
                  <a:lnTo>
                    <a:pt x="67370" y="368513"/>
                  </a:lnTo>
                  <a:lnTo>
                    <a:pt x="67416" y="368243"/>
                  </a:lnTo>
                  <a:lnTo>
                    <a:pt x="67461" y="367963"/>
                  </a:lnTo>
                  <a:lnTo>
                    <a:pt x="67511" y="367693"/>
                  </a:lnTo>
                  <a:lnTo>
                    <a:pt x="67566" y="367423"/>
                  </a:lnTo>
                  <a:lnTo>
                    <a:pt x="67620" y="367153"/>
                  </a:lnTo>
                  <a:lnTo>
                    <a:pt x="67679" y="366894"/>
                  </a:lnTo>
                  <a:lnTo>
                    <a:pt x="67738" y="366624"/>
                  </a:lnTo>
                  <a:lnTo>
                    <a:pt x="67802" y="366365"/>
                  </a:lnTo>
                  <a:lnTo>
                    <a:pt x="67870" y="366106"/>
                  </a:lnTo>
                  <a:lnTo>
                    <a:pt x="67938" y="365858"/>
                  </a:lnTo>
                  <a:lnTo>
                    <a:pt x="68011" y="365599"/>
                  </a:lnTo>
                  <a:lnTo>
                    <a:pt x="68084" y="365351"/>
                  </a:lnTo>
                  <a:lnTo>
                    <a:pt x="68161" y="365102"/>
                  </a:lnTo>
                  <a:lnTo>
                    <a:pt x="68243" y="364865"/>
                  </a:lnTo>
                  <a:lnTo>
                    <a:pt x="68325" y="364617"/>
                  </a:lnTo>
                  <a:lnTo>
                    <a:pt x="68411" y="364379"/>
                  </a:lnTo>
                  <a:lnTo>
                    <a:pt x="68502" y="364142"/>
                  </a:lnTo>
                  <a:lnTo>
                    <a:pt x="68593" y="363904"/>
                  </a:lnTo>
                  <a:lnTo>
                    <a:pt x="68688" y="363678"/>
                  </a:lnTo>
                  <a:lnTo>
                    <a:pt x="68783" y="363451"/>
                  </a:lnTo>
                  <a:lnTo>
                    <a:pt x="68888" y="363224"/>
                  </a:lnTo>
                  <a:lnTo>
                    <a:pt x="68992" y="363009"/>
                  </a:lnTo>
                  <a:lnTo>
                    <a:pt x="69097" y="362793"/>
                  </a:lnTo>
                  <a:lnTo>
                    <a:pt x="69211" y="362577"/>
                  </a:lnTo>
                  <a:lnTo>
                    <a:pt x="69324" y="362361"/>
                  </a:lnTo>
                  <a:lnTo>
                    <a:pt x="69438" y="362156"/>
                  </a:lnTo>
                  <a:lnTo>
                    <a:pt x="69560" y="361951"/>
                  </a:lnTo>
                  <a:lnTo>
                    <a:pt x="69601" y="361886"/>
                  </a:lnTo>
                  <a:lnTo>
                    <a:pt x="69638" y="361810"/>
                  </a:lnTo>
                  <a:lnTo>
                    <a:pt x="69669" y="361746"/>
                  </a:lnTo>
                  <a:lnTo>
                    <a:pt x="69697" y="361670"/>
                  </a:lnTo>
                  <a:lnTo>
                    <a:pt x="69719" y="361584"/>
                  </a:lnTo>
                  <a:lnTo>
                    <a:pt x="69742" y="361508"/>
                  </a:lnTo>
                  <a:lnTo>
                    <a:pt x="69778" y="361325"/>
                  </a:lnTo>
                  <a:close/>
                  <a:moveTo>
                    <a:pt x="74258" y="363505"/>
                  </a:moveTo>
                  <a:lnTo>
                    <a:pt x="74695" y="363807"/>
                  </a:lnTo>
                  <a:lnTo>
                    <a:pt x="75131" y="364120"/>
                  </a:lnTo>
                  <a:lnTo>
                    <a:pt x="75558" y="364444"/>
                  </a:lnTo>
                  <a:lnTo>
                    <a:pt x="75980" y="364789"/>
                  </a:lnTo>
                  <a:lnTo>
                    <a:pt x="76398" y="365146"/>
                  </a:lnTo>
                  <a:lnTo>
                    <a:pt x="76812" y="365513"/>
                  </a:lnTo>
                  <a:lnTo>
                    <a:pt x="77221" y="365901"/>
                  </a:lnTo>
                  <a:lnTo>
                    <a:pt x="77625" y="366300"/>
                  </a:lnTo>
                  <a:lnTo>
                    <a:pt x="78025" y="366721"/>
                  </a:lnTo>
                  <a:lnTo>
                    <a:pt x="78420" y="367142"/>
                  </a:lnTo>
                  <a:lnTo>
                    <a:pt x="78811" y="367585"/>
                  </a:lnTo>
                  <a:lnTo>
                    <a:pt x="79193" y="368038"/>
                  </a:lnTo>
                  <a:lnTo>
                    <a:pt x="79574" y="368513"/>
                  </a:lnTo>
                  <a:lnTo>
                    <a:pt x="79947" y="368999"/>
                  </a:lnTo>
                  <a:lnTo>
                    <a:pt x="80315" y="369495"/>
                  </a:lnTo>
                  <a:lnTo>
                    <a:pt x="80678" y="370003"/>
                  </a:lnTo>
                  <a:lnTo>
                    <a:pt x="80233" y="370758"/>
                  </a:lnTo>
                  <a:lnTo>
                    <a:pt x="79783" y="371524"/>
                  </a:lnTo>
                  <a:lnTo>
                    <a:pt x="79333" y="372312"/>
                  </a:lnTo>
                  <a:lnTo>
                    <a:pt x="78884" y="373122"/>
                  </a:lnTo>
                  <a:lnTo>
                    <a:pt x="78438" y="373942"/>
                  </a:lnTo>
                  <a:lnTo>
                    <a:pt x="77998" y="374795"/>
                  </a:lnTo>
                  <a:lnTo>
                    <a:pt x="77561" y="375658"/>
                  </a:lnTo>
                  <a:lnTo>
                    <a:pt x="77130" y="376532"/>
                  </a:lnTo>
                  <a:lnTo>
                    <a:pt x="76916" y="376986"/>
                  </a:lnTo>
                  <a:lnTo>
                    <a:pt x="76707" y="377439"/>
                  </a:lnTo>
                  <a:lnTo>
                    <a:pt x="76503" y="377892"/>
                  </a:lnTo>
                  <a:lnTo>
                    <a:pt x="76298" y="378346"/>
                  </a:lnTo>
                  <a:lnTo>
                    <a:pt x="76098" y="378810"/>
                  </a:lnTo>
                  <a:lnTo>
                    <a:pt x="75899" y="379285"/>
                  </a:lnTo>
                  <a:lnTo>
                    <a:pt x="75703" y="379749"/>
                  </a:lnTo>
                  <a:lnTo>
                    <a:pt x="75512" y="380234"/>
                  </a:lnTo>
                  <a:lnTo>
                    <a:pt x="75326" y="380709"/>
                  </a:lnTo>
                  <a:lnTo>
                    <a:pt x="75140" y="381195"/>
                  </a:lnTo>
                  <a:lnTo>
                    <a:pt x="74958" y="381681"/>
                  </a:lnTo>
                  <a:lnTo>
                    <a:pt x="74785" y="382177"/>
                  </a:lnTo>
                  <a:lnTo>
                    <a:pt x="74613" y="382674"/>
                  </a:lnTo>
                  <a:lnTo>
                    <a:pt x="74445" y="383170"/>
                  </a:lnTo>
                  <a:lnTo>
                    <a:pt x="74286" y="383678"/>
                  </a:lnTo>
                  <a:lnTo>
                    <a:pt x="74127" y="384185"/>
                  </a:lnTo>
                  <a:lnTo>
                    <a:pt x="73909" y="383915"/>
                  </a:lnTo>
                  <a:lnTo>
                    <a:pt x="73681" y="383667"/>
                  </a:lnTo>
                  <a:lnTo>
                    <a:pt x="73459" y="383418"/>
                  </a:lnTo>
                  <a:lnTo>
                    <a:pt x="73232" y="383170"/>
                  </a:lnTo>
                  <a:lnTo>
                    <a:pt x="73004" y="382944"/>
                  </a:lnTo>
                  <a:lnTo>
                    <a:pt x="72777" y="382717"/>
                  </a:lnTo>
                  <a:lnTo>
                    <a:pt x="72545" y="382501"/>
                  </a:lnTo>
                  <a:lnTo>
                    <a:pt x="72318" y="382285"/>
                  </a:lnTo>
                  <a:lnTo>
                    <a:pt x="72082" y="382080"/>
                  </a:lnTo>
                  <a:lnTo>
                    <a:pt x="71850" y="381886"/>
                  </a:lnTo>
                  <a:lnTo>
                    <a:pt x="71614" y="381702"/>
                  </a:lnTo>
                  <a:lnTo>
                    <a:pt x="71378" y="381519"/>
                  </a:lnTo>
                  <a:lnTo>
                    <a:pt x="71142" y="381346"/>
                  </a:lnTo>
                  <a:lnTo>
                    <a:pt x="70901" y="381173"/>
                  </a:lnTo>
                  <a:lnTo>
                    <a:pt x="70660" y="381012"/>
                  </a:lnTo>
                  <a:lnTo>
                    <a:pt x="70419" y="380860"/>
                  </a:lnTo>
                  <a:lnTo>
                    <a:pt x="70465" y="380245"/>
                  </a:lnTo>
                  <a:lnTo>
                    <a:pt x="70515" y="379630"/>
                  </a:lnTo>
                  <a:lnTo>
                    <a:pt x="70574" y="379036"/>
                  </a:lnTo>
                  <a:lnTo>
                    <a:pt x="70633" y="378443"/>
                  </a:lnTo>
                  <a:lnTo>
                    <a:pt x="70696" y="377860"/>
                  </a:lnTo>
                  <a:lnTo>
                    <a:pt x="70764" y="377288"/>
                  </a:lnTo>
                  <a:lnTo>
                    <a:pt x="70842" y="376716"/>
                  </a:lnTo>
                  <a:lnTo>
                    <a:pt x="70919" y="376155"/>
                  </a:lnTo>
                  <a:lnTo>
                    <a:pt x="71001" y="375604"/>
                  </a:lnTo>
                  <a:lnTo>
                    <a:pt x="71087" y="375054"/>
                  </a:lnTo>
                  <a:lnTo>
                    <a:pt x="71178" y="374514"/>
                  </a:lnTo>
                  <a:lnTo>
                    <a:pt x="71273" y="373974"/>
                  </a:lnTo>
                  <a:lnTo>
                    <a:pt x="71373" y="373456"/>
                  </a:lnTo>
                  <a:lnTo>
                    <a:pt x="71478" y="372927"/>
                  </a:lnTo>
                  <a:lnTo>
                    <a:pt x="71587" y="372409"/>
                  </a:lnTo>
                  <a:lnTo>
                    <a:pt x="71700" y="371902"/>
                  </a:lnTo>
                  <a:lnTo>
                    <a:pt x="71819" y="371395"/>
                  </a:lnTo>
                  <a:lnTo>
                    <a:pt x="71941" y="370898"/>
                  </a:lnTo>
                  <a:lnTo>
                    <a:pt x="72068" y="370402"/>
                  </a:lnTo>
                  <a:lnTo>
                    <a:pt x="72200" y="369905"/>
                  </a:lnTo>
                  <a:lnTo>
                    <a:pt x="72332" y="369420"/>
                  </a:lnTo>
                  <a:lnTo>
                    <a:pt x="72473" y="368934"/>
                  </a:lnTo>
                  <a:lnTo>
                    <a:pt x="72618" y="368459"/>
                  </a:lnTo>
                  <a:lnTo>
                    <a:pt x="72768" y="367984"/>
                  </a:lnTo>
                  <a:lnTo>
                    <a:pt x="72923" y="367509"/>
                  </a:lnTo>
                  <a:lnTo>
                    <a:pt x="73082" y="367034"/>
                  </a:lnTo>
                  <a:lnTo>
                    <a:pt x="73245" y="366570"/>
                  </a:lnTo>
                  <a:lnTo>
                    <a:pt x="73413" y="366106"/>
                  </a:lnTo>
                  <a:lnTo>
                    <a:pt x="73586" y="365642"/>
                  </a:lnTo>
                  <a:lnTo>
                    <a:pt x="73763" y="365189"/>
                  </a:lnTo>
                  <a:lnTo>
                    <a:pt x="73940" y="364725"/>
                  </a:lnTo>
                  <a:lnTo>
                    <a:pt x="74127" y="364271"/>
                  </a:lnTo>
                  <a:lnTo>
                    <a:pt x="74163" y="364174"/>
                  </a:lnTo>
                  <a:lnTo>
                    <a:pt x="74190" y="364077"/>
                  </a:lnTo>
                  <a:lnTo>
                    <a:pt x="74213" y="363980"/>
                  </a:lnTo>
                  <a:lnTo>
                    <a:pt x="74231" y="363883"/>
                  </a:lnTo>
                  <a:lnTo>
                    <a:pt x="74245" y="363786"/>
                  </a:lnTo>
                  <a:lnTo>
                    <a:pt x="74254" y="363688"/>
                  </a:lnTo>
                  <a:lnTo>
                    <a:pt x="74258" y="363602"/>
                  </a:lnTo>
                  <a:lnTo>
                    <a:pt x="74258" y="363505"/>
                  </a:lnTo>
                  <a:close/>
                  <a:moveTo>
                    <a:pt x="69383" y="355529"/>
                  </a:moveTo>
                  <a:lnTo>
                    <a:pt x="69533" y="355540"/>
                  </a:lnTo>
                  <a:lnTo>
                    <a:pt x="69683" y="355561"/>
                  </a:lnTo>
                  <a:lnTo>
                    <a:pt x="69833" y="355594"/>
                  </a:lnTo>
                  <a:lnTo>
                    <a:pt x="69983" y="355637"/>
                  </a:lnTo>
                  <a:lnTo>
                    <a:pt x="70133" y="355702"/>
                  </a:lnTo>
                  <a:lnTo>
                    <a:pt x="70287" y="355777"/>
                  </a:lnTo>
                  <a:lnTo>
                    <a:pt x="70442" y="355863"/>
                  </a:lnTo>
                  <a:lnTo>
                    <a:pt x="70592" y="355971"/>
                  </a:lnTo>
                  <a:lnTo>
                    <a:pt x="70746" y="356090"/>
                  </a:lnTo>
                  <a:lnTo>
                    <a:pt x="70901" y="356230"/>
                  </a:lnTo>
                  <a:lnTo>
                    <a:pt x="71055" y="356382"/>
                  </a:lnTo>
                  <a:lnTo>
                    <a:pt x="71210" y="356554"/>
                  </a:lnTo>
                  <a:lnTo>
                    <a:pt x="71364" y="356738"/>
                  </a:lnTo>
                  <a:lnTo>
                    <a:pt x="71519" y="356932"/>
                  </a:lnTo>
                  <a:lnTo>
                    <a:pt x="71673" y="357148"/>
                  </a:lnTo>
                  <a:lnTo>
                    <a:pt x="71828" y="357385"/>
                  </a:lnTo>
                  <a:lnTo>
                    <a:pt x="71482" y="357461"/>
                  </a:lnTo>
                  <a:lnTo>
                    <a:pt x="71137" y="357536"/>
                  </a:lnTo>
                  <a:lnTo>
                    <a:pt x="70787" y="357634"/>
                  </a:lnTo>
                  <a:lnTo>
                    <a:pt x="70433" y="357741"/>
                  </a:lnTo>
                  <a:lnTo>
                    <a:pt x="70074" y="357871"/>
                  </a:lnTo>
                  <a:lnTo>
                    <a:pt x="69715" y="358011"/>
                  </a:lnTo>
                  <a:lnTo>
                    <a:pt x="69356" y="358173"/>
                  </a:lnTo>
                  <a:lnTo>
                    <a:pt x="68992" y="358357"/>
                  </a:lnTo>
                  <a:lnTo>
                    <a:pt x="68924" y="358400"/>
                  </a:lnTo>
                  <a:lnTo>
                    <a:pt x="68865" y="358454"/>
                  </a:lnTo>
                  <a:lnTo>
                    <a:pt x="68811" y="358519"/>
                  </a:lnTo>
                  <a:lnTo>
                    <a:pt x="68765" y="358583"/>
                  </a:lnTo>
                  <a:lnTo>
                    <a:pt x="68720" y="358670"/>
                  </a:lnTo>
                  <a:lnTo>
                    <a:pt x="68684" y="358756"/>
                  </a:lnTo>
                  <a:lnTo>
                    <a:pt x="68652" y="358842"/>
                  </a:lnTo>
                  <a:lnTo>
                    <a:pt x="68620" y="358939"/>
                  </a:lnTo>
                  <a:lnTo>
                    <a:pt x="68597" y="359047"/>
                  </a:lnTo>
                  <a:lnTo>
                    <a:pt x="68579" y="359155"/>
                  </a:lnTo>
                  <a:lnTo>
                    <a:pt x="68570" y="359263"/>
                  </a:lnTo>
                  <a:lnTo>
                    <a:pt x="68561" y="359371"/>
                  </a:lnTo>
                  <a:lnTo>
                    <a:pt x="68556" y="359490"/>
                  </a:lnTo>
                  <a:lnTo>
                    <a:pt x="68556" y="359609"/>
                  </a:lnTo>
                  <a:lnTo>
                    <a:pt x="68561" y="359727"/>
                  </a:lnTo>
                  <a:lnTo>
                    <a:pt x="68570" y="359846"/>
                  </a:lnTo>
                  <a:lnTo>
                    <a:pt x="68429" y="360030"/>
                  </a:lnTo>
                  <a:lnTo>
                    <a:pt x="68293" y="360235"/>
                  </a:lnTo>
                  <a:lnTo>
                    <a:pt x="68156" y="360451"/>
                  </a:lnTo>
                  <a:lnTo>
                    <a:pt x="68020" y="360666"/>
                  </a:lnTo>
                  <a:lnTo>
                    <a:pt x="67888" y="360893"/>
                  </a:lnTo>
                  <a:lnTo>
                    <a:pt x="67757" y="361131"/>
                  </a:lnTo>
                  <a:lnTo>
                    <a:pt x="67629" y="361379"/>
                  </a:lnTo>
                  <a:lnTo>
                    <a:pt x="67507" y="361627"/>
                  </a:lnTo>
                  <a:lnTo>
                    <a:pt x="67384" y="361886"/>
                  </a:lnTo>
                  <a:lnTo>
                    <a:pt x="67261" y="362156"/>
                  </a:lnTo>
                  <a:lnTo>
                    <a:pt x="67143" y="362426"/>
                  </a:lnTo>
                  <a:lnTo>
                    <a:pt x="67030" y="362706"/>
                  </a:lnTo>
                  <a:lnTo>
                    <a:pt x="66916" y="362998"/>
                  </a:lnTo>
                  <a:lnTo>
                    <a:pt x="66807" y="363289"/>
                  </a:lnTo>
                  <a:lnTo>
                    <a:pt x="66698" y="363591"/>
                  </a:lnTo>
                  <a:lnTo>
                    <a:pt x="66594" y="363904"/>
                  </a:lnTo>
                  <a:lnTo>
                    <a:pt x="66494" y="364217"/>
                  </a:lnTo>
                  <a:lnTo>
                    <a:pt x="66394" y="364530"/>
                  </a:lnTo>
                  <a:lnTo>
                    <a:pt x="66298" y="364854"/>
                  </a:lnTo>
                  <a:lnTo>
                    <a:pt x="66203" y="365189"/>
                  </a:lnTo>
                  <a:lnTo>
                    <a:pt x="66112" y="365523"/>
                  </a:lnTo>
                  <a:lnTo>
                    <a:pt x="66026" y="365858"/>
                  </a:lnTo>
                  <a:lnTo>
                    <a:pt x="65939" y="366203"/>
                  </a:lnTo>
                  <a:lnTo>
                    <a:pt x="65862" y="366549"/>
                  </a:lnTo>
                  <a:lnTo>
                    <a:pt x="65780" y="366905"/>
                  </a:lnTo>
                  <a:lnTo>
                    <a:pt x="65708" y="367261"/>
                  </a:lnTo>
                  <a:lnTo>
                    <a:pt x="65635" y="367617"/>
                  </a:lnTo>
                  <a:lnTo>
                    <a:pt x="65567" y="367984"/>
                  </a:lnTo>
                  <a:lnTo>
                    <a:pt x="65503" y="368351"/>
                  </a:lnTo>
                  <a:lnTo>
                    <a:pt x="65444" y="368718"/>
                  </a:lnTo>
                  <a:lnTo>
                    <a:pt x="65385" y="369096"/>
                  </a:lnTo>
                  <a:lnTo>
                    <a:pt x="65330" y="369474"/>
                  </a:lnTo>
                  <a:lnTo>
                    <a:pt x="65280" y="369851"/>
                  </a:lnTo>
                  <a:lnTo>
                    <a:pt x="65235" y="370229"/>
                  </a:lnTo>
                  <a:lnTo>
                    <a:pt x="65190" y="370607"/>
                  </a:lnTo>
                  <a:lnTo>
                    <a:pt x="65153" y="370995"/>
                  </a:lnTo>
                  <a:lnTo>
                    <a:pt x="65117" y="371384"/>
                  </a:lnTo>
                  <a:lnTo>
                    <a:pt x="65085" y="371762"/>
                  </a:lnTo>
                  <a:lnTo>
                    <a:pt x="65058" y="372150"/>
                  </a:lnTo>
                  <a:lnTo>
                    <a:pt x="65035" y="372539"/>
                  </a:lnTo>
                  <a:lnTo>
                    <a:pt x="65012" y="372938"/>
                  </a:lnTo>
                  <a:lnTo>
                    <a:pt x="64999" y="373327"/>
                  </a:lnTo>
                  <a:lnTo>
                    <a:pt x="64990" y="373715"/>
                  </a:lnTo>
                  <a:lnTo>
                    <a:pt x="64981" y="374104"/>
                  </a:lnTo>
                  <a:lnTo>
                    <a:pt x="64976" y="374492"/>
                  </a:lnTo>
                  <a:lnTo>
                    <a:pt x="64981" y="374881"/>
                  </a:lnTo>
                  <a:lnTo>
                    <a:pt x="64985" y="375270"/>
                  </a:lnTo>
                  <a:lnTo>
                    <a:pt x="64994" y="375658"/>
                  </a:lnTo>
                  <a:lnTo>
                    <a:pt x="65012" y="376047"/>
                  </a:lnTo>
                  <a:lnTo>
                    <a:pt x="65031" y="376435"/>
                  </a:lnTo>
                  <a:lnTo>
                    <a:pt x="65053" y="376824"/>
                  </a:lnTo>
                  <a:lnTo>
                    <a:pt x="65081" y="377202"/>
                  </a:lnTo>
                  <a:lnTo>
                    <a:pt x="65117" y="377579"/>
                  </a:lnTo>
                  <a:lnTo>
                    <a:pt x="65153" y="377968"/>
                  </a:lnTo>
                  <a:lnTo>
                    <a:pt x="65194" y="378335"/>
                  </a:lnTo>
                  <a:lnTo>
                    <a:pt x="65244" y="378713"/>
                  </a:lnTo>
                  <a:lnTo>
                    <a:pt x="65294" y="379080"/>
                  </a:lnTo>
                  <a:lnTo>
                    <a:pt x="65353" y="379457"/>
                  </a:lnTo>
                  <a:lnTo>
                    <a:pt x="65417" y="379814"/>
                  </a:lnTo>
                  <a:lnTo>
                    <a:pt x="65485" y="380181"/>
                  </a:lnTo>
                  <a:lnTo>
                    <a:pt x="65558" y="380537"/>
                  </a:lnTo>
                  <a:lnTo>
                    <a:pt x="65635" y="380893"/>
                  </a:lnTo>
                  <a:lnTo>
                    <a:pt x="65717" y="381238"/>
                  </a:lnTo>
                  <a:lnTo>
                    <a:pt x="65803" y="381584"/>
                  </a:lnTo>
                  <a:lnTo>
                    <a:pt x="65839" y="381713"/>
                  </a:lnTo>
                  <a:lnTo>
                    <a:pt x="65876" y="381832"/>
                  </a:lnTo>
                  <a:lnTo>
                    <a:pt x="65917" y="381929"/>
                  </a:lnTo>
                  <a:lnTo>
                    <a:pt x="65957" y="382026"/>
                  </a:lnTo>
                  <a:lnTo>
                    <a:pt x="66003" y="382112"/>
                  </a:lnTo>
                  <a:lnTo>
                    <a:pt x="66048" y="382199"/>
                  </a:lnTo>
                  <a:lnTo>
                    <a:pt x="66094" y="382264"/>
                  </a:lnTo>
                  <a:lnTo>
                    <a:pt x="66144" y="382328"/>
                  </a:lnTo>
                  <a:lnTo>
                    <a:pt x="66194" y="382382"/>
                  </a:lnTo>
                  <a:lnTo>
                    <a:pt x="66244" y="382425"/>
                  </a:lnTo>
                  <a:lnTo>
                    <a:pt x="66298" y="382458"/>
                  </a:lnTo>
                  <a:lnTo>
                    <a:pt x="66348" y="382490"/>
                  </a:lnTo>
                  <a:lnTo>
                    <a:pt x="66403" y="382512"/>
                  </a:lnTo>
                  <a:lnTo>
                    <a:pt x="66457" y="382523"/>
                  </a:lnTo>
                  <a:lnTo>
                    <a:pt x="66562" y="382523"/>
                  </a:lnTo>
                  <a:lnTo>
                    <a:pt x="66584" y="382663"/>
                  </a:lnTo>
                  <a:lnTo>
                    <a:pt x="66612" y="382814"/>
                  </a:lnTo>
                  <a:lnTo>
                    <a:pt x="66644" y="382954"/>
                  </a:lnTo>
                  <a:lnTo>
                    <a:pt x="66680" y="383084"/>
                  </a:lnTo>
                  <a:lnTo>
                    <a:pt x="66716" y="383213"/>
                  </a:lnTo>
                  <a:lnTo>
                    <a:pt x="66757" y="383332"/>
                  </a:lnTo>
                  <a:lnTo>
                    <a:pt x="66807" y="383451"/>
                  </a:lnTo>
                  <a:lnTo>
                    <a:pt x="66857" y="383559"/>
                  </a:lnTo>
                  <a:lnTo>
                    <a:pt x="66907" y="383656"/>
                  </a:lnTo>
                  <a:lnTo>
                    <a:pt x="66966" y="383742"/>
                  </a:lnTo>
                  <a:lnTo>
                    <a:pt x="67030" y="383818"/>
                  </a:lnTo>
                  <a:lnTo>
                    <a:pt x="67093" y="383883"/>
                  </a:lnTo>
                  <a:lnTo>
                    <a:pt x="67161" y="383947"/>
                  </a:lnTo>
                  <a:lnTo>
                    <a:pt x="67234" y="383991"/>
                  </a:lnTo>
                  <a:lnTo>
                    <a:pt x="67311" y="384023"/>
                  </a:lnTo>
                  <a:lnTo>
                    <a:pt x="67389" y="384044"/>
                  </a:lnTo>
                  <a:lnTo>
                    <a:pt x="67593" y="384098"/>
                  </a:lnTo>
                  <a:lnTo>
                    <a:pt x="67793" y="384163"/>
                  </a:lnTo>
                  <a:lnTo>
                    <a:pt x="68188" y="384293"/>
                  </a:lnTo>
                  <a:lnTo>
                    <a:pt x="68584" y="384455"/>
                  </a:lnTo>
                  <a:lnTo>
                    <a:pt x="68974" y="384627"/>
                  </a:lnTo>
                  <a:lnTo>
                    <a:pt x="68947" y="384768"/>
                  </a:lnTo>
                  <a:lnTo>
                    <a:pt x="68915" y="384908"/>
                  </a:lnTo>
                  <a:lnTo>
                    <a:pt x="68883" y="385027"/>
                  </a:lnTo>
                  <a:lnTo>
                    <a:pt x="68847" y="385156"/>
                  </a:lnTo>
                  <a:lnTo>
                    <a:pt x="68811" y="385275"/>
                  </a:lnTo>
                  <a:lnTo>
                    <a:pt x="68770" y="385383"/>
                  </a:lnTo>
                  <a:lnTo>
                    <a:pt x="68729" y="385491"/>
                  </a:lnTo>
                  <a:lnTo>
                    <a:pt x="68688" y="385588"/>
                  </a:lnTo>
                  <a:lnTo>
                    <a:pt x="68643" y="385674"/>
                  </a:lnTo>
                  <a:lnTo>
                    <a:pt x="68597" y="385771"/>
                  </a:lnTo>
                  <a:lnTo>
                    <a:pt x="68547" y="385847"/>
                  </a:lnTo>
                  <a:lnTo>
                    <a:pt x="68497" y="385922"/>
                  </a:lnTo>
                  <a:lnTo>
                    <a:pt x="68447" y="385998"/>
                  </a:lnTo>
                  <a:lnTo>
                    <a:pt x="68393" y="386052"/>
                  </a:lnTo>
                  <a:lnTo>
                    <a:pt x="68334" y="386117"/>
                  </a:lnTo>
                  <a:lnTo>
                    <a:pt x="68279" y="386160"/>
                  </a:lnTo>
                  <a:lnTo>
                    <a:pt x="68220" y="386203"/>
                  </a:lnTo>
                  <a:lnTo>
                    <a:pt x="68156" y="386246"/>
                  </a:lnTo>
                  <a:lnTo>
                    <a:pt x="68093" y="386279"/>
                  </a:lnTo>
                  <a:lnTo>
                    <a:pt x="68029" y="386300"/>
                  </a:lnTo>
                  <a:lnTo>
                    <a:pt x="67961" y="386322"/>
                  </a:lnTo>
                  <a:lnTo>
                    <a:pt x="67893" y="386343"/>
                  </a:lnTo>
                  <a:lnTo>
                    <a:pt x="67748" y="386343"/>
                  </a:lnTo>
                  <a:lnTo>
                    <a:pt x="67598" y="386333"/>
                  </a:lnTo>
                  <a:lnTo>
                    <a:pt x="67439" y="386279"/>
                  </a:lnTo>
                  <a:lnTo>
                    <a:pt x="67275" y="386214"/>
                  </a:lnTo>
                  <a:lnTo>
                    <a:pt x="67098" y="386117"/>
                  </a:lnTo>
                  <a:lnTo>
                    <a:pt x="67007" y="386225"/>
                  </a:lnTo>
                  <a:lnTo>
                    <a:pt x="66921" y="386322"/>
                  </a:lnTo>
                  <a:lnTo>
                    <a:pt x="66830" y="386408"/>
                  </a:lnTo>
                  <a:lnTo>
                    <a:pt x="66743" y="386484"/>
                  </a:lnTo>
                  <a:lnTo>
                    <a:pt x="66662" y="386548"/>
                  </a:lnTo>
                  <a:lnTo>
                    <a:pt x="66575" y="386602"/>
                  </a:lnTo>
                  <a:lnTo>
                    <a:pt x="66494" y="386656"/>
                  </a:lnTo>
                  <a:lnTo>
                    <a:pt x="66416" y="386689"/>
                  </a:lnTo>
                  <a:lnTo>
                    <a:pt x="66335" y="386721"/>
                  </a:lnTo>
                  <a:lnTo>
                    <a:pt x="66257" y="386743"/>
                  </a:lnTo>
                  <a:lnTo>
                    <a:pt x="66180" y="386754"/>
                  </a:lnTo>
                  <a:lnTo>
                    <a:pt x="66107" y="386754"/>
                  </a:lnTo>
                  <a:lnTo>
                    <a:pt x="66035" y="386743"/>
                  </a:lnTo>
                  <a:lnTo>
                    <a:pt x="65962" y="386732"/>
                  </a:lnTo>
                  <a:lnTo>
                    <a:pt x="65889" y="386700"/>
                  </a:lnTo>
                  <a:lnTo>
                    <a:pt x="65821" y="386667"/>
                  </a:lnTo>
                  <a:lnTo>
                    <a:pt x="65753" y="386624"/>
                  </a:lnTo>
                  <a:lnTo>
                    <a:pt x="65689" y="386559"/>
                  </a:lnTo>
                  <a:lnTo>
                    <a:pt x="65626" y="386495"/>
                  </a:lnTo>
                  <a:lnTo>
                    <a:pt x="65562" y="386430"/>
                  </a:lnTo>
                  <a:lnTo>
                    <a:pt x="65499" y="386343"/>
                  </a:lnTo>
                  <a:lnTo>
                    <a:pt x="65439" y="386246"/>
                  </a:lnTo>
                  <a:lnTo>
                    <a:pt x="65380" y="386149"/>
                  </a:lnTo>
                  <a:lnTo>
                    <a:pt x="65321" y="386030"/>
                  </a:lnTo>
                  <a:lnTo>
                    <a:pt x="65267" y="385912"/>
                  </a:lnTo>
                  <a:lnTo>
                    <a:pt x="65212" y="385782"/>
                  </a:lnTo>
                  <a:lnTo>
                    <a:pt x="65158" y="385642"/>
                  </a:lnTo>
                  <a:lnTo>
                    <a:pt x="65108" y="385491"/>
                  </a:lnTo>
                  <a:lnTo>
                    <a:pt x="65058" y="385329"/>
                  </a:lnTo>
                  <a:lnTo>
                    <a:pt x="65008" y="385167"/>
                  </a:lnTo>
                  <a:lnTo>
                    <a:pt x="64962" y="384994"/>
                  </a:lnTo>
                  <a:lnTo>
                    <a:pt x="64917" y="384800"/>
                  </a:lnTo>
                  <a:lnTo>
                    <a:pt x="64812" y="384606"/>
                  </a:lnTo>
                  <a:lnTo>
                    <a:pt x="64717" y="384390"/>
                  </a:lnTo>
                  <a:lnTo>
                    <a:pt x="64622" y="384174"/>
                  </a:lnTo>
                  <a:lnTo>
                    <a:pt x="64535" y="383947"/>
                  </a:lnTo>
                  <a:lnTo>
                    <a:pt x="64454" y="383710"/>
                  </a:lnTo>
                  <a:lnTo>
                    <a:pt x="64372" y="383472"/>
                  </a:lnTo>
                  <a:lnTo>
                    <a:pt x="64299" y="383224"/>
                  </a:lnTo>
                  <a:lnTo>
                    <a:pt x="64231" y="382976"/>
                  </a:lnTo>
                  <a:lnTo>
                    <a:pt x="64163" y="382717"/>
                  </a:lnTo>
                  <a:lnTo>
                    <a:pt x="64104" y="382447"/>
                  </a:lnTo>
                  <a:lnTo>
                    <a:pt x="64045" y="382177"/>
                  </a:lnTo>
                  <a:lnTo>
                    <a:pt x="63990" y="381897"/>
                  </a:lnTo>
                  <a:lnTo>
                    <a:pt x="63940" y="381627"/>
                  </a:lnTo>
                  <a:lnTo>
                    <a:pt x="63895" y="381335"/>
                  </a:lnTo>
                  <a:lnTo>
                    <a:pt x="63849" y="381044"/>
                  </a:lnTo>
                  <a:lnTo>
                    <a:pt x="63808" y="380753"/>
                  </a:lnTo>
                  <a:lnTo>
                    <a:pt x="63772" y="380461"/>
                  </a:lnTo>
                  <a:lnTo>
                    <a:pt x="63740" y="380170"/>
                  </a:lnTo>
                  <a:lnTo>
                    <a:pt x="63708" y="379868"/>
                  </a:lnTo>
                  <a:lnTo>
                    <a:pt x="63681" y="379565"/>
                  </a:lnTo>
                  <a:lnTo>
                    <a:pt x="63658" y="379252"/>
                  </a:lnTo>
                  <a:lnTo>
                    <a:pt x="63636" y="378950"/>
                  </a:lnTo>
                  <a:lnTo>
                    <a:pt x="63599" y="378335"/>
                  </a:lnTo>
                  <a:lnTo>
                    <a:pt x="63572" y="377720"/>
                  </a:lnTo>
                  <a:lnTo>
                    <a:pt x="63549" y="377104"/>
                  </a:lnTo>
                  <a:lnTo>
                    <a:pt x="63540" y="376489"/>
                  </a:lnTo>
                  <a:lnTo>
                    <a:pt x="63536" y="375885"/>
                  </a:lnTo>
                  <a:lnTo>
                    <a:pt x="63536" y="375291"/>
                  </a:lnTo>
                  <a:lnTo>
                    <a:pt x="63540" y="374698"/>
                  </a:lnTo>
                  <a:lnTo>
                    <a:pt x="63554" y="374104"/>
                  </a:lnTo>
                  <a:lnTo>
                    <a:pt x="63572" y="373500"/>
                  </a:lnTo>
                  <a:lnTo>
                    <a:pt x="63595" y="372906"/>
                  </a:lnTo>
                  <a:lnTo>
                    <a:pt x="63622" y="372312"/>
                  </a:lnTo>
                  <a:lnTo>
                    <a:pt x="63654" y="371708"/>
                  </a:lnTo>
                  <a:lnTo>
                    <a:pt x="63695" y="371114"/>
                  </a:lnTo>
                  <a:lnTo>
                    <a:pt x="63736" y="370521"/>
                  </a:lnTo>
                  <a:lnTo>
                    <a:pt x="63786" y="369927"/>
                  </a:lnTo>
                  <a:lnTo>
                    <a:pt x="63836" y="369344"/>
                  </a:lnTo>
                  <a:lnTo>
                    <a:pt x="63895" y="368761"/>
                  </a:lnTo>
                  <a:lnTo>
                    <a:pt x="63954" y="368178"/>
                  </a:lnTo>
                  <a:lnTo>
                    <a:pt x="64017" y="367606"/>
                  </a:lnTo>
                  <a:lnTo>
                    <a:pt x="64086" y="367045"/>
                  </a:lnTo>
                  <a:lnTo>
                    <a:pt x="64158" y="366484"/>
                  </a:lnTo>
                  <a:lnTo>
                    <a:pt x="64208" y="366117"/>
                  </a:lnTo>
                  <a:lnTo>
                    <a:pt x="64263" y="365761"/>
                  </a:lnTo>
                  <a:lnTo>
                    <a:pt x="64322" y="365405"/>
                  </a:lnTo>
                  <a:lnTo>
                    <a:pt x="64381" y="365048"/>
                  </a:lnTo>
                  <a:lnTo>
                    <a:pt x="64444" y="364692"/>
                  </a:lnTo>
                  <a:lnTo>
                    <a:pt x="64508" y="364347"/>
                  </a:lnTo>
                  <a:lnTo>
                    <a:pt x="64576" y="363991"/>
                  </a:lnTo>
                  <a:lnTo>
                    <a:pt x="64649" y="363656"/>
                  </a:lnTo>
                  <a:lnTo>
                    <a:pt x="64726" y="363311"/>
                  </a:lnTo>
                  <a:lnTo>
                    <a:pt x="64803" y="362976"/>
                  </a:lnTo>
                  <a:lnTo>
                    <a:pt x="64885" y="362652"/>
                  </a:lnTo>
                  <a:lnTo>
                    <a:pt x="64967" y="362318"/>
                  </a:lnTo>
                  <a:lnTo>
                    <a:pt x="65053" y="361994"/>
                  </a:lnTo>
                  <a:lnTo>
                    <a:pt x="65144" y="361681"/>
                  </a:lnTo>
                  <a:lnTo>
                    <a:pt x="65235" y="361368"/>
                  </a:lnTo>
                  <a:lnTo>
                    <a:pt x="65330" y="361066"/>
                  </a:lnTo>
                  <a:lnTo>
                    <a:pt x="65426" y="360764"/>
                  </a:lnTo>
                  <a:lnTo>
                    <a:pt x="65526" y="360461"/>
                  </a:lnTo>
                  <a:lnTo>
                    <a:pt x="65626" y="360181"/>
                  </a:lnTo>
                  <a:lnTo>
                    <a:pt x="65730" y="359900"/>
                  </a:lnTo>
                  <a:lnTo>
                    <a:pt x="65835" y="359619"/>
                  </a:lnTo>
                  <a:lnTo>
                    <a:pt x="65944" y="359350"/>
                  </a:lnTo>
                  <a:lnTo>
                    <a:pt x="66057" y="359091"/>
                  </a:lnTo>
                  <a:lnTo>
                    <a:pt x="66171" y="358832"/>
                  </a:lnTo>
                  <a:lnTo>
                    <a:pt x="66285" y="358583"/>
                  </a:lnTo>
                  <a:lnTo>
                    <a:pt x="66403" y="358346"/>
                  </a:lnTo>
                  <a:lnTo>
                    <a:pt x="66521" y="358108"/>
                  </a:lnTo>
                  <a:lnTo>
                    <a:pt x="66639" y="357893"/>
                  </a:lnTo>
                  <a:lnTo>
                    <a:pt x="66762" y="357677"/>
                  </a:lnTo>
                  <a:lnTo>
                    <a:pt x="66889" y="357472"/>
                  </a:lnTo>
                  <a:lnTo>
                    <a:pt x="67016" y="357277"/>
                  </a:lnTo>
                  <a:lnTo>
                    <a:pt x="67143" y="357083"/>
                  </a:lnTo>
                  <a:lnTo>
                    <a:pt x="67271" y="356910"/>
                  </a:lnTo>
                  <a:lnTo>
                    <a:pt x="67402" y="356738"/>
                  </a:lnTo>
                  <a:lnTo>
                    <a:pt x="67539" y="356576"/>
                  </a:lnTo>
                  <a:lnTo>
                    <a:pt x="67670" y="356435"/>
                  </a:lnTo>
                  <a:lnTo>
                    <a:pt x="67807" y="356295"/>
                  </a:lnTo>
                  <a:lnTo>
                    <a:pt x="67943" y="356166"/>
                  </a:lnTo>
                  <a:lnTo>
                    <a:pt x="68084" y="356047"/>
                  </a:lnTo>
                  <a:lnTo>
                    <a:pt x="68225" y="355939"/>
                  </a:lnTo>
                  <a:lnTo>
                    <a:pt x="68365" y="355853"/>
                  </a:lnTo>
                  <a:lnTo>
                    <a:pt x="68506" y="355766"/>
                  </a:lnTo>
                  <a:lnTo>
                    <a:pt x="68652" y="355702"/>
                  </a:lnTo>
                  <a:lnTo>
                    <a:pt x="68793" y="355637"/>
                  </a:lnTo>
                  <a:lnTo>
                    <a:pt x="68938" y="355594"/>
                  </a:lnTo>
                  <a:lnTo>
                    <a:pt x="69088" y="355561"/>
                  </a:lnTo>
                  <a:lnTo>
                    <a:pt x="69233" y="355540"/>
                  </a:lnTo>
                  <a:lnTo>
                    <a:pt x="69383" y="355529"/>
                  </a:lnTo>
                  <a:close/>
                  <a:moveTo>
                    <a:pt x="110642" y="359803"/>
                  </a:moveTo>
                  <a:lnTo>
                    <a:pt x="110888" y="360310"/>
                  </a:lnTo>
                  <a:lnTo>
                    <a:pt x="111129" y="360807"/>
                  </a:lnTo>
                  <a:lnTo>
                    <a:pt x="111369" y="361314"/>
                  </a:lnTo>
                  <a:lnTo>
                    <a:pt x="111606" y="361832"/>
                  </a:lnTo>
                  <a:lnTo>
                    <a:pt x="111837" y="362350"/>
                  </a:lnTo>
                  <a:lnTo>
                    <a:pt x="112069" y="362868"/>
                  </a:lnTo>
                  <a:lnTo>
                    <a:pt x="112296" y="363397"/>
                  </a:lnTo>
                  <a:lnTo>
                    <a:pt x="112523" y="363926"/>
                  </a:lnTo>
                  <a:lnTo>
                    <a:pt x="112751" y="364466"/>
                  </a:lnTo>
                  <a:lnTo>
                    <a:pt x="112969" y="365005"/>
                  </a:lnTo>
                  <a:lnTo>
                    <a:pt x="113187" y="365545"/>
                  </a:lnTo>
                  <a:lnTo>
                    <a:pt x="113405" y="366095"/>
                  </a:lnTo>
                  <a:lnTo>
                    <a:pt x="113618" y="366657"/>
                  </a:lnTo>
                  <a:lnTo>
                    <a:pt x="113827" y="367207"/>
                  </a:lnTo>
                  <a:lnTo>
                    <a:pt x="114036" y="367779"/>
                  </a:lnTo>
                  <a:lnTo>
                    <a:pt x="114245" y="368340"/>
                  </a:lnTo>
                  <a:lnTo>
                    <a:pt x="114445" y="368912"/>
                  </a:lnTo>
                  <a:lnTo>
                    <a:pt x="114650" y="369495"/>
                  </a:lnTo>
                  <a:lnTo>
                    <a:pt x="114845" y="370067"/>
                  </a:lnTo>
                  <a:lnTo>
                    <a:pt x="115040" y="370650"/>
                  </a:lnTo>
                  <a:lnTo>
                    <a:pt x="115236" y="371244"/>
                  </a:lnTo>
                  <a:lnTo>
                    <a:pt x="115427" y="371837"/>
                  </a:lnTo>
                  <a:lnTo>
                    <a:pt x="115613" y="372431"/>
                  </a:lnTo>
                  <a:lnTo>
                    <a:pt x="115799" y="373035"/>
                  </a:lnTo>
                  <a:lnTo>
                    <a:pt x="115981" y="373640"/>
                  </a:lnTo>
                  <a:lnTo>
                    <a:pt x="116163" y="374255"/>
                  </a:lnTo>
                  <a:lnTo>
                    <a:pt x="116340" y="374859"/>
                  </a:lnTo>
                  <a:lnTo>
                    <a:pt x="116517" y="375485"/>
                  </a:lnTo>
                  <a:lnTo>
                    <a:pt x="116690" y="376101"/>
                  </a:lnTo>
                  <a:lnTo>
                    <a:pt x="116858" y="376727"/>
                  </a:lnTo>
                  <a:lnTo>
                    <a:pt x="117026" y="377363"/>
                  </a:lnTo>
                  <a:lnTo>
                    <a:pt x="117190" y="377989"/>
                  </a:lnTo>
                  <a:lnTo>
                    <a:pt x="116749" y="378518"/>
                  </a:lnTo>
                  <a:lnTo>
                    <a:pt x="116308" y="379058"/>
                  </a:lnTo>
                  <a:lnTo>
                    <a:pt x="115872" y="379608"/>
                  </a:lnTo>
                  <a:lnTo>
                    <a:pt x="115436" y="380170"/>
                  </a:lnTo>
                  <a:lnTo>
                    <a:pt x="114563" y="381303"/>
                  </a:lnTo>
                  <a:lnTo>
                    <a:pt x="113700" y="382447"/>
                  </a:lnTo>
                  <a:lnTo>
                    <a:pt x="113509" y="382706"/>
                  </a:lnTo>
                  <a:lnTo>
                    <a:pt x="113314" y="382954"/>
                  </a:lnTo>
                  <a:lnTo>
                    <a:pt x="112928" y="383440"/>
                  </a:lnTo>
                  <a:lnTo>
                    <a:pt x="112532" y="383937"/>
                  </a:lnTo>
                  <a:lnTo>
                    <a:pt x="112337" y="384196"/>
                  </a:lnTo>
                  <a:lnTo>
                    <a:pt x="112146" y="384455"/>
                  </a:lnTo>
                  <a:lnTo>
                    <a:pt x="111955" y="384724"/>
                  </a:lnTo>
                  <a:lnTo>
                    <a:pt x="111769" y="385005"/>
                  </a:lnTo>
                  <a:lnTo>
                    <a:pt x="111587" y="385296"/>
                  </a:lnTo>
                  <a:lnTo>
                    <a:pt x="111410" y="385599"/>
                  </a:lnTo>
                  <a:lnTo>
                    <a:pt x="111238" y="385922"/>
                  </a:lnTo>
                  <a:lnTo>
                    <a:pt x="111069" y="386257"/>
                  </a:lnTo>
                  <a:lnTo>
                    <a:pt x="110988" y="386430"/>
                  </a:lnTo>
                  <a:lnTo>
                    <a:pt x="110910" y="386613"/>
                  </a:lnTo>
                  <a:lnTo>
                    <a:pt x="110833" y="386797"/>
                  </a:lnTo>
                  <a:lnTo>
                    <a:pt x="110761" y="386980"/>
                  </a:lnTo>
                  <a:lnTo>
                    <a:pt x="110474" y="386020"/>
                  </a:lnTo>
                  <a:lnTo>
                    <a:pt x="110184" y="385059"/>
                  </a:lnTo>
                  <a:lnTo>
                    <a:pt x="109884" y="384120"/>
                  </a:lnTo>
                  <a:lnTo>
                    <a:pt x="109579" y="383203"/>
                  </a:lnTo>
                  <a:lnTo>
                    <a:pt x="109266" y="382285"/>
                  </a:lnTo>
                  <a:lnTo>
                    <a:pt x="108948" y="381389"/>
                  </a:lnTo>
                  <a:lnTo>
                    <a:pt x="108621" y="380504"/>
                  </a:lnTo>
                  <a:lnTo>
                    <a:pt x="108284" y="379641"/>
                  </a:lnTo>
                  <a:lnTo>
                    <a:pt x="107948" y="378788"/>
                  </a:lnTo>
                  <a:lnTo>
                    <a:pt x="107598" y="377946"/>
                  </a:lnTo>
                  <a:lnTo>
                    <a:pt x="107248" y="377126"/>
                  </a:lnTo>
                  <a:lnTo>
                    <a:pt x="106889" y="376317"/>
                  </a:lnTo>
                  <a:lnTo>
                    <a:pt x="106521" y="375529"/>
                  </a:lnTo>
                  <a:lnTo>
                    <a:pt x="106149" y="374752"/>
                  </a:lnTo>
                  <a:lnTo>
                    <a:pt x="105772" y="373996"/>
                  </a:lnTo>
                  <a:lnTo>
                    <a:pt x="105390" y="373251"/>
                  </a:lnTo>
                  <a:lnTo>
                    <a:pt x="105495" y="373100"/>
                  </a:lnTo>
                  <a:lnTo>
                    <a:pt x="105599" y="372938"/>
                  </a:lnTo>
                  <a:lnTo>
                    <a:pt x="105704" y="372766"/>
                  </a:lnTo>
                  <a:lnTo>
                    <a:pt x="105804" y="372593"/>
                  </a:lnTo>
                  <a:lnTo>
                    <a:pt x="105908" y="372399"/>
                  </a:lnTo>
                  <a:lnTo>
                    <a:pt x="106004" y="372204"/>
                  </a:lnTo>
                  <a:lnTo>
                    <a:pt x="106103" y="371988"/>
                  </a:lnTo>
                  <a:lnTo>
                    <a:pt x="106199" y="371783"/>
                  </a:lnTo>
                  <a:lnTo>
                    <a:pt x="106294" y="371557"/>
                  </a:lnTo>
                  <a:lnTo>
                    <a:pt x="106385" y="371330"/>
                  </a:lnTo>
                  <a:lnTo>
                    <a:pt x="106571" y="370866"/>
                  </a:lnTo>
                  <a:lnTo>
                    <a:pt x="106749" y="370380"/>
                  </a:lnTo>
                  <a:lnTo>
                    <a:pt x="106926" y="369873"/>
                  </a:lnTo>
                  <a:lnTo>
                    <a:pt x="107094" y="369366"/>
                  </a:lnTo>
                  <a:lnTo>
                    <a:pt x="107262" y="368858"/>
                  </a:lnTo>
                  <a:lnTo>
                    <a:pt x="107594" y="367833"/>
                  </a:lnTo>
                  <a:lnTo>
                    <a:pt x="107757" y="367326"/>
                  </a:lnTo>
                  <a:lnTo>
                    <a:pt x="107921" y="366840"/>
                  </a:lnTo>
                  <a:lnTo>
                    <a:pt x="108080" y="366376"/>
                  </a:lnTo>
                  <a:lnTo>
                    <a:pt x="108239" y="365923"/>
                  </a:lnTo>
                  <a:lnTo>
                    <a:pt x="108384" y="365556"/>
                  </a:lnTo>
                  <a:lnTo>
                    <a:pt x="108534" y="365189"/>
                  </a:lnTo>
                  <a:lnTo>
                    <a:pt x="108843" y="364455"/>
                  </a:lnTo>
                  <a:lnTo>
                    <a:pt x="109161" y="363721"/>
                  </a:lnTo>
                  <a:lnTo>
                    <a:pt x="109479" y="362965"/>
                  </a:lnTo>
                  <a:lnTo>
                    <a:pt x="109638" y="362588"/>
                  </a:lnTo>
                  <a:lnTo>
                    <a:pt x="109793" y="362210"/>
                  </a:lnTo>
                  <a:lnTo>
                    <a:pt x="109947" y="361821"/>
                  </a:lnTo>
                  <a:lnTo>
                    <a:pt x="110097" y="361433"/>
                  </a:lnTo>
                  <a:lnTo>
                    <a:pt x="110243" y="361033"/>
                  </a:lnTo>
                  <a:lnTo>
                    <a:pt x="110383" y="360634"/>
                  </a:lnTo>
                  <a:lnTo>
                    <a:pt x="110515" y="360224"/>
                  </a:lnTo>
                  <a:lnTo>
                    <a:pt x="110642" y="359803"/>
                  </a:lnTo>
                  <a:close/>
                  <a:moveTo>
                    <a:pt x="34167" y="365372"/>
                  </a:moveTo>
                  <a:lnTo>
                    <a:pt x="34262" y="365523"/>
                  </a:lnTo>
                  <a:lnTo>
                    <a:pt x="34303" y="365577"/>
                  </a:lnTo>
                  <a:lnTo>
                    <a:pt x="34330" y="365599"/>
                  </a:lnTo>
                  <a:lnTo>
                    <a:pt x="34353" y="365620"/>
                  </a:lnTo>
                  <a:lnTo>
                    <a:pt x="34603" y="365815"/>
                  </a:lnTo>
                  <a:lnTo>
                    <a:pt x="34848" y="366020"/>
                  </a:lnTo>
                  <a:lnTo>
                    <a:pt x="35089" y="366236"/>
                  </a:lnTo>
                  <a:lnTo>
                    <a:pt x="35330" y="366452"/>
                  </a:lnTo>
                  <a:lnTo>
                    <a:pt x="35571" y="366689"/>
                  </a:lnTo>
                  <a:lnTo>
                    <a:pt x="35807" y="366926"/>
                  </a:lnTo>
                  <a:lnTo>
                    <a:pt x="36043" y="367175"/>
                  </a:lnTo>
                  <a:lnTo>
                    <a:pt x="36275" y="367434"/>
                  </a:lnTo>
                  <a:lnTo>
                    <a:pt x="36502" y="367704"/>
                  </a:lnTo>
                  <a:lnTo>
                    <a:pt x="36734" y="367984"/>
                  </a:lnTo>
                  <a:lnTo>
                    <a:pt x="36957" y="368276"/>
                  </a:lnTo>
                  <a:lnTo>
                    <a:pt x="37179" y="368578"/>
                  </a:lnTo>
                  <a:lnTo>
                    <a:pt x="37402" y="368891"/>
                  </a:lnTo>
                  <a:lnTo>
                    <a:pt x="37620" y="369215"/>
                  </a:lnTo>
                  <a:lnTo>
                    <a:pt x="37838" y="369549"/>
                  </a:lnTo>
                  <a:lnTo>
                    <a:pt x="38051" y="369905"/>
                  </a:lnTo>
                  <a:lnTo>
                    <a:pt x="38265" y="370272"/>
                  </a:lnTo>
                  <a:lnTo>
                    <a:pt x="38469" y="370650"/>
                  </a:lnTo>
                  <a:lnTo>
                    <a:pt x="38669" y="371049"/>
                  </a:lnTo>
                  <a:lnTo>
                    <a:pt x="38865" y="371449"/>
                  </a:lnTo>
                  <a:lnTo>
                    <a:pt x="39060" y="371859"/>
                  </a:lnTo>
                  <a:lnTo>
                    <a:pt x="39246" y="372280"/>
                  </a:lnTo>
                  <a:lnTo>
                    <a:pt x="39433" y="372712"/>
                  </a:lnTo>
                  <a:lnTo>
                    <a:pt x="39614" y="373143"/>
                  </a:lnTo>
                  <a:lnTo>
                    <a:pt x="39978" y="374007"/>
                  </a:lnTo>
                  <a:lnTo>
                    <a:pt x="40341" y="374881"/>
                  </a:lnTo>
                  <a:lnTo>
                    <a:pt x="40714" y="375755"/>
                  </a:lnTo>
                  <a:lnTo>
                    <a:pt x="40900" y="376187"/>
                  </a:lnTo>
                  <a:lnTo>
                    <a:pt x="41091" y="376608"/>
                  </a:lnTo>
                  <a:lnTo>
                    <a:pt x="41137" y="376694"/>
                  </a:lnTo>
                  <a:lnTo>
                    <a:pt x="41186" y="376770"/>
                  </a:lnTo>
                  <a:lnTo>
                    <a:pt x="41241" y="376824"/>
                  </a:lnTo>
                  <a:lnTo>
                    <a:pt x="41291" y="376867"/>
                  </a:lnTo>
                  <a:lnTo>
                    <a:pt x="41350" y="376899"/>
                  </a:lnTo>
                  <a:lnTo>
                    <a:pt x="41405" y="376921"/>
                  </a:lnTo>
                  <a:lnTo>
                    <a:pt x="41459" y="376932"/>
                  </a:lnTo>
                  <a:lnTo>
                    <a:pt x="41514" y="376921"/>
                  </a:lnTo>
                  <a:lnTo>
                    <a:pt x="41200" y="377612"/>
                  </a:lnTo>
                  <a:lnTo>
                    <a:pt x="40887" y="378302"/>
                  </a:lnTo>
                  <a:lnTo>
                    <a:pt x="40582" y="379015"/>
                  </a:lnTo>
                  <a:lnTo>
                    <a:pt x="40282" y="379738"/>
                  </a:lnTo>
                  <a:lnTo>
                    <a:pt x="39987" y="380472"/>
                  </a:lnTo>
                  <a:lnTo>
                    <a:pt x="39696" y="381217"/>
                  </a:lnTo>
                  <a:lnTo>
                    <a:pt x="39415" y="381961"/>
                  </a:lnTo>
                  <a:lnTo>
                    <a:pt x="39133" y="382728"/>
                  </a:lnTo>
                  <a:lnTo>
                    <a:pt x="38860" y="383505"/>
                  </a:lnTo>
                  <a:lnTo>
                    <a:pt x="38592" y="384282"/>
                  </a:lnTo>
                  <a:lnTo>
                    <a:pt x="38329" y="385070"/>
                  </a:lnTo>
                  <a:lnTo>
                    <a:pt x="38070" y="385879"/>
                  </a:lnTo>
                  <a:lnTo>
                    <a:pt x="37820" y="386689"/>
                  </a:lnTo>
                  <a:lnTo>
                    <a:pt x="37570" y="387498"/>
                  </a:lnTo>
                  <a:lnTo>
                    <a:pt x="37329" y="388329"/>
                  </a:lnTo>
                  <a:lnTo>
                    <a:pt x="37093" y="389160"/>
                  </a:lnTo>
                  <a:lnTo>
                    <a:pt x="36907" y="388718"/>
                  </a:lnTo>
                  <a:lnTo>
                    <a:pt x="36720" y="388286"/>
                  </a:lnTo>
                  <a:lnTo>
                    <a:pt x="36529" y="387865"/>
                  </a:lnTo>
                  <a:lnTo>
                    <a:pt x="36334" y="387444"/>
                  </a:lnTo>
                  <a:lnTo>
                    <a:pt x="36134" y="387023"/>
                  </a:lnTo>
                  <a:lnTo>
                    <a:pt x="35930" y="386613"/>
                  </a:lnTo>
                  <a:lnTo>
                    <a:pt x="35725" y="386214"/>
                  </a:lnTo>
                  <a:lnTo>
                    <a:pt x="35512" y="385815"/>
                  </a:lnTo>
                  <a:lnTo>
                    <a:pt x="35298" y="385426"/>
                  </a:lnTo>
                  <a:lnTo>
                    <a:pt x="35085" y="385048"/>
                  </a:lnTo>
                  <a:lnTo>
                    <a:pt x="34867" y="384681"/>
                  </a:lnTo>
                  <a:lnTo>
                    <a:pt x="34644" y="384314"/>
                  </a:lnTo>
                  <a:lnTo>
                    <a:pt x="34417" y="383958"/>
                  </a:lnTo>
                  <a:lnTo>
                    <a:pt x="34190" y="383613"/>
                  </a:lnTo>
                  <a:lnTo>
                    <a:pt x="33962" y="383278"/>
                  </a:lnTo>
                  <a:lnTo>
                    <a:pt x="33731" y="382944"/>
                  </a:lnTo>
                  <a:lnTo>
                    <a:pt x="33494" y="382620"/>
                  </a:lnTo>
                  <a:lnTo>
                    <a:pt x="33258" y="382318"/>
                  </a:lnTo>
                  <a:lnTo>
                    <a:pt x="33017" y="382015"/>
                  </a:lnTo>
                  <a:lnTo>
                    <a:pt x="32781" y="381724"/>
                  </a:lnTo>
                  <a:lnTo>
                    <a:pt x="32536" y="381443"/>
                  </a:lnTo>
                  <a:lnTo>
                    <a:pt x="32295" y="381184"/>
                  </a:lnTo>
                  <a:lnTo>
                    <a:pt x="32050" y="380925"/>
                  </a:lnTo>
                  <a:lnTo>
                    <a:pt x="31804" y="380677"/>
                  </a:lnTo>
                  <a:lnTo>
                    <a:pt x="31554" y="380450"/>
                  </a:lnTo>
                  <a:lnTo>
                    <a:pt x="31304" y="380224"/>
                  </a:lnTo>
                  <a:lnTo>
                    <a:pt x="31055" y="380019"/>
                  </a:lnTo>
                  <a:lnTo>
                    <a:pt x="30805" y="379824"/>
                  </a:lnTo>
                  <a:lnTo>
                    <a:pt x="30555" y="379641"/>
                  </a:lnTo>
                  <a:lnTo>
                    <a:pt x="30305" y="379468"/>
                  </a:lnTo>
                  <a:lnTo>
                    <a:pt x="30050" y="379306"/>
                  </a:lnTo>
                  <a:lnTo>
                    <a:pt x="29801" y="379166"/>
                  </a:lnTo>
                  <a:lnTo>
                    <a:pt x="30041" y="378270"/>
                  </a:lnTo>
                  <a:lnTo>
                    <a:pt x="30282" y="377374"/>
                  </a:lnTo>
                  <a:lnTo>
                    <a:pt x="30532" y="376489"/>
                  </a:lnTo>
                  <a:lnTo>
                    <a:pt x="30787" y="375604"/>
                  </a:lnTo>
                  <a:lnTo>
                    <a:pt x="31041" y="374719"/>
                  </a:lnTo>
                  <a:lnTo>
                    <a:pt x="31304" y="373845"/>
                  </a:lnTo>
                  <a:lnTo>
                    <a:pt x="31568" y="372981"/>
                  </a:lnTo>
                  <a:lnTo>
                    <a:pt x="31841" y="372118"/>
                  </a:lnTo>
                  <a:lnTo>
                    <a:pt x="32118" y="371255"/>
                  </a:lnTo>
                  <a:lnTo>
                    <a:pt x="32395" y="370402"/>
                  </a:lnTo>
                  <a:lnTo>
                    <a:pt x="32681" y="369549"/>
                  </a:lnTo>
                  <a:lnTo>
                    <a:pt x="32967" y="368707"/>
                  </a:lnTo>
                  <a:lnTo>
                    <a:pt x="33258" y="367865"/>
                  </a:lnTo>
                  <a:lnTo>
                    <a:pt x="33558" y="367034"/>
                  </a:lnTo>
                  <a:lnTo>
                    <a:pt x="33858" y="366203"/>
                  </a:lnTo>
                  <a:lnTo>
                    <a:pt x="34167" y="365372"/>
                  </a:lnTo>
                  <a:close/>
                  <a:moveTo>
                    <a:pt x="32899" y="204791"/>
                  </a:moveTo>
                  <a:lnTo>
                    <a:pt x="32958" y="204921"/>
                  </a:lnTo>
                  <a:lnTo>
                    <a:pt x="33022" y="205050"/>
                  </a:lnTo>
                  <a:lnTo>
                    <a:pt x="33095" y="205158"/>
                  </a:lnTo>
                  <a:lnTo>
                    <a:pt x="33172" y="205244"/>
                  </a:lnTo>
                  <a:lnTo>
                    <a:pt x="33258" y="205320"/>
                  </a:lnTo>
                  <a:lnTo>
                    <a:pt x="33349" y="205385"/>
                  </a:lnTo>
                  <a:lnTo>
                    <a:pt x="33449" y="205428"/>
                  </a:lnTo>
                  <a:lnTo>
                    <a:pt x="33553" y="205449"/>
                  </a:lnTo>
                  <a:lnTo>
                    <a:pt x="37965" y="205644"/>
                  </a:lnTo>
                  <a:lnTo>
                    <a:pt x="42372" y="205816"/>
                  </a:lnTo>
                  <a:lnTo>
                    <a:pt x="46779" y="205989"/>
                  </a:lnTo>
                  <a:lnTo>
                    <a:pt x="51187" y="206140"/>
                  </a:lnTo>
                  <a:lnTo>
                    <a:pt x="59996" y="206432"/>
                  </a:lnTo>
                  <a:lnTo>
                    <a:pt x="68811" y="206734"/>
                  </a:lnTo>
                  <a:lnTo>
                    <a:pt x="73213" y="206885"/>
                  </a:lnTo>
                  <a:lnTo>
                    <a:pt x="77621" y="207058"/>
                  </a:lnTo>
                  <a:lnTo>
                    <a:pt x="82028" y="207241"/>
                  </a:lnTo>
                  <a:lnTo>
                    <a:pt x="86430" y="207457"/>
                  </a:lnTo>
                  <a:lnTo>
                    <a:pt x="88634" y="207565"/>
                  </a:lnTo>
                  <a:lnTo>
                    <a:pt x="90837" y="207684"/>
                  </a:lnTo>
                  <a:lnTo>
                    <a:pt x="93041" y="207813"/>
                  </a:lnTo>
                  <a:lnTo>
                    <a:pt x="95245" y="207943"/>
                  </a:lnTo>
                  <a:lnTo>
                    <a:pt x="97453" y="208083"/>
                  </a:lnTo>
                  <a:lnTo>
                    <a:pt x="99656" y="208234"/>
                  </a:lnTo>
                  <a:lnTo>
                    <a:pt x="101860" y="208385"/>
                  </a:lnTo>
                  <a:lnTo>
                    <a:pt x="104063" y="208558"/>
                  </a:lnTo>
                  <a:lnTo>
                    <a:pt x="104073" y="208677"/>
                  </a:lnTo>
                  <a:lnTo>
                    <a:pt x="104082" y="208795"/>
                  </a:lnTo>
                  <a:lnTo>
                    <a:pt x="104095" y="208903"/>
                  </a:lnTo>
                  <a:lnTo>
                    <a:pt x="104109" y="209022"/>
                  </a:lnTo>
                  <a:lnTo>
                    <a:pt x="104127" y="209141"/>
                  </a:lnTo>
                  <a:lnTo>
                    <a:pt x="104150" y="209259"/>
                  </a:lnTo>
                  <a:lnTo>
                    <a:pt x="104177" y="209378"/>
                  </a:lnTo>
                  <a:lnTo>
                    <a:pt x="104209" y="209486"/>
                  </a:lnTo>
                  <a:lnTo>
                    <a:pt x="104163" y="211558"/>
                  </a:lnTo>
                  <a:lnTo>
                    <a:pt x="104118" y="213631"/>
                  </a:lnTo>
                  <a:lnTo>
                    <a:pt x="104036" y="217786"/>
                  </a:lnTo>
                  <a:lnTo>
                    <a:pt x="103964" y="221931"/>
                  </a:lnTo>
                  <a:lnTo>
                    <a:pt x="103900" y="226086"/>
                  </a:lnTo>
                  <a:lnTo>
                    <a:pt x="103850" y="230241"/>
                  </a:lnTo>
                  <a:lnTo>
                    <a:pt x="103804" y="234397"/>
                  </a:lnTo>
                  <a:lnTo>
                    <a:pt x="103768" y="238563"/>
                  </a:lnTo>
                  <a:lnTo>
                    <a:pt x="103736" y="242718"/>
                  </a:lnTo>
                  <a:lnTo>
                    <a:pt x="103714" y="246884"/>
                  </a:lnTo>
                  <a:lnTo>
                    <a:pt x="103695" y="251051"/>
                  </a:lnTo>
                  <a:lnTo>
                    <a:pt x="103682" y="255217"/>
                  </a:lnTo>
                  <a:lnTo>
                    <a:pt x="103677" y="259394"/>
                  </a:lnTo>
                  <a:lnTo>
                    <a:pt x="103673" y="263560"/>
                  </a:lnTo>
                  <a:lnTo>
                    <a:pt x="103673" y="267726"/>
                  </a:lnTo>
                  <a:lnTo>
                    <a:pt x="103677" y="276080"/>
                  </a:lnTo>
                  <a:lnTo>
                    <a:pt x="103691" y="284423"/>
                  </a:lnTo>
                  <a:lnTo>
                    <a:pt x="103705" y="292766"/>
                  </a:lnTo>
                  <a:lnTo>
                    <a:pt x="103718" y="301110"/>
                  </a:lnTo>
                  <a:lnTo>
                    <a:pt x="103718" y="305286"/>
                  </a:lnTo>
                  <a:lnTo>
                    <a:pt x="103718" y="309453"/>
                  </a:lnTo>
                  <a:lnTo>
                    <a:pt x="103714" y="313630"/>
                  </a:lnTo>
                  <a:lnTo>
                    <a:pt x="103705" y="317796"/>
                  </a:lnTo>
                  <a:lnTo>
                    <a:pt x="103695" y="321962"/>
                  </a:lnTo>
                  <a:lnTo>
                    <a:pt x="103677" y="326128"/>
                  </a:lnTo>
                  <a:lnTo>
                    <a:pt x="103655" y="330284"/>
                  </a:lnTo>
                  <a:lnTo>
                    <a:pt x="103623" y="334450"/>
                  </a:lnTo>
                  <a:lnTo>
                    <a:pt x="103586" y="338605"/>
                  </a:lnTo>
                  <a:lnTo>
                    <a:pt x="103541" y="342760"/>
                  </a:lnTo>
                  <a:lnTo>
                    <a:pt x="103050" y="342394"/>
                  </a:lnTo>
                  <a:lnTo>
                    <a:pt x="102560" y="342037"/>
                  </a:lnTo>
                  <a:lnTo>
                    <a:pt x="102060" y="341703"/>
                  </a:lnTo>
                  <a:lnTo>
                    <a:pt x="101551" y="341390"/>
                  </a:lnTo>
                  <a:lnTo>
                    <a:pt x="101042" y="341088"/>
                  </a:lnTo>
                  <a:lnTo>
                    <a:pt x="100783" y="340947"/>
                  </a:lnTo>
                  <a:lnTo>
                    <a:pt x="100520" y="340818"/>
                  </a:lnTo>
                  <a:lnTo>
                    <a:pt x="100261" y="340688"/>
                  </a:lnTo>
                  <a:lnTo>
                    <a:pt x="99997" y="340569"/>
                  </a:lnTo>
                  <a:lnTo>
                    <a:pt x="99734" y="340451"/>
                  </a:lnTo>
                  <a:lnTo>
                    <a:pt x="99465" y="340343"/>
                  </a:lnTo>
                  <a:lnTo>
                    <a:pt x="99461" y="340116"/>
                  </a:lnTo>
                  <a:lnTo>
                    <a:pt x="99452" y="339900"/>
                  </a:lnTo>
                  <a:lnTo>
                    <a:pt x="99443" y="339684"/>
                  </a:lnTo>
                  <a:lnTo>
                    <a:pt x="99429" y="339479"/>
                  </a:lnTo>
                  <a:lnTo>
                    <a:pt x="99416" y="339263"/>
                  </a:lnTo>
                  <a:lnTo>
                    <a:pt x="99397" y="339058"/>
                  </a:lnTo>
                  <a:lnTo>
                    <a:pt x="99375" y="338853"/>
                  </a:lnTo>
                  <a:lnTo>
                    <a:pt x="99352" y="338659"/>
                  </a:lnTo>
                  <a:lnTo>
                    <a:pt x="99325" y="338465"/>
                  </a:lnTo>
                  <a:lnTo>
                    <a:pt x="99297" y="338271"/>
                  </a:lnTo>
                  <a:lnTo>
                    <a:pt x="99234" y="337893"/>
                  </a:lnTo>
                  <a:lnTo>
                    <a:pt x="99161" y="337526"/>
                  </a:lnTo>
                  <a:lnTo>
                    <a:pt x="99084" y="337180"/>
                  </a:lnTo>
                  <a:lnTo>
                    <a:pt x="98993" y="336846"/>
                  </a:lnTo>
                  <a:lnTo>
                    <a:pt x="98898" y="336533"/>
                  </a:lnTo>
                  <a:lnTo>
                    <a:pt x="98793" y="336231"/>
                  </a:lnTo>
                  <a:lnTo>
                    <a:pt x="98679" y="335939"/>
                  </a:lnTo>
                  <a:lnTo>
                    <a:pt x="98561" y="335659"/>
                  </a:lnTo>
                  <a:lnTo>
                    <a:pt x="98434" y="335400"/>
                  </a:lnTo>
                  <a:lnTo>
                    <a:pt x="98302" y="335151"/>
                  </a:lnTo>
                  <a:lnTo>
                    <a:pt x="98166" y="334925"/>
                  </a:lnTo>
                  <a:lnTo>
                    <a:pt x="98025" y="334709"/>
                  </a:lnTo>
                  <a:lnTo>
                    <a:pt x="97875" y="334514"/>
                  </a:lnTo>
                  <a:lnTo>
                    <a:pt x="97725" y="334331"/>
                  </a:lnTo>
                  <a:lnTo>
                    <a:pt x="97566" y="334158"/>
                  </a:lnTo>
                  <a:lnTo>
                    <a:pt x="97407" y="334018"/>
                  </a:lnTo>
                  <a:lnTo>
                    <a:pt x="97244" y="333878"/>
                  </a:lnTo>
                  <a:lnTo>
                    <a:pt x="97076" y="333759"/>
                  </a:lnTo>
                  <a:lnTo>
                    <a:pt x="96908" y="333662"/>
                  </a:lnTo>
                  <a:lnTo>
                    <a:pt x="96735" y="333586"/>
                  </a:lnTo>
                  <a:lnTo>
                    <a:pt x="96562" y="333511"/>
                  </a:lnTo>
                  <a:lnTo>
                    <a:pt x="96385" y="333468"/>
                  </a:lnTo>
                  <a:lnTo>
                    <a:pt x="96208" y="333435"/>
                  </a:lnTo>
                  <a:lnTo>
                    <a:pt x="96031" y="333424"/>
                  </a:lnTo>
                  <a:lnTo>
                    <a:pt x="95849" y="333435"/>
                  </a:lnTo>
                  <a:lnTo>
                    <a:pt x="95672" y="333457"/>
                  </a:lnTo>
                  <a:lnTo>
                    <a:pt x="95494" y="333500"/>
                  </a:lnTo>
                  <a:lnTo>
                    <a:pt x="95376" y="333532"/>
                  </a:lnTo>
                  <a:lnTo>
                    <a:pt x="95263" y="333586"/>
                  </a:lnTo>
                  <a:lnTo>
                    <a:pt x="95154" y="333629"/>
                  </a:lnTo>
                  <a:lnTo>
                    <a:pt x="95040" y="333694"/>
                  </a:lnTo>
                  <a:lnTo>
                    <a:pt x="94931" y="333759"/>
                  </a:lnTo>
                  <a:lnTo>
                    <a:pt x="94827" y="333835"/>
                  </a:lnTo>
                  <a:lnTo>
                    <a:pt x="94722" y="333910"/>
                  </a:lnTo>
                  <a:lnTo>
                    <a:pt x="94618" y="333996"/>
                  </a:lnTo>
                  <a:lnTo>
                    <a:pt x="94513" y="334083"/>
                  </a:lnTo>
                  <a:lnTo>
                    <a:pt x="94413" y="334180"/>
                  </a:lnTo>
                  <a:lnTo>
                    <a:pt x="94313" y="334288"/>
                  </a:lnTo>
                  <a:lnTo>
                    <a:pt x="94213" y="334396"/>
                  </a:lnTo>
                  <a:lnTo>
                    <a:pt x="94118" y="334514"/>
                  </a:lnTo>
                  <a:lnTo>
                    <a:pt x="94022" y="334633"/>
                  </a:lnTo>
                  <a:lnTo>
                    <a:pt x="93836" y="334892"/>
                  </a:lnTo>
                  <a:lnTo>
                    <a:pt x="93659" y="335173"/>
                  </a:lnTo>
                  <a:lnTo>
                    <a:pt x="93482" y="335475"/>
                  </a:lnTo>
                  <a:lnTo>
                    <a:pt x="93314" y="335788"/>
                  </a:lnTo>
                  <a:lnTo>
                    <a:pt x="93150" y="336123"/>
                  </a:lnTo>
                  <a:lnTo>
                    <a:pt x="92991" y="336479"/>
                  </a:lnTo>
                  <a:lnTo>
                    <a:pt x="92837" y="336846"/>
                  </a:lnTo>
                  <a:lnTo>
                    <a:pt x="92691" y="337224"/>
                  </a:lnTo>
                  <a:lnTo>
                    <a:pt x="92546" y="337623"/>
                  </a:lnTo>
                  <a:lnTo>
                    <a:pt x="92409" y="338033"/>
                  </a:lnTo>
                  <a:lnTo>
                    <a:pt x="92273" y="338443"/>
                  </a:lnTo>
                  <a:lnTo>
                    <a:pt x="92146" y="338875"/>
                  </a:lnTo>
                  <a:lnTo>
                    <a:pt x="92019" y="339317"/>
                  </a:lnTo>
                  <a:lnTo>
                    <a:pt x="91901" y="339760"/>
                  </a:lnTo>
                  <a:lnTo>
                    <a:pt x="91782" y="340213"/>
                  </a:lnTo>
                  <a:lnTo>
                    <a:pt x="91673" y="340677"/>
                  </a:lnTo>
                  <a:lnTo>
                    <a:pt x="91564" y="341142"/>
                  </a:lnTo>
                  <a:lnTo>
                    <a:pt x="91460" y="341606"/>
                  </a:lnTo>
                  <a:lnTo>
                    <a:pt x="91360" y="342081"/>
                  </a:lnTo>
                  <a:lnTo>
                    <a:pt x="91265" y="342555"/>
                  </a:lnTo>
                  <a:lnTo>
                    <a:pt x="91174" y="343030"/>
                  </a:lnTo>
                  <a:lnTo>
                    <a:pt x="91083" y="343505"/>
                  </a:lnTo>
                  <a:lnTo>
                    <a:pt x="90996" y="343969"/>
                  </a:lnTo>
                  <a:lnTo>
                    <a:pt x="90837" y="344908"/>
                  </a:lnTo>
                  <a:lnTo>
                    <a:pt x="90642" y="346096"/>
                  </a:lnTo>
                  <a:lnTo>
                    <a:pt x="90451" y="347315"/>
                  </a:lnTo>
                  <a:lnTo>
                    <a:pt x="90360" y="347930"/>
                  </a:lnTo>
                  <a:lnTo>
                    <a:pt x="90270" y="348567"/>
                  </a:lnTo>
                  <a:lnTo>
                    <a:pt x="90183" y="349193"/>
                  </a:lnTo>
                  <a:lnTo>
                    <a:pt x="90101" y="349841"/>
                  </a:lnTo>
                  <a:lnTo>
                    <a:pt x="90020" y="350478"/>
                  </a:lnTo>
                  <a:lnTo>
                    <a:pt x="89947" y="351125"/>
                  </a:lnTo>
                  <a:lnTo>
                    <a:pt x="89879" y="351784"/>
                  </a:lnTo>
                  <a:lnTo>
                    <a:pt x="89815" y="352431"/>
                  </a:lnTo>
                  <a:lnTo>
                    <a:pt x="89756" y="353090"/>
                  </a:lnTo>
                  <a:lnTo>
                    <a:pt x="89706" y="353748"/>
                  </a:lnTo>
                  <a:lnTo>
                    <a:pt x="89661" y="354406"/>
                  </a:lnTo>
                  <a:lnTo>
                    <a:pt x="89624" y="355065"/>
                  </a:lnTo>
                  <a:lnTo>
                    <a:pt x="89597" y="355723"/>
                  </a:lnTo>
                  <a:lnTo>
                    <a:pt x="89579" y="356382"/>
                  </a:lnTo>
                  <a:lnTo>
                    <a:pt x="89570" y="357029"/>
                  </a:lnTo>
                  <a:lnTo>
                    <a:pt x="89570" y="357687"/>
                  </a:lnTo>
                  <a:lnTo>
                    <a:pt x="89583" y="358335"/>
                  </a:lnTo>
                  <a:lnTo>
                    <a:pt x="89593" y="358659"/>
                  </a:lnTo>
                  <a:lnTo>
                    <a:pt x="89606" y="358972"/>
                  </a:lnTo>
                  <a:lnTo>
                    <a:pt x="89620" y="359296"/>
                  </a:lnTo>
                  <a:lnTo>
                    <a:pt x="89638" y="359619"/>
                  </a:lnTo>
                  <a:lnTo>
                    <a:pt x="89661" y="359932"/>
                  </a:lnTo>
                  <a:lnTo>
                    <a:pt x="89683" y="360245"/>
                  </a:lnTo>
                  <a:lnTo>
                    <a:pt x="89711" y="360569"/>
                  </a:lnTo>
                  <a:lnTo>
                    <a:pt x="89742" y="360882"/>
                  </a:lnTo>
                  <a:lnTo>
                    <a:pt x="89774" y="361195"/>
                  </a:lnTo>
                  <a:lnTo>
                    <a:pt x="89811" y="361497"/>
                  </a:lnTo>
                  <a:lnTo>
                    <a:pt x="89852" y="361810"/>
                  </a:lnTo>
                  <a:lnTo>
                    <a:pt x="89897" y="362113"/>
                  </a:lnTo>
                  <a:lnTo>
                    <a:pt x="89947" y="362426"/>
                  </a:lnTo>
                  <a:lnTo>
                    <a:pt x="89997" y="362728"/>
                  </a:lnTo>
                  <a:lnTo>
                    <a:pt x="90051" y="363030"/>
                  </a:lnTo>
                  <a:lnTo>
                    <a:pt x="90110" y="363322"/>
                  </a:lnTo>
                  <a:lnTo>
                    <a:pt x="90174" y="363624"/>
                  </a:lnTo>
                  <a:lnTo>
                    <a:pt x="90238" y="363915"/>
                  </a:lnTo>
                  <a:lnTo>
                    <a:pt x="90310" y="364207"/>
                  </a:lnTo>
                  <a:lnTo>
                    <a:pt x="90383" y="364498"/>
                  </a:lnTo>
                  <a:lnTo>
                    <a:pt x="90460" y="364779"/>
                  </a:lnTo>
                  <a:lnTo>
                    <a:pt x="90542" y="365059"/>
                  </a:lnTo>
                  <a:lnTo>
                    <a:pt x="90669" y="365459"/>
                  </a:lnTo>
                  <a:lnTo>
                    <a:pt x="90806" y="365836"/>
                  </a:lnTo>
                  <a:lnTo>
                    <a:pt x="90946" y="366193"/>
                  </a:lnTo>
                  <a:lnTo>
                    <a:pt x="91092" y="366527"/>
                  </a:lnTo>
                  <a:lnTo>
                    <a:pt x="91242" y="366851"/>
                  </a:lnTo>
                  <a:lnTo>
                    <a:pt x="91396" y="367142"/>
                  </a:lnTo>
                  <a:lnTo>
                    <a:pt x="91560" y="367412"/>
                  </a:lnTo>
                  <a:lnTo>
                    <a:pt x="91723" y="367660"/>
                  </a:lnTo>
                  <a:lnTo>
                    <a:pt x="91892" y="367898"/>
                  </a:lnTo>
                  <a:lnTo>
                    <a:pt x="92064" y="368103"/>
                  </a:lnTo>
                  <a:lnTo>
                    <a:pt x="92237" y="368286"/>
                  </a:lnTo>
                  <a:lnTo>
                    <a:pt x="92414" y="368448"/>
                  </a:lnTo>
                  <a:lnTo>
                    <a:pt x="92596" y="368599"/>
                  </a:lnTo>
                  <a:lnTo>
                    <a:pt x="92778" y="368718"/>
                  </a:lnTo>
                  <a:lnTo>
                    <a:pt x="92964" y="368804"/>
                  </a:lnTo>
                  <a:lnTo>
                    <a:pt x="93146" y="368880"/>
                  </a:lnTo>
                  <a:lnTo>
                    <a:pt x="93332" y="368934"/>
                  </a:lnTo>
                  <a:lnTo>
                    <a:pt x="93523" y="368956"/>
                  </a:lnTo>
                  <a:lnTo>
                    <a:pt x="93709" y="368966"/>
                  </a:lnTo>
                  <a:lnTo>
                    <a:pt x="93895" y="368945"/>
                  </a:lnTo>
                  <a:lnTo>
                    <a:pt x="94081" y="368902"/>
                  </a:lnTo>
                  <a:lnTo>
                    <a:pt x="94268" y="368826"/>
                  </a:lnTo>
                  <a:lnTo>
                    <a:pt x="94454" y="368740"/>
                  </a:lnTo>
                  <a:lnTo>
                    <a:pt x="94636" y="368621"/>
                  </a:lnTo>
                  <a:lnTo>
                    <a:pt x="94818" y="368481"/>
                  </a:lnTo>
                  <a:lnTo>
                    <a:pt x="94995" y="368319"/>
                  </a:lnTo>
                  <a:lnTo>
                    <a:pt x="95172" y="368125"/>
                  </a:lnTo>
                  <a:lnTo>
                    <a:pt x="95345" y="367909"/>
                  </a:lnTo>
                  <a:lnTo>
                    <a:pt x="95431" y="367790"/>
                  </a:lnTo>
                  <a:lnTo>
                    <a:pt x="95517" y="367671"/>
                  </a:lnTo>
                  <a:lnTo>
                    <a:pt x="95599" y="367542"/>
                  </a:lnTo>
                  <a:lnTo>
                    <a:pt x="95681" y="367401"/>
                  </a:lnTo>
                  <a:lnTo>
                    <a:pt x="95763" y="367261"/>
                  </a:lnTo>
                  <a:lnTo>
                    <a:pt x="95844" y="367110"/>
                  </a:lnTo>
                  <a:lnTo>
                    <a:pt x="95922" y="366948"/>
                  </a:lnTo>
                  <a:lnTo>
                    <a:pt x="96003" y="366786"/>
                  </a:lnTo>
                  <a:lnTo>
                    <a:pt x="96440" y="367088"/>
                  </a:lnTo>
                  <a:lnTo>
                    <a:pt x="96876" y="367401"/>
                  </a:lnTo>
                  <a:lnTo>
                    <a:pt x="97307" y="367736"/>
                  </a:lnTo>
                  <a:lnTo>
                    <a:pt x="97730" y="368092"/>
                  </a:lnTo>
                  <a:lnTo>
                    <a:pt x="98152" y="368459"/>
                  </a:lnTo>
                  <a:lnTo>
                    <a:pt x="98570" y="368848"/>
                  </a:lnTo>
                  <a:lnTo>
                    <a:pt x="98979" y="369258"/>
                  </a:lnTo>
                  <a:lnTo>
                    <a:pt x="99388" y="369679"/>
                  </a:lnTo>
                  <a:lnTo>
                    <a:pt x="99793" y="370121"/>
                  </a:lnTo>
                  <a:lnTo>
                    <a:pt x="100192" y="370575"/>
                  </a:lnTo>
                  <a:lnTo>
                    <a:pt x="100583" y="371049"/>
                  </a:lnTo>
                  <a:lnTo>
                    <a:pt x="100974" y="371535"/>
                  </a:lnTo>
                  <a:lnTo>
                    <a:pt x="101360" y="372042"/>
                  </a:lnTo>
                  <a:lnTo>
                    <a:pt x="101742" y="372561"/>
                  </a:lnTo>
                  <a:lnTo>
                    <a:pt x="102119" y="373089"/>
                  </a:lnTo>
                  <a:lnTo>
                    <a:pt x="102491" y="373640"/>
                  </a:lnTo>
                  <a:lnTo>
                    <a:pt x="102419" y="377471"/>
                  </a:lnTo>
                  <a:lnTo>
                    <a:pt x="102382" y="379393"/>
                  </a:lnTo>
                  <a:lnTo>
                    <a:pt x="102341" y="381303"/>
                  </a:lnTo>
                  <a:lnTo>
                    <a:pt x="102296" y="383213"/>
                  </a:lnTo>
                  <a:lnTo>
                    <a:pt x="102269" y="384163"/>
                  </a:lnTo>
                  <a:lnTo>
                    <a:pt x="102237" y="385124"/>
                  </a:lnTo>
                  <a:lnTo>
                    <a:pt x="102205" y="386074"/>
                  </a:lnTo>
                  <a:lnTo>
                    <a:pt x="102169" y="387023"/>
                  </a:lnTo>
                  <a:lnTo>
                    <a:pt x="102128" y="387973"/>
                  </a:lnTo>
                  <a:lnTo>
                    <a:pt x="102083" y="388912"/>
                  </a:lnTo>
                  <a:lnTo>
                    <a:pt x="102060" y="389312"/>
                  </a:lnTo>
                  <a:lnTo>
                    <a:pt x="102033" y="389679"/>
                  </a:lnTo>
                  <a:lnTo>
                    <a:pt x="101996" y="390045"/>
                  </a:lnTo>
                  <a:lnTo>
                    <a:pt x="101955" y="390391"/>
                  </a:lnTo>
                  <a:lnTo>
                    <a:pt x="101910" y="390725"/>
                  </a:lnTo>
                  <a:lnTo>
                    <a:pt x="101855" y="391049"/>
                  </a:lnTo>
                  <a:lnTo>
                    <a:pt x="101801" y="391362"/>
                  </a:lnTo>
                  <a:lnTo>
                    <a:pt x="101737" y="391654"/>
                  </a:lnTo>
                  <a:lnTo>
                    <a:pt x="101669" y="391934"/>
                  </a:lnTo>
                  <a:lnTo>
                    <a:pt x="101596" y="392204"/>
                  </a:lnTo>
                  <a:lnTo>
                    <a:pt x="101519" y="392463"/>
                  </a:lnTo>
                  <a:lnTo>
                    <a:pt x="101437" y="392711"/>
                  </a:lnTo>
                  <a:lnTo>
                    <a:pt x="101351" y="392949"/>
                  </a:lnTo>
                  <a:lnTo>
                    <a:pt x="101260" y="393176"/>
                  </a:lnTo>
                  <a:lnTo>
                    <a:pt x="101165" y="393391"/>
                  </a:lnTo>
                  <a:lnTo>
                    <a:pt x="101065" y="393596"/>
                  </a:lnTo>
                  <a:lnTo>
                    <a:pt x="100960" y="393791"/>
                  </a:lnTo>
                  <a:lnTo>
                    <a:pt x="100856" y="393974"/>
                  </a:lnTo>
                  <a:lnTo>
                    <a:pt x="100747" y="394147"/>
                  </a:lnTo>
                  <a:lnTo>
                    <a:pt x="100633" y="394309"/>
                  </a:lnTo>
                  <a:lnTo>
                    <a:pt x="100515" y="394460"/>
                  </a:lnTo>
                  <a:lnTo>
                    <a:pt x="100392" y="394611"/>
                  </a:lnTo>
                  <a:lnTo>
                    <a:pt x="100270" y="394741"/>
                  </a:lnTo>
                  <a:lnTo>
                    <a:pt x="100142" y="394870"/>
                  </a:lnTo>
                  <a:lnTo>
                    <a:pt x="100015" y="394989"/>
                  </a:lnTo>
                  <a:lnTo>
                    <a:pt x="99883" y="395097"/>
                  </a:lnTo>
                  <a:lnTo>
                    <a:pt x="99752" y="395205"/>
                  </a:lnTo>
                  <a:lnTo>
                    <a:pt x="99615" y="395302"/>
                  </a:lnTo>
                  <a:lnTo>
                    <a:pt x="99475" y="395388"/>
                  </a:lnTo>
                  <a:lnTo>
                    <a:pt x="99334" y="395464"/>
                  </a:lnTo>
                  <a:lnTo>
                    <a:pt x="99193" y="395539"/>
                  </a:lnTo>
                  <a:lnTo>
                    <a:pt x="99047" y="395604"/>
                  </a:lnTo>
                  <a:lnTo>
                    <a:pt x="98902" y="395669"/>
                  </a:lnTo>
                  <a:lnTo>
                    <a:pt x="98752" y="395723"/>
                  </a:lnTo>
                  <a:lnTo>
                    <a:pt x="98452" y="395809"/>
                  </a:lnTo>
                  <a:lnTo>
                    <a:pt x="98152" y="395874"/>
                  </a:lnTo>
                  <a:lnTo>
                    <a:pt x="97843" y="395928"/>
                  </a:lnTo>
                  <a:lnTo>
                    <a:pt x="97535" y="395960"/>
                  </a:lnTo>
                  <a:lnTo>
                    <a:pt x="97226" y="395971"/>
                  </a:lnTo>
                  <a:lnTo>
                    <a:pt x="96917" y="395971"/>
                  </a:lnTo>
                  <a:lnTo>
                    <a:pt x="96608" y="395960"/>
                  </a:lnTo>
                  <a:lnTo>
                    <a:pt x="96303" y="395939"/>
                  </a:lnTo>
                  <a:lnTo>
                    <a:pt x="95999" y="395906"/>
                  </a:lnTo>
                  <a:lnTo>
                    <a:pt x="95413" y="395820"/>
                  </a:lnTo>
                  <a:lnTo>
                    <a:pt x="94327" y="395658"/>
                  </a:lnTo>
                  <a:lnTo>
                    <a:pt x="94236" y="395658"/>
                  </a:lnTo>
                  <a:lnTo>
                    <a:pt x="94154" y="395680"/>
                  </a:lnTo>
                  <a:lnTo>
                    <a:pt x="94072" y="395723"/>
                  </a:lnTo>
                  <a:lnTo>
                    <a:pt x="94000" y="395798"/>
                  </a:lnTo>
                  <a:lnTo>
                    <a:pt x="93932" y="395885"/>
                  </a:lnTo>
                  <a:lnTo>
                    <a:pt x="93872" y="395982"/>
                  </a:lnTo>
                  <a:lnTo>
                    <a:pt x="93813" y="396100"/>
                  </a:lnTo>
                  <a:lnTo>
                    <a:pt x="93763" y="396241"/>
                  </a:lnTo>
                  <a:lnTo>
                    <a:pt x="93718" y="396381"/>
                  </a:lnTo>
                  <a:lnTo>
                    <a:pt x="93677" y="396543"/>
                  </a:lnTo>
                  <a:lnTo>
                    <a:pt x="93641" y="396705"/>
                  </a:lnTo>
                  <a:lnTo>
                    <a:pt x="93614" y="396878"/>
                  </a:lnTo>
                  <a:lnTo>
                    <a:pt x="93591" y="397050"/>
                  </a:lnTo>
                  <a:lnTo>
                    <a:pt x="93573" y="397234"/>
                  </a:lnTo>
                  <a:lnTo>
                    <a:pt x="93564" y="397417"/>
                  </a:lnTo>
                  <a:lnTo>
                    <a:pt x="93554" y="397590"/>
                  </a:lnTo>
                  <a:lnTo>
                    <a:pt x="93364" y="396532"/>
                  </a:lnTo>
                  <a:lnTo>
                    <a:pt x="93164" y="395464"/>
                  </a:lnTo>
                  <a:lnTo>
                    <a:pt x="92959" y="394417"/>
                  </a:lnTo>
                  <a:lnTo>
                    <a:pt x="92750" y="393370"/>
                  </a:lnTo>
                  <a:lnTo>
                    <a:pt x="92537" y="392334"/>
                  </a:lnTo>
                  <a:lnTo>
                    <a:pt x="92323" y="391308"/>
                  </a:lnTo>
                  <a:lnTo>
                    <a:pt x="92101" y="390283"/>
                  </a:lnTo>
                  <a:lnTo>
                    <a:pt x="91873" y="389279"/>
                  </a:lnTo>
                  <a:lnTo>
                    <a:pt x="91646" y="388275"/>
                  </a:lnTo>
                  <a:lnTo>
                    <a:pt x="91410" y="387282"/>
                  </a:lnTo>
                  <a:lnTo>
                    <a:pt x="91174" y="386300"/>
                  </a:lnTo>
                  <a:lnTo>
                    <a:pt x="90933" y="385329"/>
                  </a:lnTo>
                  <a:lnTo>
                    <a:pt x="90683" y="384368"/>
                  </a:lnTo>
                  <a:lnTo>
                    <a:pt x="90433" y="383418"/>
                  </a:lnTo>
                  <a:lnTo>
                    <a:pt x="90179" y="382479"/>
                  </a:lnTo>
                  <a:lnTo>
                    <a:pt x="89920" y="381551"/>
                  </a:lnTo>
                  <a:lnTo>
                    <a:pt x="89656" y="380634"/>
                  </a:lnTo>
                  <a:lnTo>
                    <a:pt x="89388" y="379727"/>
                  </a:lnTo>
                  <a:lnTo>
                    <a:pt x="89115" y="378842"/>
                  </a:lnTo>
                  <a:lnTo>
                    <a:pt x="88838" y="377957"/>
                  </a:lnTo>
                  <a:lnTo>
                    <a:pt x="88561" y="377094"/>
                  </a:lnTo>
                  <a:lnTo>
                    <a:pt x="88275" y="376241"/>
                  </a:lnTo>
                  <a:lnTo>
                    <a:pt x="87989" y="375410"/>
                  </a:lnTo>
                  <a:lnTo>
                    <a:pt x="87693" y="374579"/>
                  </a:lnTo>
                  <a:lnTo>
                    <a:pt x="87398" y="373769"/>
                  </a:lnTo>
                  <a:lnTo>
                    <a:pt x="87094" y="372981"/>
                  </a:lnTo>
                  <a:lnTo>
                    <a:pt x="86789" y="372204"/>
                  </a:lnTo>
                  <a:lnTo>
                    <a:pt x="86480" y="371438"/>
                  </a:lnTo>
                  <a:lnTo>
                    <a:pt x="86167" y="370693"/>
                  </a:lnTo>
                  <a:lnTo>
                    <a:pt x="85849" y="369959"/>
                  </a:lnTo>
                  <a:lnTo>
                    <a:pt x="85526" y="369247"/>
                  </a:lnTo>
                  <a:lnTo>
                    <a:pt x="85199" y="368556"/>
                  </a:lnTo>
                  <a:lnTo>
                    <a:pt x="84867" y="367876"/>
                  </a:lnTo>
                  <a:lnTo>
                    <a:pt x="84536" y="367218"/>
                  </a:lnTo>
                  <a:lnTo>
                    <a:pt x="84195" y="366570"/>
                  </a:lnTo>
                  <a:lnTo>
                    <a:pt x="83854" y="365944"/>
                  </a:lnTo>
                  <a:lnTo>
                    <a:pt x="83504" y="365340"/>
                  </a:lnTo>
                  <a:lnTo>
                    <a:pt x="83154" y="364746"/>
                  </a:lnTo>
                  <a:lnTo>
                    <a:pt x="82800" y="364185"/>
                  </a:lnTo>
                  <a:lnTo>
                    <a:pt x="82441" y="363635"/>
                  </a:lnTo>
                  <a:lnTo>
                    <a:pt x="82078" y="363106"/>
                  </a:lnTo>
                  <a:lnTo>
                    <a:pt x="81710" y="362598"/>
                  </a:lnTo>
                  <a:lnTo>
                    <a:pt x="81337" y="362113"/>
                  </a:lnTo>
                  <a:lnTo>
                    <a:pt x="80960" y="361638"/>
                  </a:lnTo>
                  <a:lnTo>
                    <a:pt x="80578" y="361195"/>
                  </a:lnTo>
                  <a:lnTo>
                    <a:pt x="80197" y="360774"/>
                  </a:lnTo>
                  <a:lnTo>
                    <a:pt x="79806" y="360375"/>
                  </a:lnTo>
                  <a:lnTo>
                    <a:pt x="79415" y="359997"/>
                  </a:lnTo>
                  <a:lnTo>
                    <a:pt x="79020" y="359641"/>
                  </a:lnTo>
                  <a:lnTo>
                    <a:pt x="78620" y="359306"/>
                  </a:lnTo>
                  <a:lnTo>
                    <a:pt x="78216" y="358993"/>
                  </a:lnTo>
                  <a:lnTo>
                    <a:pt x="77807" y="358713"/>
                  </a:lnTo>
                  <a:lnTo>
                    <a:pt x="77598" y="358573"/>
                  </a:lnTo>
                  <a:lnTo>
                    <a:pt x="77393" y="358443"/>
                  </a:lnTo>
                  <a:lnTo>
                    <a:pt x="77184" y="358324"/>
                  </a:lnTo>
                  <a:lnTo>
                    <a:pt x="76975" y="358206"/>
                  </a:lnTo>
                  <a:lnTo>
                    <a:pt x="76766" y="358098"/>
                  </a:lnTo>
                  <a:lnTo>
                    <a:pt x="76553" y="358000"/>
                  </a:lnTo>
                  <a:lnTo>
                    <a:pt x="76344" y="357903"/>
                  </a:lnTo>
                  <a:lnTo>
                    <a:pt x="76130" y="357806"/>
                  </a:lnTo>
                  <a:lnTo>
                    <a:pt x="75917" y="357720"/>
                  </a:lnTo>
                  <a:lnTo>
                    <a:pt x="75703" y="357644"/>
                  </a:lnTo>
                  <a:lnTo>
                    <a:pt x="75485" y="357580"/>
                  </a:lnTo>
                  <a:lnTo>
                    <a:pt x="75267" y="357504"/>
                  </a:lnTo>
                  <a:lnTo>
                    <a:pt x="75049" y="357450"/>
                  </a:lnTo>
                  <a:lnTo>
                    <a:pt x="74831" y="357396"/>
                  </a:lnTo>
                  <a:lnTo>
                    <a:pt x="74613" y="357353"/>
                  </a:lnTo>
                  <a:lnTo>
                    <a:pt x="74390" y="357310"/>
                  </a:lnTo>
                  <a:lnTo>
                    <a:pt x="74167" y="357277"/>
                  </a:lnTo>
                  <a:lnTo>
                    <a:pt x="73945" y="357256"/>
                  </a:lnTo>
                  <a:lnTo>
                    <a:pt x="73722" y="357234"/>
                  </a:lnTo>
                  <a:lnTo>
                    <a:pt x="73495" y="357223"/>
                  </a:lnTo>
                  <a:lnTo>
                    <a:pt x="73041" y="357223"/>
                  </a:lnTo>
                  <a:lnTo>
                    <a:pt x="72814" y="357234"/>
                  </a:lnTo>
                  <a:lnTo>
                    <a:pt x="72586" y="357245"/>
                  </a:lnTo>
                  <a:lnTo>
                    <a:pt x="72586" y="357245"/>
                  </a:lnTo>
                  <a:lnTo>
                    <a:pt x="72605" y="357180"/>
                  </a:lnTo>
                  <a:lnTo>
                    <a:pt x="72618" y="357105"/>
                  </a:lnTo>
                  <a:lnTo>
                    <a:pt x="72641" y="356943"/>
                  </a:lnTo>
                  <a:lnTo>
                    <a:pt x="72650" y="356856"/>
                  </a:lnTo>
                  <a:lnTo>
                    <a:pt x="72655" y="356781"/>
                  </a:lnTo>
                  <a:lnTo>
                    <a:pt x="72659" y="356695"/>
                  </a:lnTo>
                  <a:lnTo>
                    <a:pt x="72655" y="356608"/>
                  </a:lnTo>
                  <a:lnTo>
                    <a:pt x="72655" y="356522"/>
                  </a:lnTo>
                  <a:lnTo>
                    <a:pt x="72645" y="356446"/>
                  </a:lnTo>
                  <a:lnTo>
                    <a:pt x="72636" y="356360"/>
                  </a:lnTo>
                  <a:lnTo>
                    <a:pt x="72623" y="356274"/>
                  </a:lnTo>
                  <a:lnTo>
                    <a:pt x="72609" y="356198"/>
                  </a:lnTo>
                  <a:lnTo>
                    <a:pt x="72591" y="356122"/>
                  </a:lnTo>
                  <a:lnTo>
                    <a:pt x="72568" y="356047"/>
                  </a:lnTo>
                  <a:lnTo>
                    <a:pt x="72541" y="355971"/>
                  </a:lnTo>
                  <a:lnTo>
                    <a:pt x="72455" y="355766"/>
                  </a:lnTo>
                  <a:lnTo>
                    <a:pt x="72368" y="355561"/>
                  </a:lnTo>
                  <a:lnTo>
                    <a:pt x="72282" y="355367"/>
                  </a:lnTo>
                  <a:lnTo>
                    <a:pt x="72191" y="355183"/>
                  </a:lnTo>
                  <a:lnTo>
                    <a:pt x="72100" y="355000"/>
                  </a:lnTo>
                  <a:lnTo>
                    <a:pt x="72009" y="354827"/>
                  </a:lnTo>
                  <a:lnTo>
                    <a:pt x="71918" y="354655"/>
                  </a:lnTo>
                  <a:lnTo>
                    <a:pt x="71823" y="354493"/>
                  </a:lnTo>
                  <a:lnTo>
                    <a:pt x="71728" y="354342"/>
                  </a:lnTo>
                  <a:lnTo>
                    <a:pt x="71632" y="354190"/>
                  </a:lnTo>
                  <a:lnTo>
                    <a:pt x="71532" y="354050"/>
                  </a:lnTo>
                  <a:lnTo>
                    <a:pt x="71437" y="353921"/>
                  </a:lnTo>
                  <a:lnTo>
                    <a:pt x="71337" y="353791"/>
                  </a:lnTo>
                  <a:lnTo>
                    <a:pt x="71237" y="353662"/>
                  </a:lnTo>
                  <a:lnTo>
                    <a:pt x="71132" y="353543"/>
                  </a:lnTo>
                  <a:lnTo>
                    <a:pt x="71032" y="353435"/>
                  </a:lnTo>
                  <a:lnTo>
                    <a:pt x="70928" y="353327"/>
                  </a:lnTo>
                  <a:lnTo>
                    <a:pt x="70823" y="353230"/>
                  </a:lnTo>
                  <a:lnTo>
                    <a:pt x="70614" y="353057"/>
                  </a:lnTo>
                  <a:lnTo>
                    <a:pt x="70401" y="352906"/>
                  </a:lnTo>
                  <a:lnTo>
                    <a:pt x="70187" y="352777"/>
                  </a:lnTo>
                  <a:lnTo>
                    <a:pt x="69969" y="352669"/>
                  </a:lnTo>
                  <a:lnTo>
                    <a:pt x="69751" y="352593"/>
                  </a:lnTo>
                  <a:lnTo>
                    <a:pt x="69533" y="352539"/>
                  </a:lnTo>
                  <a:lnTo>
                    <a:pt x="69311" y="352507"/>
                  </a:lnTo>
                  <a:lnTo>
                    <a:pt x="69088" y="352496"/>
                  </a:lnTo>
                  <a:lnTo>
                    <a:pt x="68865" y="352507"/>
                  </a:lnTo>
                  <a:lnTo>
                    <a:pt x="68643" y="352550"/>
                  </a:lnTo>
                  <a:lnTo>
                    <a:pt x="68415" y="352604"/>
                  </a:lnTo>
                  <a:lnTo>
                    <a:pt x="68193" y="352690"/>
                  </a:lnTo>
                  <a:lnTo>
                    <a:pt x="67970" y="352787"/>
                  </a:lnTo>
                  <a:lnTo>
                    <a:pt x="67752" y="352917"/>
                  </a:lnTo>
                  <a:lnTo>
                    <a:pt x="67529" y="353057"/>
                  </a:lnTo>
                  <a:lnTo>
                    <a:pt x="67311" y="353230"/>
                  </a:lnTo>
                  <a:lnTo>
                    <a:pt x="67093" y="353424"/>
                  </a:lnTo>
                  <a:lnTo>
                    <a:pt x="66880" y="353629"/>
                  </a:lnTo>
                  <a:lnTo>
                    <a:pt x="66666" y="353867"/>
                  </a:lnTo>
                  <a:lnTo>
                    <a:pt x="66457" y="354115"/>
                  </a:lnTo>
                  <a:lnTo>
                    <a:pt x="66253" y="354396"/>
                  </a:lnTo>
                  <a:lnTo>
                    <a:pt x="66048" y="354687"/>
                  </a:lnTo>
                  <a:lnTo>
                    <a:pt x="65848" y="355000"/>
                  </a:lnTo>
                  <a:lnTo>
                    <a:pt x="65739" y="355183"/>
                  </a:lnTo>
                  <a:lnTo>
                    <a:pt x="65630" y="355378"/>
                  </a:lnTo>
                  <a:lnTo>
                    <a:pt x="65526" y="355572"/>
                  </a:lnTo>
                  <a:lnTo>
                    <a:pt x="65421" y="355766"/>
                  </a:lnTo>
                  <a:lnTo>
                    <a:pt x="65321" y="355971"/>
                  </a:lnTo>
                  <a:lnTo>
                    <a:pt x="65221" y="356176"/>
                  </a:lnTo>
                  <a:lnTo>
                    <a:pt x="65026" y="356608"/>
                  </a:lnTo>
                  <a:lnTo>
                    <a:pt x="64844" y="357051"/>
                  </a:lnTo>
                  <a:lnTo>
                    <a:pt x="64667" y="357504"/>
                  </a:lnTo>
                  <a:lnTo>
                    <a:pt x="64494" y="357990"/>
                  </a:lnTo>
                  <a:lnTo>
                    <a:pt x="64331" y="358475"/>
                  </a:lnTo>
                  <a:lnTo>
                    <a:pt x="64176" y="358983"/>
                  </a:lnTo>
                  <a:lnTo>
                    <a:pt x="64026" y="359501"/>
                  </a:lnTo>
                  <a:lnTo>
                    <a:pt x="63886" y="360030"/>
                  </a:lnTo>
                  <a:lnTo>
                    <a:pt x="63749" y="360569"/>
                  </a:lnTo>
                  <a:lnTo>
                    <a:pt x="63622" y="361120"/>
                  </a:lnTo>
                  <a:lnTo>
                    <a:pt x="63499" y="361681"/>
                  </a:lnTo>
                  <a:lnTo>
                    <a:pt x="63386" y="362242"/>
                  </a:lnTo>
                  <a:lnTo>
                    <a:pt x="63277" y="362825"/>
                  </a:lnTo>
                  <a:lnTo>
                    <a:pt x="63172" y="363408"/>
                  </a:lnTo>
                  <a:lnTo>
                    <a:pt x="63072" y="364001"/>
                  </a:lnTo>
                  <a:lnTo>
                    <a:pt x="62981" y="364595"/>
                  </a:lnTo>
                  <a:lnTo>
                    <a:pt x="62895" y="365200"/>
                  </a:lnTo>
                  <a:lnTo>
                    <a:pt x="62818" y="365815"/>
                  </a:lnTo>
                  <a:lnTo>
                    <a:pt x="62741" y="366419"/>
                  </a:lnTo>
                  <a:lnTo>
                    <a:pt x="62673" y="367034"/>
                  </a:lnTo>
                  <a:lnTo>
                    <a:pt x="62604" y="367650"/>
                  </a:lnTo>
                  <a:lnTo>
                    <a:pt x="62545" y="368265"/>
                  </a:lnTo>
                  <a:lnTo>
                    <a:pt x="62491" y="368891"/>
                  </a:lnTo>
                  <a:lnTo>
                    <a:pt x="62441" y="369506"/>
                  </a:lnTo>
                  <a:lnTo>
                    <a:pt x="62395" y="370121"/>
                  </a:lnTo>
                  <a:lnTo>
                    <a:pt x="62354" y="370736"/>
                  </a:lnTo>
                  <a:lnTo>
                    <a:pt x="62314" y="371352"/>
                  </a:lnTo>
                  <a:lnTo>
                    <a:pt x="62282" y="371956"/>
                  </a:lnTo>
                  <a:lnTo>
                    <a:pt x="62255" y="372561"/>
                  </a:lnTo>
                  <a:lnTo>
                    <a:pt x="62227" y="373197"/>
                  </a:lnTo>
                  <a:lnTo>
                    <a:pt x="62209" y="373845"/>
                  </a:lnTo>
                  <a:lnTo>
                    <a:pt x="62195" y="374492"/>
                  </a:lnTo>
                  <a:lnTo>
                    <a:pt x="62186" y="375151"/>
                  </a:lnTo>
                  <a:lnTo>
                    <a:pt x="62186" y="375809"/>
                  </a:lnTo>
                  <a:lnTo>
                    <a:pt x="62195" y="376478"/>
                  </a:lnTo>
                  <a:lnTo>
                    <a:pt x="62209" y="377148"/>
                  </a:lnTo>
                  <a:lnTo>
                    <a:pt x="62232" y="377817"/>
                  </a:lnTo>
                  <a:lnTo>
                    <a:pt x="62264" y="378486"/>
                  </a:lnTo>
                  <a:lnTo>
                    <a:pt x="62305" y="379155"/>
                  </a:lnTo>
                  <a:lnTo>
                    <a:pt x="62350" y="379814"/>
                  </a:lnTo>
                  <a:lnTo>
                    <a:pt x="62404" y="380472"/>
                  </a:lnTo>
                  <a:lnTo>
                    <a:pt x="62473" y="381120"/>
                  </a:lnTo>
                  <a:lnTo>
                    <a:pt x="62545" y="381756"/>
                  </a:lnTo>
                  <a:lnTo>
                    <a:pt x="62627" y="382393"/>
                  </a:lnTo>
                  <a:lnTo>
                    <a:pt x="62673" y="382706"/>
                  </a:lnTo>
                  <a:lnTo>
                    <a:pt x="62723" y="383008"/>
                  </a:lnTo>
                  <a:lnTo>
                    <a:pt x="62772" y="383321"/>
                  </a:lnTo>
                  <a:lnTo>
                    <a:pt x="62827" y="383624"/>
                  </a:lnTo>
                  <a:lnTo>
                    <a:pt x="62882" y="383915"/>
                  </a:lnTo>
                  <a:lnTo>
                    <a:pt x="62941" y="384217"/>
                  </a:lnTo>
                  <a:lnTo>
                    <a:pt x="63000" y="384509"/>
                  </a:lnTo>
                  <a:lnTo>
                    <a:pt x="63063" y="384789"/>
                  </a:lnTo>
                  <a:lnTo>
                    <a:pt x="63127" y="385070"/>
                  </a:lnTo>
                  <a:lnTo>
                    <a:pt x="63200" y="385350"/>
                  </a:lnTo>
                  <a:lnTo>
                    <a:pt x="63268" y="385620"/>
                  </a:lnTo>
                  <a:lnTo>
                    <a:pt x="63345" y="385890"/>
                  </a:lnTo>
                  <a:lnTo>
                    <a:pt x="63422" y="386160"/>
                  </a:lnTo>
                  <a:lnTo>
                    <a:pt x="63499" y="386419"/>
                  </a:lnTo>
                  <a:lnTo>
                    <a:pt x="63581" y="386667"/>
                  </a:lnTo>
                  <a:lnTo>
                    <a:pt x="63668" y="386915"/>
                  </a:lnTo>
                  <a:lnTo>
                    <a:pt x="63758" y="387153"/>
                  </a:lnTo>
                  <a:lnTo>
                    <a:pt x="63849" y="387390"/>
                  </a:lnTo>
                  <a:lnTo>
                    <a:pt x="63945" y="387617"/>
                  </a:lnTo>
                  <a:lnTo>
                    <a:pt x="64040" y="387844"/>
                  </a:lnTo>
                  <a:lnTo>
                    <a:pt x="64140" y="388060"/>
                  </a:lnTo>
                  <a:lnTo>
                    <a:pt x="64245" y="388275"/>
                  </a:lnTo>
                  <a:lnTo>
                    <a:pt x="64354" y="388470"/>
                  </a:lnTo>
                  <a:lnTo>
                    <a:pt x="64463" y="388664"/>
                  </a:lnTo>
                  <a:lnTo>
                    <a:pt x="64576" y="388858"/>
                  </a:lnTo>
                  <a:lnTo>
                    <a:pt x="64694" y="389042"/>
                  </a:lnTo>
                  <a:lnTo>
                    <a:pt x="64812" y="389214"/>
                  </a:lnTo>
                  <a:lnTo>
                    <a:pt x="64935" y="389376"/>
                  </a:lnTo>
                  <a:lnTo>
                    <a:pt x="65062" y="389538"/>
                  </a:lnTo>
                  <a:lnTo>
                    <a:pt x="65194" y="389689"/>
                  </a:lnTo>
                  <a:lnTo>
                    <a:pt x="65326" y="389830"/>
                  </a:lnTo>
                  <a:lnTo>
                    <a:pt x="65462" y="389959"/>
                  </a:lnTo>
                  <a:lnTo>
                    <a:pt x="65603" y="390078"/>
                  </a:lnTo>
                  <a:lnTo>
                    <a:pt x="65744" y="390197"/>
                  </a:lnTo>
                  <a:lnTo>
                    <a:pt x="65921" y="390315"/>
                  </a:lnTo>
                  <a:lnTo>
                    <a:pt x="66098" y="390423"/>
                  </a:lnTo>
                  <a:lnTo>
                    <a:pt x="66275" y="390499"/>
                  </a:lnTo>
                  <a:lnTo>
                    <a:pt x="66453" y="390564"/>
                  </a:lnTo>
                  <a:lnTo>
                    <a:pt x="66630" y="390596"/>
                  </a:lnTo>
                  <a:lnTo>
                    <a:pt x="66803" y="390618"/>
                  </a:lnTo>
                  <a:lnTo>
                    <a:pt x="66975" y="390628"/>
                  </a:lnTo>
                  <a:lnTo>
                    <a:pt x="67148" y="390607"/>
                  </a:lnTo>
                  <a:lnTo>
                    <a:pt x="67320" y="390574"/>
                  </a:lnTo>
                  <a:lnTo>
                    <a:pt x="67489" y="390520"/>
                  </a:lnTo>
                  <a:lnTo>
                    <a:pt x="67652" y="390445"/>
                  </a:lnTo>
                  <a:lnTo>
                    <a:pt x="67816" y="390358"/>
                  </a:lnTo>
                  <a:lnTo>
                    <a:pt x="67979" y="390251"/>
                  </a:lnTo>
                  <a:lnTo>
                    <a:pt x="68134" y="390121"/>
                  </a:lnTo>
                  <a:lnTo>
                    <a:pt x="68293" y="389981"/>
                  </a:lnTo>
                  <a:lnTo>
                    <a:pt x="68443" y="389819"/>
                  </a:lnTo>
                  <a:lnTo>
                    <a:pt x="68593" y="389646"/>
                  </a:lnTo>
                  <a:lnTo>
                    <a:pt x="68738" y="389463"/>
                  </a:lnTo>
                  <a:lnTo>
                    <a:pt x="68879" y="389258"/>
                  </a:lnTo>
                  <a:lnTo>
                    <a:pt x="69015" y="389042"/>
                  </a:lnTo>
                  <a:lnTo>
                    <a:pt x="69147" y="388804"/>
                  </a:lnTo>
                  <a:lnTo>
                    <a:pt x="69274" y="388556"/>
                  </a:lnTo>
                  <a:lnTo>
                    <a:pt x="69401" y="388297"/>
                  </a:lnTo>
                  <a:lnTo>
                    <a:pt x="69520" y="388016"/>
                  </a:lnTo>
                  <a:lnTo>
                    <a:pt x="69629" y="387725"/>
                  </a:lnTo>
                  <a:lnTo>
                    <a:pt x="69738" y="387423"/>
                  </a:lnTo>
                  <a:lnTo>
                    <a:pt x="69842" y="387110"/>
                  </a:lnTo>
                  <a:lnTo>
                    <a:pt x="69938" y="386786"/>
                  </a:lnTo>
                  <a:lnTo>
                    <a:pt x="70024" y="386441"/>
                  </a:lnTo>
                  <a:lnTo>
                    <a:pt x="70110" y="386095"/>
                  </a:lnTo>
                  <a:lnTo>
                    <a:pt x="70187" y="385728"/>
                  </a:lnTo>
                  <a:lnTo>
                    <a:pt x="70256" y="385350"/>
                  </a:lnTo>
                  <a:lnTo>
                    <a:pt x="70537" y="385545"/>
                  </a:lnTo>
                  <a:lnTo>
                    <a:pt x="70810" y="385750"/>
                  </a:lnTo>
                  <a:lnTo>
                    <a:pt x="71087" y="385966"/>
                  </a:lnTo>
                  <a:lnTo>
                    <a:pt x="71355" y="386182"/>
                  </a:lnTo>
                  <a:lnTo>
                    <a:pt x="71628" y="386419"/>
                  </a:lnTo>
                  <a:lnTo>
                    <a:pt x="71891" y="386667"/>
                  </a:lnTo>
                  <a:lnTo>
                    <a:pt x="72155" y="386926"/>
                  </a:lnTo>
                  <a:lnTo>
                    <a:pt x="72418" y="387196"/>
                  </a:lnTo>
                  <a:lnTo>
                    <a:pt x="72677" y="387466"/>
                  </a:lnTo>
                  <a:lnTo>
                    <a:pt x="72936" y="387757"/>
                  </a:lnTo>
                  <a:lnTo>
                    <a:pt x="73191" y="388060"/>
                  </a:lnTo>
                  <a:lnTo>
                    <a:pt x="73445" y="388362"/>
                  </a:lnTo>
                  <a:lnTo>
                    <a:pt x="73695" y="388686"/>
                  </a:lnTo>
                  <a:lnTo>
                    <a:pt x="73940" y="389009"/>
                  </a:lnTo>
                  <a:lnTo>
                    <a:pt x="74186" y="389344"/>
                  </a:lnTo>
                  <a:lnTo>
                    <a:pt x="74431" y="389689"/>
                  </a:lnTo>
                  <a:lnTo>
                    <a:pt x="74672" y="390045"/>
                  </a:lnTo>
                  <a:lnTo>
                    <a:pt x="74908" y="390412"/>
                  </a:lnTo>
                  <a:lnTo>
                    <a:pt x="75144" y="390790"/>
                  </a:lnTo>
                  <a:lnTo>
                    <a:pt x="75381" y="391179"/>
                  </a:lnTo>
                  <a:lnTo>
                    <a:pt x="75612" y="391567"/>
                  </a:lnTo>
                  <a:lnTo>
                    <a:pt x="75844" y="391967"/>
                  </a:lnTo>
                  <a:lnTo>
                    <a:pt x="76071" y="392377"/>
                  </a:lnTo>
                  <a:lnTo>
                    <a:pt x="76294" y="392798"/>
                  </a:lnTo>
                  <a:lnTo>
                    <a:pt x="76516" y="393219"/>
                  </a:lnTo>
                  <a:lnTo>
                    <a:pt x="76739" y="393650"/>
                  </a:lnTo>
                  <a:lnTo>
                    <a:pt x="76957" y="394093"/>
                  </a:lnTo>
                  <a:lnTo>
                    <a:pt x="77171" y="394546"/>
                  </a:lnTo>
                  <a:lnTo>
                    <a:pt x="77384" y="395000"/>
                  </a:lnTo>
                  <a:lnTo>
                    <a:pt x="77598" y="395464"/>
                  </a:lnTo>
                  <a:lnTo>
                    <a:pt x="77807" y="395939"/>
                  </a:lnTo>
                  <a:lnTo>
                    <a:pt x="78016" y="396413"/>
                  </a:lnTo>
                  <a:lnTo>
                    <a:pt x="75512" y="396575"/>
                  </a:lnTo>
                  <a:lnTo>
                    <a:pt x="73009" y="396716"/>
                  </a:lnTo>
                  <a:lnTo>
                    <a:pt x="70510" y="396845"/>
                  </a:lnTo>
                  <a:lnTo>
                    <a:pt x="69261" y="396888"/>
                  </a:lnTo>
                  <a:lnTo>
                    <a:pt x="68016" y="396942"/>
                  </a:lnTo>
                  <a:lnTo>
                    <a:pt x="66766" y="396975"/>
                  </a:lnTo>
                  <a:lnTo>
                    <a:pt x="65521" y="397007"/>
                  </a:lnTo>
                  <a:lnTo>
                    <a:pt x="64272" y="397029"/>
                  </a:lnTo>
                  <a:lnTo>
                    <a:pt x="63027" y="397050"/>
                  </a:lnTo>
                  <a:lnTo>
                    <a:pt x="60533" y="397050"/>
                  </a:lnTo>
                  <a:lnTo>
                    <a:pt x="59288" y="397039"/>
                  </a:lnTo>
                  <a:lnTo>
                    <a:pt x="58038" y="397029"/>
                  </a:lnTo>
                  <a:lnTo>
                    <a:pt x="56793" y="396996"/>
                  </a:lnTo>
                  <a:lnTo>
                    <a:pt x="55548" y="396953"/>
                  </a:lnTo>
                  <a:lnTo>
                    <a:pt x="54299" y="396910"/>
                  </a:lnTo>
                  <a:lnTo>
                    <a:pt x="53054" y="396845"/>
                  </a:lnTo>
                  <a:lnTo>
                    <a:pt x="51809" y="396770"/>
                  </a:lnTo>
                  <a:lnTo>
                    <a:pt x="50560" y="396694"/>
                  </a:lnTo>
                  <a:lnTo>
                    <a:pt x="49315" y="396597"/>
                  </a:lnTo>
                  <a:lnTo>
                    <a:pt x="48065" y="396489"/>
                  </a:lnTo>
                  <a:lnTo>
                    <a:pt x="46816" y="396370"/>
                  </a:lnTo>
                  <a:lnTo>
                    <a:pt x="45566" y="396230"/>
                  </a:lnTo>
                  <a:lnTo>
                    <a:pt x="44321" y="396090"/>
                  </a:lnTo>
                  <a:lnTo>
                    <a:pt x="43072" y="395928"/>
                  </a:lnTo>
                  <a:lnTo>
                    <a:pt x="41818" y="395755"/>
                  </a:lnTo>
                  <a:lnTo>
                    <a:pt x="40569" y="395561"/>
                  </a:lnTo>
                  <a:lnTo>
                    <a:pt x="39319" y="395356"/>
                  </a:lnTo>
                  <a:lnTo>
                    <a:pt x="38065" y="395140"/>
                  </a:lnTo>
                  <a:lnTo>
                    <a:pt x="38238" y="394438"/>
                  </a:lnTo>
                  <a:lnTo>
                    <a:pt x="38410" y="393737"/>
                  </a:lnTo>
                  <a:lnTo>
                    <a:pt x="38592" y="393035"/>
                  </a:lnTo>
                  <a:lnTo>
                    <a:pt x="38769" y="392334"/>
                  </a:lnTo>
                  <a:lnTo>
                    <a:pt x="38956" y="391643"/>
                  </a:lnTo>
                  <a:lnTo>
                    <a:pt x="39142" y="390952"/>
                  </a:lnTo>
                  <a:lnTo>
                    <a:pt x="39333" y="390272"/>
                  </a:lnTo>
                  <a:lnTo>
                    <a:pt x="39528" y="389592"/>
                  </a:lnTo>
                  <a:lnTo>
                    <a:pt x="39723" y="388912"/>
                  </a:lnTo>
                  <a:lnTo>
                    <a:pt x="39923" y="388232"/>
                  </a:lnTo>
                  <a:lnTo>
                    <a:pt x="40128" y="387563"/>
                  </a:lnTo>
                  <a:lnTo>
                    <a:pt x="40337" y="386894"/>
                  </a:lnTo>
                  <a:lnTo>
                    <a:pt x="40546" y="386225"/>
                  </a:lnTo>
                  <a:lnTo>
                    <a:pt x="40759" y="385566"/>
                  </a:lnTo>
                  <a:lnTo>
                    <a:pt x="40977" y="384908"/>
                  </a:lnTo>
                  <a:lnTo>
                    <a:pt x="41200" y="384250"/>
                  </a:lnTo>
                  <a:lnTo>
                    <a:pt x="41423" y="383602"/>
                  </a:lnTo>
                  <a:lnTo>
                    <a:pt x="41650" y="382954"/>
                  </a:lnTo>
                  <a:lnTo>
                    <a:pt x="41886" y="382307"/>
                  </a:lnTo>
                  <a:lnTo>
                    <a:pt x="42122" y="381670"/>
                  </a:lnTo>
                  <a:lnTo>
                    <a:pt x="42359" y="381033"/>
                  </a:lnTo>
                  <a:lnTo>
                    <a:pt x="42604" y="380396"/>
                  </a:lnTo>
                  <a:lnTo>
                    <a:pt x="42854" y="379770"/>
                  </a:lnTo>
                  <a:lnTo>
                    <a:pt x="43104" y="379144"/>
                  </a:lnTo>
                  <a:lnTo>
                    <a:pt x="43358" y="378529"/>
                  </a:lnTo>
                  <a:lnTo>
                    <a:pt x="43622" y="377903"/>
                  </a:lnTo>
                  <a:lnTo>
                    <a:pt x="43885" y="377299"/>
                  </a:lnTo>
                  <a:lnTo>
                    <a:pt x="44153" y="376684"/>
                  </a:lnTo>
                  <a:lnTo>
                    <a:pt x="44426" y="376079"/>
                  </a:lnTo>
                  <a:lnTo>
                    <a:pt x="44703" y="375485"/>
                  </a:lnTo>
                  <a:lnTo>
                    <a:pt x="44985" y="374881"/>
                  </a:lnTo>
                  <a:lnTo>
                    <a:pt x="45271" y="374287"/>
                  </a:lnTo>
                  <a:lnTo>
                    <a:pt x="45303" y="374590"/>
                  </a:lnTo>
                  <a:lnTo>
                    <a:pt x="45344" y="374870"/>
                  </a:lnTo>
                  <a:lnTo>
                    <a:pt x="45394" y="375140"/>
                  </a:lnTo>
                  <a:lnTo>
                    <a:pt x="45448" y="375410"/>
                  </a:lnTo>
                  <a:lnTo>
                    <a:pt x="45512" y="375658"/>
                  </a:lnTo>
                  <a:lnTo>
                    <a:pt x="45585" y="375896"/>
                  </a:lnTo>
                  <a:lnTo>
                    <a:pt x="45662" y="376133"/>
                  </a:lnTo>
                  <a:lnTo>
                    <a:pt x="45748" y="376349"/>
                  </a:lnTo>
                  <a:lnTo>
                    <a:pt x="45834" y="376554"/>
                  </a:lnTo>
                  <a:lnTo>
                    <a:pt x="45930" y="376748"/>
                  </a:lnTo>
                  <a:lnTo>
                    <a:pt x="46030" y="376932"/>
                  </a:lnTo>
                  <a:lnTo>
                    <a:pt x="46134" y="377094"/>
                  </a:lnTo>
                  <a:lnTo>
                    <a:pt x="46243" y="377245"/>
                  </a:lnTo>
                  <a:lnTo>
                    <a:pt x="46357" y="377385"/>
                  </a:lnTo>
                  <a:lnTo>
                    <a:pt x="46475" y="377515"/>
                  </a:lnTo>
                  <a:lnTo>
                    <a:pt x="46598" y="377633"/>
                  </a:lnTo>
                  <a:lnTo>
                    <a:pt x="46720" y="377730"/>
                  </a:lnTo>
                  <a:lnTo>
                    <a:pt x="46843" y="377806"/>
                  </a:lnTo>
                  <a:lnTo>
                    <a:pt x="46970" y="377882"/>
                  </a:lnTo>
                  <a:lnTo>
                    <a:pt x="47102" y="377925"/>
                  </a:lnTo>
                  <a:lnTo>
                    <a:pt x="47234" y="377968"/>
                  </a:lnTo>
                  <a:lnTo>
                    <a:pt x="47366" y="377989"/>
                  </a:lnTo>
                  <a:lnTo>
                    <a:pt x="47497" y="377989"/>
                  </a:lnTo>
                  <a:lnTo>
                    <a:pt x="47634" y="377979"/>
                  </a:lnTo>
                  <a:lnTo>
                    <a:pt x="47765" y="377946"/>
                  </a:lnTo>
                  <a:lnTo>
                    <a:pt x="47902" y="377903"/>
                  </a:lnTo>
                  <a:lnTo>
                    <a:pt x="48033" y="377838"/>
                  </a:lnTo>
                  <a:lnTo>
                    <a:pt x="48165" y="377752"/>
                  </a:lnTo>
                  <a:lnTo>
                    <a:pt x="48297" y="377655"/>
                  </a:lnTo>
                  <a:lnTo>
                    <a:pt x="48424" y="377525"/>
                  </a:lnTo>
                  <a:lnTo>
                    <a:pt x="48551" y="377385"/>
                  </a:lnTo>
                  <a:lnTo>
                    <a:pt x="48674" y="377234"/>
                  </a:lnTo>
                  <a:lnTo>
                    <a:pt x="48810" y="377040"/>
                  </a:lnTo>
                  <a:lnTo>
                    <a:pt x="48938" y="376845"/>
                  </a:lnTo>
                  <a:lnTo>
                    <a:pt x="49060" y="376640"/>
                  </a:lnTo>
                  <a:lnTo>
                    <a:pt x="49178" y="376424"/>
                  </a:lnTo>
                  <a:lnTo>
                    <a:pt x="49287" y="376209"/>
                  </a:lnTo>
                  <a:lnTo>
                    <a:pt x="49387" y="375982"/>
                  </a:lnTo>
                  <a:lnTo>
                    <a:pt x="49483" y="375745"/>
                  </a:lnTo>
                  <a:lnTo>
                    <a:pt x="49574" y="375518"/>
                  </a:lnTo>
                  <a:lnTo>
                    <a:pt x="49660" y="375270"/>
                  </a:lnTo>
                  <a:lnTo>
                    <a:pt x="49737" y="375021"/>
                  </a:lnTo>
                  <a:lnTo>
                    <a:pt x="49810" y="374773"/>
                  </a:lnTo>
                  <a:lnTo>
                    <a:pt x="49878" y="374514"/>
                  </a:lnTo>
                  <a:lnTo>
                    <a:pt x="49937" y="374255"/>
                  </a:lnTo>
                  <a:lnTo>
                    <a:pt x="49992" y="373985"/>
                  </a:lnTo>
                  <a:lnTo>
                    <a:pt x="50042" y="373715"/>
                  </a:lnTo>
                  <a:lnTo>
                    <a:pt x="50087" y="373435"/>
                  </a:lnTo>
                  <a:lnTo>
                    <a:pt x="50128" y="373154"/>
                  </a:lnTo>
                  <a:lnTo>
                    <a:pt x="50164" y="372874"/>
                  </a:lnTo>
                  <a:lnTo>
                    <a:pt x="50196" y="372582"/>
                  </a:lnTo>
                  <a:lnTo>
                    <a:pt x="50219" y="372301"/>
                  </a:lnTo>
                  <a:lnTo>
                    <a:pt x="50242" y="371999"/>
                  </a:lnTo>
                  <a:lnTo>
                    <a:pt x="50260" y="371708"/>
                  </a:lnTo>
                  <a:lnTo>
                    <a:pt x="50269" y="371406"/>
                  </a:lnTo>
                  <a:lnTo>
                    <a:pt x="50278" y="371103"/>
                  </a:lnTo>
                  <a:lnTo>
                    <a:pt x="50283" y="370801"/>
                  </a:lnTo>
                  <a:lnTo>
                    <a:pt x="50283" y="370499"/>
                  </a:lnTo>
                  <a:lnTo>
                    <a:pt x="50278" y="370186"/>
                  </a:lnTo>
                  <a:lnTo>
                    <a:pt x="50269" y="369884"/>
                  </a:lnTo>
                  <a:lnTo>
                    <a:pt x="50260" y="369571"/>
                  </a:lnTo>
                  <a:lnTo>
                    <a:pt x="50246" y="369258"/>
                  </a:lnTo>
                  <a:lnTo>
                    <a:pt x="50228" y="368945"/>
                  </a:lnTo>
                  <a:lnTo>
                    <a:pt x="50205" y="368632"/>
                  </a:lnTo>
                  <a:lnTo>
                    <a:pt x="50178" y="368308"/>
                  </a:lnTo>
                  <a:lnTo>
                    <a:pt x="50151" y="367995"/>
                  </a:lnTo>
                  <a:lnTo>
                    <a:pt x="50123" y="367682"/>
                  </a:lnTo>
                  <a:lnTo>
                    <a:pt x="50087" y="367369"/>
                  </a:lnTo>
                  <a:lnTo>
                    <a:pt x="50014" y="366732"/>
                  </a:lnTo>
                  <a:lnTo>
                    <a:pt x="49928" y="366106"/>
                  </a:lnTo>
                  <a:lnTo>
                    <a:pt x="49837" y="365480"/>
                  </a:lnTo>
                  <a:lnTo>
                    <a:pt x="49737" y="364865"/>
                  </a:lnTo>
                  <a:lnTo>
                    <a:pt x="49628" y="364250"/>
                  </a:lnTo>
                  <a:lnTo>
                    <a:pt x="49515" y="363645"/>
                  </a:lnTo>
                  <a:lnTo>
                    <a:pt x="49397" y="363052"/>
                  </a:lnTo>
                  <a:lnTo>
                    <a:pt x="49274" y="362469"/>
                  </a:lnTo>
                  <a:lnTo>
                    <a:pt x="49151" y="361897"/>
                  </a:lnTo>
                  <a:lnTo>
                    <a:pt x="49024" y="361346"/>
                  </a:lnTo>
                  <a:lnTo>
                    <a:pt x="48897" y="360818"/>
                  </a:lnTo>
                  <a:lnTo>
                    <a:pt x="48770" y="360299"/>
                  </a:lnTo>
                  <a:lnTo>
                    <a:pt x="48642" y="359803"/>
                  </a:lnTo>
                  <a:lnTo>
                    <a:pt x="48515" y="359328"/>
                  </a:lnTo>
                  <a:lnTo>
                    <a:pt x="48197" y="358108"/>
                  </a:lnTo>
                  <a:lnTo>
                    <a:pt x="47847" y="356781"/>
                  </a:lnTo>
                  <a:lnTo>
                    <a:pt x="47470" y="355345"/>
                  </a:lnTo>
                  <a:lnTo>
                    <a:pt x="47270" y="354601"/>
                  </a:lnTo>
                  <a:lnTo>
                    <a:pt x="47066" y="353856"/>
                  </a:lnTo>
                  <a:lnTo>
                    <a:pt x="46852" y="353090"/>
                  </a:lnTo>
                  <a:lnTo>
                    <a:pt x="46634" y="352323"/>
                  </a:lnTo>
                  <a:lnTo>
                    <a:pt x="46407" y="351557"/>
                  </a:lnTo>
                  <a:lnTo>
                    <a:pt x="46175" y="350791"/>
                  </a:lnTo>
                  <a:lnTo>
                    <a:pt x="45934" y="350024"/>
                  </a:lnTo>
                  <a:lnTo>
                    <a:pt x="45689" y="349269"/>
                  </a:lnTo>
                  <a:lnTo>
                    <a:pt x="45435" y="348535"/>
                  </a:lnTo>
                  <a:lnTo>
                    <a:pt x="45176" y="347812"/>
                  </a:lnTo>
                  <a:lnTo>
                    <a:pt x="44912" y="347110"/>
                  </a:lnTo>
                  <a:lnTo>
                    <a:pt x="44776" y="346765"/>
                  </a:lnTo>
                  <a:lnTo>
                    <a:pt x="44640" y="346430"/>
                  </a:lnTo>
                  <a:lnTo>
                    <a:pt x="44503" y="346106"/>
                  </a:lnTo>
                  <a:lnTo>
                    <a:pt x="44367" y="345783"/>
                  </a:lnTo>
                  <a:lnTo>
                    <a:pt x="44226" y="345470"/>
                  </a:lnTo>
                  <a:lnTo>
                    <a:pt x="44081" y="345157"/>
                  </a:lnTo>
                  <a:lnTo>
                    <a:pt x="43940" y="344865"/>
                  </a:lnTo>
                  <a:lnTo>
                    <a:pt x="43794" y="344574"/>
                  </a:lnTo>
                  <a:lnTo>
                    <a:pt x="43649" y="344293"/>
                  </a:lnTo>
                  <a:lnTo>
                    <a:pt x="43499" y="344023"/>
                  </a:lnTo>
                  <a:lnTo>
                    <a:pt x="43354" y="343775"/>
                  </a:lnTo>
                  <a:lnTo>
                    <a:pt x="43204" y="343527"/>
                  </a:lnTo>
                  <a:lnTo>
                    <a:pt x="43049" y="343289"/>
                  </a:lnTo>
                  <a:lnTo>
                    <a:pt x="42895" y="343063"/>
                  </a:lnTo>
                  <a:lnTo>
                    <a:pt x="42745" y="342858"/>
                  </a:lnTo>
                  <a:lnTo>
                    <a:pt x="42586" y="342653"/>
                  </a:lnTo>
                  <a:lnTo>
                    <a:pt x="42431" y="342469"/>
                  </a:lnTo>
                  <a:lnTo>
                    <a:pt x="42272" y="342296"/>
                  </a:lnTo>
                  <a:lnTo>
                    <a:pt x="42113" y="342145"/>
                  </a:lnTo>
                  <a:lnTo>
                    <a:pt x="41950" y="342005"/>
                  </a:lnTo>
                  <a:lnTo>
                    <a:pt x="41791" y="341875"/>
                  </a:lnTo>
                  <a:lnTo>
                    <a:pt x="41627" y="341768"/>
                  </a:lnTo>
                  <a:lnTo>
                    <a:pt x="41464" y="341670"/>
                  </a:lnTo>
                  <a:lnTo>
                    <a:pt x="41296" y="341584"/>
                  </a:lnTo>
                  <a:lnTo>
                    <a:pt x="41132" y="341530"/>
                  </a:lnTo>
                  <a:lnTo>
                    <a:pt x="40964" y="341476"/>
                  </a:lnTo>
                  <a:lnTo>
                    <a:pt x="40791" y="341455"/>
                  </a:lnTo>
                  <a:lnTo>
                    <a:pt x="40623" y="341444"/>
                  </a:lnTo>
                  <a:lnTo>
                    <a:pt x="40450" y="341455"/>
                  </a:lnTo>
                  <a:lnTo>
                    <a:pt x="40278" y="341487"/>
                  </a:lnTo>
                  <a:lnTo>
                    <a:pt x="40182" y="341508"/>
                  </a:lnTo>
                  <a:lnTo>
                    <a:pt x="40087" y="341541"/>
                  </a:lnTo>
                  <a:lnTo>
                    <a:pt x="39992" y="341584"/>
                  </a:lnTo>
                  <a:lnTo>
                    <a:pt x="39896" y="341627"/>
                  </a:lnTo>
                  <a:lnTo>
                    <a:pt x="39805" y="341681"/>
                  </a:lnTo>
                  <a:lnTo>
                    <a:pt x="39714" y="341735"/>
                  </a:lnTo>
                  <a:lnTo>
                    <a:pt x="39624" y="341800"/>
                  </a:lnTo>
                  <a:lnTo>
                    <a:pt x="39533" y="341875"/>
                  </a:lnTo>
                  <a:lnTo>
                    <a:pt x="39360" y="342027"/>
                  </a:lnTo>
                  <a:lnTo>
                    <a:pt x="39192" y="342210"/>
                  </a:lnTo>
                  <a:lnTo>
                    <a:pt x="39033" y="342404"/>
                  </a:lnTo>
                  <a:lnTo>
                    <a:pt x="38874" y="342631"/>
                  </a:lnTo>
                  <a:lnTo>
                    <a:pt x="38728" y="342868"/>
                  </a:lnTo>
                  <a:lnTo>
                    <a:pt x="38583" y="343127"/>
                  </a:lnTo>
                  <a:lnTo>
                    <a:pt x="38451" y="343397"/>
                  </a:lnTo>
                  <a:lnTo>
                    <a:pt x="38324" y="343689"/>
                  </a:lnTo>
                  <a:lnTo>
                    <a:pt x="38206" y="343991"/>
                  </a:lnTo>
                  <a:lnTo>
                    <a:pt x="38097" y="344315"/>
                  </a:lnTo>
                  <a:lnTo>
                    <a:pt x="37992" y="344649"/>
                  </a:lnTo>
                  <a:lnTo>
                    <a:pt x="37902" y="344995"/>
                  </a:lnTo>
                  <a:lnTo>
                    <a:pt x="37815" y="345351"/>
                  </a:lnTo>
                  <a:lnTo>
                    <a:pt x="37743" y="345729"/>
                  </a:lnTo>
                  <a:lnTo>
                    <a:pt x="37679" y="346106"/>
                  </a:lnTo>
                  <a:lnTo>
                    <a:pt x="37652" y="346290"/>
                  </a:lnTo>
                  <a:lnTo>
                    <a:pt x="37624" y="346484"/>
                  </a:lnTo>
                  <a:lnTo>
                    <a:pt x="37602" y="346689"/>
                  </a:lnTo>
                  <a:lnTo>
                    <a:pt x="37579" y="346883"/>
                  </a:lnTo>
                  <a:lnTo>
                    <a:pt x="37565" y="347078"/>
                  </a:lnTo>
                  <a:lnTo>
                    <a:pt x="37547" y="347283"/>
                  </a:lnTo>
                  <a:lnTo>
                    <a:pt x="37538" y="347488"/>
                  </a:lnTo>
                  <a:lnTo>
                    <a:pt x="37529" y="347693"/>
                  </a:lnTo>
                  <a:lnTo>
                    <a:pt x="37520" y="347898"/>
                  </a:lnTo>
                  <a:lnTo>
                    <a:pt x="37515" y="348103"/>
                  </a:lnTo>
                  <a:lnTo>
                    <a:pt x="37515" y="348308"/>
                  </a:lnTo>
                  <a:lnTo>
                    <a:pt x="37520" y="348513"/>
                  </a:lnTo>
                  <a:lnTo>
                    <a:pt x="37524" y="348729"/>
                  </a:lnTo>
                  <a:lnTo>
                    <a:pt x="37534" y="348934"/>
                  </a:lnTo>
                  <a:lnTo>
                    <a:pt x="37543" y="349139"/>
                  </a:lnTo>
                  <a:lnTo>
                    <a:pt x="37561" y="349355"/>
                  </a:lnTo>
                  <a:lnTo>
                    <a:pt x="37579" y="349560"/>
                  </a:lnTo>
                  <a:lnTo>
                    <a:pt x="37597" y="349776"/>
                  </a:lnTo>
                  <a:lnTo>
                    <a:pt x="37624" y="349981"/>
                  </a:lnTo>
                  <a:lnTo>
                    <a:pt x="37652" y="350197"/>
                  </a:lnTo>
                  <a:lnTo>
                    <a:pt x="37683" y="350402"/>
                  </a:lnTo>
                  <a:lnTo>
                    <a:pt x="37715" y="350607"/>
                  </a:lnTo>
                  <a:lnTo>
                    <a:pt x="37756" y="350823"/>
                  </a:lnTo>
                  <a:lnTo>
                    <a:pt x="37797" y="351028"/>
                  </a:lnTo>
                  <a:lnTo>
                    <a:pt x="37843" y="351233"/>
                  </a:lnTo>
                  <a:lnTo>
                    <a:pt x="37892" y="351438"/>
                  </a:lnTo>
                  <a:lnTo>
                    <a:pt x="37924" y="351579"/>
                  </a:lnTo>
                  <a:lnTo>
                    <a:pt x="37961" y="351697"/>
                  </a:lnTo>
                  <a:lnTo>
                    <a:pt x="38002" y="351794"/>
                  </a:lnTo>
                  <a:lnTo>
                    <a:pt x="38042" y="351892"/>
                  </a:lnTo>
                  <a:lnTo>
                    <a:pt x="38083" y="351967"/>
                  </a:lnTo>
                  <a:lnTo>
                    <a:pt x="38129" y="352032"/>
                  </a:lnTo>
                  <a:lnTo>
                    <a:pt x="38179" y="352086"/>
                  </a:lnTo>
                  <a:lnTo>
                    <a:pt x="38224" y="352129"/>
                  </a:lnTo>
                  <a:lnTo>
                    <a:pt x="37920" y="352582"/>
                  </a:lnTo>
                  <a:lnTo>
                    <a:pt x="37620" y="353036"/>
                  </a:lnTo>
                  <a:lnTo>
                    <a:pt x="37320" y="353500"/>
                  </a:lnTo>
                  <a:lnTo>
                    <a:pt x="37025" y="353964"/>
                  </a:lnTo>
                  <a:lnTo>
                    <a:pt x="36734" y="354439"/>
                  </a:lnTo>
                  <a:lnTo>
                    <a:pt x="36443" y="354924"/>
                  </a:lnTo>
                  <a:lnTo>
                    <a:pt x="36157" y="355410"/>
                  </a:lnTo>
                  <a:lnTo>
                    <a:pt x="35875" y="355907"/>
                  </a:lnTo>
                  <a:lnTo>
                    <a:pt x="35598" y="356403"/>
                  </a:lnTo>
                  <a:lnTo>
                    <a:pt x="35321" y="356910"/>
                  </a:lnTo>
                  <a:lnTo>
                    <a:pt x="35048" y="357428"/>
                  </a:lnTo>
                  <a:lnTo>
                    <a:pt x="34780" y="357947"/>
                  </a:lnTo>
                  <a:lnTo>
                    <a:pt x="34517" y="358475"/>
                  </a:lnTo>
                  <a:lnTo>
                    <a:pt x="34253" y="359004"/>
                  </a:lnTo>
                  <a:lnTo>
                    <a:pt x="33990" y="359544"/>
                  </a:lnTo>
                  <a:lnTo>
                    <a:pt x="33735" y="360094"/>
                  </a:lnTo>
                  <a:lnTo>
                    <a:pt x="33481" y="360645"/>
                  </a:lnTo>
                  <a:lnTo>
                    <a:pt x="33231" y="361195"/>
                  </a:lnTo>
                  <a:lnTo>
                    <a:pt x="32981" y="361757"/>
                  </a:lnTo>
                  <a:lnTo>
                    <a:pt x="32736" y="362329"/>
                  </a:lnTo>
                  <a:lnTo>
                    <a:pt x="32495" y="362901"/>
                  </a:lnTo>
                  <a:lnTo>
                    <a:pt x="32254" y="363483"/>
                  </a:lnTo>
                  <a:lnTo>
                    <a:pt x="32018" y="364066"/>
                  </a:lnTo>
                  <a:lnTo>
                    <a:pt x="31786" y="364660"/>
                  </a:lnTo>
                  <a:lnTo>
                    <a:pt x="31554" y="365254"/>
                  </a:lnTo>
                  <a:lnTo>
                    <a:pt x="31327" y="365847"/>
                  </a:lnTo>
                  <a:lnTo>
                    <a:pt x="31100" y="366452"/>
                  </a:lnTo>
                  <a:lnTo>
                    <a:pt x="30882" y="367067"/>
                  </a:lnTo>
                  <a:lnTo>
                    <a:pt x="30659" y="367682"/>
                  </a:lnTo>
                  <a:lnTo>
                    <a:pt x="30441" y="368297"/>
                  </a:lnTo>
                  <a:lnTo>
                    <a:pt x="30228" y="368923"/>
                  </a:lnTo>
                  <a:lnTo>
                    <a:pt x="30019" y="369560"/>
                  </a:lnTo>
                  <a:lnTo>
                    <a:pt x="30100" y="367067"/>
                  </a:lnTo>
                  <a:lnTo>
                    <a:pt x="30173" y="364584"/>
                  </a:lnTo>
                  <a:lnTo>
                    <a:pt x="30246" y="362091"/>
                  </a:lnTo>
                  <a:lnTo>
                    <a:pt x="30314" y="359598"/>
                  </a:lnTo>
                  <a:lnTo>
                    <a:pt x="30373" y="357105"/>
                  </a:lnTo>
                  <a:lnTo>
                    <a:pt x="30432" y="354611"/>
                  </a:lnTo>
                  <a:lnTo>
                    <a:pt x="30487" y="352107"/>
                  </a:lnTo>
                  <a:lnTo>
                    <a:pt x="30537" y="349614"/>
                  </a:lnTo>
                  <a:lnTo>
                    <a:pt x="30582" y="347121"/>
                  </a:lnTo>
                  <a:lnTo>
                    <a:pt x="30623" y="344617"/>
                  </a:lnTo>
                  <a:lnTo>
                    <a:pt x="30659" y="342113"/>
                  </a:lnTo>
                  <a:lnTo>
                    <a:pt x="30696" y="339620"/>
                  </a:lnTo>
                  <a:lnTo>
                    <a:pt x="30727" y="337116"/>
                  </a:lnTo>
                  <a:lnTo>
                    <a:pt x="30755" y="334612"/>
                  </a:lnTo>
                  <a:lnTo>
                    <a:pt x="30782" y="332108"/>
                  </a:lnTo>
                  <a:lnTo>
                    <a:pt x="30805" y="329604"/>
                  </a:lnTo>
                  <a:lnTo>
                    <a:pt x="30846" y="324596"/>
                  </a:lnTo>
                  <a:lnTo>
                    <a:pt x="30873" y="319598"/>
                  </a:lnTo>
                  <a:lnTo>
                    <a:pt x="30891" y="314590"/>
                  </a:lnTo>
                  <a:lnTo>
                    <a:pt x="30905" y="309593"/>
                  </a:lnTo>
                  <a:lnTo>
                    <a:pt x="30909" y="304596"/>
                  </a:lnTo>
                  <a:lnTo>
                    <a:pt x="30914" y="299598"/>
                  </a:lnTo>
                  <a:lnTo>
                    <a:pt x="30909" y="294612"/>
                  </a:lnTo>
                  <a:lnTo>
                    <a:pt x="30905" y="289626"/>
                  </a:lnTo>
                  <a:lnTo>
                    <a:pt x="30896" y="284272"/>
                  </a:lnTo>
                  <a:lnTo>
                    <a:pt x="30873" y="278919"/>
                  </a:lnTo>
                  <a:lnTo>
                    <a:pt x="30841" y="273554"/>
                  </a:lnTo>
                  <a:lnTo>
                    <a:pt x="30800" y="268201"/>
                  </a:lnTo>
                  <a:lnTo>
                    <a:pt x="30755" y="262837"/>
                  </a:lnTo>
                  <a:lnTo>
                    <a:pt x="30696" y="257483"/>
                  </a:lnTo>
                  <a:lnTo>
                    <a:pt x="30627" y="252141"/>
                  </a:lnTo>
                  <a:lnTo>
                    <a:pt x="30555" y="246787"/>
                  </a:lnTo>
                  <a:lnTo>
                    <a:pt x="30518" y="244057"/>
                  </a:lnTo>
                  <a:lnTo>
                    <a:pt x="30473" y="241326"/>
                  </a:lnTo>
                  <a:lnTo>
                    <a:pt x="30432" y="238606"/>
                  </a:lnTo>
                  <a:lnTo>
                    <a:pt x="30414" y="237246"/>
                  </a:lnTo>
                  <a:lnTo>
                    <a:pt x="30396" y="235897"/>
                  </a:lnTo>
                  <a:lnTo>
                    <a:pt x="30387" y="234548"/>
                  </a:lnTo>
                  <a:lnTo>
                    <a:pt x="30378" y="233199"/>
                  </a:lnTo>
                  <a:lnTo>
                    <a:pt x="30373" y="231850"/>
                  </a:lnTo>
                  <a:lnTo>
                    <a:pt x="30378" y="230511"/>
                  </a:lnTo>
                  <a:lnTo>
                    <a:pt x="30387" y="229173"/>
                  </a:lnTo>
                  <a:lnTo>
                    <a:pt x="30405" y="227845"/>
                  </a:lnTo>
                  <a:lnTo>
                    <a:pt x="30432" y="226518"/>
                  </a:lnTo>
                  <a:lnTo>
                    <a:pt x="30468" y="225190"/>
                  </a:lnTo>
                  <a:lnTo>
                    <a:pt x="30514" y="223873"/>
                  </a:lnTo>
                  <a:lnTo>
                    <a:pt x="30537" y="223215"/>
                  </a:lnTo>
                  <a:lnTo>
                    <a:pt x="30568" y="222567"/>
                  </a:lnTo>
                  <a:lnTo>
                    <a:pt x="30600" y="221909"/>
                  </a:lnTo>
                  <a:lnTo>
                    <a:pt x="30637" y="221251"/>
                  </a:lnTo>
                  <a:lnTo>
                    <a:pt x="30673" y="220603"/>
                  </a:lnTo>
                  <a:lnTo>
                    <a:pt x="30714" y="219955"/>
                  </a:lnTo>
                  <a:lnTo>
                    <a:pt x="30759" y="219297"/>
                  </a:lnTo>
                  <a:lnTo>
                    <a:pt x="30805" y="218649"/>
                  </a:lnTo>
                  <a:lnTo>
                    <a:pt x="30859" y="218002"/>
                  </a:lnTo>
                  <a:lnTo>
                    <a:pt x="30914" y="217365"/>
                  </a:lnTo>
                  <a:lnTo>
                    <a:pt x="30968" y="216717"/>
                  </a:lnTo>
                  <a:lnTo>
                    <a:pt x="31032" y="216070"/>
                  </a:lnTo>
                  <a:lnTo>
                    <a:pt x="31100" y="215433"/>
                  </a:lnTo>
                  <a:lnTo>
                    <a:pt x="31168" y="214796"/>
                  </a:lnTo>
                  <a:lnTo>
                    <a:pt x="31241" y="214159"/>
                  </a:lnTo>
                  <a:lnTo>
                    <a:pt x="31318" y="213523"/>
                  </a:lnTo>
                  <a:lnTo>
                    <a:pt x="31404" y="212886"/>
                  </a:lnTo>
                  <a:lnTo>
                    <a:pt x="31491" y="212249"/>
                  </a:lnTo>
                  <a:lnTo>
                    <a:pt x="31582" y="211623"/>
                  </a:lnTo>
                  <a:lnTo>
                    <a:pt x="31677" y="210986"/>
                  </a:lnTo>
                  <a:lnTo>
                    <a:pt x="31777" y="210360"/>
                  </a:lnTo>
                  <a:lnTo>
                    <a:pt x="31881" y="209734"/>
                  </a:lnTo>
                  <a:lnTo>
                    <a:pt x="31991" y="209108"/>
                  </a:lnTo>
                  <a:lnTo>
                    <a:pt x="32104" y="208493"/>
                  </a:lnTo>
                  <a:lnTo>
                    <a:pt x="32222" y="207867"/>
                  </a:lnTo>
                  <a:lnTo>
                    <a:pt x="32349" y="207252"/>
                  </a:lnTo>
                  <a:lnTo>
                    <a:pt x="32477" y="206626"/>
                  </a:lnTo>
                  <a:lnTo>
                    <a:pt x="32613" y="206011"/>
                  </a:lnTo>
                  <a:lnTo>
                    <a:pt x="32754" y="205395"/>
                  </a:lnTo>
                  <a:lnTo>
                    <a:pt x="32899" y="204791"/>
                  </a:lnTo>
                  <a:close/>
                  <a:moveTo>
                    <a:pt x="82000" y="372042"/>
                  </a:moveTo>
                  <a:lnTo>
                    <a:pt x="82273" y="372507"/>
                  </a:lnTo>
                  <a:lnTo>
                    <a:pt x="82546" y="372981"/>
                  </a:lnTo>
                  <a:lnTo>
                    <a:pt x="82809" y="373456"/>
                  </a:lnTo>
                  <a:lnTo>
                    <a:pt x="83073" y="373942"/>
                  </a:lnTo>
                  <a:lnTo>
                    <a:pt x="83336" y="374439"/>
                  </a:lnTo>
                  <a:lnTo>
                    <a:pt x="83591" y="374946"/>
                  </a:lnTo>
                  <a:lnTo>
                    <a:pt x="83845" y="375453"/>
                  </a:lnTo>
                  <a:lnTo>
                    <a:pt x="84099" y="375971"/>
                  </a:lnTo>
                  <a:lnTo>
                    <a:pt x="84345" y="376489"/>
                  </a:lnTo>
                  <a:lnTo>
                    <a:pt x="84590" y="377018"/>
                  </a:lnTo>
                  <a:lnTo>
                    <a:pt x="84836" y="377558"/>
                  </a:lnTo>
                  <a:lnTo>
                    <a:pt x="85072" y="378097"/>
                  </a:lnTo>
                  <a:lnTo>
                    <a:pt x="85308" y="378659"/>
                  </a:lnTo>
                  <a:lnTo>
                    <a:pt x="85544" y="379209"/>
                  </a:lnTo>
                  <a:lnTo>
                    <a:pt x="85776" y="379781"/>
                  </a:lnTo>
                  <a:lnTo>
                    <a:pt x="86003" y="380342"/>
                  </a:lnTo>
                  <a:lnTo>
                    <a:pt x="86226" y="380925"/>
                  </a:lnTo>
                  <a:lnTo>
                    <a:pt x="86448" y="381508"/>
                  </a:lnTo>
                  <a:lnTo>
                    <a:pt x="86667" y="382102"/>
                  </a:lnTo>
                  <a:lnTo>
                    <a:pt x="86885" y="382695"/>
                  </a:lnTo>
                  <a:lnTo>
                    <a:pt x="87098" y="383300"/>
                  </a:lnTo>
                  <a:lnTo>
                    <a:pt x="87307" y="383915"/>
                  </a:lnTo>
                  <a:lnTo>
                    <a:pt x="87512" y="384530"/>
                  </a:lnTo>
                  <a:lnTo>
                    <a:pt x="87716" y="385145"/>
                  </a:lnTo>
                  <a:lnTo>
                    <a:pt x="87921" y="385771"/>
                  </a:lnTo>
                  <a:lnTo>
                    <a:pt x="88116" y="386408"/>
                  </a:lnTo>
                  <a:lnTo>
                    <a:pt x="88311" y="387045"/>
                  </a:lnTo>
                  <a:lnTo>
                    <a:pt x="88507" y="387693"/>
                  </a:lnTo>
                  <a:lnTo>
                    <a:pt x="88697" y="388351"/>
                  </a:lnTo>
                  <a:lnTo>
                    <a:pt x="88884" y="388999"/>
                  </a:lnTo>
                  <a:lnTo>
                    <a:pt x="89065" y="389668"/>
                  </a:lnTo>
                  <a:lnTo>
                    <a:pt x="89247" y="390337"/>
                  </a:lnTo>
                  <a:lnTo>
                    <a:pt x="88766" y="390952"/>
                  </a:lnTo>
                  <a:lnTo>
                    <a:pt x="88284" y="391546"/>
                  </a:lnTo>
                  <a:lnTo>
                    <a:pt x="87798" y="392139"/>
                  </a:lnTo>
                  <a:lnTo>
                    <a:pt x="87307" y="392711"/>
                  </a:lnTo>
                  <a:lnTo>
                    <a:pt x="86816" y="393273"/>
                  </a:lnTo>
                  <a:lnTo>
                    <a:pt x="86326" y="393823"/>
                  </a:lnTo>
                  <a:lnTo>
                    <a:pt x="85826" y="394352"/>
                  </a:lnTo>
                  <a:lnTo>
                    <a:pt x="85331" y="394870"/>
                  </a:lnTo>
                  <a:lnTo>
                    <a:pt x="84826" y="395377"/>
                  </a:lnTo>
                  <a:lnTo>
                    <a:pt x="84322" y="395863"/>
                  </a:lnTo>
                  <a:lnTo>
                    <a:pt x="83818" y="396349"/>
                  </a:lnTo>
                  <a:lnTo>
                    <a:pt x="83309" y="396813"/>
                  </a:lnTo>
                  <a:lnTo>
                    <a:pt x="82796" y="397255"/>
                  </a:lnTo>
                  <a:lnTo>
                    <a:pt x="82282" y="397698"/>
                  </a:lnTo>
                  <a:lnTo>
                    <a:pt x="81764" y="398119"/>
                  </a:lnTo>
                  <a:lnTo>
                    <a:pt x="81246" y="398529"/>
                  </a:lnTo>
                  <a:lnTo>
                    <a:pt x="81183" y="398345"/>
                  </a:lnTo>
                  <a:lnTo>
                    <a:pt x="81119" y="398151"/>
                  </a:lnTo>
                  <a:lnTo>
                    <a:pt x="81060" y="397957"/>
                  </a:lnTo>
                  <a:lnTo>
                    <a:pt x="80996" y="397763"/>
                  </a:lnTo>
                  <a:lnTo>
                    <a:pt x="81010" y="397633"/>
                  </a:lnTo>
                  <a:lnTo>
                    <a:pt x="81014" y="397493"/>
                  </a:lnTo>
                  <a:lnTo>
                    <a:pt x="81014" y="397352"/>
                  </a:lnTo>
                  <a:lnTo>
                    <a:pt x="81010" y="397223"/>
                  </a:lnTo>
                  <a:lnTo>
                    <a:pt x="80996" y="397083"/>
                  </a:lnTo>
                  <a:lnTo>
                    <a:pt x="80978" y="396953"/>
                  </a:lnTo>
                  <a:lnTo>
                    <a:pt x="80955" y="396834"/>
                  </a:lnTo>
                  <a:lnTo>
                    <a:pt x="80928" y="396726"/>
                  </a:lnTo>
                  <a:lnTo>
                    <a:pt x="80892" y="396619"/>
                  </a:lnTo>
                  <a:lnTo>
                    <a:pt x="80855" y="396521"/>
                  </a:lnTo>
                  <a:lnTo>
                    <a:pt x="80810" y="396435"/>
                  </a:lnTo>
                  <a:lnTo>
                    <a:pt x="80756" y="396370"/>
                  </a:lnTo>
                  <a:lnTo>
                    <a:pt x="80696" y="396316"/>
                  </a:lnTo>
                  <a:lnTo>
                    <a:pt x="80633" y="396273"/>
                  </a:lnTo>
                  <a:lnTo>
                    <a:pt x="80565" y="396252"/>
                  </a:lnTo>
                  <a:lnTo>
                    <a:pt x="80487" y="396241"/>
                  </a:lnTo>
                  <a:lnTo>
                    <a:pt x="80460" y="396241"/>
                  </a:lnTo>
                  <a:lnTo>
                    <a:pt x="80197" y="395539"/>
                  </a:lnTo>
                  <a:lnTo>
                    <a:pt x="79929" y="394848"/>
                  </a:lnTo>
                  <a:lnTo>
                    <a:pt x="79656" y="394158"/>
                  </a:lnTo>
                  <a:lnTo>
                    <a:pt x="79383" y="393489"/>
                  </a:lnTo>
                  <a:lnTo>
                    <a:pt x="79102" y="392841"/>
                  </a:lnTo>
                  <a:lnTo>
                    <a:pt x="78820" y="392193"/>
                  </a:lnTo>
                  <a:lnTo>
                    <a:pt x="78534" y="391557"/>
                  </a:lnTo>
                  <a:lnTo>
                    <a:pt x="78243" y="390941"/>
                  </a:lnTo>
                  <a:lnTo>
                    <a:pt x="77952" y="390337"/>
                  </a:lnTo>
                  <a:lnTo>
                    <a:pt x="77657" y="389743"/>
                  </a:lnTo>
                  <a:lnTo>
                    <a:pt x="77357" y="389171"/>
                  </a:lnTo>
                  <a:lnTo>
                    <a:pt x="77053" y="388610"/>
                  </a:lnTo>
                  <a:lnTo>
                    <a:pt x="76744" y="388060"/>
                  </a:lnTo>
                  <a:lnTo>
                    <a:pt x="76435" y="387520"/>
                  </a:lnTo>
                  <a:lnTo>
                    <a:pt x="76121" y="387002"/>
                  </a:lnTo>
                  <a:lnTo>
                    <a:pt x="75803" y="386495"/>
                  </a:lnTo>
                  <a:lnTo>
                    <a:pt x="76012" y="386074"/>
                  </a:lnTo>
                  <a:lnTo>
                    <a:pt x="76221" y="385642"/>
                  </a:lnTo>
                  <a:lnTo>
                    <a:pt x="76426" y="385189"/>
                  </a:lnTo>
                  <a:lnTo>
                    <a:pt x="76630" y="384735"/>
                  </a:lnTo>
                  <a:lnTo>
                    <a:pt x="76834" y="384271"/>
                  </a:lnTo>
                  <a:lnTo>
                    <a:pt x="77034" y="383796"/>
                  </a:lnTo>
                  <a:lnTo>
                    <a:pt x="77430" y="382836"/>
                  </a:lnTo>
                  <a:lnTo>
                    <a:pt x="77820" y="381853"/>
                  </a:lnTo>
                  <a:lnTo>
                    <a:pt x="78207" y="380871"/>
                  </a:lnTo>
                  <a:lnTo>
                    <a:pt x="78597" y="379911"/>
                  </a:lnTo>
                  <a:lnTo>
                    <a:pt x="78988" y="378961"/>
                  </a:lnTo>
                  <a:lnTo>
                    <a:pt x="79738" y="377223"/>
                  </a:lnTo>
                  <a:lnTo>
                    <a:pt x="80492" y="375507"/>
                  </a:lnTo>
                  <a:lnTo>
                    <a:pt x="81246" y="373780"/>
                  </a:lnTo>
                  <a:lnTo>
                    <a:pt x="82000" y="372042"/>
                  </a:lnTo>
                  <a:close/>
                  <a:moveTo>
                    <a:pt x="117916" y="380968"/>
                  </a:moveTo>
                  <a:lnTo>
                    <a:pt x="118071" y="381638"/>
                  </a:lnTo>
                  <a:lnTo>
                    <a:pt x="118225" y="382307"/>
                  </a:lnTo>
                  <a:lnTo>
                    <a:pt x="118375" y="382987"/>
                  </a:lnTo>
                  <a:lnTo>
                    <a:pt x="118521" y="383667"/>
                  </a:lnTo>
                  <a:lnTo>
                    <a:pt x="118666" y="384347"/>
                  </a:lnTo>
                  <a:lnTo>
                    <a:pt x="118807" y="385037"/>
                  </a:lnTo>
                  <a:lnTo>
                    <a:pt x="118943" y="385728"/>
                  </a:lnTo>
                  <a:lnTo>
                    <a:pt x="119080" y="386430"/>
                  </a:lnTo>
                  <a:lnTo>
                    <a:pt x="119216" y="387121"/>
                  </a:lnTo>
                  <a:lnTo>
                    <a:pt x="119348" y="387833"/>
                  </a:lnTo>
                  <a:lnTo>
                    <a:pt x="119475" y="388534"/>
                  </a:lnTo>
                  <a:lnTo>
                    <a:pt x="119602" y="389247"/>
                  </a:lnTo>
                  <a:lnTo>
                    <a:pt x="119725" y="389959"/>
                  </a:lnTo>
                  <a:lnTo>
                    <a:pt x="119847" y="390671"/>
                  </a:lnTo>
                  <a:lnTo>
                    <a:pt x="119966" y="391395"/>
                  </a:lnTo>
                  <a:lnTo>
                    <a:pt x="120079" y="392118"/>
                  </a:lnTo>
                  <a:lnTo>
                    <a:pt x="120193" y="392841"/>
                  </a:lnTo>
                  <a:lnTo>
                    <a:pt x="120302" y="393575"/>
                  </a:lnTo>
                  <a:lnTo>
                    <a:pt x="120411" y="394298"/>
                  </a:lnTo>
                  <a:lnTo>
                    <a:pt x="120520" y="395043"/>
                  </a:lnTo>
                  <a:lnTo>
                    <a:pt x="120620" y="395777"/>
                  </a:lnTo>
                  <a:lnTo>
                    <a:pt x="120720" y="396521"/>
                  </a:lnTo>
                  <a:lnTo>
                    <a:pt x="120820" y="397266"/>
                  </a:lnTo>
                  <a:lnTo>
                    <a:pt x="120915" y="398011"/>
                  </a:lnTo>
                  <a:lnTo>
                    <a:pt x="121006" y="398756"/>
                  </a:lnTo>
                  <a:lnTo>
                    <a:pt x="121097" y="399511"/>
                  </a:lnTo>
                  <a:lnTo>
                    <a:pt x="121188" y="400267"/>
                  </a:lnTo>
                  <a:lnTo>
                    <a:pt x="121270" y="401033"/>
                  </a:lnTo>
                  <a:lnTo>
                    <a:pt x="121351" y="401788"/>
                  </a:lnTo>
                  <a:lnTo>
                    <a:pt x="121433" y="402555"/>
                  </a:lnTo>
                  <a:lnTo>
                    <a:pt x="121510" y="403321"/>
                  </a:lnTo>
                  <a:lnTo>
                    <a:pt x="121588" y="404098"/>
                  </a:lnTo>
                  <a:lnTo>
                    <a:pt x="120711" y="404325"/>
                  </a:lnTo>
                  <a:lnTo>
                    <a:pt x="120270" y="404444"/>
                  </a:lnTo>
                  <a:lnTo>
                    <a:pt x="119829" y="404573"/>
                  </a:lnTo>
                  <a:lnTo>
                    <a:pt x="119389" y="404724"/>
                  </a:lnTo>
                  <a:lnTo>
                    <a:pt x="118948" y="404875"/>
                  </a:lnTo>
                  <a:lnTo>
                    <a:pt x="118507" y="405037"/>
                  </a:lnTo>
                  <a:lnTo>
                    <a:pt x="118071" y="405221"/>
                  </a:lnTo>
                  <a:lnTo>
                    <a:pt x="117639" y="405415"/>
                  </a:lnTo>
                  <a:lnTo>
                    <a:pt x="117208" y="405631"/>
                  </a:lnTo>
                  <a:lnTo>
                    <a:pt x="116785" y="405868"/>
                  </a:lnTo>
                  <a:lnTo>
                    <a:pt x="116576" y="405998"/>
                  </a:lnTo>
                  <a:lnTo>
                    <a:pt x="116367" y="406127"/>
                  </a:lnTo>
                  <a:lnTo>
                    <a:pt x="116163" y="406268"/>
                  </a:lnTo>
                  <a:lnTo>
                    <a:pt x="115958" y="406408"/>
                  </a:lnTo>
                  <a:lnTo>
                    <a:pt x="115754" y="406559"/>
                  </a:lnTo>
                  <a:lnTo>
                    <a:pt x="115554" y="406721"/>
                  </a:lnTo>
                  <a:lnTo>
                    <a:pt x="115354" y="406883"/>
                  </a:lnTo>
                  <a:lnTo>
                    <a:pt x="115159" y="407056"/>
                  </a:lnTo>
                  <a:lnTo>
                    <a:pt x="114968" y="407228"/>
                  </a:lnTo>
                  <a:lnTo>
                    <a:pt x="114777" y="407412"/>
                  </a:lnTo>
                  <a:lnTo>
                    <a:pt x="114636" y="406278"/>
                  </a:lnTo>
                  <a:lnTo>
                    <a:pt x="114486" y="405145"/>
                  </a:lnTo>
                  <a:lnTo>
                    <a:pt x="114332" y="404012"/>
                  </a:lnTo>
                  <a:lnTo>
                    <a:pt x="114168" y="402900"/>
                  </a:lnTo>
                  <a:lnTo>
                    <a:pt x="113995" y="401788"/>
                  </a:lnTo>
                  <a:lnTo>
                    <a:pt x="113818" y="400677"/>
                  </a:lnTo>
                  <a:lnTo>
                    <a:pt x="113632" y="399587"/>
                  </a:lnTo>
                  <a:lnTo>
                    <a:pt x="113437" y="398497"/>
                  </a:lnTo>
                  <a:lnTo>
                    <a:pt x="113237" y="397417"/>
                  </a:lnTo>
                  <a:lnTo>
                    <a:pt x="113028" y="396349"/>
                  </a:lnTo>
                  <a:lnTo>
                    <a:pt x="112810" y="395280"/>
                  </a:lnTo>
                  <a:lnTo>
                    <a:pt x="112587" y="394233"/>
                  </a:lnTo>
                  <a:lnTo>
                    <a:pt x="112355" y="393186"/>
                  </a:lnTo>
                  <a:lnTo>
                    <a:pt x="112114" y="392161"/>
                  </a:lnTo>
                  <a:lnTo>
                    <a:pt x="111869" y="391136"/>
                  </a:lnTo>
                  <a:lnTo>
                    <a:pt x="111619" y="390132"/>
                  </a:lnTo>
                  <a:lnTo>
                    <a:pt x="111719" y="390056"/>
                  </a:lnTo>
                  <a:lnTo>
                    <a:pt x="111819" y="389981"/>
                  </a:lnTo>
                  <a:lnTo>
                    <a:pt x="112019" y="389819"/>
                  </a:lnTo>
                  <a:lnTo>
                    <a:pt x="112214" y="389635"/>
                  </a:lnTo>
                  <a:lnTo>
                    <a:pt x="112410" y="389419"/>
                  </a:lnTo>
                  <a:lnTo>
                    <a:pt x="112601" y="389204"/>
                  </a:lnTo>
                  <a:lnTo>
                    <a:pt x="112791" y="388955"/>
                  </a:lnTo>
                  <a:lnTo>
                    <a:pt x="112978" y="388707"/>
                  </a:lnTo>
                  <a:lnTo>
                    <a:pt x="113164" y="388437"/>
                  </a:lnTo>
                  <a:lnTo>
                    <a:pt x="113346" y="388167"/>
                  </a:lnTo>
                  <a:lnTo>
                    <a:pt x="113527" y="387887"/>
                  </a:lnTo>
                  <a:lnTo>
                    <a:pt x="113891" y="387315"/>
                  </a:lnTo>
                  <a:lnTo>
                    <a:pt x="114245" y="386743"/>
                  </a:lnTo>
                  <a:lnTo>
                    <a:pt x="114600" y="386182"/>
                  </a:lnTo>
                  <a:lnTo>
                    <a:pt x="115440" y="384908"/>
                  </a:lnTo>
                  <a:lnTo>
                    <a:pt x="115858" y="384271"/>
                  </a:lnTo>
                  <a:lnTo>
                    <a:pt x="116276" y="383624"/>
                  </a:lnTo>
                  <a:lnTo>
                    <a:pt x="116690" y="382976"/>
                  </a:lnTo>
                  <a:lnTo>
                    <a:pt x="117103" y="382318"/>
                  </a:lnTo>
                  <a:lnTo>
                    <a:pt x="117512" y="381648"/>
                  </a:lnTo>
                  <a:lnTo>
                    <a:pt x="117916" y="380968"/>
                  </a:lnTo>
                  <a:close/>
                  <a:moveTo>
                    <a:pt x="28783" y="383246"/>
                  </a:moveTo>
                  <a:lnTo>
                    <a:pt x="28860" y="383354"/>
                  </a:lnTo>
                  <a:lnTo>
                    <a:pt x="28942" y="383451"/>
                  </a:lnTo>
                  <a:lnTo>
                    <a:pt x="29451" y="383861"/>
                  </a:lnTo>
                  <a:lnTo>
                    <a:pt x="29955" y="384282"/>
                  </a:lnTo>
                  <a:lnTo>
                    <a:pt x="30446" y="384714"/>
                  </a:lnTo>
                  <a:lnTo>
                    <a:pt x="30932" y="385156"/>
                  </a:lnTo>
                  <a:lnTo>
                    <a:pt x="31409" y="385620"/>
                  </a:lnTo>
                  <a:lnTo>
                    <a:pt x="31881" y="386106"/>
                  </a:lnTo>
                  <a:lnTo>
                    <a:pt x="32345" y="386602"/>
                  </a:lnTo>
                  <a:lnTo>
                    <a:pt x="32804" y="387110"/>
                  </a:lnTo>
                  <a:lnTo>
                    <a:pt x="33258" y="387649"/>
                  </a:lnTo>
                  <a:lnTo>
                    <a:pt x="33708" y="388211"/>
                  </a:lnTo>
                  <a:lnTo>
                    <a:pt x="34153" y="388793"/>
                  </a:lnTo>
                  <a:lnTo>
                    <a:pt x="34594" y="389398"/>
                  </a:lnTo>
                  <a:lnTo>
                    <a:pt x="35035" y="390035"/>
                  </a:lnTo>
                  <a:lnTo>
                    <a:pt x="35475" y="390693"/>
                  </a:lnTo>
                  <a:lnTo>
                    <a:pt x="35912" y="391384"/>
                  </a:lnTo>
                  <a:lnTo>
                    <a:pt x="36348" y="392096"/>
                  </a:lnTo>
                  <a:lnTo>
                    <a:pt x="36198" y="392690"/>
                  </a:lnTo>
                  <a:lnTo>
                    <a:pt x="36052" y="393294"/>
                  </a:lnTo>
                  <a:lnTo>
                    <a:pt x="35907" y="393899"/>
                  </a:lnTo>
                  <a:lnTo>
                    <a:pt x="35766" y="394503"/>
                  </a:lnTo>
                  <a:lnTo>
                    <a:pt x="35489" y="395723"/>
                  </a:lnTo>
                  <a:lnTo>
                    <a:pt x="35221" y="396964"/>
                  </a:lnTo>
                  <a:lnTo>
                    <a:pt x="34962" y="398216"/>
                  </a:lnTo>
                  <a:lnTo>
                    <a:pt x="34712" y="399479"/>
                  </a:lnTo>
                  <a:lnTo>
                    <a:pt x="34467" y="400763"/>
                  </a:lnTo>
                  <a:lnTo>
                    <a:pt x="34235" y="402048"/>
                  </a:lnTo>
                  <a:lnTo>
                    <a:pt x="34003" y="403354"/>
                  </a:lnTo>
                  <a:lnTo>
                    <a:pt x="33785" y="404659"/>
                  </a:lnTo>
                  <a:lnTo>
                    <a:pt x="33572" y="405976"/>
                  </a:lnTo>
                  <a:lnTo>
                    <a:pt x="33367" y="407315"/>
                  </a:lnTo>
                  <a:lnTo>
                    <a:pt x="33167" y="408642"/>
                  </a:lnTo>
                  <a:lnTo>
                    <a:pt x="32976" y="409991"/>
                  </a:lnTo>
                  <a:lnTo>
                    <a:pt x="32790" y="411340"/>
                  </a:lnTo>
                  <a:lnTo>
                    <a:pt x="32608" y="412700"/>
                  </a:lnTo>
                  <a:lnTo>
                    <a:pt x="32404" y="412290"/>
                  </a:lnTo>
                  <a:lnTo>
                    <a:pt x="32195" y="411902"/>
                  </a:lnTo>
                  <a:lnTo>
                    <a:pt x="31986" y="411513"/>
                  </a:lnTo>
                  <a:lnTo>
                    <a:pt x="31768" y="411146"/>
                  </a:lnTo>
                  <a:lnTo>
                    <a:pt x="31550" y="410779"/>
                  </a:lnTo>
                  <a:lnTo>
                    <a:pt x="31327" y="410434"/>
                  </a:lnTo>
                  <a:lnTo>
                    <a:pt x="31100" y="410088"/>
                  </a:lnTo>
                  <a:lnTo>
                    <a:pt x="30873" y="409765"/>
                  </a:lnTo>
                  <a:lnTo>
                    <a:pt x="30641" y="409452"/>
                  </a:lnTo>
                  <a:lnTo>
                    <a:pt x="30405" y="409149"/>
                  </a:lnTo>
                  <a:lnTo>
                    <a:pt x="30169" y="408858"/>
                  </a:lnTo>
                  <a:lnTo>
                    <a:pt x="29928" y="408577"/>
                  </a:lnTo>
                  <a:lnTo>
                    <a:pt x="29687" y="408308"/>
                  </a:lnTo>
                  <a:lnTo>
                    <a:pt x="29442" y="408049"/>
                  </a:lnTo>
                  <a:lnTo>
                    <a:pt x="29192" y="407811"/>
                  </a:lnTo>
                  <a:lnTo>
                    <a:pt x="28942" y="407584"/>
                  </a:lnTo>
                  <a:lnTo>
                    <a:pt x="28692" y="407369"/>
                  </a:lnTo>
                  <a:lnTo>
                    <a:pt x="28438" y="407164"/>
                  </a:lnTo>
                  <a:lnTo>
                    <a:pt x="28183" y="406969"/>
                  </a:lnTo>
                  <a:lnTo>
                    <a:pt x="27924" y="406797"/>
                  </a:lnTo>
                  <a:lnTo>
                    <a:pt x="27665" y="406635"/>
                  </a:lnTo>
                  <a:lnTo>
                    <a:pt x="27406" y="406484"/>
                  </a:lnTo>
                  <a:lnTo>
                    <a:pt x="27147" y="406343"/>
                  </a:lnTo>
                  <a:lnTo>
                    <a:pt x="26884" y="406225"/>
                  </a:lnTo>
                  <a:lnTo>
                    <a:pt x="26620" y="406117"/>
                  </a:lnTo>
                  <a:lnTo>
                    <a:pt x="26357" y="406019"/>
                  </a:lnTo>
                  <a:lnTo>
                    <a:pt x="26093" y="405933"/>
                  </a:lnTo>
                  <a:lnTo>
                    <a:pt x="25830" y="405868"/>
                  </a:lnTo>
                  <a:lnTo>
                    <a:pt x="25562" y="405814"/>
                  </a:lnTo>
                  <a:lnTo>
                    <a:pt x="25298" y="405782"/>
                  </a:lnTo>
                  <a:lnTo>
                    <a:pt x="25030" y="405760"/>
                  </a:lnTo>
                  <a:lnTo>
                    <a:pt x="24762" y="405750"/>
                  </a:lnTo>
                  <a:lnTo>
                    <a:pt x="24962" y="404282"/>
                  </a:lnTo>
                  <a:lnTo>
                    <a:pt x="25166" y="402825"/>
                  </a:lnTo>
                  <a:lnTo>
                    <a:pt x="25375" y="401368"/>
                  </a:lnTo>
                  <a:lnTo>
                    <a:pt x="25589" y="399932"/>
                  </a:lnTo>
                  <a:lnTo>
                    <a:pt x="25811" y="398486"/>
                  </a:lnTo>
                  <a:lnTo>
                    <a:pt x="26043" y="397061"/>
                  </a:lnTo>
                  <a:lnTo>
                    <a:pt x="26279" y="395636"/>
                  </a:lnTo>
                  <a:lnTo>
                    <a:pt x="26525" y="394222"/>
                  </a:lnTo>
                  <a:lnTo>
                    <a:pt x="26779" y="392819"/>
                  </a:lnTo>
                  <a:lnTo>
                    <a:pt x="27043" y="391427"/>
                  </a:lnTo>
                  <a:lnTo>
                    <a:pt x="27311" y="390045"/>
                  </a:lnTo>
                  <a:lnTo>
                    <a:pt x="27588" y="388664"/>
                  </a:lnTo>
                  <a:lnTo>
                    <a:pt x="27870" y="387293"/>
                  </a:lnTo>
                  <a:lnTo>
                    <a:pt x="28165" y="385933"/>
                  </a:lnTo>
                  <a:lnTo>
                    <a:pt x="28469" y="384584"/>
                  </a:lnTo>
                  <a:lnTo>
                    <a:pt x="28783" y="383246"/>
                  </a:lnTo>
                  <a:close/>
                  <a:moveTo>
                    <a:pt x="90238" y="394374"/>
                  </a:moveTo>
                  <a:lnTo>
                    <a:pt x="90501" y="395518"/>
                  </a:lnTo>
                  <a:lnTo>
                    <a:pt x="90756" y="396673"/>
                  </a:lnTo>
                  <a:lnTo>
                    <a:pt x="91001" y="397838"/>
                  </a:lnTo>
                  <a:lnTo>
                    <a:pt x="91242" y="399015"/>
                  </a:lnTo>
                  <a:lnTo>
                    <a:pt x="91478" y="400202"/>
                  </a:lnTo>
                  <a:lnTo>
                    <a:pt x="91705" y="401400"/>
                  </a:lnTo>
                  <a:lnTo>
                    <a:pt x="91923" y="402609"/>
                  </a:lnTo>
                  <a:lnTo>
                    <a:pt x="92141" y="403839"/>
                  </a:lnTo>
                  <a:lnTo>
                    <a:pt x="92346" y="405059"/>
                  </a:lnTo>
                  <a:lnTo>
                    <a:pt x="92546" y="406300"/>
                  </a:lnTo>
                  <a:lnTo>
                    <a:pt x="92741" y="407552"/>
                  </a:lnTo>
                  <a:lnTo>
                    <a:pt x="92932" y="408804"/>
                  </a:lnTo>
                  <a:lnTo>
                    <a:pt x="93109" y="410078"/>
                  </a:lnTo>
                  <a:lnTo>
                    <a:pt x="93286" y="411340"/>
                  </a:lnTo>
                  <a:lnTo>
                    <a:pt x="93454" y="412625"/>
                  </a:lnTo>
                  <a:lnTo>
                    <a:pt x="93614" y="413909"/>
                  </a:lnTo>
                  <a:lnTo>
                    <a:pt x="93391" y="414060"/>
                  </a:lnTo>
                  <a:lnTo>
                    <a:pt x="93168" y="414222"/>
                  </a:lnTo>
                  <a:lnTo>
                    <a:pt x="92946" y="414384"/>
                  </a:lnTo>
                  <a:lnTo>
                    <a:pt x="92728" y="414557"/>
                  </a:lnTo>
                  <a:lnTo>
                    <a:pt x="92505" y="414740"/>
                  </a:lnTo>
                  <a:lnTo>
                    <a:pt x="92287" y="414935"/>
                  </a:lnTo>
                  <a:lnTo>
                    <a:pt x="91851" y="415323"/>
                  </a:lnTo>
                  <a:lnTo>
                    <a:pt x="91414" y="415723"/>
                  </a:lnTo>
                  <a:lnTo>
                    <a:pt x="90983" y="416133"/>
                  </a:lnTo>
                  <a:lnTo>
                    <a:pt x="90560" y="416532"/>
                  </a:lnTo>
                  <a:lnTo>
                    <a:pt x="90138" y="416921"/>
                  </a:lnTo>
                  <a:lnTo>
                    <a:pt x="89188" y="417773"/>
                  </a:lnTo>
                  <a:lnTo>
                    <a:pt x="88243" y="418626"/>
                  </a:lnTo>
                  <a:lnTo>
                    <a:pt x="87771" y="419068"/>
                  </a:lnTo>
                  <a:lnTo>
                    <a:pt x="87298" y="419511"/>
                  </a:lnTo>
                  <a:lnTo>
                    <a:pt x="86835" y="419975"/>
                  </a:lnTo>
                  <a:lnTo>
                    <a:pt x="86367" y="420450"/>
                  </a:lnTo>
                  <a:lnTo>
                    <a:pt x="86176" y="419252"/>
                  </a:lnTo>
                  <a:lnTo>
                    <a:pt x="85976" y="418075"/>
                  </a:lnTo>
                  <a:lnTo>
                    <a:pt x="85771" y="416899"/>
                  </a:lnTo>
                  <a:lnTo>
                    <a:pt x="85558" y="415733"/>
                  </a:lnTo>
                  <a:lnTo>
                    <a:pt x="85340" y="414578"/>
                  </a:lnTo>
                  <a:lnTo>
                    <a:pt x="85117" y="413424"/>
                  </a:lnTo>
                  <a:lnTo>
                    <a:pt x="84886" y="412290"/>
                  </a:lnTo>
                  <a:lnTo>
                    <a:pt x="84645" y="411157"/>
                  </a:lnTo>
                  <a:lnTo>
                    <a:pt x="84399" y="410045"/>
                  </a:lnTo>
                  <a:lnTo>
                    <a:pt x="84145" y="408934"/>
                  </a:lnTo>
                  <a:lnTo>
                    <a:pt x="83890" y="407843"/>
                  </a:lnTo>
                  <a:lnTo>
                    <a:pt x="83622" y="406764"/>
                  </a:lnTo>
                  <a:lnTo>
                    <a:pt x="83350" y="405696"/>
                  </a:lnTo>
                  <a:lnTo>
                    <a:pt x="83073" y="404638"/>
                  </a:lnTo>
                  <a:lnTo>
                    <a:pt x="82786" y="403602"/>
                  </a:lnTo>
                  <a:lnTo>
                    <a:pt x="82496" y="402576"/>
                  </a:lnTo>
                  <a:lnTo>
                    <a:pt x="83000" y="402166"/>
                  </a:lnTo>
                  <a:lnTo>
                    <a:pt x="83500" y="401735"/>
                  </a:lnTo>
                  <a:lnTo>
                    <a:pt x="84000" y="401303"/>
                  </a:lnTo>
                  <a:lnTo>
                    <a:pt x="84495" y="400849"/>
                  </a:lnTo>
                  <a:lnTo>
                    <a:pt x="84985" y="400385"/>
                  </a:lnTo>
                  <a:lnTo>
                    <a:pt x="85476" y="399900"/>
                  </a:lnTo>
                  <a:lnTo>
                    <a:pt x="85962" y="399414"/>
                  </a:lnTo>
                  <a:lnTo>
                    <a:pt x="86448" y="398907"/>
                  </a:lnTo>
                  <a:lnTo>
                    <a:pt x="86930" y="398378"/>
                  </a:lnTo>
                  <a:lnTo>
                    <a:pt x="87412" y="397849"/>
                  </a:lnTo>
                  <a:lnTo>
                    <a:pt x="87889" y="397299"/>
                  </a:lnTo>
                  <a:lnTo>
                    <a:pt x="88366" y="396748"/>
                  </a:lnTo>
                  <a:lnTo>
                    <a:pt x="88838" y="396176"/>
                  </a:lnTo>
                  <a:lnTo>
                    <a:pt x="89306" y="395582"/>
                  </a:lnTo>
                  <a:lnTo>
                    <a:pt x="89774" y="394989"/>
                  </a:lnTo>
                  <a:lnTo>
                    <a:pt x="90238" y="394374"/>
                  </a:lnTo>
                  <a:close/>
                  <a:moveTo>
                    <a:pt x="121919" y="407649"/>
                  </a:moveTo>
                  <a:lnTo>
                    <a:pt x="122019" y="408988"/>
                  </a:lnTo>
                  <a:lnTo>
                    <a:pt x="122115" y="410326"/>
                  </a:lnTo>
                  <a:lnTo>
                    <a:pt x="122201" y="411664"/>
                  </a:lnTo>
                  <a:lnTo>
                    <a:pt x="122278" y="413024"/>
                  </a:lnTo>
                  <a:lnTo>
                    <a:pt x="122351" y="414373"/>
                  </a:lnTo>
                  <a:lnTo>
                    <a:pt x="122415" y="415744"/>
                  </a:lnTo>
                  <a:lnTo>
                    <a:pt x="122469" y="417104"/>
                  </a:lnTo>
                  <a:lnTo>
                    <a:pt x="122519" y="418486"/>
                  </a:lnTo>
                  <a:lnTo>
                    <a:pt x="122564" y="419867"/>
                  </a:lnTo>
                  <a:lnTo>
                    <a:pt x="122601" y="421249"/>
                  </a:lnTo>
                  <a:lnTo>
                    <a:pt x="122628" y="422641"/>
                  </a:lnTo>
                  <a:lnTo>
                    <a:pt x="122651" y="424033"/>
                  </a:lnTo>
                  <a:lnTo>
                    <a:pt x="122664" y="425436"/>
                  </a:lnTo>
                  <a:lnTo>
                    <a:pt x="122669" y="426850"/>
                  </a:lnTo>
                  <a:lnTo>
                    <a:pt x="122669" y="428264"/>
                  </a:lnTo>
                  <a:lnTo>
                    <a:pt x="122664" y="429678"/>
                  </a:lnTo>
                  <a:lnTo>
                    <a:pt x="122437" y="429624"/>
                  </a:lnTo>
                  <a:lnTo>
                    <a:pt x="122215" y="429581"/>
                  </a:lnTo>
                  <a:lnTo>
                    <a:pt x="121987" y="429538"/>
                  </a:lnTo>
                  <a:lnTo>
                    <a:pt x="121765" y="429505"/>
                  </a:lnTo>
                  <a:lnTo>
                    <a:pt x="121310" y="429462"/>
                  </a:lnTo>
                  <a:lnTo>
                    <a:pt x="120856" y="429441"/>
                  </a:lnTo>
                  <a:lnTo>
                    <a:pt x="119952" y="429441"/>
                  </a:lnTo>
                  <a:lnTo>
                    <a:pt x="119052" y="429473"/>
                  </a:lnTo>
                  <a:lnTo>
                    <a:pt x="118657" y="429462"/>
                  </a:lnTo>
                  <a:lnTo>
                    <a:pt x="118262" y="429451"/>
                  </a:lnTo>
                  <a:lnTo>
                    <a:pt x="117862" y="429430"/>
                  </a:lnTo>
                  <a:lnTo>
                    <a:pt x="117458" y="429419"/>
                  </a:lnTo>
                  <a:lnTo>
                    <a:pt x="117058" y="429419"/>
                  </a:lnTo>
                  <a:lnTo>
                    <a:pt x="116653" y="429441"/>
                  </a:lnTo>
                  <a:lnTo>
                    <a:pt x="116453" y="429462"/>
                  </a:lnTo>
                  <a:lnTo>
                    <a:pt x="116254" y="429484"/>
                  </a:lnTo>
                  <a:lnTo>
                    <a:pt x="116054" y="429527"/>
                  </a:lnTo>
                  <a:lnTo>
                    <a:pt x="115854" y="429570"/>
                  </a:lnTo>
                  <a:lnTo>
                    <a:pt x="115867" y="428394"/>
                  </a:lnTo>
                  <a:lnTo>
                    <a:pt x="115876" y="427217"/>
                  </a:lnTo>
                  <a:lnTo>
                    <a:pt x="115876" y="426041"/>
                  </a:lnTo>
                  <a:lnTo>
                    <a:pt x="115867" y="424864"/>
                  </a:lnTo>
                  <a:lnTo>
                    <a:pt x="115854" y="423688"/>
                  </a:lnTo>
                  <a:lnTo>
                    <a:pt x="115826" y="422522"/>
                  </a:lnTo>
                  <a:lnTo>
                    <a:pt x="115795" y="421346"/>
                  </a:lnTo>
                  <a:lnTo>
                    <a:pt x="115754" y="420180"/>
                  </a:lnTo>
                  <a:lnTo>
                    <a:pt x="115704" y="419014"/>
                  </a:lnTo>
                  <a:lnTo>
                    <a:pt x="115645" y="417860"/>
                  </a:lnTo>
                  <a:lnTo>
                    <a:pt x="115581" y="416705"/>
                  </a:lnTo>
                  <a:lnTo>
                    <a:pt x="115504" y="415550"/>
                  </a:lnTo>
                  <a:lnTo>
                    <a:pt x="115427" y="414395"/>
                  </a:lnTo>
                  <a:lnTo>
                    <a:pt x="115336" y="413251"/>
                  </a:lnTo>
                  <a:lnTo>
                    <a:pt x="115240" y="412107"/>
                  </a:lnTo>
                  <a:lnTo>
                    <a:pt x="115140" y="410974"/>
                  </a:lnTo>
                  <a:lnTo>
                    <a:pt x="115345" y="410974"/>
                  </a:lnTo>
                  <a:lnTo>
                    <a:pt x="115549" y="410952"/>
                  </a:lnTo>
                  <a:lnTo>
                    <a:pt x="115754" y="410930"/>
                  </a:lnTo>
                  <a:lnTo>
                    <a:pt x="115963" y="410898"/>
                  </a:lnTo>
                  <a:lnTo>
                    <a:pt x="116172" y="410855"/>
                  </a:lnTo>
                  <a:lnTo>
                    <a:pt x="116381" y="410801"/>
                  </a:lnTo>
                  <a:lnTo>
                    <a:pt x="116590" y="410747"/>
                  </a:lnTo>
                  <a:lnTo>
                    <a:pt x="116803" y="410682"/>
                  </a:lnTo>
                  <a:lnTo>
                    <a:pt x="117012" y="410607"/>
                  </a:lnTo>
                  <a:lnTo>
                    <a:pt x="117226" y="410531"/>
                  </a:lnTo>
                  <a:lnTo>
                    <a:pt x="117653" y="410348"/>
                  </a:lnTo>
                  <a:lnTo>
                    <a:pt x="118085" y="410153"/>
                  </a:lnTo>
                  <a:lnTo>
                    <a:pt x="118512" y="409927"/>
                  </a:lnTo>
                  <a:lnTo>
                    <a:pt x="118943" y="409678"/>
                  </a:lnTo>
                  <a:lnTo>
                    <a:pt x="119375" y="409419"/>
                  </a:lnTo>
                  <a:lnTo>
                    <a:pt x="119807" y="409139"/>
                  </a:lnTo>
                  <a:lnTo>
                    <a:pt x="120234" y="408858"/>
                  </a:lnTo>
                  <a:lnTo>
                    <a:pt x="120661" y="408567"/>
                  </a:lnTo>
                  <a:lnTo>
                    <a:pt x="121083" y="408264"/>
                  </a:lnTo>
                  <a:lnTo>
                    <a:pt x="121919" y="407649"/>
                  </a:lnTo>
                  <a:close/>
                  <a:moveTo>
                    <a:pt x="94022" y="417439"/>
                  </a:moveTo>
                  <a:lnTo>
                    <a:pt x="94150" y="418647"/>
                  </a:lnTo>
                  <a:lnTo>
                    <a:pt x="94272" y="419867"/>
                  </a:lnTo>
                  <a:lnTo>
                    <a:pt x="94390" y="421098"/>
                  </a:lnTo>
                  <a:lnTo>
                    <a:pt x="94499" y="422328"/>
                  </a:lnTo>
                  <a:lnTo>
                    <a:pt x="94609" y="423558"/>
                  </a:lnTo>
                  <a:lnTo>
                    <a:pt x="94708" y="424789"/>
                  </a:lnTo>
                  <a:lnTo>
                    <a:pt x="94804" y="426030"/>
                  </a:lnTo>
                  <a:lnTo>
                    <a:pt x="94890" y="427271"/>
                  </a:lnTo>
                  <a:lnTo>
                    <a:pt x="94977" y="428523"/>
                  </a:lnTo>
                  <a:lnTo>
                    <a:pt x="95058" y="429764"/>
                  </a:lnTo>
                  <a:lnTo>
                    <a:pt x="95131" y="431016"/>
                  </a:lnTo>
                  <a:lnTo>
                    <a:pt x="95199" y="432279"/>
                  </a:lnTo>
                  <a:lnTo>
                    <a:pt x="95267" y="433531"/>
                  </a:lnTo>
                  <a:lnTo>
                    <a:pt x="95326" y="434794"/>
                  </a:lnTo>
                  <a:lnTo>
                    <a:pt x="95381" y="436057"/>
                  </a:lnTo>
                  <a:lnTo>
                    <a:pt x="95435" y="437320"/>
                  </a:lnTo>
                  <a:lnTo>
                    <a:pt x="95267" y="437341"/>
                  </a:lnTo>
                  <a:lnTo>
                    <a:pt x="95099" y="437384"/>
                  </a:lnTo>
                  <a:lnTo>
                    <a:pt x="94763" y="437482"/>
                  </a:lnTo>
                  <a:lnTo>
                    <a:pt x="94427" y="437590"/>
                  </a:lnTo>
                  <a:lnTo>
                    <a:pt x="94091" y="437719"/>
                  </a:lnTo>
                  <a:lnTo>
                    <a:pt x="93423" y="437989"/>
                  </a:lnTo>
                  <a:lnTo>
                    <a:pt x="93096" y="438129"/>
                  </a:lnTo>
                  <a:lnTo>
                    <a:pt x="92773" y="438248"/>
                  </a:lnTo>
                  <a:lnTo>
                    <a:pt x="92237" y="438453"/>
                  </a:lnTo>
                  <a:lnTo>
                    <a:pt x="91701" y="438636"/>
                  </a:lnTo>
                  <a:lnTo>
                    <a:pt x="91160" y="438831"/>
                  </a:lnTo>
                  <a:lnTo>
                    <a:pt x="90887" y="438928"/>
                  </a:lnTo>
                  <a:lnTo>
                    <a:pt x="90619" y="439036"/>
                  </a:lnTo>
                  <a:lnTo>
                    <a:pt x="90351" y="439155"/>
                  </a:lnTo>
                  <a:lnTo>
                    <a:pt x="90083" y="439284"/>
                  </a:lnTo>
                  <a:lnTo>
                    <a:pt x="89815" y="439414"/>
                  </a:lnTo>
                  <a:lnTo>
                    <a:pt x="89552" y="439565"/>
                  </a:lnTo>
                  <a:lnTo>
                    <a:pt x="89288" y="439727"/>
                  </a:lnTo>
                  <a:lnTo>
                    <a:pt x="89029" y="439910"/>
                  </a:lnTo>
                  <a:lnTo>
                    <a:pt x="88775" y="440104"/>
                  </a:lnTo>
                  <a:lnTo>
                    <a:pt x="88520" y="440320"/>
                  </a:lnTo>
                  <a:lnTo>
                    <a:pt x="88461" y="439360"/>
                  </a:lnTo>
                  <a:lnTo>
                    <a:pt x="88398" y="438399"/>
                  </a:lnTo>
                  <a:lnTo>
                    <a:pt x="88329" y="437438"/>
                  </a:lnTo>
                  <a:lnTo>
                    <a:pt x="88252" y="436467"/>
                  </a:lnTo>
                  <a:lnTo>
                    <a:pt x="88175" y="435506"/>
                  </a:lnTo>
                  <a:lnTo>
                    <a:pt x="88093" y="434535"/>
                  </a:lnTo>
                  <a:lnTo>
                    <a:pt x="88002" y="433564"/>
                  </a:lnTo>
                  <a:lnTo>
                    <a:pt x="87911" y="432592"/>
                  </a:lnTo>
                  <a:lnTo>
                    <a:pt x="87816" y="431621"/>
                  </a:lnTo>
                  <a:lnTo>
                    <a:pt x="87712" y="430650"/>
                  </a:lnTo>
                  <a:lnTo>
                    <a:pt x="87607" y="429678"/>
                  </a:lnTo>
                  <a:lnTo>
                    <a:pt x="87498" y="428707"/>
                  </a:lnTo>
                  <a:lnTo>
                    <a:pt x="87380" y="427735"/>
                  </a:lnTo>
                  <a:lnTo>
                    <a:pt x="87262" y="426775"/>
                  </a:lnTo>
                  <a:lnTo>
                    <a:pt x="87135" y="425803"/>
                  </a:lnTo>
                  <a:lnTo>
                    <a:pt x="87007" y="424832"/>
                  </a:lnTo>
                  <a:lnTo>
                    <a:pt x="87493" y="424379"/>
                  </a:lnTo>
                  <a:lnTo>
                    <a:pt x="87975" y="423904"/>
                  </a:lnTo>
                  <a:lnTo>
                    <a:pt x="88452" y="423418"/>
                  </a:lnTo>
                  <a:lnTo>
                    <a:pt x="88934" y="422922"/>
                  </a:lnTo>
                  <a:lnTo>
                    <a:pt x="89883" y="421907"/>
                  </a:lnTo>
                  <a:lnTo>
                    <a:pt x="90837" y="420892"/>
                  </a:lnTo>
                  <a:lnTo>
                    <a:pt x="91228" y="420482"/>
                  </a:lnTo>
                  <a:lnTo>
                    <a:pt x="91628" y="420083"/>
                  </a:lnTo>
                  <a:lnTo>
                    <a:pt x="92032" y="419673"/>
                  </a:lnTo>
                  <a:lnTo>
                    <a:pt x="92441" y="419263"/>
                  </a:lnTo>
                  <a:lnTo>
                    <a:pt x="92846" y="418831"/>
                  </a:lnTo>
                  <a:lnTo>
                    <a:pt x="93245" y="418388"/>
                  </a:lnTo>
                  <a:lnTo>
                    <a:pt x="93445" y="418162"/>
                  </a:lnTo>
                  <a:lnTo>
                    <a:pt x="93641" y="417924"/>
                  </a:lnTo>
                  <a:lnTo>
                    <a:pt x="93832" y="417687"/>
                  </a:lnTo>
                  <a:lnTo>
                    <a:pt x="94022" y="417439"/>
                  </a:lnTo>
                  <a:close/>
                  <a:moveTo>
                    <a:pt x="25044" y="410304"/>
                  </a:moveTo>
                  <a:lnTo>
                    <a:pt x="25316" y="410326"/>
                  </a:lnTo>
                  <a:lnTo>
                    <a:pt x="25589" y="410358"/>
                  </a:lnTo>
                  <a:lnTo>
                    <a:pt x="25852" y="410401"/>
                  </a:lnTo>
                  <a:lnTo>
                    <a:pt x="26120" y="410455"/>
                  </a:lnTo>
                  <a:lnTo>
                    <a:pt x="26379" y="410520"/>
                  </a:lnTo>
                  <a:lnTo>
                    <a:pt x="26638" y="410596"/>
                  </a:lnTo>
                  <a:lnTo>
                    <a:pt x="26897" y="410682"/>
                  </a:lnTo>
                  <a:lnTo>
                    <a:pt x="27152" y="410779"/>
                  </a:lnTo>
                  <a:lnTo>
                    <a:pt x="27406" y="410887"/>
                  </a:lnTo>
                  <a:lnTo>
                    <a:pt x="27656" y="411017"/>
                  </a:lnTo>
                  <a:lnTo>
                    <a:pt x="27906" y="411146"/>
                  </a:lnTo>
                  <a:lnTo>
                    <a:pt x="28156" y="411297"/>
                  </a:lnTo>
                  <a:lnTo>
                    <a:pt x="28401" y="411459"/>
                  </a:lnTo>
                  <a:lnTo>
                    <a:pt x="28647" y="411632"/>
                  </a:lnTo>
                  <a:lnTo>
                    <a:pt x="28892" y="411815"/>
                  </a:lnTo>
                  <a:lnTo>
                    <a:pt x="29133" y="412010"/>
                  </a:lnTo>
                  <a:lnTo>
                    <a:pt x="29373" y="412215"/>
                  </a:lnTo>
                  <a:lnTo>
                    <a:pt x="29614" y="412441"/>
                  </a:lnTo>
                  <a:lnTo>
                    <a:pt x="29851" y="412668"/>
                  </a:lnTo>
                  <a:lnTo>
                    <a:pt x="30091" y="412916"/>
                  </a:lnTo>
                  <a:lnTo>
                    <a:pt x="30328" y="413175"/>
                  </a:lnTo>
                  <a:lnTo>
                    <a:pt x="30564" y="413445"/>
                  </a:lnTo>
                  <a:lnTo>
                    <a:pt x="30796" y="413726"/>
                  </a:lnTo>
                  <a:lnTo>
                    <a:pt x="31032" y="414028"/>
                  </a:lnTo>
                  <a:lnTo>
                    <a:pt x="31268" y="414341"/>
                  </a:lnTo>
                  <a:lnTo>
                    <a:pt x="31500" y="414665"/>
                  </a:lnTo>
                  <a:lnTo>
                    <a:pt x="31736" y="414999"/>
                  </a:lnTo>
                  <a:lnTo>
                    <a:pt x="31968" y="415345"/>
                  </a:lnTo>
                  <a:lnTo>
                    <a:pt x="32200" y="415712"/>
                  </a:lnTo>
                  <a:lnTo>
                    <a:pt x="32077" y="416748"/>
                  </a:lnTo>
                  <a:lnTo>
                    <a:pt x="31959" y="417795"/>
                  </a:lnTo>
                  <a:lnTo>
                    <a:pt x="31841" y="418842"/>
                  </a:lnTo>
                  <a:lnTo>
                    <a:pt x="31727" y="419889"/>
                  </a:lnTo>
                  <a:lnTo>
                    <a:pt x="31618" y="420936"/>
                  </a:lnTo>
                  <a:lnTo>
                    <a:pt x="31513" y="421993"/>
                  </a:lnTo>
                  <a:lnTo>
                    <a:pt x="31409" y="423051"/>
                  </a:lnTo>
                  <a:lnTo>
                    <a:pt x="31309" y="424120"/>
                  </a:lnTo>
                  <a:lnTo>
                    <a:pt x="31214" y="425177"/>
                  </a:lnTo>
                  <a:lnTo>
                    <a:pt x="31118" y="426246"/>
                  </a:lnTo>
                  <a:lnTo>
                    <a:pt x="31027" y="427304"/>
                  </a:lnTo>
                  <a:lnTo>
                    <a:pt x="30941" y="428372"/>
                  </a:lnTo>
                  <a:lnTo>
                    <a:pt x="30773" y="430509"/>
                  </a:lnTo>
                  <a:lnTo>
                    <a:pt x="30614" y="432646"/>
                  </a:lnTo>
                  <a:lnTo>
                    <a:pt x="30491" y="434352"/>
                  </a:lnTo>
                  <a:lnTo>
                    <a:pt x="30378" y="436046"/>
                  </a:lnTo>
                  <a:lnTo>
                    <a:pt x="30269" y="437751"/>
                  </a:lnTo>
                  <a:lnTo>
                    <a:pt x="30164" y="439457"/>
                  </a:lnTo>
                  <a:lnTo>
                    <a:pt x="30064" y="441151"/>
                  </a:lnTo>
                  <a:lnTo>
                    <a:pt x="29973" y="442857"/>
                  </a:lnTo>
                  <a:lnTo>
                    <a:pt x="29882" y="444551"/>
                  </a:lnTo>
                  <a:lnTo>
                    <a:pt x="29801" y="446235"/>
                  </a:lnTo>
                  <a:lnTo>
                    <a:pt x="29778" y="446116"/>
                  </a:lnTo>
                  <a:lnTo>
                    <a:pt x="29751" y="445997"/>
                  </a:lnTo>
                  <a:lnTo>
                    <a:pt x="29719" y="445890"/>
                  </a:lnTo>
                  <a:lnTo>
                    <a:pt x="29682" y="445782"/>
                  </a:lnTo>
                  <a:lnTo>
                    <a:pt x="29646" y="445684"/>
                  </a:lnTo>
                  <a:lnTo>
                    <a:pt x="29601" y="445598"/>
                  </a:lnTo>
                  <a:lnTo>
                    <a:pt x="29555" y="445523"/>
                  </a:lnTo>
                  <a:lnTo>
                    <a:pt x="29510" y="445447"/>
                  </a:lnTo>
                  <a:lnTo>
                    <a:pt x="29455" y="445393"/>
                  </a:lnTo>
                  <a:lnTo>
                    <a:pt x="29401" y="445339"/>
                  </a:lnTo>
                  <a:lnTo>
                    <a:pt x="29342" y="445307"/>
                  </a:lnTo>
                  <a:lnTo>
                    <a:pt x="29278" y="445285"/>
                  </a:lnTo>
                  <a:lnTo>
                    <a:pt x="29214" y="445274"/>
                  </a:lnTo>
                  <a:lnTo>
                    <a:pt x="29146" y="445274"/>
                  </a:lnTo>
                  <a:lnTo>
                    <a:pt x="29074" y="445296"/>
                  </a:lnTo>
                  <a:lnTo>
                    <a:pt x="29001" y="445339"/>
                  </a:lnTo>
                  <a:lnTo>
                    <a:pt x="28774" y="445458"/>
                  </a:lnTo>
                  <a:lnTo>
                    <a:pt x="28551" y="445577"/>
                  </a:lnTo>
                  <a:lnTo>
                    <a:pt x="28328" y="445663"/>
                  </a:lnTo>
                  <a:lnTo>
                    <a:pt x="28106" y="445749"/>
                  </a:lnTo>
                  <a:lnTo>
                    <a:pt x="27888" y="445814"/>
                  </a:lnTo>
                  <a:lnTo>
                    <a:pt x="27670" y="445868"/>
                  </a:lnTo>
                  <a:lnTo>
                    <a:pt x="27456" y="445900"/>
                  </a:lnTo>
                  <a:lnTo>
                    <a:pt x="27243" y="445922"/>
                  </a:lnTo>
                  <a:lnTo>
                    <a:pt x="27029" y="445933"/>
                  </a:lnTo>
                  <a:lnTo>
                    <a:pt x="26816" y="445922"/>
                  </a:lnTo>
                  <a:lnTo>
                    <a:pt x="26607" y="445900"/>
                  </a:lnTo>
                  <a:lnTo>
                    <a:pt x="26398" y="445868"/>
                  </a:lnTo>
                  <a:lnTo>
                    <a:pt x="26189" y="445814"/>
                  </a:lnTo>
                  <a:lnTo>
                    <a:pt x="25984" y="445760"/>
                  </a:lnTo>
                  <a:lnTo>
                    <a:pt x="25775" y="445674"/>
                  </a:lnTo>
                  <a:lnTo>
                    <a:pt x="25571" y="445587"/>
                  </a:lnTo>
                  <a:lnTo>
                    <a:pt x="25366" y="445479"/>
                  </a:lnTo>
                  <a:lnTo>
                    <a:pt x="25166" y="445371"/>
                  </a:lnTo>
                  <a:lnTo>
                    <a:pt x="24966" y="445231"/>
                  </a:lnTo>
                  <a:lnTo>
                    <a:pt x="24762" y="445091"/>
                  </a:lnTo>
                  <a:lnTo>
                    <a:pt x="24562" y="444940"/>
                  </a:lnTo>
                  <a:lnTo>
                    <a:pt x="24367" y="444767"/>
                  </a:lnTo>
                  <a:lnTo>
                    <a:pt x="24167" y="444584"/>
                  </a:lnTo>
                  <a:lnTo>
                    <a:pt x="23967" y="444389"/>
                  </a:lnTo>
                  <a:lnTo>
                    <a:pt x="23771" y="444173"/>
                  </a:lnTo>
                  <a:lnTo>
                    <a:pt x="23576" y="443958"/>
                  </a:lnTo>
                  <a:lnTo>
                    <a:pt x="23381" y="443720"/>
                  </a:lnTo>
                  <a:lnTo>
                    <a:pt x="23185" y="443472"/>
                  </a:lnTo>
                  <a:lnTo>
                    <a:pt x="22990" y="443213"/>
                  </a:lnTo>
                  <a:lnTo>
                    <a:pt x="22795" y="442943"/>
                  </a:lnTo>
                  <a:lnTo>
                    <a:pt x="22599" y="442662"/>
                  </a:lnTo>
                  <a:lnTo>
                    <a:pt x="22408" y="442360"/>
                  </a:lnTo>
                  <a:lnTo>
                    <a:pt x="22354" y="442295"/>
                  </a:lnTo>
                  <a:lnTo>
                    <a:pt x="22299" y="442231"/>
                  </a:lnTo>
                  <a:lnTo>
                    <a:pt x="22249" y="442177"/>
                  </a:lnTo>
                  <a:lnTo>
                    <a:pt x="22199" y="442123"/>
                  </a:lnTo>
                  <a:lnTo>
                    <a:pt x="22149" y="442090"/>
                  </a:lnTo>
                  <a:lnTo>
                    <a:pt x="22099" y="442058"/>
                  </a:lnTo>
                  <a:lnTo>
                    <a:pt x="22049" y="442036"/>
                  </a:lnTo>
                  <a:lnTo>
                    <a:pt x="21999" y="442015"/>
                  </a:lnTo>
                  <a:lnTo>
                    <a:pt x="22045" y="440741"/>
                  </a:lnTo>
                  <a:lnTo>
                    <a:pt x="22090" y="439457"/>
                  </a:lnTo>
                  <a:lnTo>
                    <a:pt x="22140" y="438183"/>
                  </a:lnTo>
                  <a:lnTo>
                    <a:pt x="22195" y="436910"/>
                  </a:lnTo>
                  <a:lnTo>
                    <a:pt x="22249" y="435647"/>
                  </a:lnTo>
                  <a:lnTo>
                    <a:pt x="22308" y="434373"/>
                  </a:lnTo>
                  <a:lnTo>
                    <a:pt x="22372" y="433110"/>
                  </a:lnTo>
                  <a:lnTo>
                    <a:pt x="22436" y="431858"/>
                  </a:lnTo>
                  <a:lnTo>
                    <a:pt x="22681" y="431988"/>
                  </a:lnTo>
                  <a:lnTo>
                    <a:pt x="22931" y="432117"/>
                  </a:lnTo>
                  <a:lnTo>
                    <a:pt x="23181" y="432236"/>
                  </a:lnTo>
                  <a:lnTo>
                    <a:pt x="23431" y="432333"/>
                  </a:lnTo>
                  <a:lnTo>
                    <a:pt x="23681" y="432441"/>
                  </a:lnTo>
                  <a:lnTo>
                    <a:pt x="23935" y="432528"/>
                  </a:lnTo>
                  <a:lnTo>
                    <a:pt x="24439" y="432689"/>
                  </a:lnTo>
                  <a:lnTo>
                    <a:pt x="24944" y="432841"/>
                  </a:lnTo>
                  <a:lnTo>
                    <a:pt x="25448" y="432981"/>
                  </a:lnTo>
                  <a:lnTo>
                    <a:pt x="25952" y="433121"/>
                  </a:lnTo>
                  <a:lnTo>
                    <a:pt x="26452" y="433272"/>
                  </a:lnTo>
                  <a:lnTo>
                    <a:pt x="26897" y="433423"/>
                  </a:lnTo>
                  <a:lnTo>
                    <a:pt x="27343" y="433596"/>
                  </a:lnTo>
                  <a:lnTo>
                    <a:pt x="27792" y="433758"/>
                  </a:lnTo>
                  <a:lnTo>
                    <a:pt x="28015" y="433823"/>
                  </a:lnTo>
                  <a:lnTo>
                    <a:pt x="28242" y="433887"/>
                  </a:lnTo>
                  <a:lnTo>
                    <a:pt x="28469" y="433941"/>
                  </a:lnTo>
                  <a:lnTo>
                    <a:pt x="28692" y="433974"/>
                  </a:lnTo>
                  <a:lnTo>
                    <a:pt x="28919" y="433995"/>
                  </a:lnTo>
                  <a:lnTo>
                    <a:pt x="29142" y="433995"/>
                  </a:lnTo>
                  <a:lnTo>
                    <a:pt x="29364" y="433974"/>
                  </a:lnTo>
                  <a:lnTo>
                    <a:pt x="29587" y="433931"/>
                  </a:lnTo>
                  <a:lnTo>
                    <a:pt x="29701" y="433898"/>
                  </a:lnTo>
                  <a:lnTo>
                    <a:pt x="29810" y="433855"/>
                  </a:lnTo>
                  <a:lnTo>
                    <a:pt x="29923" y="433812"/>
                  </a:lnTo>
                  <a:lnTo>
                    <a:pt x="30032" y="433758"/>
                  </a:lnTo>
                  <a:lnTo>
                    <a:pt x="30078" y="433726"/>
                  </a:lnTo>
                  <a:lnTo>
                    <a:pt x="30119" y="433682"/>
                  </a:lnTo>
                  <a:lnTo>
                    <a:pt x="30160" y="433639"/>
                  </a:lnTo>
                  <a:lnTo>
                    <a:pt x="30196" y="433585"/>
                  </a:lnTo>
                  <a:lnTo>
                    <a:pt x="30228" y="433531"/>
                  </a:lnTo>
                  <a:lnTo>
                    <a:pt x="30259" y="433456"/>
                  </a:lnTo>
                  <a:lnTo>
                    <a:pt x="30287" y="433391"/>
                  </a:lnTo>
                  <a:lnTo>
                    <a:pt x="30314" y="433315"/>
                  </a:lnTo>
                  <a:lnTo>
                    <a:pt x="30337" y="433229"/>
                  </a:lnTo>
                  <a:lnTo>
                    <a:pt x="30355" y="433143"/>
                  </a:lnTo>
                  <a:lnTo>
                    <a:pt x="30373" y="433056"/>
                  </a:lnTo>
                  <a:lnTo>
                    <a:pt x="30387" y="432959"/>
                  </a:lnTo>
                  <a:lnTo>
                    <a:pt x="30396" y="432873"/>
                  </a:lnTo>
                  <a:lnTo>
                    <a:pt x="30405" y="432776"/>
                  </a:lnTo>
                  <a:lnTo>
                    <a:pt x="30409" y="432679"/>
                  </a:lnTo>
                  <a:lnTo>
                    <a:pt x="30409" y="432581"/>
                  </a:lnTo>
                  <a:lnTo>
                    <a:pt x="30405" y="432430"/>
                  </a:lnTo>
                  <a:lnTo>
                    <a:pt x="30396" y="432268"/>
                  </a:lnTo>
                  <a:lnTo>
                    <a:pt x="30373" y="432128"/>
                  </a:lnTo>
                  <a:lnTo>
                    <a:pt x="30346" y="431977"/>
                  </a:lnTo>
                  <a:lnTo>
                    <a:pt x="30314" y="431848"/>
                  </a:lnTo>
                  <a:lnTo>
                    <a:pt x="30269" y="431718"/>
                  </a:lnTo>
                  <a:lnTo>
                    <a:pt x="30219" y="431610"/>
                  </a:lnTo>
                  <a:lnTo>
                    <a:pt x="30164" y="431513"/>
                  </a:lnTo>
                  <a:lnTo>
                    <a:pt x="30055" y="431362"/>
                  </a:lnTo>
                  <a:lnTo>
                    <a:pt x="29946" y="431222"/>
                  </a:lnTo>
                  <a:lnTo>
                    <a:pt x="29837" y="431092"/>
                  </a:lnTo>
                  <a:lnTo>
                    <a:pt x="29723" y="430973"/>
                  </a:lnTo>
                  <a:lnTo>
                    <a:pt x="29610" y="430855"/>
                  </a:lnTo>
                  <a:lnTo>
                    <a:pt x="29496" y="430747"/>
                  </a:lnTo>
                  <a:lnTo>
                    <a:pt x="29264" y="430542"/>
                  </a:lnTo>
                  <a:lnTo>
                    <a:pt x="29028" y="430358"/>
                  </a:lnTo>
                  <a:lnTo>
                    <a:pt x="28787" y="430196"/>
                  </a:lnTo>
                  <a:lnTo>
                    <a:pt x="28542" y="430056"/>
                  </a:lnTo>
                  <a:lnTo>
                    <a:pt x="28297" y="429926"/>
                  </a:lnTo>
                  <a:lnTo>
                    <a:pt x="28051" y="429808"/>
                  </a:lnTo>
                  <a:lnTo>
                    <a:pt x="27801" y="429689"/>
                  </a:lnTo>
                  <a:lnTo>
                    <a:pt x="27302" y="429495"/>
                  </a:lnTo>
                  <a:lnTo>
                    <a:pt x="26806" y="429300"/>
                  </a:lnTo>
                  <a:lnTo>
                    <a:pt x="26561" y="429192"/>
                  </a:lnTo>
                  <a:lnTo>
                    <a:pt x="26320" y="429084"/>
                  </a:lnTo>
                  <a:lnTo>
                    <a:pt x="25880" y="428879"/>
                  </a:lnTo>
                  <a:lnTo>
                    <a:pt x="25434" y="428653"/>
                  </a:lnTo>
                  <a:lnTo>
                    <a:pt x="24985" y="428426"/>
                  </a:lnTo>
                  <a:lnTo>
                    <a:pt x="24535" y="428221"/>
                  </a:lnTo>
                  <a:lnTo>
                    <a:pt x="24085" y="428016"/>
                  </a:lnTo>
                  <a:lnTo>
                    <a:pt x="23858" y="427930"/>
                  </a:lnTo>
                  <a:lnTo>
                    <a:pt x="23631" y="427843"/>
                  </a:lnTo>
                  <a:lnTo>
                    <a:pt x="23408" y="427768"/>
                  </a:lnTo>
                  <a:lnTo>
                    <a:pt x="23181" y="427703"/>
                  </a:lnTo>
                  <a:lnTo>
                    <a:pt x="22954" y="427649"/>
                  </a:lnTo>
                  <a:lnTo>
                    <a:pt x="22726" y="427606"/>
                  </a:lnTo>
                  <a:lnTo>
                    <a:pt x="22872" y="425393"/>
                  </a:lnTo>
                  <a:lnTo>
                    <a:pt x="23026" y="423191"/>
                  </a:lnTo>
                  <a:lnTo>
                    <a:pt x="23108" y="422101"/>
                  </a:lnTo>
                  <a:lnTo>
                    <a:pt x="23194" y="421011"/>
                  </a:lnTo>
                  <a:lnTo>
                    <a:pt x="23281" y="419921"/>
                  </a:lnTo>
                  <a:lnTo>
                    <a:pt x="23372" y="418842"/>
                  </a:lnTo>
                  <a:lnTo>
                    <a:pt x="23462" y="417762"/>
                  </a:lnTo>
                  <a:lnTo>
                    <a:pt x="23558" y="416683"/>
                  </a:lnTo>
                  <a:lnTo>
                    <a:pt x="23658" y="415615"/>
                  </a:lnTo>
                  <a:lnTo>
                    <a:pt x="23762" y="414546"/>
                  </a:lnTo>
                  <a:lnTo>
                    <a:pt x="23867" y="413488"/>
                  </a:lnTo>
                  <a:lnTo>
                    <a:pt x="23980" y="412420"/>
                  </a:lnTo>
                  <a:lnTo>
                    <a:pt x="24094" y="411373"/>
                  </a:lnTo>
                  <a:lnTo>
                    <a:pt x="24212" y="410315"/>
                  </a:lnTo>
                  <a:lnTo>
                    <a:pt x="24494" y="410304"/>
                  </a:lnTo>
                  <a:close/>
                  <a:moveTo>
                    <a:pt x="122646" y="432096"/>
                  </a:moveTo>
                  <a:lnTo>
                    <a:pt x="122628" y="433251"/>
                  </a:lnTo>
                  <a:lnTo>
                    <a:pt x="122605" y="434406"/>
                  </a:lnTo>
                  <a:lnTo>
                    <a:pt x="122578" y="435560"/>
                  </a:lnTo>
                  <a:lnTo>
                    <a:pt x="122546" y="436726"/>
                  </a:lnTo>
                  <a:lnTo>
                    <a:pt x="122505" y="437881"/>
                  </a:lnTo>
                  <a:lnTo>
                    <a:pt x="122464" y="439047"/>
                  </a:lnTo>
                  <a:lnTo>
                    <a:pt x="122419" y="440212"/>
                  </a:lnTo>
                  <a:lnTo>
                    <a:pt x="122365" y="441378"/>
                  </a:lnTo>
                  <a:lnTo>
                    <a:pt x="122310" y="442544"/>
                  </a:lnTo>
                  <a:lnTo>
                    <a:pt x="122251" y="443720"/>
                  </a:lnTo>
                  <a:lnTo>
                    <a:pt x="122183" y="444886"/>
                  </a:lnTo>
                  <a:lnTo>
                    <a:pt x="122115" y="446062"/>
                  </a:lnTo>
                  <a:lnTo>
                    <a:pt x="122042" y="447228"/>
                  </a:lnTo>
                  <a:lnTo>
                    <a:pt x="121960" y="448404"/>
                  </a:lnTo>
                  <a:lnTo>
                    <a:pt x="121878" y="449581"/>
                  </a:lnTo>
                  <a:lnTo>
                    <a:pt x="121788" y="450768"/>
                  </a:lnTo>
                  <a:lnTo>
                    <a:pt x="121778" y="450930"/>
                  </a:lnTo>
                  <a:lnTo>
                    <a:pt x="121769" y="451092"/>
                  </a:lnTo>
                  <a:lnTo>
                    <a:pt x="121769" y="451243"/>
                  </a:lnTo>
                  <a:lnTo>
                    <a:pt x="121774" y="451394"/>
                  </a:lnTo>
                  <a:lnTo>
                    <a:pt x="121783" y="451534"/>
                  </a:lnTo>
                  <a:lnTo>
                    <a:pt x="121797" y="451675"/>
                  </a:lnTo>
                  <a:lnTo>
                    <a:pt x="121815" y="451804"/>
                  </a:lnTo>
                  <a:lnTo>
                    <a:pt x="121833" y="451944"/>
                  </a:lnTo>
                  <a:lnTo>
                    <a:pt x="121610" y="452160"/>
                  </a:lnTo>
                  <a:lnTo>
                    <a:pt x="121388" y="452365"/>
                  </a:lnTo>
                  <a:lnTo>
                    <a:pt x="121165" y="452571"/>
                  </a:lnTo>
                  <a:lnTo>
                    <a:pt x="120942" y="452754"/>
                  </a:lnTo>
                  <a:lnTo>
                    <a:pt x="120715" y="452916"/>
                  </a:lnTo>
                  <a:lnTo>
                    <a:pt x="120493" y="453078"/>
                  </a:lnTo>
                  <a:lnTo>
                    <a:pt x="120270" y="453218"/>
                  </a:lnTo>
                  <a:lnTo>
                    <a:pt x="120043" y="453348"/>
                  </a:lnTo>
                  <a:lnTo>
                    <a:pt x="119820" y="453466"/>
                  </a:lnTo>
                  <a:lnTo>
                    <a:pt x="119593" y="453563"/>
                  </a:lnTo>
                  <a:lnTo>
                    <a:pt x="119370" y="453650"/>
                  </a:lnTo>
                  <a:lnTo>
                    <a:pt x="119143" y="453725"/>
                  </a:lnTo>
                  <a:lnTo>
                    <a:pt x="118921" y="453779"/>
                  </a:lnTo>
                  <a:lnTo>
                    <a:pt x="118693" y="453812"/>
                  </a:lnTo>
                  <a:lnTo>
                    <a:pt x="118471" y="453844"/>
                  </a:lnTo>
                  <a:lnTo>
                    <a:pt x="118244" y="453844"/>
                  </a:lnTo>
                  <a:lnTo>
                    <a:pt x="118021" y="453833"/>
                  </a:lnTo>
                  <a:lnTo>
                    <a:pt x="117794" y="453812"/>
                  </a:lnTo>
                  <a:lnTo>
                    <a:pt x="117571" y="453769"/>
                  </a:lnTo>
                  <a:lnTo>
                    <a:pt x="117349" y="453704"/>
                  </a:lnTo>
                  <a:lnTo>
                    <a:pt x="117121" y="453628"/>
                  </a:lnTo>
                  <a:lnTo>
                    <a:pt x="116899" y="453531"/>
                  </a:lnTo>
                  <a:lnTo>
                    <a:pt x="116676" y="453423"/>
                  </a:lnTo>
                  <a:lnTo>
                    <a:pt x="116453" y="453283"/>
                  </a:lnTo>
                  <a:lnTo>
                    <a:pt x="116231" y="453132"/>
                  </a:lnTo>
                  <a:lnTo>
                    <a:pt x="116008" y="452970"/>
                  </a:lnTo>
                  <a:lnTo>
                    <a:pt x="115786" y="452776"/>
                  </a:lnTo>
                  <a:lnTo>
                    <a:pt x="115568" y="452571"/>
                  </a:lnTo>
                  <a:lnTo>
                    <a:pt x="115345" y="452333"/>
                  </a:lnTo>
                  <a:lnTo>
                    <a:pt x="115127" y="452085"/>
                  </a:lnTo>
                  <a:lnTo>
                    <a:pt x="114904" y="451815"/>
                  </a:lnTo>
                  <a:lnTo>
                    <a:pt x="114686" y="451524"/>
                  </a:lnTo>
                  <a:lnTo>
                    <a:pt x="114632" y="451448"/>
                  </a:lnTo>
                  <a:lnTo>
                    <a:pt x="114572" y="451394"/>
                  </a:lnTo>
                  <a:lnTo>
                    <a:pt x="114518" y="451340"/>
                  </a:lnTo>
                  <a:lnTo>
                    <a:pt x="114463" y="451297"/>
                  </a:lnTo>
                  <a:lnTo>
                    <a:pt x="114409" y="451275"/>
                  </a:lnTo>
                  <a:lnTo>
                    <a:pt x="114359" y="451254"/>
                  </a:lnTo>
                  <a:lnTo>
                    <a:pt x="114304" y="451243"/>
                  </a:lnTo>
                  <a:lnTo>
                    <a:pt x="114254" y="451232"/>
                  </a:lnTo>
                  <a:lnTo>
                    <a:pt x="114204" y="451243"/>
                  </a:lnTo>
                  <a:lnTo>
                    <a:pt x="114154" y="451254"/>
                  </a:lnTo>
                  <a:lnTo>
                    <a:pt x="114109" y="451275"/>
                  </a:lnTo>
                  <a:lnTo>
                    <a:pt x="114064" y="451308"/>
                  </a:lnTo>
                  <a:lnTo>
                    <a:pt x="114018" y="451340"/>
                  </a:lnTo>
                  <a:lnTo>
                    <a:pt x="113973" y="451383"/>
                  </a:lnTo>
                  <a:lnTo>
                    <a:pt x="113927" y="451437"/>
                  </a:lnTo>
                  <a:lnTo>
                    <a:pt x="113886" y="451491"/>
                  </a:lnTo>
                  <a:lnTo>
                    <a:pt x="114068" y="450390"/>
                  </a:lnTo>
                  <a:lnTo>
                    <a:pt x="114241" y="449279"/>
                  </a:lnTo>
                  <a:lnTo>
                    <a:pt x="114404" y="448156"/>
                  </a:lnTo>
                  <a:lnTo>
                    <a:pt x="114559" y="447044"/>
                  </a:lnTo>
                  <a:lnTo>
                    <a:pt x="114704" y="445922"/>
                  </a:lnTo>
                  <a:lnTo>
                    <a:pt x="114841" y="444789"/>
                  </a:lnTo>
                  <a:lnTo>
                    <a:pt x="114972" y="443655"/>
                  </a:lnTo>
                  <a:lnTo>
                    <a:pt x="115090" y="442522"/>
                  </a:lnTo>
                  <a:lnTo>
                    <a:pt x="115199" y="441378"/>
                  </a:lnTo>
                  <a:lnTo>
                    <a:pt x="115304" y="440234"/>
                  </a:lnTo>
                  <a:lnTo>
                    <a:pt x="115395" y="439090"/>
                  </a:lnTo>
                  <a:lnTo>
                    <a:pt x="115481" y="437946"/>
                  </a:lnTo>
                  <a:lnTo>
                    <a:pt x="115558" y="436802"/>
                  </a:lnTo>
                  <a:lnTo>
                    <a:pt x="115627" y="435647"/>
                  </a:lnTo>
                  <a:lnTo>
                    <a:pt x="115686" y="434492"/>
                  </a:lnTo>
                  <a:lnTo>
                    <a:pt x="115736" y="433337"/>
                  </a:lnTo>
                  <a:lnTo>
                    <a:pt x="115945" y="433359"/>
                  </a:lnTo>
                  <a:lnTo>
                    <a:pt x="116358" y="433359"/>
                  </a:lnTo>
                  <a:lnTo>
                    <a:pt x="116567" y="433348"/>
                  </a:lnTo>
                  <a:lnTo>
                    <a:pt x="116985" y="433305"/>
                  </a:lnTo>
                  <a:lnTo>
                    <a:pt x="117399" y="433240"/>
                  </a:lnTo>
                  <a:lnTo>
                    <a:pt x="117817" y="433164"/>
                  </a:lnTo>
                  <a:lnTo>
                    <a:pt x="118230" y="433078"/>
                  </a:lnTo>
                  <a:lnTo>
                    <a:pt x="118643" y="433002"/>
                  </a:lnTo>
                  <a:lnTo>
                    <a:pt x="119052" y="432927"/>
                  </a:lnTo>
                  <a:lnTo>
                    <a:pt x="119952" y="432787"/>
                  </a:lnTo>
                  <a:lnTo>
                    <a:pt x="120406" y="432711"/>
                  </a:lnTo>
                  <a:lnTo>
                    <a:pt x="120856" y="432625"/>
                  </a:lnTo>
                  <a:lnTo>
                    <a:pt x="121306" y="432528"/>
                  </a:lnTo>
                  <a:lnTo>
                    <a:pt x="121756" y="432420"/>
                  </a:lnTo>
                  <a:lnTo>
                    <a:pt x="121983" y="432344"/>
                  </a:lnTo>
                  <a:lnTo>
                    <a:pt x="122206" y="432268"/>
                  </a:lnTo>
                  <a:lnTo>
                    <a:pt x="122428" y="432193"/>
                  </a:lnTo>
                  <a:lnTo>
                    <a:pt x="122646" y="432096"/>
                  </a:lnTo>
                  <a:close/>
                  <a:moveTo>
                    <a:pt x="21854" y="447001"/>
                  </a:moveTo>
                  <a:lnTo>
                    <a:pt x="22063" y="447303"/>
                  </a:lnTo>
                  <a:lnTo>
                    <a:pt x="22277" y="447595"/>
                  </a:lnTo>
                  <a:lnTo>
                    <a:pt x="22495" y="447865"/>
                  </a:lnTo>
                  <a:lnTo>
                    <a:pt x="22713" y="448124"/>
                  </a:lnTo>
                  <a:lnTo>
                    <a:pt x="22935" y="448361"/>
                  </a:lnTo>
                  <a:lnTo>
                    <a:pt x="23163" y="448588"/>
                  </a:lnTo>
                  <a:lnTo>
                    <a:pt x="23394" y="448793"/>
                  </a:lnTo>
                  <a:lnTo>
                    <a:pt x="23626" y="448987"/>
                  </a:lnTo>
                  <a:lnTo>
                    <a:pt x="23858" y="449160"/>
                  </a:lnTo>
                  <a:lnTo>
                    <a:pt x="24094" y="449322"/>
                  </a:lnTo>
                  <a:lnTo>
                    <a:pt x="24335" y="449462"/>
                  </a:lnTo>
                  <a:lnTo>
                    <a:pt x="24576" y="449581"/>
                  </a:lnTo>
                  <a:lnTo>
                    <a:pt x="24816" y="449700"/>
                  </a:lnTo>
                  <a:lnTo>
                    <a:pt x="25057" y="449786"/>
                  </a:lnTo>
                  <a:lnTo>
                    <a:pt x="25303" y="449861"/>
                  </a:lnTo>
                  <a:lnTo>
                    <a:pt x="25548" y="449926"/>
                  </a:lnTo>
                  <a:lnTo>
                    <a:pt x="25793" y="449969"/>
                  </a:lnTo>
                  <a:lnTo>
                    <a:pt x="26039" y="449991"/>
                  </a:lnTo>
                  <a:lnTo>
                    <a:pt x="26284" y="450002"/>
                  </a:lnTo>
                  <a:lnTo>
                    <a:pt x="26529" y="449991"/>
                  </a:lnTo>
                  <a:lnTo>
                    <a:pt x="26775" y="449969"/>
                  </a:lnTo>
                  <a:lnTo>
                    <a:pt x="27020" y="449926"/>
                  </a:lnTo>
                  <a:lnTo>
                    <a:pt x="27261" y="449872"/>
                  </a:lnTo>
                  <a:lnTo>
                    <a:pt x="27506" y="449797"/>
                  </a:lnTo>
                  <a:lnTo>
                    <a:pt x="27747" y="449710"/>
                  </a:lnTo>
                  <a:lnTo>
                    <a:pt x="27988" y="449602"/>
                  </a:lnTo>
                  <a:lnTo>
                    <a:pt x="28229" y="449484"/>
                  </a:lnTo>
                  <a:lnTo>
                    <a:pt x="28465" y="449343"/>
                  </a:lnTo>
                  <a:lnTo>
                    <a:pt x="28701" y="449192"/>
                  </a:lnTo>
                  <a:lnTo>
                    <a:pt x="28933" y="449020"/>
                  </a:lnTo>
                  <a:lnTo>
                    <a:pt x="29164" y="448825"/>
                  </a:lnTo>
                  <a:lnTo>
                    <a:pt x="29392" y="448620"/>
                  </a:lnTo>
                  <a:lnTo>
                    <a:pt x="29446" y="448566"/>
                  </a:lnTo>
                  <a:lnTo>
                    <a:pt x="29492" y="448501"/>
                  </a:lnTo>
                  <a:lnTo>
                    <a:pt x="29537" y="448426"/>
                  </a:lnTo>
                  <a:lnTo>
                    <a:pt x="29582" y="448350"/>
                  </a:lnTo>
                  <a:lnTo>
                    <a:pt x="29619" y="448253"/>
                  </a:lnTo>
                  <a:lnTo>
                    <a:pt x="29660" y="448167"/>
                  </a:lnTo>
                  <a:lnTo>
                    <a:pt x="29728" y="447962"/>
                  </a:lnTo>
                  <a:lnTo>
                    <a:pt x="29669" y="449171"/>
                  </a:lnTo>
                  <a:lnTo>
                    <a:pt x="29614" y="450369"/>
                  </a:lnTo>
                  <a:lnTo>
                    <a:pt x="29514" y="452754"/>
                  </a:lnTo>
                  <a:lnTo>
                    <a:pt x="29423" y="455107"/>
                  </a:lnTo>
                  <a:lnTo>
                    <a:pt x="29333" y="457438"/>
                  </a:lnTo>
                  <a:lnTo>
                    <a:pt x="29333" y="457503"/>
                  </a:lnTo>
                  <a:lnTo>
                    <a:pt x="28819" y="457999"/>
                  </a:lnTo>
                  <a:lnTo>
                    <a:pt x="28560" y="458237"/>
                  </a:lnTo>
                  <a:lnTo>
                    <a:pt x="28301" y="458464"/>
                  </a:lnTo>
                  <a:lnTo>
                    <a:pt x="28038" y="458690"/>
                  </a:lnTo>
                  <a:lnTo>
                    <a:pt x="27774" y="458895"/>
                  </a:lnTo>
                  <a:lnTo>
                    <a:pt x="27511" y="459100"/>
                  </a:lnTo>
                  <a:lnTo>
                    <a:pt x="27247" y="459284"/>
                  </a:lnTo>
                  <a:lnTo>
                    <a:pt x="26979" y="459446"/>
                  </a:lnTo>
                  <a:lnTo>
                    <a:pt x="26716" y="459597"/>
                  </a:lnTo>
                  <a:lnTo>
                    <a:pt x="26447" y="459726"/>
                  </a:lnTo>
                  <a:lnTo>
                    <a:pt x="26175" y="459834"/>
                  </a:lnTo>
                  <a:lnTo>
                    <a:pt x="26039" y="459878"/>
                  </a:lnTo>
                  <a:lnTo>
                    <a:pt x="25907" y="459921"/>
                  </a:lnTo>
                  <a:lnTo>
                    <a:pt x="25771" y="459953"/>
                  </a:lnTo>
                  <a:lnTo>
                    <a:pt x="25634" y="459975"/>
                  </a:lnTo>
                  <a:lnTo>
                    <a:pt x="25498" y="459985"/>
                  </a:lnTo>
                  <a:lnTo>
                    <a:pt x="25357" y="459996"/>
                  </a:lnTo>
                  <a:lnTo>
                    <a:pt x="25084" y="459996"/>
                  </a:lnTo>
                  <a:lnTo>
                    <a:pt x="24925" y="459985"/>
                  </a:lnTo>
                  <a:lnTo>
                    <a:pt x="24776" y="459953"/>
                  </a:lnTo>
                  <a:lnTo>
                    <a:pt x="24626" y="459921"/>
                  </a:lnTo>
                  <a:lnTo>
                    <a:pt x="24480" y="459878"/>
                  </a:lnTo>
                  <a:lnTo>
                    <a:pt x="24339" y="459824"/>
                  </a:lnTo>
                  <a:lnTo>
                    <a:pt x="24203" y="459759"/>
                  </a:lnTo>
                  <a:lnTo>
                    <a:pt x="24071" y="459683"/>
                  </a:lnTo>
                  <a:lnTo>
                    <a:pt x="23940" y="459597"/>
                  </a:lnTo>
                  <a:lnTo>
                    <a:pt x="23817" y="459500"/>
                  </a:lnTo>
                  <a:lnTo>
                    <a:pt x="23694" y="459403"/>
                  </a:lnTo>
                  <a:lnTo>
                    <a:pt x="23571" y="459284"/>
                  </a:lnTo>
                  <a:lnTo>
                    <a:pt x="23458" y="459165"/>
                  </a:lnTo>
                  <a:lnTo>
                    <a:pt x="23344" y="459036"/>
                  </a:lnTo>
                  <a:lnTo>
                    <a:pt x="23231" y="458895"/>
                  </a:lnTo>
                  <a:lnTo>
                    <a:pt x="23122" y="458755"/>
                  </a:lnTo>
                  <a:lnTo>
                    <a:pt x="23017" y="458604"/>
                  </a:lnTo>
                  <a:lnTo>
                    <a:pt x="22913" y="458442"/>
                  </a:lnTo>
                  <a:lnTo>
                    <a:pt x="22808" y="458269"/>
                  </a:lnTo>
                  <a:lnTo>
                    <a:pt x="22708" y="458086"/>
                  </a:lnTo>
                  <a:lnTo>
                    <a:pt x="22608" y="457902"/>
                  </a:lnTo>
                  <a:lnTo>
                    <a:pt x="22513" y="457708"/>
                  </a:lnTo>
                  <a:lnTo>
                    <a:pt x="22417" y="457514"/>
                  </a:lnTo>
                  <a:lnTo>
                    <a:pt x="22322" y="457309"/>
                  </a:lnTo>
                  <a:lnTo>
                    <a:pt x="22231" y="457093"/>
                  </a:lnTo>
                  <a:lnTo>
                    <a:pt x="22045" y="456650"/>
                  </a:lnTo>
                  <a:lnTo>
                    <a:pt x="21863" y="456175"/>
                  </a:lnTo>
                  <a:lnTo>
                    <a:pt x="21686" y="455679"/>
                  </a:lnTo>
                  <a:lnTo>
                    <a:pt x="21504" y="455161"/>
                  </a:lnTo>
                  <a:lnTo>
                    <a:pt x="21541" y="455031"/>
                  </a:lnTo>
                  <a:lnTo>
                    <a:pt x="21577" y="454913"/>
                  </a:lnTo>
                  <a:lnTo>
                    <a:pt x="21609" y="454772"/>
                  </a:lnTo>
                  <a:lnTo>
                    <a:pt x="21636" y="454632"/>
                  </a:lnTo>
                  <a:lnTo>
                    <a:pt x="21659" y="454470"/>
                  </a:lnTo>
                  <a:lnTo>
                    <a:pt x="21677" y="454308"/>
                  </a:lnTo>
                  <a:lnTo>
                    <a:pt x="21690" y="454136"/>
                  </a:lnTo>
                  <a:lnTo>
                    <a:pt x="21695" y="453941"/>
                  </a:lnTo>
                  <a:lnTo>
                    <a:pt x="21704" y="453067"/>
                  </a:lnTo>
                  <a:lnTo>
                    <a:pt x="21722" y="452193"/>
                  </a:lnTo>
                  <a:lnTo>
                    <a:pt x="21763" y="450455"/>
                  </a:lnTo>
                  <a:lnTo>
                    <a:pt x="21854" y="447001"/>
                  </a:lnTo>
                  <a:close/>
                  <a:moveTo>
                    <a:pt x="95567" y="441184"/>
                  </a:moveTo>
                  <a:lnTo>
                    <a:pt x="95599" y="442414"/>
                  </a:lnTo>
                  <a:lnTo>
                    <a:pt x="95626" y="443645"/>
                  </a:lnTo>
                  <a:lnTo>
                    <a:pt x="95654" y="444864"/>
                  </a:lnTo>
                  <a:lnTo>
                    <a:pt x="95672" y="446095"/>
                  </a:lnTo>
                  <a:lnTo>
                    <a:pt x="95685" y="447314"/>
                  </a:lnTo>
                  <a:lnTo>
                    <a:pt x="95699" y="448545"/>
                  </a:lnTo>
                  <a:lnTo>
                    <a:pt x="95708" y="449775"/>
                  </a:lnTo>
                  <a:lnTo>
                    <a:pt x="95708" y="450995"/>
                  </a:lnTo>
                  <a:lnTo>
                    <a:pt x="95708" y="452214"/>
                  </a:lnTo>
                  <a:lnTo>
                    <a:pt x="95703" y="453434"/>
                  </a:lnTo>
                  <a:lnTo>
                    <a:pt x="95690" y="454654"/>
                  </a:lnTo>
                  <a:lnTo>
                    <a:pt x="95676" y="455873"/>
                  </a:lnTo>
                  <a:lnTo>
                    <a:pt x="95658" y="457093"/>
                  </a:lnTo>
                  <a:lnTo>
                    <a:pt x="95635" y="458302"/>
                  </a:lnTo>
                  <a:lnTo>
                    <a:pt x="95608" y="459511"/>
                  </a:lnTo>
                  <a:lnTo>
                    <a:pt x="95581" y="460719"/>
                  </a:lnTo>
                  <a:lnTo>
                    <a:pt x="95576" y="460838"/>
                  </a:lnTo>
                  <a:lnTo>
                    <a:pt x="95576" y="460946"/>
                  </a:lnTo>
                  <a:lnTo>
                    <a:pt x="95581" y="461043"/>
                  </a:lnTo>
                  <a:lnTo>
                    <a:pt x="95585" y="461140"/>
                  </a:lnTo>
                  <a:lnTo>
                    <a:pt x="95608" y="461335"/>
                  </a:lnTo>
                  <a:lnTo>
                    <a:pt x="95640" y="461518"/>
                  </a:lnTo>
                  <a:lnTo>
                    <a:pt x="95426" y="461885"/>
                  </a:lnTo>
                  <a:lnTo>
                    <a:pt x="95213" y="462230"/>
                  </a:lnTo>
                  <a:lnTo>
                    <a:pt x="94995" y="462565"/>
                  </a:lnTo>
                  <a:lnTo>
                    <a:pt x="94772" y="462878"/>
                  </a:lnTo>
                  <a:lnTo>
                    <a:pt x="94549" y="463169"/>
                  </a:lnTo>
                  <a:lnTo>
                    <a:pt x="94322" y="463439"/>
                  </a:lnTo>
                  <a:lnTo>
                    <a:pt x="94095" y="463698"/>
                  </a:lnTo>
                  <a:lnTo>
                    <a:pt x="93863" y="463925"/>
                  </a:lnTo>
                  <a:lnTo>
                    <a:pt x="93632" y="464141"/>
                  </a:lnTo>
                  <a:lnTo>
                    <a:pt x="93395" y="464324"/>
                  </a:lnTo>
                  <a:lnTo>
                    <a:pt x="93159" y="464497"/>
                  </a:lnTo>
                  <a:lnTo>
                    <a:pt x="92923" y="464637"/>
                  </a:lnTo>
                  <a:lnTo>
                    <a:pt x="92687" y="464756"/>
                  </a:lnTo>
                  <a:lnTo>
                    <a:pt x="92450" y="464842"/>
                  </a:lnTo>
                  <a:lnTo>
                    <a:pt x="92332" y="464875"/>
                  </a:lnTo>
                  <a:lnTo>
                    <a:pt x="92214" y="464907"/>
                  </a:lnTo>
                  <a:lnTo>
                    <a:pt x="92096" y="464929"/>
                  </a:lnTo>
                  <a:lnTo>
                    <a:pt x="91978" y="464940"/>
                  </a:lnTo>
                  <a:lnTo>
                    <a:pt x="91860" y="464950"/>
                  </a:lnTo>
                  <a:lnTo>
                    <a:pt x="91623" y="464950"/>
                  </a:lnTo>
                  <a:lnTo>
                    <a:pt x="91505" y="464929"/>
                  </a:lnTo>
                  <a:lnTo>
                    <a:pt x="91392" y="464918"/>
                  </a:lnTo>
                  <a:lnTo>
                    <a:pt x="91274" y="464886"/>
                  </a:lnTo>
                  <a:lnTo>
                    <a:pt x="91160" y="464853"/>
                  </a:lnTo>
                  <a:lnTo>
                    <a:pt x="91042" y="464810"/>
                  </a:lnTo>
                  <a:lnTo>
                    <a:pt x="90928" y="464756"/>
                  </a:lnTo>
                  <a:lnTo>
                    <a:pt x="90810" y="464702"/>
                  </a:lnTo>
                  <a:lnTo>
                    <a:pt x="90697" y="464627"/>
                  </a:lnTo>
                  <a:lnTo>
                    <a:pt x="90583" y="464551"/>
                  </a:lnTo>
                  <a:lnTo>
                    <a:pt x="90469" y="464475"/>
                  </a:lnTo>
                  <a:lnTo>
                    <a:pt x="90360" y="464378"/>
                  </a:lnTo>
                  <a:lnTo>
                    <a:pt x="90247" y="464281"/>
                  </a:lnTo>
                  <a:lnTo>
                    <a:pt x="90138" y="464173"/>
                  </a:lnTo>
                  <a:lnTo>
                    <a:pt x="90029" y="464065"/>
                  </a:lnTo>
                  <a:lnTo>
                    <a:pt x="89915" y="463936"/>
                  </a:lnTo>
                  <a:lnTo>
                    <a:pt x="89811" y="463806"/>
                  </a:lnTo>
                  <a:lnTo>
                    <a:pt x="89702" y="463655"/>
                  </a:lnTo>
                  <a:lnTo>
                    <a:pt x="89593" y="463515"/>
                  </a:lnTo>
                  <a:lnTo>
                    <a:pt x="89488" y="463353"/>
                  </a:lnTo>
                  <a:lnTo>
                    <a:pt x="89384" y="463180"/>
                  </a:lnTo>
                  <a:lnTo>
                    <a:pt x="89279" y="463008"/>
                  </a:lnTo>
                  <a:lnTo>
                    <a:pt x="89179" y="462813"/>
                  </a:lnTo>
                  <a:lnTo>
                    <a:pt x="89075" y="462619"/>
                  </a:lnTo>
                  <a:lnTo>
                    <a:pt x="88975" y="462414"/>
                  </a:lnTo>
                  <a:lnTo>
                    <a:pt x="88875" y="462198"/>
                  </a:lnTo>
                  <a:lnTo>
                    <a:pt x="88779" y="461971"/>
                  </a:lnTo>
                  <a:lnTo>
                    <a:pt x="88684" y="461734"/>
                  </a:lnTo>
                  <a:lnTo>
                    <a:pt x="88588" y="461496"/>
                  </a:lnTo>
                  <a:lnTo>
                    <a:pt x="88493" y="461237"/>
                  </a:lnTo>
                  <a:lnTo>
                    <a:pt x="88561" y="460255"/>
                  </a:lnTo>
                  <a:lnTo>
                    <a:pt x="88620" y="459262"/>
                  </a:lnTo>
                  <a:lnTo>
                    <a:pt x="88670" y="458248"/>
                  </a:lnTo>
                  <a:lnTo>
                    <a:pt x="88716" y="457222"/>
                  </a:lnTo>
                  <a:lnTo>
                    <a:pt x="88757" y="456197"/>
                  </a:lnTo>
                  <a:lnTo>
                    <a:pt x="88784" y="455150"/>
                  </a:lnTo>
                  <a:lnTo>
                    <a:pt x="88807" y="454103"/>
                  </a:lnTo>
                  <a:lnTo>
                    <a:pt x="88825" y="453045"/>
                  </a:lnTo>
                  <a:lnTo>
                    <a:pt x="88834" y="451977"/>
                  </a:lnTo>
                  <a:lnTo>
                    <a:pt x="88838" y="450898"/>
                  </a:lnTo>
                  <a:lnTo>
                    <a:pt x="88834" y="449807"/>
                  </a:lnTo>
                  <a:lnTo>
                    <a:pt x="88820" y="448717"/>
                  </a:lnTo>
                  <a:lnTo>
                    <a:pt x="88802" y="447627"/>
                  </a:lnTo>
                  <a:lnTo>
                    <a:pt x="88779" y="446526"/>
                  </a:lnTo>
                  <a:lnTo>
                    <a:pt x="88747" y="445415"/>
                  </a:lnTo>
                  <a:lnTo>
                    <a:pt x="88711" y="444303"/>
                  </a:lnTo>
                  <a:lnTo>
                    <a:pt x="88975" y="444303"/>
                  </a:lnTo>
                  <a:lnTo>
                    <a:pt x="89243" y="444271"/>
                  </a:lnTo>
                  <a:lnTo>
                    <a:pt x="89506" y="444227"/>
                  </a:lnTo>
                  <a:lnTo>
                    <a:pt x="89770" y="444163"/>
                  </a:lnTo>
                  <a:lnTo>
                    <a:pt x="90038" y="444076"/>
                  </a:lnTo>
                  <a:lnTo>
                    <a:pt x="90301" y="443979"/>
                  </a:lnTo>
                  <a:lnTo>
                    <a:pt x="90565" y="443860"/>
                  </a:lnTo>
                  <a:lnTo>
                    <a:pt x="90833" y="443731"/>
                  </a:lnTo>
                  <a:lnTo>
                    <a:pt x="91096" y="443601"/>
                  </a:lnTo>
                  <a:lnTo>
                    <a:pt x="91360" y="443461"/>
                  </a:lnTo>
                  <a:lnTo>
                    <a:pt x="91887" y="443159"/>
                  </a:lnTo>
                  <a:lnTo>
                    <a:pt x="92409" y="442857"/>
                  </a:lnTo>
                  <a:lnTo>
                    <a:pt x="92932" y="442576"/>
                  </a:lnTo>
                  <a:lnTo>
                    <a:pt x="93250" y="442403"/>
                  </a:lnTo>
                  <a:lnTo>
                    <a:pt x="93577" y="442252"/>
                  </a:lnTo>
                  <a:lnTo>
                    <a:pt x="94240" y="441928"/>
                  </a:lnTo>
                  <a:lnTo>
                    <a:pt x="94577" y="441767"/>
                  </a:lnTo>
                  <a:lnTo>
                    <a:pt x="94908" y="441594"/>
                  </a:lnTo>
                  <a:lnTo>
                    <a:pt x="95240" y="441400"/>
                  </a:lnTo>
                  <a:lnTo>
                    <a:pt x="95567" y="441184"/>
                  </a:lnTo>
                  <a:close/>
                  <a:moveTo>
                    <a:pt x="113060" y="447411"/>
                  </a:moveTo>
                  <a:lnTo>
                    <a:pt x="113000" y="448588"/>
                  </a:lnTo>
                  <a:lnTo>
                    <a:pt x="112941" y="449764"/>
                  </a:lnTo>
                  <a:lnTo>
                    <a:pt x="112810" y="452150"/>
                  </a:lnTo>
                  <a:lnTo>
                    <a:pt x="112810" y="452290"/>
                  </a:lnTo>
                  <a:lnTo>
                    <a:pt x="112819" y="452419"/>
                  </a:lnTo>
                  <a:lnTo>
                    <a:pt x="112832" y="452538"/>
                  </a:lnTo>
                  <a:lnTo>
                    <a:pt x="112855" y="452657"/>
                  </a:lnTo>
                  <a:lnTo>
                    <a:pt x="112882" y="452765"/>
                  </a:lnTo>
                  <a:lnTo>
                    <a:pt x="112919" y="452851"/>
                  </a:lnTo>
                  <a:lnTo>
                    <a:pt x="112960" y="452937"/>
                  </a:lnTo>
                  <a:lnTo>
                    <a:pt x="113005" y="453013"/>
                  </a:lnTo>
                  <a:lnTo>
                    <a:pt x="113050" y="453078"/>
                  </a:lnTo>
                  <a:lnTo>
                    <a:pt x="113100" y="453132"/>
                  </a:lnTo>
                  <a:lnTo>
                    <a:pt x="113155" y="453175"/>
                  </a:lnTo>
                  <a:lnTo>
                    <a:pt x="113209" y="453207"/>
                  </a:lnTo>
                  <a:lnTo>
                    <a:pt x="113269" y="453218"/>
                  </a:lnTo>
                  <a:lnTo>
                    <a:pt x="113323" y="453218"/>
                  </a:lnTo>
                  <a:lnTo>
                    <a:pt x="113382" y="453207"/>
                  </a:lnTo>
                  <a:lnTo>
                    <a:pt x="113437" y="453186"/>
                  </a:lnTo>
                  <a:lnTo>
                    <a:pt x="113432" y="453315"/>
                  </a:lnTo>
                  <a:lnTo>
                    <a:pt x="113432" y="453445"/>
                  </a:lnTo>
                  <a:lnTo>
                    <a:pt x="113432" y="453574"/>
                  </a:lnTo>
                  <a:lnTo>
                    <a:pt x="113441" y="453704"/>
                  </a:lnTo>
                  <a:lnTo>
                    <a:pt x="113450" y="453823"/>
                  </a:lnTo>
                  <a:lnTo>
                    <a:pt x="113464" y="453952"/>
                  </a:lnTo>
                  <a:lnTo>
                    <a:pt x="113478" y="454071"/>
                  </a:lnTo>
                  <a:lnTo>
                    <a:pt x="113500" y="454200"/>
                  </a:lnTo>
                  <a:lnTo>
                    <a:pt x="113523" y="454319"/>
                  </a:lnTo>
                  <a:lnTo>
                    <a:pt x="113555" y="454427"/>
                  </a:lnTo>
                  <a:lnTo>
                    <a:pt x="113587" y="454546"/>
                  </a:lnTo>
                  <a:lnTo>
                    <a:pt x="113623" y="454654"/>
                  </a:lnTo>
                  <a:lnTo>
                    <a:pt x="113664" y="454762"/>
                  </a:lnTo>
                  <a:lnTo>
                    <a:pt x="113709" y="454859"/>
                  </a:lnTo>
                  <a:lnTo>
                    <a:pt x="113759" y="454956"/>
                  </a:lnTo>
                  <a:lnTo>
                    <a:pt x="113814" y="455053"/>
                  </a:lnTo>
                  <a:lnTo>
                    <a:pt x="113945" y="455247"/>
                  </a:lnTo>
                  <a:lnTo>
                    <a:pt x="114073" y="455431"/>
                  </a:lnTo>
                  <a:lnTo>
                    <a:pt x="114209" y="455603"/>
                  </a:lnTo>
                  <a:lnTo>
                    <a:pt x="114341" y="455776"/>
                  </a:lnTo>
                  <a:lnTo>
                    <a:pt x="114477" y="455949"/>
                  </a:lnTo>
                  <a:lnTo>
                    <a:pt x="114613" y="456111"/>
                  </a:lnTo>
                  <a:lnTo>
                    <a:pt x="114750" y="456262"/>
                  </a:lnTo>
                  <a:lnTo>
                    <a:pt x="114891" y="456413"/>
                  </a:lnTo>
                  <a:lnTo>
                    <a:pt x="115031" y="456553"/>
                  </a:lnTo>
                  <a:lnTo>
                    <a:pt x="115172" y="456683"/>
                  </a:lnTo>
                  <a:lnTo>
                    <a:pt x="115318" y="456812"/>
                  </a:lnTo>
                  <a:lnTo>
                    <a:pt x="115463" y="456942"/>
                  </a:lnTo>
                  <a:lnTo>
                    <a:pt x="115608" y="457050"/>
                  </a:lnTo>
                  <a:lnTo>
                    <a:pt x="115754" y="457158"/>
                  </a:lnTo>
                  <a:lnTo>
                    <a:pt x="115899" y="457266"/>
                  </a:lnTo>
                  <a:lnTo>
                    <a:pt x="116045" y="457363"/>
                  </a:lnTo>
                  <a:lnTo>
                    <a:pt x="116195" y="457449"/>
                  </a:lnTo>
                  <a:lnTo>
                    <a:pt x="116344" y="457535"/>
                  </a:lnTo>
                  <a:lnTo>
                    <a:pt x="116494" y="457611"/>
                  </a:lnTo>
                  <a:lnTo>
                    <a:pt x="116644" y="457676"/>
                  </a:lnTo>
                  <a:lnTo>
                    <a:pt x="116794" y="457740"/>
                  </a:lnTo>
                  <a:lnTo>
                    <a:pt x="116944" y="457794"/>
                  </a:lnTo>
                  <a:lnTo>
                    <a:pt x="117099" y="457838"/>
                  </a:lnTo>
                  <a:lnTo>
                    <a:pt x="117249" y="457881"/>
                  </a:lnTo>
                  <a:lnTo>
                    <a:pt x="117399" y="457913"/>
                  </a:lnTo>
                  <a:lnTo>
                    <a:pt x="117553" y="457946"/>
                  </a:lnTo>
                  <a:lnTo>
                    <a:pt x="117703" y="457967"/>
                  </a:lnTo>
                  <a:lnTo>
                    <a:pt x="117857" y="457978"/>
                  </a:lnTo>
                  <a:lnTo>
                    <a:pt x="118162" y="457978"/>
                  </a:lnTo>
                  <a:lnTo>
                    <a:pt x="118312" y="457967"/>
                  </a:lnTo>
                  <a:lnTo>
                    <a:pt x="118466" y="457956"/>
                  </a:lnTo>
                  <a:lnTo>
                    <a:pt x="118616" y="457935"/>
                  </a:lnTo>
                  <a:lnTo>
                    <a:pt x="118766" y="457902"/>
                  </a:lnTo>
                  <a:lnTo>
                    <a:pt x="118916" y="457870"/>
                  </a:lnTo>
                  <a:lnTo>
                    <a:pt x="119066" y="457816"/>
                  </a:lnTo>
                  <a:lnTo>
                    <a:pt x="119216" y="457762"/>
                  </a:lnTo>
                  <a:lnTo>
                    <a:pt x="119366" y="457708"/>
                  </a:lnTo>
                  <a:lnTo>
                    <a:pt x="119511" y="457643"/>
                  </a:lnTo>
                  <a:lnTo>
                    <a:pt x="119661" y="457568"/>
                  </a:lnTo>
                  <a:lnTo>
                    <a:pt x="119807" y="457481"/>
                  </a:lnTo>
                  <a:lnTo>
                    <a:pt x="119952" y="457395"/>
                  </a:lnTo>
                  <a:lnTo>
                    <a:pt x="120097" y="457287"/>
                  </a:lnTo>
                  <a:lnTo>
                    <a:pt x="120243" y="457190"/>
                  </a:lnTo>
                  <a:lnTo>
                    <a:pt x="120384" y="457071"/>
                  </a:lnTo>
                  <a:lnTo>
                    <a:pt x="120524" y="456953"/>
                  </a:lnTo>
                  <a:lnTo>
                    <a:pt x="120665" y="456823"/>
                  </a:lnTo>
                  <a:lnTo>
                    <a:pt x="120806" y="456683"/>
                  </a:lnTo>
                  <a:lnTo>
                    <a:pt x="120942" y="456542"/>
                  </a:lnTo>
                  <a:lnTo>
                    <a:pt x="121079" y="456391"/>
                  </a:lnTo>
                  <a:lnTo>
                    <a:pt x="121215" y="456229"/>
                  </a:lnTo>
                  <a:lnTo>
                    <a:pt x="121347" y="456057"/>
                  </a:lnTo>
                  <a:lnTo>
                    <a:pt x="121479" y="455884"/>
                  </a:lnTo>
                  <a:lnTo>
                    <a:pt x="121610" y="455701"/>
                  </a:lnTo>
                  <a:lnTo>
                    <a:pt x="121738" y="455506"/>
                  </a:lnTo>
                  <a:lnTo>
                    <a:pt x="121865" y="455301"/>
                  </a:lnTo>
                  <a:lnTo>
                    <a:pt x="121992" y="455096"/>
                  </a:lnTo>
                  <a:lnTo>
                    <a:pt x="122115" y="454869"/>
                  </a:lnTo>
                  <a:lnTo>
                    <a:pt x="122233" y="454643"/>
                  </a:lnTo>
                  <a:lnTo>
                    <a:pt x="122355" y="454416"/>
                  </a:lnTo>
                  <a:lnTo>
                    <a:pt x="122469" y="454168"/>
                  </a:lnTo>
                  <a:lnTo>
                    <a:pt x="122587" y="453920"/>
                  </a:lnTo>
                  <a:lnTo>
                    <a:pt x="122696" y="453661"/>
                  </a:lnTo>
                  <a:lnTo>
                    <a:pt x="122810" y="453391"/>
                  </a:lnTo>
                  <a:lnTo>
                    <a:pt x="122819" y="453391"/>
                  </a:lnTo>
                  <a:lnTo>
                    <a:pt x="122823" y="453380"/>
                  </a:lnTo>
                  <a:lnTo>
                    <a:pt x="122823" y="453358"/>
                  </a:lnTo>
                  <a:lnTo>
                    <a:pt x="122878" y="453337"/>
                  </a:lnTo>
                  <a:lnTo>
                    <a:pt x="122932" y="453315"/>
                  </a:lnTo>
                  <a:lnTo>
                    <a:pt x="122982" y="453283"/>
                  </a:lnTo>
                  <a:lnTo>
                    <a:pt x="123037" y="453229"/>
                  </a:lnTo>
                  <a:lnTo>
                    <a:pt x="123087" y="453175"/>
                  </a:lnTo>
                  <a:lnTo>
                    <a:pt x="123137" y="453110"/>
                  </a:lnTo>
                  <a:lnTo>
                    <a:pt x="123182" y="453045"/>
                  </a:lnTo>
                  <a:lnTo>
                    <a:pt x="123228" y="452959"/>
                  </a:lnTo>
                  <a:lnTo>
                    <a:pt x="123273" y="452862"/>
                  </a:lnTo>
                  <a:lnTo>
                    <a:pt x="123314" y="452754"/>
                  </a:lnTo>
                  <a:lnTo>
                    <a:pt x="123350" y="452646"/>
                  </a:lnTo>
                  <a:lnTo>
                    <a:pt x="123387" y="452517"/>
                  </a:lnTo>
                  <a:lnTo>
                    <a:pt x="123419" y="452376"/>
                  </a:lnTo>
                  <a:lnTo>
                    <a:pt x="123446" y="452236"/>
                  </a:lnTo>
                  <a:lnTo>
                    <a:pt x="123473" y="452074"/>
                  </a:lnTo>
                  <a:lnTo>
                    <a:pt x="123491" y="451901"/>
                  </a:lnTo>
                  <a:lnTo>
                    <a:pt x="123559" y="451113"/>
                  </a:lnTo>
                  <a:lnTo>
                    <a:pt x="123596" y="450714"/>
                  </a:lnTo>
                  <a:lnTo>
                    <a:pt x="123637" y="450315"/>
                  </a:lnTo>
                  <a:lnTo>
                    <a:pt x="123664" y="450498"/>
                  </a:lnTo>
                  <a:lnTo>
                    <a:pt x="123691" y="450671"/>
                  </a:lnTo>
                  <a:lnTo>
                    <a:pt x="123728" y="450833"/>
                  </a:lnTo>
                  <a:lnTo>
                    <a:pt x="123768" y="450995"/>
                  </a:lnTo>
                  <a:lnTo>
                    <a:pt x="123818" y="451146"/>
                  </a:lnTo>
                  <a:lnTo>
                    <a:pt x="123878" y="451286"/>
                  </a:lnTo>
                  <a:lnTo>
                    <a:pt x="123950" y="451426"/>
                  </a:lnTo>
                  <a:lnTo>
                    <a:pt x="124032" y="451556"/>
                  </a:lnTo>
                  <a:lnTo>
                    <a:pt x="124205" y="451826"/>
                  </a:lnTo>
                  <a:lnTo>
                    <a:pt x="124377" y="452096"/>
                  </a:lnTo>
                  <a:lnTo>
                    <a:pt x="124541" y="452376"/>
                  </a:lnTo>
                  <a:lnTo>
                    <a:pt x="124704" y="452657"/>
                  </a:lnTo>
                  <a:lnTo>
                    <a:pt x="124863" y="452937"/>
                  </a:lnTo>
                  <a:lnTo>
                    <a:pt x="125018" y="453240"/>
                  </a:lnTo>
                  <a:lnTo>
                    <a:pt x="125168" y="453542"/>
                  </a:lnTo>
                  <a:lnTo>
                    <a:pt x="125313" y="453844"/>
                  </a:lnTo>
                  <a:lnTo>
                    <a:pt x="125459" y="454157"/>
                  </a:lnTo>
                  <a:lnTo>
                    <a:pt x="125599" y="454470"/>
                  </a:lnTo>
                  <a:lnTo>
                    <a:pt x="125731" y="454794"/>
                  </a:lnTo>
                  <a:lnTo>
                    <a:pt x="125868" y="455118"/>
                  </a:lnTo>
                  <a:lnTo>
                    <a:pt x="125995" y="455452"/>
                  </a:lnTo>
                  <a:lnTo>
                    <a:pt x="126117" y="455787"/>
                  </a:lnTo>
                  <a:lnTo>
                    <a:pt x="126240" y="456132"/>
                  </a:lnTo>
                  <a:lnTo>
                    <a:pt x="126358" y="456478"/>
                  </a:lnTo>
                  <a:lnTo>
                    <a:pt x="126472" y="456834"/>
                  </a:lnTo>
                  <a:lnTo>
                    <a:pt x="126581" y="457190"/>
                  </a:lnTo>
                  <a:lnTo>
                    <a:pt x="126685" y="457557"/>
                  </a:lnTo>
                  <a:lnTo>
                    <a:pt x="126790" y="457924"/>
                  </a:lnTo>
                  <a:lnTo>
                    <a:pt x="126890" y="458291"/>
                  </a:lnTo>
                  <a:lnTo>
                    <a:pt x="126985" y="458669"/>
                  </a:lnTo>
                  <a:lnTo>
                    <a:pt x="127076" y="459046"/>
                  </a:lnTo>
                  <a:lnTo>
                    <a:pt x="127167" y="459424"/>
                  </a:lnTo>
                  <a:lnTo>
                    <a:pt x="127249" y="459813"/>
                  </a:lnTo>
                  <a:lnTo>
                    <a:pt x="127331" y="460201"/>
                  </a:lnTo>
                  <a:lnTo>
                    <a:pt x="127408" y="460601"/>
                  </a:lnTo>
                  <a:lnTo>
                    <a:pt x="127485" y="461000"/>
                  </a:lnTo>
                  <a:lnTo>
                    <a:pt x="127558" y="461399"/>
                  </a:lnTo>
                  <a:lnTo>
                    <a:pt x="127626" y="461799"/>
                  </a:lnTo>
                  <a:lnTo>
                    <a:pt x="127689" y="462209"/>
                  </a:lnTo>
                  <a:lnTo>
                    <a:pt x="127749" y="462619"/>
                  </a:lnTo>
                  <a:lnTo>
                    <a:pt x="127808" y="463040"/>
                  </a:lnTo>
                  <a:lnTo>
                    <a:pt x="127862" y="463461"/>
                  </a:lnTo>
                  <a:lnTo>
                    <a:pt x="127912" y="463882"/>
                  </a:lnTo>
                  <a:lnTo>
                    <a:pt x="127962" y="464303"/>
                  </a:lnTo>
                  <a:lnTo>
                    <a:pt x="128003" y="464724"/>
                  </a:lnTo>
                  <a:lnTo>
                    <a:pt x="128044" y="465155"/>
                  </a:lnTo>
                  <a:lnTo>
                    <a:pt x="128085" y="465587"/>
                  </a:lnTo>
                  <a:lnTo>
                    <a:pt x="128117" y="466019"/>
                  </a:lnTo>
                  <a:lnTo>
                    <a:pt x="128148" y="466461"/>
                  </a:lnTo>
                  <a:lnTo>
                    <a:pt x="128176" y="466893"/>
                  </a:lnTo>
                  <a:lnTo>
                    <a:pt x="128203" y="467336"/>
                  </a:lnTo>
                  <a:lnTo>
                    <a:pt x="128226" y="467778"/>
                  </a:lnTo>
                  <a:lnTo>
                    <a:pt x="128244" y="468221"/>
                  </a:lnTo>
                  <a:lnTo>
                    <a:pt x="128257" y="468674"/>
                  </a:lnTo>
                  <a:lnTo>
                    <a:pt x="128271" y="469116"/>
                  </a:lnTo>
                  <a:lnTo>
                    <a:pt x="128280" y="469570"/>
                  </a:lnTo>
                  <a:lnTo>
                    <a:pt x="128285" y="470023"/>
                  </a:lnTo>
                  <a:lnTo>
                    <a:pt x="128289" y="470476"/>
                  </a:lnTo>
                  <a:lnTo>
                    <a:pt x="128289" y="470930"/>
                  </a:lnTo>
                  <a:lnTo>
                    <a:pt x="128285" y="471383"/>
                  </a:lnTo>
                  <a:lnTo>
                    <a:pt x="128280" y="471836"/>
                  </a:lnTo>
                  <a:lnTo>
                    <a:pt x="128271" y="472290"/>
                  </a:lnTo>
                  <a:lnTo>
                    <a:pt x="128257" y="472754"/>
                  </a:lnTo>
                  <a:lnTo>
                    <a:pt x="128244" y="473207"/>
                  </a:lnTo>
                  <a:lnTo>
                    <a:pt x="128226" y="473671"/>
                  </a:lnTo>
                  <a:lnTo>
                    <a:pt x="128203" y="474135"/>
                  </a:lnTo>
                  <a:lnTo>
                    <a:pt x="128180" y="474589"/>
                  </a:lnTo>
                  <a:lnTo>
                    <a:pt x="128153" y="475053"/>
                  </a:lnTo>
                  <a:lnTo>
                    <a:pt x="128126" y="475517"/>
                  </a:lnTo>
                  <a:lnTo>
                    <a:pt x="128094" y="475981"/>
                  </a:lnTo>
                  <a:lnTo>
                    <a:pt x="128057" y="476434"/>
                  </a:lnTo>
                  <a:lnTo>
                    <a:pt x="128017" y="476898"/>
                  </a:lnTo>
                  <a:lnTo>
                    <a:pt x="128012" y="477060"/>
                  </a:lnTo>
                  <a:lnTo>
                    <a:pt x="128008" y="477211"/>
                  </a:lnTo>
                  <a:lnTo>
                    <a:pt x="128012" y="477373"/>
                  </a:lnTo>
                  <a:lnTo>
                    <a:pt x="128017" y="477524"/>
                  </a:lnTo>
                  <a:lnTo>
                    <a:pt x="127794" y="477406"/>
                  </a:lnTo>
                  <a:lnTo>
                    <a:pt x="127571" y="477309"/>
                  </a:lnTo>
                  <a:lnTo>
                    <a:pt x="127344" y="477211"/>
                  </a:lnTo>
                  <a:lnTo>
                    <a:pt x="127117" y="477114"/>
                  </a:lnTo>
                  <a:lnTo>
                    <a:pt x="126663" y="476952"/>
                  </a:lnTo>
                  <a:lnTo>
                    <a:pt x="126204" y="476801"/>
                  </a:lnTo>
                  <a:lnTo>
                    <a:pt x="125745" y="476683"/>
                  </a:lnTo>
                  <a:lnTo>
                    <a:pt x="125286" y="476575"/>
                  </a:lnTo>
                  <a:lnTo>
                    <a:pt x="124823" y="476477"/>
                  </a:lnTo>
                  <a:lnTo>
                    <a:pt x="124359" y="476402"/>
                  </a:lnTo>
                  <a:lnTo>
                    <a:pt x="123432" y="476262"/>
                  </a:lnTo>
                  <a:lnTo>
                    <a:pt x="122505" y="476121"/>
                  </a:lnTo>
                  <a:lnTo>
                    <a:pt x="122046" y="476057"/>
                  </a:lnTo>
                  <a:lnTo>
                    <a:pt x="121583" y="475981"/>
                  </a:lnTo>
                  <a:lnTo>
                    <a:pt x="121124" y="475895"/>
                  </a:lnTo>
                  <a:lnTo>
                    <a:pt x="120670" y="475797"/>
                  </a:lnTo>
                  <a:lnTo>
                    <a:pt x="120043" y="475636"/>
                  </a:lnTo>
                  <a:lnTo>
                    <a:pt x="119420" y="475474"/>
                  </a:lnTo>
                  <a:lnTo>
                    <a:pt x="118798" y="475301"/>
                  </a:lnTo>
                  <a:lnTo>
                    <a:pt x="118175" y="475118"/>
                  </a:lnTo>
                  <a:lnTo>
                    <a:pt x="117558" y="474934"/>
                  </a:lnTo>
                  <a:lnTo>
                    <a:pt x="116935" y="474740"/>
                  </a:lnTo>
                  <a:lnTo>
                    <a:pt x="115695" y="474330"/>
                  </a:lnTo>
                  <a:lnTo>
                    <a:pt x="113214" y="473499"/>
                  </a:lnTo>
                  <a:lnTo>
                    <a:pt x="111974" y="473078"/>
                  </a:lnTo>
                  <a:lnTo>
                    <a:pt x="110729" y="472678"/>
                  </a:lnTo>
                  <a:lnTo>
                    <a:pt x="110633" y="472667"/>
                  </a:lnTo>
                  <a:lnTo>
                    <a:pt x="110542" y="472678"/>
                  </a:lnTo>
                  <a:lnTo>
                    <a:pt x="110461" y="472721"/>
                  </a:lnTo>
                  <a:lnTo>
                    <a:pt x="110379" y="472775"/>
                  </a:lnTo>
                  <a:lnTo>
                    <a:pt x="110302" y="472851"/>
                  </a:lnTo>
                  <a:lnTo>
                    <a:pt x="110233" y="472948"/>
                  </a:lnTo>
                  <a:lnTo>
                    <a:pt x="110165" y="473067"/>
                  </a:lnTo>
                  <a:lnTo>
                    <a:pt x="110102" y="473207"/>
                  </a:lnTo>
                  <a:lnTo>
                    <a:pt x="110120" y="473132"/>
                  </a:lnTo>
                  <a:lnTo>
                    <a:pt x="110138" y="473056"/>
                  </a:lnTo>
                  <a:lnTo>
                    <a:pt x="110143" y="473024"/>
                  </a:lnTo>
                  <a:lnTo>
                    <a:pt x="110147" y="472980"/>
                  </a:lnTo>
                  <a:lnTo>
                    <a:pt x="110152" y="472937"/>
                  </a:lnTo>
                  <a:lnTo>
                    <a:pt x="110147" y="472894"/>
                  </a:lnTo>
                  <a:lnTo>
                    <a:pt x="110138" y="472063"/>
                  </a:lnTo>
                  <a:lnTo>
                    <a:pt x="110120" y="471221"/>
                  </a:lnTo>
                  <a:lnTo>
                    <a:pt x="110084" y="469494"/>
                  </a:lnTo>
                  <a:lnTo>
                    <a:pt x="110043" y="467703"/>
                  </a:lnTo>
                  <a:lnTo>
                    <a:pt x="110002" y="465889"/>
                  </a:lnTo>
                  <a:lnTo>
                    <a:pt x="109988" y="464972"/>
                  </a:lnTo>
                  <a:lnTo>
                    <a:pt x="109979" y="464044"/>
                  </a:lnTo>
                  <a:lnTo>
                    <a:pt x="109975" y="463126"/>
                  </a:lnTo>
                  <a:lnTo>
                    <a:pt x="109975" y="462209"/>
                  </a:lnTo>
                  <a:lnTo>
                    <a:pt x="109984" y="461291"/>
                  </a:lnTo>
                  <a:lnTo>
                    <a:pt x="110002" y="460385"/>
                  </a:lnTo>
                  <a:lnTo>
                    <a:pt x="110029" y="459489"/>
                  </a:lnTo>
                  <a:lnTo>
                    <a:pt x="110047" y="459036"/>
                  </a:lnTo>
                  <a:lnTo>
                    <a:pt x="110070" y="458593"/>
                  </a:lnTo>
                  <a:lnTo>
                    <a:pt x="110093" y="458151"/>
                  </a:lnTo>
                  <a:lnTo>
                    <a:pt x="110120" y="457719"/>
                  </a:lnTo>
                  <a:lnTo>
                    <a:pt x="110152" y="457287"/>
                  </a:lnTo>
                  <a:lnTo>
                    <a:pt x="110184" y="456855"/>
                  </a:lnTo>
                  <a:lnTo>
                    <a:pt x="110220" y="456424"/>
                  </a:lnTo>
                  <a:lnTo>
                    <a:pt x="110261" y="456003"/>
                  </a:lnTo>
                  <a:lnTo>
                    <a:pt x="110306" y="455593"/>
                  </a:lnTo>
                  <a:lnTo>
                    <a:pt x="110356" y="455172"/>
                  </a:lnTo>
                  <a:lnTo>
                    <a:pt x="110406" y="454772"/>
                  </a:lnTo>
                  <a:lnTo>
                    <a:pt x="110465" y="454362"/>
                  </a:lnTo>
                  <a:lnTo>
                    <a:pt x="110524" y="453974"/>
                  </a:lnTo>
                  <a:lnTo>
                    <a:pt x="110592" y="453585"/>
                  </a:lnTo>
                  <a:lnTo>
                    <a:pt x="110661" y="453197"/>
                  </a:lnTo>
                  <a:lnTo>
                    <a:pt x="110738" y="452819"/>
                  </a:lnTo>
                  <a:lnTo>
                    <a:pt x="110820" y="452452"/>
                  </a:lnTo>
                  <a:lnTo>
                    <a:pt x="110901" y="452085"/>
                  </a:lnTo>
                  <a:lnTo>
                    <a:pt x="110992" y="451729"/>
                  </a:lnTo>
                  <a:lnTo>
                    <a:pt x="111088" y="451372"/>
                  </a:lnTo>
                  <a:lnTo>
                    <a:pt x="111188" y="451038"/>
                  </a:lnTo>
                  <a:lnTo>
                    <a:pt x="111297" y="450703"/>
                  </a:lnTo>
                  <a:lnTo>
                    <a:pt x="111406" y="450379"/>
                  </a:lnTo>
                  <a:lnTo>
                    <a:pt x="111524" y="450056"/>
                  </a:lnTo>
                  <a:lnTo>
                    <a:pt x="111651" y="449753"/>
                  </a:lnTo>
                  <a:lnTo>
                    <a:pt x="111778" y="449451"/>
                  </a:lnTo>
                  <a:lnTo>
                    <a:pt x="111915" y="449160"/>
                  </a:lnTo>
                  <a:lnTo>
                    <a:pt x="112060" y="448879"/>
                  </a:lnTo>
                  <a:lnTo>
                    <a:pt x="112210" y="448609"/>
                  </a:lnTo>
                  <a:lnTo>
                    <a:pt x="112364" y="448350"/>
                  </a:lnTo>
                  <a:lnTo>
                    <a:pt x="112528" y="448102"/>
                  </a:lnTo>
                  <a:lnTo>
                    <a:pt x="112696" y="447854"/>
                  </a:lnTo>
                  <a:lnTo>
                    <a:pt x="112873" y="447627"/>
                  </a:lnTo>
                  <a:lnTo>
                    <a:pt x="113060" y="447411"/>
                  </a:lnTo>
                  <a:close/>
                  <a:moveTo>
                    <a:pt x="19946" y="455118"/>
                  </a:moveTo>
                  <a:lnTo>
                    <a:pt x="19923" y="455366"/>
                  </a:lnTo>
                  <a:lnTo>
                    <a:pt x="19914" y="455485"/>
                  </a:lnTo>
                  <a:lnTo>
                    <a:pt x="19914" y="455539"/>
                  </a:lnTo>
                  <a:lnTo>
                    <a:pt x="19919" y="455603"/>
                  </a:lnTo>
                  <a:lnTo>
                    <a:pt x="19946" y="456035"/>
                  </a:lnTo>
                  <a:lnTo>
                    <a:pt x="19987" y="456445"/>
                  </a:lnTo>
                  <a:lnTo>
                    <a:pt x="20032" y="456845"/>
                  </a:lnTo>
                  <a:lnTo>
                    <a:pt x="20087" y="457244"/>
                  </a:lnTo>
                  <a:lnTo>
                    <a:pt x="20146" y="457622"/>
                  </a:lnTo>
                  <a:lnTo>
                    <a:pt x="20218" y="457999"/>
                  </a:lnTo>
                  <a:lnTo>
                    <a:pt x="20296" y="458356"/>
                  </a:lnTo>
                  <a:lnTo>
                    <a:pt x="20377" y="458712"/>
                  </a:lnTo>
                  <a:lnTo>
                    <a:pt x="20468" y="459046"/>
                  </a:lnTo>
                  <a:lnTo>
                    <a:pt x="20564" y="459381"/>
                  </a:lnTo>
                  <a:lnTo>
                    <a:pt x="20668" y="459694"/>
                  </a:lnTo>
                  <a:lnTo>
                    <a:pt x="20777" y="460007"/>
                  </a:lnTo>
                  <a:lnTo>
                    <a:pt x="20895" y="460298"/>
                  </a:lnTo>
                  <a:lnTo>
                    <a:pt x="21014" y="460590"/>
                  </a:lnTo>
                  <a:lnTo>
                    <a:pt x="21141" y="460860"/>
                  </a:lnTo>
                  <a:lnTo>
                    <a:pt x="21268" y="461130"/>
                  </a:lnTo>
                  <a:lnTo>
                    <a:pt x="21404" y="461378"/>
                  </a:lnTo>
                  <a:lnTo>
                    <a:pt x="21545" y="461626"/>
                  </a:lnTo>
                  <a:lnTo>
                    <a:pt x="21686" y="461853"/>
                  </a:lnTo>
                  <a:lnTo>
                    <a:pt x="21836" y="462079"/>
                  </a:lnTo>
                  <a:lnTo>
                    <a:pt x="21986" y="462295"/>
                  </a:lnTo>
                  <a:lnTo>
                    <a:pt x="22136" y="462489"/>
                  </a:lnTo>
                  <a:lnTo>
                    <a:pt x="22295" y="462684"/>
                  </a:lnTo>
                  <a:lnTo>
                    <a:pt x="22454" y="462856"/>
                  </a:lnTo>
                  <a:lnTo>
                    <a:pt x="22617" y="463029"/>
                  </a:lnTo>
                  <a:lnTo>
                    <a:pt x="22781" y="463180"/>
                  </a:lnTo>
                  <a:lnTo>
                    <a:pt x="22944" y="463331"/>
                  </a:lnTo>
                  <a:lnTo>
                    <a:pt x="23113" y="463472"/>
                  </a:lnTo>
                  <a:lnTo>
                    <a:pt x="23281" y="463590"/>
                  </a:lnTo>
                  <a:lnTo>
                    <a:pt x="23449" y="463709"/>
                  </a:lnTo>
                  <a:lnTo>
                    <a:pt x="23617" y="463806"/>
                  </a:lnTo>
                  <a:lnTo>
                    <a:pt x="23790" y="463903"/>
                  </a:lnTo>
                  <a:lnTo>
                    <a:pt x="24035" y="464011"/>
                  </a:lnTo>
                  <a:lnTo>
                    <a:pt x="24280" y="464098"/>
                  </a:lnTo>
                  <a:lnTo>
                    <a:pt x="24526" y="464162"/>
                  </a:lnTo>
                  <a:lnTo>
                    <a:pt x="24766" y="464195"/>
                  </a:lnTo>
                  <a:lnTo>
                    <a:pt x="25012" y="464216"/>
                  </a:lnTo>
                  <a:lnTo>
                    <a:pt x="25253" y="464206"/>
                  </a:lnTo>
                  <a:lnTo>
                    <a:pt x="25498" y="464184"/>
                  </a:lnTo>
                  <a:lnTo>
                    <a:pt x="25739" y="464130"/>
                  </a:lnTo>
                  <a:lnTo>
                    <a:pt x="25975" y="464065"/>
                  </a:lnTo>
                  <a:lnTo>
                    <a:pt x="26216" y="463979"/>
                  </a:lnTo>
                  <a:lnTo>
                    <a:pt x="26457" y="463882"/>
                  </a:lnTo>
                  <a:lnTo>
                    <a:pt x="26693" y="463752"/>
                  </a:lnTo>
                  <a:lnTo>
                    <a:pt x="26929" y="463623"/>
                  </a:lnTo>
                  <a:lnTo>
                    <a:pt x="27161" y="463461"/>
                  </a:lnTo>
                  <a:lnTo>
                    <a:pt x="27397" y="463299"/>
                  </a:lnTo>
                  <a:lnTo>
                    <a:pt x="27629" y="463115"/>
                  </a:lnTo>
                  <a:lnTo>
                    <a:pt x="27856" y="462910"/>
                  </a:lnTo>
                  <a:lnTo>
                    <a:pt x="28088" y="462705"/>
                  </a:lnTo>
                  <a:lnTo>
                    <a:pt x="28315" y="462479"/>
                  </a:lnTo>
                  <a:lnTo>
                    <a:pt x="28542" y="462252"/>
                  </a:lnTo>
                  <a:lnTo>
                    <a:pt x="28765" y="462004"/>
                  </a:lnTo>
                  <a:lnTo>
                    <a:pt x="28987" y="461745"/>
                  </a:lnTo>
                  <a:lnTo>
                    <a:pt x="29205" y="461486"/>
                  </a:lnTo>
                  <a:lnTo>
                    <a:pt x="29423" y="461216"/>
                  </a:lnTo>
                  <a:lnTo>
                    <a:pt x="29642" y="460935"/>
                  </a:lnTo>
                  <a:lnTo>
                    <a:pt x="29855" y="460644"/>
                  </a:lnTo>
                  <a:lnTo>
                    <a:pt x="30069" y="460352"/>
                  </a:lnTo>
                  <a:lnTo>
                    <a:pt x="30278" y="460050"/>
                  </a:lnTo>
                  <a:lnTo>
                    <a:pt x="30487" y="459748"/>
                  </a:lnTo>
                  <a:lnTo>
                    <a:pt x="30691" y="459446"/>
                  </a:lnTo>
                  <a:lnTo>
                    <a:pt x="31095" y="458820"/>
                  </a:lnTo>
                  <a:lnTo>
                    <a:pt x="31132" y="458733"/>
                  </a:lnTo>
                  <a:lnTo>
                    <a:pt x="31164" y="458647"/>
                  </a:lnTo>
                  <a:lnTo>
                    <a:pt x="31191" y="458539"/>
                  </a:lnTo>
                  <a:lnTo>
                    <a:pt x="31209" y="458442"/>
                  </a:lnTo>
                  <a:lnTo>
                    <a:pt x="31241" y="458507"/>
                  </a:lnTo>
                  <a:lnTo>
                    <a:pt x="31513" y="458982"/>
                  </a:lnTo>
                  <a:lnTo>
                    <a:pt x="31777" y="459478"/>
                  </a:lnTo>
                  <a:lnTo>
                    <a:pt x="32036" y="459975"/>
                  </a:lnTo>
                  <a:lnTo>
                    <a:pt x="32281" y="460504"/>
                  </a:lnTo>
                  <a:lnTo>
                    <a:pt x="32527" y="461043"/>
                  </a:lnTo>
                  <a:lnTo>
                    <a:pt x="32758" y="461594"/>
                  </a:lnTo>
                  <a:lnTo>
                    <a:pt x="32986" y="462166"/>
                  </a:lnTo>
                  <a:lnTo>
                    <a:pt x="33095" y="462457"/>
                  </a:lnTo>
                  <a:lnTo>
                    <a:pt x="33199" y="462748"/>
                  </a:lnTo>
                  <a:lnTo>
                    <a:pt x="33308" y="463051"/>
                  </a:lnTo>
                  <a:lnTo>
                    <a:pt x="33408" y="463353"/>
                  </a:lnTo>
                  <a:lnTo>
                    <a:pt x="33513" y="463666"/>
                  </a:lnTo>
                  <a:lnTo>
                    <a:pt x="33608" y="463979"/>
                  </a:lnTo>
                  <a:lnTo>
                    <a:pt x="33708" y="464303"/>
                  </a:lnTo>
                  <a:lnTo>
                    <a:pt x="33799" y="464616"/>
                  </a:lnTo>
                  <a:lnTo>
                    <a:pt x="33894" y="464950"/>
                  </a:lnTo>
                  <a:lnTo>
                    <a:pt x="33981" y="465274"/>
                  </a:lnTo>
                  <a:lnTo>
                    <a:pt x="34071" y="465609"/>
                  </a:lnTo>
                  <a:lnTo>
                    <a:pt x="34153" y="465954"/>
                  </a:lnTo>
                  <a:lnTo>
                    <a:pt x="34240" y="466299"/>
                  </a:lnTo>
                  <a:lnTo>
                    <a:pt x="34317" y="466645"/>
                  </a:lnTo>
                  <a:lnTo>
                    <a:pt x="34399" y="467001"/>
                  </a:lnTo>
                  <a:lnTo>
                    <a:pt x="34471" y="467357"/>
                  </a:lnTo>
                  <a:lnTo>
                    <a:pt x="34544" y="467713"/>
                  </a:lnTo>
                  <a:lnTo>
                    <a:pt x="34617" y="468080"/>
                  </a:lnTo>
                  <a:lnTo>
                    <a:pt x="34671" y="468393"/>
                  </a:lnTo>
                  <a:lnTo>
                    <a:pt x="34726" y="468696"/>
                  </a:lnTo>
                  <a:lnTo>
                    <a:pt x="34771" y="468998"/>
                  </a:lnTo>
                  <a:lnTo>
                    <a:pt x="34817" y="469311"/>
                  </a:lnTo>
                  <a:lnTo>
                    <a:pt x="34857" y="469624"/>
                  </a:lnTo>
                  <a:lnTo>
                    <a:pt x="34898" y="469937"/>
                  </a:lnTo>
                  <a:lnTo>
                    <a:pt x="34971" y="470574"/>
                  </a:lnTo>
                  <a:lnTo>
                    <a:pt x="35035" y="471221"/>
                  </a:lnTo>
                  <a:lnTo>
                    <a:pt x="35094" y="471858"/>
                  </a:lnTo>
                  <a:lnTo>
                    <a:pt x="35144" y="472506"/>
                  </a:lnTo>
                  <a:lnTo>
                    <a:pt x="35198" y="473153"/>
                  </a:lnTo>
                  <a:lnTo>
                    <a:pt x="35303" y="474448"/>
                  </a:lnTo>
                  <a:lnTo>
                    <a:pt x="35357" y="475085"/>
                  </a:lnTo>
                  <a:lnTo>
                    <a:pt x="35421" y="475711"/>
                  </a:lnTo>
                  <a:lnTo>
                    <a:pt x="35489" y="476337"/>
                  </a:lnTo>
                  <a:lnTo>
                    <a:pt x="35530" y="476650"/>
                  </a:lnTo>
                  <a:lnTo>
                    <a:pt x="35571" y="476952"/>
                  </a:lnTo>
                  <a:lnTo>
                    <a:pt x="35616" y="477255"/>
                  </a:lnTo>
                  <a:lnTo>
                    <a:pt x="35662" y="477557"/>
                  </a:lnTo>
                  <a:lnTo>
                    <a:pt x="35712" y="477848"/>
                  </a:lnTo>
                  <a:lnTo>
                    <a:pt x="35766" y="478150"/>
                  </a:lnTo>
                  <a:lnTo>
                    <a:pt x="35734" y="478107"/>
                  </a:lnTo>
                  <a:lnTo>
                    <a:pt x="35703" y="478075"/>
                  </a:lnTo>
                  <a:lnTo>
                    <a:pt x="35671" y="478053"/>
                  </a:lnTo>
                  <a:lnTo>
                    <a:pt x="35639" y="478032"/>
                  </a:lnTo>
                  <a:lnTo>
                    <a:pt x="35607" y="478021"/>
                  </a:lnTo>
                  <a:lnTo>
                    <a:pt x="35575" y="478021"/>
                  </a:lnTo>
                  <a:lnTo>
                    <a:pt x="35521" y="478032"/>
                  </a:lnTo>
                  <a:lnTo>
                    <a:pt x="35462" y="478075"/>
                  </a:lnTo>
                  <a:lnTo>
                    <a:pt x="35412" y="478129"/>
                  </a:lnTo>
                  <a:lnTo>
                    <a:pt x="35362" y="478194"/>
                  </a:lnTo>
                  <a:lnTo>
                    <a:pt x="35316" y="478280"/>
                  </a:lnTo>
                  <a:lnTo>
                    <a:pt x="34185" y="478118"/>
                  </a:lnTo>
                  <a:lnTo>
                    <a:pt x="33054" y="477978"/>
                  </a:lnTo>
                  <a:lnTo>
                    <a:pt x="31922" y="477859"/>
                  </a:lnTo>
                  <a:lnTo>
                    <a:pt x="30787" y="477751"/>
                  </a:lnTo>
                  <a:lnTo>
                    <a:pt x="29655" y="477654"/>
                  </a:lnTo>
                  <a:lnTo>
                    <a:pt x="28519" y="477578"/>
                  </a:lnTo>
                  <a:lnTo>
                    <a:pt x="27383" y="477503"/>
                  </a:lnTo>
                  <a:lnTo>
                    <a:pt x="26248" y="477438"/>
                  </a:lnTo>
                  <a:lnTo>
                    <a:pt x="23980" y="477319"/>
                  </a:lnTo>
                  <a:lnTo>
                    <a:pt x="21709" y="477190"/>
                  </a:lnTo>
                  <a:lnTo>
                    <a:pt x="20577" y="477114"/>
                  </a:lnTo>
                  <a:lnTo>
                    <a:pt x="19446" y="477039"/>
                  </a:lnTo>
                  <a:lnTo>
                    <a:pt x="18310" y="476942"/>
                  </a:lnTo>
                  <a:lnTo>
                    <a:pt x="17183" y="476834"/>
                  </a:lnTo>
                  <a:lnTo>
                    <a:pt x="17065" y="476844"/>
                  </a:lnTo>
                  <a:lnTo>
                    <a:pt x="16956" y="476877"/>
                  </a:lnTo>
                  <a:lnTo>
                    <a:pt x="16852" y="476931"/>
                  </a:lnTo>
                  <a:lnTo>
                    <a:pt x="16761" y="477006"/>
                  </a:lnTo>
                  <a:lnTo>
                    <a:pt x="16720" y="476218"/>
                  </a:lnTo>
                  <a:lnTo>
                    <a:pt x="16684" y="475441"/>
                  </a:lnTo>
                  <a:lnTo>
                    <a:pt x="16661" y="474664"/>
                  </a:lnTo>
                  <a:lnTo>
                    <a:pt x="16643" y="473887"/>
                  </a:lnTo>
                  <a:lnTo>
                    <a:pt x="16638" y="473121"/>
                  </a:lnTo>
                  <a:lnTo>
                    <a:pt x="16638" y="472354"/>
                  </a:lnTo>
                  <a:lnTo>
                    <a:pt x="16647" y="471588"/>
                  </a:lnTo>
                  <a:lnTo>
                    <a:pt x="16670" y="470833"/>
                  </a:lnTo>
                  <a:lnTo>
                    <a:pt x="16697" y="470077"/>
                  </a:lnTo>
                  <a:lnTo>
                    <a:pt x="16734" y="469332"/>
                  </a:lnTo>
                  <a:lnTo>
                    <a:pt x="16784" y="468588"/>
                  </a:lnTo>
                  <a:lnTo>
                    <a:pt x="16838" y="467854"/>
                  </a:lnTo>
                  <a:lnTo>
                    <a:pt x="16902" y="467131"/>
                  </a:lnTo>
                  <a:lnTo>
                    <a:pt x="16974" y="466407"/>
                  </a:lnTo>
                  <a:lnTo>
                    <a:pt x="17061" y="465695"/>
                  </a:lnTo>
                  <a:lnTo>
                    <a:pt x="17152" y="464983"/>
                  </a:lnTo>
                  <a:lnTo>
                    <a:pt x="17256" y="464292"/>
                  </a:lnTo>
                  <a:lnTo>
                    <a:pt x="17365" y="463601"/>
                  </a:lnTo>
                  <a:lnTo>
                    <a:pt x="17488" y="462921"/>
                  </a:lnTo>
                  <a:lnTo>
                    <a:pt x="17620" y="462252"/>
                  </a:lnTo>
                  <a:lnTo>
                    <a:pt x="17760" y="461594"/>
                  </a:lnTo>
                  <a:lnTo>
                    <a:pt x="17910" y="460946"/>
                  </a:lnTo>
                  <a:lnTo>
                    <a:pt x="18069" y="460309"/>
                  </a:lnTo>
                  <a:lnTo>
                    <a:pt x="18237" y="459683"/>
                  </a:lnTo>
                  <a:lnTo>
                    <a:pt x="18324" y="459370"/>
                  </a:lnTo>
                  <a:lnTo>
                    <a:pt x="18415" y="459068"/>
                  </a:lnTo>
                  <a:lnTo>
                    <a:pt x="18510" y="458766"/>
                  </a:lnTo>
                  <a:lnTo>
                    <a:pt x="18605" y="458464"/>
                  </a:lnTo>
                  <a:lnTo>
                    <a:pt x="18705" y="458172"/>
                  </a:lnTo>
                  <a:lnTo>
                    <a:pt x="18805" y="457870"/>
                  </a:lnTo>
                  <a:lnTo>
                    <a:pt x="18905" y="457579"/>
                  </a:lnTo>
                  <a:lnTo>
                    <a:pt x="19014" y="457298"/>
                  </a:lnTo>
                  <a:lnTo>
                    <a:pt x="19119" y="457017"/>
                  </a:lnTo>
                  <a:lnTo>
                    <a:pt x="19232" y="456737"/>
                  </a:lnTo>
                  <a:lnTo>
                    <a:pt x="19346" y="456456"/>
                  </a:lnTo>
                  <a:lnTo>
                    <a:pt x="19460" y="456175"/>
                  </a:lnTo>
                  <a:lnTo>
                    <a:pt x="19578" y="455906"/>
                  </a:lnTo>
                  <a:lnTo>
                    <a:pt x="19700" y="455647"/>
                  </a:lnTo>
                  <a:lnTo>
                    <a:pt x="19823" y="455377"/>
                  </a:lnTo>
                  <a:lnTo>
                    <a:pt x="19946" y="455118"/>
                  </a:lnTo>
                  <a:close/>
                  <a:moveTo>
                    <a:pt x="129443" y="476585"/>
                  </a:moveTo>
                  <a:lnTo>
                    <a:pt x="129548" y="477017"/>
                  </a:lnTo>
                  <a:lnTo>
                    <a:pt x="129634" y="477427"/>
                  </a:lnTo>
                  <a:lnTo>
                    <a:pt x="129711" y="477827"/>
                  </a:lnTo>
                  <a:lnTo>
                    <a:pt x="129775" y="478215"/>
                  </a:lnTo>
                  <a:lnTo>
                    <a:pt x="129829" y="478582"/>
                  </a:lnTo>
                  <a:lnTo>
                    <a:pt x="129870" y="478938"/>
                  </a:lnTo>
                  <a:lnTo>
                    <a:pt x="129898" y="479284"/>
                  </a:lnTo>
                  <a:lnTo>
                    <a:pt x="129916" y="479607"/>
                  </a:lnTo>
                  <a:lnTo>
                    <a:pt x="129925" y="479931"/>
                  </a:lnTo>
                  <a:lnTo>
                    <a:pt x="129925" y="480233"/>
                  </a:lnTo>
                  <a:lnTo>
                    <a:pt x="129911" y="480525"/>
                  </a:lnTo>
                  <a:lnTo>
                    <a:pt x="129893" y="480795"/>
                  </a:lnTo>
                  <a:lnTo>
                    <a:pt x="129861" y="481065"/>
                  </a:lnTo>
                  <a:lnTo>
                    <a:pt x="129825" y="481313"/>
                  </a:lnTo>
                  <a:lnTo>
                    <a:pt x="129775" y="481561"/>
                  </a:lnTo>
                  <a:lnTo>
                    <a:pt x="129720" y="481788"/>
                  </a:lnTo>
                  <a:lnTo>
                    <a:pt x="129657" y="482014"/>
                  </a:lnTo>
                  <a:lnTo>
                    <a:pt x="129589" y="482219"/>
                  </a:lnTo>
                  <a:lnTo>
                    <a:pt x="129511" y="482414"/>
                  </a:lnTo>
                  <a:lnTo>
                    <a:pt x="129425" y="482608"/>
                  </a:lnTo>
                  <a:lnTo>
                    <a:pt x="129334" y="482781"/>
                  </a:lnTo>
                  <a:lnTo>
                    <a:pt x="129239" y="482953"/>
                  </a:lnTo>
                  <a:lnTo>
                    <a:pt x="129134" y="483104"/>
                  </a:lnTo>
                  <a:lnTo>
                    <a:pt x="129025" y="483256"/>
                  </a:lnTo>
                  <a:lnTo>
                    <a:pt x="128912" y="483396"/>
                  </a:lnTo>
                  <a:lnTo>
                    <a:pt x="128794" y="483525"/>
                  </a:lnTo>
                  <a:lnTo>
                    <a:pt x="128666" y="483655"/>
                  </a:lnTo>
                  <a:lnTo>
                    <a:pt x="128539" y="483763"/>
                  </a:lnTo>
                  <a:lnTo>
                    <a:pt x="128407" y="483871"/>
                  </a:lnTo>
                  <a:lnTo>
                    <a:pt x="128271" y="483968"/>
                  </a:lnTo>
                  <a:lnTo>
                    <a:pt x="128135" y="484065"/>
                  </a:lnTo>
                  <a:lnTo>
                    <a:pt x="127994" y="484141"/>
                  </a:lnTo>
                  <a:lnTo>
                    <a:pt x="127848" y="484216"/>
                  </a:lnTo>
                  <a:lnTo>
                    <a:pt x="127703" y="484292"/>
                  </a:lnTo>
                  <a:lnTo>
                    <a:pt x="127553" y="484356"/>
                  </a:lnTo>
                  <a:lnTo>
                    <a:pt x="127403" y="484410"/>
                  </a:lnTo>
                  <a:lnTo>
                    <a:pt x="127099" y="484508"/>
                  </a:lnTo>
                  <a:lnTo>
                    <a:pt x="126794" y="484583"/>
                  </a:lnTo>
                  <a:lnTo>
                    <a:pt x="126485" y="484637"/>
                  </a:lnTo>
                  <a:lnTo>
                    <a:pt x="126181" y="484680"/>
                  </a:lnTo>
                  <a:lnTo>
                    <a:pt x="125886" y="484702"/>
                  </a:lnTo>
                  <a:lnTo>
                    <a:pt x="125595" y="484713"/>
                  </a:lnTo>
                  <a:lnTo>
                    <a:pt x="125313" y="484702"/>
                  </a:lnTo>
                  <a:lnTo>
                    <a:pt x="125045" y="484691"/>
                  </a:lnTo>
                  <a:lnTo>
                    <a:pt x="124791" y="484680"/>
                  </a:lnTo>
                  <a:lnTo>
                    <a:pt x="124559" y="484648"/>
                  </a:lnTo>
                  <a:lnTo>
                    <a:pt x="124155" y="484594"/>
                  </a:lnTo>
                  <a:lnTo>
                    <a:pt x="123855" y="484540"/>
                  </a:lnTo>
                  <a:lnTo>
                    <a:pt x="122960" y="484324"/>
                  </a:lnTo>
                  <a:lnTo>
                    <a:pt x="122065" y="484087"/>
                  </a:lnTo>
                  <a:lnTo>
                    <a:pt x="120275" y="483612"/>
                  </a:lnTo>
                  <a:lnTo>
                    <a:pt x="119907" y="483525"/>
                  </a:lnTo>
                  <a:lnTo>
                    <a:pt x="119416" y="483439"/>
                  </a:lnTo>
                  <a:lnTo>
                    <a:pt x="118821" y="483331"/>
                  </a:lnTo>
                  <a:lnTo>
                    <a:pt x="118144" y="483202"/>
                  </a:lnTo>
                  <a:lnTo>
                    <a:pt x="117776" y="483126"/>
                  </a:lnTo>
                  <a:lnTo>
                    <a:pt x="117394" y="483040"/>
                  </a:lnTo>
                  <a:lnTo>
                    <a:pt x="117003" y="482943"/>
                  </a:lnTo>
                  <a:lnTo>
                    <a:pt x="116599" y="482824"/>
                  </a:lnTo>
                  <a:lnTo>
                    <a:pt x="116190" y="482705"/>
                  </a:lnTo>
                  <a:lnTo>
                    <a:pt x="115777" y="482565"/>
                  </a:lnTo>
                  <a:lnTo>
                    <a:pt x="115363" y="482414"/>
                  </a:lnTo>
                  <a:lnTo>
                    <a:pt x="114945" y="482252"/>
                  </a:lnTo>
                  <a:lnTo>
                    <a:pt x="114532" y="482068"/>
                  </a:lnTo>
                  <a:lnTo>
                    <a:pt x="114123" y="481863"/>
                  </a:lnTo>
                  <a:lnTo>
                    <a:pt x="113723" y="481647"/>
                  </a:lnTo>
                  <a:lnTo>
                    <a:pt x="113523" y="481529"/>
                  </a:lnTo>
                  <a:lnTo>
                    <a:pt x="113328" y="481410"/>
                  </a:lnTo>
                  <a:lnTo>
                    <a:pt x="113137" y="481280"/>
                  </a:lnTo>
                  <a:lnTo>
                    <a:pt x="112946" y="481140"/>
                  </a:lnTo>
                  <a:lnTo>
                    <a:pt x="112760" y="481011"/>
                  </a:lnTo>
                  <a:lnTo>
                    <a:pt x="112578" y="480859"/>
                  </a:lnTo>
                  <a:lnTo>
                    <a:pt x="112401" y="480708"/>
                  </a:lnTo>
                  <a:lnTo>
                    <a:pt x="112228" y="480557"/>
                  </a:lnTo>
                  <a:lnTo>
                    <a:pt x="112060" y="480395"/>
                  </a:lnTo>
                  <a:lnTo>
                    <a:pt x="111896" y="480223"/>
                  </a:lnTo>
                  <a:lnTo>
                    <a:pt x="111742" y="480050"/>
                  </a:lnTo>
                  <a:lnTo>
                    <a:pt x="111587" y="479867"/>
                  </a:lnTo>
                  <a:lnTo>
                    <a:pt x="111442" y="479683"/>
                  </a:lnTo>
                  <a:lnTo>
                    <a:pt x="111301" y="479489"/>
                  </a:lnTo>
                  <a:lnTo>
                    <a:pt x="111165" y="479284"/>
                  </a:lnTo>
                  <a:lnTo>
                    <a:pt x="111038" y="479079"/>
                  </a:lnTo>
                  <a:lnTo>
                    <a:pt x="110920" y="478863"/>
                  </a:lnTo>
                  <a:lnTo>
                    <a:pt x="110806" y="478636"/>
                  </a:lnTo>
                  <a:lnTo>
                    <a:pt x="110701" y="478409"/>
                  </a:lnTo>
                  <a:lnTo>
                    <a:pt x="110606" y="478172"/>
                  </a:lnTo>
                  <a:lnTo>
                    <a:pt x="110515" y="477935"/>
                  </a:lnTo>
                  <a:lnTo>
                    <a:pt x="110433" y="477675"/>
                  </a:lnTo>
                  <a:lnTo>
                    <a:pt x="110365" y="477416"/>
                  </a:lnTo>
                  <a:lnTo>
                    <a:pt x="110302" y="477147"/>
                  </a:lnTo>
                  <a:lnTo>
                    <a:pt x="110247" y="476877"/>
                  </a:lnTo>
                  <a:lnTo>
                    <a:pt x="110206" y="476585"/>
                  </a:lnTo>
                  <a:lnTo>
                    <a:pt x="110265" y="476715"/>
                  </a:lnTo>
                  <a:lnTo>
                    <a:pt x="110297" y="476769"/>
                  </a:lnTo>
                  <a:lnTo>
                    <a:pt x="110329" y="476823"/>
                  </a:lnTo>
                  <a:lnTo>
                    <a:pt x="110365" y="476866"/>
                  </a:lnTo>
                  <a:lnTo>
                    <a:pt x="110406" y="476909"/>
                  </a:lnTo>
                  <a:lnTo>
                    <a:pt x="110452" y="476942"/>
                  </a:lnTo>
                  <a:lnTo>
                    <a:pt x="110497" y="476974"/>
                  </a:lnTo>
                  <a:lnTo>
                    <a:pt x="111565" y="477492"/>
                  </a:lnTo>
                  <a:lnTo>
                    <a:pt x="112678" y="478032"/>
                  </a:lnTo>
                  <a:lnTo>
                    <a:pt x="113827" y="478571"/>
                  </a:lnTo>
                  <a:lnTo>
                    <a:pt x="114418" y="478841"/>
                  </a:lnTo>
                  <a:lnTo>
                    <a:pt x="115009" y="479100"/>
                  </a:lnTo>
                  <a:lnTo>
                    <a:pt x="115613" y="479359"/>
                  </a:lnTo>
                  <a:lnTo>
                    <a:pt x="116217" y="479618"/>
                  </a:lnTo>
                  <a:lnTo>
                    <a:pt x="116831" y="479856"/>
                  </a:lnTo>
                  <a:lnTo>
                    <a:pt x="117444" y="480082"/>
                  </a:lnTo>
                  <a:lnTo>
                    <a:pt x="118062" y="480309"/>
                  </a:lnTo>
                  <a:lnTo>
                    <a:pt x="118680" y="480514"/>
                  </a:lnTo>
                  <a:lnTo>
                    <a:pt x="119302" y="480698"/>
                  </a:lnTo>
                  <a:lnTo>
                    <a:pt x="119925" y="480881"/>
                  </a:lnTo>
                  <a:lnTo>
                    <a:pt x="120547" y="481032"/>
                  </a:lnTo>
                  <a:lnTo>
                    <a:pt x="121170" y="481172"/>
                  </a:lnTo>
                  <a:lnTo>
                    <a:pt x="121788" y="481280"/>
                  </a:lnTo>
                  <a:lnTo>
                    <a:pt x="122405" y="481378"/>
                  </a:lnTo>
                  <a:lnTo>
                    <a:pt x="123019" y="481442"/>
                  </a:lnTo>
                  <a:lnTo>
                    <a:pt x="123328" y="481464"/>
                  </a:lnTo>
                  <a:lnTo>
                    <a:pt x="123632" y="481485"/>
                  </a:lnTo>
                  <a:lnTo>
                    <a:pt x="123937" y="481496"/>
                  </a:lnTo>
                  <a:lnTo>
                    <a:pt x="124536" y="481496"/>
                  </a:lnTo>
                  <a:lnTo>
                    <a:pt x="124836" y="481485"/>
                  </a:lnTo>
                  <a:lnTo>
                    <a:pt x="125136" y="481464"/>
                  </a:lnTo>
                  <a:lnTo>
                    <a:pt x="125431" y="481432"/>
                  </a:lnTo>
                  <a:lnTo>
                    <a:pt x="125727" y="481399"/>
                  </a:lnTo>
                  <a:lnTo>
                    <a:pt x="126017" y="481356"/>
                  </a:lnTo>
                  <a:lnTo>
                    <a:pt x="126308" y="481302"/>
                  </a:lnTo>
                  <a:lnTo>
                    <a:pt x="126594" y="481248"/>
                  </a:lnTo>
                  <a:lnTo>
                    <a:pt x="126881" y="481172"/>
                  </a:lnTo>
                  <a:lnTo>
                    <a:pt x="127167" y="481097"/>
                  </a:lnTo>
                  <a:lnTo>
                    <a:pt x="127449" y="481011"/>
                  </a:lnTo>
                  <a:lnTo>
                    <a:pt x="127726" y="480913"/>
                  </a:lnTo>
                  <a:lnTo>
                    <a:pt x="128003" y="480806"/>
                  </a:lnTo>
                  <a:lnTo>
                    <a:pt x="128276" y="480687"/>
                  </a:lnTo>
                  <a:lnTo>
                    <a:pt x="128548" y="480557"/>
                  </a:lnTo>
                  <a:lnTo>
                    <a:pt x="128816" y="480417"/>
                  </a:lnTo>
                  <a:lnTo>
                    <a:pt x="129080" y="480277"/>
                  </a:lnTo>
                  <a:lnTo>
                    <a:pt x="129343" y="480115"/>
                  </a:lnTo>
                  <a:lnTo>
                    <a:pt x="129375" y="480093"/>
                  </a:lnTo>
                  <a:lnTo>
                    <a:pt x="129407" y="480061"/>
                  </a:lnTo>
                  <a:lnTo>
                    <a:pt x="129439" y="480028"/>
                  </a:lnTo>
                  <a:lnTo>
                    <a:pt x="129466" y="479985"/>
                  </a:lnTo>
                  <a:lnTo>
                    <a:pt x="129489" y="479942"/>
                  </a:lnTo>
                  <a:lnTo>
                    <a:pt x="129511" y="479888"/>
                  </a:lnTo>
                  <a:lnTo>
                    <a:pt x="129552" y="479780"/>
                  </a:lnTo>
                  <a:lnTo>
                    <a:pt x="129580" y="479651"/>
                  </a:lnTo>
                  <a:lnTo>
                    <a:pt x="129602" y="479521"/>
                  </a:lnTo>
                  <a:lnTo>
                    <a:pt x="129611" y="479392"/>
                  </a:lnTo>
                  <a:lnTo>
                    <a:pt x="129616" y="479251"/>
                  </a:lnTo>
                  <a:lnTo>
                    <a:pt x="129611" y="479111"/>
                  </a:lnTo>
                  <a:lnTo>
                    <a:pt x="129598" y="478971"/>
                  </a:lnTo>
                  <a:lnTo>
                    <a:pt x="129575" y="478841"/>
                  </a:lnTo>
                  <a:lnTo>
                    <a:pt x="129543" y="478712"/>
                  </a:lnTo>
                  <a:lnTo>
                    <a:pt x="129507" y="478593"/>
                  </a:lnTo>
                  <a:lnTo>
                    <a:pt x="129457" y="478496"/>
                  </a:lnTo>
                  <a:lnTo>
                    <a:pt x="129402" y="478420"/>
                  </a:lnTo>
                  <a:lnTo>
                    <a:pt x="129375" y="478377"/>
                  </a:lnTo>
                  <a:lnTo>
                    <a:pt x="129343" y="478355"/>
                  </a:lnTo>
                  <a:lnTo>
                    <a:pt x="129289" y="478323"/>
                  </a:lnTo>
                  <a:lnTo>
                    <a:pt x="129234" y="478280"/>
                  </a:lnTo>
                  <a:lnTo>
                    <a:pt x="129180" y="478248"/>
                  </a:lnTo>
                  <a:lnTo>
                    <a:pt x="129125" y="478215"/>
                  </a:lnTo>
                  <a:lnTo>
                    <a:pt x="129148" y="478129"/>
                  </a:lnTo>
                  <a:lnTo>
                    <a:pt x="129166" y="478075"/>
                  </a:lnTo>
                  <a:lnTo>
                    <a:pt x="129212" y="477891"/>
                  </a:lnTo>
                  <a:lnTo>
                    <a:pt x="129248" y="477708"/>
                  </a:lnTo>
                  <a:lnTo>
                    <a:pt x="129316" y="477330"/>
                  </a:lnTo>
                  <a:lnTo>
                    <a:pt x="129380" y="476963"/>
                  </a:lnTo>
                  <a:lnTo>
                    <a:pt x="129443" y="476585"/>
                  </a:lnTo>
                  <a:close/>
                  <a:moveTo>
                    <a:pt x="84854" y="488166"/>
                  </a:moveTo>
                  <a:lnTo>
                    <a:pt x="84917" y="488361"/>
                  </a:lnTo>
                  <a:lnTo>
                    <a:pt x="84990" y="488533"/>
                  </a:lnTo>
                  <a:lnTo>
                    <a:pt x="85067" y="488685"/>
                  </a:lnTo>
                  <a:lnTo>
                    <a:pt x="85108" y="488760"/>
                  </a:lnTo>
                  <a:lnTo>
                    <a:pt x="85154" y="488825"/>
                  </a:lnTo>
                  <a:lnTo>
                    <a:pt x="85199" y="488890"/>
                  </a:lnTo>
                  <a:lnTo>
                    <a:pt x="85244" y="488944"/>
                  </a:lnTo>
                  <a:lnTo>
                    <a:pt x="85299" y="488987"/>
                  </a:lnTo>
                  <a:lnTo>
                    <a:pt x="85349" y="489030"/>
                  </a:lnTo>
                  <a:lnTo>
                    <a:pt x="85403" y="489073"/>
                  </a:lnTo>
                  <a:lnTo>
                    <a:pt x="85463" y="489095"/>
                  </a:lnTo>
                  <a:lnTo>
                    <a:pt x="85522" y="489127"/>
                  </a:lnTo>
                  <a:lnTo>
                    <a:pt x="85581" y="489138"/>
                  </a:lnTo>
                  <a:lnTo>
                    <a:pt x="86653" y="489311"/>
                  </a:lnTo>
                  <a:lnTo>
                    <a:pt x="87725" y="489472"/>
                  </a:lnTo>
                  <a:lnTo>
                    <a:pt x="88797" y="489602"/>
                  </a:lnTo>
                  <a:lnTo>
                    <a:pt x="89870" y="489721"/>
                  </a:lnTo>
                  <a:lnTo>
                    <a:pt x="90946" y="489818"/>
                  </a:lnTo>
                  <a:lnTo>
                    <a:pt x="92023" y="489893"/>
                  </a:lnTo>
                  <a:lnTo>
                    <a:pt x="93100" y="489947"/>
                  </a:lnTo>
                  <a:lnTo>
                    <a:pt x="94177" y="489969"/>
                  </a:lnTo>
                  <a:lnTo>
                    <a:pt x="95254" y="489969"/>
                  </a:lnTo>
                  <a:lnTo>
                    <a:pt x="95790" y="489958"/>
                  </a:lnTo>
                  <a:lnTo>
                    <a:pt x="96326" y="489937"/>
                  </a:lnTo>
                  <a:lnTo>
                    <a:pt x="96867" y="489915"/>
                  </a:lnTo>
                  <a:lnTo>
                    <a:pt x="97403" y="489883"/>
                  </a:lnTo>
                  <a:lnTo>
                    <a:pt x="97943" y="489850"/>
                  </a:lnTo>
                  <a:lnTo>
                    <a:pt x="98480" y="489796"/>
                  </a:lnTo>
                  <a:lnTo>
                    <a:pt x="99016" y="489742"/>
                  </a:lnTo>
                  <a:lnTo>
                    <a:pt x="99552" y="489688"/>
                  </a:lnTo>
                  <a:lnTo>
                    <a:pt x="100088" y="489613"/>
                  </a:lnTo>
                  <a:lnTo>
                    <a:pt x="100629" y="489537"/>
                  </a:lnTo>
                  <a:lnTo>
                    <a:pt x="101165" y="489451"/>
                  </a:lnTo>
                  <a:lnTo>
                    <a:pt x="101696" y="489354"/>
                  </a:lnTo>
                  <a:lnTo>
                    <a:pt x="102232" y="489257"/>
                  </a:lnTo>
                  <a:lnTo>
                    <a:pt x="102769" y="489138"/>
                  </a:lnTo>
                  <a:lnTo>
                    <a:pt x="102714" y="489483"/>
                  </a:lnTo>
                  <a:lnTo>
                    <a:pt x="102660" y="489818"/>
                  </a:lnTo>
                  <a:lnTo>
                    <a:pt x="102600" y="490142"/>
                  </a:lnTo>
                  <a:lnTo>
                    <a:pt x="102541" y="490444"/>
                  </a:lnTo>
                  <a:lnTo>
                    <a:pt x="102478" y="490746"/>
                  </a:lnTo>
                  <a:lnTo>
                    <a:pt x="102414" y="491027"/>
                  </a:lnTo>
                  <a:lnTo>
                    <a:pt x="102346" y="491286"/>
                  </a:lnTo>
                  <a:lnTo>
                    <a:pt x="102273" y="491545"/>
                  </a:lnTo>
                  <a:lnTo>
                    <a:pt x="102201" y="491782"/>
                  </a:lnTo>
                  <a:lnTo>
                    <a:pt x="102128" y="492009"/>
                  </a:lnTo>
                  <a:lnTo>
                    <a:pt x="102051" y="492225"/>
                  </a:lnTo>
                  <a:lnTo>
                    <a:pt x="101969" y="492430"/>
                  </a:lnTo>
                  <a:lnTo>
                    <a:pt x="101887" y="492624"/>
                  </a:lnTo>
                  <a:lnTo>
                    <a:pt x="101801" y="492797"/>
                  </a:lnTo>
                  <a:lnTo>
                    <a:pt x="101714" y="492959"/>
                  </a:lnTo>
                  <a:lnTo>
                    <a:pt x="101624" y="493110"/>
                  </a:lnTo>
                  <a:lnTo>
                    <a:pt x="101528" y="493239"/>
                  </a:lnTo>
                  <a:lnTo>
                    <a:pt x="101433" y="493369"/>
                  </a:lnTo>
                  <a:lnTo>
                    <a:pt x="101337" y="493477"/>
                  </a:lnTo>
                  <a:lnTo>
                    <a:pt x="101237" y="493574"/>
                  </a:lnTo>
                  <a:lnTo>
                    <a:pt x="101133" y="493660"/>
                  </a:lnTo>
                  <a:lnTo>
                    <a:pt x="101028" y="493725"/>
                  </a:lnTo>
                  <a:lnTo>
                    <a:pt x="100924" y="493779"/>
                  </a:lnTo>
                  <a:lnTo>
                    <a:pt x="100810" y="493822"/>
                  </a:lnTo>
                  <a:lnTo>
                    <a:pt x="100701" y="493854"/>
                  </a:lnTo>
                  <a:lnTo>
                    <a:pt x="100583" y="493876"/>
                  </a:lnTo>
                  <a:lnTo>
                    <a:pt x="100470" y="493876"/>
                  </a:lnTo>
                  <a:lnTo>
                    <a:pt x="100347" y="493865"/>
                  </a:lnTo>
                  <a:lnTo>
                    <a:pt x="100224" y="493844"/>
                  </a:lnTo>
                  <a:lnTo>
                    <a:pt x="100102" y="493811"/>
                  </a:lnTo>
                  <a:lnTo>
                    <a:pt x="99974" y="493768"/>
                  </a:lnTo>
                  <a:lnTo>
                    <a:pt x="99843" y="493703"/>
                  </a:lnTo>
                  <a:lnTo>
                    <a:pt x="99088" y="493552"/>
                  </a:lnTo>
                  <a:lnTo>
                    <a:pt x="98711" y="493488"/>
                  </a:lnTo>
                  <a:lnTo>
                    <a:pt x="98330" y="493423"/>
                  </a:lnTo>
                  <a:lnTo>
                    <a:pt x="96430" y="493067"/>
                  </a:lnTo>
                  <a:lnTo>
                    <a:pt x="95481" y="492894"/>
                  </a:lnTo>
                  <a:lnTo>
                    <a:pt x="94531" y="492732"/>
                  </a:lnTo>
                  <a:lnTo>
                    <a:pt x="93582" y="492559"/>
                  </a:lnTo>
                  <a:lnTo>
                    <a:pt x="92632" y="492387"/>
                  </a:lnTo>
                  <a:lnTo>
                    <a:pt x="91683" y="492225"/>
                  </a:lnTo>
                  <a:lnTo>
                    <a:pt x="90733" y="492041"/>
                  </a:lnTo>
                  <a:lnTo>
                    <a:pt x="90306" y="491966"/>
                  </a:lnTo>
                  <a:lnTo>
                    <a:pt x="89929" y="491890"/>
                  </a:lnTo>
                  <a:lnTo>
                    <a:pt x="89479" y="491782"/>
                  </a:lnTo>
                  <a:lnTo>
                    <a:pt x="88966" y="491653"/>
                  </a:lnTo>
                  <a:lnTo>
                    <a:pt x="88407" y="491491"/>
                  </a:lnTo>
                  <a:lnTo>
                    <a:pt x="87830" y="491307"/>
                  </a:lnTo>
                  <a:lnTo>
                    <a:pt x="87539" y="491210"/>
                  </a:lnTo>
                  <a:lnTo>
                    <a:pt x="87248" y="491102"/>
                  </a:lnTo>
                  <a:lnTo>
                    <a:pt x="86962" y="490984"/>
                  </a:lnTo>
                  <a:lnTo>
                    <a:pt x="86680" y="490865"/>
                  </a:lnTo>
                  <a:lnTo>
                    <a:pt x="86412" y="490735"/>
                  </a:lnTo>
                  <a:lnTo>
                    <a:pt x="86149" y="490606"/>
                  </a:lnTo>
                  <a:lnTo>
                    <a:pt x="85903" y="490465"/>
                  </a:lnTo>
                  <a:lnTo>
                    <a:pt x="85672" y="490314"/>
                  </a:lnTo>
                  <a:lnTo>
                    <a:pt x="85463" y="490163"/>
                  </a:lnTo>
                  <a:lnTo>
                    <a:pt x="85267" y="490001"/>
                  </a:lnTo>
                  <a:lnTo>
                    <a:pt x="85181" y="489926"/>
                  </a:lnTo>
                  <a:lnTo>
                    <a:pt x="85099" y="489839"/>
                  </a:lnTo>
                  <a:lnTo>
                    <a:pt x="85026" y="489753"/>
                  </a:lnTo>
                  <a:lnTo>
                    <a:pt x="84958" y="489667"/>
                  </a:lnTo>
                  <a:lnTo>
                    <a:pt x="84895" y="489580"/>
                  </a:lnTo>
                  <a:lnTo>
                    <a:pt x="84840" y="489494"/>
                  </a:lnTo>
                  <a:lnTo>
                    <a:pt x="84795" y="489408"/>
                  </a:lnTo>
                  <a:lnTo>
                    <a:pt x="84758" y="489311"/>
                  </a:lnTo>
                  <a:lnTo>
                    <a:pt x="84726" y="489213"/>
                  </a:lnTo>
                  <a:lnTo>
                    <a:pt x="84704" y="489127"/>
                  </a:lnTo>
                  <a:lnTo>
                    <a:pt x="84690" y="489030"/>
                  </a:lnTo>
                  <a:lnTo>
                    <a:pt x="84686" y="488922"/>
                  </a:lnTo>
                  <a:lnTo>
                    <a:pt x="84690" y="488825"/>
                  </a:lnTo>
                  <a:lnTo>
                    <a:pt x="84708" y="488728"/>
                  </a:lnTo>
                  <a:lnTo>
                    <a:pt x="84731" y="488620"/>
                  </a:lnTo>
                  <a:lnTo>
                    <a:pt x="84767" y="488512"/>
                  </a:lnTo>
                  <a:lnTo>
                    <a:pt x="84795" y="488436"/>
                  </a:lnTo>
                  <a:lnTo>
                    <a:pt x="84817" y="488361"/>
                  </a:lnTo>
                  <a:lnTo>
                    <a:pt x="84854" y="488166"/>
                  </a:lnTo>
                  <a:close/>
                  <a:moveTo>
                    <a:pt x="65358" y="1"/>
                  </a:moveTo>
                  <a:lnTo>
                    <a:pt x="65167" y="12"/>
                  </a:lnTo>
                  <a:lnTo>
                    <a:pt x="64972" y="44"/>
                  </a:lnTo>
                  <a:lnTo>
                    <a:pt x="64776" y="98"/>
                  </a:lnTo>
                  <a:lnTo>
                    <a:pt x="64585" y="173"/>
                  </a:lnTo>
                  <a:lnTo>
                    <a:pt x="64390" y="271"/>
                  </a:lnTo>
                  <a:lnTo>
                    <a:pt x="64199" y="389"/>
                  </a:lnTo>
                  <a:lnTo>
                    <a:pt x="64008" y="530"/>
                  </a:lnTo>
                  <a:lnTo>
                    <a:pt x="63822" y="692"/>
                  </a:lnTo>
                  <a:lnTo>
                    <a:pt x="63636" y="886"/>
                  </a:lnTo>
                  <a:lnTo>
                    <a:pt x="63454" y="1091"/>
                  </a:lnTo>
                  <a:lnTo>
                    <a:pt x="63272" y="1318"/>
                  </a:lnTo>
                  <a:lnTo>
                    <a:pt x="63095" y="1577"/>
                  </a:lnTo>
                  <a:lnTo>
                    <a:pt x="62922" y="1857"/>
                  </a:lnTo>
                  <a:lnTo>
                    <a:pt x="62750" y="2159"/>
                  </a:lnTo>
                  <a:lnTo>
                    <a:pt x="62586" y="2472"/>
                  </a:lnTo>
                  <a:lnTo>
                    <a:pt x="62432" y="2796"/>
                  </a:lnTo>
                  <a:lnTo>
                    <a:pt x="62286" y="3142"/>
                  </a:lnTo>
                  <a:lnTo>
                    <a:pt x="62145" y="3498"/>
                  </a:lnTo>
                  <a:lnTo>
                    <a:pt x="62014" y="3876"/>
                  </a:lnTo>
                  <a:lnTo>
                    <a:pt x="61887" y="4253"/>
                  </a:lnTo>
                  <a:lnTo>
                    <a:pt x="61773" y="4653"/>
                  </a:lnTo>
                  <a:lnTo>
                    <a:pt x="61664" y="5052"/>
                  </a:lnTo>
                  <a:lnTo>
                    <a:pt x="61564" y="5473"/>
                  </a:lnTo>
                  <a:lnTo>
                    <a:pt x="61478" y="5894"/>
                  </a:lnTo>
                  <a:lnTo>
                    <a:pt x="61396" y="6326"/>
                  </a:lnTo>
                  <a:lnTo>
                    <a:pt x="61323" y="6757"/>
                  </a:lnTo>
                  <a:lnTo>
                    <a:pt x="61260" y="7211"/>
                  </a:lnTo>
                  <a:lnTo>
                    <a:pt x="61205" y="7653"/>
                  </a:lnTo>
                  <a:lnTo>
                    <a:pt x="61164" y="8117"/>
                  </a:lnTo>
                  <a:lnTo>
                    <a:pt x="61132" y="8571"/>
                  </a:lnTo>
                  <a:lnTo>
                    <a:pt x="61110" y="9035"/>
                  </a:lnTo>
                  <a:lnTo>
                    <a:pt x="61096" y="9499"/>
                  </a:lnTo>
                  <a:lnTo>
                    <a:pt x="61091" y="9963"/>
                  </a:lnTo>
                  <a:lnTo>
                    <a:pt x="61100" y="10427"/>
                  </a:lnTo>
                  <a:lnTo>
                    <a:pt x="61110" y="10664"/>
                  </a:lnTo>
                  <a:lnTo>
                    <a:pt x="61119" y="10902"/>
                  </a:lnTo>
                  <a:lnTo>
                    <a:pt x="61132" y="11129"/>
                  </a:lnTo>
                  <a:lnTo>
                    <a:pt x="61150" y="11366"/>
                  </a:lnTo>
                  <a:lnTo>
                    <a:pt x="61169" y="11593"/>
                  </a:lnTo>
                  <a:lnTo>
                    <a:pt x="61191" y="11830"/>
                  </a:lnTo>
                  <a:lnTo>
                    <a:pt x="61219" y="12057"/>
                  </a:lnTo>
                  <a:lnTo>
                    <a:pt x="61246" y="12283"/>
                  </a:lnTo>
                  <a:lnTo>
                    <a:pt x="61278" y="12521"/>
                  </a:lnTo>
                  <a:lnTo>
                    <a:pt x="61309" y="12748"/>
                  </a:lnTo>
                  <a:lnTo>
                    <a:pt x="61346" y="12974"/>
                  </a:lnTo>
                  <a:lnTo>
                    <a:pt x="61387" y="13201"/>
                  </a:lnTo>
                  <a:lnTo>
                    <a:pt x="61432" y="13428"/>
                  </a:lnTo>
                  <a:lnTo>
                    <a:pt x="61478" y="13643"/>
                  </a:lnTo>
                  <a:lnTo>
                    <a:pt x="61523" y="13870"/>
                  </a:lnTo>
                  <a:lnTo>
                    <a:pt x="61578" y="14086"/>
                  </a:lnTo>
                  <a:lnTo>
                    <a:pt x="61632" y="14313"/>
                  </a:lnTo>
                  <a:lnTo>
                    <a:pt x="61691" y="14528"/>
                  </a:lnTo>
                  <a:lnTo>
                    <a:pt x="61750" y="14744"/>
                  </a:lnTo>
                  <a:lnTo>
                    <a:pt x="61818" y="14960"/>
                  </a:lnTo>
                  <a:lnTo>
                    <a:pt x="61905" y="15241"/>
                  </a:lnTo>
                  <a:lnTo>
                    <a:pt x="62000" y="15511"/>
                  </a:lnTo>
                  <a:lnTo>
                    <a:pt x="62100" y="15780"/>
                  </a:lnTo>
                  <a:lnTo>
                    <a:pt x="62205" y="16029"/>
                  </a:lnTo>
                  <a:lnTo>
                    <a:pt x="62309" y="16288"/>
                  </a:lnTo>
                  <a:lnTo>
                    <a:pt x="62423" y="16525"/>
                  </a:lnTo>
                  <a:lnTo>
                    <a:pt x="62536" y="16752"/>
                  </a:lnTo>
                  <a:lnTo>
                    <a:pt x="62654" y="16978"/>
                  </a:lnTo>
                  <a:lnTo>
                    <a:pt x="62777" y="17194"/>
                  </a:lnTo>
                  <a:lnTo>
                    <a:pt x="62904" y="17389"/>
                  </a:lnTo>
                  <a:lnTo>
                    <a:pt x="63031" y="17583"/>
                  </a:lnTo>
                  <a:lnTo>
                    <a:pt x="63163" y="17766"/>
                  </a:lnTo>
                  <a:lnTo>
                    <a:pt x="63300" y="17939"/>
                  </a:lnTo>
                  <a:lnTo>
                    <a:pt x="63436" y="18101"/>
                  </a:lnTo>
                  <a:lnTo>
                    <a:pt x="63572" y="18252"/>
                  </a:lnTo>
                  <a:lnTo>
                    <a:pt x="63713" y="18392"/>
                  </a:lnTo>
                  <a:lnTo>
                    <a:pt x="63858" y="18522"/>
                  </a:lnTo>
                  <a:lnTo>
                    <a:pt x="63999" y="18641"/>
                  </a:lnTo>
                  <a:lnTo>
                    <a:pt x="64145" y="18738"/>
                  </a:lnTo>
                  <a:lnTo>
                    <a:pt x="64295" y="18835"/>
                  </a:lnTo>
                  <a:lnTo>
                    <a:pt x="64440" y="18910"/>
                  </a:lnTo>
                  <a:lnTo>
                    <a:pt x="64590" y="18975"/>
                  </a:lnTo>
                  <a:lnTo>
                    <a:pt x="64740" y="19029"/>
                  </a:lnTo>
                  <a:lnTo>
                    <a:pt x="64890" y="19072"/>
                  </a:lnTo>
                  <a:lnTo>
                    <a:pt x="65040" y="19105"/>
                  </a:lnTo>
                  <a:lnTo>
                    <a:pt x="65190" y="19116"/>
                  </a:lnTo>
                  <a:lnTo>
                    <a:pt x="65340" y="19116"/>
                  </a:lnTo>
                  <a:lnTo>
                    <a:pt x="65489" y="19105"/>
                  </a:lnTo>
                  <a:lnTo>
                    <a:pt x="65639" y="19072"/>
                  </a:lnTo>
                  <a:lnTo>
                    <a:pt x="65785" y="19029"/>
                  </a:lnTo>
                  <a:lnTo>
                    <a:pt x="65935" y="18975"/>
                  </a:lnTo>
                  <a:lnTo>
                    <a:pt x="66080" y="18900"/>
                  </a:lnTo>
                  <a:lnTo>
                    <a:pt x="66157" y="19353"/>
                  </a:lnTo>
                  <a:lnTo>
                    <a:pt x="66239" y="19796"/>
                  </a:lnTo>
                  <a:lnTo>
                    <a:pt x="66407" y="20681"/>
                  </a:lnTo>
                  <a:lnTo>
                    <a:pt x="66575" y="21555"/>
                  </a:lnTo>
                  <a:lnTo>
                    <a:pt x="66743" y="22429"/>
                  </a:lnTo>
                  <a:lnTo>
                    <a:pt x="66825" y="22872"/>
                  </a:lnTo>
                  <a:lnTo>
                    <a:pt x="66907" y="23325"/>
                  </a:lnTo>
                  <a:lnTo>
                    <a:pt x="66980" y="23767"/>
                  </a:lnTo>
                  <a:lnTo>
                    <a:pt x="67052" y="24221"/>
                  </a:lnTo>
                  <a:lnTo>
                    <a:pt x="67121" y="24685"/>
                  </a:lnTo>
                  <a:lnTo>
                    <a:pt x="67184" y="25160"/>
                  </a:lnTo>
                  <a:lnTo>
                    <a:pt x="67239" y="25635"/>
                  </a:lnTo>
                  <a:lnTo>
                    <a:pt x="67289" y="26120"/>
                  </a:lnTo>
                  <a:lnTo>
                    <a:pt x="67330" y="26617"/>
                  </a:lnTo>
                  <a:lnTo>
                    <a:pt x="67366" y="27113"/>
                  </a:lnTo>
                  <a:lnTo>
                    <a:pt x="67398" y="27610"/>
                  </a:lnTo>
                  <a:lnTo>
                    <a:pt x="67420" y="28106"/>
                  </a:lnTo>
                  <a:lnTo>
                    <a:pt x="67443" y="28592"/>
                  </a:lnTo>
                  <a:lnTo>
                    <a:pt x="67457" y="29088"/>
                  </a:lnTo>
                  <a:lnTo>
                    <a:pt x="67466" y="29574"/>
                  </a:lnTo>
                  <a:lnTo>
                    <a:pt x="67470" y="30071"/>
                  </a:lnTo>
                  <a:lnTo>
                    <a:pt x="67475" y="30556"/>
                  </a:lnTo>
                  <a:lnTo>
                    <a:pt x="67475" y="31053"/>
                  </a:lnTo>
                  <a:lnTo>
                    <a:pt x="67470" y="32035"/>
                  </a:lnTo>
                  <a:lnTo>
                    <a:pt x="67448" y="34043"/>
                  </a:lnTo>
                  <a:lnTo>
                    <a:pt x="67184" y="33945"/>
                  </a:lnTo>
                  <a:lnTo>
                    <a:pt x="66916" y="33881"/>
                  </a:lnTo>
                  <a:lnTo>
                    <a:pt x="66653" y="33816"/>
                  </a:lnTo>
                  <a:lnTo>
                    <a:pt x="66389" y="33773"/>
                  </a:lnTo>
                  <a:lnTo>
                    <a:pt x="66126" y="33751"/>
                  </a:lnTo>
                  <a:lnTo>
                    <a:pt x="65867" y="33740"/>
                  </a:lnTo>
                  <a:lnTo>
                    <a:pt x="65603" y="33751"/>
                  </a:lnTo>
                  <a:lnTo>
                    <a:pt x="65344" y="33773"/>
                  </a:lnTo>
                  <a:lnTo>
                    <a:pt x="65090" y="33816"/>
                  </a:lnTo>
                  <a:lnTo>
                    <a:pt x="64835" y="33881"/>
                  </a:lnTo>
                  <a:lnTo>
                    <a:pt x="64581" y="33967"/>
                  </a:lnTo>
                  <a:lnTo>
                    <a:pt x="64331" y="34064"/>
                  </a:lnTo>
                  <a:lnTo>
                    <a:pt x="64081" y="34183"/>
                  </a:lnTo>
                  <a:lnTo>
                    <a:pt x="63836" y="34312"/>
                  </a:lnTo>
                  <a:lnTo>
                    <a:pt x="63595" y="34474"/>
                  </a:lnTo>
                  <a:lnTo>
                    <a:pt x="63354" y="34658"/>
                  </a:lnTo>
                  <a:lnTo>
                    <a:pt x="63118" y="34852"/>
                  </a:lnTo>
                  <a:lnTo>
                    <a:pt x="62886" y="35068"/>
                  </a:lnTo>
                  <a:lnTo>
                    <a:pt x="62654" y="35305"/>
                  </a:lnTo>
                  <a:lnTo>
                    <a:pt x="62432" y="35575"/>
                  </a:lnTo>
                  <a:lnTo>
                    <a:pt x="62209" y="35856"/>
                  </a:lnTo>
                  <a:lnTo>
                    <a:pt x="61991" y="36158"/>
                  </a:lnTo>
                  <a:lnTo>
                    <a:pt x="61777" y="36493"/>
                  </a:lnTo>
                  <a:lnTo>
                    <a:pt x="61568" y="36838"/>
                  </a:lnTo>
                  <a:lnTo>
                    <a:pt x="61364" y="37216"/>
                  </a:lnTo>
                  <a:lnTo>
                    <a:pt x="61160" y="37615"/>
                  </a:lnTo>
                  <a:lnTo>
                    <a:pt x="60964" y="38036"/>
                  </a:lnTo>
                  <a:lnTo>
                    <a:pt x="60869" y="38252"/>
                  </a:lnTo>
                  <a:lnTo>
                    <a:pt x="60778" y="38479"/>
                  </a:lnTo>
                  <a:lnTo>
                    <a:pt x="60682" y="38705"/>
                  </a:lnTo>
                  <a:lnTo>
                    <a:pt x="60592" y="38943"/>
                  </a:lnTo>
                  <a:lnTo>
                    <a:pt x="60501" y="39191"/>
                  </a:lnTo>
                  <a:lnTo>
                    <a:pt x="60410" y="39439"/>
                  </a:lnTo>
                  <a:lnTo>
                    <a:pt x="60324" y="39698"/>
                  </a:lnTo>
                  <a:lnTo>
                    <a:pt x="60237" y="39957"/>
                  </a:lnTo>
                  <a:lnTo>
                    <a:pt x="60155" y="40227"/>
                  </a:lnTo>
                  <a:lnTo>
                    <a:pt x="60069" y="40508"/>
                  </a:lnTo>
                  <a:lnTo>
                    <a:pt x="60037" y="40637"/>
                  </a:lnTo>
                  <a:lnTo>
                    <a:pt x="60006" y="40767"/>
                  </a:lnTo>
                  <a:lnTo>
                    <a:pt x="59983" y="40885"/>
                  </a:lnTo>
                  <a:lnTo>
                    <a:pt x="59965" y="41015"/>
                  </a:lnTo>
                  <a:lnTo>
                    <a:pt x="59946" y="41144"/>
                  </a:lnTo>
                  <a:lnTo>
                    <a:pt x="59937" y="41263"/>
                  </a:lnTo>
                  <a:lnTo>
                    <a:pt x="59933" y="41393"/>
                  </a:lnTo>
                  <a:lnTo>
                    <a:pt x="59928" y="41511"/>
                  </a:lnTo>
                  <a:lnTo>
                    <a:pt x="59933" y="41630"/>
                  </a:lnTo>
                  <a:lnTo>
                    <a:pt x="59937" y="41749"/>
                  </a:lnTo>
                  <a:lnTo>
                    <a:pt x="59946" y="41857"/>
                  </a:lnTo>
                  <a:lnTo>
                    <a:pt x="59960" y="41976"/>
                  </a:lnTo>
                  <a:lnTo>
                    <a:pt x="59974" y="42083"/>
                  </a:lnTo>
                  <a:lnTo>
                    <a:pt x="59996" y="42191"/>
                  </a:lnTo>
                  <a:lnTo>
                    <a:pt x="60019" y="42289"/>
                  </a:lnTo>
                  <a:lnTo>
                    <a:pt x="60042" y="42386"/>
                  </a:lnTo>
                  <a:lnTo>
                    <a:pt x="60069" y="42483"/>
                  </a:lnTo>
                  <a:lnTo>
                    <a:pt x="60101" y="42580"/>
                  </a:lnTo>
                  <a:lnTo>
                    <a:pt x="60137" y="42666"/>
                  </a:lnTo>
                  <a:lnTo>
                    <a:pt x="60169" y="42742"/>
                  </a:lnTo>
                  <a:lnTo>
                    <a:pt x="60210" y="42828"/>
                  </a:lnTo>
                  <a:lnTo>
                    <a:pt x="60251" y="42904"/>
                  </a:lnTo>
                  <a:lnTo>
                    <a:pt x="60292" y="42969"/>
                  </a:lnTo>
                  <a:lnTo>
                    <a:pt x="60333" y="43033"/>
                  </a:lnTo>
                  <a:lnTo>
                    <a:pt x="60424" y="43141"/>
                  </a:lnTo>
                  <a:lnTo>
                    <a:pt x="60523" y="43238"/>
                  </a:lnTo>
                  <a:lnTo>
                    <a:pt x="60573" y="43271"/>
                  </a:lnTo>
                  <a:lnTo>
                    <a:pt x="60623" y="43303"/>
                  </a:lnTo>
                  <a:lnTo>
                    <a:pt x="60673" y="43325"/>
                  </a:lnTo>
                  <a:lnTo>
                    <a:pt x="60723" y="43335"/>
                  </a:lnTo>
                  <a:lnTo>
                    <a:pt x="60778" y="43314"/>
                  </a:lnTo>
                  <a:lnTo>
                    <a:pt x="60828" y="43314"/>
                  </a:lnTo>
                  <a:lnTo>
                    <a:pt x="60928" y="43303"/>
                  </a:lnTo>
                  <a:lnTo>
                    <a:pt x="60878" y="43325"/>
                  </a:lnTo>
                  <a:lnTo>
                    <a:pt x="60828" y="43335"/>
                  </a:lnTo>
                  <a:lnTo>
                    <a:pt x="60723" y="43335"/>
                  </a:lnTo>
                  <a:lnTo>
                    <a:pt x="60101" y="43357"/>
                  </a:lnTo>
                  <a:lnTo>
                    <a:pt x="59474" y="43379"/>
                  </a:lnTo>
                  <a:lnTo>
                    <a:pt x="58842" y="43422"/>
                  </a:lnTo>
                  <a:lnTo>
                    <a:pt x="58211" y="43476"/>
                  </a:lnTo>
                  <a:lnTo>
                    <a:pt x="57579" y="43541"/>
                  </a:lnTo>
                  <a:lnTo>
                    <a:pt x="56943" y="43627"/>
                  </a:lnTo>
                  <a:lnTo>
                    <a:pt x="56307" y="43724"/>
                  </a:lnTo>
                  <a:lnTo>
                    <a:pt x="55676" y="43843"/>
                  </a:lnTo>
                  <a:lnTo>
                    <a:pt x="55040" y="43983"/>
                  </a:lnTo>
                  <a:lnTo>
                    <a:pt x="54408" y="44134"/>
                  </a:lnTo>
                  <a:lnTo>
                    <a:pt x="53781" y="44318"/>
                  </a:lnTo>
                  <a:lnTo>
                    <a:pt x="53149" y="44512"/>
                  </a:lnTo>
                  <a:lnTo>
                    <a:pt x="52527" y="44739"/>
                  </a:lnTo>
                  <a:lnTo>
                    <a:pt x="51909" y="44987"/>
                  </a:lnTo>
                  <a:lnTo>
                    <a:pt x="51600" y="45116"/>
                  </a:lnTo>
                  <a:lnTo>
                    <a:pt x="51291" y="45257"/>
                  </a:lnTo>
                  <a:lnTo>
                    <a:pt x="50987" y="45397"/>
                  </a:lnTo>
                  <a:lnTo>
                    <a:pt x="50682" y="45548"/>
                  </a:lnTo>
                  <a:lnTo>
                    <a:pt x="50382" y="45710"/>
                  </a:lnTo>
                  <a:lnTo>
                    <a:pt x="50078" y="45872"/>
                  </a:lnTo>
                  <a:lnTo>
                    <a:pt x="49778" y="46045"/>
                  </a:lnTo>
                  <a:lnTo>
                    <a:pt x="49483" y="46217"/>
                  </a:lnTo>
                  <a:lnTo>
                    <a:pt x="49183" y="46401"/>
                  </a:lnTo>
                  <a:lnTo>
                    <a:pt x="48892" y="46595"/>
                  </a:lnTo>
                  <a:lnTo>
                    <a:pt x="48597" y="46800"/>
                  </a:lnTo>
                  <a:lnTo>
                    <a:pt x="48306" y="47005"/>
                  </a:lnTo>
                  <a:lnTo>
                    <a:pt x="48020" y="47221"/>
                  </a:lnTo>
                  <a:lnTo>
                    <a:pt x="47734" y="47448"/>
                  </a:lnTo>
                  <a:lnTo>
                    <a:pt x="47447" y="47674"/>
                  </a:lnTo>
                  <a:lnTo>
                    <a:pt x="47166" y="47912"/>
                  </a:lnTo>
                  <a:lnTo>
                    <a:pt x="46889" y="48160"/>
                  </a:lnTo>
                  <a:lnTo>
                    <a:pt x="46611" y="48419"/>
                  </a:lnTo>
                  <a:lnTo>
                    <a:pt x="46334" y="48678"/>
                  </a:lnTo>
                  <a:lnTo>
                    <a:pt x="46062" y="48959"/>
                  </a:lnTo>
                  <a:lnTo>
                    <a:pt x="45794" y="49239"/>
                  </a:lnTo>
                  <a:lnTo>
                    <a:pt x="45525" y="49520"/>
                  </a:lnTo>
                  <a:lnTo>
                    <a:pt x="45262" y="49822"/>
                  </a:lnTo>
                  <a:lnTo>
                    <a:pt x="45003" y="50135"/>
                  </a:lnTo>
                  <a:lnTo>
                    <a:pt x="44744" y="50448"/>
                  </a:lnTo>
                  <a:lnTo>
                    <a:pt x="44490" y="50772"/>
                  </a:lnTo>
                  <a:lnTo>
                    <a:pt x="44240" y="51107"/>
                  </a:lnTo>
                  <a:lnTo>
                    <a:pt x="43990" y="51452"/>
                  </a:lnTo>
                  <a:lnTo>
                    <a:pt x="43744" y="51808"/>
                  </a:lnTo>
                  <a:lnTo>
                    <a:pt x="43504" y="52175"/>
                  </a:lnTo>
                  <a:lnTo>
                    <a:pt x="43263" y="52553"/>
                  </a:lnTo>
                  <a:lnTo>
                    <a:pt x="43031" y="52931"/>
                  </a:lnTo>
                  <a:lnTo>
                    <a:pt x="42799" y="53330"/>
                  </a:lnTo>
                  <a:lnTo>
                    <a:pt x="42572" y="53729"/>
                  </a:lnTo>
                  <a:lnTo>
                    <a:pt x="42345" y="54150"/>
                  </a:lnTo>
                  <a:lnTo>
                    <a:pt x="42127" y="54571"/>
                  </a:lnTo>
                  <a:lnTo>
                    <a:pt x="41968" y="54895"/>
                  </a:lnTo>
                  <a:lnTo>
                    <a:pt x="41809" y="55208"/>
                  </a:lnTo>
                  <a:lnTo>
                    <a:pt x="41659" y="55532"/>
                  </a:lnTo>
                  <a:lnTo>
                    <a:pt x="41505" y="55866"/>
                  </a:lnTo>
                  <a:lnTo>
                    <a:pt x="41209" y="56525"/>
                  </a:lnTo>
                  <a:lnTo>
                    <a:pt x="40923" y="57205"/>
                  </a:lnTo>
                  <a:lnTo>
                    <a:pt x="40646" y="57896"/>
                  </a:lnTo>
                  <a:lnTo>
                    <a:pt x="40378" y="58608"/>
                  </a:lnTo>
                  <a:lnTo>
                    <a:pt x="40119" y="59320"/>
                  </a:lnTo>
                  <a:lnTo>
                    <a:pt x="39873" y="60054"/>
                  </a:lnTo>
                  <a:lnTo>
                    <a:pt x="39628" y="60799"/>
                  </a:lnTo>
                  <a:lnTo>
                    <a:pt x="39396" y="61544"/>
                  </a:lnTo>
                  <a:lnTo>
                    <a:pt x="39174" y="62310"/>
                  </a:lnTo>
                  <a:lnTo>
                    <a:pt x="38960" y="63087"/>
                  </a:lnTo>
                  <a:lnTo>
                    <a:pt x="38751" y="63875"/>
                  </a:lnTo>
                  <a:lnTo>
                    <a:pt x="38551" y="64663"/>
                  </a:lnTo>
                  <a:lnTo>
                    <a:pt x="38360" y="65472"/>
                  </a:lnTo>
                  <a:lnTo>
                    <a:pt x="38174" y="66293"/>
                  </a:lnTo>
                  <a:lnTo>
                    <a:pt x="38002" y="67113"/>
                  </a:lnTo>
                  <a:lnTo>
                    <a:pt x="37829" y="67944"/>
                  </a:lnTo>
                  <a:lnTo>
                    <a:pt x="37670" y="68786"/>
                  </a:lnTo>
                  <a:lnTo>
                    <a:pt x="37515" y="69639"/>
                  </a:lnTo>
                  <a:lnTo>
                    <a:pt x="37365" y="70502"/>
                  </a:lnTo>
                  <a:lnTo>
                    <a:pt x="37225" y="71365"/>
                  </a:lnTo>
                  <a:lnTo>
                    <a:pt x="37093" y="72240"/>
                  </a:lnTo>
                  <a:lnTo>
                    <a:pt x="36966" y="73125"/>
                  </a:lnTo>
                  <a:lnTo>
                    <a:pt x="36843" y="74010"/>
                  </a:lnTo>
                  <a:lnTo>
                    <a:pt x="36729" y="74906"/>
                  </a:lnTo>
                  <a:lnTo>
                    <a:pt x="36620" y="75801"/>
                  </a:lnTo>
                  <a:lnTo>
                    <a:pt x="36516" y="76708"/>
                  </a:lnTo>
                  <a:lnTo>
                    <a:pt x="36420" y="77625"/>
                  </a:lnTo>
                  <a:lnTo>
                    <a:pt x="36330" y="78543"/>
                  </a:lnTo>
                  <a:lnTo>
                    <a:pt x="36243" y="79460"/>
                  </a:lnTo>
                  <a:lnTo>
                    <a:pt x="36161" y="80389"/>
                  </a:lnTo>
                  <a:lnTo>
                    <a:pt x="36089" y="81317"/>
                  </a:lnTo>
                  <a:lnTo>
                    <a:pt x="36016" y="82256"/>
                  </a:lnTo>
                  <a:lnTo>
                    <a:pt x="35952" y="83184"/>
                  </a:lnTo>
                  <a:lnTo>
                    <a:pt x="35893" y="84134"/>
                  </a:lnTo>
                  <a:lnTo>
                    <a:pt x="35834" y="85073"/>
                  </a:lnTo>
                  <a:lnTo>
                    <a:pt x="35784" y="86023"/>
                  </a:lnTo>
                  <a:lnTo>
                    <a:pt x="35739" y="86972"/>
                  </a:lnTo>
                  <a:lnTo>
                    <a:pt x="35693" y="87922"/>
                  </a:lnTo>
                  <a:lnTo>
                    <a:pt x="35657" y="88872"/>
                  </a:lnTo>
                  <a:lnTo>
                    <a:pt x="35621" y="89822"/>
                  </a:lnTo>
                  <a:lnTo>
                    <a:pt x="35589" y="90782"/>
                  </a:lnTo>
                  <a:lnTo>
                    <a:pt x="35562" y="91732"/>
                  </a:lnTo>
                  <a:lnTo>
                    <a:pt x="35539" y="92693"/>
                  </a:lnTo>
                  <a:lnTo>
                    <a:pt x="35521" y="93643"/>
                  </a:lnTo>
                  <a:lnTo>
                    <a:pt x="35503" y="94603"/>
                  </a:lnTo>
                  <a:lnTo>
                    <a:pt x="35489" y="95553"/>
                  </a:lnTo>
                  <a:lnTo>
                    <a:pt x="35475" y="96503"/>
                  </a:lnTo>
                  <a:lnTo>
                    <a:pt x="35466" y="97463"/>
                  </a:lnTo>
                  <a:lnTo>
                    <a:pt x="35457" y="99363"/>
                  </a:lnTo>
                  <a:lnTo>
                    <a:pt x="35457" y="101252"/>
                  </a:lnTo>
                  <a:lnTo>
                    <a:pt x="35462" y="103130"/>
                  </a:lnTo>
                  <a:lnTo>
                    <a:pt x="35475" y="104997"/>
                  </a:lnTo>
                  <a:lnTo>
                    <a:pt x="35498" y="106843"/>
                  </a:lnTo>
                  <a:lnTo>
                    <a:pt x="35521" y="108667"/>
                  </a:lnTo>
                  <a:lnTo>
                    <a:pt x="35548" y="110480"/>
                  </a:lnTo>
                  <a:lnTo>
                    <a:pt x="35553" y="110599"/>
                  </a:lnTo>
                  <a:lnTo>
                    <a:pt x="35566" y="110696"/>
                  </a:lnTo>
                  <a:lnTo>
                    <a:pt x="35580" y="110793"/>
                  </a:lnTo>
                  <a:lnTo>
                    <a:pt x="35593" y="110890"/>
                  </a:lnTo>
                  <a:lnTo>
                    <a:pt x="35153" y="111009"/>
                  </a:lnTo>
                  <a:lnTo>
                    <a:pt x="34726" y="111138"/>
                  </a:lnTo>
                  <a:lnTo>
                    <a:pt x="34512" y="111214"/>
                  </a:lnTo>
                  <a:lnTo>
                    <a:pt x="34308" y="111300"/>
                  </a:lnTo>
                  <a:lnTo>
                    <a:pt x="34099" y="111387"/>
                  </a:lnTo>
                  <a:lnTo>
                    <a:pt x="33899" y="111473"/>
                  </a:lnTo>
                  <a:lnTo>
                    <a:pt x="33699" y="111570"/>
                  </a:lnTo>
                  <a:lnTo>
                    <a:pt x="33503" y="111678"/>
                  </a:lnTo>
                  <a:lnTo>
                    <a:pt x="33308" y="111786"/>
                  </a:lnTo>
                  <a:lnTo>
                    <a:pt x="33117" y="111905"/>
                  </a:lnTo>
                  <a:lnTo>
                    <a:pt x="32931" y="112034"/>
                  </a:lnTo>
                  <a:lnTo>
                    <a:pt x="32745" y="112164"/>
                  </a:lnTo>
                  <a:lnTo>
                    <a:pt x="32568" y="112304"/>
                  </a:lnTo>
                  <a:lnTo>
                    <a:pt x="32390" y="112444"/>
                  </a:lnTo>
                  <a:lnTo>
                    <a:pt x="32236" y="112585"/>
                  </a:lnTo>
                  <a:lnTo>
                    <a:pt x="32090" y="112736"/>
                  </a:lnTo>
                  <a:lnTo>
                    <a:pt x="31945" y="112887"/>
                  </a:lnTo>
                  <a:lnTo>
                    <a:pt x="31804" y="113049"/>
                  </a:lnTo>
                  <a:lnTo>
                    <a:pt x="31668" y="113221"/>
                  </a:lnTo>
                  <a:lnTo>
                    <a:pt x="31536" y="113394"/>
                  </a:lnTo>
                  <a:lnTo>
                    <a:pt x="31409" y="113578"/>
                  </a:lnTo>
                  <a:lnTo>
                    <a:pt x="31286" y="113772"/>
                  </a:lnTo>
                  <a:lnTo>
                    <a:pt x="31164" y="113977"/>
                  </a:lnTo>
                  <a:lnTo>
                    <a:pt x="31045" y="114182"/>
                  </a:lnTo>
                  <a:lnTo>
                    <a:pt x="30932" y="114398"/>
                  </a:lnTo>
                  <a:lnTo>
                    <a:pt x="30823" y="114614"/>
                  </a:lnTo>
                  <a:lnTo>
                    <a:pt x="30718" y="114840"/>
                  </a:lnTo>
                  <a:lnTo>
                    <a:pt x="30614" y="115078"/>
                  </a:lnTo>
                  <a:lnTo>
                    <a:pt x="30514" y="115315"/>
                  </a:lnTo>
                  <a:lnTo>
                    <a:pt x="30418" y="115564"/>
                  </a:lnTo>
                  <a:lnTo>
                    <a:pt x="30328" y="115823"/>
                  </a:lnTo>
                  <a:lnTo>
                    <a:pt x="30241" y="116082"/>
                  </a:lnTo>
                  <a:lnTo>
                    <a:pt x="30155" y="116341"/>
                  </a:lnTo>
                  <a:lnTo>
                    <a:pt x="30073" y="116621"/>
                  </a:lnTo>
                  <a:lnTo>
                    <a:pt x="29991" y="116891"/>
                  </a:lnTo>
                  <a:lnTo>
                    <a:pt x="29919" y="117183"/>
                  </a:lnTo>
                  <a:lnTo>
                    <a:pt x="29846" y="117463"/>
                  </a:lnTo>
                  <a:lnTo>
                    <a:pt x="29773" y="117765"/>
                  </a:lnTo>
                  <a:lnTo>
                    <a:pt x="29710" y="118068"/>
                  </a:lnTo>
                  <a:lnTo>
                    <a:pt x="29646" y="118370"/>
                  </a:lnTo>
                  <a:lnTo>
                    <a:pt x="29582" y="118683"/>
                  </a:lnTo>
                  <a:lnTo>
                    <a:pt x="29528" y="118996"/>
                  </a:lnTo>
                  <a:lnTo>
                    <a:pt x="29473" y="119320"/>
                  </a:lnTo>
                  <a:lnTo>
                    <a:pt x="29419" y="119643"/>
                  </a:lnTo>
                  <a:lnTo>
                    <a:pt x="29373" y="119978"/>
                  </a:lnTo>
                  <a:lnTo>
                    <a:pt x="29324" y="120313"/>
                  </a:lnTo>
                  <a:lnTo>
                    <a:pt x="29283" y="120658"/>
                  </a:lnTo>
                  <a:lnTo>
                    <a:pt x="29242" y="121003"/>
                  </a:lnTo>
                  <a:lnTo>
                    <a:pt x="29201" y="121349"/>
                  </a:lnTo>
                  <a:lnTo>
                    <a:pt x="29169" y="121705"/>
                  </a:lnTo>
                  <a:lnTo>
                    <a:pt x="29133" y="122061"/>
                  </a:lnTo>
                  <a:lnTo>
                    <a:pt x="29105" y="122428"/>
                  </a:lnTo>
                  <a:lnTo>
                    <a:pt x="29051" y="123162"/>
                  </a:lnTo>
                  <a:lnTo>
                    <a:pt x="29005" y="123918"/>
                  </a:lnTo>
                  <a:lnTo>
                    <a:pt x="28969" y="124684"/>
                  </a:lnTo>
                  <a:lnTo>
                    <a:pt x="28946" y="125461"/>
                  </a:lnTo>
                  <a:lnTo>
                    <a:pt x="28928" y="126249"/>
                  </a:lnTo>
                  <a:lnTo>
                    <a:pt x="28919" y="127058"/>
                  </a:lnTo>
                  <a:lnTo>
                    <a:pt x="28915" y="127868"/>
                  </a:lnTo>
                  <a:lnTo>
                    <a:pt x="28919" y="128688"/>
                  </a:lnTo>
                  <a:lnTo>
                    <a:pt x="28933" y="129530"/>
                  </a:lnTo>
                  <a:lnTo>
                    <a:pt x="28951" y="130372"/>
                  </a:lnTo>
                  <a:lnTo>
                    <a:pt x="28978" y="131214"/>
                  </a:lnTo>
                  <a:lnTo>
                    <a:pt x="29010" y="132066"/>
                  </a:lnTo>
                  <a:lnTo>
                    <a:pt x="29046" y="132930"/>
                  </a:lnTo>
                  <a:lnTo>
                    <a:pt x="29087" y="133793"/>
                  </a:lnTo>
                  <a:lnTo>
                    <a:pt x="29137" y="134668"/>
                  </a:lnTo>
                  <a:lnTo>
                    <a:pt x="29187" y="135542"/>
                  </a:lnTo>
                  <a:lnTo>
                    <a:pt x="29246" y="136416"/>
                  </a:lnTo>
                  <a:lnTo>
                    <a:pt x="29305" y="137290"/>
                  </a:lnTo>
                  <a:lnTo>
                    <a:pt x="29369" y="138165"/>
                  </a:lnTo>
                  <a:lnTo>
                    <a:pt x="29437" y="139039"/>
                  </a:lnTo>
                  <a:lnTo>
                    <a:pt x="29505" y="139913"/>
                  </a:lnTo>
                  <a:lnTo>
                    <a:pt x="29651" y="141651"/>
                  </a:lnTo>
                  <a:lnTo>
                    <a:pt x="29805" y="143367"/>
                  </a:lnTo>
                  <a:lnTo>
                    <a:pt x="29964" y="145072"/>
                  </a:lnTo>
                  <a:lnTo>
                    <a:pt x="30128" y="146745"/>
                  </a:lnTo>
                  <a:lnTo>
                    <a:pt x="30441" y="149962"/>
                  </a:lnTo>
                  <a:lnTo>
                    <a:pt x="30591" y="151505"/>
                  </a:lnTo>
                  <a:lnTo>
                    <a:pt x="30732" y="152984"/>
                  </a:lnTo>
                  <a:lnTo>
                    <a:pt x="30859" y="154398"/>
                  </a:lnTo>
                  <a:lnTo>
                    <a:pt x="30968" y="155736"/>
                  </a:lnTo>
                  <a:lnTo>
                    <a:pt x="31018" y="156383"/>
                  </a:lnTo>
                  <a:lnTo>
                    <a:pt x="31064" y="157009"/>
                  </a:lnTo>
                  <a:lnTo>
                    <a:pt x="31105" y="157603"/>
                  </a:lnTo>
                  <a:lnTo>
                    <a:pt x="31136" y="158186"/>
                  </a:lnTo>
                  <a:lnTo>
                    <a:pt x="31145" y="158305"/>
                  </a:lnTo>
                  <a:lnTo>
                    <a:pt x="31159" y="158423"/>
                  </a:lnTo>
                  <a:lnTo>
                    <a:pt x="31173" y="158531"/>
                  </a:lnTo>
                  <a:lnTo>
                    <a:pt x="31186" y="158639"/>
                  </a:lnTo>
                  <a:lnTo>
                    <a:pt x="31227" y="158855"/>
                  </a:lnTo>
                  <a:lnTo>
                    <a:pt x="31268" y="159049"/>
                  </a:lnTo>
                  <a:lnTo>
                    <a:pt x="31232" y="159201"/>
                  </a:lnTo>
                  <a:lnTo>
                    <a:pt x="31200" y="159352"/>
                  </a:lnTo>
                  <a:lnTo>
                    <a:pt x="31168" y="159503"/>
                  </a:lnTo>
                  <a:lnTo>
                    <a:pt x="31145" y="159665"/>
                  </a:lnTo>
                  <a:lnTo>
                    <a:pt x="31123" y="159827"/>
                  </a:lnTo>
                  <a:lnTo>
                    <a:pt x="31105" y="159999"/>
                  </a:lnTo>
                  <a:lnTo>
                    <a:pt x="31091" y="160161"/>
                  </a:lnTo>
                  <a:lnTo>
                    <a:pt x="31082" y="160334"/>
                  </a:lnTo>
                  <a:lnTo>
                    <a:pt x="31077" y="160506"/>
                  </a:lnTo>
                  <a:lnTo>
                    <a:pt x="31077" y="160679"/>
                  </a:lnTo>
                  <a:lnTo>
                    <a:pt x="31082" y="160852"/>
                  </a:lnTo>
                  <a:lnTo>
                    <a:pt x="31091" y="161025"/>
                  </a:lnTo>
                  <a:lnTo>
                    <a:pt x="31100" y="161186"/>
                  </a:lnTo>
                  <a:lnTo>
                    <a:pt x="31118" y="161359"/>
                  </a:lnTo>
                  <a:lnTo>
                    <a:pt x="31136" y="161521"/>
                  </a:lnTo>
                  <a:lnTo>
                    <a:pt x="31164" y="161672"/>
                  </a:lnTo>
                  <a:lnTo>
                    <a:pt x="31191" y="161834"/>
                  </a:lnTo>
                  <a:lnTo>
                    <a:pt x="31223" y="161985"/>
                  </a:lnTo>
                  <a:lnTo>
                    <a:pt x="31259" y="162125"/>
                  </a:lnTo>
                  <a:lnTo>
                    <a:pt x="31300" y="162266"/>
                  </a:lnTo>
                  <a:lnTo>
                    <a:pt x="31345" y="162395"/>
                  </a:lnTo>
                  <a:lnTo>
                    <a:pt x="31395" y="162514"/>
                  </a:lnTo>
                  <a:lnTo>
                    <a:pt x="31445" y="162633"/>
                  </a:lnTo>
                  <a:lnTo>
                    <a:pt x="31504" y="162730"/>
                  </a:lnTo>
                  <a:lnTo>
                    <a:pt x="31568" y="162827"/>
                  </a:lnTo>
                  <a:lnTo>
                    <a:pt x="31632" y="162913"/>
                  </a:lnTo>
                  <a:lnTo>
                    <a:pt x="31700" y="162989"/>
                  </a:lnTo>
                  <a:lnTo>
                    <a:pt x="31777" y="163054"/>
                  </a:lnTo>
                  <a:lnTo>
                    <a:pt x="31854" y="163097"/>
                  </a:lnTo>
                  <a:lnTo>
                    <a:pt x="31936" y="163129"/>
                  </a:lnTo>
                  <a:lnTo>
                    <a:pt x="32022" y="163162"/>
                  </a:lnTo>
                  <a:lnTo>
                    <a:pt x="32113" y="163162"/>
                  </a:lnTo>
                  <a:lnTo>
                    <a:pt x="33712" y="163194"/>
                  </a:lnTo>
                  <a:lnTo>
                    <a:pt x="35312" y="163226"/>
                  </a:lnTo>
                  <a:lnTo>
                    <a:pt x="38519" y="163324"/>
                  </a:lnTo>
                  <a:lnTo>
                    <a:pt x="41723" y="163442"/>
                  </a:lnTo>
                  <a:lnTo>
                    <a:pt x="44935" y="163583"/>
                  </a:lnTo>
                  <a:lnTo>
                    <a:pt x="48147" y="163723"/>
                  </a:lnTo>
                  <a:lnTo>
                    <a:pt x="51364" y="163885"/>
                  </a:lnTo>
                  <a:lnTo>
                    <a:pt x="57802" y="164198"/>
                  </a:lnTo>
                  <a:lnTo>
                    <a:pt x="57766" y="165277"/>
                  </a:lnTo>
                  <a:lnTo>
                    <a:pt x="57738" y="166367"/>
                  </a:lnTo>
                  <a:lnTo>
                    <a:pt x="57711" y="167447"/>
                  </a:lnTo>
                  <a:lnTo>
                    <a:pt x="57693" y="168547"/>
                  </a:lnTo>
                  <a:lnTo>
                    <a:pt x="57679" y="169638"/>
                  </a:lnTo>
                  <a:lnTo>
                    <a:pt x="57670" y="170738"/>
                  </a:lnTo>
                  <a:lnTo>
                    <a:pt x="57666" y="171839"/>
                  </a:lnTo>
                  <a:lnTo>
                    <a:pt x="57666" y="172951"/>
                  </a:lnTo>
                  <a:lnTo>
                    <a:pt x="57670" y="174063"/>
                  </a:lnTo>
                  <a:lnTo>
                    <a:pt x="57675" y="175174"/>
                  </a:lnTo>
                  <a:lnTo>
                    <a:pt x="57688" y="176286"/>
                  </a:lnTo>
                  <a:lnTo>
                    <a:pt x="57702" y="177398"/>
                  </a:lnTo>
                  <a:lnTo>
                    <a:pt x="57720" y="178510"/>
                  </a:lnTo>
                  <a:lnTo>
                    <a:pt x="57743" y="179632"/>
                  </a:lnTo>
                  <a:lnTo>
                    <a:pt x="57766" y="180755"/>
                  </a:lnTo>
                  <a:lnTo>
                    <a:pt x="57793" y="181866"/>
                  </a:lnTo>
                  <a:lnTo>
                    <a:pt x="57856" y="184100"/>
                  </a:lnTo>
                  <a:lnTo>
                    <a:pt x="57929" y="186335"/>
                  </a:lnTo>
                  <a:lnTo>
                    <a:pt x="58006" y="188569"/>
                  </a:lnTo>
                  <a:lnTo>
                    <a:pt x="58093" y="190781"/>
                  </a:lnTo>
                  <a:lnTo>
                    <a:pt x="58188" y="192994"/>
                  </a:lnTo>
                  <a:lnTo>
                    <a:pt x="58284" y="195196"/>
                  </a:lnTo>
                  <a:lnTo>
                    <a:pt x="58483" y="199535"/>
                  </a:lnTo>
                  <a:lnTo>
                    <a:pt x="56916" y="199535"/>
                  </a:lnTo>
                  <a:lnTo>
                    <a:pt x="55348" y="199545"/>
                  </a:lnTo>
                  <a:lnTo>
                    <a:pt x="53781" y="199567"/>
                  </a:lnTo>
                  <a:lnTo>
                    <a:pt x="52218" y="199599"/>
                  </a:lnTo>
                  <a:lnTo>
                    <a:pt x="50651" y="199643"/>
                  </a:lnTo>
                  <a:lnTo>
                    <a:pt x="49092" y="199697"/>
                  </a:lnTo>
                  <a:lnTo>
                    <a:pt x="47529" y="199772"/>
                  </a:lnTo>
                  <a:lnTo>
                    <a:pt x="45971" y="199858"/>
                  </a:lnTo>
                  <a:lnTo>
                    <a:pt x="44412" y="199956"/>
                  </a:lnTo>
                  <a:lnTo>
                    <a:pt x="42854" y="200074"/>
                  </a:lnTo>
                  <a:lnTo>
                    <a:pt x="41300" y="200204"/>
                  </a:lnTo>
                  <a:lnTo>
                    <a:pt x="39746" y="200344"/>
                  </a:lnTo>
                  <a:lnTo>
                    <a:pt x="38197" y="200506"/>
                  </a:lnTo>
                  <a:lnTo>
                    <a:pt x="36648" y="200679"/>
                  </a:lnTo>
                  <a:lnTo>
                    <a:pt x="35098" y="200873"/>
                  </a:lnTo>
                  <a:lnTo>
                    <a:pt x="33553" y="201089"/>
                  </a:lnTo>
                  <a:lnTo>
                    <a:pt x="33508" y="201089"/>
                  </a:lnTo>
                  <a:lnTo>
                    <a:pt x="33463" y="201111"/>
                  </a:lnTo>
                  <a:lnTo>
                    <a:pt x="33376" y="201154"/>
                  </a:lnTo>
                  <a:lnTo>
                    <a:pt x="33304" y="201208"/>
                  </a:lnTo>
                  <a:lnTo>
                    <a:pt x="33235" y="201262"/>
                  </a:lnTo>
                  <a:lnTo>
                    <a:pt x="33190" y="201175"/>
                  </a:lnTo>
                  <a:lnTo>
                    <a:pt x="33140" y="201100"/>
                  </a:lnTo>
                  <a:lnTo>
                    <a:pt x="33090" y="201024"/>
                  </a:lnTo>
                  <a:lnTo>
                    <a:pt x="33040" y="200970"/>
                  </a:lnTo>
                  <a:lnTo>
                    <a:pt x="32990" y="200927"/>
                  </a:lnTo>
                  <a:lnTo>
                    <a:pt x="32936" y="200884"/>
                  </a:lnTo>
                  <a:lnTo>
                    <a:pt x="32881" y="200862"/>
                  </a:lnTo>
                  <a:lnTo>
                    <a:pt x="32827" y="200851"/>
                  </a:lnTo>
                  <a:lnTo>
                    <a:pt x="32767" y="200851"/>
                  </a:lnTo>
                  <a:lnTo>
                    <a:pt x="32713" y="200862"/>
                  </a:lnTo>
                  <a:lnTo>
                    <a:pt x="32658" y="200884"/>
                  </a:lnTo>
                  <a:lnTo>
                    <a:pt x="32604" y="200927"/>
                  </a:lnTo>
                  <a:lnTo>
                    <a:pt x="32554" y="200992"/>
                  </a:lnTo>
                  <a:lnTo>
                    <a:pt x="32499" y="201067"/>
                  </a:lnTo>
                  <a:lnTo>
                    <a:pt x="32454" y="201154"/>
                  </a:lnTo>
                  <a:lnTo>
                    <a:pt x="32404" y="201262"/>
                  </a:lnTo>
                  <a:lnTo>
                    <a:pt x="32227" y="201737"/>
                  </a:lnTo>
                  <a:lnTo>
                    <a:pt x="32054" y="202211"/>
                  </a:lnTo>
                  <a:lnTo>
                    <a:pt x="31886" y="202686"/>
                  </a:lnTo>
                  <a:lnTo>
                    <a:pt x="31722" y="203172"/>
                  </a:lnTo>
                  <a:lnTo>
                    <a:pt x="31563" y="203668"/>
                  </a:lnTo>
                  <a:lnTo>
                    <a:pt x="31409" y="204165"/>
                  </a:lnTo>
                  <a:lnTo>
                    <a:pt x="31259" y="204661"/>
                  </a:lnTo>
                  <a:lnTo>
                    <a:pt x="31109" y="205169"/>
                  </a:lnTo>
                  <a:lnTo>
                    <a:pt x="30909" y="205147"/>
                  </a:lnTo>
                  <a:lnTo>
                    <a:pt x="30709" y="205126"/>
                  </a:lnTo>
                  <a:lnTo>
                    <a:pt x="30300" y="205061"/>
                  </a:lnTo>
                  <a:lnTo>
                    <a:pt x="29473" y="204910"/>
                  </a:lnTo>
                  <a:lnTo>
                    <a:pt x="29060" y="204845"/>
                  </a:lnTo>
                  <a:lnTo>
                    <a:pt x="28856" y="204823"/>
                  </a:lnTo>
                  <a:lnTo>
                    <a:pt x="28651" y="204813"/>
                  </a:lnTo>
                  <a:lnTo>
                    <a:pt x="28447" y="204802"/>
                  </a:lnTo>
                  <a:lnTo>
                    <a:pt x="28247" y="204813"/>
                  </a:lnTo>
                  <a:lnTo>
                    <a:pt x="28047" y="204823"/>
                  </a:lnTo>
                  <a:lnTo>
                    <a:pt x="27847" y="204856"/>
                  </a:lnTo>
                  <a:lnTo>
                    <a:pt x="27647" y="204899"/>
                  </a:lnTo>
                  <a:lnTo>
                    <a:pt x="27456" y="204964"/>
                  </a:lnTo>
                  <a:lnTo>
                    <a:pt x="27261" y="205039"/>
                  </a:lnTo>
                  <a:lnTo>
                    <a:pt x="27074" y="205136"/>
                  </a:lnTo>
                  <a:lnTo>
                    <a:pt x="26888" y="205255"/>
                  </a:lnTo>
                  <a:lnTo>
                    <a:pt x="26706" y="205395"/>
                  </a:lnTo>
                  <a:lnTo>
                    <a:pt x="26529" y="205557"/>
                  </a:lnTo>
                  <a:lnTo>
                    <a:pt x="26438" y="205644"/>
                  </a:lnTo>
                  <a:lnTo>
                    <a:pt x="26352" y="205741"/>
                  </a:lnTo>
                  <a:lnTo>
                    <a:pt x="26266" y="205849"/>
                  </a:lnTo>
                  <a:lnTo>
                    <a:pt x="26184" y="205957"/>
                  </a:lnTo>
                  <a:lnTo>
                    <a:pt x="26098" y="206075"/>
                  </a:lnTo>
                  <a:lnTo>
                    <a:pt x="26016" y="206194"/>
                  </a:lnTo>
                  <a:lnTo>
                    <a:pt x="25934" y="206324"/>
                  </a:lnTo>
                  <a:lnTo>
                    <a:pt x="25857" y="206464"/>
                  </a:lnTo>
                  <a:lnTo>
                    <a:pt x="25775" y="206604"/>
                  </a:lnTo>
                  <a:lnTo>
                    <a:pt x="25698" y="206755"/>
                  </a:lnTo>
                  <a:lnTo>
                    <a:pt x="25621" y="206917"/>
                  </a:lnTo>
                  <a:lnTo>
                    <a:pt x="25548" y="207090"/>
                  </a:lnTo>
                  <a:lnTo>
                    <a:pt x="25475" y="207263"/>
                  </a:lnTo>
                  <a:lnTo>
                    <a:pt x="25403" y="207446"/>
                  </a:lnTo>
                  <a:lnTo>
                    <a:pt x="25330" y="207640"/>
                  </a:lnTo>
                  <a:lnTo>
                    <a:pt x="25262" y="207845"/>
                  </a:lnTo>
                  <a:lnTo>
                    <a:pt x="25194" y="208061"/>
                  </a:lnTo>
                  <a:lnTo>
                    <a:pt x="25130" y="208277"/>
                  </a:lnTo>
                  <a:lnTo>
                    <a:pt x="25071" y="208482"/>
                  </a:lnTo>
                  <a:lnTo>
                    <a:pt x="25016" y="208698"/>
                  </a:lnTo>
                  <a:lnTo>
                    <a:pt x="24962" y="208914"/>
                  </a:lnTo>
                  <a:lnTo>
                    <a:pt x="24912" y="209130"/>
                  </a:lnTo>
                  <a:lnTo>
                    <a:pt x="24866" y="209357"/>
                  </a:lnTo>
                  <a:lnTo>
                    <a:pt x="24821" y="209583"/>
                  </a:lnTo>
                  <a:lnTo>
                    <a:pt x="24735" y="210058"/>
                  </a:lnTo>
                  <a:lnTo>
                    <a:pt x="24662" y="210544"/>
                  </a:lnTo>
                  <a:lnTo>
                    <a:pt x="24594" y="211040"/>
                  </a:lnTo>
                  <a:lnTo>
                    <a:pt x="24535" y="211548"/>
                  </a:lnTo>
                  <a:lnTo>
                    <a:pt x="24480" y="212066"/>
                  </a:lnTo>
                  <a:lnTo>
                    <a:pt x="24439" y="212605"/>
                  </a:lnTo>
                  <a:lnTo>
                    <a:pt x="24398" y="213145"/>
                  </a:lnTo>
                  <a:lnTo>
                    <a:pt x="24367" y="213695"/>
                  </a:lnTo>
                  <a:lnTo>
                    <a:pt x="24339" y="214246"/>
                  </a:lnTo>
                  <a:lnTo>
                    <a:pt x="24321" y="214807"/>
                  </a:lnTo>
                  <a:lnTo>
                    <a:pt x="24303" y="215368"/>
                  </a:lnTo>
                  <a:lnTo>
                    <a:pt x="24289" y="215940"/>
                  </a:lnTo>
                  <a:lnTo>
                    <a:pt x="24285" y="216512"/>
                  </a:lnTo>
                  <a:lnTo>
                    <a:pt x="23999" y="216674"/>
                  </a:lnTo>
                  <a:lnTo>
                    <a:pt x="23717" y="216847"/>
                  </a:lnTo>
                  <a:lnTo>
                    <a:pt x="23440" y="217041"/>
                  </a:lnTo>
                  <a:lnTo>
                    <a:pt x="23167" y="217236"/>
                  </a:lnTo>
                  <a:lnTo>
                    <a:pt x="22895" y="217441"/>
                  </a:lnTo>
                  <a:lnTo>
                    <a:pt x="22626" y="217656"/>
                  </a:lnTo>
                  <a:lnTo>
                    <a:pt x="22363" y="217883"/>
                  </a:lnTo>
                  <a:lnTo>
                    <a:pt x="22104" y="218121"/>
                  </a:lnTo>
                  <a:lnTo>
                    <a:pt x="21845" y="218369"/>
                  </a:lnTo>
                  <a:lnTo>
                    <a:pt x="21591" y="218628"/>
                  </a:lnTo>
                  <a:lnTo>
                    <a:pt x="21341" y="218898"/>
                  </a:lnTo>
                  <a:lnTo>
                    <a:pt x="21095" y="219178"/>
                  </a:lnTo>
                  <a:lnTo>
                    <a:pt x="20850" y="219459"/>
                  </a:lnTo>
                  <a:lnTo>
                    <a:pt x="20614" y="219750"/>
                  </a:lnTo>
                  <a:lnTo>
                    <a:pt x="20377" y="220053"/>
                  </a:lnTo>
                  <a:lnTo>
                    <a:pt x="20141" y="220376"/>
                  </a:lnTo>
                  <a:lnTo>
                    <a:pt x="19914" y="220689"/>
                  </a:lnTo>
                  <a:lnTo>
                    <a:pt x="19687" y="221024"/>
                  </a:lnTo>
                  <a:lnTo>
                    <a:pt x="19464" y="221359"/>
                  </a:lnTo>
                  <a:lnTo>
                    <a:pt x="19242" y="221715"/>
                  </a:lnTo>
                  <a:lnTo>
                    <a:pt x="19023" y="222071"/>
                  </a:lnTo>
                  <a:lnTo>
                    <a:pt x="18810" y="222438"/>
                  </a:lnTo>
                  <a:lnTo>
                    <a:pt x="18601" y="222805"/>
                  </a:lnTo>
                  <a:lnTo>
                    <a:pt x="18396" y="223183"/>
                  </a:lnTo>
                  <a:lnTo>
                    <a:pt x="18192" y="223571"/>
                  </a:lnTo>
                  <a:lnTo>
                    <a:pt x="17988" y="223971"/>
                  </a:lnTo>
                  <a:lnTo>
                    <a:pt x="17792" y="224381"/>
                  </a:lnTo>
                  <a:lnTo>
                    <a:pt x="17597" y="224791"/>
                  </a:lnTo>
                  <a:lnTo>
                    <a:pt x="17406" y="225212"/>
                  </a:lnTo>
                  <a:lnTo>
                    <a:pt x="17215" y="225633"/>
                  </a:lnTo>
                  <a:lnTo>
                    <a:pt x="17033" y="226075"/>
                  </a:lnTo>
                  <a:lnTo>
                    <a:pt x="16847" y="226518"/>
                  </a:lnTo>
                  <a:lnTo>
                    <a:pt x="16670" y="226960"/>
                  </a:lnTo>
                  <a:lnTo>
                    <a:pt x="16493" y="227424"/>
                  </a:lnTo>
                  <a:lnTo>
                    <a:pt x="16320" y="227878"/>
                  </a:lnTo>
                  <a:lnTo>
                    <a:pt x="16152" y="228353"/>
                  </a:lnTo>
                  <a:lnTo>
                    <a:pt x="15984" y="228827"/>
                  </a:lnTo>
                  <a:lnTo>
                    <a:pt x="15820" y="229313"/>
                  </a:lnTo>
                  <a:lnTo>
                    <a:pt x="15657" y="229799"/>
                  </a:lnTo>
                  <a:lnTo>
                    <a:pt x="15498" y="230295"/>
                  </a:lnTo>
                  <a:lnTo>
                    <a:pt x="15343" y="230792"/>
                  </a:lnTo>
                  <a:lnTo>
                    <a:pt x="15189" y="231299"/>
                  </a:lnTo>
                  <a:lnTo>
                    <a:pt x="15039" y="231817"/>
                  </a:lnTo>
                  <a:lnTo>
                    <a:pt x="14893" y="232335"/>
                  </a:lnTo>
                  <a:lnTo>
                    <a:pt x="14748" y="232864"/>
                  </a:lnTo>
                  <a:lnTo>
                    <a:pt x="14607" y="233393"/>
                  </a:lnTo>
                  <a:lnTo>
                    <a:pt x="14466" y="233933"/>
                  </a:lnTo>
                  <a:lnTo>
                    <a:pt x="14330" y="234472"/>
                  </a:lnTo>
                  <a:lnTo>
                    <a:pt x="14198" y="235012"/>
                  </a:lnTo>
                  <a:lnTo>
                    <a:pt x="14067" y="235562"/>
                  </a:lnTo>
                  <a:lnTo>
                    <a:pt x="13939" y="236124"/>
                  </a:lnTo>
                  <a:lnTo>
                    <a:pt x="13817" y="236685"/>
                  </a:lnTo>
                  <a:lnTo>
                    <a:pt x="13694" y="237257"/>
                  </a:lnTo>
                  <a:lnTo>
                    <a:pt x="13571" y="237829"/>
                  </a:lnTo>
                  <a:lnTo>
                    <a:pt x="13453" y="238401"/>
                  </a:lnTo>
                  <a:lnTo>
                    <a:pt x="13340" y="238984"/>
                  </a:lnTo>
                  <a:lnTo>
                    <a:pt x="13231" y="239567"/>
                  </a:lnTo>
                  <a:lnTo>
                    <a:pt x="13117" y="240150"/>
                  </a:lnTo>
                  <a:lnTo>
                    <a:pt x="13012" y="240743"/>
                  </a:lnTo>
                  <a:lnTo>
                    <a:pt x="12908" y="241348"/>
                  </a:lnTo>
                  <a:lnTo>
                    <a:pt x="12808" y="241941"/>
                  </a:lnTo>
                  <a:lnTo>
                    <a:pt x="12708" y="242546"/>
                  </a:lnTo>
                  <a:lnTo>
                    <a:pt x="12608" y="243161"/>
                  </a:lnTo>
                  <a:lnTo>
                    <a:pt x="12517" y="243765"/>
                  </a:lnTo>
                  <a:lnTo>
                    <a:pt x="12422" y="244380"/>
                  </a:lnTo>
                  <a:lnTo>
                    <a:pt x="12336" y="245006"/>
                  </a:lnTo>
                  <a:lnTo>
                    <a:pt x="12163" y="246248"/>
                  </a:lnTo>
                  <a:lnTo>
                    <a:pt x="11999" y="247510"/>
                  </a:lnTo>
                  <a:lnTo>
                    <a:pt x="11849" y="248773"/>
                  </a:lnTo>
                  <a:lnTo>
                    <a:pt x="11704" y="250058"/>
                  </a:lnTo>
                  <a:lnTo>
                    <a:pt x="11572" y="251342"/>
                  </a:lnTo>
                  <a:lnTo>
                    <a:pt x="11445" y="252637"/>
                  </a:lnTo>
                  <a:lnTo>
                    <a:pt x="11331" y="253943"/>
                  </a:lnTo>
                  <a:lnTo>
                    <a:pt x="11222" y="255249"/>
                  </a:lnTo>
                  <a:lnTo>
                    <a:pt x="11122" y="256566"/>
                  </a:lnTo>
                  <a:lnTo>
                    <a:pt x="11032" y="257883"/>
                  </a:lnTo>
                  <a:lnTo>
                    <a:pt x="10950" y="259210"/>
                  </a:lnTo>
                  <a:lnTo>
                    <a:pt x="10877" y="260538"/>
                  </a:lnTo>
                  <a:lnTo>
                    <a:pt x="10809" y="261865"/>
                  </a:lnTo>
                  <a:lnTo>
                    <a:pt x="10750" y="263193"/>
                  </a:lnTo>
                  <a:lnTo>
                    <a:pt x="10700" y="264521"/>
                  </a:lnTo>
                  <a:lnTo>
                    <a:pt x="10659" y="265848"/>
                  </a:lnTo>
                  <a:lnTo>
                    <a:pt x="10623" y="267176"/>
                  </a:lnTo>
                  <a:lnTo>
                    <a:pt x="10595" y="268503"/>
                  </a:lnTo>
                  <a:lnTo>
                    <a:pt x="10573" y="269820"/>
                  </a:lnTo>
                  <a:lnTo>
                    <a:pt x="10559" y="271137"/>
                  </a:lnTo>
                  <a:lnTo>
                    <a:pt x="10550" y="272443"/>
                  </a:lnTo>
                  <a:lnTo>
                    <a:pt x="10550" y="273749"/>
                  </a:lnTo>
                  <a:lnTo>
                    <a:pt x="10554" y="275044"/>
                  </a:lnTo>
                  <a:lnTo>
                    <a:pt x="10568" y="276328"/>
                  </a:lnTo>
                  <a:lnTo>
                    <a:pt x="10586" y="277602"/>
                  </a:lnTo>
                  <a:lnTo>
                    <a:pt x="10614" y="278876"/>
                  </a:lnTo>
                  <a:lnTo>
                    <a:pt x="10641" y="280128"/>
                  </a:lnTo>
                  <a:lnTo>
                    <a:pt x="10677" y="281380"/>
                  </a:lnTo>
                  <a:lnTo>
                    <a:pt x="10723" y="282610"/>
                  </a:lnTo>
                  <a:lnTo>
                    <a:pt x="10768" y="283830"/>
                  </a:lnTo>
                  <a:lnTo>
                    <a:pt x="10823" y="285028"/>
                  </a:lnTo>
                  <a:lnTo>
                    <a:pt x="10600" y="285179"/>
                  </a:lnTo>
                  <a:lnTo>
                    <a:pt x="10377" y="285351"/>
                  </a:lnTo>
                  <a:lnTo>
                    <a:pt x="10155" y="285524"/>
                  </a:lnTo>
                  <a:lnTo>
                    <a:pt x="9937" y="285708"/>
                  </a:lnTo>
                  <a:lnTo>
                    <a:pt x="9718" y="285902"/>
                  </a:lnTo>
                  <a:lnTo>
                    <a:pt x="9500" y="286096"/>
                  </a:lnTo>
                  <a:lnTo>
                    <a:pt x="9287" y="286312"/>
                  </a:lnTo>
                  <a:lnTo>
                    <a:pt x="9073" y="286528"/>
                  </a:lnTo>
                  <a:lnTo>
                    <a:pt x="8860" y="286765"/>
                  </a:lnTo>
                  <a:lnTo>
                    <a:pt x="8651" y="287003"/>
                  </a:lnTo>
                  <a:lnTo>
                    <a:pt x="8442" y="287251"/>
                  </a:lnTo>
                  <a:lnTo>
                    <a:pt x="8233" y="287499"/>
                  </a:lnTo>
                  <a:lnTo>
                    <a:pt x="8028" y="287769"/>
                  </a:lnTo>
                  <a:lnTo>
                    <a:pt x="7824" y="288039"/>
                  </a:lnTo>
                  <a:lnTo>
                    <a:pt x="7619" y="288320"/>
                  </a:lnTo>
                  <a:lnTo>
                    <a:pt x="7419" y="288611"/>
                  </a:lnTo>
                  <a:lnTo>
                    <a:pt x="7224" y="288913"/>
                  </a:lnTo>
                  <a:lnTo>
                    <a:pt x="7029" y="289215"/>
                  </a:lnTo>
                  <a:lnTo>
                    <a:pt x="6833" y="289528"/>
                  </a:lnTo>
                  <a:lnTo>
                    <a:pt x="6643" y="289852"/>
                  </a:lnTo>
                  <a:lnTo>
                    <a:pt x="6452" y="290176"/>
                  </a:lnTo>
                  <a:lnTo>
                    <a:pt x="6265" y="290521"/>
                  </a:lnTo>
                  <a:lnTo>
                    <a:pt x="6084" y="290856"/>
                  </a:lnTo>
                  <a:lnTo>
                    <a:pt x="5902" y="291212"/>
                  </a:lnTo>
                  <a:lnTo>
                    <a:pt x="5720" y="291568"/>
                  </a:lnTo>
                  <a:lnTo>
                    <a:pt x="5543" y="291935"/>
                  </a:lnTo>
                  <a:lnTo>
                    <a:pt x="5370" y="292313"/>
                  </a:lnTo>
                  <a:lnTo>
                    <a:pt x="5198" y="292691"/>
                  </a:lnTo>
                  <a:lnTo>
                    <a:pt x="5030" y="293079"/>
                  </a:lnTo>
                  <a:lnTo>
                    <a:pt x="4862" y="293468"/>
                  </a:lnTo>
                  <a:lnTo>
                    <a:pt x="4698" y="293867"/>
                  </a:lnTo>
                  <a:lnTo>
                    <a:pt x="4539" y="294277"/>
                  </a:lnTo>
                  <a:lnTo>
                    <a:pt x="4380" y="294688"/>
                  </a:lnTo>
                  <a:lnTo>
                    <a:pt x="4225" y="295098"/>
                  </a:lnTo>
                  <a:lnTo>
                    <a:pt x="4075" y="295529"/>
                  </a:lnTo>
                  <a:lnTo>
                    <a:pt x="3926" y="295961"/>
                  </a:lnTo>
                  <a:lnTo>
                    <a:pt x="3785" y="296393"/>
                  </a:lnTo>
                  <a:lnTo>
                    <a:pt x="3639" y="296835"/>
                  </a:lnTo>
                  <a:lnTo>
                    <a:pt x="3503" y="297278"/>
                  </a:lnTo>
                  <a:lnTo>
                    <a:pt x="3367" y="297731"/>
                  </a:lnTo>
                  <a:lnTo>
                    <a:pt x="3235" y="298195"/>
                  </a:lnTo>
                  <a:lnTo>
                    <a:pt x="3108" y="298649"/>
                  </a:lnTo>
                  <a:lnTo>
                    <a:pt x="2985" y="299124"/>
                  </a:lnTo>
                  <a:lnTo>
                    <a:pt x="2862" y="299598"/>
                  </a:lnTo>
                  <a:lnTo>
                    <a:pt x="2744" y="300073"/>
                  </a:lnTo>
                  <a:lnTo>
                    <a:pt x="2631" y="300559"/>
                  </a:lnTo>
                  <a:lnTo>
                    <a:pt x="2522" y="301045"/>
                  </a:lnTo>
                  <a:lnTo>
                    <a:pt x="2417" y="301530"/>
                  </a:lnTo>
                  <a:lnTo>
                    <a:pt x="2313" y="302027"/>
                  </a:lnTo>
                  <a:lnTo>
                    <a:pt x="2213" y="302534"/>
                  </a:lnTo>
                  <a:lnTo>
                    <a:pt x="2122" y="303031"/>
                  </a:lnTo>
                  <a:lnTo>
                    <a:pt x="2031" y="303549"/>
                  </a:lnTo>
                  <a:lnTo>
                    <a:pt x="1945" y="304056"/>
                  </a:lnTo>
                  <a:lnTo>
                    <a:pt x="1863" y="304574"/>
                  </a:lnTo>
                  <a:lnTo>
                    <a:pt x="1786" y="305092"/>
                  </a:lnTo>
                  <a:lnTo>
                    <a:pt x="1713" y="305621"/>
                  </a:lnTo>
                  <a:lnTo>
                    <a:pt x="1645" y="306139"/>
                  </a:lnTo>
                  <a:lnTo>
                    <a:pt x="1581" y="306679"/>
                  </a:lnTo>
                  <a:lnTo>
                    <a:pt x="1518" y="307208"/>
                  </a:lnTo>
                  <a:lnTo>
                    <a:pt x="1463" y="307747"/>
                  </a:lnTo>
                  <a:lnTo>
                    <a:pt x="1413" y="308287"/>
                  </a:lnTo>
                  <a:lnTo>
                    <a:pt x="1368" y="308827"/>
                  </a:lnTo>
                  <a:lnTo>
                    <a:pt x="1327" y="309377"/>
                  </a:lnTo>
                  <a:lnTo>
                    <a:pt x="1290" y="309917"/>
                  </a:lnTo>
                  <a:lnTo>
                    <a:pt x="1281" y="310057"/>
                  </a:lnTo>
                  <a:lnTo>
                    <a:pt x="1281" y="310187"/>
                  </a:lnTo>
                  <a:lnTo>
                    <a:pt x="1281" y="310316"/>
                  </a:lnTo>
                  <a:lnTo>
                    <a:pt x="1281" y="310446"/>
                  </a:lnTo>
                  <a:lnTo>
                    <a:pt x="1286" y="310564"/>
                  </a:lnTo>
                  <a:lnTo>
                    <a:pt x="1295" y="310683"/>
                  </a:lnTo>
                  <a:lnTo>
                    <a:pt x="1309" y="310802"/>
                  </a:lnTo>
                  <a:lnTo>
                    <a:pt x="1318" y="310910"/>
                  </a:lnTo>
                  <a:lnTo>
                    <a:pt x="1354" y="311126"/>
                  </a:lnTo>
                  <a:lnTo>
                    <a:pt x="1395" y="311331"/>
                  </a:lnTo>
                  <a:lnTo>
                    <a:pt x="1445" y="311514"/>
                  </a:lnTo>
                  <a:lnTo>
                    <a:pt x="1504" y="311687"/>
                  </a:lnTo>
                  <a:lnTo>
                    <a:pt x="1567" y="311838"/>
                  </a:lnTo>
                  <a:lnTo>
                    <a:pt x="1640" y="311978"/>
                  </a:lnTo>
                  <a:lnTo>
                    <a:pt x="1713" y="312097"/>
                  </a:lnTo>
                  <a:lnTo>
                    <a:pt x="1795" y="312194"/>
                  </a:lnTo>
                  <a:lnTo>
                    <a:pt x="1876" y="312280"/>
                  </a:lnTo>
                  <a:lnTo>
                    <a:pt x="1958" y="312345"/>
                  </a:lnTo>
                  <a:lnTo>
                    <a:pt x="2045" y="312388"/>
                  </a:lnTo>
                  <a:lnTo>
                    <a:pt x="2135" y="312410"/>
                  </a:lnTo>
                  <a:lnTo>
                    <a:pt x="2104" y="312464"/>
                  </a:lnTo>
                  <a:lnTo>
                    <a:pt x="2076" y="312540"/>
                  </a:lnTo>
                  <a:lnTo>
                    <a:pt x="2031" y="312691"/>
                  </a:lnTo>
                  <a:lnTo>
                    <a:pt x="1945" y="312637"/>
                  </a:lnTo>
                  <a:lnTo>
                    <a:pt x="1858" y="312615"/>
                  </a:lnTo>
                  <a:lnTo>
                    <a:pt x="1776" y="312604"/>
                  </a:lnTo>
                  <a:lnTo>
                    <a:pt x="1690" y="312615"/>
                  </a:lnTo>
                  <a:lnTo>
                    <a:pt x="1608" y="312637"/>
                  </a:lnTo>
                  <a:lnTo>
                    <a:pt x="1527" y="312680"/>
                  </a:lnTo>
                  <a:lnTo>
                    <a:pt x="1445" y="312745"/>
                  </a:lnTo>
                  <a:lnTo>
                    <a:pt x="1368" y="312809"/>
                  </a:lnTo>
                  <a:lnTo>
                    <a:pt x="1290" y="312896"/>
                  </a:lnTo>
                  <a:lnTo>
                    <a:pt x="1213" y="312993"/>
                  </a:lnTo>
                  <a:lnTo>
                    <a:pt x="1140" y="313101"/>
                  </a:lnTo>
                  <a:lnTo>
                    <a:pt x="1068" y="313219"/>
                  </a:lnTo>
                  <a:lnTo>
                    <a:pt x="1000" y="313349"/>
                  </a:lnTo>
                  <a:lnTo>
                    <a:pt x="927" y="313489"/>
                  </a:lnTo>
                  <a:lnTo>
                    <a:pt x="863" y="313640"/>
                  </a:lnTo>
                  <a:lnTo>
                    <a:pt x="795" y="313792"/>
                  </a:lnTo>
                  <a:lnTo>
                    <a:pt x="736" y="313964"/>
                  </a:lnTo>
                  <a:lnTo>
                    <a:pt x="672" y="314126"/>
                  </a:lnTo>
                  <a:lnTo>
                    <a:pt x="613" y="314299"/>
                  </a:lnTo>
                  <a:lnTo>
                    <a:pt x="559" y="314482"/>
                  </a:lnTo>
                  <a:lnTo>
                    <a:pt x="504" y="314666"/>
                  </a:lnTo>
                  <a:lnTo>
                    <a:pt x="454" y="314849"/>
                  </a:lnTo>
                  <a:lnTo>
                    <a:pt x="359" y="315227"/>
                  </a:lnTo>
                  <a:lnTo>
                    <a:pt x="277" y="315605"/>
                  </a:lnTo>
                  <a:lnTo>
                    <a:pt x="204" y="315983"/>
                  </a:lnTo>
                  <a:lnTo>
                    <a:pt x="145" y="316350"/>
                  </a:lnTo>
                  <a:lnTo>
                    <a:pt x="95" y="316695"/>
                  </a:lnTo>
                  <a:lnTo>
                    <a:pt x="59" y="317094"/>
                  </a:lnTo>
                  <a:lnTo>
                    <a:pt x="27" y="317504"/>
                  </a:lnTo>
                  <a:lnTo>
                    <a:pt x="9" y="317915"/>
                  </a:lnTo>
                  <a:lnTo>
                    <a:pt x="0" y="318325"/>
                  </a:lnTo>
                  <a:lnTo>
                    <a:pt x="5" y="318746"/>
                  </a:lnTo>
                  <a:lnTo>
                    <a:pt x="18" y="319156"/>
                  </a:lnTo>
                  <a:lnTo>
                    <a:pt x="41" y="319566"/>
                  </a:lnTo>
                  <a:lnTo>
                    <a:pt x="55" y="319771"/>
                  </a:lnTo>
                  <a:lnTo>
                    <a:pt x="73" y="319976"/>
                  </a:lnTo>
                  <a:lnTo>
                    <a:pt x="95" y="320181"/>
                  </a:lnTo>
                  <a:lnTo>
                    <a:pt x="118" y="320375"/>
                  </a:lnTo>
                  <a:lnTo>
                    <a:pt x="145" y="320570"/>
                  </a:lnTo>
                  <a:lnTo>
                    <a:pt x="173" y="320764"/>
                  </a:lnTo>
                  <a:lnTo>
                    <a:pt x="204" y="320958"/>
                  </a:lnTo>
                  <a:lnTo>
                    <a:pt x="236" y="321152"/>
                  </a:lnTo>
                  <a:lnTo>
                    <a:pt x="277" y="321336"/>
                  </a:lnTo>
                  <a:lnTo>
                    <a:pt x="314" y="321519"/>
                  </a:lnTo>
                  <a:lnTo>
                    <a:pt x="359" y="321692"/>
                  </a:lnTo>
                  <a:lnTo>
                    <a:pt x="404" y="321865"/>
                  </a:lnTo>
                  <a:lnTo>
                    <a:pt x="454" y="322038"/>
                  </a:lnTo>
                  <a:lnTo>
                    <a:pt x="504" y="322199"/>
                  </a:lnTo>
                  <a:lnTo>
                    <a:pt x="559" y="322361"/>
                  </a:lnTo>
                  <a:lnTo>
                    <a:pt x="613" y="322523"/>
                  </a:lnTo>
                  <a:lnTo>
                    <a:pt x="672" y="322674"/>
                  </a:lnTo>
                  <a:lnTo>
                    <a:pt x="736" y="322815"/>
                  </a:lnTo>
                  <a:lnTo>
                    <a:pt x="804" y="322955"/>
                  </a:lnTo>
                  <a:lnTo>
                    <a:pt x="868" y="323084"/>
                  </a:lnTo>
                  <a:lnTo>
                    <a:pt x="936" y="323214"/>
                  </a:lnTo>
                  <a:lnTo>
                    <a:pt x="1009" y="323333"/>
                  </a:lnTo>
                  <a:lnTo>
                    <a:pt x="1077" y="323441"/>
                  </a:lnTo>
                  <a:lnTo>
                    <a:pt x="1149" y="323538"/>
                  </a:lnTo>
                  <a:lnTo>
                    <a:pt x="1222" y="323635"/>
                  </a:lnTo>
                  <a:lnTo>
                    <a:pt x="1295" y="323721"/>
                  </a:lnTo>
                  <a:lnTo>
                    <a:pt x="1368" y="323797"/>
                  </a:lnTo>
                  <a:lnTo>
                    <a:pt x="1445" y="323862"/>
                  </a:lnTo>
                  <a:lnTo>
                    <a:pt x="1522" y="323926"/>
                  </a:lnTo>
                  <a:lnTo>
                    <a:pt x="1595" y="323980"/>
                  </a:lnTo>
                  <a:lnTo>
                    <a:pt x="1672" y="324034"/>
                  </a:lnTo>
                  <a:lnTo>
                    <a:pt x="1754" y="324077"/>
                  </a:lnTo>
                  <a:lnTo>
                    <a:pt x="1831" y="324110"/>
                  </a:lnTo>
                  <a:lnTo>
                    <a:pt x="1908" y="324142"/>
                  </a:lnTo>
                  <a:lnTo>
                    <a:pt x="1985" y="324164"/>
                  </a:lnTo>
                  <a:lnTo>
                    <a:pt x="2067" y="324175"/>
                  </a:lnTo>
                  <a:lnTo>
                    <a:pt x="2145" y="324185"/>
                  </a:lnTo>
                  <a:lnTo>
                    <a:pt x="2226" y="324185"/>
                  </a:lnTo>
                  <a:lnTo>
                    <a:pt x="2381" y="324175"/>
                  </a:lnTo>
                  <a:lnTo>
                    <a:pt x="2540" y="324131"/>
                  </a:lnTo>
                  <a:lnTo>
                    <a:pt x="2699" y="324067"/>
                  </a:lnTo>
                  <a:lnTo>
                    <a:pt x="2853" y="323980"/>
                  </a:lnTo>
                  <a:lnTo>
                    <a:pt x="3003" y="323872"/>
                  </a:lnTo>
                  <a:lnTo>
                    <a:pt x="3153" y="323743"/>
                  </a:lnTo>
                  <a:lnTo>
                    <a:pt x="3303" y="323592"/>
                  </a:lnTo>
                  <a:lnTo>
                    <a:pt x="3444" y="323419"/>
                  </a:lnTo>
                  <a:lnTo>
                    <a:pt x="3580" y="323225"/>
                  </a:lnTo>
                  <a:lnTo>
                    <a:pt x="3717" y="323020"/>
                  </a:lnTo>
                  <a:lnTo>
                    <a:pt x="3844" y="322782"/>
                  </a:lnTo>
                  <a:lnTo>
                    <a:pt x="3962" y="322534"/>
                  </a:lnTo>
                  <a:lnTo>
                    <a:pt x="4080" y="322275"/>
                  </a:lnTo>
                  <a:lnTo>
                    <a:pt x="4185" y="321994"/>
                  </a:lnTo>
                  <a:lnTo>
                    <a:pt x="4284" y="321703"/>
                  </a:lnTo>
                  <a:lnTo>
                    <a:pt x="4375" y="321390"/>
                  </a:lnTo>
                  <a:lnTo>
                    <a:pt x="4416" y="321228"/>
                  </a:lnTo>
                  <a:lnTo>
                    <a:pt x="4457" y="321066"/>
                  </a:lnTo>
                  <a:lnTo>
                    <a:pt x="4493" y="320893"/>
                  </a:lnTo>
                  <a:lnTo>
                    <a:pt x="4530" y="320721"/>
                  </a:lnTo>
                  <a:lnTo>
                    <a:pt x="4562" y="320548"/>
                  </a:lnTo>
                  <a:lnTo>
                    <a:pt x="4589" y="320375"/>
                  </a:lnTo>
                  <a:lnTo>
                    <a:pt x="4616" y="320192"/>
                  </a:lnTo>
                  <a:lnTo>
                    <a:pt x="4643" y="320008"/>
                  </a:lnTo>
                  <a:lnTo>
                    <a:pt x="4662" y="319825"/>
                  </a:lnTo>
                  <a:lnTo>
                    <a:pt x="4680" y="319641"/>
                  </a:lnTo>
                  <a:lnTo>
                    <a:pt x="4698" y="319447"/>
                  </a:lnTo>
                  <a:lnTo>
                    <a:pt x="4712" y="319253"/>
                  </a:lnTo>
                  <a:lnTo>
                    <a:pt x="5011" y="319620"/>
                  </a:lnTo>
                  <a:lnTo>
                    <a:pt x="5316" y="319987"/>
                  </a:lnTo>
                  <a:lnTo>
                    <a:pt x="5616" y="320343"/>
                  </a:lnTo>
                  <a:lnTo>
                    <a:pt x="5766" y="320516"/>
                  </a:lnTo>
                  <a:lnTo>
                    <a:pt x="5916" y="320678"/>
                  </a:lnTo>
                  <a:lnTo>
                    <a:pt x="5829" y="320904"/>
                  </a:lnTo>
                  <a:lnTo>
                    <a:pt x="5752" y="321142"/>
                  </a:lnTo>
                  <a:lnTo>
                    <a:pt x="5684" y="321401"/>
                  </a:lnTo>
                  <a:lnTo>
                    <a:pt x="5620" y="321671"/>
                  </a:lnTo>
                  <a:lnTo>
                    <a:pt x="5566" y="321940"/>
                  </a:lnTo>
                  <a:lnTo>
                    <a:pt x="5520" y="322221"/>
                  </a:lnTo>
                  <a:lnTo>
                    <a:pt x="5484" y="322512"/>
                  </a:lnTo>
                  <a:lnTo>
                    <a:pt x="5452" y="322815"/>
                  </a:lnTo>
                  <a:lnTo>
                    <a:pt x="5429" y="323117"/>
                  </a:lnTo>
                  <a:lnTo>
                    <a:pt x="5416" y="323419"/>
                  </a:lnTo>
                  <a:lnTo>
                    <a:pt x="5411" y="323732"/>
                  </a:lnTo>
                  <a:lnTo>
                    <a:pt x="5411" y="324034"/>
                  </a:lnTo>
                  <a:lnTo>
                    <a:pt x="5420" y="324347"/>
                  </a:lnTo>
                  <a:lnTo>
                    <a:pt x="5434" y="324660"/>
                  </a:lnTo>
                  <a:lnTo>
                    <a:pt x="5457" y="324973"/>
                  </a:lnTo>
                  <a:lnTo>
                    <a:pt x="5484" y="325286"/>
                  </a:lnTo>
                  <a:lnTo>
                    <a:pt x="5520" y="325588"/>
                  </a:lnTo>
                  <a:lnTo>
                    <a:pt x="5566" y="325891"/>
                  </a:lnTo>
                  <a:lnTo>
                    <a:pt x="5616" y="326182"/>
                  </a:lnTo>
                  <a:lnTo>
                    <a:pt x="5670" y="326474"/>
                  </a:lnTo>
                  <a:lnTo>
                    <a:pt x="5734" y="326754"/>
                  </a:lnTo>
                  <a:lnTo>
                    <a:pt x="5802" y="327024"/>
                  </a:lnTo>
                  <a:lnTo>
                    <a:pt x="5879" y="327294"/>
                  </a:lnTo>
                  <a:lnTo>
                    <a:pt x="5956" y="327542"/>
                  </a:lnTo>
                  <a:lnTo>
                    <a:pt x="6047" y="327780"/>
                  </a:lnTo>
                  <a:lnTo>
                    <a:pt x="6138" y="328006"/>
                  </a:lnTo>
                  <a:lnTo>
                    <a:pt x="6238" y="328222"/>
                  </a:lnTo>
                  <a:lnTo>
                    <a:pt x="6343" y="328416"/>
                  </a:lnTo>
                  <a:lnTo>
                    <a:pt x="6456" y="328600"/>
                  </a:lnTo>
                  <a:lnTo>
                    <a:pt x="6570" y="328762"/>
                  </a:lnTo>
                  <a:lnTo>
                    <a:pt x="6693" y="328913"/>
                  </a:lnTo>
                  <a:lnTo>
                    <a:pt x="6820" y="329042"/>
                  </a:lnTo>
                  <a:lnTo>
                    <a:pt x="6988" y="329172"/>
                  </a:lnTo>
                  <a:lnTo>
                    <a:pt x="7151" y="329280"/>
                  </a:lnTo>
                  <a:lnTo>
                    <a:pt x="7310" y="329366"/>
                  </a:lnTo>
                  <a:lnTo>
                    <a:pt x="7469" y="329420"/>
                  </a:lnTo>
                  <a:lnTo>
                    <a:pt x="7628" y="329452"/>
                  </a:lnTo>
                  <a:lnTo>
                    <a:pt x="7783" y="329463"/>
                  </a:lnTo>
                  <a:lnTo>
                    <a:pt x="7933" y="329452"/>
                  </a:lnTo>
                  <a:lnTo>
                    <a:pt x="8078" y="329420"/>
                  </a:lnTo>
                  <a:lnTo>
                    <a:pt x="8224" y="329366"/>
                  </a:lnTo>
                  <a:lnTo>
                    <a:pt x="8365" y="329280"/>
                  </a:lnTo>
                  <a:lnTo>
                    <a:pt x="8501" y="329183"/>
                  </a:lnTo>
                  <a:lnTo>
                    <a:pt x="8637" y="329075"/>
                  </a:lnTo>
                  <a:lnTo>
                    <a:pt x="8769" y="328934"/>
                  </a:lnTo>
                  <a:lnTo>
                    <a:pt x="8896" y="328783"/>
                  </a:lnTo>
                  <a:lnTo>
                    <a:pt x="9019" y="328611"/>
                  </a:lnTo>
                  <a:lnTo>
                    <a:pt x="9137" y="328427"/>
                  </a:lnTo>
                  <a:lnTo>
                    <a:pt x="9255" y="328222"/>
                  </a:lnTo>
                  <a:lnTo>
                    <a:pt x="9364" y="328006"/>
                  </a:lnTo>
                  <a:lnTo>
                    <a:pt x="9473" y="327780"/>
                  </a:lnTo>
                  <a:lnTo>
                    <a:pt x="9578" y="327531"/>
                  </a:lnTo>
                  <a:lnTo>
                    <a:pt x="9678" y="327272"/>
                  </a:lnTo>
                  <a:lnTo>
                    <a:pt x="9773" y="327002"/>
                  </a:lnTo>
                  <a:lnTo>
                    <a:pt x="9864" y="326722"/>
                  </a:lnTo>
                  <a:lnTo>
                    <a:pt x="9950" y="326430"/>
                  </a:lnTo>
                  <a:lnTo>
                    <a:pt x="10032" y="326128"/>
                  </a:lnTo>
                  <a:lnTo>
                    <a:pt x="10109" y="325826"/>
                  </a:lnTo>
                  <a:lnTo>
                    <a:pt x="10182" y="325502"/>
                  </a:lnTo>
                  <a:lnTo>
                    <a:pt x="10250" y="325178"/>
                  </a:lnTo>
                  <a:lnTo>
                    <a:pt x="10314" y="324844"/>
                  </a:lnTo>
                  <a:lnTo>
                    <a:pt x="10373" y="324509"/>
                  </a:lnTo>
                  <a:lnTo>
                    <a:pt x="10427" y="324164"/>
                  </a:lnTo>
                  <a:lnTo>
                    <a:pt x="10473" y="323818"/>
                  </a:lnTo>
                  <a:lnTo>
                    <a:pt x="10954" y="323991"/>
                  </a:lnTo>
                  <a:lnTo>
                    <a:pt x="11436" y="324131"/>
                  </a:lnTo>
                  <a:lnTo>
                    <a:pt x="11913" y="324250"/>
                  </a:lnTo>
                  <a:lnTo>
                    <a:pt x="12154" y="324304"/>
                  </a:lnTo>
                  <a:lnTo>
                    <a:pt x="12395" y="324347"/>
                  </a:lnTo>
                  <a:lnTo>
                    <a:pt x="12635" y="324390"/>
                  </a:lnTo>
                  <a:lnTo>
                    <a:pt x="12876" y="324412"/>
                  </a:lnTo>
                  <a:lnTo>
                    <a:pt x="13117" y="324444"/>
                  </a:lnTo>
                  <a:lnTo>
                    <a:pt x="13362" y="324455"/>
                  </a:lnTo>
                  <a:lnTo>
                    <a:pt x="13603" y="324466"/>
                  </a:lnTo>
                  <a:lnTo>
                    <a:pt x="13844" y="324466"/>
                  </a:lnTo>
                  <a:lnTo>
                    <a:pt x="14085" y="324455"/>
                  </a:lnTo>
                  <a:lnTo>
                    <a:pt x="14330" y="324444"/>
                  </a:lnTo>
                  <a:lnTo>
                    <a:pt x="14289" y="324747"/>
                  </a:lnTo>
                  <a:lnTo>
                    <a:pt x="14257" y="325070"/>
                  </a:lnTo>
                  <a:lnTo>
                    <a:pt x="14239" y="325383"/>
                  </a:lnTo>
                  <a:lnTo>
                    <a:pt x="14226" y="325707"/>
                  </a:lnTo>
                  <a:lnTo>
                    <a:pt x="14221" y="326031"/>
                  </a:lnTo>
                  <a:lnTo>
                    <a:pt x="14226" y="326355"/>
                  </a:lnTo>
                  <a:lnTo>
                    <a:pt x="14239" y="326689"/>
                  </a:lnTo>
                  <a:lnTo>
                    <a:pt x="14257" y="327013"/>
                  </a:lnTo>
                  <a:lnTo>
                    <a:pt x="14289" y="327337"/>
                  </a:lnTo>
                  <a:lnTo>
                    <a:pt x="14326" y="327661"/>
                  </a:lnTo>
                  <a:lnTo>
                    <a:pt x="14366" y="327974"/>
                  </a:lnTo>
                  <a:lnTo>
                    <a:pt x="14416" y="328287"/>
                  </a:lnTo>
                  <a:lnTo>
                    <a:pt x="14475" y="328589"/>
                  </a:lnTo>
                  <a:lnTo>
                    <a:pt x="14539" y="328891"/>
                  </a:lnTo>
                  <a:lnTo>
                    <a:pt x="14607" y="329193"/>
                  </a:lnTo>
                  <a:lnTo>
                    <a:pt x="14684" y="329474"/>
                  </a:lnTo>
                  <a:lnTo>
                    <a:pt x="14766" y="329755"/>
                  </a:lnTo>
                  <a:lnTo>
                    <a:pt x="14853" y="330014"/>
                  </a:lnTo>
                  <a:lnTo>
                    <a:pt x="14943" y="330273"/>
                  </a:lnTo>
                  <a:lnTo>
                    <a:pt x="15043" y="330521"/>
                  </a:lnTo>
                  <a:lnTo>
                    <a:pt x="15143" y="330748"/>
                  </a:lnTo>
                  <a:lnTo>
                    <a:pt x="15252" y="330964"/>
                  </a:lnTo>
                  <a:lnTo>
                    <a:pt x="15361" y="331169"/>
                  </a:lnTo>
                  <a:lnTo>
                    <a:pt x="15480" y="331352"/>
                  </a:lnTo>
                  <a:lnTo>
                    <a:pt x="15598" y="331514"/>
                  </a:lnTo>
                  <a:lnTo>
                    <a:pt x="15720" y="331665"/>
                  </a:lnTo>
                  <a:lnTo>
                    <a:pt x="15843" y="331805"/>
                  </a:lnTo>
                  <a:lnTo>
                    <a:pt x="15975" y="331913"/>
                  </a:lnTo>
                  <a:lnTo>
                    <a:pt x="16102" y="332010"/>
                  </a:lnTo>
                  <a:lnTo>
                    <a:pt x="16238" y="332075"/>
                  </a:lnTo>
                  <a:lnTo>
                    <a:pt x="16375" y="332129"/>
                  </a:lnTo>
                  <a:lnTo>
                    <a:pt x="16511" y="332151"/>
                  </a:lnTo>
                  <a:lnTo>
                    <a:pt x="16693" y="332151"/>
                  </a:lnTo>
                  <a:lnTo>
                    <a:pt x="16784" y="332129"/>
                  </a:lnTo>
                  <a:lnTo>
                    <a:pt x="16870" y="332108"/>
                  </a:lnTo>
                  <a:lnTo>
                    <a:pt x="16956" y="332086"/>
                  </a:lnTo>
                  <a:lnTo>
                    <a:pt x="17043" y="332043"/>
                  </a:lnTo>
                  <a:lnTo>
                    <a:pt x="17124" y="332000"/>
                  </a:lnTo>
                  <a:lnTo>
                    <a:pt x="17206" y="331946"/>
                  </a:lnTo>
                  <a:lnTo>
                    <a:pt x="17288" y="331892"/>
                  </a:lnTo>
                  <a:lnTo>
                    <a:pt x="17365" y="331827"/>
                  </a:lnTo>
                  <a:lnTo>
                    <a:pt x="17442" y="331751"/>
                  </a:lnTo>
                  <a:lnTo>
                    <a:pt x="17520" y="331676"/>
                  </a:lnTo>
                  <a:lnTo>
                    <a:pt x="17592" y="331590"/>
                  </a:lnTo>
                  <a:lnTo>
                    <a:pt x="17665" y="331503"/>
                  </a:lnTo>
                  <a:lnTo>
                    <a:pt x="17738" y="331406"/>
                  </a:lnTo>
                  <a:lnTo>
                    <a:pt x="17806" y="331309"/>
                  </a:lnTo>
                  <a:lnTo>
                    <a:pt x="17874" y="331201"/>
                  </a:lnTo>
                  <a:lnTo>
                    <a:pt x="17938" y="331082"/>
                  </a:lnTo>
                  <a:lnTo>
                    <a:pt x="18001" y="330964"/>
                  </a:lnTo>
                  <a:lnTo>
                    <a:pt x="18065" y="330845"/>
                  </a:lnTo>
                  <a:lnTo>
                    <a:pt x="18183" y="330586"/>
                  </a:lnTo>
                  <a:lnTo>
                    <a:pt x="18297" y="330305"/>
                  </a:lnTo>
                  <a:lnTo>
                    <a:pt x="18401" y="330003"/>
                  </a:lnTo>
                  <a:lnTo>
                    <a:pt x="18496" y="329701"/>
                  </a:lnTo>
                  <a:lnTo>
                    <a:pt x="18587" y="329366"/>
                  </a:lnTo>
                  <a:lnTo>
                    <a:pt x="18669" y="329032"/>
                  </a:lnTo>
                  <a:lnTo>
                    <a:pt x="18742" y="328675"/>
                  </a:lnTo>
                  <a:lnTo>
                    <a:pt x="18805" y="328319"/>
                  </a:lnTo>
                  <a:lnTo>
                    <a:pt x="18860" y="327952"/>
                  </a:lnTo>
                  <a:lnTo>
                    <a:pt x="18905" y="327574"/>
                  </a:lnTo>
                  <a:lnTo>
                    <a:pt x="18942" y="327186"/>
                  </a:lnTo>
                  <a:lnTo>
                    <a:pt x="18974" y="326797"/>
                  </a:lnTo>
                  <a:lnTo>
                    <a:pt x="18992" y="326409"/>
                  </a:lnTo>
                  <a:lnTo>
                    <a:pt x="19001" y="326009"/>
                  </a:lnTo>
                  <a:lnTo>
                    <a:pt x="18996" y="325621"/>
                  </a:lnTo>
                  <a:lnTo>
                    <a:pt x="18987" y="325222"/>
                  </a:lnTo>
                  <a:lnTo>
                    <a:pt x="18964" y="324833"/>
                  </a:lnTo>
                  <a:lnTo>
                    <a:pt x="18933" y="324444"/>
                  </a:lnTo>
                  <a:lnTo>
                    <a:pt x="18914" y="324250"/>
                  </a:lnTo>
                  <a:lnTo>
                    <a:pt x="18892" y="324067"/>
                  </a:lnTo>
                  <a:lnTo>
                    <a:pt x="18864" y="323872"/>
                  </a:lnTo>
                  <a:lnTo>
                    <a:pt x="18837" y="323689"/>
                  </a:lnTo>
                  <a:lnTo>
                    <a:pt x="18805" y="323495"/>
                  </a:lnTo>
                  <a:lnTo>
                    <a:pt x="18774" y="323311"/>
                  </a:lnTo>
                  <a:lnTo>
                    <a:pt x="18737" y="323138"/>
                  </a:lnTo>
                  <a:lnTo>
                    <a:pt x="18696" y="322955"/>
                  </a:lnTo>
                  <a:lnTo>
                    <a:pt x="18996" y="322761"/>
                  </a:lnTo>
                  <a:lnTo>
                    <a:pt x="19301" y="322566"/>
                  </a:lnTo>
                  <a:lnTo>
                    <a:pt x="19605" y="322372"/>
                  </a:lnTo>
                  <a:lnTo>
                    <a:pt x="19755" y="322275"/>
                  </a:lnTo>
                  <a:lnTo>
                    <a:pt x="19905" y="322156"/>
                  </a:lnTo>
                  <a:lnTo>
                    <a:pt x="19914" y="322156"/>
                  </a:lnTo>
                  <a:lnTo>
                    <a:pt x="19919" y="322145"/>
                  </a:lnTo>
                  <a:lnTo>
                    <a:pt x="19923" y="322135"/>
                  </a:lnTo>
                  <a:lnTo>
                    <a:pt x="19932" y="322124"/>
                  </a:lnTo>
                  <a:lnTo>
                    <a:pt x="19978" y="322199"/>
                  </a:lnTo>
                  <a:lnTo>
                    <a:pt x="20023" y="322264"/>
                  </a:lnTo>
                  <a:lnTo>
                    <a:pt x="20073" y="322329"/>
                  </a:lnTo>
                  <a:lnTo>
                    <a:pt x="20123" y="322361"/>
                  </a:lnTo>
                  <a:lnTo>
                    <a:pt x="20178" y="322394"/>
                  </a:lnTo>
                  <a:lnTo>
                    <a:pt x="20227" y="322405"/>
                  </a:lnTo>
                  <a:lnTo>
                    <a:pt x="20282" y="322405"/>
                  </a:lnTo>
                  <a:lnTo>
                    <a:pt x="20337" y="322394"/>
                  </a:lnTo>
                  <a:lnTo>
                    <a:pt x="20391" y="322361"/>
                  </a:lnTo>
                  <a:lnTo>
                    <a:pt x="20446" y="322318"/>
                  </a:lnTo>
                  <a:lnTo>
                    <a:pt x="20491" y="322253"/>
                  </a:lnTo>
                  <a:lnTo>
                    <a:pt x="20541" y="322178"/>
                  </a:lnTo>
                  <a:lnTo>
                    <a:pt x="20582" y="322081"/>
                  </a:lnTo>
                  <a:lnTo>
                    <a:pt x="20623" y="321962"/>
                  </a:lnTo>
                  <a:lnTo>
                    <a:pt x="20659" y="321832"/>
                  </a:lnTo>
                  <a:lnTo>
                    <a:pt x="20691" y="321671"/>
                  </a:lnTo>
                  <a:lnTo>
                    <a:pt x="20782" y="321109"/>
                  </a:lnTo>
                  <a:lnTo>
                    <a:pt x="20868" y="320548"/>
                  </a:lnTo>
                  <a:lnTo>
                    <a:pt x="20954" y="319965"/>
                  </a:lnTo>
                  <a:lnTo>
                    <a:pt x="21041" y="319382"/>
                  </a:lnTo>
                  <a:lnTo>
                    <a:pt x="21123" y="318800"/>
                  </a:lnTo>
                  <a:lnTo>
                    <a:pt x="21200" y="318206"/>
                  </a:lnTo>
                  <a:lnTo>
                    <a:pt x="21277" y="317602"/>
                  </a:lnTo>
                  <a:lnTo>
                    <a:pt x="21350" y="316997"/>
                  </a:lnTo>
                  <a:lnTo>
                    <a:pt x="21422" y="316393"/>
                  </a:lnTo>
                  <a:lnTo>
                    <a:pt x="21491" y="315777"/>
                  </a:lnTo>
                  <a:lnTo>
                    <a:pt x="21559" y="315162"/>
                  </a:lnTo>
                  <a:lnTo>
                    <a:pt x="21622" y="314536"/>
                  </a:lnTo>
                  <a:lnTo>
                    <a:pt x="21681" y="313910"/>
                  </a:lnTo>
                  <a:lnTo>
                    <a:pt x="21736" y="313284"/>
                  </a:lnTo>
                  <a:lnTo>
                    <a:pt x="21790" y="312658"/>
                  </a:lnTo>
                  <a:lnTo>
                    <a:pt x="21840" y="312021"/>
                  </a:lnTo>
                  <a:lnTo>
                    <a:pt x="21886" y="311385"/>
                  </a:lnTo>
                  <a:lnTo>
                    <a:pt x="21931" y="310748"/>
                  </a:lnTo>
                  <a:lnTo>
                    <a:pt x="21968" y="310111"/>
                  </a:lnTo>
                  <a:lnTo>
                    <a:pt x="22004" y="309474"/>
                  </a:lnTo>
                  <a:lnTo>
                    <a:pt x="22036" y="308837"/>
                  </a:lnTo>
                  <a:lnTo>
                    <a:pt x="22063" y="308201"/>
                  </a:lnTo>
                  <a:lnTo>
                    <a:pt x="22090" y="307564"/>
                  </a:lnTo>
                  <a:lnTo>
                    <a:pt x="22108" y="306927"/>
                  </a:lnTo>
                  <a:lnTo>
                    <a:pt x="22122" y="306290"/>
                  </a:lnTo>
                  <a:lnTo>
                    <a:pt x="22136" y="305664"/>
                  </a:lnTo>
                  <a:lnTo>
                    <a:pt x="22140" y="305027"/>
                  </a:lnTo>
                  <a:lnTo>
                    <a:pt x="22145" y="304401"/>
                  </a:lnTo>
                  <a:lnTo>
                    <a:pt x="22140" y="303775"/>
                  </a:lnTo>
                  <a:lnTo>
                    <a:pt x="22136" y="303149"/>
                  </a:lnTo>
                  <a:lnTo>
                    <a:pt x="22122" y="302534"/>
                  </a:lnTo>
                  <a:lnTo>
                    <a:pt x="22108" y="301908"/>
                  </a:lnTo>
                  <a:lnTo>
                    <a:pt x="22086" y="301304"/>
                  </a:lnTo>
                  <a:lnTo>
                    <a:pt x="22059" y="300689"/>
                  </a:lnTo>
                  <a:lnTo>
                    <a:pt x="22027" y="300084"/>
                  </a:lnTo>
                  <a:lnTo>
                    <a:pt x="21990" y="299491"/>
                  </a:lnTo>
                  <a:lnTo>
                    <a:pt x="21945" y="298897"/>
                  </a:lnTo>
                  <a:lnTo>
                    <a:pt x="21899" y="298314"/>
                  </a:lnTo>
                  <a:lnTo>
                    <a:pt x="21845" y="297731"/>
                  </a:lnTo>
                  <a:lnTo>
                    <a:pt x="21786" y="297159"/>
                  </a:lnTo>
                  <a:lnTo>
                    <a:pt x="21718" y="296598"/>
                  </a:lnTo>
                  <a:lnTo>
                    <a:pt x="21650" y="296037"/>
                  </a:lnTo>
                  <a:lnTo>
                    <a:pt x="21572" y="295486"/>
                  </a:lnTo>
                  <a:lnTo>
                    <a:pt x="21486" y="294947"/>
                  </a:lnTo>
                  <a:lnTo>
                    <a:pt x="21400" y="294407"/>
                  </a:lnTo>
                  <a:lnTo>
                    <a:pt x="21304" y="293878"/>
                  </a:lnTo>
                  <a:lnTo>
                    <a:pt x="21200" y="293371"/>
                  </a:lnTo>
                  <a:lnTo>
                    <a:pt x="21091" y="292864"/>
                  </a:lnTo>
                  <a:lnTo>
                    <a:pt x="20977" y="292367"/>
                  </a:lnTo>
                  <a:lnTo>
                    <a:pt x="20854" y="291881"/>
                  </a:lnTo>
                  <a:lnTo>
                    <a:pt x="20727" y="291406"/>
                  </a:lnTo>
                  <a:lnTo>
                    <a:pt x="20591" y="290942"/>
                  </a:lnTo>
                  <a:lnTo>
                    <a:pt x="20450" y="290489"/>
                  </a:lnTo>
                  <a:lnTo>
                    <a:pt x="20300" y="290046"/>
                  </a:lnTo>
                  <a:lnTo>
                    <a:pt x="20146" y="289615"/>
                  </a:lnTo>
                  <a:lnTo>
                    <a:pt x="19982" y="289205"/>
                  </a:lnTo>
                  <a:lnTo>
                    <a:pt x="19809" y="288805"/>
                  </a:lnTo>
                  <a:lnTo>
                    <a:pt x="19632" y="288406"/>
                  </a:lnTo>
                  <a:lnTo>
                    <a:pt x="19446" y="288039"/>
                  </a:lnTo>
                  <a:lnTo>
                    <a:pt x="19255" y="287672"/>
                  </a:lnTo>
                  <a:lnTo>
                    <a:pt x="19055" y="287327"/>
                  </a:lnTo>
                  <a:lnTo>
                    <a:pt x="18846" y="286992"/>
                  </a:lnTo>
                  <a:lnTo>
                    <a:pt x="18628" y="286679"/>
                  </a:lnTo>
                  <a:lnTo>
                    <a:pt x="18406" y="286377"/>
                  </a:lnTo>
                  <a:lnTo>
                    <a:pt x="18433" y="286215"/>
                  </a:lnTo>
                  <a:lnTo>
                    <a:pt x="18460" y="286042"/>
                  </a:lnTo>
                  <a:lnTo>
                    <a:pt x="18478" y="285870"/>
                  </a:lnTo>
                  <a:lnTo>
                    <a:pt x="18492" y="285686"/>
                  </a:lnTo>
                  <a:lnTo>
                    <a:pt x="18665" y="282286"/>
                  </a:lnTo>
                  <a:lnTo>
                    <a:pt x="18833" y="278929"/>
                  </a:lnTo>
                  <a:lnTo>
                    <a:pt x="18996" y="275627"/>
                  </a:lnTo>
                  <a:lnTo>
                    <a:pt x="19083" y="273997"/>
                  </a:lnTo>
                  <a:lnTo>
                    <a:pt x="19173" y="272378"/>
                  </a:lnTo>
                  <a:lnTo>
                    <a:pt x="19264" y="270759"/>
                  </a:lnTo>
                  <a:lnTo>
                    <a:pt x="19364" y="269162"/>
                  </a:lnTo>
                  <a:lnTo>
                    <a:pt x="19464" y="267564"/>
                  </a:lnTo>
                  <a:lnTo>
                    <a:pt x="19573" y="265988"/>
                  </a:lnTo>
                  <a:lnTo>
                    <a:pt x="19687" y="264413"/>
                  </a:lnTo>
                  <a:lnTo>
                    <a:pt x="19809" y="262848"/>
                  </a:lnTo>
                  <a:lnTo>
                    <a:pt x="19941" y="261293"/>
                  </a:lnTo>
                  <a:lnTo>
                    <a:pt x="20082" y="259739"/>
                  </a:lnTo>
                  <a:lnTo>
                    <a:pt x="20155" y="258973"/>
                  </a:lnTo>
                  <a:lnTo>
                    <a:pt x="20232" y="258207"/>
                  </a:lnTo>
                  <a:lnTo>
                    <a:pt x="20309" y="257440"/>
                  </a:lnTo>
                  <a:lnTo>
                    <a:pt x="20396" y="256674"/>
                  </a:lnTo>
                  <a:lnTo>
                    <a:pt x="20477" y="255908"/>
                  </a:lnTo>
                  <a:lnTo>
                    <a:pt x="20568" y="255152"/>
                  </a:lnTo>
                  <a:lnTo>
                    <a:pt x="20659" y="254386"/>
                  </a:lnTo>
                  <a:lnTo>
                    <a:pt x="20755" y="253630"/>
                  </a:lnTo>
                  <a:lnTo>
                    <a:pt x="20850" y="252875"/>
                  </a:lnTo>
                  <a:lnTo>
                    <a:pt x="20954" y="252119"/>
                  </a:lnTo>
                  <a:lnTo>
                    <a:pt x="21059" y="251364"/>
                  </a:lnTo>
                  <a:lnTo>
                    <a:pt x="21168" y="250608"/>
                  </a:lnTo>
                  <a:lnTo>
                    <a:pt x="21277" y="249863"/>
                  </a:lnTo>
                  <a:lnTo>
                    <a:pt x="21395" y="249108"/>
                  </a:lnTo>
                  <a:lnTo>
                    <a:pt x="21513" y="248363"/>
                  </a:lnTo>
                  <a:lnTo>
                    <a:pt x="21641" y="247618"/>
                  </a:lnTo>
                  <a:lnTo>
                    <a:pt x="21768" y="246874"/>
                  </a:lnTo>
                  <a:lnTo>
                    <a:pt x="21899" y="246129"/>
                  </a:lnTo>
                  <a:lnTo>
                    <a:pt x="22036" y="245384"/>
                  </a:lnTo>
                  <a:lnTo>
                    <a:pt x="22181" y="244639"/>
                  </a:lnTo>
                  <a:lnTo>
                    <a:pt x="22327" y="243895"/>
                  </a:lnTo>
                  <a:lnTo>
                    <a:pt x="22477" y="243161"/>
                  </a:lnTo>
                  <a:lnTo>
                    <a:pt x="22631" y="242416"/>
                  </a:lnTo>
                  <a:lnTo>
                    <a:pt x="22795" y="241682"/>
                  </a:lnTo>
                  <a:lnTo>
                    <a:pt x="22958" y="240937"/>
                  </a:lnTo>
                  <a:lnTo>
                    <a:pt x="23131" y="240203"/>
                  </a:lnTo>
                  <a:lnTo>
                    <a:pt x="23308" y="239470"/>
                  </a:lnTo>
                  <a:lnTo>
                    <a:pt x="23490" y="238736"/>
                  </a:lnTo>
                  <a:lnTo>
                    <a:pt x="23676" y="238002"/>
                  </a:lnTo>
                  <a:lnTo>
                    <a:pt x="23867" y="237268"/>
                  </a:lnTo>
                  <a:lnTo>
                    <a:pt x="24067" y="236534"/>
                  </a:lnTo>
                  <a:lnTo>
                    <a:pt x="24271" y="235800"/>
                  </a:lnTo>
                  <a:lnTo>
                    <a:pt x="24226" y="239880"/>
                  </a:lnTo>
                  <a:lnTo>
                    <a:pt x="24221" y="240311"/>
                  </a:lnTo>
                  <a:lnTo>
                    <a:pt x="24208" y="240776"/>
                  </a:lnTo>
                  <a:lnTo>
                    <a:pt x="24171" y="241801"/>
                  </a:lnTo>
                  <a:lnTo>
                    <a:pt x="24130" y="242891"/>
                  </a:lnTo>
                  <a:lnTo>
                    <a:pt x="24112" y="243452"/>
                  </a:lnTo>
                  <a:lnTo>
                    <a:pt x="24103" y="244024"/>
                  </a:lnTo>
                  <a:lnTo>
                    <a:pt x="24094" y="244586"/>
                  </a:lnTo>
                  <a:lnTo>
                    <a:pt x="24099" y="245147"/>
                  </a:lnTo>
                  <a:lnTo>
                    <a:pt x="24103" y="245417"/>
                  </a:lnTo>
                  <a:lnTo>
                    <a:pt x="24108" y="245686"/>
                  </a:lnTo>
                  <a:lnTo>
                    <a:pt x="24117" y="245956"/>
                  </a:lnTo>
                  <a:lnTo>
                    <a:pt x="24130" y="246215"/>
                  </a:lnTo>
                  <a:lnTo>
                    <a:pt x="24149" y="246464"/>
                  </a:lnTo>
                  <a:lnTo>
                    <a:pt x="24167" y="246712"/>
                  </a:lnTo>
                  <a:lnTo>
                    <a:pt x="24189" y="246960"/>
                  </a:lnTo>
                  <a:lnTo>
                    <a:pt x="24217" y="247187"/>
                  </a:lnTo>
                  <a:lnTo>
                    <a:pt x="24248" y="247413"/>
                  </a:lnTo>
                  <a:lnTo>
                    <a:pt x="24285" y="247629"/>
                  </a:lnTo>
                  <a:lnTo>
                    <a:pt x="24326" y="247845"/>
                  </a:lnTo>
                  <a:lnTo>
                    <a:pt x="24371" y="248039"/>
                  </a:lnTo>
                  <a:lnTo>
                    <a:pt x="24439" y="248298"/>
                  </a:lnTo>
                  <a:lnTo>
                    <a:pt x="24512" y="248536"/>
                  </a:lnTo>
                  <a:lnTo>
                    <a:pt x="24594" y="248762"/>
                  </a:lnTo>
                  <a:lnTo>
                    <a:pt x="24676" y="248968"/>
                  </a:lnTo>
                  <a:lnTo>
                    <a:pt x="24766" y="249162"/>
                  </a:lnTo>
                  <a:lnTo>
                    <a:pt x="24862" y="249335"/>
                  </a:lnTo>
                  <a:lnTo>
                    <a:pt x="24962" y="249496"/>
                  </a:lnTo>
                  <a:lnTo>
                    <a:pt x="25066" y="249648"/>
                  </a:lnTo>
                  <a:lnTo>
                    <a:pt x="25175" y="249777"/>
                  </a:lnTo>
                  <a:lnTo>
                    <a:pt x="25289" y="249896"/>
                  </a:lnTo>
                  <a:lnTo>
                    <a:pt x="25407" y="250004"/>
                  </a:lnTo>
                  <a:lnTo>
                    <a:pt x="25530" y="250090"/>
                  </a:lnTo>
                  <a:lnTo>
                    <a:pt x="25652" y="250176"/>
                  </a:lnTo>
                  <a:lnTo>
                    <a:pt x="25775" y="250252"/>
                  </a:lnTo>
                  <a:lnTo>
                    <a:pt x="25907" y="250306"/>
                  </a:lnTo>
                  <a:lnTo>
                    <a:pt x="26039" y="250360"/>
                  </a:lnTo>
                  <a:lnTo>
                    <a:pt x="26170" y="250403"/>
                  </a:lnTo>
                  <a:lnTo>
                    <a:pt x="26307" y="250435"/>
                  </a:lnTo>
                  <a:lnTo>
                    <a:pt x="26443" y="250468"/>
                  </a:lnTo>
                  <a:lnTo>
                    <a:pt x="26579" y="250479"/>
                  </a:lnTo>
                  <a:lnTo>
                    <a:pt x="26856" y="250500"/>
                  </a:lnTo>
                  <a:lnTo>
                    <a:pt x="27138" y="250500"/>
                  </a:lnTo>
                  <a:lnTo>
                    <a:pt x="27415" y="250479"/>
                  </a:lnTo>
                  <a:lnTo>
                    <a:pt x="27692" y="250446"/>
                  </a:lnTo>
                  <a:lnTo>
                    <a:pt x="28229" y="250349"/>
                  </a:lnTo>
                  <a:lnTo>
                    <a:pt x="28324" y="253382"/>
                  </a:lnTo>
                  <a:lnTo>
                    <a:pt x="28424" y="256382"/>
                  </a:lnTo>
                  <a:lnTo>
                    <a:pt x="28524" y="259329"/>
                  </a:lnTo>
                  <a:lnTo>
                    <a:pt x="28615" y="262222"/>
                  </a:lnTo>
                  <a:lnTo>
                    <a:pt x="28660" y="263646"/>
                  </a:lnTo>
                  <a:lnTo>
                    <a:pt x="28697" y="265060"/>
                  </a:lnTo>
                  <a:lnTo>
                    <a:pt x="28733" y="266453"/>
                  </a:lnTo>
                  <a:lnTo>
                    <a:pt x="28765" y="267834"/>
                  </a:lnTo>
                  <a:lnTo>
                    <a:pt x="28792" y="269183"/>
                  </a:lnTo>
                  <a:lnTo>
                    <a:pt x="28815" y="270522"/>
                  </a:lnTo>
                  <a:lnTo>
                    <a:pt x="28828" y="271838"/>
                  </a:lnTo>
                  <a:lnTo>
                    <a:pt x="28837" y="273134"/>
                  </a:lnTo>
                  <a:lnTo>
                    <a:pt x="28846" y="276328"/>
                  </a:lnTo>
                  <a:lnTo>
                    <a:pt x="28851" y="279523"/>
                  </a:lnTo>
                  <a:lnTo>
                    <a:pt x="28851" y="282718"/>
                  </a:lnTo>
                  <a:lnTo>
                    <a:pt x="28846" y="285913"/>
                  </a:lnTo>
                  <a:lnTo>
                    <a:pt x="28842" y="289107"/>
                  </a:lnTo>
                  <a:lnTo>
                    <a:pt x="28828" y="292302"/>
                  </a:lnTo>
                  <a:lnTo>
                    <a:pt x="28815" y="295497"/>
                  </a:lnTo>
                  <a:lnTo>
                    <a:pt x="28796" y="298681"/>
                  </a:lnTo>
                  <a:lnTo>
                    <a:pt x="28756" y="305071"/>
                  </a:lnTo>
                  <a:lnTo>
                    <a:pt x="28701" y="311449"/>
                  </a:lnTo>
                  <a:lnTo>
                    <a:pt x="28647" y="317828"/>
                  </a:lnTo>
                  <a:lnTo>
                    <a:pt x="28583" y="324207"/>
                  </a:lnTo>
                  <a:lnTo>
                    <a:pt x="28447" y="336975"/>
                  </a:lnTo>
                  <a:lnTo>
                    <a:pt x="28378" y="343354"/>
                  </a:lnTo>
                  <a:lnTo>
                    <a:pt x="28315" y="349733"/>
                  </a:lnTo>
                  <a:lnTo>
                    <a:pt x="28256" y="356112"/>
                  </a:lnTo>
                  <a:lnTo>
                    <a:pt x="28201" y="362490"/>
                  </a:lnTo>
                  <a:lnTo>
                    <a:pt x="28160" y="368880"/>
                  </a:lnTo>
                  <a:lnTo>
                    <a:pt x="28142" y="372064"/>
                  </a:lnTo>
                  <a:lnTo>
                    <a:pt x="28124" y="375259"/>
                  </a:lnTo>
                  <a:lnTo>
                    <a:pt x="28129" y="375367"/>
                  </a:lnTo>
                  <a:lnTo>
                    <a:pt x="28133" y="375464"/>
                  </a:lnTo>
                  <a:lnTo>
                    <a:pt x="28156" y="375680"/>
                  </a:lnTo>
                  <a:lnTo>
                    <a:pt x="27883" y="376684"/>
                  </a:lnTo>
                  <a:lnTo>
                    <a:pt x="27615" y="377698"/>
                  </a:lnTo>
                  <a:lnTo>
                    <a:pt x="27356" y="378713"/>
                  </a:lnTo>
                  <a:lnTo>
                    <a:pt x="27102" y="379749"/>
                  </a:lnTo>
                  <a:lnTo>
                    <a:pt x="26852" y="380785"/>
                  </a:lnTo>
                  <a:lnTo>
                    <a:pt x="26607" y="381832"/>
                  </a:lnTo>
                  <a:lnTo>
                    <a:pt x="26366" y="382890"/>
                  </a:lnTo>
                  <a:lnTo>
                    <a:pt x="26129" y="383958"/>
                  </a:lnTo>
                  <a:lnTo>
                    <a:pt x="25902" y="385027"/>
                  </a:lnTo>
                  <a:lnTo>
                    <a:pt x="25680" y="386117"/>
                  </a:lnTo>
                  <a:lnTo>
                    <a:pt x="25462" y="387196"/>
                  </a:lnTo>
                  <a:lnTo>
                    <a:pt x="25248" y="388297"/>
                  </a:lnTo>
                  <a:lnTo>
                    <a:pt x="25039" y="389398"/>
                  </a:lnTo>
                  <a:lnTo>
                    <a:pt x="24835" y="390499"/>
                  </a:lnTo>
                  <a:lnTo>
                    <a:pt x="24635" y="391621"/>
                  </a:lnTo>
                  <a:lnTo>
                    <a:pt x="24444" y="392744"/>
                  </a:lnTo>
                  <a:lnTo>
                    <a:pt x="24253" y="393866"/>
                  </a:lnTo>
                  <a:lnTo>
                    <a:pt x="24071" y="395000"/>
                  </a:lnTo>
                  <a:lnTo>
                    <a:pt x="23890" y="396144"/>
                  </a:lnTo>
                  <a:lnTo>
                    <a:pt x="23717" y="397288"/>
                  </a:lnTo>
                  <a:lnTo>
                    <a:pt x="23544" y="398432"/>
                  </a:lnTo>
                  <a:lnTo>
                    <a:pt x="23381" y="399587"/>
                  </a:lnTo>
                  <a:lnTo>
                    <a:pt x="23222" y="400752"/>
                  </a:lnTo>
                  <a:lnTo>
                    <a:pt x="23063" y="401918"/>
                  </a:lnTo>
                  <a:lnTo>
                    <a:pt x="22913" y="403084"/>
                  </a:lnTo>
                  <a:lnTo>
                    <a:pt x="22763" y="404260"/>
                  </a:lnTo>
                  <a:lnTo>
                    <a:pt x="22622" y="405437"/>
                  </a:lnTo>
                  <a:lnTo>
                    <a:pt x="22481" y="406624"/>
                  </a:lnTo>
                  <a:lnTo>
                    <a:pt x="22349" y="407811"/>
                  </a:lnTo>
                  <a:lnTo>
                    <a:pt x="22218" y="408998"/>
                  </a:lnTo>
                  <a:lnTo>
                    <a:pt x="22090" y="410186"/>
                  </a:lnTo>
                  <a:lnTo>
                    <a:pt x="21968" y="411384"/>
                  </a:lnTo>
                  <a:lnTo>
                    <a:pt x="21850" y="412582"/>
                  </a:lnTo>
                  <a:lnTo>
                    <a:pt x="21736" y="413780"/>
                  </a:lnTo>
                  <a:lnTo>
                    <a:pt x="21627" y="414989"/>
                  </a:lnTo>
                  <a:lnTo>
                    <a:pt x="21518" y="416197"/>
                  </a:lnTo>
                  <a:lnTo>
                    <a:pt x="21418" y="417406"/>
                  </a:lnTo>
                  <a:lnTo>
                    <a:pt x="21318" y="418615"/>
                  </a:lnTo>
                  <a:lnTo>
                    <a:pt x="21223" y="419824"/>
                  </a:lnTo>
                  <a:lnTo>
                    <a:pt x="21132" y="421033"/>
                  </a:lnTo>
                  <a:lnTo>
                    <a:pt x="21045" y="422252"/>
                  </a:lnTo>
                  <a:lnTo>
                    <a:pt x="20959" y="423472"/>
                  </a:lnTo>
                  <a:lnTo>
                    <a:pt x="20877" y="424681"/>
                  </a:lnTo>
                  <a:lnTo>
                    <a:pt x="20800" y="425901"/>
                  </a:lnTo>
                  <a:lnTo>
                    <a:pt x="20727" y="427120"/>
                  </a:lnTo>
                  <a:lnTo>
                    <a:pt x="20659" y="428340"/>
                  </a:lnTo>
                  <a:lnTo>
                    <a:pt x="20591" y="429559"/>
                  </a:lnTo>
                  <a:lnTo>
                    <a:pt x="20527" y="430768"/>
                  </a:lnTo>
                  <a:lnTo>
                    <a:pt x="20468" y="431988"/>
                  </a:lnTo>
                  <a:lnTo>
                    <a:pt x="20409" y="433208"/>
                  </a:lnTo>
                  <a:lnTo>
                    <a:pt x="20355" y="434427"/>
                  </a:lnTo>
                  <a:lnTo>
                    <a:pt x="20305" y="435636"/>
                  </a:lnTo>
                  <a:lnTo>
                    <a:pt x="20259" y="436856"/>
                  </a:lnTo>
                  <a:lnTo>
                    <a:pt x="20214" y="438064"/>
                  </a:lnTo>
                  <a:lnTo>
                    <a:pt x="20168" y="439273"/>
                  </a:lnTo>
                  <a:lnTo>
                    <a:pt x="20132" y="440482"/>
                  </a:lnTo>
                  <a:lnTo>
                    <a:pt x="20096" y="441691"/>
                  </a:lnTo>
                  <a:lnTo>
                    <a:pt x="20064" y="442900"/>
                  </a:lnTo>
                  <a:lnTo>
                    <a:pt x="20005" y="445307"/>
                  </a:lnTo>
                  <a:lnTo>
                    <a:pt x="19955" y="447692"/>
                  </a:lnTo>
                  <a:lnTo>
                    <a:pt x="19919" y="450077"/>
                  </a:lnTo>
                  <a:lnTo>
                    <a:pt x="19850" y="450110"/>
                  </a:lnTo>
                  <a:lnTo>
                    <a:pt x="19787" y="450153"/>
                  </a:lnTo>
                  <a:lnTo>
                    <a:pt x="19714" y="450228"/>
                  </a:lnTo>
                  <a:lnTo>
                    <a:pt x="19641" y="450315"/>
                  </a:lnTo>
                  <a:lnTo>
                    <a:pt x="19464" y="450595"/>
                  </a:lnTo>
                  <a:lnTo>
                    <a:pt x="19292" y="450876"/>
                  </a:lnTo>
                  <a:lnTo>
                    <a:pt x="19123" y="451178"/>
                  </a:lnTo>
                  <a:lnTo>
                    <a:pt x="18955" y="451480"/>
                  </a:lnTo>
                  <a:lnTo>
                    <a:pt x="18792" y="451793"/>
                  </a:lnTo>
                  <a:lnTo>
                    <a:pt x="18633" y="452117"/>
                  </a:lnTo>
                  <a:lnTo>
                    <a:pt x="18474" y="452441"/>
                  </a:lnTo>
                  <a:lnTo>
                    <a:pt x="18319" y="452776"/>
                  </a:lnTo>
                  <a:lnTo>
                    <a:pt x="18165" y="453121"/>
                  </a:lnTo>
                  <a:lnTo>
                    <a:pt x="18015" y="453466"/>
                  </a:lnTo>
                  <a:lnTo>
                    <a:pt x="17869" y="453823"/>
                  </a:lnTo>
                  <a:lnTo>
                    <a:pt x="17729" y="454189"/>
                  </a:lnTo>
                  <a:lnTo>
                    <a:pt x="17588" y="454556"/>
                  </a:lnTo>
                  <a:lnTo>
                    <a:pt x="17451" y="454934"/>
                  </a:lnTo>
                  <a:lnTo>
                    <a:pt x="17320" y="455323"/>
                  </a:lnTo>
                  <a:lnTo>
                    <a:pt x="17188" y="455711"/>
                  </a:lnTo>
                  <a:lnTo>
                    <a:pt x="17061" y="456100"/>
                  </a:lnTo>
                  <a:lnTo>
                    <a:pt x="16938" y="456510"/>
                  </a:lnTo>
                  <a:lnTo>
                    <a:pt x="16820" y="456909"/>
                  </a:lnTo>
                  <a:lnTo>
                    <a:pt x="16702" y="457330"/>
                  </a:lnTo>
                  <a:lnTo>
                    <a:pt x="16593" y="457740"/>
                  </a:lnTo>
                  <a:lnTo>
                    <a:pt x="16484" y="458161"/>
                  </a:lnTo>
                  <a:lnTo>
                    <a:pt x="16379" y="458593"/>
                  </a:lnTo>
                  <a:lnTo>
                    <a:pt x="16275" y="459025"/>
                  </a:lnTo>
                  <a:lnTo>
                    <a:pt x="16179" y="459467"/>
                  </a:lnTo>
                  <a:lnTo>
                    <a:pt x="16084" y="459899"/>
                  </a:lnTo>
                  <a:lnTo>
                    <a:pt x="15993" y="460352"/>
                  </a:lnTo>
                  <a:lnTo>
                    <a:pt x="15907" y="460795"/>
                  </a:lnTo>
                  <a:lnTo>
                    <a:pt x="15825" y="461248"/>
                  </a:lnTo>
                  <a:lnTo>
                    <a:pt x="15748" y="461712"/>
                  </a:lnTo>
                  <a:lnTo>
                    <a:pt x="15675" y="462166"/>
                  </a:lnTo>
                  <a:lnTo>
                    <a:pt x="15602" y="462630"/>
                  </a:lnTo>
                  <a:lnTo>
                    <a:pt x="15539" y="463094"/>
                  </a:lnTo>
                  <a:lnTo>
                    <a:pt x="15475" y="463569"/>
                  </a:lnTo>
                  <a:lnTo>
                    <a:pt x="15416" y="464044"/>
                  </a:lnTo>
                  <a:lnTo>
                    <a:pt x="15361" y="464519"/>
                  </a:lnTo>
                  <a:lnTo>
                    <a:pt x="15316" y="464993"/>
                  </a:lnTo>
                  <a:lnTo>
                    <a:pt x="15271" y="465468"/>
                  </a:lnTo>
                  <a:lnTo>
                    <a:pt x="15230" y="465954"/>
                  </a:lnTo>
                  <a:lnTo>
                    <a:pt x="15193" y="466440"/>
                  </a:lnTo>
                  <a:lnTo>
                    <a:pt x="15162" y="466925"/>
                  </a:lnTo>
                  <a:lnTo>
                    <a:pt x="15134" y="467411"/>
                  </a:lnTo>
                  <a:lnTo>
                    <a:pt x="15112" y="467897"/>
                  </a:lnTo>
                  <a:lnTo>
                    <a:pt x="15093" y="468383"/>
                  </a:lnTo>
                  <a:lnTo>
                    <a:pt x="15080" y="468868"/>
                  </a:lnTo>
                  <a:lnTo>
                    <a:pt x="15071" y="469365"/>
                  </a:lnTo>
                  <a:lnTo>
                    <a:pt x="15066" y="469850"/>
                  </a:lnTo>
                  <a:lnTo>
                    <a:pt x="15066" y="470347"/>
                  </a:lnTo>
                  <a:lnTo>
                    <a:pt x="15071" y="470833"/>
                  </a:lnTo>
                  <a:lnTo>
                    <a:pt x="15080" y="471329"/>
                  </a:lnTo>
                  <a:lnTo>
                    <a:pt x="15098" y="471815"/>
                  </a:lnTo>
                  <a:lnTo>
                    <a:pt x="15116" y="472311"/>
                  </a:lnTo>
                  <a:lnTo>
                    <a:pt x="15139" y="472797"/>
                  </a:lnTo>
                  <a:lnTo>
                    <a:pt x="15171" y="473293"/>
                  </a:lnTo>
                  <a:lnTo>
                    <a:pt x="15207" y="473779"/>
                  </a:lnTo>
                  <a:lnTo>
                    <a:pt x="15248" y="474265"/>
                  </a:lnTo>
                  <a:lnTo>
                    <a:pt x="15293" y="474751"/>
                  </a:lnTo>
                  <a:lnTo>
                    <a:pt x="15343" y="475236"/>
                  </a:lnTo>
                  <a:lnTo>
                    <a:pt x="15398" y="475722"/>
                  </a:lnTo>
                  <a:lnTo>
                    <a:pt x="15457" y="476208"/>
                  </a:lnTo>
                  <a:lnTo>
                    <a:pt x="15525" y="476683"/>
                  </a:lnTo>
                  <a:lnTo>
                    <a:pt x="15598" y="477168"/>
                  </a:lnTo>
                  <a:lnTo>
                    <a:pt x="15675" y="477643"/>
                  </a:lnTo>
                  <a:lnTo>
                    <a:pt x="15757" y="478107"/>
                  </a:lnTo>
                  <a:lnTo>
                    <a:pt x="15770" y="478215"/>
                  </a:lnTo>
                  <a:lnTo>
                    <a:pt x="15789" y="478334"/>
                  </a:lnTo>
                  <a:lnTo>
                    <a:pt x="15829" y="478561"/>
                  </a:lnTo>
                  <a:lnTo>
                    <a:pt x="15870" y="478722"/>
                  </a:lnTo>
                  <a:lnTo>
                    <a:pt x="15916" y="478863"/>
                  </a:lnTo>
                  <a:lnTo>
                    <a:pt x="15966" y="478981"/>
                  </a:lnTo>
                  <a:lnTo>
                    <a:pt x="16016" y="479068"/>
                  </a:lnTo>
                  <a:lnTo>
                    <a:pt x="16075" y="479133"/>
                  </a:lnTo>
                  <a:lnTo>
                    <a:pt x="16129" y="479165"/>
                  </a:lnTo>
                  <a:lnTo>
                    <a:pt x="16193" y="479187"/>
                  </a:lnTo>
                  <a:lnTo>
                    <a:pt x="16252" y="479187"/>
                  </a:lnTo>
                  <a:lnTo>
                    <a:pt x="16261" y="479392"/>
                  </a:lnTo>
                  <a:lnTo>
                    <a:pt x="16279" y="479597"/>
                  </a:lnTo>
                  <a:lnTo>
                    <a:pt x="16302" y="479791"/>
                  </a:lnTo>
                  <a:lnTo>
                    <a:pt x="16334" y="479996"/>
                  </a:lnTo>
                  <a:lnTo>
                    <a:pt x="16370" y="480180"/>
                  </a:lnTo>
                  <a:lnTo>
                    <a:pt x="16411" y="480363"/>
                  </a:lnTo>
                  <a:lnTo>
                    <a:pt x="16461" y="480536"/>
                  </a:lnTo>
                  <a:lnTo>
                    <a:pt x="16515" y="480698"/>
                  </a:lnTo>
                  <a:lnTo>
                    <a:pt x="16575" y="480849"/>
                  </a:lnTo>
                  <a:lnTo>
                    <a:pt x="16643" y="480989"/>
                  </a:lnTo>
                  <a:lnTo>
                    <a:pt x="16715" y="481108"/>
                  </a:lnTo>
                  <a:lnTo>
                    <a:pt x="16797" y="481216"/>
                  </a:lnTo>
                  <a:lnTo>
                    <a:pt x="16884" y="481313"/>
                  </a:lnTo>
                  <a:lnTo>
                    <a:pt x="16974" y="481378"/>
                  </a:lnTo>
                  <a:lnTo>
                    <a:pt x="17074" y="481432"/>
                  </a:lnTo>
                  <a:lnTo>
                    <a:pt x="17183" y="481464"/>
                  </a:lnTo>
                  <a:lnTo>
                    <a:pt x="18319" y="481647"/>
                  </a:lnTo>
                  <a:lnTo>
                    <a:pt x="19460" y="481809"/>
                  </a:lnTo>
                  <a:lnTo>
                    <a:pt x="20605" y="481960"/>
                  </a:lnTo>
                  <a:lnTo>
                    <a:pt x="21754" y="482090"/>
                  </a:lnTo>
                  <a:lnTo>
                    <a:pt x="22904" y="482187"/>
                  </a:lnTo>
                  <a:lnTo>
                    <a:pt x="23481" y="482230"/>
                  </a:lnTo>
                  <a:lnTo>
                    <a:pt x="24058" y="482273"/>
                  </a:lnTo>
                  <a:lnTo>
                    <a:pt x="24635" y="482306"/>
                  </a:lnTo>
                  <a:lnTo>
                    <a:pt x="25212" y="482327"/>
                  </a:lnTo>
                  <a:lnTo>
                    <a:pt x="25789" y="482338"/>
                  </a:lnTo>
                  <a:lnTo>
                    <a:pt x="26366" y="482349"/>
                  </a:lnTo>
                  <a:lnTo>
                    <a:pt x="26943" y="482349"/>
                  </a:lnTo>
                  <a:lnTo>
                    <a:pt x="27520" y="482338"/>
                  </a:lnTo>
                  <a:lnTo>
                    <a:pt x="28097" y="482317"/>
                  </a:lnTo>
                  <a:lnTo>
                    <a:pt x="28674" y="482295"/>
                  </a:lnTo>
                  <a:lnTo>
                    <a:pt x="29251" y="482252"/>
                  </a:lnTo>
                  <a:lnTo>
                    <a:pt x="29823" y="482209"/>
                  </a:lnTo>
                  <a:lnTo>
                    <a:pt x="30400" y="482155"/>
                  </a:lnTo>
                  <a:lnTo>
                    <a:pt x="30977" y="482090"/>
                  </a:lnTo>
                  <a:lnTo>
                    <a:pt x="31550" y="482014"/>
                  </a:lnTo>
                  <a:lnTo>
                    <a:pt x="32122" y="481928"/>
                  </a:lnTo>
                  <a:lnTo>
                    <a:pt x="32695" y="481820"/>
                  </a:lnTo>
                  <a:lnTo>
                    <a:pt x="33267" y="481712"/>
                  </a:lnTo>
                  <a:lnTo>
                    <a:pt x="33840" y="481593"/>
                  </a:lnTo>
                  <a:lnTo>
                    <a:pt x="34412" y="481464"/>
                  </a:lnTo>
                  <a:lnTo>
                    <a:pt x="34980" y="481313"/>
                  </a:lnTo>
                  <a:lnTo>
                    <a:pt x="35548" y="481151"/>
                  </a:lnTo>
                  <a:lnTo>
                    <a:pt x="35553" y="481334"/>
                  </a:lnTo>
                  <a:lnTo>
                    <a:pt x="35553" y="481507"/>
                  </a:lnTo>
                  <a:lnTo>
                    <a:pt x="35544" y="481669"/>
                  </a:lnTo>
                  <a:lnTo>
                    <a:pt x="35525" y="481831"/>
                  </a:lnTo>
                  <a:lnTo>
                    <a:pt x="35503" y="481982"/>
                  </a:lnTo>
                  <a:lnTo>
                    <a:pt x="35471" y="482133"/>
                  </a:lnTo>
                  <a:lnTo>
                    <a:pt x="35430" y="482284"/>
                  </a:lnTo>
                  <a:lnTo>
                    <a:pt x="35384" y="482424"/>
                  </a:lnTo>
                  <a:lnTo>
                    <a:pt x="35330" y="482554"/>
                  </a:lnTo>
                  <a:lnTo>
                    <a:pt x="35271" y="482694"/>
                  </a:lnTo>
                  <a:lnTo>
                    <a:pt x="35207" y="482813"/>
                  </a:lnTo>
                  <a:lnTo>
                    <a:pt x="35139" y="482943"/>
                  </a:lnTo>
                  <a:lnTo>
                    <a:pt x="35062" y="483061"/>
                  </a:lnTo>
                  <a:lnTo>
                    <a:pt x="34980" y="483169"/>
                  </a:lnTo>
                  <a:lnTo>
                    <a:pt x="34894" y="483277"/>
                  </a:lnTo>
                  <a:lnTo>
                    <a:pt x="34803" y="483385"/>
                  </a:lnTo>
                  <a:lnTo>
                    <a:pt x="34708" y="483482"/>
                  </a:lnTo>
                  <a:lnTo>
                    <a:pt x="34608" y="483579"/>
                  </a:lnTo>
                  <a:lnTo>
                    <a:pt x="34503" y="483677"/>
                  </a:lnTo>
                  <a:lnTo>
                    <a:pt x="34394" y="483763"/>
                  </a:lnTo>
                  <a:lnTo>
                    <a:pt x="34167" y="483925"/>
                  </a:lnTo>
                  <a:lnTo>
                    <a:pt x="33926" y="484076"/>
                  </a:lnTo>
                  <a:lnTo>
                    <a:pt x="33681" y="484216"/>
                  </a:lnTo>
                  <a:lnTo>
                    <a:pt x="33422" y="484335"/>
                  </a:lnTo>
                  <a:lnTo>
                    <a:pt x="33158" y="484443"/>
                  </a:lnTo>
                  <a:lnTo>
                    <a:pt x="32890" y="484551"/>
                  </a:lnTo>
                  <a:lnTo>
                    <a:pt x="32618" y="484637"/>
                  </a:lnTo>
                  <a:lnTo>
                    <a:pt x="32345" y="484713"/>
                  </a:lnTo>
                  <a:lnTo>
                    <a:pt x="32077" y="484777"/>
                  </a:lnTo>
                  <a:lnTo>
                    <a:pt x="31809" y="484831"/>
                  </a:lnTo>
                  <a:lnTo>
                    <a:pt x="31550" y="484885"/>
                  </a:lnTo>
                  <a:lnTo>
                    <a:pt x="31295" y="484929"/>
                  </a:lnTo>
                  <a:lnTo>
                    <a:pt x="30818" y="484993"/>
                  </a:lnTo>
                  <a:lnTo>
                    <a:pt x="30391" y="485026"/>
                  </a:lnTo>
                  <a:lnTo>
                    <a:pt x="30037" y="485047"/>
                  </a:lnTo>
                  <a:lnTo>
                    <a:pt x="29764" y="485058"/>
                  </a:lnTo>
                  <a:lnTo>
                    <a:pt x="29596" y="485058"/>
                  </a:lnTo>
                  <a:lnTo>
                    <a:pt x="28633" y="485036"/>
                  </a:lnTo>
                  <a:lnTo>
                    <a:pt x="27665" y="485026"/>
                  </a:lnTo>
                  <a:lnTo>
                    <a:pt x="26697" y="485015"/>
                  </a:lnTo>
                  <a:lnTo>
                    <a:pt x="25725" y="484993"/>
                  </a:lnTo>
                  <a:lnTo>
                    <a:pt x="25498" y="484993"/>
                  </a:lnTo>
                  <a:lnTo>
                    <a:pt x="25243" y="485015"/>
                  </a:lnTo>
                  <a:lnTo>
                    <a:pt x="24662" y="485080"/>
                  </a:lnTo>
                  <a:lnTo>
                    <a:pt x="23994" y="485166"/>
                  </a:lnTo>
                  <a:lnTo>
                    <a:pt x="23258" y="485242"/>
                  </a:lnTo>
                  <a:lnTo>
                    <a:pt x="22872" y="485274"/>
                  </a:lnTo>
                  <a:lnTo>
                    <a:pt x="22472" y="485295"/>
                  </a:lnTo>
                  <a:lnTo>
                    <a:pt x="22068" y="485317"/>
                  </a:lnTo>
                  <a:lnTo>
                    <a:pt x="21659" y="485317"/>
                  </a:lnTo>
                  <a:lnTo>
                    <a:pt x="21241" y="485295"/>
                  </a:lnTo>
                  <a:lnTo>
                    <a:pt x="20827" y="485263"/>
                  </a:lnTo>
                  <a:lnTo>
                    <a:pt x="20414" y="485209"/>
                  </a:lnTo>
                  <a:lnTo>
                    <a:pt x="20000" y="485134"/>
                  </a:lnTo>
                  <a:lnTo>
                    <a:pt x="19796" y="485090"/>
                  </a:lnTo>
                  <a:lnTo>
                    <a:pt x="19591" y="485026"/>
                  </a:lnTo>
                  <a:lnTo>
                    <a:pt x="19392" y="484972"/>
                  </a:lnTo>
                  <a:lnTo>
                    <a:pt x="19196" y="484896"/>
                  </a:lnTo>
                  <a:lnTo>
                    <a:pt x="18996" y="484821"/>
                  </a:lnTo>
                  <a:lnTo>
                    <a:pt x="18805" y="484734"/>
                  </a:lnTo>
                  <a:lnTo>
                    <a:pt x="18615" y="484648"/>
                  </a:lnTo>
                  <a:lnTo>
                    <a:pt x="18428" y="484540"/>
                  </a:lnTo>
                  <a:lnTo>
                    <a:pt x="18242" y="484432"/>
                  </a:lnTo>
                  <a:lnTo>
                    <a:pt x="18065" y="484313"/>
                  </a:lnTo>
                  <a:lnTo>
                    <a:pt x="17888" y="484173"/>
                  </a:lnTo>
                  <a:lnTo>
                    <a:pt x="17720" y="484043"/>
                  </a:lnTo>
                  <a:lnTo>
                    <a:pt x="17551" y="483892"/>
                  </a:lnTo>
                  <a:lnTo>
                    <a:pt x="17388" y="483730"/>
                  </a:lnTo>
                  <a:lnTo>
                    <a:pt x="17233" y="483558"/>
                  </a:lnTo>
                  <a:lnTo>
                    <a:pt x="17083" y="483374"/>
                  </a:lnTo>
                  <a:lnTo>
                    <a:pt x="16938" y="483180"/>
                  </a:lnTo>
                  <a:lnTo>
                    <a:pt x="16797" y="482975"/>
                  </a:lnTo>
                  <a:lnTo>
                    <a:pt x="16665" y="482748"/>
                  </a:lnTo>
                  <a:lnTo>
                    <a:pt x="16538" y="482522"/>
                  </a:lnTo>
                  <a:lnTo>
                    <a:pt x="16420" y="482273"/>
                  </a:lnTo>
                  <a:lnTo>
                    <a:pt x="16306" y="482025"/>
                  </a:lnTo>
                  <a:lnTo>
                    <a:pt x="16202" y="481755"/>
                  </a:lnTo>
                  <a:lnTo>
                    <a:pt x="16107" y="481464"/>
                  </a:lnTo>
                  <a:lnTo>
                    <a:pt x="16016" y="481172"/>
                  </a:lnTo>
                  <a:lnTo>
                    <a:pt x="15934" y="480859"/>
                  </a:lnTo>
                  <a:lnTo>
                    <a:pt x="15861" y="480525"/>
                  </a:lnTo>
                  <a:lnTo>
                    <a:pt x="15798" y="480190"/>
                  </a:lnTo>
                  <a:lnTo>
                    <a:pt x="15770" y="480007"/>
                  </a:lnTo>
                  <a:lnTo>
                    <a:pt x="15748" y="479834"/>
                  </a:lnTo>
                  <a:lnTo>
                    <a:pt x="15720" y="479651"/>
                  </a:lnTo>
                  <a:lnTo>
                    <a:pt x="15702" y="479456"/>
                  </a:lnTo>
                  <a:lnTo>
                    <a:pt x="15679" y="479262"/>
                  </a:lnTo>
                  <a:lnTo>
                    <a:pt x="15666" y="479068"/>
                  </a:lnTo>
                  <a:lnTo>
                    <a:pt x="15652" y="478874"/>
                  </a:lnTo>
                  <a:lnTo>
                    <a:pt x="15639" y="478668"/>
                  </a:lnTo>
                  <a:lnTo>
                    <a:pt x="15639" y="478561"/>
                  </a:lnTo>
                  <a:lnTo>
                    <a:pt x="15630" y="478453"/>
                  </a:lnTo>
                  <a:lnTo>
                    <a:pt x="15616" y="478355"/>
                  </a:lnTo>
                  <a:lnTo>
                    <a:pt x="15598" y="478248"/>
                  </a:lnTo>
                  <a:lnTo>
                    <a:pt x="15566" y="478075"/>
                  </a:lnTo>
                  <a:lnTo>
                    <a:pt x="15534" y="477913"/>
                  </a:lnTo>
                  <a:lnTo>
                    <a:pt x="15493" y="477762"/>
                  </a:lnTo>
                  <a:lnTo>
                    <a:pt x="15448" y="477622"/>
                  </a:lnTo>
                  <a:lnTo>
                    <a:pt x="15402" y="477492"/>
                  </a:lnTo>
                  <a:lnTo>
                    <a:pt x="15348" y="477373"/>
                  </a:lnTo>
                  <a:lnTo>
                    <a:pt x="15289" y="477265"/>
                  </a:lnTo>
                  <a:lnTo>
                    <a:pt x="15230" y="477179"/>
                  </a:lnTo>
                  <a:lnTo>
                    <a:pt x="15166" y="477093"/>
                  </a:lnTo>
                  <a:lnTo>
                    <a:pt x="15102" y="477028"/>
                  </a:lnTo>
                  <a:lnTo>
                    <a:pt x="15034" y="476974"/>
                  </a:lnTo>
                  <a:lnTo>
                    <a:pt x="14966" y="476931"/>
                  </a:lnTo>
                  <a:lnTo>
                    <a:pt x="14898" y="476898"/>
                  </a:lnTo>
                  <a:lnTo>
                    <a:pt x="14825" y="476877"/>
                  </a:lnTo>
                  <a:lnTo>
                    <a:pt x="14757" y="476866"/>
                  </a:lnTo>
                  <a:lnTo>
                    <a:pt x="14689" y="476877"/>
                  </a:lnTo>
                  <a:lnTo>
                    <a:pt x="14621" y="476888"/>
                  </a:lnTo>
                  <a:lnTo>
                    <a:pt x="14553" y="476920"/>
                  </a:lnTo>
                  <a:lnTo>
                    <a:pt x="14489" y="476963"/>
                  </a:lnTo>
                  <a:lnTo>
                    <a:pt x="14425" y="477017"/>
                  </a:lnTo>
                  <a:lnTo>
                    <a:pt x="14366" y="477082"/>
                  </a:lnTo>
                  <a:lnTo>
                    <a:pt x="14312" y="477168"/>
                  </a:lnTo>
                  <a:lnTo>
                    <a:pt x="14262" y="477255"/>
                  </a:lnTo>
                  <a:lnTo>
                    <a:pt x="14216" y="477362"/>
                  </a:lnTo>
                  <a:lnTo>
                    <a:pt x="14171" y="477481"/>
                  </a:lnTo>
                  <a:lnTo>
                    <a:pt x="14135" y="477611"/>
                  </a:lnTo>
                  <a:lnTo>
                    <a:pt x="14103" y="477751"/>
                  </a:lnTo>
                  <a:lnTo>
                    <a:pt x="14080" y="477913"/>
                  </a:lnTo>
                  <a:lnTo>
                    <a:pt x="14062" y="478086"/>
                  </a:lnTo>
                  <a:lnTo>
                    <a:pt x="14053" y="478258"/>
                  </a:lnTo>
                  <a:lnTo>
                    <a:pt x="14048" y="478453"/>
                  </a:lnTo>
                  <a:lnTo>
                    <a:pt x="14053" y="478668"/>
                  </a:lnTo>
                  <a:lnTo>
                    <a:pt x="14076" y="479165"/>
                  </a:lnTo>
                  <a:lnTo>
                    <a:pt x="14107" y="479661"/>
                  </a:lnTo>
                  <a:lnTo>
                    <a:pt x="14144" y="480136"/>
                  </a:lnTo>
                  <a:lnTo>
                    <a:pt x="14185" y="480600"/>
                  </a:lnTo>
                  <a:lnTo>
                    <a:pt x="14230" y="481043"/>
                  </a:lnTo>
                  <a:lnTo>
                    <a:pt x="14280" y="481475"/>
                  </a:lnTo>
                  <a:lnTo>
                    <a:pt x="14339" y="481896"/>
                  </a:lnTo>
                  <a:lnTo>
                    <a:pt x="14403" y="482306"/>
                  </a:lnTo>
                  <a:lnTo>
                    <a:pt x="14471" y="482694"/>
                  </a:lnTo>
                  <a:lnTo>
                    <a:pt x="14544" y="483083"/>
                  </a:lnTo>
                  <a:lnTo>
                    <a:pt x="14625" y="483450"/>
                  </a:lnTo>
                  <a:lnTo>
                    <a:pt x="14712" y="483795"/>
                  </a:lnTo>
                  <a:lnTo>
                    <a:pt x="14803" y="484141"/>
                  </a:lnTo>
                  <a:lnTo>
                    <a:pt x="14898" y="484464"/>
                  </a:lnTo>
                  <a:lnTo>
                    <a:pt x="15003" y="484788"/>
                  </a:lnTo>
                  <a:lnTo>
                    <a:pt x="15112" y="485090"/>
                  </a:lnTo>
                  <a:lnTo>
                    <a:pt x="15230" y="485371"/>
                  </a:lnTo>
                  <a:lnTo>
                    <a:pt x="15352" y="485652"/>
                  </a:lnTo>
                  <a:lnTo>
                    <a:pt x="15480" y="485921"/>
                  </a:lnTo>
                  <a:lnTo>
                    <a:pt x="15616" y="486170"/>
                  </a:lnTo>
                  <a:lnTo>
                    <a:pt x="15757" y="486418"/>
                  </a:lnTo>
                  <a:lnTo>
                    <a:pt x="15902" y="486645"/>
                  </a:lnTo>
                  <a:lnTo>
                    <a:pt x="16057" y="486871"/>
                  </a:lnTo>
                  <a:lnTo>
                    <a:pt x="16216" y="487076"/>
                  </a:lnTo>
                  <a:lnTo>
                    <a:pt x="16384" y="487271"/>
                  </a:lnTo>
                  <a:lnTo>
                    <a:pt x="16556" y="487454"/>
                  </a:lnTo>
                  <a:lnTo>
                    <a:pt x="16734" y="487627"/>
                  </a:lnTo>
                  <a:lnTo>
                    <a:pt x="16920" y="487800"/>
                  </a:lnTo>
                  <a:lnTo>
                    <a:pt x="17115" y="487951"/>
                  </a:lnTo>
                  <a:lnTo>
                    <a:pt x="17315" y="488091"/>
                  </a:lnTo>
                  <a:lnTo>
                    <a:pt x="17520" y="488220"/>
                  </a:lnTo>
                  <a:lnTo>
                    <a:pt x="17733" y="488339"/>
                  </a:lnTo>
                  <a:lnTo>
                    <a:pt x="18106" y="488533"/>
                  </a:lnTo>
                  <a:lnTo>
                    <a:pt x="18478" y="488706"/>
                  </a:lnTo>
                  <a:lnTo>
                    <a:pt x="18855" y="488846"/>
                  </a:lnTo>
                  <a:lnTo>
                    <a:pt x="19237" y="488976"/>
                  </a:lnTo>
                  <a:lnTo>
                    <a:pt x="19623" y="489084"/>
                  </a:lnTo>
                  <a:lnTo>
                    <a:pt x="20014" y="489170"/>
                  </a:lnTo>
                  <a:lnTo>
                    <a:pt x="20405" y="489246"/>
                  </a:lnTo>
                  <a:lnTo>
                    <a:pt x="20800" y="489300"/>
                  </a:lnTo>
                  <a:lnTo>
                    <a:pt x="21195" y="489343"/>
                  </a:lnTo>
                  <a:lnTo>
                    <a:pt x="21595" y="489375"/>
                  </a:lnTo>
                  <a:lnTo>
                    <a:pt x="21999" y="489386"/>
                  </a:lnTo>
                  <a:lnTo>
                    <a:pt x="22404" y="489397"/>
                  </a:lnTo>
                  <a:lnTo>
                    <a:pt x="22808" y="489386"/>
                  </a:lnTo>
                  <a:lnTo>
                    <a:pt x="23213" y="489365"/>
                  </a:lnTo>
                  <a:lnTo>
                    <a:pt x="23617" y="489343"/>
                  </a:lnTo>
                  <a:lnTo>
                    <a:pt x="24026" y="489311"/>
                  </a:lnTo>
                  <a:lnTo>
                    <a:pt x="24839" y="489224"/>
                  </a:lnTo>
                  <a:lnTo>
                    <a:pt x="25652" y="489127"/>
                  </a:lnTo>
                  <a:lnTo>
                    <a:pt x="27270" y="488911"/>
                  </a:lnTo>
                  <a:lnTo>
                    <a:pt x="28065" y="488803"/>
                  </a:lnTo>
                  <a:lnTo>
                    <a:pt x="28851" y="488717"/>
                  </a:lnTo>
                  <a:lnTo>
                    <a:pt x="29237" y="488685"/>
                  </a:lnTo>
                  <a:lnTo>
                    <a:pt x="29623" y="488652"/>
                  </a:lnTo>
                  <a:lnTo>
                    <a:pt x="30005" y="488631"/>
                  </a:lnTo>
                  <a:lnTo>
                    <a:pt x="30382" y="488620"/>
                  </a:lnTo>
                  <a:lnTo>
                    <a:pt x="30737" y="488631"/>
                  </a:lnTo>
                  <a:lnTo>
                    <a:pt x="31127" y="488652"/>
                  </a:lnTo>
                  <a:lnTo>
                    <a:pt x="31545" y="488674"/>
                  </a:lnTo>
                  <a:lnTo>
                    <a:pt x="31991" y="488706"/>
                  </a:lnTo>
                  <a:lnTo>
                    <a:pt x="32686" y="488706"/>
                  </a:lnTo>
                  <a:lnTo>
                    <a:pt x="32922" y="488685"/>
                  </a:lnTo>
                  <a:lnTo>
                    <a:pt x="33158" y="488663"/>
                  </a:lnTo>
                  <a:lnTo>
                    <a:pt x="33399" y="488631"/>
                  </a:lnTo>
                  <a:lnTo>
                    <a:pt x="33635" y="488577"/>
                  </a:lnTo>
                  <a:lnTo>
                    <a:pt x="33867" y="488523"/>
                  </a:lnTo>
                  <a:lnTo>
                    <a:pt x="34103" y="488436"/>
                  </a:lnTo>
                  <a:lnTo>
                    <a:pt x="34330" y="488350"/>
                  </a:lnTo>
                  <a:lnTo>
                    <a:pt x="34553" y="488231"/>
                  </a:lnTo>
                  <a:lnTo>
                    <a:pt x="34776" y="488102"/>
                  </a:lnTo>
                  <a:lnTo>
                    <a:pt x="34989" y="487951"/>
                  </a:lnTo>
                  <a:lnTo>
                    <a:pt x="35094" y="487864"/>
                  </a:lnTo>
                  <a:lnTo>
                    <a:pt x="35194" y="487767"/>
                  </a:lnTo>
                  <a:lnTo>
                    <a:pt x="35298" y="487670"/>
                  </a:lnTo>
                  <a:lnTo>
                    <a:pt x="35394" y="487573"/>
                  </a:lnTo>
                  <a:lnTo>
                    <a:pt x="35494" y="487465"/>
                  </a:lnTo>
                  <a:lnTo>
                    <a:pt x="35584" y="487346"/>
                  </a:lnTo>
                  <a:lnTo>
                    <a:pt x="35680" y="487227"/>
                  </a:lnTo>
                  <a:lnTo>
                    <a:pt x="35766" y="487098"/>
                  </a:lnTo>
                  <a:lnTo>
                    <a:pt x="35857" y="486958"/>
                  </a:lnTo>
                  <a:lnTo>
                    <a:pt x="35939" y="486817"/>
                  </a:lnTo>
                  <a:lnTo>
                    <a:pt x="36021" y="486666"/>
                  </a:lnTo>
                  <a:lnTo>
                    <a:pt x="36102" y="486504"/>
                  </a:lnTo>
                  <a:lnTo>
                    <a:pt x="36175" y="486342"/>
                  </a:lnTo>
                  <a:lnTo>
                    <a:pt x="36248" y="486170"/>
                  </a:lnTo>
                  <a:lnTo>
                    <a:pt x="36320" y="485986"/>
                  </a:lnTo>
                  <a:lnTo>
                    <a:pt x="36389" y="485792"/>
                  </a:lnTo>
                  <a:lnTo>
                    <a:pt x="36448" y="485598"/>
                  </a:lnTo>
                  <a:lnTo>
                    <a:pt x="36511" y="485393"/>
                  </a:lnTo>
                  <a:lnTo>
                    <a:pt x="36566" y="485177"/>
                  </a:lnTo>
                  <a:lnTo>
                    <a:pt x="36620" y="484950"/>
                  </a:lnTo>
                  <a:lnTo>
                    <a:pt x="36666" y="484713"/>
                  </a:lnTo>
                  <a:lnTo>
                    <a:pt x="36711" y="484475"/>
                  </a:lnTo>
                  <a:lnTo>
                    <a:pt x="36766" y="484151"/>
                  </a:lnTo>
                  <a:lnTo>
                    <a:pt x="36811" y="483838"/>
                  </a:lnTo>
                  <a:lnTo>
                    <a:pt x="36847" y="483525"/>
                  </a:lnTo>
                  <a:lnTo>
                    <a:pt x="36875" y="483223"/>
                  </a:lnTo>
                  <a:lnTo>
                    <a:pt x="36897" y="482921"/>
                  </a:lnTo>
                  <a:lnTo>
                    <a:pt x="36907" y="482630"/>
                  </a:lnTo>
                  <a:lnTo>
                    <a:pt x="36911" y="482349"/>
                  </a:lnTo>
                  <a:lnTo>
                    <a:pt x="36911" y="482068"/>
                  </a:lnTo>
                  <a:lnTo>
                    <a:pt x="36902" y="481788"/>
                  </a:lnTo>
                  <a:lnTo>
                    <a:pt x="36884" y="481529"/>
                  </a:lnTo>
                  <a:lnTo>
                    <a:pt x="36861" y="481259"/>
                  </a:lnTo>
                  <a:lnTo>
                    <a:pt x="36829" y="481011"/>
                  </a:lnTo>
                  <a:lnTo>
                    <a:pt x="36793" y="480752"/>
                  </a:lnTo>
                  <a:lnTo>
                    <a:pt x="36748" y="480514"/>
                  </a:lnTo>
                  <a:lnTo>
                    <a:pt x="36698" y="480277"/>
                  </a:lnTo>
                  <a:lnTo>
                    <a:pt x="36638" y="480050"/>
                  </a:lnTo>
                  <a:lnTo>
                    <a:pt x="36638" y="479867"/>
                  </a:lnTo>
                  <a:lnTo>
                    <a:pt x="36629" y="479672"/>
                  </a:lnTo>
                  <a:lnTo>
                    <a:pt x="36611" y="479478"/>
                  </a:lnTo>
                  <a:lnTo>
                    <a:pt x="36584" y="479294"/>
                  </a:lnTo>
                  <a:lnTo>
                    <a:pt x="36548" y="479111"/>
                  </a:lnTo>
                  <a:lnTo>
                    <a:pt x="36525" y="479025"/>
                  </a:lnTo>
                  <a:lnTo>
                    <a:pt x="36502" y="478938"/>
                  </a:lnTo>
                  <a:lnTo>
                    <a:pt x="36475" y="478863"/>
                  </a:lnTo>
                  <a:lnTo>
                    <a:pt x="36443" y="478798"/>
                  </a:lnTo>
                  <a:lnTo>
                    <a:pt x="36411" y="478722"/>
                  </a:lnTo>
                  <a:lnTo>
                    <a:pt x="36380" y="478668"/>
                  </a:lnTo>
                  <a:lnTo>
                    <a:pt x="36398" y="478614"/>
                  </a:lnTo>
                  <a:lnTo>
                    <a:pt x="36420" y="478582"/>
                  </a:lnTo>
                  <a:lnTo>
                    <a:pt x="36452" y="478528"/>
                  </a:lnTo>
                  <a:lnTo>
                    <a:pt x="36539" y="478194"/>
                  </a:lnTo>
                  <a:lnTo>
                    <a:pt x="36616" y="477848"/>
                  </a:lnTo>
                  <a:lnTo>
                    <a:pt x="36684" y="477492"/>
                  </a:lnTo>
                  <a:lnTo>
                    <a:pt x="36743" y="477125"/>
                  </a:lnTo>
                  <a:lnTo>
                    <a:pt x="36793" y="476758"/>
                  </a:lnTo>
                  <a:lnTo>
                    <a:pt x="36838" y="476380"/>
                  </a:lnTo>
                  <a:lnTo>
                    <a:pt x="36870" y="475992"/>
                  </a:lnTo>
                  <a:lnTo>
                    <a:pt x="36897" y="475592"/>
                  </a:lnTo>
                  <a:lnTo>
                    <a:pt x="36920" y="475193"/>
                  </a:lnTo>
                  <a:lnTo>
                    <a:pt x="36934" y="474783"/>
                  </a:lnTo>
                  <a:lnTo>
                    <a:pt x="36943" y="474373"/>
                  </a:lnTo>
                  <a:lnTo>
                    <a:pt x="36943" y="473963"/>
                  </a:lnTo>
                  <a:lnTo>
                    <a:pt x="36938" y="473542"/>
                  </a:lnTo>
                  <a:lnTo>
                    <a:pt x="36929" y="473121"/>
                  </a:lnTo>
                  <a:lnTo>
                    <a:pt x="36911" y="472700"/>
                  </a:lnTo>
                  <a:lnTo>
                    <a:pt x="36888" y="472279"/>
                  </a:lnTo>
                  <a:lnTo>
                    <a:pt x="36866" y="471858"/>
                  </a:lnTo>
                  <a:lnTo>
                    <a:pt x="36834" y="471437"/>
                  </a:lnTo>
                  <a:lnTo>
                    <a:pt x="36802" y="471016"/>
                  </a:lnTo>
                  <a:lnTo>
                    <a:pt x="36766" y="470595"/>
                  </a:lnTo>
                  <a:lnTo>
                    <a:pt x="36720" y="470185"/>
                  </a:lnTo>
                  <a:lnTo>
                    <a:pt x="36679" y="469775"/>
                  </a:lnTo>
                  <a:lnTo>
                    <a:pt x="36629" y="469365"/>
                  </a:lnTo>
                  <a:lnTo>
                    <a:pt x="36579" y="468965"/>
                  </a:lnTo>
                  <a:lnTo>
                    <a:pt x="36475" y="468177"/>
                  </a:lnTo>
                  <a:lnTo>
                    <a:pt x="36361" y="467422"/>
                  </a:lnTo>
                  <a:lnTo>
                    <a:pt x="36248" y="466699"/>
                  </a:lnTo>
                  <a:lnTo>
                    <a:pt x="36130" y="466008"/>
                  </a:lnTo>
                  <a:lnTo>
                    <a:pt x="36052" y="465576"/>
                  </a:lnTo>
                  <a:lnTo>
                    <a:pt x="35971" y="465155"/>
                  </a:lnTo>
                  <a:lnTo>
                    <a:pt x="35884" y="464724"/>
                  </a:lnTo>
                  <a:lnTo>
                    <a:pt x="35798" y="464314"/>
                  </a:lnTo>
                  <a:lnTo>
                    <a:pt x="35707" y="463893"/>
                  </a:lnTo>
                  <a:lnTo>
                    <a:pt x="35612" y="463482"/>
                  </a:lnTo>
                  <a:lnTo>
                    <a:pt x="35516" y="463083"/>
                  </a:lnTo>
                  <a:lnTo>
                    <a:pt x="35416" y="462684"/>
                  </a:lnTo>
                  <a:lnTo>
                    <a:pt x="35312" y="462284"/>
                  </a:lnTo>
                  <a:lnTo>
                    <a:pt x="35207" y="461896"/>
                  </a:lnTo>
                  <a:lnTo>
                    <a:pt x="35094" y="461507"/>
                  </a:lnTo>
                  <a:lnTo>
                    <a:pt x="34985" y="461130"/>
                  </a:lnTo>
                  <a:lnTo>
                    <a:pt x="34867" y="460752"/>
                  </a:lnTo>
                  <a:lnTo>
                    <a:pt x="34748" y="460385"/>
                  </a:lnTo>
                  <a:lnTo>
                    <a:pt x="34626" y="460018"/>
                  </a:lnTo>
                  <a:lnTo>
                    <a:pt x="34503" y="459662"/>
                  </a:lnTo>
                  <a:lnTo>
                    <a:pt x="34376" y="459305"/>
                  </a:lnTo>
                  <a:lnTo>
                    <a:pt x="34249" y="458960"/>
                  </a:lnTo>
                  <a:lnTo>
                    <a:pt x="34117" y="458625"/>
                  </a:lnTo>
                  <a:lnTo>
                    <a:pt x="33981" y="458291"/>
                  </a:lnTo>
                  <a:lnTo>
                    <a:pt x="33840" y="457956"/>
                  </a:lnTo>
                  <a:lnTo>
                    <a:pt x="33703" y="457633"/>
                  </a:lnTo>
                  <a:lnTo>
                    <a:pt x="33558" y="457320"/>
                  </a:lnTo>
                  <a:lnTo>
                    <a:pt x="33413" y="457007"/>
                  </a:lnTo>
                  <a:lnTo>
                    <a:pt x="33263" y="456694"/>
                  </a:lnTo>
                  <a:lnTo>
                    <a:pt x="33113" y="456402"/>
                  </a:lnTo>
                  <a:lnTo>
                    <a:pt x="32958" y="456111"/>
                  </a:lnTo>
                  <a:lnTo>
                    <a:pt x="32804" y="455819"/>
                  </a:lnTo>
                  <a:lnTo>
                    <a:pt x="32645" y="455539"/>
                  </a:lnTo>
                  <a:lnTo>
                    <a:pt x="32486" y="455269"/>
                  </a:lnTo>
                  <a:lnTo>
                    <a:pt x="32322" y="454999"/>
                  </a:lnTo>
                  <a:lnTo>
                    <a:pt x="32159" y="454740"/>
                  </a:lnTo>
                  <a:lnTo>
                    <a:pt x="32090" y="454654"/>
                  </a:lnTo>
                  <a:lnTo>
                    <a:pt x="32027" y="454578"/>
                  </a:lnTo>
                  <a:lnTo>
                    <a:pt x="31963" y="454513"/>
                  </a:lnTo>
                  <a:lnTo>
                    <a:pt x="31900" y="454459"/>
                  </a:lnTo>
                  <a:lnTo>
                    <a:pt x="31841" y="454427"/>
                  </a:lnTo>
                  <a:lnTo>
                    <a:pt x="31777" y="454405"/>
                  </a:lnTo>
                  <a:lnTo>
                    <a:pt x="31718" y="454395"/>
                  </a:lnTo>
                  <a:lnTo>
                    <a:pt x="31659" y="454395"/>
                  </a:lnTo>
                  <a:lnTo>
                    <a:pt x="31604" y="454405"/>
                  </a:lnTo>
                  <a:lnTo>
                    <a:pt x="31545" y="454427"/>
                  </a:lnTo>
                  <a:lnTo>
                    <a:pt x="31491" y="454449"/>
                  </a:lnTo>
                  <a:lnTo>
                    <a:pt x="31441" y="454492"/>
                  </a:lnTo>
                  <a:lnTo>
                    <a:pt x="31386" y="454546"/>
                  </a:lnTo>
                  <a:lnTo>
                    <a:pt x="31336" y="454600"/>
                  </a:lnTo>
                  <a:lnTo>
                    <a:pt x="31286" y="454664"/>
                  </a:lnTo>
                  <a:lnTo>
                    <a:pt x="31241" y="454740"/>
                  </a:lnTo>
                  <a:lnTo>
                    <a:pt x="31459" y="451005"/>
                  </a:lnTo>
                  <a:lnTo>
                    <a:pt x="31682" y="447293"/>
                  </a:lnTo>
                  <a:lnTo>
                    <a:pt x="31795" y="445436"/>
                  </a:lnTo>
                  <a:lnTo>
                    <a:pt x="31913" y="443601"/>
                  </a:lnTo>
                  <a:lnTo>
                    <a:pt x="32036" y="441767"/>
                  </a:lnTo>
                  <a:lnTo>
                    <a:pt x="32159" y="439932"/>
                  </a:lnTo>
                  <a:lnTo>
                    <a:pt x="32290" y="438108"/>
                  </a:lnTo>
                  <a:lnTo>
                    <a:pt x="32422" y="436294"/>
                  </a:lnTo>
                  <a:lnTo>
                    <a:pt x="32558" y="434492"/>
                  </a:lnTo>
                  <a:lnTo>
                    <a:pt x="32704" y="432689"/>
                  </a:lnTo>
                  <a:lnTo>
                    <a:pt x="32849" y="430909"/>
                  </a:lnTo>
                  <a:lnTo>
                    <a:pt x="33004" y="429128"/>
                  </a:lnTo>
                  <a:lnTo>
                    <a:pt x="33167" y="427347"/>
                  </a:lnTo>
                  <a:lnTo>
                    <a:pt x="33331" y="425588"/>
                  </a:lnTo>
                  <a:lnTo>
                    <a:pt x="33508" y="423839"/>
                  </a:lnTo>
                  <a:lnTo>
                    <a:pt x="33690" y="422091"/>
                  </a:lnTo>
                  <a:lnTo>
                    <a:pt x="33876" y="420353"/>
                  </a:lnTo>
                  <a:lnTo>
                    <a:pt x="34076" y="418637"/>
                  </a:lnTo>
                  <a:lnTo>
                    <a:pt x="34280" y="416921"/>
                  </a:lnTo>
                  <a:lnTo>
                    <a:pt x="34499" y="415215"/>
                  </a:lnTo>
                  <a:lnTo>
                    <a:pt x="34721" y="413531"/>
                  </a:lnTo>
                  <a:lnTo>
                    <a:pt x="34839" y="412690"/>
                  </a:lnTo>
                  <a:lnTo>
                    <a:pt x="34957" y="411848"/>
                  </a:lnTo>
                  <a:lnTo>
                    <a:pt x="35080" y="411017"/>
                  </a:lnTo>
                  <a:lnTo>
                    <a:pt x="35203" y="410186"/>
                  </a:lnTo>
                  <a:lnTo>
                    <a:pt x="35330" y="409355"/>
                  </a:lnTo>
                  <a:lnTo>
                    <a:pt x="35457" y="408534"/>
                  </a:lnTo>
                  <a:lnTo>
                    <a:pt x="35589" y="407703"/>
                  </a:lnTo>
                  <a:lnTo>
                    <a:pt x="35725" y="406883"/>
                  </a:lnTo>
                  <a:lnTo>
                    <a:pt x="35862" y="406073"/>
                  </a:lnTo>
                  <a:lnTo>
                    <a:pt x="36002" y="405253"/>
                  </a:lnTo>
                  <a:lnTo>
                    <a:pt x="36143" y="404444"/>
                  </a:lnTo>
                  <a:lnTo>
                    <a:pt x="36293" y="403645"/>
                  </a:lnTo>
                  <a:lnTo>
                    <a:pt x="36443" y="402835"/>
                  </a:lnTo>
                  <a:lnTo>
                    <a:pt x="36593" y="402037"/>
                  </a:lnTo>
                  <a:lnTo>
                    <a:pt x="36748" y="401238"/>
                  </a:lnTo>
                  <a:lnTo>
                    <a:pt x="36907" y="400450"/>
                  </a:lnTo>
                  <a:lnTo>
                    <a:pt x="37070" y="399662"/>
                  </a:lnTo>
                  <a:lnTo>
                    <a:pt x="37238" y="398874"/>
                  </a:lnTo>
                  <a:lnTo>
                    <a:pt x="37293" y="399036"/>
                  </a:lnTo>
                  <a:lnTo>
                    <a:pt x="37361" y="399187"/>
                  </a:lnTo>
                  <a:lnTo>
                    <a:pt x="37434" y="399317"/>
                  </a:lnTo>
                  <a:lnTo>
                    <a:pt x="37515" y="399436"/>
                  </a:lnTo>
                  <a:lnTo>
                    <a:pt x="37606" y="399533"/>
                  </a:lnTo>
                  <a:lnTo>
                    <a:pt x="37697" y="399608"/>
                  </a:lnTo>
                  <a:lnTo>
                    <a:pt x="37797" y="399662"/>
                  </a:lnTo>
                  <a:lnTo>
                    <a:pt x="37906" y="399705"/>
                  </a:lnTo>
                  <a:lnTo>
                    <a:pt x="39187" y="399943"/>
                  </a:lnTo>
                  <a:lnTo>
                    <a:pt x="40473" y="400170"/>
                  </a:lnTo>
                  <a:lnTo>
                    <a:pt x="41759" y="400375"/>
                  </a:lnTo>
                  <a:lnTo>
                    <a:pt x="43045" y="400569"/>
                  </a:lnTo>
                  <a:lnTo>
                    <a:pt x="44331" y="400763"/>
                  </a:lnTo>
                  <a:lnTo>
                    <a:pt x="45616" y="400925"/>
                  </a:lnTo>
                  <a:lnTo>
                    <a:pt x="46907" y="401087"/>
                  </a:lnTo>
                  <a:lnTo>
                    <a:pt x="48197" y="401227"/>
                  </a:lnTo>
                  <a:lnTo>
                    <a:pt x="49483" y="401357"/>
                  </a:lnTo>
                  <a:lnTo>
                    <a:pt x="50773" y="401465"/>
                  </a:lnTo>
                  <a:lnTo>
                    <a:pt x="52064" y="401562"/>
                  </a:lnTo>
                  <a:lnTo>
                    <a:pt x="53354" y="401637"/>
                  </a:lnTo>
                  <a:lnTo>
                    <a:pt x="54644" y="401702"/>
                  </a:lnTo>
                  <a:lnTo>
                    <a:pt x="55935" y="401745"/>
                  </a:lnTo>
                  <a:lnTo>
                    <a:pt x="57229" y="401767"/>
                  </a:lnTo>
                  <a:lnTo>
                    <a:pt x="58520" y="401778"/>
                  </a:lnTo>
                  <a:lnTo>
                    <a:pt x="59810" y="401778"/>
                  </a:lnTo>
                  <a:lnTo>
                    <a:pt x="61100" y="401745"/>
                  </a:lnTo>
                  <a:lnTo>
                    <a:pt x="62391" y="401702"/>
                  </a:lnTo>
                  <a:lnTo>
                    <a:pt x="63681" y="401637"/>
                  </a:lnTo>
                  <a:lnTo>
                    <a:pt x="64972" y="401551"/>
                  </a:lnTo>
                  <a:lnTo>
                    <a:pt x="66262" y="401443"/>
                  </a:lnTo>
                  <a:lnTo>
                    <a:pt x="67552" y="401324"/>
                  </a:lnTo>
                  <a:lnTo>
                    <a:pt x="68838" y="401173"/>
                  </a:lnTo>
                  <a:lnTo>
                    <a:pt x="70128" y="401011"/>
                  </a:lnTo>
                  <a:lnTo>
                    <a:pt x="71414" y="400817"/>
                  </a:lnTo>
                  <a:lnTo>
                    <a:pt x="72700" y="400612"/>
                  </a:lnTo>
                  <a:lnTo>
                    <a:pt x="73986" y="400375"/>
                  </a:lnTo>
                  <a:lnTo>
                    <a:pt x="75272" y="400126"/>
                  </a:lnTo>
                  <a:lnTo>
                    <a:pt x="76557" y="399846"/>
                  </a:lnTo>
                  <a:lnTo>
                    <a:pt x="77839" y="399544"/>
                  </a:lnTo>
                  <a:lnTo>
                    <a:pt x="79120" y="399220"/>
                  </a:lnTo>
                  <a:lnTo>
                    <a:pt x="79379" y="399921"/>
                  </a:lnTo>
                  <a:lnTo>
                    <a:pt x="79629" y="400644"/>
                  </a:lnTo>
                  <a:lnTo>
                    <a:pt x="79879" y="401368"/>
                  </a:lnTo>
                  <a:lnTo>
                    <a:pt x="80124" y="402112"/>
                  </a:lnTo>
                  <a:lnTo>
                    <a:pt x="80365" y="402868"/>
                  </a:lnTo>
                  <a:lnTo>
                    <a:pt x="80601" y="403623"/>
                  </a:lnTo>
                  <a:lnTo>
                    <a:pt x="80833" y="404400"/>
                  </a:lnTo>
                  <a:lnTo>
                    <a:pt x="81064" y="405178"/>
                  </a:lnTo>
                  <a:lnTo>
                    <a:pt x="81287" y="405965"/>
                  </a:lnTo>
                  <a:lnTo>
                    <a:pt x="81505" y="406775"/>
                  </a:lnTo>
                  <a:lnTo>
                    <a:pt x="81723" y="407584"/>
                  </a:lnTo>
                  <a:lnTo>
                    <a:pt x="81937" y="408394"/>
                  </a:lnTo>
                  <a:lnTo>
                    <a:pt x="82146" y="409225"/>
                  </a:lnTo>
                  <a:lnTo>
                    <a:pt x="82346" y="410056"/>
                  </a:lnTo>
                  <a:lnTo>
                    <a:pt x="82546" y="410909"/>
                  </a:lnTo>
                  <a:lnTo>
                    <a:pt x="82746" y="411751"/>
                  </a:lnTo>
                  <a:lnTo>
                    <a:pt x="82936" y="412614"/>
                  </a:lnTo>
                  <a:lnTo>
                    <a:pt x="83123" y="413478"/>
                  </a:lnTo>
                  <a:lnTo>
                    <a:pt x="83309" y="414352"/>
                  </a:lnTo>
                  <a:lnTo>
                    <a:pt x="83486" y="415226"/>
                  </a:lnTo>
                  <a:lnTo>
                    <a:pt x="83663" y="416111"/>
                  </a:lnTo>
                  <a:lnTo>
                    <a:pt x="83836" y="416996"/>
                  </a:lnTo>
                  <a:lnTo>
                    <a:pt x="84004" y="417892"/>
                  </a:lnTo>
                  <a:lnTo>
                    <a:pt x="84168" y="418799"/>
                  </a:lnTo>
                  <a:lnTo>
                    <a:pt x="84327" y="419705"/>
                  </a:lnTo>
                  <a:lnTo>
                    <a:pt x="84481" y="420612"/>
                  </a:lnTo>
                  <a:lnTo>
                    <a:pt x="84631" y="421529"/>
                  </a:lnTo>
                  <a:lnTo>
                    <a:pt x="84781" y="422447"/>
                  </a:lnTo>
                  <a:lnTo>
                    <a:pt x="84922" y="423364"/>
                  </a:lnTo>
                  <a:lnTo>
                    <a:pt x="85063" y="424292"/>
                  </a:lnTo>
                  <a:lnTo>
                    <a:pt x="85199" y="425221"/>
                  </a:lnTo>
                  <a:lnTo>
                    <a:pt x="85331" y="426160"/>
                  </a:lnTo>
                  <a:lnTo>
                    <a:pt x="85458" y="427088"/>
                  </a:lnTo>
                  <a:lnTo>
                    <a:pt x="85581" y="428027"/>
                  </a:lnTo>
                  <a:lnTo>
                    <a:pt x="85703" y="428966"/>
                  </a:lnTo>
                  <a:lnTo>
                    <a:pt x="85817" y="429905"/>
                  </a:lnTo>
                  <a:lnTo>
                    <a:pt x="85931" y="430844"/>
                  </a:lnTo>
                  <a:lnTo>
                    <a:pt x="86035" y="431783"/>
                  </a:lnTo>
                  <a:lnTo>
                    <a:pt x="86140" y="432733"/>
                  </a:lnTo>
                  <a:lnTo>
                    <a:pt x="86239" y="433672"/>
                  </a:lnTo>
                  <a:lnTo>
                    <a:pt x="86335" y="434621"/>
                  </a:lnTo>
                  <a:lnTo>
                    <a:pt x="86430" y="435560"/>
                  </a:lnTo>
                  <a:lnTo>
                    <a:pt x="86517" y="436510"/>
                  </a:lnTo>
                  <a:lnTo>
                    <a:pt x="86598" y="437449"/>
                  </a:lnTo>
                  <a:lnTo>
                    <a:pt x="86680" y="438388"/>
                  </a:lnTo>
                  <a:lnTo>
                    <a:pt x="86757" y="439327"/>
                  </a:lnTo>
                  <a:lnTo>
                    <a:pt x="86830" y="440266"/>
                  </a:lnTo>
                  <a:lnTo>
                    <a:pt x="86898" y="441205"/>
                  </a:lnTo>
                  <a:lnTo>
                    <a:pt x="86962" y="442144"/>
                  </a:lnTo>
                  <a:lnTo>
                    <a:pt x="87021" y="443072"/>
                  </a:lnTo>
                  <a:lnTo>
                    <a:pt x="87080" y="444011"/>
                  </a:lnTo>
                  <a:lnTo>
                    <a:pt x="87130" y="444929"/>
                  </a:lnTo>
                  <a:lnTo>
                    <a:pt x="87180" y="445857"/>
                  </a:lnTo>
                  <a:lnTo>
                    <a:pt x="87225" y="446775"/>
                  </a:lnTo>
                  <a:lnTo>
                    <a:pt x="87266" y="447692"/>
                  </a:lnTo>
                  <a:lnTo>
                    <a:pt x="87303" y="448599"/>
                  </a:lnTo>
                  <a:lnTo>
                    <a:pt x="87334" y="449516"/>
                  </a:lnTo>
                  <a:lnTo>
                    <a:pt x="87366" y="450412"/>
                  </a:lnTo>
                  <a:lnTo>
                    <a:pt x="87389" y="451308"/>
                  </a:lnTo>
                  <a:lnTo>
                    <a:pt x="87412" y="452204"/>
                  </a:lnTo>
                  <a:lnTo>
                    <a:pt x="87430" y="453089"/>
                  </a:lnTo>
                  <a:lnTo>
                    <a:pt x="87443" y="453963"/>
                  </a:lnTo>
                  <a:lnTo>
                    <a:pt x="87453" y="454837"/>
                  </a:lnTo>
                  <a:lnTo>
                    <a:pt x="87457" y="455711"/>
                  </a:lnTo>
                  <a:lnTo>
                    <a:pt x="87403" y="455754"/>
                  </a:lnTo>
                  <a:lnTo>
                    <a:pt x="87344" y="455787"/>
                  </a:lnTo>
                  <a:lnTo>
                    <a:pt x="87284" y="455819"/>
                  </a:lnTo>
                  <a:lnTo>
                    <a:pt x="87253" y="455852"/>
                  </a:lnTo>
                  <a:lnTo>
                    <a:pt x="87225" y="455884"/>
                  </a:lnTo>
                  <a:lnTo>
                    <a:pt x="87012" y="456132"/>
                  </a:lnTo>
                  <a:lnTo>
                    <a:pt x="86803" y="456391"/>
                  </a:lnTo>
                  <a:lnTo>
                    <a:pt x="86594" y="456661"/>
                  </a:lnTo>
                  <a:lnTo>
                    <a:pt x="86394" y="456953"/>
                  </a:lnTo>
                  <a:lnTo>
                    <a:pt x="86194" y="457255"/>
                  </a:lnTo>
                  <a:lnTo>
                    <a:pt x="85999" y="457568"/>
                  </a:lnTo>
                  <a:lnTo>
                    <a:pt x="85812" y="457892"/>
                  </a:lnTo>
                  <a:lnTo>
                    <a:pt x="85626" y="458226"/>
                  </a:lnTo>
                  <a:lnTo>
                    <a:pt x="85449" y="458582"/>
                  </a:lnTo>
                  <a:lnTo>
                    <a:pt x="85272" y="458938"/>
                  </a:lnTo>
                  <a:lnTo>
                    <a:pt x="85099" y="459305"/>
                  </a:lnTo>
                  <a:lnTo>
                    <a:pt x="84935" y="459694"/>
                  </a:lnTo>
                  <a:lnTo>
                    <a:pt x="84772" y="460083"/>
                  </a:lnTo>
                  <a:lnTo>
                    <a:pt x="84617" y="460482"/>
                  </a:lnTo>
                  <a:lnTo>
                    <a:pt x="84468" y="460892"/>
                  </a:lnTo>
                  <a:lnTo>
                    <a:pt x="84318" y="461313"/>
                  </a:lnTo>
                  <a:lnTo>
                    <a:pt x="84177" y="461745"/>
                  </a:lnTo>
                  <a:lnTo>
                    <a:pt x="84040" y="462176"/>
                  </a:lnTo>
                  <a:lnTo>
                    <a:pt x="83909" y="462630"/>
                  </a:lnTo>
                  <a:lnTo>
                    <a:pt x="83781" y="463083"/>
                  </a:lnTo>
                  <a:lnTo>
                    <a:pt x="83659" y="463536"/>
                  </a:lnTo>
                  <a:lnTo>
                    <a:pt x="83545" y="464011"/>
                  </a:lnTo>
                  <a:lnTo>
                    <a:pt x="83432" y="464486"/>
                  </a:lnTo>
                  <a:lnTo>
                    <a:pt x="83327" y="464961"/>
                  </a:lnTo>
                  <a:lnTo>
                    <a:pt x="83227" y="465447"/>
                  </a:lnTo>
                  <a:lnTo>
                    <a:pt x="83132" y="465943"/>
                  </a:lnTo>
                  <a:lnTo>
                    <a:pt x="83041" y="466440"/>
                  </a:lnTo>
                  <a:lnTo>
                    <a:pt x="82959" y="466936"/>
                  </a:lnTo>
                  <a:lnTo>
                    <a:pt x="82882" y="467444"/>
                  </a:lnTo>
                  <a:lnTo>
                    <a:pt x="82809" y="467951"/>
                  </a:lnTo>
                  <a:lnTo>
                    <a:pt x="82741" y="468469"/>
                  </a:lnTo>
                  <a:lnTo>
                    <a:pt x="82677" y="468987"/>
                  </a:lnTo>
                  <a:lnTo>
                    <a:pt x="82623" y="469505"/>
                  </a:lnTo>
                  <a:lnTo>
                    <a:pt x="82573" y="470034"/>
                  </a:lnTo>
                  <a:lnTo>
                    <a:pt x="82527" y="470563"/>
                  </a:lnTo>
                  <a:lnTo>
                    <a:pt x="82491" y="471092"/>
                  </a:lnTo>
                  <a:lnTo>
                    <a:pt x="82459" y="471621"/>
                  </a:lnTo>
                  <a:lnTo>
                    <a:pt x="82432" y="472149"/>
                  </a:lnTo>
                  <a:lnTo>
                    <a:pt x="82409" y="472689"/>
                  </a:lnTo>
                  <a:lnTo>
                    <a:pt x="82396" y="473218"/>
                  </a:lnTo>
                  <a:lnTo>
                    <a:pt x="82391" y="473758"/>
                  </a:lnTo>
                  <a:lnTo>
                    <a:pt x="82387" y="474286"/>
                  </a:lnTo>
                  <a:lnTo>
                    <a:pt x="82391" y="474815"/>
                  </a:lnTo>
                  <a:lnTo>
                    <a:pt x="82405" y="475355"/>
                  </a:lnTo>
                  <a:lnTo>
                    <a:pt x="82418" y="475884"/>
                  </a:lnTo>
                  <a:lnTo>
                    <a:pt x="82446" y="476413"/>
                  </a:lnTo>
                  <a:lnTo>
                    <a:pt x="82473" y="476942"/>
                  </a:lnTo>
                  <a:lnTo>
                    <a:pt x="82509" y="477470"/>
                  </a:lnTo>
                  <a:lnTo>
                    <a:pt x="82555" y="477999"/>
                  </a:lnTo>
                  <a:lnTo>
                    <a:pt x="82605" y="478517"/>
                  </a:lnTo>
                  <a:lnTo>
                    <a:pt x="82659" y="479035"/>
                  </a:lnTo>
                  <a:lnTo>
                    <a:pt x="82723" y="479554"/>
                  </a:lnTo>
                  <a:lnTo>
                    <a:pt x="82796" y="480061"/>
                  </a:lnTo>
                  <a:lnTo>
                    <a:pt x="82868" y="480568"/>
                  </a:lnTo>
                  <a:lnTo>
                    <a:pt x="82955" y="481075"/>
                  </a:lnTo>
                  <a:lnTo>
                    <a:pt x="83045" y="481572"/>
                  </a:lnTo>
                  <a:lnTo>
                    <a:pt x="83141" y="482068"/>
                  </a:lnTo>
                  <a:lnTo>
                    <a:pt x="83245" y="482554"/>
                  </a:lnTo>
                  <a:lnTo>
                    <a:pt x="83359" y="483029"/>
                  </a:lnTo>
                  <a:lnTo>
                    <a:pt x="83477" y="483504"/>
                  </a:lnTo>
                  <a:lnTo>
                    <a:pt x="83604" y="483979"/>
                  </a:lnTo>
                  <a:lnTo>
                    <a:pt x="83736" y="484432"/>
                  </a:lnTo>
                  <a:lnTo>
                    <a:pt x="83877" y="484885"/>
                  </a:lnTo>
                  <a:lnTo>
                    <a:pt x="84022" y="485339"/>
                  </a:lnTo>
                  <a:lnTo>
                    <a:pt x="83977" y="485371"/>
                  </a:lnTo>
                  <a:lnTo>
                    <a:pt x="83927" y="485403"/>
                  </a:lnTo>
                  <a:lnTo>
                    <a:pt x="83877" y="485447"/>
                  </a:lnTo>
                  <a:lnTo>
                    <a:pt x="83831" y="485501"/>
                  </a:lnTo>
                  <a:lnTo>
                    <a:pt x="83781" y="485576"/>
                  </a:lnTo>
                  <a:lnTo>
                    <a:pt x="83736" y="485652"/>
                  </a:lnTo>
                  <a:lnTo>
                    <a:pt x="83691" y="485749"/>
                  </a:lnTo>
                  <a:lnTo>
                    <a:pt x="83645" y="485857"/>
                  </a:lnTo>
                  <a:lnTo>
                    <a:pt x="83541" y="486116"/>
                  </a:lnTo>
                  <a:lnTo>
                    <a:pt x="83441" y="486375"/>
                  </a:lnTo>
                  <a:lnTo>
                    <a:pt x="83345" y="486634"/>
                  </a:lnTo>
                  <a:lnTo>
                    <a:pt x="83263" y="486882"/>
                  </a:lnTo>
                  <a:lnTo>
                    <a:pt x="83182" y="487130"/>
                  </a:lnTo>
                  <a:lnTo>
                    <a:pt x="83114" y="487368"/>
                  </a:lnTo>
                  <a:lnTo>
                    <a:pt x="83050" y="487605"/>
                  </a:lnTo>
                  <a:lnTo>
                    <a:pt x="82995" y="487843"/>
                  </a:lnTo>
                  <a:lnTo>
                    <a:pt x="82945" y="488069"/>
                  </a:lnTo>
                  <a:lnTo>
                    <a:pt x="82905" y="488296"/>
                  </a:lnTo>
                  <a:lnTo>
                    <a:pt x="82868" y="488523"/>
                  </a:lnTo>
                  <a:lnTo>
                    <a:pt x="82841" y="488739"/>
                  </a:lnTo>
                  <a:lnTo>
                    <a:pt x="82818" y="488954"/>
                  </a:lnTo>
                  <a:lnTo>
                    <a:pt x="82805" y="489159"/>
                  </a:lnTo>
                  <a:lnTo>
                    <a:pt x="82796" y="489365"/>
                  </a:lnTo>
                  <a:lnTo>
                    <a:pt x="82791" y="489570"/>
                  </a:lnTo>
                  <a:lnTo>
                    <a:pt x="82796" y="489775"/>
                  </a:lnTo>
                  <a:lnTo>
                    <a:pt x="82805" y="489969"/>
                  </a:lnTo>
                  <a:lnTo>
                    <a:pt x="82818" y="490152"/>
                  </a:lnTo>
                  <a:lnTo>
                    <a:pt x="82841" y="490347"/>
                  </a:lnTo>
                  <a:lnTo>
                    <a:pt x="82868" y="490530"/>
                  </a:lnTo>
                  <a:lnTo>
                    <a:pt x="82900" y="490714"/>
                  </a:lnTo>
                  <a:lnTo>
                    <a:pt x="82936" y="490886"/>
                  </a:lnTo>
                  <a:lnTo>
                    <a:pt x="82977" y="491059"/>
                  </a:lnTo>
                  <a:lnTo>
                    <a:pt x="83027" y="491232"/>
                  </a:lnTo>
                  <a:lnTo>
                    <a:pt x="83082" y="491404"/>
                  </a:lnTo>
                  <a:lnTo>
                    <a:pt x="83141" y="491566"/>
                  </a:lnTo>
                  <a:lnTo>
                    <a:pt x="83204" y="491728"/>
                  </a:lnTo>
                  <a:lnTo>
                    <a:pt x="83273" y="491879"/>
                  </a:lnTo>
                  <a:lnTo>
                    <a:pt x="83345" y="492041"/>
                  </a:lnTo>
                  <a:lnTo>
                    <a:pt x="83427" y="492192"/>
                  </a:lnTo>
                  <a:lnTo>
                    <a:pt x="83509" y="492333"/>
                  </a:lnTo>
                  <a:lnTo>
                    <a:pt x="83595" y="492484"/>
                  </a:lnTo>
                  <a:lnTo>
                    <a:pt x="83686" y="492624"/>
                  </a:lnTo>
                  <a:lnTo>
                    <a:pt x="83781" y="492764"/>
                  </a:lnTo>
                  <a:lnTo>
                    <a:pt x="83881" y="492894"/>
                  </a:lnTo>
                  <a:lnTo>
                    <a:pt x="83986" y="493023"/>
                  </a:lnTo>
                  <a:lnTo>
                    <a:pt x="84095" y="493153"/>
                  </a:lnTo>
                  <a:lnTo>
                    <a:pt x="84322" y="493401"/>
                  </a:lnTo>
                  <a:lnTo>
                    <a:pt x="84563" y="493649"/>
                  </a:lnTo>
                  <a:lnTo>
                    <a:pt x="84817" y="493876"/>
                  </a:lnTo>
                  <a:lnTo>
                    <a:pt x="85090" y="494092"/>
                  </a:lnTo>
                  <a:lnTo>
                    <a:pt x="85367" y="494297"/>
                  </a:lnTo>
                  <a:lnTo>
                    <a:pt x="85658" y="494491"/>
                  </a:lnTo>
                  <a:lnTo>
                    <a:pt x="85962" y="494675"/>
                  </a:lnTo>
                  <a:lnTo>
                    <a:pt x="86271" y="494847"/>
                  </a:lnTo>
                  <a:lnTo>
                    <a:pt x="86594" y="495009"/>
                  </a:lnTo>
                  <a:lnTo>
                    <a:pt x="86921" y="495171"/>
                  </a:lnTo>
                  <a:lnTo>
                    <a:pt x="87257" y="495322"/>
                  </a:lnTo>
                  <a:lnTo>
                    <a:pt x="87598" y="495452"/>
                  </a:lnTo>
                  <a:lnTo>
                    <a:pt x="87943" y="495592"/>
                  </a:lnTo>
                  <a:lnTo>
                    <a:pt x="88293" y="495711"/>
                  </a:lnTo>
                  <a:lnTo>
                    <a:pt x="88647" y="495819"/>
                  </a:lnTo>
                  <a:lnTo>
                    <a:pt x="89006" y="495927"/>
                  </a:lnTo>
                  <a:lnTo>
                    <a:pt x="89365" y="496035"/>
                  </a:lnTo>
                  <a:lnTo>
                    <a:pt x="89724" y="496121"/>
                  </a:lnTo>
                  <a:lnTo>
                    <a:pt x="90083" y="496207"/>
                  </a:lnTo>
                  <a:lnTo>
                    <a:pt x="90801" y="496359"/>
                  </a:lnTo>
                  <a:lnTo>
                    <a:pt x="91510" y="496488"/>
                  </a:lnTo>
                  <a:lnTo>
                    <a:pt x="92205" y="496607"/>
                  </a:lnTo>
                  <a:lnTo>
                    <a:pt x="92877" y="496693"/>
                  </a:lnTo>
                  <a:lnTo>
                    <a:pt x="93518" y="496769"/>
                  </a:lnTo>
                  <a:lnTo>
                    <a:pt x="94127" y="496823"/>
                  </a:lnTo>
                  <a:lnTo>
                    <a:pt x="94690" y="496866"/>
                  </a:lnTo>
                  <a:lnTo>
                    <a:pt x="95663" y="496941"/>
                  </a:lnTo>
                  <a:lnTo>
                    <a:pt x="96385" y="496985"/>
                  </a:lnTo>
                  <a:lnTo>
                    <a:pt x="96635" y="496995"/>
                  </a:lnTo>
                  <a:lnTo>
                    <a:pt x="96803" y="497017"/>
                  </a:lnTo>
                  <a:lnTo>
                    <a:pt x="97012" y="497060"/>
                  </a:lnTo>
                  <a:lnTo>
                    <a:pt x="97230" y="497103"/>
                  </a:lnTo>
                  <a:lnTo>
                    <a:pt x="97694" y="497222"/>
                  </a:lnTo>
                  <a:lnTo>
                    <a:pt x="98184" y="497351"/>
                  </a:lnTo>
                  <a:lnTo>
                    <a:pt x="98698" y="497492"/>
                  </a:lnTo>
                  <a:lnTo>
                    <a:pt x="99229" y="497621"/>
                  </a:lnTo>
                  <a:lnTo>
                    <a:pt x="99497" y="497675"/>
                  </a:lnTo>
                  <a:lnTo>
                    <a:pt x="99765" y="497718"/>
                  </a:lnTo>
                  <a:lnTo>
                    <a:pt x="100038" y="497751"/>
                  </a:lnTo>
                  <a:lnTo>
                    <a:pt x="100311" y="497783"/>
                  </a:lnTo>
                  <a:lnTo>
                    <a:pt x="100583" y="497794"/>
                  </a:lnTo>
                  <a:lnTo>
                    <a:pt x="100856" y="497794"/>
                  </a:lnTo>
                  <a:lnTo>
                    <a:pt x="101124" y="497772"/>
                  </a:lnTo>
                  <a:lnTo>
                    <a:pt x="101392" y="497740"/>
                  </a:lnTo>
                  <a:lnTo>
                    <a:pt x="101655" y="497675"/>
                  </a:lnTo>
                  <a:lnTo>
                    <a:pt x="101914" y="497600"/>
                  </a:lnTo>
                  <a:lnTo>
                    <a:pt x="102042" y="497557"/>
                  </a:lnTo>
                  <a:lnTo>
                    <a:pt x="102169" y="497503"/>
                  </a:lnTo>
                  <a:lnTo>
                    <a:pt x="102292" y="497438"/>
                  </a:lnTo>
                  <a:lnTo>
                    <a:pt x="102414" y="497373"/>
                  </a:lnTo>
                  <a:lnTo>
                    <a:pt x="102537" y="497298"/>
                  </a:lnTo>
                  <a:lnTo>
                    <a:pt x="102660" y="497222"/>
                  </a:lnTo>
                  <a:lnTo>
                    <a:pt x="102778" y="497136"/>
                  </a:lnTo>
                  <a:lnTo>
                    <a:pt x="102891" y="497038"/>
                  </a:lnTo>
                  <a:lnTo>
                    <a:pt x="103009" y="496941"/>
                  </a:lnTo>
                  <a:lnTo>
                    <a:pt x="103118" y="496833"/>
                  </a:lnTo>
                  <a:lnTo>
                    <a:pt x="103232" y="496715"/>
                  </a:lnTo>
                  <a:lnTo>
                    <a:pt x="103337" y="496585"/>
                  </a:lnTo>
                  <a:lnTo>
                    <a:pt x="103446" y="496456"/>
                  </a:lnTo>
                  <a:lnTo>
                    <a:pt x="103546" y="496305"/>
                  </a:lnTo>
                  <a:lnTo>
                    <a:pt x="103650" y="496153"/>
                  </a:lnTo>
                  <a:lnTo>
                    <a:pt x="103745" y="496002"/>
                  </a:lnTo>
                  <a:lnTo>
                    <a:pt x="103841" y="495830"/>
                  </a:lnTo>
                  <a:lnTo>
                    <a:pt x="103936" y="495646"/>
                  </a:lnTo>
                  <a:lnTo>
                    <a:pt x="104027" y="495463"/>
                  </a:lnTo>
                  <a:lnTo>
                    <a:pt x="104113" y="495258"/>
                  </a:lnTo>
                  <a:lnTo>
                    <a:pt x="104195" y="495053"/>
                  </a:lnTo>
                  <a:lnTo>
                    <a:pt x="104277" y="494826"/>
                  </a:lnTo>
                  <a:lnTo>
                    <a:pt x="104354" y="494599"/>
                  </a:lnTo>
                  <a:lnTo>
                    <a:pt x="104427" y="494362"/>
                  </a:lnTo>
                  <a:lnTo>
                    <a:pt x="104481" y="494168"/>
                  </a:lnTo>
                  <a:lnTo>
                    <a:pt x="104531" y="493973"/>
                  </a:lnTo>
                  <a:lnTo>
                    <a:pt x="104581" y="493768"/>
                  </a:lnTo>
                  <a:lnTo>
                    <a:pt x="104627" y="493574"/>
                  </a:lnTo>
                  <a:lnTo>
                    <a:pt x="104668" y="493369"/>
                  </a:lnTo>
                  <a:lnTo>
                    <a:pt x="104709" y="493164"/>
                  </a:lnTo>
                  <a:lnTo>
                    <a:pt x="104740" y="492969"/>
                  </a:lnTo>
                  <a:lnTo>
                    <a:pt x="104777" y="492764"/>
                  </a:lnTo>
                  <a:lnTo>
                    <a:pt x="104804" y="492559"/>
                  </a:lnTo>
                  <a:lnTo>
                    <a:pt x="104831" y="492354"/>
                  </a:lnTo>
                  <a:lnTo>
                    <a:pt x="104854" y="492160"/>
                  </a:lnTo>
                  <a:lnTo>
                    <a:pt x="104872" y="491955"/>
                  </a:lnTo>
                  <a:lnTo>
                    <a:pt x="104890" y="491750"/>
                  </a:lnTo>
                  <a:lnTo>
                    <a:pt x="104904" y="491545"/>
                  </a:lnTo>
                  <a:lnTo>
                    <a:pt x="104913" y="491340"/>
                  </a:lnTo>
                  <a:lnTo>
                    <a:pt x="104922" y="491145"/>
                  </a:lnTo>
                  <a:lnTo>
                    <a:pt x="104927" y="490940"/>
                  </a:lnTo>
                  <a:lnTo>
                    <a:pt x="104927" y="490735"/>
                  </a:lnTo>
                  <a:lnTo>
                    <a:pt x="104927" y="490541"/>
                  </a:lnTo>
                  <a:lnTo>
                    <a:pt x="104922" y="490336"/>
                  </a:lnTo>
                  <a:lnTo>
                    <a:pt x="104913" y="490142"/>
                  </a:lnTo>
                  <a:lnTo>
                    <a:pt x="104904" y="489947"/>
                  </a:lnTo>
                  <a:lnTo>
                    <a:pt x="104890" y="489753"/>
                  </a:lnTo>
                  <a:lnTo>
                    <a:pt x="104872" y="489559"/>
                  </a:lnTo>
                  <a:lnTo>
                    <a:pt x="104854" y="489375"/>
                  </a:lnTo>
                  <a:lnTo>
                    <a:pt x="104831" y="489181"/>
                  </a:lnTo>
                  <a:lnTo>
                    <a:pt x="104804" y="488998"/>
                  </a:lnTo>
                  <a:lnTo>
                    <a:pt x="104777" y="488814"/>
                  </a:lnTo>
                  <a:lnTo>
                    <a:pt x="104745" y="488631"/>
                  </a:lnTo>
                  <a:lnTo>
                    <a:pt x="104709" y="488447"/>
                  </a:lnTo>
                  <a:lnTo>
                    <a:pt x="104672" y="488274"/>
                  </a:lnTo>
                  <a:lnTo>
                    <a:pt x="104631" y="488102"/>
                  </a:lnTo>
                  <a:lnTo>
                    <a:pt x="104663" y="487940"/>
                  </a:lnTo>
                  <a:lnTo>
                    <a:pt x="104686" y="487778"/>
                  </a:lnTo>
                  <a:lnTo>
                    <a:pt x="104704" y="487605"/>
                  </a:lnTo>
                  <a:lnTo>
                    <a:pt x="104709" y="487443"/>
                  </a:lnTo>
                  <a:lnTo>
                    <a:pt x="104709" y="487271"/>
                  </a:lnTo>
                  <a:lnTo>
                    <a:pt x="104700" y="487098"/>
                  </a:lnTo>
                  <a:lnTo>
                    <a:pt x="104681" y="486936"/>
                  </a:lnTo>
                  <a:lnTo>
                    <a:pt x="104659" y="486785"/>
                  </a:lnTo>
                  <a:lnTo>
                    <a:pt x="104622" y="486634"/>
                  </a:lnTo>
                  <a:lnTo>
                    <a:pt x="104581" y="486494"/>
                  </a:lnTo>
                  <a:lnTo>
                    <a:pt x="104527" y="486375"/>
                  </a:lnTo>
                  <a:lnTo>
                    <a:pt x="104500" y="486321"/>
                  </a:lnTo>
                  <a:lnTo>
                    <a:pt x="104468" y="486267"/>
                  </a:lnTo>
                  <a:lnTo>
                    <a:pt x="104436" y="486213"/>
                  </a:lnTo>
                  <a:lnTo>
                    <a:pt x="104400" y="486170"/>
                  </a:lnTo>
                  <a:lnTo>
                    <a:pt x="104359" y="486137"/>
                  </a:lnTo>
                  <a:lnTo>
                    <a:pt x="104322" y="486105"/>
                  </a:lnTo>
                  <a:lnTo>
                    <a:pt x="104277" y="486073"/>
                  </a:lnTo>
                  <a:lnTo>
                    <a:pt x="104232" y="486051"/>
                  </a:lnTo>
                  <a:lnTo>
                    <a:pt x="104186" y="486040"/>
                  </a:lnTo>
                  <a:lnTo>
                    <a:pt x="104136" y="486029"/>
                  </a:lnTo>
                  <a:lnTo>
                    <a:pt x="103945" y="486029"/>
                  </a:lnTo>
                  <a:lnTo>
                    <a:pt x="104036" y="485479"/>
                  </a:lnTo>
                  <a:lnTo>
                    <a:pt x="104118" y="484929"/>
                  </a:lnTo>
                  <a:lnTo>
                    <a:pt x="104191" y="484378"/>
                  </a:lnTo>
                  <a:lnTo>
                    <a:pt x="104259" y="483817"/>
                  </a:lnTo>
                  <a:lnTo>
                    <a:pt x="104318" y="483256"/>
                  </a:lnTo>
                  <a:lnTo>
                    <a:pt x="104372" y="482684"/>
                  </a:lnTo>
                  <a:lnTo>
                    <a:pt x="104418" y="482122"/>
                  </a:lnTo>
                  <a:lnTo>
                    <a:pt x="104454" y="481550"/>
                  </a:lnTo>
                  <a:lnTo>
                    <a:pt x="104486" y="480978"/>
                  </a:lnTo>
                  <a:lnTo>
                    <a:pt x="104509" y="480395"/>
                  </a:lnTo>
                  <a:lnTo>
                    <a:pt x="104527" y="479823"/>
                  </a:lnTo>
                  <a:lnTo>
                    <a:pt x="104541" y="479251"/>
                  </a:lnTo>
                  <a:lnTo>
                    <a:pt x="104545" y="478668"/>
                  </a:lnTo>
                  <a:lnTo>
                    <a:pt x="104541" y="478086"/>
                  </a:lnTo>
                  <a:lnTo>
                    <a:pt x="104531" y="477514"/>
                  </a:lnTo>
                  <a:lnTo>
                    <a:pt x="104513" y="476931"/>
                  </a:lnTo>
                  <a:lnTo>
                    <a:pt x="104500" y="476542"/>
                  </a:lnTo>
                  <a:lnTo>
                    <a:pt x="104486" y="476154"/>
                  </a:lnTo>
                  <a:lnTo>
                    <a:pt x="104463" y="475765"/>
                  </a:lnTo>
                  <a:lnTo>
                    <a:pt x="104445" y="475377"/>
                  </a:lnTo>
                  <a:lnTo>
                    <a:pt x="104418" y="474988"/>
                  </a:lnTo>
                  <a:lnTo>
                    <a:pt x="104391" y="474599"/>
                  </a:lnTo>
                  <a:lnTo>
                    <a:pt x="104359" y="474211"/>
                  </a:lnTo>
                  <a:lnTo>
                    <a:pt x="104327" y="473833"/>
                  </a:lnTo>
                  <a:lnTo>
                    <a:pt x="104291" y="473445"/>
                  </a:lnTo>
                  <a:lnTo>
                    <a:pt x="104250" y="473067"/>
                  </a:lnTo>
                  <a:lnTo>
                    <a:pt x="104163" y="472300"/>
                  </a:lnTo>
                  <a:lnTo>
                    <a:pt x="104068" y="471545"/>
                  </a:lnTo>
                  <a:lnTo>
                    <a:pt x="103964" y="470800"/>
                  </a:lnTo>
                  <a:lnTo>
                    <a:pt x="103845" y="470055"/>
                  </a:lnTo>
                  <a:lnTo>
                    <a:pt x="103718" y="469322"/>
                  </a:lnTo>
                  <a:lnTo>
                    <a:pt x="103582" y="468598"/>
                  </a:lnTo>
                  <a:lnTo>
                    <a:pt x="103436" y="467886"/>
                  </a:lnTo>
                  <a:lnTo>
                    <a:pt x="103282" y="467184"/>
                  </a:lnTo>
                  <a:lnTo>
                    <a:pt x="103118" y="466494"/>
                  </a:lnTo>
                  <a:lnTo>
                    <a:pt x="102941" y="465814"/>
                  </a:lnTo>
                  <a:lnTo>
                    <a:pt x="102759" y="465155"/>
                  </a:lnTo>
                  <a:lnTo>
                    <a:pt x="102573" y="464497"/>
                  </a:lnTo>
                  <a:lnTo>
                    <a:pt x="102373" y="463871"/>
                  </a:lnTo>
                  <a:lnTo>
                    <a:pt x="102164" y="463245"/>
                  </a:lnTo>
                  <a:lnTo>
                    <a:pt x="101951" y="462641"/>
                  </a:lnTo>
                  <a:lnTo>
                    <a:pt x="101728" y="462058"/>
                  </a:lnTo>
                  <a:lnTo>
                    <a:pt x="101496" y="461496"/>
                  </a:lnTo>
                  <a:lnTo>
                    <a:pt x="101378" y="461216"/>
                  </a:lnTo>
                  <a:lnTo>
                    <a:pt x="101260" y="460946"/>
                  </a:lnTo>
                  <a:lnTo>
                    <a:pt x="101137" y="460687"/>
                  </a:lnTo>
                  <a:lnTo>
                    <a:pt x="101015" y="460417"/>
                  </a:lnTo>
                  <a:lnTo>
                    <a:pt x="100892" y="460169"/>
                  </a:lnTo>
                  <a:lnTo>
                    <a:pt x="100765" y="459910"/>
                  </a:lnTo>
                  <a:lnTo>
                    <a:pt x="100638" y="459672"/>
                  </a:lnTo>
                  <a:lnTo>
                    <a:pt x="100506" y="459435"/>
                  </a:lnTo>
                  <a:lnTo>
                    <a:pt x="100374" y="459198"/>
                  </a:lnTo>
                  <a:lnTo>
                    <a:pt x="100242" y="458971"/>
                  </a:lnTo>
                  <a:lnTo>
                    <a:pt x="100106" y="458744"/>
                  </a:lnTo>
                  <a:lnTo>
                    <a:pt x="99970" y="458528"/>
                  </a:lnTo>
                  <a:lnTo>
                    <a:pt x="99834" y="458323"/>
                  </a:lnTo>
                  <a:lnTo>
                    <a:pt x="99693" y="458118"/>
                  </a:lnTo>
                  <a:lnTo>
                    <a:pt x="99552" y="457913"/>
                  </a:lnTo>
                  <a:lnTo>
                    <a:pt x="99411" y="457730"/>
                  </a:lnTo>
                  <a:lnTo>
                    <a:pt x="99266" y="457535"/>
                  </a:lnTo>
                  <a:lnTo>
                    <a:pt x="99120" y="457363"/>
                  </a:lnTo>
                  <a:lnTo>
                    <a:pt x="98975" y="457190"/>
                  </a:lnTo>
                  <a:lnTo>
                    <a:pt x="98825" y="457017"/>
                  </a:lnTo>
                  <a:lnTo>
                    <a:pt x="98766" y="456963"/>
                  </a:lnTo>
                  <a:lnTo>
                    <a:pt x="98711" y="456909"/>
                  </a:lnTo>
                  <a:lnTo>
                    <a:pt x="98652" y="456866"/>
                  </a:lnTo>
                  <a:lnTo>
                    <a:pt x="98598" y="456834"/>
                  </a:lnTo>
                  <a:lnTo>
                    <a:pt x="98543" y="456812"/>
                  </a:lnTo>
                  <a:lnTo>
                    <a:pt x="98489" y="456791"/>
                  </a:lnTo>
                  <a:lnTo>
                    <a:pt x="98434" y="456780"/>
                  </a:lnTo>
                  <a:lnTo>
                    <a:pt x="98380" y="456780"/>
                  </a:lnTo>
                  <a:lnTo>
                    <a:pt x="98325" y="456791"/>
                  </a:lnTo>
                  <a:lnTo>
                    <a:pt x="98275" y="456801"/>
                  </a:lnTo>
                  <a:lnTo>
                    <a:pt x="98225" y="456823"/>
                  </a:lnTo>
                  <a:lnTo>
                    <a:pt x="98175" y="456845"/>
                  </a:lnTo>
                  <a:lnTo>
                    <a:pt x="98125" y="456877"/>
                  </a:lnTo>
                  <a:lnTo>
                    <a:pt x="98075" y="456920"/>
                  </a:lnTo>
                  <a:lnTo>
                    <a:pt x="97984" y="457007"/>
                  </a:lnTo>
                  <a:lnTo>
                    <a:pt x="97898" y="457125"/>
                  </a:lnTo>
                  <a:lnTo>
                    <a:pt x="97816" y="457266"/>
                  </a:lnTo>
                  <a:lnTo>
                    <a:pt x="97739" y="457417"/>
                  </a:lnTo>
                  <a:lnTo>
                    <a:pt x="97671" y="457579"/>
                  </a:lnTo>
                  <a:lnTo>
                    <a:pt x="97607" y="457762"/>
                  </a:lnTo>
                  <a:lnTo>
                    <a:pt x="97553" y="457956"/>
                  </a:lnTo>
                  <a:lnTo>
                    <a:pt x="97507" y="458161"/>
                  </a:lnTo>
                  <a:lnTo>
                    <a:pt x="97471" y="458366"/>
                  </a:lnTo>
                  <a:lnTo>
                    <a:pt x="97448" y="458712"/>
                  </a:lnTo>
                  <a:lnTo>
                    <a:pt x="97435" y="458885"/>
                  </a:lnTo>
                  <a:lnTo>
                    <a:pt x="97412" y="459057"/>
                  </a:lnTo>
                  <a:lnTo>
                    <a:pt x="97416" y="459187"/>
                  </a:lnTo>
                  <a:lnTo>
                    <a:pt x="97421" y="459305"/>
                  </a:lnTo>
                  <a:lnTo>
                    <a:pt x="97430" y="459435"/>
                  </a:lnTo>
                  <a:lnTo>
                    <a:pt x="97439" y="459554"/>
                  </a:lnTo>
                  <a:lnTo>
                    <a:pt x="97457" y="459672"/>
                  </a:lnTo>
                  <a:lnTo>
                    <a:pt x="97475" y="459791"/>
                  </a:lnTo>
                  <a:lnTo>
                    <a:pt x="97498" y="459910"/>
                  </a:lnTo>
                  <a:lnTo>
                    <a:pt x="97525" y="460018"/>
                  </a:lnTo>
                  <a:lnTo>
                    <a:pt x="97557" y="460137"/>
                  </a:lnTo>
                  <a:lnTo>
                    <a:pt x="97589" y="460244"/>
                  </a:lnTo>
                  <a:lnTo>
                    <a:pt x="97630" y="460352"/>
                  </a:lnTo>
                  <a:lnTo>
                    <a:pt x="97671" y="460450"/>
                  </a:lnTo>
                  <a:lnTo>
                    <a:pt x="97716" y="460557"/>
                  </a:lnTo>
                  <a:lnTo>
                    <a:pt x="97766" y="460644"/>
                  </a:lnTo>
                  <a:lnTo>
                    <a:pt x="97821" y="460741"/>
                  </a:lnTo>
                  <a:lnTo>
                    <a:pt x="97880" y="460827"/>
                  </a:lnTo>
                  <a:lnTo>
                    <a:pt x="98062" y="461086"/>
                  </a:lnTo>
                  <a:lnTo>
                    <a:pt x="98239" y="461345"/>
                  </a:lnTo>
                  <a:lnTo>
                    <a:pt x="98411" y="461604"/>
                  </a:lnTo>
                  <a:lnTo>
                    <a:pt x="98584" y="461885"/>
                  </a:lnTo>
                  <a:lnTo>
                    <a:pt x="98752" y="462155"/>
                  </a:lnTo>
                  <a:lnTo>
                    <a:pt x="98916" y="462435"/>
                  </a:lnTo>
                  <a:lnTo>
                    <a:pt x="99079" y="462727"/>
                  </a:lnTo>
                  <a:lnTo>
                    <a:pt x="99234" y="463018"/>
                  </a:lnTo>
                  <a:lnTo>
                    <a:pt x="99388" y="463321"/>
                  </a:lnTo>
                  <a:lnTo>
                    <a:pt x="99538" y="463623"/>
                  </a:lnTo>
                  <a:lnTo>
                    <a:pt x="99688" y="463925"/>
                  </a:lnTo>
                  <a:lnTo>
                    <a:pt x="99829" y="464238"/>
                  </a:lnTo>
                  <a:lnTo>
                    <a:pt x="99970" y="464562"/>
                  </a:lnTo>
                  <a:lnTo>
                    <a:pt x="100106" y="464875"/>
                  </a:lnTo>
                  <a:lnTo>
                    <a:pt x="100238" y="465209"/>
                  </a:lnTo>
                  <a:lnTo>
                    <a:pt x="100370" y="465533"/>
                  </a:lnTo>
                  <a:lnTo>
                    <a:pt x="100497" y="465879"/>
                  </a:lnTo>
                  <a:lnTo>
                    <a:pt x="100620" y="466213"/>
                  </a:lnTo>
                  <a:lnTo>
                    <a:pt x="100738" y="466558"/>
                  </a:lnTo>
                  <a:lnTo>
                    <a:pt x="100856" y="466904"/>
                  </a:lnTo>
                  <a:lnTo>
                    <a:pt x="100969" y="467260"/>
                  </a:lnTo>
                  <a:lnTo>
                    <a:pt x="101078" y="467616"/>
                  </a:lnTo>
                  <a:lnTo>
                    <a:pt x="101183" y="467983"/>
                  </a:lnTo>
                  <a:lnTo>
                    <a:pt x="101287" y="468350"/>
                  </a:lnTo>
                  <a:lnTo>
                    <a:pt x="101383" y="468717"/>
                  </a:lnTo>
                  <a:lnTo>
                    <a:pt x="101483" y="469095"/>
                  </a:lnTo>
                  <a:lnTo>
                    <a:pt x="101574" y="469473"/>
                  </a:lnTo>
                  <a:lnTo>
                    <a:pt x="101665" y="469861"/>
                  </a:lnTo>
                  <a:lnTo>
                    <a:pt x="101746" y="470239"/>
                  </a:lnTo>
                  <a:lnTo>
                    <a:pt x="101833" y="470638"/>
                  </a:lnTo>
                  <a:lnTo>
                    <a:pt x="101910" y="471027"/>
                  </a:lnTo>
                  <a:lnTo>
                    <a:pt x="101987" y="471426"/>
                  </a:lnTo>
                  <a:lnTo>
                    <a:pt x="102060" y="471826"/>
                  </a:lnTo>
                  <a:lnTo>
                    <a:pt x="102128" y="472236"/>
                  </a:lnTo>
                  <a:lnTo>
                    <a:pt x="102196" y="472646"/>
                  </a:lnTo>
                  <a:lnTo>
                    <a:pt x="102260" y="473056"/>
                  </a:lnTo>
                  <a:lnTo>
                    <a:pt x="102319" y="473466"/>
                  </a:lnTo>
                  <a:lnTo>
                    <a:pt x="102373" y="473887"/>
                  </a:lnTo>
                  <a:lnTo>
                    <a:pt x="102428" y="474308"/>
                  </a:lnTo>
                  <a:lnTo>
                    <a:pt x="102478" y="474740"/>
                  </a:lnTo>
                  <a:lnTo>
                    <a:pt x="102523" y="475171"/>
                  </a:lnTo>
                  <a:lnTo>
                    <a:pt x="102564" y="475603"/>
                  </a:lnTo>
                  <a:lnTo>
                    <a:pt x="102605" y="476035"/>
                  </a:lnTo>
                  <a:lnTo>
                    <a:pt x="102641" y="476467"/>
                  </a:lnTo>
                  <a:lnTo>
                    <a:pt x="102678" y="476909"/>
                  </a:lnTo>
                  <a:lnTo>
                    <a:pt x="102705" y="477362"/>
                  </a:lnTo>
                  <a:lnTo>
                    <a:pt x="102732" y="477805"/>
                  </a:lnTo>
                  <a:lnTo>
                    <a:pt x="102759" y="478258"/>
                  </a:lnTo>
                  <a:lnTo>
                    <a:pt x="102778" y="478712"/>
                  </a:lnTo>
                  <a:lnTo>
                    <a:pt x="102796" y="479165"/>
                  </a:lnTo>
                  <a:lnTo>
                    <a:pt x="102809" y="479618"/>
                  </a:lnTo>
                  <a:lnTo>
                    <a:pt x="102823" y="480082"/>
                  </a:lnTo>
                  <a:lnTo>
                    <a:pt x="102828" y="480546"/>
                  </a:lnTo>
                  <a:lnTo>
                    <a:pt x="102837" y="481011"/>
                  </a:lnTo>
                  <a:lnTo>
                    <a:pt x="102837" y="481475"/>
                  </a:lnTo>
                  <a:lnTo>
                    <a:pt x="102837" y="481950"/>
                  </a:lnTo>
                  <a:lnTo>
                    <a:pt x="102832" y="482424"/>
                  </a:lnTo>
                  <a:lnTo>
                    <a:pt x="102823" y="482899"/>
                  </a:lnTo>
                  <a:lnTo>
                    <a:pt x="102809" y="483374"/>
                  </a:lnTo>
                  <a:lnTo>
                    <a:pt x="102796" y="483849"/>
                  </a:lnTo>
                  <a:lnTo>
                    <a:pt x="102782" y="484335"/>
                  </a:lnTo>
                  <a:lnTo>
                    <a:pt x="102759" y="484810"/>
                  </a:lnTo>
                  <a:lnTo>
                    <a:pt x="102737" y="485295"/>
                  </a:lnTo>
                  <a:lnTo>
                    <a:pt x="102710" y="485781"/>
                  </a:lnTo>
                  <a:lnTo>
                    <a:pt x="102714" y="485835"/>
                  </a:lnTo>
                  <a:lnTo>
                    <a:pt x="102719" y="485868"/>
                  </a:lnTo>
                  <a:lnTo>
                    <a:pt x="102723" y="485900"/>
                  </a:lnTo>
                  <a:lnTo>
                    <a:pt x="102723" y="485921"/>
                  </a:lnTo>
                  <a:lnTo>
                    <a:pt x="100583" y="485760"/>
                  </a:lnTo>
                  <a:lnTo>
                    <a:pt x="98439" y="485608"/>
                  </a:lnTo>
                  <a:lnTo>
                    <a:pt x="96294" y="485457"/>
                  </a:lnTo>
                  <a:lnTo>
                    <a:pt x="94154" y="485306"/>
                  </a:lnTo>
                  <a:lnTo>
                    <a:pt x="92010" y="485134"/>
                  </a:lnTo>
                  <a:lnTo>
                    <a:pt x="90942" y="485036"/>
                  </a:lnTo>
                  <a:lnTo>
                    <a:pt x="89870" y="484939"/>
                  </a:lnTo>
                  <a:lnTo>
                    <a:pt x="88797" y="484821"/>
                  </a:lnTo>
                  <a:lnTo>
                    <a:pt x="87725" y="484702"/>
                  </a:lnTo>
                  <a:lnTo>
                    <a:pt x="86653" y="484562"/>
                  </a:lnTo>
                  <a:lnTo>
                    <a:pt x="85581" y="484400"/>
                  </a:lnTo>
                  <a:lnTo>
                    <a:pt x="85503" y="484400"/>
                  </a:lnTo>
                  <a:lnTo>
                    <a:pt x="85426" y="484410"/>
                  </a:lnTo>
                  <a:lnTo>
                    <a:pt x="85353" y="484443"/>
                  </a:lnTo>
                  <a:lnTo>
                    <a:pt x="85285" y="484486"/>
                  </a:lnTo>
                  <a:lnTo>
                    <a:pt x="85222" y="484540"/>
                  </a:lnTo>
                  <a:lnTo>
                    <a:pt x="85158" y="484605"/>
                  </a:lnTo>
                  <a:lnTo>
                    <a:pt x="85099" y="484669"/>
                  </a:lnTo>
                  <a:lnTo>
                    <a:pt x="85045" y="484745"/>
                  </a:lnTo>
                  <a:lnTo>
                    <a:pt x="84967" y="484313"/>
                  </a:lnTo>
                  <a:lnTo>
                    <a:pt x="84890" y="483882"/>
                  </a:lnTo>
                  <a:lnTo>
                    <a:pt x="84822" y="483450"/>
                  </a:lnTo>
                  <a:lnTo>
                    <a:pt x="84754" y="483018"/>
                  </a:lnTo>
                  <a:lnTo>
                    <a:pt x="84690" y="482586"/>
                  </a:lnTo>
                  <a:lnTo>
                    <a:pt x="84631" y="482155"/>
                  </a:lnTo>
                  <a:lnTo>
                    <a:pt x="84572" y="481723"/>
                  </a:lnTo>
                  <a:lnTo>
                    <a:pt x="84522" y="481291"/>
                  </a:lnTo>
                  <a:lnTo>
                    <a:pt x="84472" y="480870"/>
                  </a:lnTo>
                  <a:lnTo>
                    <a:pt x="84422" y="480439"/>
                  </a:lnTo>
                  <a:lnTo>
                    <a:pt x="84381" y="480018"/>
                  </a:lnTo>
                  <a:lnTo>
                    <a:pt x="84340" y="479586"/>
                  </a:lnTo>
                  <a:lnTo>
                    <a:pt x="84308" y="479165"/>
                  </a:lnTo>
                  <a:lnTo>
                    <a:pt x="84272" y="478744"/>
                  </a:lnTo>
                  <a:lnTo>
                    <a:pt x="84245" y="478323"/>
                  </a:lnTo>
                  <a:lnTo>
                    <a:pt x="84222" y="477902"/>
                  </a:lnTo>
                  <a:lnTo>
                    <a:pt x="84199" y="477481"/>
                  </a:lnTo>
                  <a:lnTo>
                    <a:pt x="84181" y="477071"/>
                  </a:lnTo>
                  <a:lnTo>
                    <a:pt x="84168" y="476650"/>
                  </a:lnTo>
                  <a:lnTo>
                    <a:pt x="84159" y="476240"/>
                  </a:lnTo>
                  <a:lnTo>
                    <a:pt x="84149" y="475830"/>
                  </a:lnTo>
                  <a:lnTo>
                    <a:pt x="84145" y="475420"/>
                  </a:lnTo>
                  <a:lnTo>
                    <a:pt x="84145" y="475010"/>
                  </a:lnTo>
                  <a:lnTo>
                    <a:pt x="84149" y="474599"/>
                  </a:lnTo>
                  <a:lnTo>
                    <a:pt x="84159" y="474200"/>
                  </a:lnTo>
                  <a:lnTo>
                    <a:pt x="84168" y="473790"/>
                  </a:lnTo>
                  <a:lnTo>
                    <a:pt x="84186" y="473391"/>
                  </a:lnTo>
                  <a:lnTo>
                    <a:pt x="84204" y="472991"/>
                  </a:lnTo>
                  <a:lnTo>
                    <a:pt x="84227" y="472603"/>
                  </a:lnTo>
                  <a:lnTo>
                    <a:pt x="84249" y="472203"/>
                  </a:lnTo>
                  <a:lnTo>
                    <a:pt x="84281" y="471815"/>
                  </a:lnTo>
                  <a:lnTo>
                    <a:pt x="84313" y="471426"/>
                  </a:lnTo>
                  <a:lnTo>
                    <a:pt x="84349" y="471038"/>
                  </a:lnTo>
                  <a:lnTo>
                    <a:pt x="84390" y="470660"/>
                  </a:lnTo>
                  <a:lnTo>
                    <a:pt x="84436" y="470271"/>
                  </a:lnTo>
                  <a:lnTo>
                    <a:pt x="84486" y="469894"/>
                  </a:lnTo>
                  <a:lnTo>
                    <a:pt x="84536" y="469516"/>
                  </a:lnTo>
                  <a:lnTo>
                    <a:pt x="84595" y="469149"/>
                  </a:lnTo>
                  <a:lnTo>
                    <a:pt x="84654" y="468771"/>
                  </a:lnTo>
                  <a:lnTo>
                    <a:pt x="84717" y="468404"/>
                  </a:lnTo>
                  <a:lnTo>
                    <a:pt x="84786" y="468048"/>
                  </a:lnTo>
                  <a:lnTo>
                    <a:pt x="84854" y="467681"/>
                  </a:lnTo>
                  <a:lnTo>
                    <a:pt x="84931" y="467325"/>
                  </a:lnTo>
                  <a:lnTo>
                    <a:pt x="85008" y="466969"/>
                  </a:lnTo>
                  <a:lnTo>
                    <a:pt x="85095" y="466612"/>
                  </a:lnTo>
                  <a:lnTo>
                    <a:pt x="85181" y="466267"/>
                  </a:lnTo>
                  <a:lnTo>
                    <a:pt x="85272" y="465922"/>
                  </a:lnTo>
                  <a:lnTo>
                    <a:pt x="85363" y="465576"/>
                  </a:lnTo>
                  <a:lnTo>
                    <a:pt x="85463" y="465242"/>
                  </a:lnTo>
                  <a:lnTo>
                    <a:pt x="85567" y="464907"/>
                  </a:lnTo>
                  <a:lnTo>
                    <a:pt x="85672" y="464573"/>
                  </a:lnTo>
                  <a:lnTo>
                    <a:pt x="85781" y="464249"/>
                  </a:lnTo>
                  <a:lnTo>
                    <a:pt x="85894" y="463925"/>
                  </a:lnTo>
                  <a:lnTo>
                    <a:pt x="86012" y="463601"/>
                  </a:lnTo>
                  <a:lnTo>
                    <a:pt x="86135" y="463288"/>
                  </a:lnTo>
                  <a:lnTo>
                    <a:pt x="86262" y="462975"/>
                  </a:lnTo>
                  <a:lnTo>
                    <a:pt x="86394" y="462662"/>
                  </a:lnTo>
                  <a:lnTo>
                    <a:pt x="86526" y="462360"/>
                  </a:lnTo>
                  <a:lnTo>
                    <a:pt x="86667" y="462058"/>
                  </a:lnTo>
                  <a:lnTo>
                    <a:pt x="86807" y="461766"/>
                  </a:lnTo>
                  <a:lnTo>
                    <a:pt x="86953" y="461464"/>
                  </a:lnTo>
                  <a:lnTo>
                    <a:pt x="87103" y="461183"/>
                  </a:lnTo>
                  <a:lnTo>
                    <a:pt x="87257" y="460892"/>
                  </a:lnTo>
                  <a:lnTo>
                    <a:pt x="87416" y="460622"/>
                  </a:lnTo>
                  <a:lnTo>
                    <a:pt x="87416" y="460795"/>
                  </a:lnTo>
                  <a:lnTo>
                    <a:pt x="87348" y="460903"/>
                  </a:lnTo>
                  <a:lnTo>
                    <a:pt x="87284" y="461022"/>
                  </a:lnTo>
                  <a:lnTo>
                    <a:pt x="87225" y="461151"/>
                  </a:lnTo>
                  <a:lnTo>
                    <a:pt x="87171" y="461302"/>
                  </a:lnTo>
                  <a:lnTo>
                    <a:pt x="87125" y="461453"/>
                  </a:lnTo>
                  <a:lnTo>
                    <a:pt x="87080" y="461615"/>
                  </a:lnTo>
                  <a:lnTo>
                    <a:pt x="87044" y="461777"/>
                  </a:lnTo>
                  <a:lnTo>
                    <a:pt x="87016" y="461950"/>
                  </a:lnTo>
                  <a:lnTo>
                    <a:pt x="86994" y="462122"/>
                  </a:lnTo>
                  <a:lnTo>
                    <a:pt x="86985" y="462306"/>
                  </a:lnTo>
                  <a:lnTo>
                    <a:pt x="86980" y="462489"/>
                  </a:lnTo>
                  <a:lnTo>
                    <a:pt x="86985" y="462673"/>
                  </a:lnTo>
                  <a:lnTo>
                    <a:pt x="86998" y="462867"/>
                  </a:lnTo>
                  <a:lnTo>
                    <a:pt x="87025" y="463051"/>
                  </a:lnTo>
                  <a:lnTo>
                    <a:pt x="87062" y="463234"/>
                  </a:lnTo>
                  <a:lnTo>
                    <a:pt x="87112" y="463418"/>
                  </a:lnTo>
                  <a:lnTo>
                    <a:pt x="87212" y="463731"/>
                  </a:lnTo>
                  <a:lnTo>
                    <a:pt x="87316" y="464033"/>
                  </a:lnTo>
                  <a:lnTo>
                    <a:pt x="87430" y="464324"/>
                  </a:lnTo>
                  <a:lnTo>
                    <a:pt x="87543" y="464605"/>
                  </a:lnTo>
                  <a:lnTo>
                    <a:pt x="87666" y="464886"/>
                  </a:lnTo>
                  <a:lnTo>
                    <a:pt x="87789" y="465155"/>
                  </a:lnTo>
                  <a:lnTo>
                    <a:pt x="87921" y="465414"/>
                  </a:lnTo>
                  <a:lnTo>
                    <a:pt x="88052" y="465673"/>
                  </a:lnTo>
                  <a:lnTo>
                    <a:pt x="88189" y="465922"/>
                  </a:lnTo>
                  <a:lnTo>
                    <a:pt x="88329" y="466148"/>
                  </a:lnTo>
                  <a:lnTo>
                    <a:pt x="88475" y="466375"/>
                  </a:lnTo>
                  <a:lnTo>
                    <a:pt x="88625" y="466602"/>
                  </a:lnTo>
                  <a:lnTo>
                    <a:pt x="88775" y="466807"/>
                  </a:lnTo>
                  <a:lnTo>
                    <a:pt x="88929" y="467012"/>
                  </a:lnTo>
                  <a:lnTo>
                    <a:pt x="89084" y="467206"/>
                  </a:lnTo>
                  <a:lnTo>
                    <a:pt x="89243" y="467379"/>
                  </a:lnTo>
                  <a:lnTo>
                    <a:pt x="89406" y="467551"/>
                  </a:lnTo>
                  <a:lnTo>
                    <a:pt x="89570" y="467724"/>
                  </a:lnTo>
                  <a:lnTo>
                    <a:pt x="89738" y="467875"/>
                  </a:lnTo>
                  <a:lnTo>
                    <a:pt x="89906" y="468016"/>
                  </a:lnTo>
                  <a:lnTo>
                    <a:pt x="90074" y="468145"/>
                  </a:lnTo>
                  <a:lnTo>
                    <a:pt x="90247" y="468275"/>
                  </a:lnTo>
                  <a:lnTo>
                    <a:pt x="90419" y="468383"/>
                  </a:lnTo>
                  <a:lnTo>
                    <a:pt x="90597" y="468490"/>
                  </a:lnTo>
                  <a:lnTo>
                    <a:pt x="90769" y="468577"/>
                  </a:lnTo>
                  <a:lnTo>
                    <a:pt x="90946" y="468663"/>
                  </a:lnTo>
                  <a:lnTo>
                    <a:pt x="91124" y="468739"/>
                  </a:lnTo>
                  <a:lnTo>
                    <a:pt x="91301" y="468793"/>
                  </a:lnTo>
                  <a:lnTo>
                    <a:pt x="91478" y="468847"/>
                  </a:lnTo>
                  <a:lnTo>
                    <a:pt x="91655" y="468879"/>
                  </a:lnTo>
                  <a:lnTo>
                    <a:pt x="91832" y="468911"/>
                  </a:lnTo>
                  <a:lnTo>
                    <a:pt x="92010" y="468922"/>
                  </a:lnTo>
                  <a:lnTo>
                    <a:pt x="92187" y="468933"/>
                  </a:lnTo>
                  <a:lnTo>
                    <a:pt x="92364" y="468922"/>
                  </a:lnTo>
                  <a:lnTo>
                    <a:pt x="92537" y="468901"/>
                  </a:lnTo>
                  <a:lnTo>
                    <a:pt x="92714" y="468868"/>
                  </a:lnTo>
                  <a:lnTo>
                    <a:pt x="92887" y="468825"/>
                  </a:lnTo>
                  <a:lnTo>
                    <a:pt x="93059" y="468771"/>
                  </a:lnTo>
                  <a:lnTo>
                    <a:pt x="93227" y="468706"/>
                  </a:lnTo>
                  <a:lnTo>
                    <a:pt x="93395" y="468620"/>
                  </a:lnTo>
                  <a:lnTo>
                    <a:pt x="93564" y="468534"/>
                  </a:lnTo>
                  <a:lnTo>
                    <a:pt x="93727" y="468426"/>
                  </a:lnTo>
                  <a:lnTo>
                    <a:pt x="93891" y="468307"/>
                  </a:lnTo>
                  <a:lnTo>
                    <a:pt x="94050" y="468177"/>
                  </a:lnTo>
                  <a:lnTo>
                    <a:pt x="94209" y="468037"/>
                  </a:lnTo>
                  <a:lnTo>
                    <a:pt x="94363" y="467875"/>
                  </a:lnTo>
                  <a:lnTo>
                    <a:pt x="94513" y="467703"/>
                  </a:lnTo>
                  <a:lnTo>
                    <a:pt x="94663" y="467519"/>
                  </a:lnTo>
                  <a:lnTo>
                    <a:pt x="94808" y="467325"/>
                  </a:lnTo>
                  <a:lnTo>
                    <a:pt x="94949" y="467109"/>
                  </a:lnTo>
                  <a:lnTo>
                    <a:pt x="95086" y="466893"/>
                  </a:lnTo>
                  <a:lnTo>
                    <a:pt x="95217" y="466656"/>
                  </a:lnTo>
                  <a:lnTo>
                    <a:pt x="95349" y="466397"/>
                  </a:lnTo>
                  <a:lnTo>
                    <a:pt x="95472" y="466127"/>
                  </a:lnTo>
                  <a:lnTo>
                    <a:pt x="95594" y="465846"/>
                  </a:lnTo>
                  <a:lnTo>
                    <a:pt x="95713" y="465555"/>
                  </a:lnTo>
                  <a:lnTo>
                    <a:pt x="95822" y="465242"/>
                  </a:lnTo>
                  <a:lnTo>
                    <a:pt x="95931" y="464918"/>
                  </a:lnTo>
                  <a:lnTo>
                    <a:pt x="96031" y="464583"/>
                  </a:lnTo>
                  <a:lnTo>
                    <a:pt x="96126" y="464227"/>
                  </a:lnTo>
                  <a:lnTo>
                    <a:pt x="96217" y="463860"/>
                  </a:lnTo>
                  <a:lnTo>
                    <a:pt x="96303" y="463472"/>
                  </a:lnTo>
                  <a:lnTo>
                    <a:pt x="96380" y="463072"/>
                  </a:lnTo>
                  <a:lnTo>
                    <a:pt x="96453" y="462662"/>
                  </a:lnTo>
                  <a:lnTo>
                    <a:pt x="96521" y="462651"/>
                  </a:lnTo>
                  <a:lnTo>
                    <a:pt x="96589" y="462641"/>
                  </a:lnTo>
                  <a:lnTo>
                    <a:pt x="96653" y="462608"/>
                  </a:lnTo>
                  <a:lnTo>
                    <a:pt x="96721" y="462576"/>
                  </a:lnTo>
                  <a:lnTo>
                    <a:pt x="96780" y="462522"/>
                  </a:lnTo>
                  <a:lnTo>
                    <a:pt x="96844" y="462468"/>
                  </a:lnTo>
                  <a:lnTo>
                    <a:pt x="96903" y="462392"/>
                  </a:lnTo>
                  <a:lnTo>
                    <a:pt x="96957" y="462317"/>
                  </a:lnTo>
                  <a:lnTo>
                    <a:pt x="97007" y="462220"/>
                  </a:lnTo>
                  <a:lnTo>
                    <a:pt x="97057" y="462112"/>
                  </a:lnTo>
                  <a:lnTo>
                    <a:pt x="97103" y="461993"/>
                  </a:lnTo>
                  <a:lnTo>
                    <a:pt x="97144" y="461874"/>
                  </a:lnTo>
                  <a:lnTo>
                    <a:pt x="97180" y="461734"/>
                  </a:lnTo>
                  <a:lnTo>
                    <a:pt x="97207" y="461583"/>
                  </a:lnTo>
                  <a:lnTo>
                    <a:pt x="97235" y="461421"/>
                  </a:lnTo>
                  <a:lnTo>
                    <a:pt x="97253" y="461237"/>
                  </a:lnTo>
                  <a:lnTo>
                    <a:pt x="97339" y="460147"/>
                  </a:lnTo>
                  <a:lnTo>
                    <a:pt x="97380" y="459608"/>
                  </a:lnTo>
                  <a:lnTo>
                    <a:pt x="97412" y="459057"/>
                  </a:lnTo>
                  <a:lnTo>
                    <a:pt x="97416" y="458885"/>
                  </a:lnTo>
                  <a:lnTo>
                    <a:pt x="97425" y="458701"/>
                  </a:lnTo>
                  <a:lnTo>
                    <a:pt x="97444" y="458528"/>
                  </a:lnTo>
                  <a:lnTo>
                    <a:pt x="97457" y="458453"/>
                  </a:lnTo>
                  <a:lnTo>
                    <a:pt x="97471" y="458366"/>
                  </a:lnTo>
                  <a:lnTo>
                    <a:pt x="97521" y="457589"/>
                  </a:lnTo>
                  <a:lnTo>
                    <a:pt x="97562" y="456801"/>
                  </a:lnTo>
                  <a:lnTo>
                    <a:pt x="97603" y="456003"/>
                  </a:lnTo>
                  <a:lnTo>
                    <a:pt x="97639" y="455204"/>
                  </a:lnTo>
                  <a:lnTo>
                    <a:pt x="97675" y="454384"/>
                  </a:lnTo>
                  <a:lnTo>
                    <a:pt x="97707" y="453563"/>
                  </a:lnTo>
                  <a:lnTo>
                    <a:pt x="97734" y="452732"/>
                  </a:lnTo>
                  <a:lnTo>
                    <a:pt x="97757" y="451891"/>
                  </a:lnTo>
                  <a:lnTo>
                    <a:pt x="97775" y="451049"/>
                  </a:lnTo>
                  <a:lnTo>
                    <a:pt x="97793" y="450196"/>
                  </a:lnTo>
                  <a:lnTo>
                    <a:pt x="97807" y="449333"/>
                  </a:lnTo>
                  <a:lnTo>
                    <a:pt x="97821" y="448458"/>
                  </a:lnTo>
                  <a:lnTo>
                    <a:pt x="97825" y="447584"/>
                  </a:lnTo>
                  <a:lnTo>
                    <a:pt x="97830" y="446710"/>
                  </a:lnTo>
                  <a:lnTo>
                    <a:pt x="97830" y="445825"/>
                  </a:lnTo>
                  <a:lnTo>
                    <a:pt x="97830" y="444929"/>
                  </a:lnTo>
                  <a:lnTo>
                    <a:pt x="97821" y="444022"/>
                  </a:lnTo>
                  <a:lnTo>
                    <a:pt x="97812" y="443116"/>
                  </a:lnTo>
                  <a:lnTo>
                    <a:pt x="97798" y="442209"/>
                  </a:lnTo>
                  <a:lnTo>
                    <a:pt x="97784" y="441292"/>
                  </a:lnTo>
                  <a:lnTo>
                    <a:pt x="97766" y="440374"/>
                  </a:lnTo>
                  <a:lnTo>
                    <a:pt x="97744" y="439446"/>
                  </a:lnTo>
                  <a:lnTo>
                    <a:pt x="97716" y="438518"/>
                  </a:lnTo>
                  <a:lnTo>
                    <a:pt x="97684" y="437579"/>
                  </a:lnTo>
                  <a:lnTo>
                    <a:pt x="97653" y="436640"/>
                  </a:lnTo>
                  <a:lnTo>
                    <a:pt x="97616" y="435701"/>
                  </a:lnTo>
                  <a:lnTo>
                    <a:pt x="97580" y="434751"/>
                  </a:lnTo>
                  <a:lnTo>
                    <a:pt x="97535" y="433801"/>
                  </a:lnTo>
                  <a:lnTo>
                    <a:pt x="97489" y="432851"/>
                  </a:lnTo>
                  <a:lnTo>
                    <a:pt x="97439" y="431891"/>
                  </a:lnTo>
                  <a:lnTo>
                    <a:pt x="97389" y="430930"/>
                  </a:lnTo>
                  <a:lnTo>
                    <a:pt x="97335" y="429970"/>
                  </a:lnTo>
                  <a:lnTo>
                    <a:pt x="97276" y="429009"/>
                  </a:lnTo>
                  <a:lnTo>
                    <a:pt x="97212" y="428038"/>
                  </a:lnTo>
                  <a:lnTo>
                    <a:pt x="97148" y="427066"/>
                  </a:lnTo>
                  <a:lnTo>
                    <a:pt x="97076" y="426095"/>
                  </a:lnTo>
                  <a:lnTo>
                    <a:pt x="97007" y="425123"/>
                  </a:lnTo>
                  <a:lnTo>
                    <a:pt x="96930" y="424152"/>
                  </a:lnTo>
                  <a:lnTo>
                    <a:pt x="96853" y="423181"/>
                  </a:lnTo>
                  <a:lnTo>
                    <a:pt x="96771" y="422198"/>
                  </a:lnTo>
                  <a:lnTo>
                    <a:pt x="96685" y="421227"/>
                  </a:lnTo>
                  <a:lnTo>
                    <a:pt x="96599" y="420256"/>
                  </a:lnTo>
                  <a:lnTo>
                    <a:pt x="96503" y="419273"/>
                  </a:lnTo>
                  <a:lnTo>
                    <a:pt x="96408" y="418291"/>
                  </a:lnTo>
                  <a:lnTo>
                    <a:pt x="96312" y="417320"/>
                  </a:lnTo>
                  <a:lnTo>
                    <a:pt x="96212" y="416349"/>
                  </a:lnTo>
                  <a:lnTo>
                    <a:pt x="96108" y="415366"/>
                  </a:lnTo>
                  <a:lnTo>
                    <a:pt x="95999" y="414395"/>
                  </a:lnTo>
                  <a:lnTo>
                    <a:pt x="95885" y="413424"/>
                  </a:lnTo>
                  <a:lnTo>
                    <a:pt x="95772" y="412441"/>
                  </a:lnTo>
                  <a:lnTo>
                    <a:pt x="95654" y="411470"/>
                  </a:lnTo>
                  <a:lnTo>
                    <a:pt x="95535" y="410509"/>
                  </a:lnTo>
                  <a:lnTo>
                    <a:pt x="95408" y="409538"/>
                  </a:lnTo>
                  <a:lnTo>
                    <a:pt x="95281" y="408567"/>
                  </a:lnTo>
                  <a:lnTo>
                    <a:pt x="95154" y="407606"/>
                  </a:lnTo>
                  <a:lnTo>
                    <a:pt x="95017" y="406645"/>
                  </a:lnTo>
                  <a:lnTo>
                    <a:pt x="94881" y="405685"/>
                  </a:lnTo>
                  <a:lnTo>
                    <a:pt x="94740" y="404735"/>
                  </a:lnTo>
                  <a:lnTo>
                    <a:pt x="94599" y="403785"/>
                  </a:lnTo>
                  <a:lnTo>
                    <a:pt x="94449" y="402835"/>
                  </a:lnTo>
                  <a:lnTo>
                    <a:pt x="94300" y="401886"/>
                  </a:lnTo>
                  <a:lnTo>
                    <a:pt x="94150" y="400947"/>
                  </a:lnTo>
                  <a:lnTo>
                    <a:pt x="93991" y="400008"/>
                  </a:lnTo>
                  <a:lnTo>
                    <a:pt x="93832" y="399079"/>
                  </a:lnTo>
                  <a:lnTo>
                    <a:pt x="93891" y="399177"/>
                  </a:lnTo>
                  <a:lnTo>
                    <a:pt x="93954" y="399263"/>
                  </a:lnTo>
                  <a:lnTo>
                    <a:pt x="93991" y="399295"/>
                  </a:lnTo>
                  <a:lnTo>
                    <a:pt x="94027" y="399317"/>
                  </a:lnTo>
                  <a:lnTo>
                    <a:pt x="94068" y="399338"/>
                  </a:lnTo>
                  <a:lnTo>
                    <a:pt x="94109" y="399360"/>
                  </a:lnTo>
                  <a:lnTo>
                    <a:pt x="94577" y="399511"/>
                  </a:lnTo>
                  <a:lnTo>
                    <a:pt x="94831" y="399587"/>
                  </a:lnTo>
                  <a:lnTo>
                    <a:pt x="95095" y="399651"/>
                  </a:lnTo>
                  <a:lnTo>
                    <a:pt x="95367" y="399727"/>
                  </a:lnTo>
                  <a:lnTo>
                    <a:pt x="95649" y="399781"/>
                  </a:lnTo>
                  <a:lnTo>
                    <a:pt x="95940" y="399835"/>
                  </a:lnTo>
                  <a:lnTo>
                    <a:pt x="96240" y="399889"/>
                  </a:lnTo>
                  <a:lnTo>
                    <a:pt x="96539" y="399921"/>
                  </a:lnTo>
                  <a:lnTo>
                    <a:pt x="96848" y="399954"/>
                  </a:lnTo>
                  <a:lnTo>
                    <a:pt x="97162" y="399964"/>
                  </a:lnTo>
                  <a:lnTo>
                    <a:pt x="97475" y="399975"/>
                  </a:lnTo>
                  <a:lnTo>
                    <a:pt x="97793" y="399964"/>
                  </a:lnTo>
                  <a:lnTo>
                    <a:pt x="98112" y="399943"/>
                  </a:lnTo>
                  <a:lnTo>
                    <a:pt x="98430" y="399900"/>
                  </a:lnTo>
                  <a:lnTo>
                    <a:pt x="98748" y="399846"/>
                  </a:lnTo>
                  <a:lnTo>
                    <a:pt x="99066" y="399770"/>
                  </a:lnTo>
                  <a:lnTo>
                    <a:pt x="99375" y="399684"/>
                  </a:lnTo>
                  <a:lnTo>
                    <a:pt x="99684" y="399565"/>
                  </a:lnTo>
                  <a:lnTo>
                    <a:pt x="99988" y="399436"/>
                  </a:lnTo>
                  <a:lnTo>
                    <a:pt x="100288" y="399284"/>
                  </a:lnTo>
                  <a:lnTo>
                    <a:pt x="100433" y="399198"/>
                  </a:lnTo>
                  <a:lnTo>
                    <a:pt x="100579" y="399101"/>
                  </a:lnTo>
                  <a:lnTo>
                    <a:pt x="100719" y="399004"/>
                  </a:lnTo>
                  <a:lnTo>
                    <a:pt x="100860" y="398896"/>
                  </a:lnTo>
                  <a:lnTo>
                    <a:pt x="100997" y="398788"/>
                  </a:lnTo>
                  <a:lnTo>
                    <a:pt x="101133" y="398669"/>
                  </a:lnTo>
                  <a:lnTo>
                    <a:pt x="101265" y="398551"/>
                  </a:lnTo>
                  <a:lnTo>
                    <a:pt x="101396" y="398421"/>
                  </a:lnTo>
                  <a:lnTo>
                    <a:pt x="101524" y="398281"/>
                  </a:lnTo>
                  <a:lnTo>
                    <a:pt x="101651" y="398130"/>
                  </a:lnTo>
                  <a:lnTo>
                    <a:pt x="101774" y="397978"/>
                  </a:lnTo>
                  <a:lnTo>
                    <a:pt x="101892" y="397827"/>
                  </a:lnTo>
                  <a:lnTo>
                    <a:pt x="102010" y="397655"/>
                  </a:lnTo>
                  <a:lnTo>
                    <a:pt x="102119" y="397482"/>
                  </a:lnTo>
                  <a:lnTo>
                    <a:pt x="102228" y="397299"/>
                  </a:lnTo>
                  <a:lnTo>
                    <a:pt x="102332" y="397115"/>
                  </a:lnTo>
                  <a:lnTo>
                    <a:pt x="102437" y="396910"/>
                  </a:lnTo>
                  <a:lnTo>
                    <a:pt x="102532" y="396705"/>
                  </a:lnTo>
                  <a:lnTo>
                    <a:pt x="102628" y="396489"/>
                  </a:lnTo>
                  <a:lnTo>
                    <a:pt x="102719" y="396273"/>
                  </a:lnTo>
                  <a:lnTo>
                    <a:pt x="102805" y="396036"/>
                  </a:lnTo>
                  <a:lnTo>
                    <a:pt x="102887" y="395798"/>
                  </a:lnTo>
                  <a:lnTo>
                    <a:pt x="102964" y="395539"/>
                  </a:lnTo>
                  <a:lnTo>
                    <a:pt x="103041" y="395259"/>
                  </a:lnTo>
                  <a:lnTo>
                    <a:pt x="103109" y="394978"/>
                  </a:lnTo>
                  <a:lnTo>
                    <a:pt x="103177" y="394687"/>
                  </a:lnTo>
                  <a:lnTo>
                    <a:pt x="103237" y="394384"/>
                  </a:lnTo>
                  <a:lnTo>
                    <a:pt x="103291" y="394071"/>
                  </a:lnTo>
                  <a:lnTo>
                    <a:pt x="103341" y="393758"/>
                  </a:lnTo>
                  <a:lnTo>
                    <a:pt x="103386" y="393435"/>
                  </a:lnTo>
                  <a:lnTo>
                    <a:pt x="103432" y="393100"/>
                  </a:lnTo>
                  <a:lnTo>
                    <a:pt x="103468" y="392765"/>
                  </a:lnTo>
                  <a:lnTo>
                    <a:pt x="103505" y="392420"/>
                  </a:lnTo>
                  <a:lnTo>
                    <a:pt x="103536" y="392075"/>
                  </a:lnTo>
                  <a:lnTo>
                    <a:pt x="103568" y="391718"/>
                  </a:lnTo>
                  <a:lnTo>
                    <a:pt x="103591" y="391362"/>
                  </a:lnTo>
                  <a:lnTo>
                    <a:pt x="103614" y="391006"/>
                  </a:lnTo>
                  <a:lnTo>
                    <a:pt x="103636" y="390650"/>
                  </a:lnTo>
                  <a:lnTo>
                    <a:pt x="103673" y="389927"/>
                  </a:lnTo>
                  <a:lnTo>
                    <a:pt x="103700" y="389204"/>
                  </a:lnTo>
                  <a:lnTo>
                    <a:pt x="103718" y="388480"/>
                  </a:lnTo>
                  <a:lnTo>
                    <a:pt x="103736" y="387768"/>
                  </a:lnTo>
                  <a:lnTo>
                    <a:pt x="103759" y="386397"/>
                  </a:lnTo>
                  <a:lnTo>
                    <a:pt x="103773" y="385739"/>
                  </a:lnTo>
                  <a:lnTo>
                    <a:pt x="103786" y="385113"/>
                  </a:lnTo>
                  <a:lnTo>
                    <a:pt x="103809" y="383904"/>
                  </a:lnTo>
                  <a:lnTo>
                    <a:pt x="103823" y="382706"/>
                  </a:lnTo>
                  <a:lnTo>
                    <a:pt x="103827" y="381497"/>
                  </a:lnTo>
                  <a:lnTo>
                    <a:pt x="103818" y="380288"/>
                  </a:lnTo>
                  <a:lnTo>
                    <a:pt x="103804" y="379090"/>
                  </a:lnTo>
                  <a:lnTo>
                    <a:pt x="103777" y="377882"/>
                  </a:lnTo>
                  <a:lnTo>
                    <a:pt x="103745" y="376673"/>
                  </a:lnTo>
                  <a:lnTo>
                    <a:pt x="103700" y="375464"/>
                  </a:lnTo>
                  <a:lnTo>
                    <a:pt x="104068" y="376111"/>
                  </a:lnTo>
                  <a:lnTo>
                    <a:pt x="104427" y="376770"/>
                  </a:lnTo>
                  <a:lnTo>
                    <a:pt x="104786" y="377439"/>
                  </a:lnTo>
                  <a:lnTo>
                    <a:pt x="105136" y="378130"/>
                  </a:lnTo>
                  <a:lnTo>
                    <a:pt x="105481" y="378831"/>
                  </a:lnTo>
                  <a:lnTo>
                    <a:pt x="105817" y="379555"/>
                  </a:lnTo>
                  <a:lnTo>
                    <a:pt x="106149" y="380288"/>
                  </a:lnTo>
                  <a:lnTo>
                    <a:pt x="106476" y="381033"/>
                  </a:lnTo>
                  <a:lnTo>
                    <a:pt x="106799" y="381799"/>
                  </a:lnTo>
                  <a:lnTo>
                    <a:pt x="107112" y="382587"/>
                  </a:lnTo>
                  <a:lnTo>
                    <a:pt x="107421" y="383386"/>
                  </a:lnTo>
                  <a:lnTo>
                    <a:pt x="107725" y="384196"/>
                  </a:lnTo>
                  <a:lnTo>
                    <a:pt x="108021" y="385016"/>
                  </a:lnTo>
                  <a:lnTo>
                    <a:pt x="108312" y="385858"/>
                  </a:lnTo>
                  <a:lnTo>
                    <a:pt x="108593" y="386710"/>
                  </a:lnTo>
                  <a:lnTo>
                    <a:pt x="108870" y="387585"/>
                  </a:lnTo>
                  <a:lnTo>
                    <a:pt x="109139" y="388459"/>
                  </a:lnTo>
                  <a:lnTo>
                    <a:pt x="109402" y="389366"/>
                  </a:lnTo>
                  <a:lnTo>
                    <a:pt x="109661" y="390272"/>
                  </a:lnTo>
                  <a:lnTo>
                    <a:pt x="109911" y="391200"/>
                  </a:lnTo>
                  <a:lnTo>
                    <a:pt x="110156" y="392129"/>
                  </a:lnTo>
                  <a:lnTo>
                    <a:pt x="110393" y="393089"/>
                  </a:lnTo>
                  <a:lnTo>
                    <a:pt x="110620" y="394050"/>
                  </a:lnTo>
                  <a:lnTo>
                    <a:pt x="110842" y="395021"/>
                  </a:lnTo>
                  <a:lnTo>
                    <a:pt x="111056" y="396014"/>
                  </a:lnTo>
                  <a:lnTo>
                    <a:pt x="111265" y="397018"/>
                  </a:lnTo>
                  <a:lnTo>
                    <a:pt x="111465" y="398032"/>
                  </a:lnTo>
                  <a:lnTo>
                    <a:pt x="111660" y="399069"/>
                  </a:lnTo>
                  <a:lnTo>
                    <a:pt x="111846" y="400105"/>
                  </a:lnTo>
                  <a:lnTo>
                    <a:pt x="112024" y="401152"/>
                  </a:lnTo>
                  <a:lnTo>
                    <a:pt x="112196" y="402220"/>
                  </a:lnTo>
                  <a:lnTo>
                    <a:pt x="112360" y="403300"/>
                  </a:lnTo>
                  <a:lnTo>
                    <a:pt x="112451" y="403915"/>
                  </a:lnTo>
                  <a:lnTo>
                    <a:pt x="112537" y="404541"/>
                  </a:lnTo>
                  <a:lnTo>
                    <a:pt x="112619" y="405156"/>
                  </a:lnTo>
                  <a:lnTo>
                    <a:pt x="112701" y="405771"/>
                  </a:lnTo>
                  <a:lnTo>
                    <a:pt x="112778" y="406397"/>
                  </a:lnTo>
                  <a:lnTo>
                    <a:pt x="112851" y="407012"/>
                  </a:lnTo>
                  <a:lnTo>
                    <a:pt x="112923" y="407628"/>
                  </a:lnTo>
                  <a:lnTo>
                    <a:pt x="112991" y="408243"/>
                  </a:lnTo>
                  <a:lnTo>
                    <a:pt x="113055" y="408858"/>
                  </a:lnTo>
                  <a:lnTo>
                    <a:pt x="113119" y="409473"/>
                  </a:lnTo>
                  <a:lnTo>
                    <a:pt x="113178" y="410088"/>
                  </a:lnTo>
                  <a:lnTo>
                    <a:pt x="113232" y="410704"/>
                  </a:lnTo>
                  <a:lnTo>
                    <a:pt x="113337" y="411934"/>
                  </a:lnTo>
                  <a:lnTo>
                    <a:pt x="113432" y="413154"/>
                  </a:lnTo>
                  <a:lnTo>
                    <a:pt x="113514" y="414384"/>
                  </a:lnTo>
                  <a:lnTo>
                    <a:pt x="113582" y="415604"/>
                  </a:lnTo>
                  <a:lnTo>
                    <a:pt x="113646" y="416823"/>
                  </a:lnTo>
                  <a:lnTo>
                    <a:pt x="113700" y="418054"/>
                  </a:lnTo>
                  <a:lnTo>
                    <a:pt x="113741" y="419273"/>
                  </a:lnTo>
                  <a:lnTo>
                    <a:pt x="113777" y="420493"/>
                  </a:lnTo>
                  <a:lnTo>
                    <a:pt x="113800" y="421713"/>
                  </a:lnTo>
                  <a:lnTo>
                    <a:pt x="113818" y="422932"/>
                  </a:lnTo>
                  <a:lnTo>
                    <a:pt x="113832" y="424152"/>
                  </a:lnTo>
                  <a:lnTo>
                    <a:pt x="113832" y="425372"/>
                  </a:lnTo>
                  <a:lnTo>
                    <a:pt x="113827" y="426591"/>
                  </a:lnTo>
                  <a:lnTo>
                    <a:pt x="113818" y="427811"/>
                  </a:lnTo>
                  <a:lnTo>
                    <a:pt x="113800" y="429031"/>
                  </a:lnTo>
                  <a:lnTo>
                    <a:pt x="113777" y="430250"/>
                  </a:lnTo>
                  <a:lnTo>
                    <a:pt x="113750" y="431470"/>
                  </a:lnTo>
                  <a:lnTo>
                    <a:pt x="113718" y="432700"/>
                  </a:lnTo>
                  <a:lnTo>
                    <a:pt x="113677" y="433920"/>
                  </a:lnTo>
                  <a:lnTo>
                    <a:pt x="113637" y="435150"/>
                  </a:lnTo>
                  <a:lnTo>
                    <a:pt x="113587" y="436370"/>
                  </a:lnTo>
                  <a:lnTo>
                    <a:pt x="113537" y="437600"/>
                  </a:lnTo>
                  <a:lnTo>
                    <a:pt x="113482" y="438831"/>
                  </a:lnTo>
                  <a:lnTo>
                    <a:pt x="113428" y="440061"/>
                  </a:lnTo>
                  <a:lnTo>
                    <a:pt x="113305" y="442533"/>
                  </a:lnTo>
                  <a:lnTo>
                    <a:pt x="113228" y="442544"/>
                  </a:lnTo>
                  <a:lnTo>
                    <a:pt x="113141" y="442565"/>
                  </a:lnTo>
                  <a:lnTo>
                    <a:pt x="113060" y="442598"/>
                  </a:lnTo>
                  <a:lnTo>
                    <a:pt x="112969" y="442641"/>
                  </a:lnTo>
                  <a:lnTo>
                    <a:pt x="112723" y="442857"/>
                  </a:lnTo>
                  <a:lnTo>
                    <a:pt x="112483" y="443083"/>
                  </a:lnTo>
                  <a:lnTo>
                    <a:pt x="112251" y="443321"/>
                  </a:lnTo>
                  <a:lnTo>
                    <a:pt x="112028" y="443580"/>
                  </a:lnTo>
                  <a:lnTo>
                    <a:pt x="111810" y="443850"/>
                  </a:lnTo>
                  <a:lnTo>
                    <a:pt x="111601" y="444130"/>
                  </a:lnTo>
                  <a:lnTo>
                    <a:pt x="111397" y="444432"/>
                  </a:lnTo>
                  <a:lnTo>
                    <a:pt x="111201" y="444745"/>
                  </a:lnTo>
                  <a:lnTo>
                    <a:pt x="111015" y="445069"/>
                  </a:lnTo>
                  <a:lnTo>
                    <a:pt x="110833" y="445404"/>
                  </a:lnTo>
                  <a:lnTo>
                    <a:pt x="110656" y="445760"/>
                  </a:lnTo>
                  <a:lnTo>
                    <a:pt x="110488" y="446116"/>
                  </a:lnTo>
                  <a:lnTo>
                    <a:pt x="110329" y="446494"/>
                  </a:lnTo>
                  <a:lnTo>
                    <a:pt x="110174" y="446872"/>
                  </a:lnTo>
                  <a:lnTo>
                    <a:pt x="110024" y="447271"/>
                  </a:lnTo>
                  <a:lnTo>
                    <a:pt x="109884" y="447681"/>
                  </a:lnTo>
                  <a:lnTo>
                    <a:pt x="109752" y="448091"/>
                  </a:lnTo>
                  <a:lnTo>
                    <a:pt x="109620" y="448512"/>
                  </a:lnTo>
                  <a:lnTo>
                    <a:pt x="109497" y="448955"/>
                  </a:lnTo>
                  <a:lnTo>
                    <a:pt x="109384" y="449397"/>
                  </a:lnTo>
                  <a:lnTo>
                    <a:pt x="109275" y="449851"/>
                  </a:lnTo>
                  <a:lnTo>
                    <a:pt x="109170" y="450304"/>
                  </a:lnTo>
                  <a:lnTo>
                    <a:pt x="109070" y="450779"/>
                  </a:lnTo>
                  <a:lnTo>
                    <a:pt x="108979" y="451254"/>
                  </a:lnTo>
                  <a:lnTo>
                    <a:pt x="108893" y="451739"/>
                  </a:lnTo>
                  <a:lnTo>
                    <a:pt x="108811" y="452236"/>
                  </a:lnTo>
                  <a:lnTo>
                    <a:pt x="108734" y="452732"/>
                  </a:lnTo>
                  <a:lnTo>
                    <a:pt x="108666" y="453229"/>
                  </a:lnTo>
                  <a:lnTo>
                    <a:pt x="108602" y="453747"/>
                  </a:lnTo>
                  <a:lnTo>
                    <a:pt x="108543" y="454254"/>
                  </a:lnTo>
                  <a:lnTo>
                    <a:pt x="108489" y="454783"/>
                  </a:lnTo>
                  <a:lnTo>
                    <a:pt x="108443" y="455312"/>
                  </a:lnTo>
                  <a:lnTo>
                    <a:pt x="108398" y="455841"/>
                  </a:lnTo>
                  <a:lnTo>
                    <a:pt x="108362" y="456370"/>
                  </a:lnTo>
                  <a:lnTo>
                    <a:pt x="108330" y="456909"/>
                  </a:lnTo>
                  <a:lnTo>
                    <a:pt x="108303" y="457460"/>
                  </a:lnTo>
                  <a:lnTo>
                    <a:pt x="108280" y="457999"/>
                  </a:lnTo>
                  <a:lnTo>
                    <a:pt x="108257" y="458550"/>
                  </a:lnTo>
                  <a:lnTo>
                    <a:pt x="108243" y="459100"/>
                  </a:lnTo>
                  <a:lnTo>
                    <a:pt x="108234" y="459651"/>
                  </a:lnTo>
                  <a:lnTo>
                    <a:pt x="108230" y="460212"/>
                  </a:lnTo>
                  <a:lnTo>
                    <a:pt x="108230" y="460773"/>
                  </a:lnTo>
                  <a:lnTo>
                    <a:pt x="108234" y="461324"/>
                  </a:lnTo>
                  <a:lnTo>
                    <a:pt x="108243" y="461885"/>
                  </a:lnTo>
                  <a:lnTo>
                    <a:pt x="108257" y="462446"/>
                  </a:lnTo>
                  <a:lnTo>
                    <a:pt x="108275" y="463008"/>
                  </a:lnTo>
                  <a:lnTo>
                    <a:pt x="108293" y="463569"/>
                  </a:lnTo>
                  <a:lnTo>
                    <a:pt x="108321" y="464119"/>
                  </a:lnTo>
                  <a:lnTo>
                    <a:pt x="108348" y="464680"/>
                  </a:lnTo>
                  <a:lnTo>
                    <a:pt x="108380" y="465242"/>
                  </a:lnTo>
                  <a:lnTo>
                    <a:pt x="108416" y="465792"/>
                  </a:lnTo>
                  <a:lnTo>
                    <a:pt x="108457" y="466353"/>
                  </a:lnTo>
                  <a:lnTo>
                    <a:pt x="108498" y="466904"/>
                  </a:lnTo>
                  <a:lnTo>
                    <a:pt x="108543" y="467444"/>
                  </a:lnTo>
                  <a:lnTo>
                    <a:pt x="108598" y="467994"/>
                  </a:lnTo>
                  <a:lnTo>
                    <a:pt x="108648" y="468534"/>
                  </a:lnTo>
                  <a:lnTo>
                    <a:pt x="108707" y="469073"/>
                  </a:lnTo>
                  <a:lnTo>
                    <a:pt x="108766" y="469613"/>
                  </a:lnTo>
                  <a:lnTo>
                    <a:pt x="108830" y="470142"/>
                  </a:lnTo>
                  <a:lnTo>
                    <a:pt x="108893" y="470671"/>
                  </a:lnTo>
                  <a:lnTo>
                    <a:pt x="108961" y="471189"/>
                  </a:lnTo>
                  <a:lnTo>
                    <a:pt x="109034" y="471707"/>
                  </a:lnTo>
                  <a:lnTo>
                    <a:pt x="109111" y="472214"/>
                  </a:lnTo>
                  <a:lnTo>
                    <a:pt x="109188" y="472721"/>
                  </a:lnTo>
                  <a:lnTo>
                    <a:pt x="109134" y="472797"/>
                  </a:lnTo>
                  <a:lnTo>
                    <a:pt x="109079" y="472883"/>
                  </a:lnTo>
                  <a:lnTo>
                    <a:pt x="109034" y="472991"/>
                  </a:lnTo>
                  <a:lnTo>
                    <a:pt x="108989" y="473099"/>
                  </a:lnTo>
                  <a:lnTo>
                    <a:pt x="108943" y="473218"/>
                  </a:lnTo>
                  <a:lnTo>
                    <a:pt x="108907" y="473347"/>
                  </a:lnTo>
                  <a:lnTo>
                    <a:pt x="108875" y="473488"/>
                  </a:lnTo>
                  <a:lnTo>
                    <a:pt x="108852" y="473650"/>
                  </a:lnTo>
                  <a:lnTo>
                    <a:pt x="108798" y="474038"/>
                  </a:lnTo>
                  <a:lnTo>
                    <a:pt x="108748" y="474416"/>
                  </a:lnTo>
                  <a:lnTo>
                    <a:pt x="108707" y="474794"/>
                  </a:lnTo>
                  <a:lnTo>
                    <a:pt x="108675" y="475161"/>
                  </a:lnTo>
                  <a:lnTo>
                    <a:pt x="108652" y="475528"/>
                  </a:lnTo>
                  <a:lnTo>
                    <a:pt x="108634" y="475884"/>
                  </a:lnTo>
                  <a:lnTo>
                    <a:pt x="108621" y="476240"/>
                  </a:lnTo>
                  <a:lnTo>
                    <a:pt x="108621" y="476585"/>
                  </a:lnTo>
                  <a:lnTo>
                    <a:pt x="108621" y="476920"/>
                  </a:lnTo>
                  <a:lnTo>
                    <a:pt x="108630" y="477244"/>
                  </a:lnTo>
                  <a:lnTo>
                    <a:pt x="108648" y="477568"/>
                  </a:lnTo>
                  <a:lnTo>
                    <a:pt x="108671" y="477881"/>
                  </a:lnTo>
                  <a:lnTo>
                    <a:pt x="108698" y="478194"/>
                  </a:lnTo>
                  <a:lnTo>
                    <a:pt x="108730" y="478507"/>
                  </a:lnTo>
                  <a:lnTo>
                    <a:pt x="108770" y="478798"/>
                  </a:lnTo>
                  <a:lnTo>
                    <a:pt x="108816" y="479100"/>
                  </a:lnTo>
                  <a:lnTo>
                    <a:pt x="108866" y="479392"/>
                  </a:lnTo>
                  <a:lnTo>
                    <a:pt x="108920" y="479672"/>
                  </a:lnTo>
                  <a:lnTo>
                    <a:pt x="108979" y="479953"/>
                  </a:lnTo>
                  <a:lnTo>
                    <a:pt x="109048" y="480223"/>
                  </a:lnTo>
                  <a:lnTo>
                    <a:pt x="109120" y="480493"/>
                  </a:lnTo>
                  <a:lnTo>
                    <a:pt x="109193" y="480752"/>
                  </a:lnTo>
                  <a:lnTo>
                    <a:pt x="109275" y="481000"/>
                  </a:lnTo>
                  <a:lnTo>
                    <a:pt x="109361" y="481248"/>
                  </a:lnTo>
                  <a:lnTo>
                    <a:pt x="109452" y="481496"/>
                  </a:lnTo>
                  <a:lnTo>
                    <a:pt x="109547" y="481734"/>
                  </a:lnTo>
                  <a:lnTo>
                    <a:pt x="109647" y="481960"/>
                  </a:lnTo>
                  <a:lnTo>
                    <a:pt x="109747" y="482187"/>
                  </a:lnTo>
                  <a:lnTo>
                    <a:pt x="109856" y="482403"/>
                  </a:lnTo>
                  <a:lnTo>
                    <a:pt x="109970" y="482608"/>
                  </a:lnTo>
                  <a:lnTo>
                    <a:pt x="110084" y="482813"/>
                  </a:lnTo>
                  <a:lnTo>
                    <a:pt x="110202" y="483007"/>
                  </a:lnTo>
                  <a:lnTo>
                    <a:pt x="110324" y="483202"/>
                  </a:lnTo>
                  <a:lnTo>
                    <a:pt x="110452" y="483385"/>
                  </a:lnTo>
                  <a:lnTo>
                    <a:pt x="110583" y="483558"/>
                  </a:lnTo>
                  <a:lnTo>
                    <a:pt x="110715" y="483730"/>
                  </a:lnTo>
                  <a:lnTo>
                    <a:pt x="110851" y="483892"/>
                  </a:lnTo>
                  <a:lnTo>
                    <a:pt x="110992" y="484043"/>
                  </a:lnTo>
                  <a:lnTo>
                    <a:pt x="111138" y="484195"/>
                  </a:lnTo>
                  <a:lnTo>
                    <a:pt x="111283" y="484335"/>
                  </a:lnTo>
                  <a:lnTo>
                    <a:pt x="111451" y="484486"/>
                  </a:lnTo>
                  <a:lnTo>
                    <a:pt x="111628" y="484637"/>
                  </a:lnTo>
                  <a:lnTo>
                    <a:pt x="111978" y="484918"/>
                  </a:lnTo>
                  <a:lnTo>
                    <a:pt x="112337" y="485177"/>
                  </a:lnTo>
                  <a:lnTo>
                    <a:pt x="112705" y="485414"/>
                  </a:lnTo>
                  <a:lnTo>
                    <a:pt x="113078" y="485630"/>
                  </a:lnTo>
                  <a:lnTo>
                    <a:pt x="113459" y="485835"/>
                  </a:lnTo>
                  <a:lnTo>
                    <a:pt x="113846" y="486029"/>
                  </a:lnTo>
                  <a:lnTo>
                    <a:pt x="114236" y="486202"/>
                  </a:lnTo>
                  <a:lnTo>
                    <a:pt x="114632" y="486364"/>
                  </a:lnTo>
                  <a:lnTo>
                    <a:pt x="115031" y="486504"/>
                  </a:lnTo>
                  <a:lnTo>
                    <a:pt x="115436" y="486634"/>
                  </a:lnTo>
                  <a:lnTo>
                    <a:pt x="115840" y="486753"/>
                  </a:lnTo>
                  <a:lnTo>
                    <a:pt x="116249" y="486861"/>
                  </a:lnTo>
                  <a:lnTo>
                    <a:pt x="116662" y="486968"/>
                  </a:lnTo>
                  <a:lnTo>
                    <a:pt x="117071" y="487055"/>
                  </a:lnTo>
                  <a:lnTo>
                    <a:pt x="117489" y="487130"/>
                  </a:lnTo>
                  <a:lnTo>
                    <a:pt x="117903" y="487206"/>
                  </a:lnTo>
                  <a:lnTo>
                    <a:pt x="118316" y="487281"/>
                  </a:lnTo>
                  <a:lnTo>
                    <a:pt x="119143" y="487400"/>
                  </a:lnTo>
                  <a:lnTo>
                    <a:pt x="119966" y="487497"/>
                  </a:lnTo>
                  <a:lnTo>
                    <a:pt x="120779" y="487605"/>
                  </a:lnTo>
                  <a:lnTo>
                    <a:pt x="121579" y="487702"/>
                  </a:lnTo>
                  <a:lnTo>
                    <a:pt x="122360" y="487810"/>
                  </a:lnTo>
                  <a:lnTo>
                    <a:pt x="123123" y="487929"/>
                  </a:lnTo>
                  <a:lnTo>
                    <a:pt x="123491" y="487994"/>
                  </a:lnTo>
                  <a:lnTo>
                    <a:pt x="123855" y="488069"/>
                  </a:lnTo>
                  <a:lnTo>
                    <a:pt x="124296" y="488166"/>
                  </a:lnTo>
                  <a:lnTo>
                    <a:pt x="124745" y="488242"/>
                  </a:lnTo>
                  <a:lnTo>
                    <a:pt x="124972" y="488274"/>
                  </a:lnTo>
                  <a:lnTo>
                    <a:pt x="125204" y="488307"/>
                  </a:lnTo>
                  <a:lnTo>
                    <a:pt x="125436" y="488328"/>
                  </a:lnTo>
                  <a:lnTo>
                    <a:pt x="125668" y="488339"/>
                  </a:lnTo>
                  <a:lnTo>
                    <a:pt x="125904" y="488339"/>
                  </a:lnTo>
                  <a:lnTo>
                    <a:pt x="126136" y="488328"/>
                  </a:lnTo>
                  <a:lnTo>
                    <a:pt x="126372" y="488307"/>
                  </a:lnTo>
                  <a:lnTo>
                    <a:pt x="126604" y="488274"/>
                  </a:lnTo>
                  <a:lnTo>
                    <a:pt x="126831" y="488231"/>
                  </a:lnTo>
                  <a:lnTo>
                    <a:pt x="127062" y="488166"/>
                  </a:lnTo>
                  <a:lnTo>
                    <a:pt x="127290" y="488091"/>
                  </a:lnTo>
                  <a:lnTo>
                    <a:pt x="127512" y="487994"/>
                  </a:lnTo>
                  <a:lnTo>
                    <a:pt x="127735" y="487886"/>
                  </a:lnTo>
                  <a:lnTo>
                    <a:pt x="127953" y="487756"/>
                  </a:lnTo>
                  <a:lnTo>
                    <a:pt x="128171" y="487605"/>
                  </a:lnTo>
                  <a:lnTo>
                    <a:pt x="128380" y="487433"/>
                  </a:lnTo>
                  <a:lnTo>
                    <a:pt x="128585" y="487238"/>
                  </a:lnTo>
                  <a:lnTo>
                    <a:pt x="128689" y="487141"/>
                  </a:lnTo>
                  <a:lnTo>
                    <a:pt x="128784" y="487022"/>
                  </a:lnTo>
                  <a:lnTo>
                    <a:pt x="128884" y="486914"/>
                  </a:lnTo>
                  <a:lnTo>
                    <a:pt x="128980" y="486785"/>
                  </a:lnTo>
                  <a:lnTo>
                    <a:pt x="129075" y="486655"/>
                  </a:lnTo>
                  <a:lnTo>
                    <a:pt x="129171" y="486526"/>
                  </a:lnTo>
                  <a:lnTo>
                    <a:pt x="129262" y="486375"/>
                  </a:lnTo>
                  <a:lnTo>
                    <a:pt x="129352" y="486234"/>
                  </a:lnTo>
                  <a:lnTo>
                    <a:pt x="129443" y="486073"/>
                  </a:lnTo>
                  <a:lnTo>
                    <a:pt x="129530" y="485911"/>
                  </a:lnTo>
                  <a:lnTo>
                    <a:pt x="129616" y="485738"/>
                  </a:lnTo>
                  <a:lnTo>
                    <a:pt x="129698" y="485565"/>
                  </a:lnTo>
                  <a:lnTo>
                    <a:pt x="129779" y="485382"/>
                  </a:lnTo>
                  <a:lnTo>
                    <a:pt x="129861" y="485188"/>
                  </a:lnTo>
                  <a:lnTo>
                    <a:pt x="129938" y="484982"/>
                  </a:lnTo>
                  <a:lnTo>
                    <a:pt x="130011" y="484777"/>
                  </a:lnTo>
                  <a:lnTo>
                    <a:pt x="130088" y="484562"/>
                  </a:lnTo>
                  <a:lnTo>
                    <a:pt x="130157" y="484346"/>
                  </a:lnTo>
                  <a:lnTo>
                    <a:pt x="130225" y="484108"/>
                  </a:lnTo>
                  <a:lnTo>
                    <a:pt x="130293" y="483871"/>
                  </a:lnTo>
                  <a:lnTo>
                    <a:pt x="130356" y="483623"/>
                  </a:lnTo>
                  <a:lnTo>
                    <a:pt x="130420" y="483364"/>
                  </a:lnTo>
                  <a:lnTo>
                    <a:pt x="130488" y="483051"/>
                  </a:lnTo>
                  <a:lnTo>
                    <a:pt x="130552" y="482738"/>
                  </a:lnTo>
                  <a:lnTo>
                    <a:pt x="130611" y="482424"/>
                  </a:lnTo>
                  <a:lnTo>
                    <a:pt x="130661" y="482111"/>
                  </a:lnTo>
                  <a:lnTo>
                    <a:pt x="130706" y="481809"/>
                  </a:lnTo>
                  <a:lnTo>
                    <a:pt x="130747" y="481496"/>
                  </a:lnTo>
                  <a:lnTo>
                    <a:pt x="130784" y="481183"/>
                  </a:lnTo>
                  <a:lnTo>
                    <a:pt x="130811" y="480870"/>
                  </a:lnTo>
                  <a:lnTo>
                    <a:pt x="130834" y="480557"/>
                  </a:lnTo>
                  <a:lnTo>
                    <a:pt x="130852" y="480255"/>
                  </a:lnTo>
                  <a:lnTo>
                    <a:pt x="130861" y="479953"/>
                  </a:lnTo>
                  <a:lnTo>
                    <a:pt x="130865" y="479640"/>
                  </a:lnTo>
                  <a:lnTo>
                    <a:pt x="130865" y="479348"/>
                  </a:lnTo>
                  <a:lnTo>
                    <a:pt x="130856" y="479046"/>
                  </a:lnTo>
                  <a:lnTo>
                    <a:pt x="130847" y="478755"/>
                  </a:lnTo>
                  <a:lnTo>
                    <a:pt x="130829" y="478463"/>
                  </a:lnTo>
                  <a:lnTo>
                    <a:pt x="130802" y="478172"/>
                  </a:lnTo>
                  <a:lnTo>
                    <a:pt x="130774" y="477891"/>
                  </a:lnTo>
                  <a:lnTo>
                    <a:pt x="130738" y="477611"/>
                  </a:lnTo>
                  <a:lnTo>
                    <a:pt x="130697" y="477341"/>
                  </a:lnTo>
                  <a:lnTo>
                    <a:pt x="130647" y="477071"/>
                  </a:lnTo>
                  <a:lnTo>
                    <a:pt x="130597" y="476801"/>
                  </a:lnTo>
                  <a:lnTo>
                    <a:pt x="130538" y="476542"/>
                  </a:lnTo>
                  <a:lnTo>
                    <a:pt x="130475" y="476294"/>
                  </a:lnTo>
                  <a:lnTo>
                    <a:pt x="130402" y="476046"/>
                  </a:lnTo>
                  <a:lnTo>
                    <a:pt x="130325" y="475808"/>
                  </a:lnTo>
                  <a:lnTo>
                    <a:pt x="130243" y="475571"/>
                  </a:lnTo>
                  <a:lnTo>
                    <a:pt x="130157" y="475344"/>
                  </a:lnTo>
                  <a:lnTo>
                    <a:pt x="130066" y="475128"/>
                  </a:lnTo>
                  <a:lnTo>
                    <a:pt x="129966" y="474912"/>
                  </a:lnTo>
                  <a:lnTo>
                    <a:pt x="129861" y="474707"/>
                  </a:lnTo>
                  <a:lnTo>
                    <a:pt x="129752" y="474513"/>
                  </a:lnTo>
                  <a:lnTo>
                    <a:pt x="129802" y="474038"/>
                  </a:lnTo>
                  <a:lnTo>
                    <a:pt x="129852" y="473574"/>
                  </a:lnTo>
                  <a:lnTo>
                    <a:pt x="129898" y="473088"/>
                  </a:lnTo>
                  <a:lnTo>
                    <a:pt x="129934" y="472613"/>
                  </a:lnTo>
                  <a:lnTo>
                    <a:pt x="129970" y="472139"/>
                  </a:lnTo>
                  <a:lnTo>
                    <a:pt x="129998" y="471664"/>
                  </a:lnTo>
                  <a:lnTo>
                    <a:pt x="130025" y="471178"/>
                  </a:lnTo>
                  <a:lnTo>
                    <a:pt x="130043" y="470692"/>
                  </a:lnTo>
                  <a:lnTo>
                    <a:pt x="130057" y="470217"/>
                  </a:lnTo>
                  <a:lnTo>
                    <a:pt x="130066" y="469732"/>
                  </a:lnTo>
                  <a:lnTo>
                    <a:pt x="130075" y="469257"/>
                  </a:lnTo>
                  <a:lnTo>
                    <a:pt x="130075" y="468771"/>
                  </a:lnTo>
                  <a:lnTo>
                    <a:pt x="130070" y="468285"/>
                  </a:lnTo>
                  <a:lnTo>
                    <a:pt x="130061" y="467811"/>
                  </a:lnTo>
                  <a:lnTo>
                    <a:pt x="130048" y="467325"/>
                  </a:lnTo>
                  <a:lnTo>
                    <a:pt x="130029" y="466850"/>
                  </a:lnTo>
                  <a:lnTo>
                    <a:pt x="130011" y="466364"/>
                  </a:lnTo>
                  <a:lnTo>
                    <a:pt x="129984" y="465889"/>
                  </a:lnTo>
                  <a:lnTo>
                    <a:pt x="129952" y="465404"/>
                  </a:lnTo>
                  <a:lnTo>
                    <a:pt x="129920" y="464929"/>
                  </a:lnTo>
                  <a:lnTo>
                    <a:pt x="129879" y="464454"/>
                  </a:lnTo>
                  <a:lnTo>
                    <a:pt x="129839" y="463979"/>
                  </a:lnTo>
                  <a:lnTo>
                    <a:pt x="129793" y="463515"/>
                  </a:lnTo>
                  <a:lnTo>
                    <a:pt x="129739" y="463040"/>
                  </a:lnTo>
                  <a:lnTo>
                    <a:pt x="129684" y="462576"/>
                  </a:lnTo>
                  <a:lnTo>
                    <a:pt x="129625" y="462112"/>
                  </a:lnTo>
                  <a:lnTo>
                    <a:pt x="129566" y="461648"/>
                  </a:lnTo>
                  <a:lnTo>
                    <a:pt x="129498" y="461183"/>
                  </a:lnTo>
                  <a:lnTo>
                    <a:pt x="129425" y="460730"/>
                  </a:lnTo>
                  <a:lnTo>
                    <a:pt x="129352" y="460277"/>
                  </a:lnTo>
                  <a:lnTo>
                    <a:pt x="129275" y="459824"/>
                  </a:lnTo>
                  <a:lnTo>
                    <a:pt x="129193" y="459381"/>
                  </a:lnTo>
                  <a:lnTo>
                    <a:pt x="129107" y="458938"/>
                  </a:lnTo>
                  <a:lnTo>
                    <a:pt x="129021" y="458496"/>
                  </a:lnTo>
                  <a:lnTo>
                    <a:pt x="128930" y="458053"/>
                  </a:lnTo>
                  <a:lnTo>
                    <a:pt x="128834" y="457622"/>
                  </a:lnTo>
                  <a:lnTo>
                    <a:pt x="128734" y="457190"/>
                  </a:lnTo>
                  <a:lnTo>
                    <a:pt x="128630" y="456769"/>
                  </a:lnTo>
                  <a:lnTo>
                    <a:pt x="128525" y="456348"/>
                  </a:lnTo>
                  <a:lnTo>
                    <a:pt x="128416" y="455938"/>
                  </a:lnTo>
                  <a:lnTo>
                    <a:pt x="128303" y="455528"/>
                  </a:lnTo>
                  <a:lnTo>
                    <a:pt x="128189" y="455118"/>
                  </a:lnTo>
                  <a:lnTo>
                    <a:pt x="128071" y="454718"/>
                  </a:lnTo>
                  <a:lnTo>
                    <a:pt x="127948" y="454319"/>
                  </a:lnTo>
                  <a:lnTo>
                    <a:pt x="127826" y="453930"/>
                  </a:lnTo>
                  <a:lnTo>
                    <a:pt x="127699" y="453553"/>
                  </a:lnTo>
                  <a:lnTo>
                    <a:pt x="127567" y="453175"/>
                  </a:lnTo>
                  <a:lnTo>
                    <a:pt x="127435" y="452797"/>
                  </a:lnTo>
                  <a:lnTo>
                    <a:pt x="127299" y="452430"/>
                  </a:lnTo>
                  <a:lnTo>
                    <a:pt x="127158" y="452074"/>
                  </a:lnTo>
                  <a:lnTo>
                    <a:pt x="127017" y="451718"/>
                  </a:lnTo>
                  <a:lnTo>
                    <a:pt x="126872" y="451372"/>
                  </a:lnTo>
                  <a:lnTo>
                    <a:pt x="126726" y="451038"/>
                  </a:lnTo>
                  <a:lnTo>
                    <a:pt x="126576" y="450703"/>
                  </a:lnTo>
                  <a:lnTo>
                    <a:pt x="126422" y="450379"/>
                  </a:lnTo>
                  <a:lnTo>
                    <a:pt x="126267" y="450056"/>
                  </a:lnTo>
                  <a:lnTo>
                    <a:pt x="126113" y="449743"/>
                  </a:lnTo>
                  <a:lnTo>
                    <a:pt x="125954" y="449440"/>
                  </a:lnTo>
                  <a:lnTo>
                    <a:pt x="125790" y="449149"/>
                  </a:lnTo>
                  <a:lnTo>
                    <a:pt x="125627" y="448858"/>
                  </a:lnTo>
                  <a:lnTo>
                    <a:pt x="125459" y="448577"/>
                  </a:lnTo>
                  <a:lnTo>
                    <a:pt x="125291" y="448307"/>
                  </a:lnTo>
                  <a:lnTo>
                    <a:pt x="125122" y="448048"/>
                  </a:lnTo>
                  <a:lnTo>
                    <a:pt x="124950" y="447789"/>
                  </a:lnTo>
                  <a:lnTo>
                    <a:pt x="124863" y="447681"/>
                  </a:lnTo>
                  <a:lnTo>
                    <a:pt x="124782" y="447595"/>
                  </a:lnTo>
                  <a:lnTo>
                    <a:pt x="124700" y="447530"/>
                  </a:lnTo>
                  <a:lnTo>
                    <a:pt x="124618" y="447487"/>
                  </a:lnTo>
                  <a:lnTo>
                    <a:pt x="124536" y="447465"/>
                  </a:lnTo>
                  <a:lnTo>
                    <a:pt x="124459" y="447455"/>
                  </a:lnTo>
                  <a:lnTo>
                    <a:pt x="124386" y="447465"/>
                  </a:lnTo>
                  <a:lnTo>
                    <a:pt x="124309" y="447498"/>
                  </a:lnTo>
                  <a:lnTo>
                    <a:pt x="124241" y="447552"/>
                  </a:lnTo>
                  <a:lnTo>
                    <a:pt x="124173" y="447616"/>
                  </a:lnTo>
                  <a:lnTo>
                    <a:pt x="124105" y="447692"/>
                  </a:lnTo>
                  <a:lnTo>
                    <a:pt x="124041" y="447789"/>
                  </a:lnTo>
                  <a:lnTo>
                    <a:pt x="123982" y="447897"/>
                  </a:lnTo>
                  <a:lnTo>
                    <a:pt x="123927" y="448005"/>
                  </a:lnTo>
                  <a:lnTo>
                    <a:pt x="123878" y="448134"/>
                  </a:lnTo>
                  <a:lnTo>
                    <a:pt x="123828" y="448275"/>
                  </a:lnTo>
                  <a:lnTo>
                    <a:pt x="123932" y="447001"/>
                  </a:lnTo>
                  <a:lnTo>
                    <a:pt x="124032" y="445717"/>
                  </a:lnTo>
                  <a:lnTo>
                    <a:pt x="124123" y="444432"/>
                  </a:lnTo>
                  <a:lnTo>
                    <a:pt x="124209" y="443137"/>
                  </a:lnTo>
                  <a:lnTo>
                    <a:pt x="124291" y="441842"/>
                  </a:lnTo>
                  <a:lnTo>
                    <a:pt x="124364" y="440536"/>
                  </a:lnTo>
                  <a:lnTo>
                    <a:pt x="124432" y="439219"/>
                  </a:lnTo>
                  <a:lnTo>
                    <a:pt x="124491" y="437903"/>
                  </a:lnTo>
                  <a:lnTo>
                    <a:pt x="124541" y="436586"/>
                  </a:lnTo>
                  <a:lnTo>
                    <a:pt x="124591" y="435258"/>
                  </a:lnTo>
                  <a:lnTo>
                    <a:pt x="124627" y="433931"/>
                  </a:lnTo>
                  <a:lnTo>
                    <a:pt x="124664" y="432603"/>
                  </a:lnTo>
                  <a:lnTo>
                    <a:pt x="124686" y="431265"/>
                  </a:lnTo>
                  <a:lnTo>
                    <a:pt x="124709" y="429926"/>
                  </a:lnTo>
                  <a:lnTo>
                    <a:pt x="124723" y="428588"/>
                  </a:lnTo>
                  <a:lnTo>
                    <a:pt x="124727" y="427239"/>
                  </a:lnTo>
                  <a:lnTo>
                    <a:pt x="124727" y="425890"/>
                  </a:lnTo>
                  <a:lnTo>
                    <a:pt x="124723" y="424541"/>
                  </a:lnTo>
                  <a:lnTo>
                    <a:pt x="124704" y="423191"/>
                  </a:lnTo>
                  <a:lnTo>
                    <a:pt x="124686" y="421842"/>
                  </a:lnTo>
                  <a:lnTo>
                    <a:pt x="124659" y="420493"/>
                  </a:lnTo>
                  <a:lnTo>
                    <a:pt x="124627" y="419144"/>
                  </a:lnTo>
                  <a:lnTo>
                    <a:pt x="124586" y="417795"/>
                  </a:lnTo>
                  <a:lnTo>
                    <a:pt x="124536" y="416446"/>
                  </a:lnTo>
                  <a:lnTo>
                    <a:pt x="124482" y="415097"/>
                  </a:lnTo>
                  <a:lnTo>
                    <a:pt x="124423" y="413747"/>
                  </a:lnTo>
                  <a:lnTo>
                    <a:pt x="124355" y="412398"/>
                  </a:lnTo>
                  <a:lnTo>
                    <a:pt x="124282" y="411049"/>
                  </a:lnTo>
                  <a:lnTo>
                    <a:pt x="124200" y="409700"/>
                  </a:lnTo>
                  <a:lnTo>
                    <a:pt x="124109" y="408362"/>
                  </a:lnTo>
                  <a:lnTo>
                    <a:pt x="124018" y="407023"/>
                  </a:lnTo>
                  <a:lnTo>
                    <a:pt x="123914" y="405685"/>
                  </a:lnTo>
                  <a:lnTo>
                    <a:pt x="123932" y="405566"/>
                  </a:lnTo>
                  <a:lnTo>
                    <a:pt x="123950" y="405447"/>
                  </a:lnTo>
                  <a:lnTo>
                    <a:pt x="123964" y="405318"/>
                  </a:lnTo>
                  <a:lnTo>
                    <a:pt x="123968" y="405188"/>
                  </a:lnTo>
                  <a:lnTo>
                    <a:pt x="123973" y="405070"/>
                  </a:lnTo>
                  <a:lnTo>
                    <a:pt x="123973" y="404940"/>
                  </a:lnTo>
                  <a:lnTo>
                    <a:pt x="123968" y="404811"/>
                  </a:lnTo>
                  <a:lnTo>
                    <a:pt x="123959" y="404692"/>
                  </a:lnTo>
                  <a:lnTo>
                    <a:pt x="123946" y="404573"/>
                  </a:lnTo>
                  <a:lnTo>
                    <a:pt x="123932" y="404454"/>
                  </a:lnTo>
                  <a:lnTo>
                    <a:pt x="123914" y="404336"/>
                  </a:lnTo>
                  <a:lnTo>
                    <a:pt x="123887" y="404228"/>
                  </a:lnTo>
                  <a:lnTo>
                    <a:pt x="123859" y="404120"/>
                  </a:lnTo>
                  <a:lnTo>
                    <a:pt x="123828" y="404023"/>
                  </a:lnTo>
                  <a:lnTo>
                    <a:pt x="123796" y="403936"/>
                  </a:lnTo>
                  <a:lnTo>
                    <a:pt x="123755" y="403850"/>
                  </a:lnTo>
                  <a:lnTo>
                    <a:pt x="123646" y="402630"/>
                  </a:lnTo>
                  <a:lnTo>
                    <a:pt x="123532" y="401422"/>
                  </a:lnTo>
                  <a:lnTo>
                    <a:pt x="123414" y="400213"/>
                  </a:lnTo>
                  <a:lnTo>
                    <a:pt x="123287" y="399004"/>
                  </a:lnTo>
                  <a:lnTo>
                    <a:pt x="123160" y="397806"/>
                  </a:lnTo>
                  <a:lnTo>
                    <a:pt x="123023" y="396608"/>
                  </a:lnTo>
                  <a:lnTo>
                    <a:pt x="122878" y="395421"/>
                  </a:lnTo>
                  <a:lnTo>
                    <a:pt x="122733" y="394233"/>
                  </a:lnTo>
                  <a:lnTo>
                    <a:pt x="122578" y="393046"/>
                  </a:lnTo>
                  <a:lnTo>
                    <a:pt x="122419" y="391870"/>
                  </a:lnTo>
                  <a:lnTo>
                    <a:pt x="122251" y="390704"/>
                  </a:lnTo>
                  <a:lnTo>
                    <a:pt x="122083" y="389538"/>
                  </a:lnTo>
                  <a:lnTo>
                    <a:pt x="121906" y="388383"/>
                  </a:lnTo>
                  <a:lnTo>
                    <a:pt x="121724" y="387239"/>
                  </a:lnTo>
                  <a:lnTo>
                    <a:pt x="121533" y="386095"/>
                  </a:lnTo>
                  <a:lnTo>
                    <a:pt x="121342" y="384951"/>
                  </a:lnTo>
                  <a:lnTo>
                    <a:pt x="121142" y="383829"/>
                  </a:lnTo>
                  <a:lnTo>
                    <a:pt x="120933" y="382706"/>
                  </a:lnTo>
                  <a:lnTo>
                    <a:pt x="120724" y="381594"/>
                  </a:lnTo>
                  <a:lnTo>
                    <a:pt x="120506" y="380494"/>
                  </a:lnTo>
                  <a:lnTo>
                    <a:pt x="120284" y="379393"/>
                  </a:lnTo>
                  <a:lnTo>
                    <a:pt x="120056" y="378313"/>
                  </a:lnTo>
                  <a:lnTo>
                    <a:pt x="119820" y="377234"/>
                  </a:lnTo>
                  <a:lnTo>
                    <a:pt x="119579" y="376165"/>
                  </a:lnTo>
                  <a:lnTo>
                    <a:pt x="119334" y="375108"/>
                  </a:lnTo>
                  <a:lnTo>
                    <a:pt x="119084" y="374061"/>
                  </a:lnTo>
                  <a:lnTo>
                    <a:pt x="118825" y="373025"/>
                  </a:lnTo>
                  <a:lnTo>
                    <a:pt x="118562" y="371988"/>
                  </a:lnTo>
                  <a:lnTo>
                    <a:pt x="118294" y="370974"/>
                  </a:lnTo>
                  <a:lnTo>
                    <a:pt x="118016" y="369970"/>
                  </a:lnTo>
                  <a:lnTo>
                    <a:pt x="117739" y="368977"/>
                  </a:lnTo>
                  <a:lnTo>
                    <a:pt x="117453" y="367995"/>
                  </a:lnTo>
                  <a:lnTo>
                    <a:pt x="117158" y="367024"/>
                  </a:lnTo>
                  <a:lnTo>
                    <a:pt x="116862" y="366063"/>
                  </a:lnTo>
                  <a:lnTo>
                    <a:pt x="116558" y="365113"/>
                  </a:lnTo>
                  <a:lnTo>
                    <a:pt x="116249" y="364185"/>
                  </a:lnTo>
                  <a:lnTo>
                    <a:pt x="115931" y="363257"/>
                  </a:lnTo>
                  <a:lnTo>
                    <a:pt x="115608" y="362350"/>
                  </a:lnTo>
                  <a:lnTo>
                    <a:pt x="115281" y="361454"/>
                  </a:lnTo>
                  <a:lnTo>
                    <a:pt x="114950" y="360580"/>
                  </a:lnTo>
                  <a:lnTo>
                    <a:pt x="114609" y="359706"/>
                  </a:lnTo>
                  <a:lnTo>
                    <a:pt x="114268" y="358853"/>
                  </a:lnTo>
                  <a:lnTo>
                    <a:pt x="113914" y="358011"/>
                  </a:lnTo>
                  <a:lnTo>
                    <a:pt x="113559" y="357191"/>
                  </a:lnTo>
                  <a:lnTo>
                    <a:pt x="113196" y="356382"/>
                  </a:lnTo>
                  <a:lnTo>
                    <a:pt x="112828" y="355594"/>
                  </a:lnTo>
                  <a:lnTo>
                    <a:pt x="112455" y="354816"/>
                  </a:lnTo>
                  <a:lnTo>
                    <a:pt x="112074" y="354050"/>
                  </a:lnTo>
                  <a:lnTo>
                    <a:pt x="111687" y="353305"/>
                  </a:lnTo>
                  <a:lnTo>
                    <a:pt x="111297" y="352572"/>
                  </a:lnTo>
                  <a:lnTo>
                    <a:pt x="110901" y="351859"/>
                  </a:lnTo>
                  <a:lnTo>
                    <a:pt x="110497" y="351158"/>
                  </a:lnTo>
                  <a:lnTo>
                    <a:pt x="110088" y="350488"/>
                  </a:lnTo>
                  <a:lnTo>
                    <a:pt x="109675" y="349819"/>
                  </a:lnTo>
                  <a:lnTo>
                    <a:pt x="109252" y="349172"/>
                  </a:lnTo>
                  <a:lnTo>
                    <a:pt x="108825" y="348546"/>
                  </a:lnTo>
                  <a:lnTo>
                    <a:pt x="108393" y="347941"/>
                  </a:lnTo>
                  <a:lnTo>
                    <a:pt x="107953" y="347348"/>
                  </a:lnTo>
                  <a:lnTo>
                    <a:pt x="107507" y="346786"/>
                  </a:lnTo>
                  <a:lnTo>
                    <a:pt x="107058" y="346225"/>
                  </a:lnTo>
                  <a:lnTo>
                    <a:pt x="106603" y="345696"/>
                  </a:lnTo>
                  <a:lnTo>
                    <a:pt x="106140" y="345178"/>
                  </a:lnTo>
                  <a:lnTo>
                    <a:pt x="105672" y="344692"/>
                  </a:lnTo>
                  <a:lnTo>
                    <a:pt x="105199" y="344218"/>
                  </a:lnTo>
                  <a:lnTo>
                    <a:pt x="105463" y="333522"/>
                  </a:lnTo>
                  <a:lnTo>
                    <a:pt x="105590" y="328146"/>
                  </a:lnTo>
                  <a:lnTo>
                    <a:pt x="105717" y="322750"/>
                  </a:lnTo>
                  <a:lnTo>
                    <a:pt x="105840" y="317342"/>
                  </a:lnTo>
                  <a:lnTo>
                    <a:pt x="105958" y="311924"/>
                  </a:lnTo>
                  <a:lnTo>
                    <a:pt x="106067" y="306485"/>
                  </a:lnTo>
                  <a:lnTo>
                    <a:pt x="106167" y="301034"/>
                  </a:lnTo>
                  <a:lnTo>
                    <a:pt x="106263" y="295583"/>
                  </a:lnTo>
                  <a:lnTo>
                    <a:pt x="106303" y="292853"/>
                  </a:lnTo>
                  <a:lnTo>
                    <a:pt x="106344" y="290122"/>
                  </a:lnTo>
                  <a:lnTo>
                    <a:pt x="106381" y="287391"/>
                  </a:lnTo>
                  <a:lnTo>
                    <a:pt x="106412" y="284650"/>
                  </a:lnTo>
                  <a:lnTo>
                    <a:pt x="106444" y="281919"/>
                  </a:lnTo>
                  <a:lnTo>
                    <a:pt x="106472" y="279189"/>
                  </a:lnTo>
                  <a:lnTo>
                    <a:pt x="106494" y="276458"/>
                  </a:lnTo>
                  <a:lnTo>
                    <a:pt x="106512" y="273716"/>
                  </a:lnTo>
                  <a:lnTo>
                    <a:pt x="106526" y="270986"/>
                  </a:lnTo>
                  <a:lnTo>
                    <a:pt x="106540" y="268255"/>
                  </a:lnTo>
                  <a:lnTo>
                    <a:pt x="106544" y="265524"/>
                  </a:lnTo>
                  <a:lnTo>
                    <a:pt x="106549" y="262794"/>
                  </a:lnTo>
                  <a:lnTo>
                    <a:pt x="106544" y="260063"/>
                  </a:lnTo>
                  <a:lnTo>
                    <a:pt x="106540" y="257332"/>
                  </a:lnTo>
                  <a:lnTo>
                    <a:pt x="106835" y="257548"/>
                  </a:lnTo>
                  <a:lnTo>
                    <a:pt x="107130" y="257753"/>
                  </a:lnTo>
                  <a:lnTo>
                    <a:pt x="107421" y="257958"/>
                  </a:lnTo>
                  <a:lnTo>
                    <a:pt x="107707" y="258153"/>
                  </a:lnTo>
                  <a:lnTo>
                    <a:pt x="107994" y="258314"/>
                  </a:lnTo>
                  <a:lnTo>
                    <a:pt x="108134" y="258390"/>
                  </a:lnTo>
                  <a:lnTo>
                    <a:pt x="108275" y="258455"/>
                  </a:lnTo>
                  <a:lnTo>
                    <a:pt x="108412" y="258509"/>
                  </a:lnTo>
                  <a:lnTo>
                    <a:pt x="108552" y="258552"/>
                  </a:lnTo>
                  <a:lnTo>
                    <a:pt x="108689" y="258584"/>
                  </a:lnTo>
                  <a:lnTo>
                    <a:pt x="108825" y="258606"/>
                  </a:lnTo>
                  <a:lnTo>
                    <a:pt x="108961" y="258617"/>
                  </a:lnTo>
                  <a:lnTo>
                    <a:pt x="109093" y="258606"/>
                  </a:lnTo>
                  <a:lnTo>
                    <a:pt x="109229" y="258573"/>
                  </a:lnTo>
                  <a:lnTo>
                    <a:pt x="109361" y="258541"/>
                  </a:lnTo>
                  <a:lnTo>
                    <a:pt x="109497" y="258476"/>
                  </a:lnTo>
                  <a:lnTo>
                    <a:pt x="109629" y="258401"/>
                  </a:lnTo>
                  <a:lnTo>
                    <a:pt x="109756" y="258293"/>
                  </a:lnTo>
                  <a:lnTo>
                    <a:pt x="109888" y="258174"/>
                  </a:lnTo>
                  <a:lnTo>
                    <a:pt x="110020" y="258034"/>
                  </a:lnTo>
                  <a:lnTo>
                    <a:pt x="110147" y="257861"/>
                  </a:lnTo>
                  <a:lnTo>
                    <a:pt x="110274" y="257667"/>
                  </a:lnTo>
                  <a:lnTo>
                    <a:pt x="110402" y="257451"/>
                  </a:lnTo>
                  <a:lnTo>
                    <a:pt x="110529" y="257203"/>
                  </a:lnTo>
                  <a:lnTo>
                    <a:pt x="110656" y="256933"/>
                  </a:lnTo>
                  <a:lnTo>
                    <a:pt x="110779" y="256631"/>
                  </a:lnTo>
                  <a:lnTo>
                    <a:pt x="110906" y="256296"/>
                  </a:lnTo>
                  <a:lnTo>
                    <a:pt x="110974" y="256102"/>
                  </a:lnTo>
                  <a:lnTo>
                    <a:pt x="111038" y="255897"/>
                  </a:lnTo>
                  <a:lnTo>
                    <a:pt x="111101" y="255692"/>
                  </a:lnTo>
                  <a:lnTo>
                    <a:pt x="111165" y="255476"/>
                  </a:lnTo>
                  <a:lnTo>
                    <a:pt x="111224" y="255260"/>
                  </a:lnTo>
                  <a:lnTo>
                    <a:pt x="111278" y="255033"/>
                  </a:lnTo>
                  <a:lnTo>
                    <a:pt x="111333" y="254807"/>
                  </a:lnTo>
                  <a:lnTo>
                    <a:pt x="111388" y="254580"/>
                  </a:lnTo>
                  <a:lnTo>
                    <a:pt x="111487" y="254094"/>
                  </a:lnTo>
                  <a:lnTo>
                    <a:pt x="111578" y="253598"/>
                  </a:lnTo>
                  <a:lnTo>
                    <a:pt x="111665" y="253091"/>
                  </a:lnTo>
                  <a:lnTo>
                    <a:pt x="111742" y="252562"/>
                  </a:lnTo>
                  <a:lnTo>
                    <a:pt x="111810" y="252022"/>
                  </a:lnTo>
                  <a:lnTo>
                    <a:pt x="111874" y="251472"/>
                  </a:lnTo>
                  <a:lnTo>
                    <a:pt x="111933" y="250910"/>
                  </a:lnTo>
                  <a:lnTo>
                    <a:pt x="111983" y="250338"/>
                  </a:lnTo>
                  <a:lnTo>
                    <a:pt x="112033" y="249755"/>
                  </a:lnTo>
                  <a:lnTo>
                    <a:pt x="112074" y="249162"/>
                  </a:lnTo>
                  <a:lnTo>
                    <a:pt x="112110" y="248568"/>
                  </a:lnTo>
                  <a:lnTo>
                    <a:pt x="112142" y="247964"/>
                  </a:lnTo>
                  <a:lnTo>
                    <a:pt x="112573" y="248870"/>
                  </a:lnTo>
                  <a:lnTo>
                    <a:pt x="113000" y="249766"/>
                  </a:lnTo>
                  <a:lnTo>
                    <a:pt x="113418" y="250662"/>
                  </a:lnTo>
                  <a:lnTo>
                    <a:pt x="113827" y="251558"/>
                  </a:lnTo>
                  <a:lnTo>
                    <a:pt x="114232" y="252475"/>
                  </a:lnTo>
                  <a:lnTo>
                    <a:pt x="114427" y="252939"/>
                  </a:lnTo>
                  <a:lnTo>
                    <a:pt x="114622" y="253404"/>
                  </a:lnTo>
                  <a:lnTo>
                    <a:pt x="114813" y="253868"/>
                  </a:lnTo>
                  <a:lnTo>
                    <a:pt x="115004" y="254343"/>
                  </a:lnTo>
                  <a:lnTo>
                    <a:pt x="115195" y="254817"/>
                  </a:lnTo>
                  <a:lnTo>
                    <a:pt x="115381" y="255303"/>
                  </a:lnTo>
                  <a:lnTo>
                    <a:pt x="115563" y="255800"/>
                  </a:lnTo>
                  <a:lnTo>
                    <a:pt x="115740" y="256296"/>
                  </a:lnTo>
                  <a:lnTo>
                    <a:pt x="115922" y="256803"/>
                  </a:lnTo>
                  <a:lnTo>
                    <a:pt x="116095" y="257311"/>
                  </a:lnTo>
                  <a:lnTo>
                    <a:pt x="116267" y="257829"/>
                  </a:lnTo>
                  <a:lnTo>
                    <a:pt x="116435" y="258368"/>
                  </a:lnTo>
                  <a:lnTo>
                    <a:pt x="116603" y="258897"/>
                  </a:lnTo>
                  <a:lnTo>
                    <a:pt x="116767" y="259448"/>
                  </a:lnTo>
                  <a:lnTo>
                    <a:pt x="116926" y="260009"/>
                  </a:lnTo>
                  <a:lnTo>
                    <a:pt x="117085" y="260581"/>
                  </a:lnTo>
                  <a:lnTo>
                    <a:pt x="117240" y="261164"/>
                  </a:lnTo>
                  <a:lnTo>
                    <a:pt x="117389" y="261757"/>
                  </a:lnTo>
                  <a:lnTo>
                    <a:pt x="117539" y="262362"/>
                  </a:lnTo>
                  <a:lnTo>
                    <a:pt x="117685" y="262977"/>
                  </a:lnTo>
                  <a:lnTo>
                    <a:pt x="117826" y="263603"/>
                  </a:lnTo>
                  <a:lnTo>
                    <a:pt x="117962" y="264251"/>
                  </a:lnTo>
                  <a:lnTo>
                    <a:pt x="118125" y="265039"/>
                  </a:lnTo>
                  <a:lnTo>
                    <a:pt x="118280" y="265827"/>
                  </a:lnTo>
                  <a:lnTo>
                    <a:pt x="118430" y="266625"/>
                  </a:lnTo>
                  <a:lnTo>
                    <a:pt x="118575" y="267424"/>
                  </a:lnTo>
                  <a:lnTo>
                    <a:pt x="118712" y="268233"/>
                  </a:lnTo>
                  <a:lnTo>
                    <a:pt x="118843" y="269043"/>
                  </a:lnTo>
                  <a:lnTo>
                    <a:pt x="118971" y="269852"/>
                  </a:lnTo>
                  <a:lnTo>
                    <a:pt x="119093" y="270662"/>
                  </a:lnTo>
                  <a:lnTo>
                    <a:pt x="119211" y="271482"/>
                  </a:lnTo>
                  <a:lnTo>
                    <a:pt x="119325" y="272313"/>
                  </a:lnTo>
                  <a:lnTo>
                    <a:pt x="119434" y="273134"/>
                  </a:lnTo>
                  <a:lnTo>
                    <a:pt x="119538" y="273965"/>
                  </a:lnTo>
                  <a:lnTo>
                    <a:pt x="119643" y="274796"/>
                  </a:lnTo>
                  <a:lnTo>
                    <a:pt x="119738" y="275627"/>
                  </a:lnTo>
                  <a:lnTo>
                    <a:pt x="119834" y="276469"/>
                  </a:lnTo>
                  <a:lnTo>
                    <a:pt x="119925" y="277311"/>
                  </a:lnTo>
                  <a:lnTo>
                    <a:pt x="120011" y="278152"/>
                  </a:lnTo>
                  <a:lnTo>
                    <a:pt x="120097" y="278994"/>
                  </a:lnTo>
                  <a:lnTo>
                    <a:pt x="120261" y="280678"/>
                  </a:lnTo>
                  <a:lnTo>
                    <a:pt x="120415" y="282383"/>
                  </a:lnTo>
                  <a:lnTo>
                    <a:pt x="120561" y="284078"/>
                  </a:lnTo>
                  <a:lnTo>
                    <a:pt x="120706" y="285783"/>
                  </a:lnTo>
                  <a:lnTo>
                    <a:pt x="120842" y="287488"/>
                  </a:lnTo>
                  <a:lnTo>
                    <a:pt x="121120" y="290910"/>
                  </a:lnTo>
                  <a:lnTo>
                    <a:pt x="120956" y="291212"/>
                  </a:lnTo>
                  <a:lnTo>
                    <a:pt x="120802" y="291536"/>
                  </a:lnTo>
                  <a:lnTo>
                    <a:pt x="120647" y="291860"/>
                  </a:lnTo>
                  <a:lnTo>
                    <a:pt x="120497" y="292205"/>
                  </a:lnTo>
                  <a:lnTo>
                    <a:pt x="120356" y="292561"/>
                  </a:lnTo>
                  <a:lnTo>
                    <a:pt x="120215" y="292917"/>
                  </a:lnTo>
                  <a:lnTo>
                    <a:pt x="120079" y="293295"/>
                  </a:lnTo>
                  <a:lnTo>
                    <a:pt x="119947" y="293673"/>
                  </a:lnTo>
                  <a:lnTo>
                    <a:pt x="119820" y="294062"/>
                  </a:lnTo>
                  <a:lnTo>
                    <a:pt x="119698" y="294472"/>
                  </a:lnTo>
                  <a:lnTo>
                    <a:pt x="119579" y="294882"/>
                  </a:lnTo>
                  <a:lnTo>
                    <a:pt x="119461" y="295303"/>
                  </a:lnTo>
                  <a:lnTo>
                    <a:pt x="119352" y="295724"/>
                  </a:lnTo>
                  <a:lnTo>
                    <a:pt x="119243" y="296166"/>
                  </a:lnTo>
                  <a:lnTo>
                    <a:pt x="119143" y="296609"/>
                  </a:lnTo>
                  <a:lnTo>
                    <a:pt x="119043" y="297062"/>
                  </a:lnTo>
                  <a:lnTo>
                    <a:pt x="118948" y="297515"/>
                  </a:lnTo>
                  <a:lnTo>
                    <a:pt x="118857" y="297979"/>
                  </a:lnTo>
                  <a:lnTo>
                    <a:pt x="118766" y="298454"/>
                  </a:lnTo>
                  <a:lnTo>
                    <a:pt x="118684" y="298940"/>
                  </a:lnTo>
                  <a:lnTo>
                    <a:pt x="118603" y="299415"/>
                  </a:lnTo>
                  <a:lnTo>
                    <a:pt x="118525" y="299911"/>
                  </a:lnTo>
                  <a:lnTo>
                    <a:pt x="118453" y="300408"/>
                  </a:lnTo>
                  <a:lnTo>
                    <a:pt x="118380" y="300915"/>
                  </a:lnTo>
                  <a:lnTo>
                    <a:pt x="118316" y="301423"/>
                  </a:lnTo>
                  <a:lnTo>
                    <a:pt x="118253" y="301930"/>
                  </a:lnTo>
                  <a:lnTo>
                    <a:pt x="118189" y="302448"/>
                  </a:lnTo>
                  <a:lnTo>
                    <a:pt x="118135" y="302966"/>
                  </a:lnTo>
                  <a:lnTo>
                    <a:pt x="118080" y="303495"/>
                  </a:lnTo>
                  <a:lnTo>
                    <a:pt x="118030" y="304024"/>
                  </a:lnTo>
                  <a:lnTo>
                    <a:pt x="117985" y="304553"/>
                  </a:lnTo>
                  <a:lnTo>
                    <a:pt x="117939" y="305092"/>
                  </a:lnTo>
                  <a:lnTo>
                    <a:pt x="117898" y="305632"/>
                  </a:lnTo>
                  <a:lnTo>
                    <a:pt x="117862" y="306172"/>
                  </a:lnTo>
                  <a:lnTo>
                    <a:pt x="117826" y="306711"/>
                  </a:lnTo>
                  <a:lnTo>
                    <a:pt x="117794" y="307251"/>
                  </a:lnTo>
                  <a:lnTo>
                    <a:pt x="117767" y="307801"/>
                  </a:lnTo>
                  <a:lnTo>
                    <a:pt x="117739" y="308352"/>
                  </a:lnTo>
                  <a:lnTo>
                    <a:pt x="117717" y="308891"/>
                  </a:lnTo>
                  <a:lnTo>
                    <a:pt x="117698" y="309442"/>
                  </a:lnTo>
                  <a:lnTo>
                    <a:pt x="117662" y="310543"/>
                  </a:lnTo>
                  <a:lnTo>
                    <a:pt x="117639" y="311644"/>
                  </a:lnTo>
                  <a:lnTo>
                    <a:pt x="117626" y="312745"/>
                  </a:lnTo>
                  <a:lnTo>
                    <a:pt x="117626" y="313835"/>
                  </a:lnTo>
                  <a:lnTo>
                    <a:pt x="117630" y="314914"/>
                  </a:lnTo>
                  <a:lnTo>
                    <a:pt x="117648" y="315993"/>
                  </a:lnTo>
                  <a:lnTo>
                    <a:pt x="117671" y="317062"/>
                  </a:lnTo>
                  <a:lnTo>
                    <a:pt x="117703" y="318109"/>
                  </a:lnTo>
                  <a:lnTo>
                    <a:pt x="117744" y="319145"/>
                  </a:lnTo>
                  <a:lnTo>
                    <a:pt x="117789" y="320160"/>
                  </a:lnTo>
                  <a:lnTo>
                    <a:pt x="117844" y="321152"/>
                  </a:lnTo>
                  <a:lnTo>
                    <a:pt x="117903" y="322124"/>
                  </a:lnTo>
                  <a:lnTo>
                    <a:pt x="117921" y="322340"/>
                  </a:lnTo>
                  <a:lnTo>
                    <a:pt x="117948" y="322523"/>
                  </a:lnTo>
                  <a:lnTo>
                    <a:pt x="117985" y="322707"/>
                  </a:lnTo>
                  <a:lnTo>
                    <a:pt x="118026" y="322858"/>
                  </a:lnTo>
                  <a:lnTo>
                    <a:pt x="118076" y="322998"/>
                  </a:lnTo>
                  <a:lnTo>
                    <a:pt x="118130" y="323128"/>
                  </a:lnTo>
                  <a:lnTo>
                    <a:pt x="118189" y="323236"/>
                  </a:lnTo>
                  <a:lnTo>
                    <a:pt x="118253" y="323322"/>
                  </a:lnTo>
                  <a:lnTo>
                    <a:pt x="118321" y="323397"/>
                  </a:lnTo>
                  <a:lnTo>
                    <a:pt x="118394" y="323451"/>
                  </a:lnTo>
                  <a:lnTo>
                    <a:pt x="118471" y="323495"/>
                  </a:lnTo>
                  <a:lnTo>
                    <a:pt x="118548" y="323527"/>
                  </a:lnTo>
                  <a:lnTo>
                    <a:pt x="118625" y="323549"/>
                  </a:lnTo>
                  <a:lnTo>
                    <a:pt x="118707" y="323549"/>
                  </a:lnTo>
                  <a:lnTo>
                    <a:pt x="118784" y="323538"/>
                  </a:lnTo>
                  <a:lnTo>
                    <a:pt x="118866" y="323505"/>
                  </a:lnTo>
                  <a:lnTo>
                    <a:pt x="118957" y="325416"/>
                  </a:lnTo>
                  <a:lnTo>
                    <a:pt x="118993" y="326366"/>
                  </a:lnTo>
                  <a:lnTo>
                    <a:pt x="119011" y="326851"/>
                  </a:lnTo>
                  <a:lnTo>
                    <a:pt x="119025" y="327348"/>
                  </a:lnTo>
                  <a:lnTo>
                    <a:pt x="119039" y="327812"/>
                  </a:lnTo>
                  <a:lnTo>
                    <a:pt x="119052" y="328276"/>
                  </a:lnTo>
                  <a:lnTo>
                    <a:pt x="119075" y="328740"/>
                  </a:lnTo>
                  <a:lnTo>
                    <a:pt x="119102" y="329204"/>
                  </a:lnTo>
                  <a:lnTo>
                    <a:pt x="119139" y="329668"/>
                  </a:lnTo>
                  <a:lnTo>
                    <a:pt x="119184" y="330132"/>
                  </a:lnTo>
                  <a:lnTo>
                    <a:pt x="119234" y="330586"/>
                  </a:lnTo>
                  <a:lnTo>
                    <a:pt x="119266" y="330812"/>
                  </a:lnTo>
                  <a:lnTo>
                    <a:pt x="119302" y="331039"/>
                  </a:lnTo>
                  <a:lnTo>
                    <a:pt x="119370" y="331438"/>
                  </a:lnTo>
                  <a:lnTo>
                    <a:pt x="119452" y="331838"/>
                  </a:lnTo>
                  <a:lnTo>
                    <a:pt x="119543" y="332216"/>
                  </a:lnTo>
                  <a:lnTo>
                    <a:pt x="119638" y="332593"/>
                  </a:lnTo>
                  <a:lnTo>
                    <a:pt x="119693" y="332777"/>
                  </a:lnTo>
                  <a:lnTo>
                    <a:pt x="119747" y="332949"/>
                  </a:lnTo>
                  <a:lnTo>
                    <a:pt x="119807" y="333122"/>
                  </a:lnTo>
                  <a:lnTo>
                    <a:pt x="119866" y="333284"/>
                  </a:lnTo>
                  <a:lnTo>
                    <a:pt x="119925" y="333457"/>
                  </a:lnTo>
                  <a:lnTo>
                    <a:pt x="119988" y="333608"/>
                  </a:lnTo>
                  <a:lnTo>
                    <a:pt x="120052" y="333759"/>
                  </a:lnTo>
                  <a:lnTo>
                    <a:pt x="120120" y="333910"/>
                  </a:lnTo>
                  <a:lnTo>
                    <a:pt x="120193" y="334050"/>
                  </a:lnTo>
                  <a:lnTo>
                    <a:pt x="120261" y="334180"/>
                  </a:lnTo>
                  <a:lnTo>
                    <a:pt x="120338" y="334309"/>
                  </a:lnTo>
                  <a:lnTo>
                    <a:pt x="120411" y="334428"/>
                  </a:lnTo>
                  <a:lnTo>
                    <a:pt x="120488" y="334547"/>
                  </a:lnTo>
                  <a:lnTo>
                    <a:pt x="120570" y="334644"/>
                  </a:lnTo>
                  <a:lnTo>
                    <a:pt x="120647" y="334741"/>
                  </a:lnTo>
                  <a:lnTo>
                    <a:pt x="120733" y="334827"/>
                  </a:lnTo>
                  <a:lnTo>
                    <a:pt x="120815" y="334914"/>
                  </a:lnTo>
                  <a:lnTo>
                    <a:pt x="120902" y="334979"/>
                  </a:lnTo>
                  <a:lnTo>
                    <a:pt x="120992" y="335043"/>
                  </a:lnTo>
                  <a:lnTo>
                    <a:pt x="121079" y="335097"/>
                  </a:lnTo>
                  <a:lnTo>
                    <a:pt x="121170" y="335130"/>
                  </a:lnTo>
                  <a:lnTo>
                    <a:pt x="121265" y="335162"/>
                  </a:lnTo>
                  <a:lnTo>
                    <a:pt x="121360" y="335184"/>
                  </a:lnTo>
                  <a:lnTo>
                    <a:pt x="121456" y="335194"/>
                  </a:lnTo>
                  <a:lnTo>
                    <a:pt x="121551" y="335194"/>
                  </a:lnTo>
                  <a:lnTo>
                    <a:pt x="121642" y="335173"/>
                  </a:lnTo>
                  <a:lnTo>
                    <a:pt x="121738" y="335151"/>
                  </a:lnTo>
                  <a:lnTo>
                    <a:pt x="121828" y="335119"/>
                  </a:lnTo>
                  <a:lnTo>
                    <a:pt x="121919" y="335076"/>
                  </a:lnTo>
                  <a:lnTo>
                    <a:pt x="122006" y="335022"/>
                  </a:lnTo>
                  <a:lnTo>
                    <a:pt x="122092" y="334957"/>
                  </a:lnTo>
                  <a:lnTo>
                    <a:pt x="122178" y="334881"/>
                  </a:lnTo>
                  <a:lnTo>
                    <a:pt x="122260" y="334806"/>
                  </a:lnTo>
                  <a:lnTo>
                    <a:pt x="122342" y="334709"/>
                  </a:lnTo>
                  <a:lnTo>
                    <a:pt x="122424" y="334612"/>
                  </a:lnTo>
                  <a:lnTo>
                    <a:pt x="122501" y="334514"/>
                  </a:lnTo>
                  <a:lnTo>
                    <a:pt x="122578" y="334396"/>
                  </a:lnTo>
                  <a:lnTo>
                    <a:pt x="122651" y="334277"/>
                  </a:lnTo>
                  <a:lnTo>
                    <a:pt x="122723" y="334148"/>
                  </a:lnTo>
                  <a:lnTo>
                    <a:pt x="122796" y="334007"/>
                  </a:lnTo>
                  <a:lnTo>
                    <a:pt x="122864" y="333867"/>
                  </a:lnTo>
                  <a:lnTo>
                    <a:pt x="122928" y="333716"/>
                  </a:lnTo>
                  <a:lnTo>
                    <a:pt x="122992" y="333565"/>
                  </a:lnTo>
                  <a:lnTo>
                    <a:pt x="123055" y="333403"/>
                  </a:lnTo>
                  <a:lnTo>
                    <a:pt x="123114" y="333230"/>
                  </a:lnTo>
                  <a:lnTo>
                    <a:pt x="123169" y="333057"/>
                  </a:lnTo>
                  <a:lnTo>
                    <a:pt x="123223" y="332885"/>
                  </a:lnTo>
                  <a:lnTo>
                    <a:pt x="123273" y="332701"/>
                  </a:lnTo>
                  <a:lnTo>
                    <a:pt x="123323" y="332518"/>
                  </a:lnTo>
                  <a:lnTo>
                    <a:pt x="123369" y="332323"/>
                  </a:lnTo>
                  <a:lnTo>
                    <a:pt x="123410" y="332129"/>
                  </a:lnTo>
                  <a:lnTo>
                    <a:pt x="123450" y="331935"/>
                  </a:lnTo>
                  <a:lnTo>
                    <a:pt x="123487" y="331730"/>
                  </a:lnTo>
                  <a:lnTo>
                    <a:pt x="123523" y="331525"/>
                  </a:lnTo>
                  <a:lnTo>
                    <a:pt x="123550" y="331320"/>
                  </a:lnTo>
                  <a:lnTo>
                    <a:pt x="123578" y="331115"/>
                  </a:lnTo>
                  <a:lnTo>
                    <a:pt x="123605" y="330910"/>
                  </a:lnTo>
                  <a:lnTo>
                    <a:pt x="123623" y="330694"/>
                  </a:lnTo>
                  <a:lnTo>
                    <a:pt x="123641" y="330489"/>
                  </a:lnTo>
                  <a:lnTo>
                    <a:pt x="123659" y="330284"/>
                  </a:lnTo>
                  <a:lnTo>
                    <a:pt x="123669" y="330078"/>
                  </a:lnTo>
                  <a:lnTo>
                    <a:pt x="123678" y="329873"/>
                  </a:lnTo>
                  <a:lnTo>
                    <a:pt x="123691" y="329452"/>
                  </a:lnTo>
                  <a:lnTo>
                    <a:pt x="123691" y="329042"/>
                  </a:lnTo>
                  <a:lnTo>
                    <a:pt x="123678" y="328632"/>
                  </a:lnTo>
                  <a:lnTo>
                    <a:pt x="123659" y="328222"/>
                  </a:lnTo>
                  <a:lnTo>
                    <a:pt x="123632" y="327823"/>
                  </a:lnTo>
                  <a:lnTo>
                    <a:pt x="123596" y="327413"/>
                  </a:lnTo>
                  <a:lnTo>
                    <a:pt x="123555" y="327013"/>
                  </a:lnTo>
                  <a:lnTo>
                    <a:pt x="123505" y="326614"/>
                  </a:lnTo>
                  <a:lnTo>
                    <a:pt x="123446" y="326225"/>
                  </a:lnTo>
                  <a:lnTo>
                    <a:pt x="123387" y="325826"/>
                  </a:lnTo>
                  <a:lnTo>
                    <a:pt x="123319" y="325448"/>
                  </a:lnTo>
                  <a:lnTo>
                    <a:pt x="123246" y="325060"/>
                  </a:lnTo>
                  <a:lnTo>
                    <a:pt x="123173" y="324682"/>
                  </a:lnTo>
                  <a:lnTo>
                    <a:pt x="124109" y="324628"/>
                  </a:lnTo>
                  <a:lnTo>
                    <a:pt x="124586" y="324596"/>
                  </a:lnTo>
                  <a:lnTo>
                    <a:pt x="125063" y="324542"/>
                  </a:lnTo>
                  <a:lnTo>
                    <a:pt x="125018" y="324747"/>
                  </a:lnTo>
                  <a:lnTo>
                    <a:pt x="124972" y="324952"/>
                  </a:lnTo>
                  <a:lnTo>
                    <a:pt x="124932" y="325168"/>
                  </a:lnTo>
                  <a:lnTo>
                    <a:pt x="124895" y="325383"/>
                  </a:lnTo>
                  <a:lnTo>
                    <a:pt x="124859" y="325599"/>
                  </a:lnTo>
                  <a:lnTo>
                    <a:pt x="124827" y="325815"/>
                  </a:lnTo>
                  <a:lnTo>
                    <a:pt x="124804" y="326042"/>
                  </a:lnTo>
                  <a:lnTo>
                    <a:pt x="124782" y="326268"/>
                  </a:lnTo>
                  <a:lnTo>
                    <a:pt x="124763" y="326495"/>
                  </a:lnTo>
                  <a:lnTo>
                    <a:pt x="124750" y="326733"/>
                  </a:lnTo>
                  <a:lnTo>
                    <a:pt x="124736" y="326970"/>
                  </a:lnTo>
                  <a:lnTo>
                    <a:pt x="124732" y="327207"/>
                  </a:lnTo>
                  <a:lnTo>
                    <a:pt x="124732" y="327445"/>
                  </a:lnTo>
                  <a:lnTo>
                    <a:pt x="124736" y="327682"/>
                  </a:lnTo>
                  <a:lnTo>
                    <a:pt x="124745" y="327931"/>
                  </a:lnTo>
                  <a:lnTo>
                    <a:pt x="124759" y="328179"/>
                  </a:lnTo>
                  <a:lnTo>
                    <a:pt x="124773" y="328395"/>
                  </a:lnTo>
                  <a:lnTo>
                    <a:pt x="124791" y="328611"/>
                  </a:lnTo>
                  <a:lnTo>
                    <a:pt x="124813" y="328826"/>
                  </a:lnTo>
                  <a:lnTo>
                    <a:pt x="124836" y="329032"/>
                  </a:lnTo>
                  <a:lnTo>
                    <a:pt x="124868" y="329237"/>
                  </a:lnTo>
                  <a:lnTo>
                    <a:pt x="124900" y="329442"/>
                  </a:lnTo>
                  <a:lnTo>
                    <a:pt x="124932" y="329636"/>
                  </a:lnTo>
                  <a:lnTo>
                    <a:pt x="124972" y="329841"/>
                  </a:lnTo>
                  <a:lnTo>
                    <a:pt x="125013" y="330025"/>
                  </a:lnTo>
                  <a:lnTo>
                    <a:pt x="125059" y="330208"/>
                  </a:lnTo>
                  <a:lnTo>
                    <a:pt x="125109" y="330391"/>
                  </a:lnTo>
                  <a:lnTo>
                    <a:pt x="125159" y="330575"/>
                  </a:lnTo>
                  <a:lnTo>
                    <a:pt x="125213" y="330748"/>
                  </a:lnTo>
                  <a:lnTo>
                    <a:pt x="125268" y="330910"/>
                  </a:lnTo>
                  <a:lnTo>
                    <a:pt x="125327" y="331071"/>
                  </a:lnTo>
                  <a:lnTo>
                    <a:pt x="125390" y="331223"/>
                  </a:lnTo>
                  <a:lnTo>
                    <a:pt x="125454" y="331374"/>
                  </a:lnTo>
                  <a:lnTo>
                    <a:pt x="125522" y="331514"/>
                  </a:lnTo>
                  <a:lnTo>
                    <a:pt x="125590" y="331654"/>
                  </a:lnTo>
                  <a:lnTo>
                    <a:pt x="125663" y="331784"/>
                  </a:lnTo>
                  <a:lnTo>
                    <a:pt x="125736" y="331913"/>
                  </a:lnTo>
                  <a:lnTo>
                    <a:pt x="125808" y="332021"/>
                  </a:lnTo>
                  <a:lnTo>
                    <a:pt x="125890" y="332140"/>
                  </a:lnTo>
                  <a:lnTo>
                    <a:pt x="125967" y="332237"/>
                  </a:lnTo>
                  <a:lnTo>
                    <a:pt x="126049" y="332334"/>
                  </a:lnTo>
                  <a:lnTo>
                    <a:pt x="126131" y="332421"/>
                  </a:lnTo>
                  <a:lnTo>
                    <a:pt x="126217" y="332496"/>
                  </a:lnTo>
                  <a:lnTo>
                    <a:pt x="126304" y="332572"/>
                  </a:lnTo>
                  <a:lnTo>
                    <a:pt x="126395" y="332636"/>
                  </a:lnTo>
                  <a:lnTo>
                    <a:pt x="126481" y="332690"/>
                  </a:lnTo>
                  <a:lnTo>
                    <a:pt x="126572" y="332734"/>
                  </a:lnTo>
                  <a:lnTo>
                    <a:pt x="126667" y="332777"/>
                  </a:lnTo>
                  <a:lnTo>
                    <a:pt x="126754" y="332798"/>
                  </a:lnTo>
                  <a:lnTo>
                    <a:pt x="126844" y="332831"/>
                  </a:lnTo>
                  <a:lnTo>
                    <a:pt x="126931" y="332842"/>
                  </a:lnTo>
                  <a:lnTo>
                    <a:pt x="127103" y="332842"/>
                  </a:lnTo>
                  <a:lnTo>
                    <a:pt x="127190" y="332831"/>
                  </a:lnTo>
                  <a:lnTo>
                    <a:pt x="127276" y="332809"/>
                  </a:lnTo>
                  <a:lnTo>
                    <a:pt x="127358" y="332777"/>
                  </a:lnTo>
                  <a:lnTo>
                    <a:pt x="127440" y="332744"/>
                  </a:lnTo>
                  <a:lnTo>
                    <a:pt x="127517" y="332701"/>
                  </a:lnTo>
                  <a:lnTo>
                    <a:pt x="127594" y="332647"/>
                  </a:lnTo>
                  <a:lnTo>
                    <a:pt x="127671" y="332582"/>
                  </a:lnTo>
                  <a:lnTo>
                    <a:pt x="127749" y="332518"/>
                  </a:lnTo>
                  <a:lnTo>
                    <a:pt x="127821" y="332431"/>
                  </a:lnTo>
                  <a:lnTo>
                    <a:pt x="127894" y="332356"/>
                  </a:lnTo>
                  <a:lnTo>
                    <a:pt x="127962" y="332259"/>
                  </a:lnTo>
                  <a:lnTo>
                    <a:pt x="128030" y="332162"/>
                  </a:lnTo>
                  <a:lnTo>
                    <a:pt x="128094" y="332054"/>
                  </a:lnTo>
                  <a:lnTo>
                    <a:pt x="128157" y="331935"/>
                  </a:lnTo>
                  <a:lnTo>
                    <a:pt x="128221" y="331816"/>
                  </a:lnTo>
                  <a:lnTo>
                    <a:pt x="128280" y="331687"/>
                  </a:lnTo>
                  <a:lnTo>
                    <a:pt x="128335" y="331546"/>
                  </a:lnTo>
                  <a:lnTo>
                    <a:pt x="128389" y="331406"/>
                  </a:lnTo>
                  <a:lnTo>
                    <a:pt x="128439" y="331255"/>
                  </a:lnTo>
                  <a:lnTo>
                    <a:pt x="128489" y="331093"/>
                  </a:lnTo>
                  <a:lnTo>
                    <a:pt x="128535" y="330931"/>
                  </a:lnTo>
                  <a:lnTo>
                    <a:pt x="128575" y="330758"/>
                  </a:lnTo>
                  <a:lnTo>
                    <a:pt x="128616" y="330575"/>
                  </a:lnTo>
                  <a:lnTo>
                    <a:pt x="128653" y="330391"/>
                  </a:lnTo>
                  <a:lnTo>
                    <a:pt x="128689" y="330197"/>
                  </a:lnTo>
                  <a:lnTo>
                    <a:pt x="128716" y="330003"/>
                  </a:lnTo>
                  <a:lnTo>
                    <a:pt x="128748" y="329798"/>
                  </a:lnTo>
                  <a:lnTo>
                    <a:pt x="128789" y="329431"/>
                  </a:lnTo>
                  <a:lnTo>
                    <a:pt x="128816" y="329075"/>
                  </a:lnTo>
                  <a:lnTo>
                    <a:pt x="128839" y="328708"/>
                  </a:lnTo>
                  <a:lnTo>
                    <a:pt x="128848" y="328352"/>
                  </a:lnTo>
                  <a:lnTo>
                    <a:pt x="128848" y="327995"/>
                  </a:lnTo>
                  <a:lnTo>
                    <a:pt x="128844" y="327823"/>
                  </a:lnTo>
                  <a:lnTo>
                    <a:pt x="128834" y="327650"/>
                  </a:lnTo>
                  <a:lnTo>
                    <a:pt x="128825" y="327477"/>
                  </a:lnTo>
                  <a:lnTo>
                    <a:pt x="128816" y="327305"/>
                  </a:lnTo>
                  <a:lnTo>
                    <a:pt x="128798" y="327143"/>
                  </a:lnTo>
                  <a:lnTo>
                    <a:pt x="128780" y="326970"/>
                  </a:lnTo>
                  <a:lnTo>
                    <a:pt x="128762" y="326808"/>
                  </a:lnTo>
                  <a:lnTo>
                    <a:pt x="128734" y="326646"/>
                  </a:lnTo>
                  <a:lnTo>
                    <a:pt x="128712" y="326484"/>
                  </a:lnTo>
                  <a:lnTo>
                    <a:pt x="128680" y="326333"/>
                  </a:lnTo>
                  <a:lnTo>
                    <a:pt x="128648" y="326182"/>
                  </a:lnTo>
                  <a:lnTo>
                    <a:pt x="128612" y="326031"/>
                  </a:lnTo>
                  <a:lnTo>
                    <a:pt x="128575" y="325880"/>
                  </a:lnTo>
                  <a:lnTo>
                    <a:pt x="128535" y="325740"/>
                  </a:lnTo>
                  <a:lnTo>
                    <a:pt x="128494" y="325599"/>
                  </a:lnTo>
                  <a:lnTo>
                    <a:pt x="128444" y="325459"/>
                  </a:lnTo>
                  <a:lnTo>
                    <a:pt x="128398" y="325319"/>
                  </a:lnTo>
                  <a:lnTo>
                    <a:pt x="128344" y="325189"/>
                  </a:lnTo>
                  <a:lnTo>
                    <a:pt x="128289" y="325070"/>
                  </a:lnTo>
                  <a:lnTo>
                    <a:pt x="128230" y="324952"/>
                  </a:lnTo>
                  <a:lnTo>
                    <a:pt x="128171" y="324833"/>
                  </a:lnTo>
                  <a:lnTo>
                    <a:pt x="128107" y="324714"/>
                  </a:lnTo>
                  <a:lnTo>
                    <a:pt x="128067" y="324660"/>
                  </a:lnTo>
                  <a:lnTo>
                    <a:pt x="128026" y="324617"/>
                  </a:lnTo>
                  <a:lnTo>
                    <a:pt x="127989" y="324585"/>
                  </a:lnTo>
                  <a:lnTo>
                    <a:pt x="127953" y="324563"/>
                  </a:lnTo>
                  <a:lnTo>
                    <a:pt x="127912" y="324552"/>
                  </a:lnTo>
                  <a:lnTo>
                    <a:pt x="127876" y="324552"/>
                  </a:lnTo>
                  <a:lnTo>
                    <a:pt x="127844" y="324563"/>
                  </a:lnTo>
                  <a:lnTo>
                    <a:pt x="127808" y="324574"/>
                  </a:lnTo>
                  <a:lnTo>
                    <a:pt x="127776" y="324606"/>
                  </a:lnTo>
                  <a:lnTo>
                    <a:pt x="127744" y="324639"/>
                  </a:lnTo>
                  <a:lnTo>
                    <a:pt x="127717" y="324682"/>
                  </a:lnTo>
                  <a:lnTo>
                    <a:pt x="127689" y="324736"/>
                  </a:lnTo>
                  <a:lnTo>
                    <a:pt x="127662" y="324790"/>
                  </a:lnTo>
                  <a:lnTo>
                    <a:pt x="127639" y="324855"/>
                  </a:lnTo>
                  <a:lnTo>
                    <a:pt x="127617" y="324930"/>
                  </a:lnTo>
                  <a:lnTo>
                    <a:pt x="127599" y="324995"/>
                  </a:lnTo>
                  <a:lnTo>
                    <a:pt x="127580" y="325070"/>
                  </a:lnTo>
                  <a:lnTo>
                    <a:pt x="127567" y="325157"/>
                  </a:lnTo>
                  <a:lnTo>
                    <a:pt x="127553" y="325243"/>
                  </a:lnTo>
                  <a:lnTo>
                    <a:pt x="127544" y="325329"/>
                  </a:lnTo>
                  <a:lnTo>
                    <a:pt x="127535" y="325416"/>
                  </a:lnTo>
                  <a:lnTo>
                    <a:pt x="127535" y="325502"/>
                  </a:lnTo>
                  <a:lnTo>
                    <a:pt x="127535" y="325599"/>
                  </a:lnTo>
                  <a:lnTo>
                    <a:pt x="127535" y="325686"/>
                  </a:lnTo>
                  <a:lnTo>
                    <a:pt x="127544" y="325772"/>
                  </a:lnTo>
                  <a:lnTo>
                    <a:pt x="127553" y="325858"/>
                  </a:lnTo>
                  <a:lnTo>
                    <a:pt x="127567" y="325955"/>
                  </a:lnTo>
                  <a:lnTo>
                    <a:pt x="127585" y="326031"/>
                  </a:lnTo>
                  <a:lnTo>
                    <a:pt x="127608" y="326117"/>
                  </a:lnTo>
                  <a:lnTo>
                    <a:pt x="127635" y="326193"/>
                  </a:lnTo>
                  <a:lnTo>
                    <a:pt x="127662" y="326268"/>
                  </a:lnTo>
                  <a:lnTo>
                    <a:pt x="127699" y="326344"/>
                  </a:lnTo>
                  <a:lnTo>
                    <a:pt x="127780" y="326495"/>
                  </a:lnTo>
                  <a:lnTo>
                    <a:pt x="127848" y="326657"/>
                  </a:lnTo>
                  <a:lnTo>
                    <a:pt x="127908" y="326830"/>
                  </a:lnTo>
                  <a:lnTo>
                    <a:pt x="127958" y="327002"/>
                  </a:lnTo>
                  <a:lnTo>
                    <a:pt x="127994" y="327186"/>
                  </a:lnTo>
                  <a:lnTo>
                    <a:pt x="128026" y="327369"/>
                  </a:lnTo>
                  <a:lnTo>
                    <a:pt x="128044" y="327553"/>
                  </a:lnTo>
                  <a:lnTo>
                    <a:pt x="128057" y="327736"/>
                  </a:lnTo>
                  <a:lnTo>
                    <a:pt x="128062" y="327920"/>
                  </a:lnTo>
                  <a:lnTo>
                    <a:pt x="128057" y="328103"/>
                  </a:lnTo>
                  <a:lnTo>
                    <a:pt x="128044" y="328287"/>
                  </a:lnTo>
                  <a:lnTo>
                    <a:pt x="128026" y="328459"/>
                  </a:lnTo>
                  <a:lnTo>
                    <a:pt x="127998" y="328632"/>
                  </a:lnTo>
                  <a:lnTo>
                    <a:pt x="127962" y="328805"/>
                  </a:lnTo>
                  <a:lnTo>
                    <a:pt x="127926" y="328967"/>
                  </a:lnTo>
                  <a:lnTo>
                    <a:pt x="127880" y="329118"/>
                  </a:lnTo>
                  <a:lnTo>
                    <a:pt x="127830" y="329258"/>
                  </a:lnTo>
                  <a:lnTo>
                    <a:pt x="127776" y="329398"/>
                  </a:lnTo>
                  <a:lnTo>
                    <a:pt x="127712" y="329517"/>
                  </a:lnTo>
                  <a:lnTo>
                    <a:pt x="127649" y="329636"/>
                  </a:lnTo>
                  <a:lnTo>
                    <a:pt x="127580" y="329733"/>
                  </a:lnTo>
                  <a:lnTo>
                    <a:pt x="127508" y="329819"/>
                  </a:lnTo>
                  <a:lnTo>
                    <a:pt x="127435" y="329884"/>
                  </a:lnTo>
                  <a:lnTo>
                    <a:pt x="127353" y="329938"/>
                  </a:lnTo>
                  <a:lnTo>
                    <a:pt x="127271" y="329981"/>
                  </a:lnTo>
                  <a:lnTo>
                    <a:pt x="127190" y="329992"/>
                  </a:lnTo>
                  <a:lnTo>
                    <a:pt x="127103" y="329992"/>
                  </a:lnTo>
                  <a:lnTo>
                    <a:pt x="127017" y="329971"/>
                  </a:lnTo>
                  <a:lnTo>
                    <a:pt x="126931" y="329927"/>
                  </a:lnTo>
                  <a:lnTo>
                    <a:pt x="126844" y="329863"/>
                  </a:lnTo>
                  <a:lnTo>
                    <a:pt x="126754" y="329776"/>
                  </a:lnTo>
                  <a:lnTo>
                    <a:pt x="126667" y="329658"/>
                  </a:lnTo>
                  <a:lnTo>
                    <a:pt x="126581" y="329528"/>
                  </a:lnTo>
                  <a:lnTo>
                    <a:pt x="126508" y="329398"/>
                  </a:lnTo>
                  <a:lnTo>
                    <a:pt x="126440" y="329258"/>
                  </a:lnTo>
                  <a:lnTo>
                    <a:pt x="126381" y="329107"/>
                  </a:lnTo>
                  <a:lnTo>
                    <a:pt x="126326" y="328945"/>
                  </a:lnTo>
                  <a:lnTo>
                    <a:pt x="126281" y="328783"/>
                  </a:lnTo>
                  <a:lnTo>
                    <a:pt x="126245" y="328611"/>
                  </a:lnTo>
                  <a:lnTo>
                    <a:pt x="126213" y="328438"/>
                  </a:lnTo>
                  <a:lnTo>
                    <a:pt x="126186" y="328254"/>
                  </a:lnTo>
                  <a:lnTo>
                    <a:pt x="126167" y="328071"/>
                  </a:lnTo>
                  <a:lnTo>
                    <a:pt x="126154" y="327887"/>
                  </a:lnTo>
                  <a:lnTo>
                    <a:pt x="126149" y="327704"/>
                  </a:lnTo>
                  <a:lnTo>
                    <a:pt x="126149" y="327510"/>
                  </a:lnTo>
                  <a:lnTo>
                    <a:pt x="126154" y="327326"/>
                  </a:lnTo>
                  <a:lnTo>
                    <a:pt x="126163" y="327132"/>
                  </a:lnTo>
                  <a:lnTo>
                    <a:pt x="126181" y="326938"/>
                  </a:lnTo>
                  <a:lnTo>
                    <a:pt x="126199" y="326754"/>
                  </a:lnTo>
                  <a:lnTo>
                    <a:pt x="126226" y="326560"/>
                  </a:lnTo>
                  <a:lnTo>
                    <a:pt x="126254" y="326376"/>
                  </a:lnTo>
                  <a:lnTo>
                    <a:pt x="126290" y="326193"/>
                  </a:lnTo>
                  <a:lnTo>
                    <a:pt x="126326" y="326009"/>
                  </a:lnTo>
                  <a:lnTo>
                    <a:pt x="126372" y="325837"/>
                  </a:lnTo>
                  <a:lnTo>
                    <a:pt x="126417" y="325664"/>
                  </a:lnTo>
                  <a:lnTo>
                    <a:pt x="126467" y="325491"/>
                  </a:lnTo>
                  <a:lnTo>
                    <a:pt x="126522" y="325329"/>
                  </a:lnTo>
                  <a:lnTo>
                    <a:pt x="126576" y="325178"/>
                  </a:lnTo>
                  <a:lnTo>
                    <a:pt x="126635" y="325027"/>
                  </a:lnTo>
                  <a:lnTo>
                    <a:pt x="126699" y="324887"/>
                  </a:lnTo>
                  <a:lnTo>
                    <a:pt x="126763" y="324757"/>
                  </a:lnTo>
                  <a:lnTo>
                    <a:pt x="126831" y="324628"/>
                  </a:lnTo>
                  <a:lnTo>
                    <a:pt x="126899" y="324509"/>
                  </a:lnTo>
                  <a:lnTo>
                    <a:pt x="126972" y="324401"/>
                  </a:lnTo>
                  <a:lnTo>
                    <a:pt x="127008" y="324347"/>
                  </a:lnTo>
                  <a:lnTo>
                    <a:pt x="127040" y="324283"/>
                  </a:lnTo>
                  <a:lnTo>
                    <a:pt x="127072" y="324218"/>
                  </a:lnTo>
                  <a:lnTo>
                    <a:pt x="127103" y="324164"/>
                  </a:lnTo>
                  <a:lnTo>
                    <a:pt x="127458" y="324067"/>
                  </a:lnTo>
                  <a:lnTo>
                    <a:pt x="127812" y="323959"/>
                  </a:lnTo>
                  <a:lnTo>
                    <a:pt x="128167" y="323851"/>
                  </a:lnTo>
                  <a:lnTo>
                    <a:pt x="128521" y="323721"/>
                  </a:lnTo>
                  <a:lnTo>
                    <a:pt x="128875" y="323592"/>
                  </a:lnTo>
                  <a:lnTo>
                    <a:pt x="129225" y="323441"/>
                  </a:lnTo>
                  <a:lnTo>
                    <a:pt x="129570" y="323290"/>
                  </a:lnTo>
                  <a:lnTo>
                    <a:pt x="129911" y="323128"/>
                  </a:lnTo>
                  <a:lnTo>
                    <a:pt x="129952" y="323290"/>
                  </a:lnTo>
                  <a:lnTo>
                    <a:pt x="129993" y="323430"/>
                  </a:lnTo>
                  <a:lnTo>
                    <a:pt x="130084" y="323721"/>
                  </a:lnTo>
                  <a:lnTo>
                    <a:pt x="130257" y="324250"/>
                  </a:lnTo>
                  <a:lnTo>
                    <a:pt x="130338" y="324520"/>
                  </a:lnTo>
                  <a:lnTo>
                    <a:pt x="130379" y="324660"/>
                  </a:lnTo>
                  <a:lnTo>
                    <a:pt x="130416" y="324811"/>
                  </a:lnTo>
                  <a:lnTo>
                    <a:pt x="130447" y="324962"/>
                  </a:lnTo>
                  <a:lnTo>
                    <a:pt x="130479" y="325124"/>
                  </a:lnTo>
                  <a:lnTo>
                    <a:pt x="130511" y="325297"/>
                  </a:lnTo>
                  <a:lnTo>
                    <a:pt x="130538" y="325481"/>
                  </a:lnTo>
                  <a:lnTo>
                    <a:pt x="130588" y="325880"/>
                  </a:lnTo>
                  <a:lnTo>
                    <a:pt x="130638" y="326290"/>
                  </a:lnTo>
                  <a:lnTo>
                    <a:pt x="130734" y="327100"/>
                  </a:lnTo>
                  <a:lnTo>
                    <a:pt x="130784" y="327499"/>
                  </a:lnTo>
                  <a:lnTo>
                    <a:pt x="130838" y="327909"/>
                  </a:lnTo>
                  <a:lnTo>
                    <a:pt x="130902" y="328298"/>
                  </a:lnTo>
                  <a:lnTo>
                    <a:pt x="130974" y="328697"/>
                  </a:lnTo>
                  <a:lnTo>
                    <a:pt x="131006" y="328880"/>
                  </a:lnTo>
                  <a:lnTo>
                    <a:pt x="131047" y="329053"/>
                  </a:lnTo>
                  <a:lnTo>
                    <a:pt x="131083" y="329226"/>
                  </a:lnTo>
                  <a:lnTo>
                    <a:pt x="131129" y="329398"/>
                  </a:lnTo>
                  <a:lnTo>
                    <a:pt x="131170" y="329560"/>
                  </a:lnTo>
                  <a:lnTo>
                    <a:pt x="131215" y="329722"/>
                  </a:lnTo>
                  <a:lnTo>
                    <a:pt x="131265" y="329873"/>
                  </a:lnTo>
                  <a:lnTo>
                    <a:pt x="131315" y="330025"/>
                  </a:lnTo>
                  <a:lnTo>
                    <a:pt x="131370" y="330176"/>
                  </a:lnTo>
                  <a:lnTo>
                    <a:pt x="131424" y="330305"/>
                  </a:lnTo>
                  <a:lnTo>
                    <a:pt x="131479" y="330445"/>
                  </a:lnTo>
                  <a:lnTo>
                    <a:pt x="131538" y="330564"/>
                  </a:lnTo>
                  <a:lnTo>
                    <a:pt x="131597" y="330694"/>
                  </a:lnTo>
                  <a:lnTo>
                    <a:pt x="131656" y="330802"/>
                  </a:lnTo>
                  <a:lnTo>
                    <a:pt x="131720" y="330910"/>
                  </a:lnTo>
                  <a:lnTo>
                    <a:pt x="131788" y="331017"/>
                  </a:lnTo>
                  <a:lnTo>
                    <a:pt x="131851" y="331104"/>
                  </a:lnTo>
                  <a:lnTo>
                    <a:pt x="131919" y="331201"/>
                  </a:lnTo>
                  <a:lnTo>
                    <a:pt x="131992" y="331277"/>
                  </a:lnTo>
                  <a:lnTo>
                    <a:pt x="132060" y="331352"/>
                  </a:lnTo>
                  <a:lnTo>
                    <a:pt x="132133" y="331417"/>
                  </a:lnTo>
                  <a:lnTo>
                    <a:pt x="132210" y="331471"/>
                  </a:lnTo>
                  <a:lnTo>
                    <a:pt x="132283" y="331525"/>
                  </a:lnTo>
                  <a:lnTo>
                    <a:pt x="132360" y="331568"/>
                  </a:lnTo>
                  <a:lnTo>
                    <a:pt x="132442" y="331600"/>
                  </a:lnTo>
                  <a:lnTo>
                    <a:pt x="132519" y="331622"/>
                  </a:lnTo>
                  <a:lnTo>
                    <a:pt x="132601" y="331643"/>
                  </a:lnTo>
                  <a:lnTo>
                    <a:pt x="132683" y="331654"/>
                  </a:lnTo>
                  <a:lnTo>
                    <a:pt x="132769" y="331654"/>
                  </a:lnTo>
                  <a:lnTo>
                    <a:pt x="132851" y="331643"/>
                  </a:lnTo>
                  <a:lnTo>
                    <a:pt x="132937" y="331622"/>
                  </a:lnTo>
                  <a:lnTo>
                    <a:pt x="133023" y="331600"/>
                  </a:lnTo>
                  <a:lnTo>
                    <a:pt x="133110" y="331557"/>
                  </a:lnTo>
                  <a:lnTo>
                    <a:pt x="133192" y="331514"/>
                  </a:lnTo>
                  <a:lnTo>
                    <a:pt x="133273" y="331460"/>
                  </a:lnTo>
                  <a:lnTo>
                    <a:pt x="133355" y="331406"/>
                  </a:lnTo>
                  <a:lnTo>
                    <a:pt x="133437" y="331341"/>
                  </a:lnTo>
                  <a:lnTo>
                    <a:pt x="133514" y="331266"/>
                  </a:lnTo>
                  <a:lnTo>
                    <a:pt x="133591" y="331190"/>
                  </a:lnTo>
                  <a:lnTo>
                    <a:pt x="133669" y="331104"/>
                  </a:lnTo>
                  <a:lnTo>
                    <a:pt x="133746" y="331007"/>
                  </a:lnTo>
                  <a:lnTo>
                    <a:pt x="133819" y="330910"/>
                  </a:lnTo>
                  <a:lnTo>
                    <a:pt x="133891" y="330802"/>
                  </a:lnTo>
                  <a:lnTo>
                    <a:pt x="133959" y="330694"/>
                  </a:lnTo>
                  <a:lnTo>
                    <a:pt x="134032" y="330575"/>
                  </a:lnTo>
                  <a:lnTo>
                    <a:pt x="134096" y="330445"/>
                  </a:lnTo>
                  <a:lnTo>
                    <a:pt x="134164" y="330316"/>
                  </a:lnTo>
                  <a:lnTo>
                    <a:pt x="134228" y="330186"/>
                  </a:lnTo>
                  <a:lnTo>
                    <a:pt x="134287" y="330046"/>
                  </a:lnTo>
                  <a:lnTo>
                    <a:pt x="134346" y="329895"/>
                  </a:lnTo>
                  <a:lnTo>
                    <a:pt x="134400" y="329755"/>
                  </a:lnTo>
                  <a:lnTo>
                    <a:pt x="134455" y="329593"/>
                  </a:lnTo>
                  <a:lnTo>
                    <a:pt x="134509" y="329442"/>
                  </a:lnTo>
                  <a:lnTo>
                    <a:pt x="134559" y="329280"/>
                  </a:lnTo>
                  <a:lnTo>
                    <a:pt x="134605" y="329107"/>
                  </a:lnTo>
                  <a:lnTo>
                    <a:pt x="134650" y="328934"/>
                  </a:lnTo>
                  <a:lnTo>
                    <a:pt x="134691" y="328762"/>
                  </a:lnTo>
                  <a:lnTo>
                    <a:pt x="134732" y="328589"/>
                  </a:lnTo>
                  <a:lnTo>
                    <a:pt x="134768" y="328406"/>
                  </a:lnTo>
                  <a:lnTo>
                    <a:pt x="134800" y="328222"/>
                  </a:lnTo>
                  <a:lnTo>
                    <a:pt x="134832" y="328028"/>
                  </a:lnTo>
                  <a:lnTo>
                    <a:pt x="134859" y="327833"/>
                  </a:lnTo>
                  <a:lnTo>
                    <a:pt x="134882" y="327650"/>
                  </a:lnTo>
                  <a:lnTo>
                    <a:pt x="134900" y="327445"/>
                  </a:lnTo>
                  <a:lnTo>
                    <a:pt x="134923" y="327175"/>
                  </a:lnTo>
                  <a:lnTo>
                    <a:pt x="134941" y="326916"/>
                  </a:lnTo>
                  <a:lnTo>
                    <a:pt x="134950" y="326646"/>
                  </a:lnTo>
                  <a:lnTo>
                    <a:pt x="134959" y="326387"/>
                  </a:lnTo>
                  <a:lnTo>
                    <a:pt x="134959" y="326128"/>
                  </a:lnTo>
                  <a:lnTo>
                    <a:pt x="134954" y="325869"/>
                  </a:lnTo>
                  <a:lnTo>
                    <a:pt x="134945" y="325610"/>
                  </a:lnTo>
                  <a:lnTo>
                    <a:pt x="134932" y="325362"/>
                  </a:lnTo>
                  <a:lnTo>
                    <a:pt x="134914" y="325114"/>
                  </a:lnTo>
                  <a:lnTo>
                    <a:pt x="134891" y="324865"/>
                  </a:lnTo>
                  <a:lnTo>
                    <a:pt x="134864" y="324617"/>
                  </a:lnTo>
                  <a:lnTo>
                    <a:pt x="134832" y="324380"/>
                  </a:lnTo>
                  <a:lnTo>
                    <a:pt x="134795" y="324142"/>
                  </a:lnTo>
                  <a:lnTo>
                    <a:pt x="134759" y="323905"/>
                  </a:lnTo>
                  <a:lnTo>
                    <a:pt x="134718" y="323667"/>
                  </a:lnTo>
                  <a:lnTo>
                    <a:pt x="134673" y="323441"/>
                  </a:lnTo>
                  <a:lnTo>
                    <a:pt x="134623" y="323214"/>
                  </a:lnTo>
                  <a:lnTo>
                    <a:pt x="134568" y="322998"/>
                  </a:lnTo>
                  <a:lnTo>
                    <a:pt x="134514" y="322771"/>
                  </a:lnTo>
                  <a:lnTo>
                    <a:pt x="134455" y="322556"/>
                  </a:lnTo>
                  <a:lnTo>
                    <a:pt x="134396" y="322351"/>
                  </a:lnTo>
                  <a:lnTo>
                    <a:pt x="134332" y="322135"/>
                  </a:lnTo>
                  <a:lnTo>
                    <a:pt x="134264" y="321940"/>
                  </a:lnTo>
                  <a:lnTo>
                    <a:pt x="134196" y="321735"/>
                  </a:lnTo>
                  <a:lnTo>
                    <a:pt x="134123" y="321541"/>
                  </a:lnTo>
                  <a:lnTo>
                    <a:pt x="134050" y="321347"/>
                  </a:lnTo>
                  <a:lnTo>
                    <a:pt x="133900" y="320980"/>
                  </a:lnTo>
                  <a:lnTo>
                    <a:pt x="133741" y="320624"/>
                  </a:lnTo>
                  <a:lnTo>
                    <a:pt x="133578" y="320289"/>
                  </a:lnTo>
                  <a:lnTo>
                    <a:pt x="133673" y="320192"/>
                  </a:lnTo>
                  <a:lnTo>
                    <a:pt x="133769" y="320084"/>
                  </a:lnTo>
                  <a:lnTo>
                    <a:pt x="133819" y="320095"/>
                  </a:lnTo>
                  <a:lnTo>
                    <a:pt x="133873" y="320095"/>
                  </a:lnTo>
                  <a:lnTo>
                    <a:pt x="133923" y="320062"/>
                  </a:lnTo>
                  <a:lnTo>
                    <a:pt x="133969" y="320019"/>
                  </a:lnTo>
                  <a:lnTo>
                    <a:pt x="134014" y="319965"/>
                  </a:lnTo>
                  <a:lnTo>
                    <a:pt x="134059" y="319890"/>
                  </a:lnTo>
                  <a:lnTo>
                    <a:pt x="134096" y="319803"/>
                  </a:lnTo>
                  <a:lnTo>
                    <a:pt x="134132" y="319706"/>
                  </a:lnTo>
                  <a:lnTo>
                    <a:pt x="134132" y="319685"/>
                  </a:lnTo>
                  <a:lnTo>
                    <a:pt x="134141" y="319674"/>
                  </a:lnTo>
                  <a:lnTo>
                    <a:pt x="134159" y="319674"/>
                  </a:lnTo>
                  <a:lnTo>
                    <a:pt x="134200" y="319609"/>
                  </a:lnTo>
                  <a:lnTo>
                    <a:pt x="134232" y="319544"/>
                  </a:lnTo>
                  <a:lnTo>
                    <a:pt x="134259" y="319480"/>
                  </a:lnTo>
                  <a:lnTo>
                    <a:pt x="134287" y="319404"/>
                  </a:lnTo>
                  <a:lnTo>
                    <a:pt x="134305" y="319328"/>
                  </a:lnTo>
                  <a:lnTo>
                    <a:pt x="134318" y="319253"/>
                  </a:lnTo>
                  <a:lnTo>
                    <a:pt x="134332" y="319167"/>
                  </a:lnTo>
                  <a:lnTo>
                    <a:pt x="134337" y="319091"/>
                  </a:lnTo>
                  <a:lnTo>
                    <a:pt x="134341" y="319005"/>
                  </a:lnTo>
                  <a:lnTo>
                    <a:pt x="134341" y="318918"/>
                  </a:lnTo>
                  <a:lnTo>
                    <a:pt x="134337" y="318832"/>
                  </a:lnTo>
                  <a:lnTo>
                    <a:pt x="134332" y="318746"/>
                  </a:lnTo>
                  <a:lnTo>
                    <a:pt x="134323" y="318670"/>
                  </a:lnTo>
                  <a:lnTo>
                    <a:pt x="134309" y="318584"/>
                  </a:lnTo>
                  <a:lnTo>
                    <a:pt x="134277" y="318422"/>
                  </a:lnTo>
                  <a:lnTo>
                    <a:pt x="134318" y="317828"/>
                  </a:lnTo>
                  <a:lnTo>
                    <a:pt x="134359" y="317224"/>
                  </a:lnTo>
                  <a:lnTo>
                    <a:pt x="134391" y="316630"/>
                  </a:lnTo>
                  <a:lnTo>
                    <a:pt x="134418" y="316026"/>
                  </a:lnTo>
                  <a:lnTo>
                    <a:pt x="134441" y="315411"/>
                  </a:lnTo>
                  <a:lnTo>
                    <a:pt x="134459" y="314806"/>
                  </a:lnTo>
                  <a:lnTo>
                    <a:pt x="134473" y="314191"/>
                  </a:lnTo>
                  <a:lnTo>
                    <a:pt x="134482" y="313586"/>
                  </a:lnTo>
                  <a:lnTo>
                    <a:pt x="134486" y="312971"/>
                  </a:lnTo>
                  <a:lnTo>
                    <a:pt x="134486" y="312356"/>
                  </a:lnTo>
                  <a:lnTo>
                    <a:pt x="134477" y="311741"/>
                  </a:lnTo>
                  <a:lnTo>
                    <a:pt x="134468" y="311126"/>
                  </a:lnTo>
                  <a:lnTo>
                    <a:pt x="134450" y="310510"/>
                  </a:lnTo>
                  <a:lnTo>
                    <a:pt x="134432" y="309906"/>
                  </a:lnTo>
                  <a:lnTo>
                    <a:pt x="134405" y="309291"/>
                  </a:lnTo>
                  <a:lnTo>
                    <a:pt x="134373" y="308686"/>
                  </a:lnTo>
                  <a:lnTo>
                    <a:pt x="134337" y="308082"/>
                  </a:lnTo>
                  <a:lnTo>
                    <a:pt x="134296" y="307467"/>
                  </a:lnTo>
                  <a:lnTo>
                    <a:pt x="134250" y="306873"/>
                  </a:lnTo>
                  <a:lnTo>
                    <a:pt x="134200" y="306269"/>
                  </a:lnTo>
                  <a:lnTo>
                    <a:pt x="134146" y="305675"/>
                  </a:lnTo>
                  <a:lnTo>
                    <a:pt x="134087" y="305081"/>
                  </a:lnTo>
                  <a:lnTo>
                    <a:pt x="134019" y="304488"/>
                  </a:lnTo>
                  <a:lnTo>
                    <a:pt x="133950" y="303905"/>
                  </a:lnTo>
                  <a:lnTo>
                    <a:pt x="133873" y="303333"/>
                  </a:lnTo>
                  <a:lnTo>
                    <a:pt x="133796" y="302750"/>
                  </a:lnTo>
                  <a:lnTo>
                    <a:pt x="133710" y="302189"/>
                  </a:lnTo>
                  <a:lnTo>
                    <a:pt x="133623" y="301628"/>
                  </a:lnTo>
                  <a:lnTo>
                    <a:pt x="133528" y="301066"/>
                  </a:lnTo>
                  <a:lnTo>
                    <a:pt x="133428" y="300516"/>
                  </a:lnTo>
                  <a:lnTo>
                    <a:pt x="133323" y="299965"/>
                  </a:lnTo>
                  <a:lnTo>
                    <a:pt x="133214" y="299437"/>
                  </a:lnTo>
                  <a:lnTo>
                    <a:pt x="133101" y="298908"/>
                  </a:lnTo>
                  <a:lnTo>
                    <a:pt x="132983" y="298379"/>
                  </a:lnTo>
                  <a:lnTo>
                    <a:pt x="132855" y="297872"/>
                  </a:lnTo>
                  <a:lnTo>
                    <a:pt x="132728" y="297364"/>
                  </a:lnTo>
                  <a:lnTo>
                    <a:pt x="132596" y="296868"/>
                  </a:lnTo>
                  <a:lnTo>
                    <a:pt x="132456" y="296382"/>
                  </a:lnTo>
                  <a:lnTo>
                    <a:pt x="132315" y="295896"/>
                  </a:lnTo>
                  <a:lnTo>
                    <a:pt x="132165" y="295432"/>
                  </a:lnTo>
                  <a:lnTo>
                    <a:pt x="132015" y="294968"/>
                  </a:lnTo>
                  <a:lnTo>
                    <a:pt x="131856" y="294526"/>
                  </a:lnTo>
                  <a:lnTo>
                    <a:pt x="131692" y="294083"/>
                  </a:lnTo>
                  <a:lnTo>
                    <a:pt x="131529" y="293662"/>
                  </a:lnTo>
                  <a:lnTo>
                    <a:pt x="131356" y="293252"/>
                  </a:lnTo>
                  <a:lnTo>
                    <a:pt x="131179" y="292842"/>
                  </a:lnTo>
                  <a:lnTo>
                    <a:pt x="130997" y="292453"/>
                  </a:lnTo>
                  <a:lnTo>
                    <a:pt x="130811" y="292076"/>
                  </a:lnTo>
                  <a:lnTo>
                    <a:pt x="130620" y="291719"/>
                  </a:lnTo>
                  <a:lnTo>
                    <a:pt x="130420" y="291363"/>
                  </a:lnTo>
                  <a:lnTo>
                    <a:pt x="130220" y="291029"/>
                  </a:lnTo>
                  <a:lnTo>
                    <a:pt x="130016" y="290705"/>
                  </a:lnTo>
                  <a:lnTo>
                    <a:pt x="129807" y="290392"/>
                  </a:lnTo>
                  <a:lnTo>
                    <a:pt x="129589" y="290100"/>
                  </a:lnTo>
                  <a:lnTo>
                    <a:pt x="129371" y="289820"/>
                  </a:lnTo>
                  <a:lnTo>
                    <a:pt x="129143" y="289561"/>
                  </a:lnTo>
                  <a:lnTo>
                    <a:pt x="128916" y="289313"/>
                  </a:lnTo>
                  <a:lnTo>
                    <a:pt x="128680" y="289075"/>
                  </a:lnTo>
                  <a:lnTo>
                    <a:pt x="128444" y="288859"/>
                  </a:lnTo>
                  <a:lnTo>
                    <a:pt x="128198" y="288665"/>
                  </a:lnTo>
                  <a:lnTo>
                    <a:pt x="127948" y="288481"/>
                  </a:lnTo>
                  <a:lnTo>
                    <a:pt x="127694" y="288309"/>
                  </a:lnTo>
                  <a:lnTo>
                    <a:pt x="127440" y="288168"/>
                  </a:lnTo>
                  <a:lnTo>
                    <a:pt x="127176" y="288039"/>
                  </a:lnTo>
                  <a:lnTo>
                    <a:pt x="127240" y="286765"/>
                  </a:lnTo>
                  <a:lnTo>
                    <a:pt x="127299" y="285503"/>
                  </a:lnTo>
                  <a:lnTo>
                    <a:pt x="127353" y="284229"/>
                  </a:lnTo>
                  <a:lnTo>
                    <a:pt x="127394" y="282945"/>
                  </a:lnTo>
                  <a:lnTo>
                    <a:pt x="127435" y="281671"/>
                  </a:lnTo>
                  <a:lnTo>
                    <a:pt x="127462" y="280387"/>
                  </a:lnTo>
                  <a:lnTo>
                    <a:pt x="127485" y="279102"/>
                  </a:lnTo>
                  <a:lnTo>
                    <a:pt x="127499" y="277818"/>
                  </a:lnTo>
                  <a:lnTo>
                    <a:pt x="127508" y="276533"/>
                  </a:lnTo>
                  <a:lnTo>
                    <a:pt x="127508" y="275249"/>
                  </a:lnTo>
                  <a:lnTo>
                    <a:pt x="127499" y="273965"/>
                  </a:lnTo>
                  <a:lnTo>
                    <a:pt x="127480" y="272680"/>
                  </a:lnTo>
                  <a:lnTo>
                    <a:pt x="127453" y="271396"/>
                  </a:lnTo>
                  <a:lnTo>
                    <a:pt x="127421" y="270122"/>
                  </a:lnTo>
                  <a:lnTo>
                    <a:pt x="127381" y="268849"/>
                  </a:lnTo>
                  <a:lnTo>
                    <a:pt x="127331" y="267586"/>
                  </a:lnTo>
                  <a:lnTo>
                    <a:pt x="127267" y="266323"/>
                  </a:lnTo>
                  <a:lnTo>
                    <a:pt x="127203" y="265060"/>
                  </a:lnTo>
                  <a:lnTo>
                    <a:pt x="127126" y="263808"/>
                  </a:lnTo>
                  <a:lnTo>
                    <a:pt x="127040" y="262556"/>
                  </a:lnTo>
                  <a:lnTo>
                    <a:pt x="126944" y="261326"/>
                  </a:lnTo>
                  <a:lnTo>
                    <a:pt x="126840" y="260085"/>
                  </a:lnTo>
                  <a:lnTo>
                    <a:pt x="126726" y="258865"/>
                  </a:lnTo>
                  <a:lnTo>
                    <a:pt x="126604" y="257656"/>
                  </a:lnTo>
                  <a:lnTo>
                    <a:pt x="126472" y="256447"/>
                  </a:lnTo>
                  <a:lnTo>
                    <a:pt x="126331" y="255249"/>
                  </a:lnTo>
                  <a:lnTo>
                    <a:pt x="126181" y="254073"/>
                  </a:lnTo>
                  <a:lnTo>
                    <a:pt x="126099" y="253479"/>
                  </a:lnTo>
                  <a:lnTo>
                    <a:pt x="126017" y="252896"/>
                  </a:lnTo>
                  <a:lnTo>
                    <a:pt x="125936" y="252313"/>
                  </a:lnTo>
                  <a:lnTo>
                    <a:pt x="125845" y="251741"/>
                  </a:lnTo>
                  <a:lnTo>
                    <a:pt x="125758" y="251169"/>
                  </a:lnTo>
                  <a:lnTo>
                    <a:pt x="125668" y="250597"/>
                  </a:lnTo>
                  <a:lnTo>
                    <a:pt x="125572" y="250025"/>
                  </a:lnTo>
                  <a:lnTo>
                    <a:pt x="125477" y="249464"/>
                  </a:lnTo>
                  <a:lnTo>
                    <a:pt x="125377" y="248903"/>
                  </a:lnTo>
                  <a:lnTo>
                    <a:pt x="125272" y="248342"/>
                  </a:lnTo>
                  <a:lnTo>
                    <a:pt x="125168" y="247780"/>
                  </a:lnTo>
                  <a:lnTo>
                    <a:pt x="125063" y="247230"/>
                  </a:lnTo>
                  <a:lnTo>
                    <a:pt x="124950" y="246690"/>
                  </a:lnTo>
                  <a:lnTo>
                    <a:pt x="124841" y="246140"/>
                  </a:lnTo>
                  <a:lnTo>
                    <a:pt x="124723" y="245611"/>
                  </a:lnTo>
                  <a:lnTo>
                    <a:pt x="124609" y="245071"/>
                  </a:lnTo>
                  <a:lnTo>
                    <a:pt x="124486" y="244542"/>
                  </a:lnTo>
                  <a:lnTo>
                    <a:pt x="124364" y="244013"/>
                  </a:lnTo>
                  <a:lnTo>
                    <a:pt x="124236" y="243485"/>
                  </a:lnTo>
                  <a:lnTo>
                    <a:pt x="124109" y="242967"/>
                  </a:lnTo>
                  <a:lnTo>
                    <a:pt x="123977" y="242459"/>
                  </a:lnTo>
                  <a:lnTo>
                    <a:pt x="123846" y="241952"/>
                  </a:lnTo>
                  <a:lnTo>
                    <a:pt x="123709" y="241445"/>
                  </a:lnTo>
                  <a:lnTo>
                    <a:pt x="123569" y="240948"/>
                  </a:lnTo>
                  <a:lnTo>
                    <a:pt x="123428" y="240452"/>
                  </a:lnTo>
                  <a:lnTo>
                    <a:pt x="123282" y="239955"/>
                  </a:lnTo>
                  <a:lnTo>
                    <a:pt x="123132" y="239470"/>
                  </a:lnTo>
                  <a:lnTo>
                    <a:pt x="122982" y="238995"/>
                  </a:lnTo>
                  <a:lnTo>
                    <a:pt x="122828" y="238520"/>
                  </a:lnTo>
                  <a:lnTo>
                    <a:pt x="122673" y="238045"/>
                  </a:lnTo>
                  <a:lnTo>
                    <a:pt x="122514" y="237581"/>
                  </a:lnTo>
                  <a:lnTo>
                    <a:pt x="122351" y="237117"/>
                  </a:lnTo>
                  <a:lnTo>
                    <a:pt x="122187" y="236663"/>
                  </a:lnTo>
                  <a:lnTo>
                    <a:pt x="122019" y="236210"/>
                  </a:lnTo>
                  <a:lnTo>
                    <a:pt x="121851" y="235767"/>
                  </a:lnTo>
                  <a:lnTo>
                    <a:pt x="121678" y="235325"/>
                  </a:lnTo>
                  <a:lnTo>
                    <a:pt x="121501" y="234893"/>
                  </a:lnTo>
                  <a:lnTo>
                    <a:pt x="121320" y="234472"/>
                  </a:lnTo>
                  <a:lnTo>
                    <a:pt x="121138" y="234051"/>
                  </a:lnTo>
                  <a:lnTo>
                    <a:pt x="120952" y="233630"/>
                  </a:lnTo>
                  <a:lnTo>
                    <a:pt x="120765" y="233220"/>
                  </a:lnTo>
                  <a:lnTo>
                    <a:pt x="120574" y="232821"/>
                  </a:lnTo>
                  <a:lnTo>
                    <a:pt x="120379" y="232422"/>
                  </a:lnTo>
                  <a:lnTo>
                    <a:pt x="120184" y="232033"/>
                  </a:lnTo>
                  <a:lnTo>
                    <a:pt x="119984" y="231644"/>
                  </a:lnTo>
                  <a:lnTo>
                    <a:pt x="119779" y="231267"/>
                  </a:lnTo>
                  <a:lnTo>
                    <a:pt x="119575" y="230889"/>
                  </a:lnTo>
                  <a:lnTo>
                    <a:pt x="119366" y="230522"/>
                  </a:lnTo>
                  <a:lnTo>
                    <a:pt x="119152" y="230166"/>
                  </a:lnTo>
                  <a:lnTo>
                    <a:pt x="118934" y="229810"/>
                  </a:lnTo>
                  <a:lnTo>
                    <a:pt x="118716" y="229464"/>
                  </a:lnTo>
                  <a:lnTo>
                    <a:pt x="118494" y="229130"/>
                  </a:lnTo>
                  <a:lnTo>
                    <a:pt x="118271" y="228795"/>
                  </a:lnTo>
                  <a:lnTo>
                    <a:pt x="118044" y="228471"/>
                  </a:lnTo>
                  <a:lnTo>
                    <a:pt x="117812" y="228147"/>
                  </a:lnTo>
                  <a:lnTo>
                    <a:pt x="117576" y="227834"/>
                  </a:lnTo>
                  <a:lnTo>
                    <a:pt x="117339" y="227532"/>
                  </a:lnTo>
                  <a:lnTo>
                    <a:pt x="117099" y="227241"/>
                  </a:lnTo>
                  <a:lnTo>
                    <a:pt x="116853" y="226949"/>
                  </a:lnTo>
                  <a:lnTo>
                    <a:pt x="116608" y="226669"/>
                  </a:lnTo>
                  <a:lnTo>
                    <a:pt x="116354" y="226388"/>
                  </a:lnTo>
                  <a:lnTo>
                    <a:pt x="116099" y="226118"/>
                  </a:lnTo>
                  <a:lnTo>
                    <a:pt x="115845" y="225859"/>
                  </a:lnTo>
                  <a:lnTo>
                    <a:pt x="115586" y="225611"/>
                  </a:lnTo>
                  <a:lnTo>
                    <a:pt x="115322" y="225363"/>
                  </a:lnTo>
                  <a:lnTo>
                    <a:pt x="115054" y="225125"/>
                  </a:lnTo>
                  <a:lnTo>
                    <a:pt x="114781" y="224899"/>
                  </a:lnTo>
                  <a:lnTo>
                    <a:pt x="114509" y="224683"/>
                  </a:lnTo>
                  <a:lnTo>
                    <a:pt x="114232" y="224467"/>
                  </a:lnTo>
                  <a:lnTo>
                    <a:pt x="113950" y="224262"/>
                  </a:lnTo>
                  <a:lnTo>
                    <a:pt x="113668" y="224068"/>
                  </a:lnTo>
                  <a:lnTo>
                    <a:pt x="113382" y="223873"/>
                  </a:lnTo>
                  <a:lnTo>
                    <a:pt x="113091" y="223701"/>
                  </a:lnTo>
                  <a:lnTo>
                    <a:pt x="112796" y="223528"/>
                  </a:lnTo>
                  <a:lnTo>
                    <a:pt x="112751" y="223506"/>
                  </a:lnTo>
                  <a:lnTo>
                    <a:pt x="112710" y="223517"/>
                  </a:lnTo>
                  <a:lnTo>
                    <a:pt x="112637" y="223528"/>
                  </a:lnTo>
                  <a:lnTo>
                    <a:pt x="112646" y="222567"/>
                  </a:lnTo>
                  <a:lnTo>
                    <a:pt x="112646" y="221607"/>
                  </a:lnTo>
                  <a:lnTo>
                    <a:pt x="112642" y="220668"/>
                  </a:lnTo>
                  <a:lnTo>
                    <a:pt x="112628" y="219729"/>
                  </a:lnTo>
                  <a:lnTo>
                    <a:pt x="112610" y="218801"/>
                  </a:lnTo>
                  <a:lnTo>
                    <a:pt x="112582" y="217894"/>
                  </a:lnTo>
                  <a:lnTo>
                    <a:pt x="112564" y="217441"/>
                  </a:lnTo>
                  <a:lnTo>
                    <a:pt x="112542" y="216998"/>
                  </a:lnTo>
                  <a:lnTo>
                    <a:pt x="112519" y="216566"/>
                  </a:lnTo>
                  <a:lnTo>
                    <a:pt x="112492" y="216135"/>
                  </a:lnTo>
                  <a:lnTo>
                    <a:pt x="112464" y="215714"/>
                  </a:lnTo>
                  <a:lnTo>
                    <a:pt x="112433" y="215293"/>
                  </a:lnTo>
                  <a:lnTo>
                    <a:pt x="112396" y="214893"/>
                  </a:lnTo>
                  <a:lnTo>
                    <a:pt x="112360" y="214494"/>
                  </a:lnTo>
                  <a:lnTo>
                    <a:pt x="112314" y="214095"/>
                  </a:lnTo>
                  <a:lnTo>
                    <a:pt x="112274" y="213717"/>
                  </a:lnTo>
                  <a:lnTo>
                    <a:pt x="112224" y="213339"/>
                  </a:lnTo>
                  <a:lnTo>
                    <a:pt x="112169" y="212972"/>
                  </a:lnTo>
                  <a:lnTo>
                    <a:pt x="112114" y="212627"/>
                  </a:lnTo>
                  <a:lnTo>
                    <a:pt x="112055" y="212281"/>
                  </a:lnTo>
                  <a:lnTo>
                    <a:pt x="111992" y="211947"/>
                  </a:lnTo>
                  <a:lnTo>
                    <a:pt x="111928" y="211623"/>
                  </a:lnTo>
                  <a:lnTo>
                    <a:pt x="111856" y="211310"/>
                  </a:lnTo>
                  <a:lnTo>
                    <a:pt x="111778" y="211019"/>
                  </a:lnTo>
                  <a:lnTo>
                    <a:pt x="111701" y="210727"/>
                  </a:lnTo>
                  <a:lnTo>
                    <a:pt x="111619" y="210457"/>
                  </a:lnTo>
                  <a:lnTo>
                    <a:pt x="111556" y="210274"/>
                  </a:lnTo>
                  <a:lnTo>
                    <a:pt x="111497" y="210101"/>
                  </a:lnTo>
                  <a:lnTo>
                    <a:pt x="111428" y="209939"/>
                  </a:lnTo>
                  <a:lnTo>
                    <a:pt x="111365" y="209777"/>
                  </a:lnTo>
                  <a:lnTo>
                    <a:pt x="111292" y="209616"/>
                  </a:lnTo>
                  <a:lnTo>
                    <a:pt x="111219" y="209464"/>
                  </a:lnTo>
                  <a:lnTo>
                    <a:pt x="111147" y="209324"/>
                  </a:lnTo>
                  <a:lnTo>
                    <a:pt x="111069" y="209173"/>
                  </a:lnTo>
                  <a:lnTo>
                    <a:pt x="110992" y="209044"/>
                  </a:lnTo>
                  <a:lnTo>
                    <a:pt x="110915" y="208914"/>
                  </a:lnTo>
                  <a:lnTo>
                    <a:pt x="110747" y="208655"/>
                  </a:lnTo>
                  <a:lnTo>
                    <a:pt x="110574" y="208428"/>
                  </a:lnTo>
                  <a:lnTo>
                    <a:pt x="110393" y="208212"/>
                  </a:lnTo>
                  <a:lnTo>
                    <a:pt x="110206" y="208007"/>
                  </a:lnTo>
                  <a:lnTo>
                    <a:pt x="110015" y="207835"/>
                  </a:lnTo>
                  <a:lnTo>
                    <a:pt x="109820" y="207662"/>
                  </a:lnTo>
                  <a:lnTo>
                    <a:pt x="109616" y="207511"/>
                  </a:lnTo>
                  <a:lnTo>
                    <a:pt x="109411" y="207371"/>
                  </a:lnTo>
                  <a:lnTo>
                    <a:pt x="109202" y="207241"/>
                  </a:lnTo>
                  <a:lnTo>
                    <a:pt x="108989" y="207133"/>
                  </a:lnTo>
                  <a:lnTo>
                    <a:pt x="108770" y="207025"/>
                  </a:lnTo>
                  <a:lnTo>
                    <a:pt x="108552" y="206939"/>
                  </a:lnTo>
                  <a:lnTo>
                    <a:pt x="108334" y="206852"/>
                  </a:lnTo>
                  <a:lnTo>
                    <a:pt x="108112" y="206777"/>
                  </a:lnTo>
                  <a:lnTo>
                    <a:pt x="107894" y="206712"/>
                  </a:lnTo>
                  <a:lnTo>
                    <a:pt x="107671" y="206658"/>
                  </a:lnTo>
                  <a:lnTo>
                    <a:pt x="107448" y="206615"/>
                  </a:lnTo>
                  <a:lnTo>
                    <a:pt x="107008" y="206529"/>
                  </a:lnTo>
                  <a:lnTo>
                    <a:pt x="106576" y="206464"/>
                  </a:lnTo>
                  <a:lnTo>
                    <a:pt x="106153" y="206421"/>
                  </a:lnTo>
                  <a:lnTo>
                    <a:pt x="105358" y="206345"/>
                  </a:lnTo>
                  <a:lnTo>
                    <a:pt x="105349" y="206151"/>
                  </a:lnTo>
                  <a:lnTo>
                    <a:pt x="105336" y="205967"/>
                  </a:lnTo>
                  <a:lnTo>
                    <a:pt x="105317" y="205784"/>
                  </a:lnTo>
                  <a:lnTo>
                    <a:pt x="105290" y="205611"/>
                  </a:lnTo>
                  <a:lnTo>
                    <a:pt x="105254" y="205428"/>
                  </a:lnTo>
                  <a:lnTo>
                    <a:pt x="105218" y="205266"/>
                  </a:lnTo>
                  <a:lnTo>
                    <a:pt x="105172" y="205104"/>
                  </a:lnTo>
                  <a:lnTo>
                    <a:pt x="105118" y="204953"/>
                  </a:lnTo>
                  <a:lnTo>
                    <a:pt x="105063" y="204813"/>
                  </a:lnTo>
                  <a:lnTo>
                    <a:pt x="104999" y="204683"/>
                  </a:lnTo>
                  <a:lnTo>
                    <a:pt x="104927" y="204564"/>
                  </a:lnTo>
                  <a:lnTo>
                    <a:pt x="104849" y="204467"/>
                  </a:lnTo>
                  <a:lnTo>
                    <a:pt x="104768" y="204381"/>
                  </a:lnTo>
                  <a:lnTo>
                    <a:pt x="104681" y="204316"/>
                  </a:lnTo>
                  <a:lnTo>
                    <a:pt x="104586" y="204262"/>
                  </a:lnTo>
                  <a:lnTo>
                    <a:pt x="104486" y="204241"/>
                  </a:lnTo>
                  <a:lnTo>
                    <a:pt x="102778" y="203906"/>
                  </a:lnTo>
                  <a:lnTo>
                    <a:pt x="101069" y="203593"/>
                  </a:lnTo>
                  <a:lnTo>
                    <a:pt x="99356" y="203291"/>
                  </a:lnTo>
                  <a:lnTo>
                    <a:pt x="97644" y="202989"/>
                  </a:lnTo>
                  <a:lnTo>
                    <a:pt x="95922" y="202708"/>
                  </a:lnTo>
                  <a:lnTo>
                    <a:pt x="94204" y="202438"/>
                  </a:lnTo>
                  <a:lnTo>
                    <a:pt x="92482" y="202168"/>
                  </a:lnTo>
                  <a:lnTo>
                    <a:pt x="90756" y="201920"/>
                  </a:lnTo>
                  <a:lnTo>
                    <a:pt x="89029" y="201683"/>
                  </a:lnTo>
                  <a:lnTo>
                    <a:pt x="87303" y="201445"/>
                  </a:lnTo>
                  <a:lnTo>
                    <a:pt x="85572" y="201229"/>
                  </a:lnTo>
                  <a:lnTo>
                    <a:pt x="83841" y="201024"/>
                  </a:lnTo>
                  <a:lnTo>
                    <a:pt x="82109" y="200830"/>
                  </a:lnTo>
                  <a:lnTo>
                    <a:pt x="80378" y="200657"/>
                  </a:lnTo>
                  <a:lnTo>
                    <a:pt x="78643" y="200484"/>
                  </a:lnTo>
                  <a:lnTo>
                    <a:pt x="76907" y="200333"/>
                  </a:lnTo>
                  <a:lnTo>
                    <a:pt x="76962" y="198121"/>
                  </a:lnTo>
                  <a:lnTo>
                    <a:pt x="77012" y="195908"/>
                  </a:lnTo>
                  <a:lnTo>
                    <a:pt x="77053" y="193696"/>
                  </a:lnTo>
                  <a:lnTo>
                    <a:pt x="77093" y="191472"/>
                  </a:lnTo>
                  <a:lnTo>
                    <a:pt x="77125" y="189260"/>
                  </a:lnTo>
                  <a:lnTo>
                    <a:pt x="77148" y="187036"/>
                  </a:lnTo>
                  <a:lnTo>
                    <a:pt x="77171" y="184813"/>
                  </a:lnTo>
                  <a:lnTo>
                    <a:pt x="77184" y="182589"/>
                  </a:lnTo>
                  <a:lnTo>
                    <a:pt x="77189" y="180366"/>
                  </a:lnTo>
                  <a:lnTo>
                    <a:pt x="77189" y="178143"/>
                  </a:lnTo>
                  <a:lnTo>
                    <a:pt x="77184" y="175919"/>
                  </a:lnTo>
                  <a:lnTo>
                    <a:pt x="77171" y="173707"/>
                  </a:lnTo>
                  <a:lnTo>
                    <a:pt x="77153" y="171494"/>
                  </a:lnTo>
                  <a:lnTo>
                    <a:pt x="77125" y="169292"/>
                  </a:lnTo>
                  <a:lnTo>
                    <a:pt x="77093" y="167090"/>
                  </a:lnTo>
                  <a:lnTo>
                    <a:pt x="77053" y="164889"/>
                  </a:lnTo>
                  <a:lnTo>
                    <a:pt x="78729" y="164899"/>
                  </a:lnTo>
                  <a:lnTo>
                    <a:pt x="80406" y="164899"/>
                  </a:lnTo>
                  <a:lnTo>
                    <a:pt x="82078" y="164889"/>
                  </a:lnTo>
                  <a:lnTo>
                    <a:pt x="83750" y="164867"/>
                  </a:lnTo>
                  <a:lnTo>
                    <a:pt x="85426" y="164835"/>
                  </a:lnTo>
                  <a:lnTo>
                    <a:pt x="87098" y="164781"/>
                  </a:lnTo>
                  <a:lnTo>
                    <a:pt x="88770" y="164727"/>
                  </a:lnTo>
                  <a:lnTo>
                    <a:pt x="90442" y="164651"/>
                  </a:lnTo>
                  <a:lnTo>
                    <a:pt x="92110" y="164554"/>
                  </a:lnTo>
                  <a:lnTo>
                    <a:pt x="93782" y="164446"/>
                  </a:lnTo>
                  <a:lnTo>
                    <a:pt x="95449" y="164327"/>
                  </a:lnTo>
                  <a:lnTo>
                    <a:pt x="97117" y="164187"/>
                  </a:lnTo>
                  <a:lnTo>
                    <a:pt x="98784" y="164025"/>
                  </a:lnTo>
                  <a:lnTo>
                    <a:pt x="100447" y="163852"/>
                  </a:lnTo>
                  <a:lnTo>
                    <a:pt x="102110" y="163658"/>
                  </a:lnTo>
                  <a:lnTo>
                    <a:pt x="103773" y="163442"/>
                  </a:lnTo>
                  <a:lnTo>
                    <a:pt x="103832" y="163431"/>
                  </a:lnTo>
                  <a:lnTo>
                    <a:pt x="103886" y="163399"/>
                  </a:lnTo>
                  <a:lnTo>
                    <a:pt x="103941" y="163377"/>
                  </a:lnTo>
                  <a:lnTo>
                    <a:pt x="103991" y="163334"/>
                  </a:lnTo>
                  <a:lnTo>
                    <a:pt x="104036" y="163291"/>
                  </a:lnTo>
                  <a:lnTo>
                    <a:pt x="104082" y="163237"/>
                  </a:lnTo>
                  <a:lnTo>
                    <a:pt x="104123" y="163183"/>
                  </a:lnTo>
                  <a:lnTo>
                    <a:pt x="104163" y="163118"/>
                  </a:lnTo>
                  <a:lnTo>
                    <a:pt x="104200" y="163054"/>
                  </a:lnTo>
                  <a:lnTo>
                    <a:pt x="104232" y="162978"/>
                  </a:lnTo>
                  <a:lnTo>
                    <a:pt x="104263" y="162892"/>
                  </a:lnTo>
                  <a:lnTo>
                    <a:pt x="104291" y="162816"/>
                  </a:lnTo>
                  <a:lnTo>
                    <a:pt x="104318" y="162719"/>
                  </a:lnTo>
                  <a:lnTo>
                    <a:pt x="104341" y="162633"/>
                  </a:lnTo>
                  <a:lnTo>
                    <a:pt x="104359" y="162536"/>
                  </a:lnTo>
                  <a:lnTo>
                    <a:pt x="104377" y="162438"/>
                  </a:lnTo>
                  <a:lnTo>
                    <a:pt x="104391" y="162341"/>
                  </a:lnTo>
                  <a:lnTo>
                    <a:pt x="104400" y="162244"/>
                  </a:lnTo>
                  <a:lnTo>
                    <a:pt x="104409" y="162136"/>
                  </a:lnTo>
                  <a:lnTo>
                    <a:pt x="104413" y="162039"/>
                  </a:lnTo>
                  <a:lnTo>
                    <a:pt x="104418" y="161931"/>
                  </a:lnTo>
                  <a:lnTo>
                    <a:pt x="104418" y="161823"/>
                  </a:lnTo>
                  <a:lnTo>
                    <a:pt x="104413" y="161726"/>
                  </a:lnTo>
                  <a:lnTo>
                    <a:pt x="104409" y="161618"/>
                  </a:lnTo>
                  <a:lnTo>
                    <a:pt x="104400" y="161510"/>
                  </a:lnTo>
                  <a:lnTo>
                    <a:pt x="104391" y="161413"/>
                  </a:lnTo>
                  <a:lnTo>
                    <a:pt x="104377" y="161316"/>
                  </a:lnTo>
                  <a:lnTo>
                    <a:pt x="104359" y="161208"/>
                  </a:lnTo>
                  <a:lnTo>
                    <a:pt x="104341" y="161122"/>
                  </a:lnTo>
                  <a:lnTo>
                    <a:pt x="104318" y="161025"/>
                  </a:lnTo>
                  <a:lnTo>
                    <a:pt x="104295" y="160938"/>
                  </a:lnTo>
                  <a:lnTo>
                    <a:pt x="104268" y="160852"/>
                  </a:lnTo>
                  <a:lnTo>
                    <a:pt x="104418" y="159891"/>
                  </a:lnTo>
                  <a:lnTo>
                    <a:pt x="104581" y="158823"/>
                  </a:lnTo>
                  <a:lnTo>
                    <a:pt x="104759" y="157657"/>
                  </a:lnTo>
                  <a:lnTo>
                    <a:pt x="104940" y="156405"/>
                  </a:lnTo>
                  <a:lnTo>
                    <a:pt x="105131" y="155056"/>
                  </a:lnTo>
                  <a:lnTo>
                    <a:pt x="105327" y="153642"/>
                  </a:lnTo>
                  <a:lnTo>
                    <a:pt x="105526" y="152163"/>
                  </a:lnTo>
                  <a:lnTo>
                    <a:pt x="105722" y="150609"/>
                  </a:lnTo>
                  <a:lnTo>
                    <a:pt x="105922" y="149012"/>
                  </a:lnTo>
                  <a:lnTo>
                    <a:pt x="106117" y="147360"/>
                  </a:lnTo>
                  <a:lnTo>
                    <a:pt x="106308" y="145677"/>
                  </a:lnTo>
                  <a:lnTo>
                    <a:pt x="106490" y="143950"/>
                  </a:lnTo>
                  <a:lnTo>
                    <a:pt x="106576" y="143086"/>
                  </a:lnTo>
                  <a:lnTo>
                    <a:pt x="106662" y="142212"/>
                  </a:lnTo>
                  <a:lnTo>
                    <a:pt x="106744" y="141327"/>
                  </a:lnTo>
                  <a:lnTo>
                    <a:pt x="106826" y="140442"/>
                  </a:lnTo>
                  <a:lnTo>
                    <a:pt x="106903" y="139568"/>
                  </a:lnTo>
                  <a:lnTo>
                    <a:pt x="106976" y="138672"/>
                  </a:lnTo>
                  <a:lnTo>
                    <a:pt x="107044" y="137787"/>
                  </a:lnTo>
                  <a:lnTo>
                    <a:pt x="107108" y="136902"/>
                  </a:lnTo>
                  <a:lnTo>
                    <a:pt x="107171" y="136017"/>
                  </a:lnTo>
                  <a:lnTo>
                    <a:pt x="107226" y="135132"/>
                  </a:lnTo>
                  <a:lnTo>
                    <a:pt x="107280" y="134257"/>
                  </a:lnTo>
                  <a:lnTo>
                    <a:pt x="107326" y="133383"/>
                  </a:lnTo>
                  <a:lnTo>
                    <a:pt x="107371" y="132509"/>
                  </a:lnTo>
                  <a:lnTo>
                    <a:pt x="107407" y="131645"/>
                  </a:lnTo>
                  <a:lnTo>
                    <a:pt x="107435" y="130782"/>
                  </a:lnTo>
                  <a:lnTo>
                    <a:pt x="107462" y="129940"/>
                  </a:lnTo>
                  <a:lnTo>
                    <a:pt x="107480" y="129098"/>
                  </a:lnTo>
                  <a:lnTo>
                    <a:pt x="107494" y="128256"/>
                  </a:lnTo>
                  <a:lnTo>
                    <a:pt x="107498" y="127436"/>
                  </a:lnTo>
                  <a:lnTo>
                    <a:pt x="107498" y="126627"/>
                  </a:lnTo>
                  <a:lnTo>
                    <a:pt x="107489" y="125828"/>
                  </a:lnTo>
                  <a:lnTo>
                    <a:pt x="107476" y="125051"/>
                  </a:lnTo>
                  <a:lnTo>
                    <a:pt x="107448" y="124284"/>
                  </a:lnTo>
                  <a:lnTo>
                    <a:pt x="107421" y="123529"/>
                  </a:lnTo>
                  <a:lnTo>
                    <a:pt x="107380" y="122784"/>
                  </a:lnTo>
                  <a:lnTo>
                    <a:pt x="107335" y="122061"/>
                  </a:lnTo>
                  <a:lnTo>
                    <a:pt x="107276" y="121360"/>
                  </a:lnTo>
                  <a:lnTo>
                    <a:pt x="107212" y="120680"/>
                  </a:lnTo>
                  <a:lnTo>
                    <a:pt x="107176" y="120345"/>
                  </a:lnTo>
                  <a:lnTo>
                    <a:pt x="107139" y="120010"/>
                  </a:lnTo>
                  <a:lnTo>
                    <a:pt x="107098" y="119687"/>
                  </a:lnTo>
                  <a:lnTo>
                    <a:pt x="107053" y="119374"/>
                  </a:lnTo>
                  <a:lnTo>
                    <a:pt x="107008" y="119061"/>
                  </a:lnTo>
                  <a:lnTo>
                    <a:pt x="106962" y="118748"/>
                  </a:lnTo>
                  <a:lnTo>
                    <a:pt x="106912" y="118445"/>
                  </a:lnTo>
                  <a:lnTo>
                    <a:pt x="106858" y="118143"/>
                  </a:lnTo>
                  <a:lnTo>
                    <a:pt x="106803" y="117863"/>
                  </a:lnTo>
                  <a:lnTo>
                    <a:pt x="106744" y="117571"/>
                  </a:lnTo>
                  <a:lnTo>
                    <a:pt x="106685" y="117291"/>
                  </a:lnTo>
                  <a:lnTo>
                    <a:pt x="106621" y="117021"/>
                  </a:lnTo>
                  <a:lnTo>
                    <a:pt x="106553" y="116751"/>
                  </a:lnTo>
                  <a:lnTo>
                    <a:pt x="106485" y="116492"/>
                  </a:lnTo>
                  <a:lnTo>
                    <a:pt x="106417" y="116244"/>
                  </a:lnTo>
                  <a:lnTo>
                    <a:pt x="106344" y="115995"/>
                  </a:lnTo>
                  <a:lnTo>
                    <a:pt x="106267" y="115758"/>
                  </a:lnTo>
                  <a:lnTo>
                    <a:pt x="106185" y="115520"/>
                  </a:lnTo>
                  <a:lnTo>
                    <a:pt x="106103" y="115294"/>
                  </a:lnTo>
                  <a:lnTo>
                    <a:pt x="106022" y="115078"/>
                  </a:lnTo>
                  <a:lnTo>
                    <a:pt x="105931" y="114873"/>
                  </a:lnTo>
                  <a:lnTo>
                    <a:pt x="105840" y="114668"/>
                  </a:lnTo>
                  <a:lnTo>
                    <a:pt x="105749" y="114473"/>
                  </a:lnTo>
                  <a:lnTo>
                    <a:pt x="105649" y="114279"/>
                  </a:lnTo>
                  <a:lnTo>
                    <a:pt x="105549" y="114107"/>
                  </a:lnTo>
                  <a:lnTo>
                    <a:pt x="105445" y="113945"/>
                  </a:lnTo>
                  <a:lnTo>
                    <a:pt x="105331" y="113794"/>
                  </a:lnTo>
                  <a:lnTo>
                    <a:pt x="105213" y="113653"/>
                  </a:lnTo>
                  <a:lnTo>
                    <a:pt x="105090" y="113524"/>
                  </a:lnTo>
                  <a:lnTo>
                    <a:pt x="104959" y="113405"/>
                  </a:lnTo>
                  <a:lnTo>
                    <a:pt x="104822" y="113297"/>
                  </a:lnTo>
                  <a:lnTo>
                    <a:pt x="104686" y="113200"/>
                  </a:lnTo>
                  <a:lnTo>
                    <a:pt x="104541" y="113103"/>
                  </a:lnTo>
                  <a:lnTo>
                    <a:pt x="104395" y="113016"/>
                  </a:lnTo>
                  <a:lnTo>
                    <a:pt x="104241" y="112941"/>
                  </a:lnTo>
                  <a:lnTo>
                    <a:pt x="104086" y="112876"/>
                  </a:lnTo>
                  <a:lnTo>
                    <a:pt x="103927" y="112822"/>
                  </a:lnTo>
                  <a:lnTo>
                    <a:pt x="103764" y="112768"/>
                  </a:lnTo>
                  <a:lnTo>
                    <a:pt x="103595" y="112725"/>
                  </a:lnTo>
                  <a:lnTo>
                    <a:pt x="103427" y="112682"/>
                  </a:lnTo>
                  <a:lnTo>
                    <a:pt x="103087" y="112617"/>
                  </a:lnTo>
                  <a:lnTo>
                    <a:pt x="102732" y="112585"/>
                  </a:lnTo>
                  <a:lnTo>
                    <a:pt x="102378" y="112563"/>
                  </a:lnTo>
                  <a:lnTo>
                    <a:pt x="102019" y="112574"/>
                  </a:lnTo>
                  <a:lnTo>
                    <a:pt x="101655" y="112585"/>
                  </a:lnTo>
                  <a:lnTo>
                    <a:pt x="101296" y="112606"/>
                  </a:lnTo>
                  <a:lnTo>
                    <a:pt x="100938" y="112649"/>
                  </a:lnTo>
                  <a:lnTo>
                    <a:pt x="100588" y="112693"/>
                  </a:lnTo>
                  <a:lnTo>
                    <a:pt x="100633" y="112595"/>
                  </a:lnTo>
                  <a:lnTo>
                    <a:pt x="100674" y="112488"/>
                  </a:lnTo>
                  <a:lnTo>
                    <a:pt x="100715" y="112369"/>
                  </a:lnTo>
                  <a:lnTo>
                    <a:pt x="100747" y="112239"/>
                  </a:lnTo>
                  <a:lnTo>
                    <a:pt x="100774" y="112099"/>
                  </a:lnTo>
                  <a:lnTo>
                    <a:pt x="100797" y="111937"/>
                  </a:lnTo>
                  <a:lnTo>
                    <a:pt x="100810" y="111764"/>
                  </a:lnTo>
                  <a:lnTo>
                    <a:pt x="100819" y="111581"/>
                  </a:lnTo>
                  <a:lnTo>
                    <a:pt x="100838" y="110674"/>
                  </a:lnTo>
                  <a:lnTo>
                    <a:pt x="100856" y="109768"/>
                  </a:lnTo>
                  <a:lnTo>
                    <a:pt x="100869" y="108861"/>
                  </a:lnTo>
                  <a:lnTo>
                    <a:pt x="100874" y="107933"/>
                  </a:lnTo>
                  <a:lnTo>
                    <a:pt x="100878" y="107015"/>
                  </a:lnTo>
                  <a:lnTo>
                    <a:pt x="100878" y="106087"/>
                  </a:lnTo>
                  <a:lnTo>
                    <a:pt x="100874" y="105159"/>
                  </a:lnTo>
                  <a:lnTo>
                    <a:pt x="100865" y="104220"/>
                  </a:lnTo>
                  <a:lnTo>
                    <a:pt x="100851" y="103281"/>
                  </a:lnTo>
                  <a:lnTo>
                    <a:pt x="100838" y="102342"/>
                  </a:lnTo>
                  <a:lnTo>
                    <a:pt x="100815" y="101403"/>
                  </a:lnTo>
                  <a:lnTo>
                    <a:pt x="100788" y="100453"/>
                  </a:lnTo>
                  <a:lnTo>
                    <a:pt x="100756" y="99514"/>
                  </a:lnTo>
                  <a:lnTo>
                    <a:pt x="100719" y="98564"/>
                  </a:lnTo>
                  <a:lnTo>
                    <a:pt x="100683" y="97614"/>
                  </a:lnTo>
                  <a:lnTo>
                    <a:pt x="100638" y="96665"/>
                  </a:lnTo>
                  <a:lnTo>
                    <a:pt x="100588" y="95715"/>
                  </a:lnTo>
                  <a:lnTo>
                    <a:pt x="100533" y="94765"/>
                  </a:lnTo>
                  <a:lnTo>
                    <a:pt x="100474" y="93815"/>
                  </a:lnTo>
                  <a:lnTo>
                    <a:pt x="100411" y="92865"/>
                  </a:lnTo>
                  <a:lnTo>
                    <a:pt x="100342" y="91926"/>
                  </a:lnTo>
                  <a:lnTo>
                    <a:pt x="100270" y="90977"/>
                  </a:lnTo>
                  <a:lnTo>
                    <a:pt x="100192" y="90027"/>
                  </a:lnTo>
                  <a:lnTo>
                    <a:pt x="100111" y="89088"/>
                  </a:lnTo>
                  <a:lnTo>
                    <a:pt x="100024" y="88149"/>
                  </a:lnTo>
                  <a:lnTo>
                    <a:pt x="99929" y="87210"/>
                  </a:lnTo>
                  <a:lnTo>
                    <a:pt x="99834" y="86271"/>
                  </a:lnTo>
                  <a:lnTo>
                    <a:pt x="99729" y="85343"/>
                  </a:lnTo>
                  <a:lnTo>
                    <a:pt x="99620" y="84414"/>
                  </a:lnTo>
                  <a:lnTo>
                    <a:pt x="99506" y="83486"/>
                  </a:lnTo>
                  <a:lnTo>
                    <a:pt x="99388" y="82569"/>
                  </a:lnTo>
                  <a:lnTo>
                    <a:pt x="99266" y="81651"/>
                  </a:lnTo>
                  <a:lnTo>
                    <a:pt x="99138" y="80745"/>
                  </a:lnTo>
                  <a:lnTo>
                    <a:pt x="99007" y="79838"/>
                  </a:lnTo>
                  <a:lnTo>
                    <a:pt x="98866" y="78942"/>
                  </a:lnTo>
                  <a:lnTo>
                    <a:pt x="98720" y="78046"/>
                  </a:lnTo>
                  <a:lnTo>
                    <a:pt x="98570" y="77151"/>
                  </a:lnTo>
                  <a:lnTo>
                    <a:pt x="98416" y="76276"/>
                  </a:lnTo>
                  <a:lnTo>
                    <a:pt x="98252" y="75402"/>
                  </a:lnTo>
                  <a:lnTo>
                    <a:pt x="98089" y="74528"/>
                  </a:lnTo>
                  <a:lnTo>
                    <a:pt x="97916" y="73675"/>
                  </a:lnTo>
                  <a:lnTo>
                    <a:pt x="97739" y="72823"/>
                  </a:lnTo>
                  <a:lnTo>
                    <a:pt x="97553" y="71981"/>
                  </a:lnTo>
                  <a:lnTo>
                    <a:pt x="97366" y="71139"/>
                  </a:lnTo>
                  <a:lnTo>
                    <a:pt x="97171" y="70318"/>
                  </a:lnTo>
                  <a:lnTo>
                    <a:pt x="96971" y="69498"/>
                  </a:lnTo>
                  <a:lnTo>
                    <a:pt x="96762" y="68689"/>
                  </a:lnTo>
                  <a:lnTo>
                    <a:pt x="96553" y="67901"/>
                  </a:lnTo>
                  <a:lnTo>
                    <a:pt x="96335" y="67113"/>
                  </a:lnTo>
                  <a:lnTo>
                    <a:pt x="96108" y="66336"/>
                  </a:lnTo>
                  <a:lnTo>
                    <a:pt x="95881" y="65569"/>
                  </a:lnTo>
                  <a:lnTo>
                    <a:pt x="95644" y="64814"/>
                  </a:lnTo>
                  <a:lnTo>
                    <a:pt x="95404" y="64069"/>
                  </a:lnTo>
                  <a:lnTo>
                    <a:pt x="95154" y="63335"/>
                  </a:lnTo>
                  <a:lnTo>
                    <a:pt x="94899" y="62623"/>
                  </a:lnTo>
                  <a:lnTo>
                    <a:pt x="94640" y="61911"/>
                  </a:lnTo>
                  <a:lnTo>
                    <a:pt x="94372" y="61220"/>
                  </a:lnTo>
                  <a:lnTo>
                    <a:pt x="94100" y="60540"/>
                  </a:lnTo>
                  <a:lnTo>
                    <a:pt x="93823" y="59871"/>
                  </a:lnTo>
                  <a:lnTo>
                    <a:pt x="93536" y="59223"/>
                  </a:lnTo>
                  <a:lnTo>
                    <a:pt x="93245" y="58586"/>
                  </a:lnTo>
                  <a:lnTo>
                    <a:pt x="92950" y="57960"/>
                  </a:lnTo>
                  <a:lnTo>
                    <a:pt x="92646" y="57345"/>
                  </a:lnTo>
                  <a:lnTo>
                    <a:pt x="92332" y="56751"/>
                  </a:lnTo>
                  <a:lnTo>
                    <a:pt x="92110" y="56341"/>
                  </a:lnTo>
                  <a:lnTo>
                    <a:pt x="91878" y="55931"/>
                  </a:lnTo>
                  <a:lnTo>
                    <a:pt x="91646" y="55532"/>
                  </a:lnTo>
                  <a:lnTo>
                    <a:pt x="91410" y="55143"/>
                  </a:lnTo>
                  <a:lnTo>
                    <a:pt x="91169" y="54765"/>
                  </a:lnTo>
                  <a:lnTo>
                    <a:pt x="90924" y="54388"/>
                  </a:lnTo>
                  <a:lnTo>
                    <a:pt x="90678" y="54032"/>
                  </a:lnTo>
                  <a:lnTo>
                    <a:pt x="90429" y="53675"/>
                  </a:lnTo>
                  <a:lnTo>
                    <a:pt x="90179" y="53330"/>
                  </a:lnTo>
                  <a:lnTo>
                    <a:pt x="89924" y="52995"/>
                  </a:lnTo>
                  <a:lnTo>
                    <a:pt x="89665" y="52661"/>
                  </a:lnTo>
                  <a:lnTo>
                    <a:pt x="89402" y="52348"/>
                  </a:lnTo>
                  <a:lnTo>
                    <a:pt x="89138" y="52035"/>
                  </a:lnTo>
                  <a:lnTo>
                    <a:pt x="88875" y="51733"/>
                  </a:lnTo>
                  <a:lnTo>
                    <a:pt x="88607" y="51430"/>
                  </a:lnTo>
                  <a:lnTo>
                    <a:pt x="88334" y="51150"/>
                  </a:lnTo>
                  <a:lnTo>
                    <a:pt x="88061" y="50869"/>
                  </a:lnTo>
                  <a:lnTo>
                    <a:pt x="87784" y="50589"/>
                  </a:lnTo>
                  <a:lnTo>
                    <a:pt x="87507" y="50329"/>
                  </a:lnTo>
                  <a:lnTo>
                    <a:pt x="87225" y="50070"/>
                  </a:lnTo>
                  <a:lnTo>
                    <a:pt x="86944" y="49822"/>
                  </a:lnTo>
                  <a:lnTo>
                    <a:pt x="86657" y="49574"/>
                  </a:lnTo>
                  <a:lnTo>
                    <a:pt x="86371" y="49337"/>
                  </a:lnTo>
                  <a:lnTo>
                    <a:pt x="86080" y="49110"/>
                  </a:lnTo>
                  <a:lnTo>
                    <a:pt x="85790" y="48883"/>
                  </a:lnTo>
                  <a:lnTo>
                    <a:pt x="85499" y="48667"/>
                  </a:lnTo>
                  <a:lnTo>
                    <a:pt x="85204" y="48462"/>
                  </a:lnTo>
                  <a:lnTo>
                    <a:pt x="84908" y="48257"/>
                  </a:lnTo>
                  <a:lnTo>
                    <a:pt x="84613" y="48063"/>
                  </a:lnTo>
                  <a:lnTo>
                    <a:pt x="84313" y="47869"/>
                  </a:lnTo>
                  <a:lnTo>
                    <a:pt x="84013" y="47685"/>
                  </a:lnTo>
                  <a:lnTo>
                    <a:pt x="83709" y="47502"/>
                  </a:lnTo>
                  <a:lnTo>
                    <a:pt x="83104" y="47167"/>
                  </a:lnTo>
                  <a:lnTo>
                    <a:pt x="82491" y="46843"/>
                  </a:lnTo>
                  <a:lnTo>
                    <a:pt x="81873" y="46552"/>
                  </a:lnTo>
                  <a:lnTo>
                    <a:pt x="81255" y="46271"/>
                  </a:lnTo>
                  <a:lnTo>
                    <a:pt x="80633" y="46023"/>
                  </a:lnTo>
                  <a:lnTo>
                    <a:pt x="80010" y="45786"/>
                  </a:lnTo>
                  <a:lnTo>
                    <a:pt x="79383" y="45570"/>
                  </a:lnTo>
                  <a:lnTo>
                    <a:pt x="78756" y="45365"/>
                  </a:lnTo>
                  <a:lnTo>
                    <a:pt x="78129" y="45181"/>
                  </a:lnTo>
                  <a:lnTo>
                    <a:pt x="77498" y="45008"/>
                  </a:lnTo>
                  <a:lnTo>
                    <a:pt x="76871" y="44857"/>
                  </a:lnTo>
                  <a:lnTo>
                    <a:pt x="76248" y="44717"/>
                  </a:lnTo>
                  <a:lnTo>
                    <a:pt x="75621" y="44588"/>
                  </a:lnTo>
                  <a:lnTo>
                    <a:pt x="74999" y="44469"/>
                  </a:lnTo>
                  <a:lnTo>
                    <a:pt x="74381" y="44372"/>
                  </a:lnTo>
                  <a:lnTo>
                    <a:pt x="73763" y="44274"/>
                  </a:lnTo>
                  <a:lnTo>
                    <a:pt x="73754" y="44005"/>
                  </a:lnTo>
                  <a:lnTo>
                    <a:pt x="73740" y="43735"/>
                  </a:lnTo>
                  <a:lnTo>
                    <a:pt x="73727" y="43476"/>
                  </a:lnTo>
                  <a:lnTo>
                    <a:pt x="73704" y="43228"/>
                  </a:lnTo>
                  <a:lnTo>
                    <a:pt x="73681" y="42969"/>
                  </a:lnTo>
                  <a:lnTo>
                    <a:pt x="73650" y="42731"/>
                  </a:lnTo>
                  <a:lnTo>
                    <a:pt x="73618" y="42483"/>
                  </a:lnTo>
                  <a:lnTo>
                    <a:pt x="73581" y="42245"/>
                  </a:lnTo>
                  <a:lnTo>
                    <a:pt x="73545" y="42008"/>
                  </a:lnTo>
                  <a:lnTo>
                    <a:pt x="73500" y="41781"/>
                  </a:lnTo>
                  <a:lnTo>
                    <a:pt x="73454" y="41555"/>
                  </a:lnTo>
                  <a:lnTo>
                    <a:pt x="73404" y="41328"/>
                  </a:lnTo>
                  <a:lnTo>
                    <a:pt x="73354" y="41112"/>
                  </a:lnTo>
                  <a:lnTo>
                    <a:pt x="73295" y="40896"/>
                  </a:lnTo>
                  <a:lnTo>
                    <a:pt x="73236" y="40680"/>
                  </a:lnTo>
                  <a:lnTo>
                    <a:pt x="73177" y="40475"/>
                  </a:lnTo>
                  <a:lnTo>
                    <a:pt x="73113" y="40270"/>
                  </a:lnTo>
                  <a:lnTo>
                    <a:pt x="73045" y="40076"/>
                  </a:lnTo>
                  <a:lnTo>
                    <a:pt x="72973" y="39882"/>
                  </a:lnTo>
                  <a:lnTo>
                    <a:pt x="72900" y="39687"/>
                  </a:lnTo>
                  <a:lnTo>
                    <a:pt x="72827" y="39504"/>
                  </a:lnTo>
                  <a:lnTo>
                    <a:pt x="72750" y="39320"/>
                  </a:lnTo>
                  <a:lnTo>
                    <a:pt x="72586" y="38953"/>
                  </a:lnTo>
                  <a:lnTo>
                    <a:pt x="72418" y="38619"/>
                  </a:lnTo>
                  <a:lnTo>
                    <a:pt x="72241" y="38284"/>
                  </a:lnTo>
                  <a:lnTo>
                    <a:pt x="72055" y="37971"/>
                  </a:lnTo>
                  <a:lnTo>
                    <a:pt x="71859" y="37669"/>
                  </a:lnTo>
                  <a:lnTo>
                    <a:pt x="71664" y="37378"/>
                  </a:lnTo>
                  <a:lnTo>
                    <a:pt x="71460" y="37108"/>
                  </a:lnTo>
                  <a:lnTo>
                    <a:pt x="71255" y="36849"/>
                  </a:lnTo>
                  <a:lnTo>
                    <a:pt x="71042" y="36590"/>
                  </a:lnTo>
                  <a:lnTo>
                    <a:pt x="70828" y="36352"/>
                  </a:lnTo>
                  <a:lnTo>
                    <a:pt x="70610" y="36136"/>
                  </a:lnTo>
                  <a:lnTo>
                    <a:pt x="70392" y="35921"/>
                  </a:lnTo>
                  <a:lnTo>
                    <a:pt x="70169" y="35715"/>
                  </a:lnTo>
                  <a:lnTo>
                    <a:pt x="69951" y="35521"/>
                  </a:lnTo>
                  <a:lnTo>
                    <a:pt x="69729" y="35349"/>
                  </a:lnTo>
                  <a:lnTo>
                    <a:pt x="69510" y="35176"/>
                  </a:lnTo>
                  <a:lnTo>
                    <a:pt x="69292" y="35025"/>
                  </a:lnTo>
                  <a:lnTo>
                    <a:pt x="69079" y="34874"/>
                  </a:lnTo>
                  <a:lnTo>
                    <a:pt x="68865" y="34733"/>
                  </a:lnTo>
                  <a:lnTo>
                    <a:pt x="68656" y="34604"/>
                  </a:lnTo>
                  <a:lnTo>
                    <a:pt x="68452" y="34485"/>
                  </a:lnTo>
                  <a:lnTo>
                    <a:pt x="68443" y="34485"/>
                  </a:lnTo>
                  <a:lnTo>
                    <a:pt x="68438" y="34474"/>
                  </a:lnTo>
                  <a:lnTo>
                    <a:pt x="68434" y="34463"/>
                  </a:lnTo>
                  <a:lnTo>
                    <a:pt x="68425" y="34453"/>
                  </a:lnTo>
                  <a:lnTo>
                    <a:pt x="68502" y="33967"/>
                  </a:lnTo>
                  <a:lnTo>
                    <a:pt x="68574" y="33460"/>
                  </a:lnTo>
                  <a:lnTo>
                    <a:pt x="68643" y="32952"/>
                  </a:lnTo>
                  <a:lnTo>
                    <a:pt x="68702" y="32424"/>
                  </a:lnTo>
                  <a:lnTo>
                    <a:pt x="68752" y="31895"/>
                  </a:lnTo>
                  <a:lnTo>
                    <a:pt x="68797" y="31355"/>
                  </a:lnTo>
                  <a:lnTo>
                    <a:pt x="68833" y="30805"/>
                  </a:lnTo>
                  <a:lnTo>
                    <a:pt x="68865" y="30254"/>
                  </a:lnTo>
                  <a:lnTo>
                    <a:pt x="68888" y="29693"/>
                  </a:lnTo>
                  <a:lnTo>
                    <a:pt x="68902" y="29132"/>
                  </a:lnTo>
                  <a:lnTo>
                    <a:pt x="68911" y="28560"/>
                  </a:lnTo>
                  <a:lnTo>
                    <a:pt x="68915" y="27988"/>
                  </a:lnTo>
                  <a:lnTo>
                    <a:pt x="68911" y="27416"/>
                  </a:lnTo>
                  <a:lnTo>
                    <a:pt x="68897" y="26843"/>
                  </a:lnTo>
                  <a:lnTo>
                    <a:pt x="68879" y="26271"/>
                  </a:lnTo>
                  <a:lnTo>
                    <a:pt x="68856" y="25699"/>
                  </a:lnTo>
                  <a:lnTo>
                    <a:pt x="68824" y="25138"/>
                  </a:lnTo>
                  <a:lnTo>
                    <a:pt x="68783" y="24566"/>
                  </a:lnTo>
                  <a:lnTo>
                    <a:pt x="68738" y="24005"/>
                  </a:lnTo>
                  <a:lnTo>
                    <a:pt x="68684" y="23454"/>
                  </a:lnTo>
                  <a:lnTo>
                    <a:pt x="68624" y="22904"/>
                  </a:lnTo>
                  <a:lnTo>
                    <a:pt x="68556" y="22364"/>
                  </a:lnTo>
                  <a:lnTo>
                    <a:pt x="68484" y="21825"/>
                  </a:lnTo>
                  <a:lnTo>
                    <a:pt x="68402" y="21307"/>
                  </a:lnTo>
                  <a:lnTo>
                    <a:pt x="68311" y="20788"/>
                  </a:lnTo>
                  <a:lnTo>
                    <a:pt x="68220" y="20281"/>
                  </a:lnTo>
                  <a:lnTo>
                    <a:pt x="68116" y="19796"/>
                  </a:lnTo>
                  <a:lnTo>
                    <a:pt x="68007" y="19310"/>
                  </a:lnTo>
                  <a:lnTo>
                    <a:pt x="67893" y="18846"/>
                  </a:lnTo>
                  <a:lnTo>
                    <a:pt x="67770" y="18403"/>
                  </a:lnTo>
                  <a:lnTo>
                    <a:pt x="67643" y="17961"/>
                  </a:lnTo>
                  <a:lnTo>
                    <a:pt x="67507" y="17551"/>
                  </a:lnTo>
                  <a:lnTo>
                    <a:pt x="67575" y="17507"/>
                  </a:lnTo>
                  <a:lnTo>
                    <a:pt x="67648" y="17443"/>
                  </a:lnTo>
                  <a:lnTo>
                    <a:pt x="67720" y="17356"/>
                  </a:lnTo>
                  <a:lnTo>
                    <a:pt x="67798" y="17238"/>
                  </a:lnTo>
                  <a:lnTo>
                    <a:pt x="67875" y="17097"/>
                  </a:lnTo>
                  <a:lnTo>
                    <a:pt x="67952" y="16957"/>
                  </a:lnTo>
                  <a:lnTo>
                    <a:pt x="68025" y="16817"/>
                  </a:lnTo>
                  <a:lnTo>
                    <a:pt x="68093" y="16665"/>
                  </a:lnTo>
                  <a:lnTo>
                    <a:pt x="68229" y="16352"/>
                  </a:lnTo>
                  <a:lnTo>
                    <a:pt x="68356" y="16029"/>
                  </a:lnTo>
                  <a:lnTo>
                    <a:pt x="68475" y="15683"/>
                  </a:lnTo>
                  <a:lnTo>
                    <a:pt x="68584" y="15327"/>
                  </a:lnTo>
                  <a:lnTo>
                    <a:pt x="68684" y="14960"/>
                  </a:lnTo>
                  <a:lnTo>
                    <a:pt x="68774" y="14582"/>
                  </a:lnTo>
                  <a:lnTo>
                    <a:pt x="68861" y="14194"/>
                  </a:lnTo>
                  <a:lnTo>
                    <a:pt x="68938" y="13794"/>
                  </a:lnTo>
                  <a:lnTo>
                    <a:pt x="69006" y="13384"/>
                  </a:lnTo>
                  <a:lnTo>
                    <a:pt x="69065" y="12974"/>
                  </a:lnTo>
                  <a:lnTo>
                    <a:pt x="69115" y="12553"/>
                  </a:lnTo>
                  <a:lnTo>
                    <a:pt x="69161" y="12122"/>
                  </a:lnTo>
                  <a:lnTo>
                    <a:pt x="69192" y="11679"/>
                  </a:lnTo>
                  <a:lnTo>
                    <a:pt x="69224" y="11247"/>
                  </a:lnTo>
                  <a:lnTo>
                    <a:pt x="69242" y="10805"/>
                  </a:lnTo>
                  <a:lnTo>
                    <a:pt x="69251" y="10351"/>
                  </a:lnTo>
                  <a:lnTo>
                    <a:pt x="69256" y="9909"/>
                  </a:lnTo>
                  <a:lnTo>
                    <a:pt x="69251" y="9456"/>
                  </a:lnTo>
                  <a:lnTo>
                    <a:pt x="69242" y="9013"/>
                  </a:lnTo>
                  <a:lnTo>
                    <a:pt x="69224" y="8560"/>
                  </a:lnTo>
                  <a:lnTo>
                    <a:pt x="69197" y="8117"/>
                  </a:lnTo>
                  <a:lnTo>
                    <a:pt x="69161" y="7675"/>
                  </a:lnTo>
                  <a:lnTo>
                    <a:pt x="69120" y="7232"/>
                  </a:lnTo>
                  <a:lnTo>
                    <a:pt x="69074" y="6801"/>
                  </a:lnTo>
                  <a:lnTo>
                    <a:pt x="69015" y="6369"/>
                  </a:lnTo>
                  <a:lnTo>
                    <a:pt x="68952" y="5948"/>
                  </a:lnTo>
                  <a:lnTo>
                    <a:pt x="68883" y="5538"/>
                  </a:lnTo>
                  <a:lnTo>
                    <a:pt x="68806" y="5128"/>
                  </a:lnTo>
                  <a:lnTo>
                    <a:pt x="68720" y="4728"/>
                  </a:lnTo>
                  <a:lnTo>
                    <a:pt x="68629" y="4340"/>
                  </a:lnTo>
                  <a:lnTo>
                    <a:pt x="68570" y="4135"/>
                  </a:lnTo>
                  <a:lnTo>
                    <a:pt x="68515" y="3930"/>
                  </a:lnTo>
                  <a:lnTo>
                    <a:pt x="68456" y="3724"/>
                  </a:lnTo>
                  <a:lnTo>
                    <a:pt x="68393" y="3530"/>
                  </a:lnTo>
                  <a:lnTo>
                    <a:pt x="68329" y="3336"/>
                  </a:lnTo>
                  <a:lnTo>
                    <a:pt x="68266" y="3152"/>
                  </a:lnTo>
                  <a:lnTo>
                    <a:pt x="68134" y="2796"/>
                  </a:lnTo>
                  <a:lnTo>
                    <a:pt x="67993" y="2462"/>
                  </a:lnTo>
                  <a:lnTo>
                    <a:pt x="67843" y="2149"/>
                  </a:lnTo>
                  <a:lnTo>
                    <a:pt x="67693" y="1857"/>
                  </a:lnTo>
                  <a:lnTo>
                    <a:pt x="67534" y="1587"/>
                  </a:lnTo>
                  <a:lnTo>
                    <a:pt x="67370" y="1339"/>
                  </a:lnTo>
                  <a:lnTo>
                    <a:pt x="67202" y="1112"/>
                  </a:lnTo>
                  <a:lnTo>
                    <a:pt x="67034" y="897"/>
                  </a:lnTo>
                  <a:lnTo>
                    <a:pt x="66857" y="713"/>
                  </a:lnTo>
                  <a:lnTo>
                    <a:pt x="66680" y="551"/>
                  </a:lnTo>
                  <a:lnTo>
                    <a:pt x="66498" y="411"/>
                  </a:lnTo>
                  <a:lnTo>
                    <a:pt x="66312" y="281"/>
                  </a:lnTo>
                  <a:lnTo>
                    <a:pt x="66126" y="184"/>
                  </a:lnTo>
                  <a:lnTo>
                    <a:pt x="65935" y="109"/>
                  </a:lnTo>
                  <a:lnTo>
                    <a:pt x="65744" y="55"/>
                  </a:lnTo>
                  <a:lnTo>
                    <a:pt x="65553" y="12"/>
                  </a:lnTo>
                  <a:lnTo>
                    <a:pt x="653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2159900" y="-4316900"/>
              <a:ext cx="60450" cy="137100"/>
            </a:xfrm>
            <a:custGeom>
              <a:avLst/>
              <a:gdLst/>
              <a:ahLst/>
              <a:cxnLst/>
              <a:rect l="l" t="t" r="r" b="b"/>
              <a:pathLst>
                <a:path w="2418" h="5484" extrusionOk="0">
                  <a:moveTo>
                    <a:pt x="805" y="1"/>
                  </a:moveTo>
                  <a:lnTo>
                    <a:pt x="709" y="184"/>
                  </a:lnTo>
                  <a:lnTo>
                    <a:pt x="614" y="357"/>
                  </a:lnTo>
                  <a:lnTo>
                    <a:pt x="519" y="530"/>
                  </a:lnTo>
                  <a:lnTo>
                    <a:pt x="423" y="703"/>
                  </a:lnTo>
                  <a:lnTo>
                    <a:pt x="337" y="897"/>
                  </a:lnTo>
                  <a:lnTo>
                    <a:pt x="291" y="994"/>
                  </a:lnTo>
                  <a:lnTo>
                    <a:pt x="255" y="1102"/>
                  </a:lnTo>
                  <a:lnTo>
                    <a:pt x="214" y="1221"/>
                  </a:lnTo>
                  <a:lnTo>
                    <a:pt x="182" y="1350"/>
                  </a:lnTo>
                  <a:lnTo>
                    <a:pt x="151" y="1480"/>
                  </a:lnTo>
                  <a:lnTo>
                    <a:pt x="119" y="1620"/>
                  </a:lnTo>
                  <a:lnTo>
                    <a:pt x="91" y="1782"/>
                  </a:lnTo>
                  <a:lnTo>
                    <a:pt x="69" y="1955"/>
                  </a:lnTo>
                  <a:lnTo>
                    <a:pt x="46" y="2127"/>
                  </a:lnTo>
                  <a:lnTo>
                    <a:pt x="28" y="2311"/>
                  </a:lnTo>
                  <a:lnTo>
                    <a:pt x="14" y="2483"/>
                  </a:lnTo>
                  <a:lnTo>
                    <a:pt x="5" y="2667"/>
                  </a:lnTo>
                  <a:lnTo>
                    <a:pt x="1" y="2850"/>
                  </a:lnTo>
                  <a:lnTo>
                    <a:pt x="1" y="3034"/>
                  </a:lnTo>
                  <a:lnTo>
                    <a:pt x="5" y="3217"/>
                  </a:lnTo>
                  <a:lnTo>
                    <a:pt x="10" y="3401"/>
                  </a:lnTo>
                  <a:lnTo>
                    <a:pt x="23" y="3584"/>
                  </a:lnTo>
                  <a:lnTo>
                    <a:pt x="42" y="3757"/>
                  </a:lnTo>
                  <a:lnTo>
                    <a:pt x="64" y="3930"/>
                  </a:lnTo>
                  <a:lnTo>
                    <a:pt x="91" y="4102"/>
                  </a:lnTo>
                  <a:lnTo>
                    <a:pt x="123" y="4264"/>
                  </a:lnTo>
                  <a:lnTo>
                    <a:pt x="164" y="4426"/>
                  </a:lnTo>
                  <a:lnTo>
                    <a:pt x="219" y="4631"/>
                  </a:lnTo>
                  <a:lnTo>
                    <a:pt x="282" y="4804"/>
                  </a:lnTo>
                  <a:lnTo>
                    <a:pt x="350" y="4966"/>
                  </a:lnTo>
                  <a:lnTo>
                    <a:pt x="423" y="5106"/>
                  </a:lnTo>
                  <a:lnTo>
                    <a:pt x="500" y="5214"/>
                  </a:lnTo>
                  <a:lnTo>
                    <a:pt x="578" y="5311"/>
                  </a:lnTo>
                  <a:lnTo>
                    <a:pt x="659" y="5387"/>
                  </a:lnTo>
                  <a:lnTo>
                    <a:pt x="746" y="5430"/>
                  </a:lnTo>
                  <a:lnTo>
                    <a:pt x="832" y="5473"/>
                  </a:lnTo>
                  <a:lnTo>
                    <a:pt x="923" y="5484"/>
                  </a:lnTo>
                  <a:lnTo>
                    <a:pt x="1009" y="5484"/>
                  </a:lnTo>
                  <a:lnTo>
                    <a:pt x="1100" y="5462"/>
                  </a:lnTo>
                  <a:lnTo>
                    <a:pt x="1196" y="5430"/>
                  </a:lnTo>
                  <a:lnTo>
                    <a:pt x="1286" y="5387"/>
                  </a:lnTo>
                  <a:lnTo>
                    <a:pt x="1377" y="5322"/>
                  </a:lnTo>
                  <a:lnTo>
                    <a:pt x="1464" y="5236"/>
                  </a:lnTo>
                  <a:lnTo>
                    <a:pt x="1554" y="5149"/>
                  </a:lnTo>
                  <a:lnTo>
                    <a:pt x="1641" y="5041"/>
                  </a:lnTo>
                  <a:lnTo>
                    <a:pt x="1727" y="4923"/>
                  </a:lnTo>
                  <a:lnTo>
                    <a:pt x="1809" y="4804"/>
                  </a:lnTo>
                  <a:lnTo>
                    <a:pt x="1886" y="4664"/>
                  </a:lnTo>
                  <a:lnTo>
                    <a:pt x="1963" y="4513"/>
                  </a:lnTo>
                  <a:lnTo>
                    <a:pt x="2032" y="4361"/>
                  </a:lnTo>
                  <a:lnTo>
                    <a:pt x="2100" y="4189"/>
                  </a:lnTo>
                  <a:lnTo>
                    <a:pt x="2159" y="4016"/>
                  </a:lnTo>
                  <a:lnTo>
                    <a:pt x="2218" y="3843"/>
                  </a:lnTo>
                  <a:lnTo>
                    <a:pt x="2268" y="3660"/>
                  </a:lnTo>
                  <a:lnTo>
                    <a:pt x="2313" y="3466"/>
                  </a:lnTo>
                  <a:lnTo>
                    <a:pt x="2350" y="3271"/>
                  </a:lnTo>
                  <a:lnTo>
                    <a:pt x="2381" y="3066"/>
                  </a:lnTo>
                  <a:lnTo>
                    <a:pt x="2404" y="2861"/>
                  </a:lnTo>
                  <a:lnTo>
                    <a:pt x="2418" y="2656"/>
                  </a:lnTo>
                  <a:lnTo>
                    <a:pt x="2213" y="2354"/>
                  </a:lnTo>
                  <a:lnTo>
                    <a:pt x="2009" y="2041"/>
                  </a:lnTo>
                  <a:lnTo>
                    <a:pt x="1804" y="1728"/>
                  </a:lnTo>
                  <a:lnTo>
                    <a:pt x="1600" y="1393"/>
                  </a:lnTo>
                  <a:lnTo>
                    <a:pt x="1400" y="1059"/>
                  </a:lnTo>
                  <a:lnTo>
                    <a:pt x="1200" y="713"/>
                  </a:lnTo>
                  <a:lnTo>
                    <a:pt x="1000" y="35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2190125" y="-5001975"/>
              <a:ext cx="453675" cy="808425"/>
            </a:xfrm>
            <a:custGeom>
              <a:avLst/>
              <a:gdLst/>
              <a:ahLst/>
              <a:cxnLst/>
              <a:rect l="l" t="t" r="r" b="b"/>
              <a:pathLst>
                <a:path w="18147" h="32337" extrusionOk="0">
                  <a:moveTo>
                    <a:pt x="11123" y="0"/>
                  </a:moveTo>
                  <a:lnTo>
                    <a:pt x="10950" y="11"/>
                  </a:lnTo>
                  <a:lnTo>
                    <a:pt x="10782" y="32"/>
                  </a:lnTo>
                  <a:lnTo>
                    <a:pt x="10609" y="54"/>
                  </a:lnTo>
                  <a:lnTo>
                    <a:pt x="10437" y="86"/>
                  </a:lnTo>
                  <a:lnTo>
                    <a:pt x="10264" y="130"/>
                  </a:lnTo>
                  <a:lnTo>
                    <a:pt x="10091" y="184"/>
                  </a:lnTo>
                  <a:lnTo>
                    <a:pt x="9923" y="248"/>
                  </a:lnTo>
                  <a:lnTo>
                    <a:pt x="9750" y="313"/>
                  </a:lnTo>
                  <a:lnTo>
                    <a:pt x="9578" y="389"/>
                  </a:lnTo>
                  <a:lnTo>
                    <a:pt x="9405" y="464"/>
                  </a:lnTo>
                  <a:lnTo>
                    <a:pt x="9178" y="594"/>
                  </a:lnTo>
                  <a:lnTo>
                    <a:pt x="8951" y="723"/>
                  </a:lnTo>
                  <a:lnTo>
                    <a:pt x="8733" y="853"/>
                  </a:lnTo>
                  <a:lnTo>
                    <a:pt x="8515" y="1004"/>
                  </a:lnTo>
                  <a:lnTo>
                    <a:pt x="8297" y="1166"/>
                  </a:lnTo>
                  <a:lnTo>
                    <a:pt x="8083" y="1328"/>
                  </a:lnTo>
                  <a:lnTo>
                    <a:pt x="7874" y="1500"/>
                  </a:lnTo>
                  <a:lnTo>
                    <a:pt x="7665" y="1684"/>
                  </a:lnTo>
                  <a:lnTo>
                    <a:pt x="7456" y="1878"/>
                  </a:lnTo>
                  <a:lnTo>
                    <a:pt x="7256" y="2083"/>
                  </a:lnTo>
                  <a:lnTo>
                    <a:pt x="7056" y="2288"/>
                  </a:lnTo>
                  <a:lnTo>
                    <a:pt x="6856" y="2504"/>
                  </a:lnTo>
                  <a:lnTo>
                    <a:pt x="6661" y="2731"/>
                  </a:lnTo>
                  <a:lnTo>
                    <a:pt x="6470" y="2968"/>
                  </a:lnTo>
                  <a:lnTo>
                    <a:pt x="6279" y="3206"/>
                  </a:lnTo>
                  <a:lnTo>
                    <a:pt x="6093" y="3454"/>
                  </a:lnTo>
                  <a:lnTo>
                    <a:pt x="5907" y="3713"/>
                  </a:lnTo>
                  <a:lnTo>
                    <a:pt x="5725" y="3983"/>
                  </a:lnTo>
                  <a:lnTo>
                    <a:pt x="5548" y="4253"/>
                  </a:lnTo>
                  <a:lnTo>
                    <a:pt x="5371" y="4533"/>
                  </a:lnTo>
                  <a:lnTo>
                    <a:pt x="5193" y="4825"/>
                  </a:lnTo>
                  <a:lnTo>
                    <a:pt x="5025" y="5116"/>
                  </a:lnTo>
                  <a:lnTo>
                    <a:pt x="4853" y="5418"/>
                  </a:lnTo>
                  <a:lnTo>
                    <a:pt x="4689" y="5731"/>
                  </a:lnTo>
                  <a:lnTo>
                    <a:pt x="4525" y="6055"/>
                  </a:lnTo>
                  <a:lnTo>
                    <a:pt x="4362" y="6379"/>
                  </a:lnTo>
                  <a:lnTo>
                    <a:pt x="4203" y="6703"/>
                  </a:lnTo>
                  <a:lnTo>
                    <a:pt x="4048" y="7048"/>
                  </a:lnTo>
                  <a:lnTo>
                    <a:pt x="3894" y="7383"/>
                  </a:lnTo>
                  <a:lnTo>
                    <a:pt x="3744" y="7739"/>
                  </a:lnTo>
                  <a:lnTo>
                    <a:pt x="3599" y="8095"/>
                  </a:lnTo>
                  <a:lnTo>
                    <a:pt x="3453" y="8462"/>
                  </a:lnTo>
                  <a:lnTo>
                    <a:pt x="3312" y="8829"/>
                  </a:lnTo>
                  <a:lnTo>
                    <a:pt x="3172" y="9207"/>
                  </a:lnTo>
                  <a:lnTo>
                    <a:pt x="3035" y="9584"/>
                  </a:lnTo>
                  <a:lnTo>
                    <a:pt x="2899" y="9973"/>
                  </a:lnTo>
                  <a:lnTo>
                    <a:pt x="2767" y="10372"/>
                  </a:lnTo>
                  <a:lnTo>
                    <a:pt x="2640" y="10772"/>
                  </a:lnTo>
                  <a:lnTo>
                    <a:pt x="2513" y="11171"/>
                  </a:lnTo>
                  <a:lnTo>
                    <a:pt x="2390" y="11581"/>
                  </a:lnTo>
                  <a:lnTo>
                    <a:pt x="2267" y="12002"/>
                  </a:lnTo>
                  <a:lnTo>
                    <a:pt x="2149" y="12423"/>
                  </a:lnTo>
                  <a:lnTo>
                    <a:pt x="2031" y="12844"/>
                  </a:lnTo>
                  <a:lnTo>
                    <a:pt x="1918" y="13276"/>
                  </a:lnTo>
                  <a:lnTo>
                    <a:pt x="1808" y="13707"/>
                  </a:lnTo>
                  <a:lnTo>
                    <a:pt x="1699" y="14150"/>
                  </a:lnTo>
                  <a:lnTo>
                    <a:pt x="1595" y="14603"/>
                  </a:lnTo>
                  <a:lnTo>
                    <a:pt x="1495" y="15046"/>
                  </a:lnTo>
                  <a:lnTo>
                    <a:pt x="1395" y="15499"/>
                  </a:lnTo>
                  <a:lnTo>
                    <a:pt x="1295" y="15963"/>
                  </a:lnTo>
                  <a:lnTo>
                    <a:pt x="1204" y="16427"/>
                  </a:lnTo>
                  <a:lnTo>
                    <a:pt x="1109" y="16891"/>
                  </a:lnTo>
                  <a:lnTo>
                    <a:pt x="1022" y="17366"/>
                  </a:lnTo>
                  <a:lnTo>
                    <a:pt x="936" y="17841"/>
                  </a:lnTo>
                  <a:lnTo>
                    <a:pt x="850" y="18327"/>
                  </a:lnTo>
                  <a:lnTo>
                    <a:pt x="773" y="18802"/>
                  </a:lnTo>
                  <a:lnTo>
                    <a:pt x="691" y="19298"/>
                  </a:lnTo>
                  <a:lnTo>
                    <a:pt x="618" y="19784"/>
                  </a:lnTo>
                  <a:lnTo>
                    <a:pt x="545" y="20280"/>
                  </a:lnTo>
                  <a:lnTo>
                    <a:pt x="473" y="20777"/>
                  </a:lnTo>
                  <a:lnTo>
                    <a:pt x="405" y="21284"/>
                  </a:lnTo>
                  <a:lnTo>
                    <a:pt x="341" y="21781"/>
                  </a:lnTo>
                  <a:lnTo>
                    <a:pt x="282" y="22288"/>
                  </a:lnTo>
                  <a:lnTo>
                    <a:pt x="218" y="22806"/>
                  </a:lnTo>
                  <a:lnTo>
                    <a:pt x="200" y="22946"/>
                  </a:lnTo>
                  <a:lnTo>
                    <a:pt x="182" y="23087"/>
                  </a:lnTo>
                  <a:lnTo>
                    <a:pt x="155" y="23216"/>
                  </a:lnTo>
                  <a:lnTo>
                    <a:pt x="127" y="23335"/>
                  </a:lnTo>
                  <a:lnTo>
                    <a:pt x="100" y="23443"/>
                  </a:lnTo>
                  <a:lnTo>
                    <a:pt x="68" y="23551"/>
                  </a:lnTo>
                  <a:lnTo>
                    <a:pt x="0" y="23734"/>
                  </a:lnTo>
                  <a:lnTo>
                    <a:pt x="91" y="23745"/>
                  </a:lnTo>
                  <a:lnTo>
                    <a:pt x="136" y="23756"/>
                  </a:lnTo>
                  <a:lnTo>
                    <a:pt x="186" y="23777"/>
                  </a:lnTo>
                  <a:lnTo>
                    <a:pt x="232" y="23799"/>
                  </a:lnTo>
                  <a:lnTo>
                    <a:pt x="282" y="23842"/>
                  </a:lnTo>
                  <a:lnTo>
                    <a:pt x="332" y="23885"/>
                  </a:lnTo>
                  <a:lnTo>
                    <a:pt x="382" y="23939"/>
                  </a:lnTo>
                  <a:lnTo>
                    <a:pt x="882" y="24598"/>
                  </a:lnTo>
                  <a:lnTo>
                    <a:pt x="1377" y="25224"/>
                  </a:lnTo>
                  <a:lnTo>
                    <a:pt x="1877" y="25828"/>
                  </a:lnTo>
                  <a:lnTo>
                    <a:pt x="2372" y="26400"/>
                  </a:lnTo>
                  <a:lnTo>
                    <a:pt x="2872" y="26951"/>
                  </a:lnTo>
                  <a:lnTo>
                    <a:pt x="3367" y="27480"/>
                  </a:lnTo>
                  <a:lnTo>
                    <a:pt x="3862" y="27976"/>
                  </a:lnTo>
                  <a:lnTo>
                    <a:pt x="4357" y="28451"/>
                  </a:lnTo>
                  <a:lnTo>
                    <a:pt x="4853" y="28904"/>
                  </a:lnTo>
                  <a:lnTo>
                    <a:pt x="5352" y="29325"/>
                  </a:lnTo>
                  <a:lnTo>
                    <a:pt x="5598" y="29530"/>
                  </a:lnTo>
                  <a:lnTo>
                    <a:pt x="5848" y="29725"/>
                  </a:lnTo>
                  <a:lnTo>
                    <a:pt x="6098" y="29908"/>
                  </a:lnTo>
                  <a:lnTo>
                    <a:pt x="6347" y="30091"/>
                  </a:lnTo>
                  <a:lnTo>
                    <a:pt x="6597" y="30264"/>
                  </a:lnTo>
                  <a:lnTo>
                    <a:pt x="6847" y="30426"/>
                  </a:lnTo>
                  <a:lnTo>
                    <a:pt x="7097" y="30588"/>
                  </a:lnTo>
                  <a:lnTo>
                    <a:pt x="7352" y="30750"/>
                  </a:lnTo>
                  <a:lnTo>
                    <a:pt x="7601" y="30890"/>
                  </a:lnTo>
                  <a:lnTo>
                    <a:pt x="7851" y="31030"/>
                  </a:lnTo>
                  <a:lnTo>
                    <a:pt x="8106" y="31160"/>
                  </a:lnTo>
                  <a:lnTo>
                    <a:pt x="8360" y="31290"/>
                  </a:lnTo>
                  <a:lnTo>
                    <a:pt x="8615" y="31408"/>
                  </a:lnTo>
                  <a:lnTo>
                    <a:pt x="8869" y="31516"/>
                  </a:lnTo>
                  <a:lnTo>
                    <a:pt x="9123" y="31624"/>
                  </a:lnTo>
                  <a:lnTo>
                    <a:pt x="9378" y="31721"/>
                  </a:lnTo>
                  <a:lnTo>
                    <a:pt x="9632" y="31818"/>
                  </a:lnTo>
                  <a:lnTo>
                    <a:pt x="9891" y="31894"/>
                  </a:lnTo>
                  <a:lnTo>
                    <a:pt x="10150" y="31970"/>
                  </a:lnTo>
                  <a:lnTo>
                    <a:pt x="10409" y="32045"/>
                  </a:lnTo>
                  <a:lnTo>
                    <a:pt x="10668" y="32099"/>
                  </a:lnTo>
                  <a:lnTo>
                    <a:pt x="10927" y="32164"/>
                  </a:lnTo>
                  <a:lnTo>
                    <a:pt x="11186" y="32207"/>
                  </a:lnTo>
                  <a:lnTo>
                    <a:pt x="11450" y="32250"/>
                  </a:lnTo>
                  <a:lnTo>
                    <a:pt x="11713" y="32283"/>
                  </a:lnTo>
                  <a:lnTo>
                    <a:pt x="11977" y="32304"/>
                  </a:lnTo>
                  <a:lnTo>
                    <a:pt x="12240" y="32326"/>
                  </a:lnTo>
                  <a:lnTo>
                    <a:pt x="12508" y="32336"/>
                  </a:lnTo>
                  <a:lnTo>
                    <a:pt x="13044" y="32336"/>
                  </a:lnTo>
                  <a:lnTo>
                    <a:pt x="13313" y="32326"/>
                  </a:lnTo>
                  <a:lnTo>
                    <a:pt x="13585" y="32304"/>
                  </a:lnTo>
                  <a:lnTo>
                    <a:pt x="13853" y="32272"/>
                  </a:lnTo>
                  <a:lnTo>
                    <a:pt x="14126" y="32239"/>
                  </a:lnTo>
                  <a:lnTo>
                    <a:pt x="14403" y="32196"/>
                  </a:lnTo>
                  <a:lnTo>
                    <a:pt x="14676" y="32153"/>
                  </a:lnTo>
                  <a:lnTo>
                    <a:pt x="14953" y="32099"/>
                  </a:lnTo>
                  <a:lnTo>
                    <a:pt x="15230" y="32034"/>
                  </a:lnTo>
                  <a:lnTo>
                    <a:pt x="15512" y="31959"/>
                  </a:lnTo>
                  <a:lnTo>
                    <a:pt x="15789" y="31872"/>
                  </a:lnTo>
                  <a:lnTo>
                    <a:pt x="16070" y="31786"/>
                  </a:lnTo>
                  <a:lnTo>
                    <a:pt x="16357" y="31689"/>
                  </a:lnTo>
                  <a:lnTo>
                    <a:pt x="16643" y="31592"/>
                  </a:lnTo>
                  <a:lnTo>
                    <a:pt x="16929" y="31484"/>
                  </a:lnTo>
                  <a:lnTo>
                    <a:pt x="16970" y="31473"/>
                  </a:lnTo>
                  <a:lnTo>
                    <a:pt x="17011" y="31473"/>
                  </a:lnTo>
                  <a:lnTo>
                    <a:pt x="17052" y="31484"/>
                  </a:lnTo>
                  <a:lnTo>
                    <a:pt x="17093" y="31495"/>
                  </a:lnTo>
                  <a:lnTo>
                    <a:pt x="17165" y="31538"/>
                  </a:lnTo>
                  <a:lnTo>
                    <a:pt x="17234" y="31581"/>
                  </a:lnTo>
                  <a:lnTo>
                    <a:pt x="17461" y="29099"/>
                  </a:lnTo>
                  <a:lnTo>
                    <a:pt x="17574" y="27847"/>
                  </a:lnTo>
                  <a:lnTo>
                    <a:pt x="17683" y="26584"/>
                  </a:lnTo>
                  <a:lnTo>
                    <a:pt x="17788" y="25321"/>
                  </a:lnTo>
                  <a:lnTo>
                    <a:pt x="17883" y="24047"/>
                  </a:lnTo>
                  <a:lnTo>
                    <a:pt x="17929" y="23410"/>
                  </a:lnTo>
                  <a:lnTo>
                    <a:pt x="17970" y="22774"/>
                  </a:lnTo>
                  <a:lnTo>
                    <a:pt x="18006" y="22137"/>
                  </a:lnTo>
                  <a:lnTo>
                    <a:pt x="18038" y="21500"/>
                  </a:lnTo>
                  <a:lnTo>
                    <a:pt x="18070" y="20863"/>
                  </a:lnTo>
                  <a:lnTo>
                    <a:pt x="18092" y="20227"/>
                  </a:lnTo>
                  <a:lnTo>
                    <a:pt x="18115" y="19590"/>
                  </a:lnTo>
                  <a:lnTo>
                    <a:pt x="18129" y="18953"/>
                  </a:lnTo>
                  <a:lnTo>
                    <a:pt x="18142" y="18316"/>
                  </a:lnTo>
                  <a:lnTo>
                    <a:pt x="18147" y="17679"/>
                  </a:lnTo>
                  <a:lnTo>
                    <a:pt x="18147" y="17043"/>
                  </a:lnTo>
                  <a:lnTo>
                    <a:pt x="18138" y="16406"/>
                  </a:lnTo>
                  <a:lnTo>
                    <a:pt x="18129" y="15780"/>
                  </a:lnTo>
                  <a:lnTo>
                    <a:pt x="18106" y="15143"/>
                  </a:lnTo>
                  <a:lnTo>
                    <a:pt x="18079" y="14517"/>
                  </a:lnTo>
                  <a:lnTo>
                    <a:pt x="18047" y="13891"/>
                  </a:lnTo>
                  <a:lnTo>
                    <a:pt x="18006" y="13265"/>
                  </a:lnTo>
                  <a:lnTo>
                    <a:pt x="17956" y="12639"/>
                  </a:lnTo>
                  <a:lnTo>
                    <a:pt x="17897" y="12013"/>
                  </a:lnTo>
                  <a:lnTo>
                    <a:pt x="17829" y="11398"/>
                  </a:lnTo>
                  <a:lnTo>
                    <a:pt x="17779" y="10977"/>
                  </a:lnTo>
                  <a:lnTo>
                    <a:pt x="17724" y="10556"/>
                  </a:lnTo>
                  <a:lnTo>
                    <a:pt x="17665" y="10156"/>
                  </a:lnTo>
                  <a:lnTo>
                    <a:pt x="17606" y="9757"/>
                  </a:lnTo>
                  <a:lnTo>
                    <a:pt x="17538" y="9369"/>
                  </a:lnTo>
                  <a:lnTo>
                    <a:pt x="17470" y="8991"/>
                  </a:lnTo>
                  <a:lnTo>
                    <a:pt x="17397" y="8613"/>
                  </a:lnTo>
                  <a:lnTo>
                    <a:pt x="17320" y="8246"/>
                  </a:lnTo>
                  <a:lnTo>
                    <a:pt x="17243" y="7890"/>
                  </a:lnTo>
                  <a:lnTo>
                    <a:pt x="17161" y="7534"/>
                  </a:lnTo>
                  <a:lnTo>
                    <a:pt x="17075" y="7199"/>
                  </a:lnTo>
                  <a:lnTo>
                    <a:pt x="16984" y="6865"/>
                  </a:lnTo>
                  <a:lnTo>
                    <a:pt x="16893" y="6530"/>
                  </a:lnTo>
                  <a:lnTo>
                    <a:pt x="16797" y="6217"/>
                  </a:lnTo>
                  <a:lnTo>
                    <a:pt x="16697" y="5904"/>
                  </a:lnTo>
                  <a:lnTo>
                    <a:pt x="16593" y="5602"/>
                  </a:lnTo>
                  <a:lnTo>
                    <a:pt x="16488" y="5310"/>
                  </a:lnTo>
                  <a:lnTo>
                    <a:pt x="16384" y="5019"/>
                  </a:lnTo>
                  <a:lnTo>
                    <a:pt x="16270" y="4738"/>
                  </a:lnTo>
                  <a:lnTo>
                    <a:pt x="16161" y="4468"/>
                  </a:lnTo>
                  <a:lnTo>
                    <a:pt x="16043" y="4209"/>
                  </a:lnTo>
                  <a:lnTo>
                    <a:pt x="15925" y="3950"/>
                  </a:lnTo>
                  <a:lnTo>
                    <a:pt x="15802" y="3702"/>
                  </a:lnTo>
                  <a:lnTo>
                    <a:pt x="15680" y="3465"/>
                  </a:lnTo>
                  <a:lnTo>
                    <a:pt x="15552" y="3227"/>
                  </a:lnTo>
                  <a:lnTo>
                    <a:pt x="15425" y="3011"/>
                  </a:lnTo>
                  <a:lnTo>
                    <a:pt x="15293" y="2795"/>
                  </a:lnTo>
                  <a:lnTo>
                    <a:pt x="15162" y="2590"/>
                  </a:lnTo>
                  <a:lnTo>
                    <a:pt x="15025" y="2385"/>
                  </a:lnTo>
                  <a:lnTo>
                    <a:pt x="14889" y="2191"/>
                  </a:lnTo>
                  <a:lnTo>
                    <a:pt x="14753" y="2008"/>
                  </a:lnTo>
                  <a:lnTo>
                    <a:pt x="14612" y="1835"/>
                  </a:lnTo>
                  <a:lnTo>
                    <a:pt x="14467" y="1662"/>
                  </a:lnTo>
                  <a:lnTo>
                    <a:pt x="14321" y="1511"/>
                  </a:lnTo>
                  <a:lnTo>
                    <a:pt x="14176" y="1360"/>
                  </a:lnTo>
                  <a:lnTo>
                    <a:pt x="14026" y="1209"/>
                  </a:lnTo>
                  <a:lnTo>
                    <a:pt x="13876" y="1079"/>
                  </a:lnTo>
                  <a:lnTo>
                    <a:pt x="13721" y="950"/>
                  </a:lnTo>
                  <a:lnTo>
                    <a:pt x="13572" y="831"/>
                  </a:lnTo>
                  <a:lnTo>
                    <a:pt x="13417" y="712"/>
                  </a:lnTo>
                  <a:lnTo>
                    <a:pt x="13258" y="615"/>
                  </a:lnTo>
                  <a:lnTo>
                    <a:pt x="13099" y="518"/>
                  </a:lnTo>
                  <a:lnTo>
                    <a:pt x="12940" y="432"/>
                  </a:lnTo>
                  <a:lnTo>
                    <a:pt x="12781" y="356"/>
                  </a:lnTo>
                  <a:lnTo>
                    <a:pt x="12617" y="281"/>
                  </a:lnTo>
                  <a:lnTo>
                    <a:pt x="12458" y="216"/>
                  </a:lnTo>
                  <a:lnTo>
                    <a:pt x="12295" y="162"/>
                  </a:lnTo>
                  <a:lnTo>
                    <a:pt x="12127" y="119"/>
                  </a:lnTo>
                  <a:lnTo>
                    <a:pt x="11963" y="76"/>
                  </a:lnTo>
                  <a:lnTo>
                    <a:pt x="11795" y="43"/>
                  </a:lnTo>
                  <a:lnTo>
                    <a:pt x="11627" y="22"/>
                  </a:lnTo>
                  <a:lnTo>
                    <a:pt x="11459" y="11"/>
                  </a:lnTo>
                  <a:lnTo>
                    <a:pt x="112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6"/>
            <p:cNvSpPr/>
            <p:nvPr/>
          </p:nvSpPr>
          <p:spPr>
            <a:xfrm>
              <a:off x="2294400" y="-4154450"/>
              <a:ext cx="61350" cy="97975"/>
            </a:xfrm>
            <a:custGeom>
              <a:avLst/>
              <a:gdLst/>
              <a:ahLst/>
              <a:cxnLst/>
              <a:rect l="l" t="t" r="r" b="b"/>
              <a:pathLst>
                <a:path w="2454" h="3919" extrusionOk="0">
                  <a:moveTo>
                    <a:pt x="591" y="0"/>
                  </a:moveTo>
                  <a:lnTo>
                    <a:pt x="532" y="206"/>
                  </a:lnTo>
                  <a:lnTo>
                    <a:pt x="500" y="292"/>
                  </a:lnTo>
                  <a:lnTo>
                    <a:pt x="459" y="378"/>
                  </a:lnTo>
                  <a:lnTo>
                    <a:pt x="359" y="594"/>
                  </a:lnTo>
                  <a:lnTo>
                    <a:pt x="264" y="799"/>
                  </a:lnTo>
                  <a:lnTo>
                    <a:pt x="177" y="1015"/>
                  </a:lnTo>
                  <a:lnTo>
                    <a:pt x="141" y="1123"/>
                  </a:lnTo>
                  <a:lnTo>
                    <a:pt x="109" y="1242"/>
                  </a:lnTo>
                  <a:lnTo>
                    <a:pt x="77" y="1360"/>
                  </a:lnTo>
                  <a:lnTo>
                    <a:pt x="50" y="1479"/>
                  </a:lnTo>
                  <a:lnTo>
                    <a:pt x="32" y="1609"/>
                  </a:lnTo>
                  <a:lnTo>
                    <a:pt x="14" y="1749"/>
                  </a:lnTo>
                  <a:lnTo>
                    <a:pt x="5" y="1889"/>
                  </a:lnTo>
                  <a:lnTo>
                    <a:pt x="0" y="2040"/>
                  </a:lnTo>
                  <a:lnTo>
                    <a:pt x="0" y="2213"/>
                  </a:lnTo>
                  <a:lnTo>
                    <a:pt x="9" y="2386"/>
                  </a:lnTo>
                  <a:lnTo>
                    <a:pt x="23" y="2558"/>
                  </a:lnTo>
                  <a:lnTo>
                    <a:pt x="50" y="2720"/>
                  </a:lnTo>
                  <a:lnTo>
                    <a:pt x="77" y="2871"/>
                  </a:lnTo>
                  <a:lnTo>
                    <a:pt x="114" y="3012"/>
                  </a:lnTo>
                  <a:lnTo>
                    <a:pt x="155" y="3141"/>
                  </a:lnTo>
                  <a:lnTo>
                    <a:pt x="200" y="3260"/>
                  </a:lnTo>
                  <a:lnTo>
                    <a:pt x="250" y="3368"/>
                  </a:lnTo>
                  <a:lnTo>
                    <a:pt x="305" y="3465"/>
                  </a:lnTo>
                  <a:lnTo>
                    <a:pt x="359" y="3551"/>
                  </a:lnTo>
                  <a:lnTo>
                    <a:pt x="423" y="3638"/>
                  </a:lnTo>
                  <a:lnTo>
                    <a:pt x="486" y="3703"/>
                  </a:lnTo>
                  <a:lnTo>
                    <a:pt x="554" y="3757"/>
                  </a:lnTo>
                  <a:lnTo>
                    <a:pt x="623" y="3810"/>
                  </a:lnTo>
                  <a:lnTo>
                    <a:pt x="691" y="3854"/>
                  </a:lnTo>
                  <a:lnTo>
                    <a:pt x="763" y="3886"/>
                  </a:lnTo>
                  <a:lnTo>
                    <a:pt x="836" y="3908"/>
                  </a:lnTo>
                  <a:lnTo>
                    <a:pt x="909" y="3918"/>
                  </a:lnTo>
                  <a:lnTo>
                    <a:pt x="1050" y="3918"/>
                  </a:lnTo>
                  <a:lnTo>
                    <a:pt x="1118" y="3908"/>
                  </a:lnTo>
                  <a:lnTo>
                    <a:pt x="1186" y="3886"/>
                  </a:lnTo>
                  <a:lnTo>
                    <a:pt x="1254" y="3854"/>
                  </a:lnTo>
                  <a:lnTo>
                    <a:pt x="1318" y="3821"/>
                  </a:lnTo>
                  <a:lnTo>
                    <a:pt x="1377" y="3778"/>
                  </a:lnTo>
                  <a:lnTo>
                    <a:pt x="1440" y="3735"/>
                  </a:lnTo>
                  <a:lnTo>
                    <a:pt x="1499" y="3681"/>
                  </a:lnTo>
                  <a:lnTo>
                    <a:pt x="1558" y="3616"/>
                  </a:lnTo>
                  <a:lnTo>
                    <a:pt x="1613" y="3551"/>
                  </a:lnTo>
                  <a:lnTo>
                    <a:pt x="1668" y="3476"/>
                  </a:lnTo>
                  <a:lnTo>
                    <a:pt x="1722" y="3400"/>
                  </a:lnTo>
                  <a:lnTo>
                    <a:pt x="1827" y="3228"/>
                  </a:lnTo>
                  <a:lnTo>
                    <a:pt x="1922" y="3023"/>
                  </a:lnTo>
                  <a:lnTo>
                    <a:pt x="2013" y="2818"/>
                  </a:lnTo>
                  <a:lnTo>
                    <a:pt x="2099" y="2580"/>
                  </a:lnTo>
                  <a:lnTo>
                    <a:pt x="2181" y="2343"/>
                  </a:lnTo>
                  <a:lnTo>
                    <a:pt x="2258" y="2084"/>
                  </a:lnTo>
                  <a:lnTo>
                    <a:pt x="2326" y="1814"/>
                  </a:lnTo>
                  <a:lnTo>
                    <a:pt x="2394" y="1533"/>
                  </a:lnTo>
                  <a:lnTo>
                    <a:pt x="2454" y="1242"/>
                  </a:lnTo>
                  <a:lnTo>
                    <a:pt x="1986" y="972"/>
                  </a:lnTo>
                  <a:lnTo>
                    <a:pt x="1749" y="821"/>
                  </a:lnTo>
                  <a:lnTo>
                    <a:pt x="1518" y="670"/>
                  </a:lnTo>
                  <a:lnTo>
                    <a:pt x="1281" y="519"/>
                  </a:lnTo>
                  <a:lnTo>
                    <a:pt x="1050" y="346"/>
                  </a:lnTo>
                  <a:lnTo>
                    <a:pt x="818" y="17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6"/>
            <p:cNvSpPr/>
            <p:nvPr/>
          </p:nvSpPr>
          <p:spPr>
            <a:xfrm>
              <a:off x="2433200" y="-5428600"/>
              <a:ext cx="120075" cy="346775"/>
            </a:xfrm>
            <a:custGeom>
              <a:avLst/>
              <a:gdLst/>
              <a:ahLst/>
              <a:cxnLst/>
              <a:rect l="l" t="t" r="r" b="b"/>
              <a:pathLst>
                <a:path w="4803" h="13871" extrusionOk="0">
                  <a:moveTo>
                    <a:pt x="350" y="1"/>
                  </a:moveTo>
                  <a:lnTo>
                    <a:pt x="182" y="6585"/>
                  </a:lnTo>
                  <a:lnTo>
                    <a:pt x="96" y="9855"/>
                  </a:lnTo>
                  <a:lnTo>
                    <a:pt x="0" y="13104"/>
                  </a:lnTo>
                  <a:lnTo>
                    <a:pt x="341" y="13007"/>
                  </a:lnTo>
                  <a:lnTo>
                    <a:pt x="682" y="12920"/>
                  </a:lnTo>
                  <a:lnTo>
                    <a:pt x="1022" y="12866"/>
                  </a:lnTo>
                  <a:lnTo>
                    <a:pt x="1363" y="12823"/>
                  </a:lnTo>
                  <a:lnTo>
                    <a:pt x="1704" y="12813"/>
                  </a:lnTo>
                  <a:lnTo>
                    <a:pt x="2049" y="12834"/>
                  </a:lnTo>
                  <a:lnTo>
                    <a:pt x="2395" y="12866"/>
                  </a:lnTo>
                  <a:lnTo>
                    <a:pt x="2735" y="12931"/>
                  </a:lnTo>
                  <a:lnTo>
                    <a:pt x="2990" y="13007"/>
                  </a:lnTo>
                  <a:lnTo>
                    <a:pt x="3235" y="13093"/>
                  </a:lnTo>
                  <a:lnTo>
                    <a:pt x="3476" y="13201"/>
                  </a:lnTo>
                  <a:lnTo>
                    <a:pt x="3712" y="13309"/>
                  </a:lnTo>
                  <a:lnTo>
                    <a:pt x="3944" y="13439"/>
                  </a:lnTo>
                  <a:lnTo>
                    <a:pt x="4171" y="13568"/>
                  </a:lnTo>
                  <a:lnTo>
                    <a:pt x="4394" y="13719"/>
                  </a:lnTo>
                  <a:lnTo>
                    <a:pt x="4612" y="13870"/>
                  </a:lnTo>
                  <a:lnTo>
                    <a:pt x="4607" y="12294"/>
                  </a:lnTo>
                  <a:lnTo>
                    <a:pt x="4607" y="10686"/>
                  </a:lnTo>
                  <a:lnTo>
                    <a:pt x="4621" y="9067"/>
                  </a:lnTo>
                  <a:lnTo>
                    <a:pt x="4639" y="7438"/>
                  </a:lnTo>
                  <a:lnTo>
                    <a:pt x="4666" y="5797"/>
                  </a:lnTo>
                  <a:lnTo>
                    <a:pt x="4703" y="4135"/>
                  </a:lnTo>
                  <a:lnTo>
                    <a:pt x="4748" y="2473"/>
                  </a:lnTo>
                  <a:lnTo>
                    <a:pt x="4803" y="800"/>
                  </a:lnTo>
                  <a:lnTo>
                    <a:pt x="4689" y="854"/>
                  </a:lnTo>
                  <a:lnTo>
                    <a:pt x="4571" y="897"/>
                  </a:lnTo>
                  <a:lnTo>
                    <a:pt x="4457" y="929"/>
                  </a:lnTo>
                  <a:lnTo>
                    <a:pt x="4339" y="951"/>
                  </a:lnTo>
                  <a:lnTo>
                    <a:pt x="4221" y="972"/>
                  </a:lnTo>
                  <a:lnTo>
                    <a:pt x="4107" y="983"/>
                  </a:lnTo>
                  <a:lnTo>
                    <a:pt x="3871" y="983"/>
                  </a:lnTo>
                  <a:lnTo>
                    <a:pt x="3635" y="962"/>
                  </a:lnTo>
                  <a:lnTo>
                    <a:pt x="3403" y="929"/>
                  </a:lnTo>
                  <a:lnTo>
                    <a:pt x="2940" y="875"/>
                  </a:lnTo>
                  <a:lnTo>
                    <a:pt x="2395" y="810"/>
                  </a:lnTo>
                  <a:lnTo>
                    <a:pt x="1849" y="735"/>
                  </a:lnTo>
                  <a:lnTo>
                    <a:pt x="1581" y="681"/>
                  </a:lnTo>
                  <a:lnTo>
                    <a:pt x="1309" y="627"/>
                  </a:lnTo>
                  <a:lnTo>
                    <a:pt x="1041" y="562"/>
                  </a:lnTo>
                  <a:lnTo>
                    <a:pt x="773" y="487"/>
                  </a:lnTo>
                  <a:lnTo>
                    <a:pt x="709" y="454"/>
                  </a:lnTo>
                  <a:lnTo>
                    <a:pt x="645" y="422"/>
                  </a:lnTo>
                  <a:lnTo>
                    <a:pt x="586" y="368"/>
                  </a:lnTo>
                  <a:lnTo>
                    <a:pt x="532" y="314"/>
                  </a:lnTo>
                  <a:lnTo>
                    <a:pt x="482" y="249"/>
                  </a:lnTo>
                  <a:lnTo>
                    <a:pt x="436" y="174"/>
                  </a:lnTo>
                  <a:lnTo>
                    <a:pt x="391" y="9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6"/>
            <p:cNvSpPr/>
            <p:nvPr/>
          </p:nvSpPr>
          <p:spPr>
            <a:xfrm>
              <a:off x="2444100" y="-5861400"/>
              <a:ext cx="137575" cy="411250"/>
            </a:xfrm>
            <a:custGeom>
              <a:avLst/>
              <a:gdLst/>
              <a:ahLst/>
              <a:cxnLst/>
              <a:rect l="l" t="t" r="r" b="b"/>
              <a:pathLst>
                <a:path w="5503" h="16450" extrusionOk="0">
                  <a:moveTo>
                    <a:pt x="759" y="1"/>
                  </a:moveTo>
                  <a:lnTo>
                    <a:pt x="691" y="897"/>
                  </a:lnTo>
                  <a:lnTo>
                    <a:pt x="623" y="1792"/>
                  </a:lnTo>
                  <a:lnTo>
                    <a:pt x="559" y="2699"/>
                  </a:lnTo>
                  <a:lnTo>
                    <a:pt x="505" y="3606"/>
                  </a:lnTo>
                  <a:lnTo>
                    <a:pt x="446" y="4512"/>
                  </a:lnTo>
                  <a:lnTo>
                    <a:pt x="396" y="5430"/>
                  </a:lnTo>
                  <a:lnTo>
                    <a:pt x="346" y="6347"/>
                  </a:lnTo>
                  <a:lnTo>
                    <a:pt x="296" y="7265"/>
                  </a:lnTo>
                  <a:lnTo>
                    <a:pt x="209" y="9110"/>
                  </a:lnTo>
                  <a:lnTo>
                    <a:pt x="132" y="10967"/>
                  </a:lnTo>
                  <a:lnTo>
                    <a:pt x="64" y="12823"/>
                  </a:lnTo>
                  <a:lnTo>
                    <a:pt x="0" y="14690"/>
                  </a:lnTo>
                  <a:lnTo>
                    <a:pt x="37" y="14658"/>
                  </a:lnTo>
                  <a:lnTo>
                    <a:pt x="69" y="14625"/>
                  </a:lnTo>
                  <a:lnTo>
                    <a:pt x="105" y="14604"/>
                  </a:lnTo>
                  <a:lnTo>
                    <a:pt x="146" y="14582"/>
                  </a:lnTo>
                  <a:lnTo>
                    <a:pt x="191" y="14582"/>
                  </a:lnTo>
                  <a:lnTo>
                    <a:pt x="237" y="14572"/>
                  </a:lnTo>
                  <a:lnTo>
                    <a:pt x="337" y="14582"/>
                  </a:lnTo>
                  <a:lnTo>
                    <a:pt x="609" y="14658"/>
                  </a:lnTo>
                  <a:lnTo>
                    <a:pt x="882" y="14733"/>
                  </a:lnTo>
                  <a:lnTo>
                    <a:pt x="1154" y="14820"/>
                  </a:lnTo>
                  <a:lnTo>
                    <a:pt x="1427" y="14917"/>
                  </a:lnTo>
                  <a:lnTo>
                    <a:pt x="1968" y="15122"/>
                  </a:lnTo>
                  <a:lnTo>
                    <a:pt x="2504" y="15349"/>
                  </a:lnTo>
                  <a:lnTo>
                    <a:pt x="2999" y="15532"/>
                  </a:lnTo>
                  <a:lnTo>
                    <a:pt x="3244" y="15629"/>
                  </a:lnTo>
                  <a:lnTo>
                    <a:pt x="3490" y="15748"/>
                  </a:lnTo>
                  <a:lnTo>
                    <a:pt x="3731" y="15877"/>
                  </a:lnTo>
                  <a:lnTo>
                    <a:pt x="3853" y="15953"/>
                  </a:lnTo>
                  <a:lnTo>
                    <a:pt x="3971" y="16039"/>
                  </a:lnTo>
                  <a:lnTo>
                    <a:pt x="4089" y="16126"/>
                  </a:lnTo>
                  <a:lnTo>
                    <a:pt x="4208" y="16223"/>
                  </a:lnTo>
                  <a:lnTo>
                    <a:pt x="4326" y="16331"/>
                  </a:lnTo>
                  <a:lnTo>
                    <a:pt x="4439" y="16450"/>
                  </a:lnTo>
                  <a:lnTo>
                    <a:pt x="4476" y="15564"/>
                  </a:lnTo>
                  <a:lnTo>
                    <a:pt x="4517" y="14679"/>
                  </a:lnTo>
                  <a:lnTo>
                    <a:pt x="4562" y="13794"/>
                  </a:lnTo>
                  <a:lnTo>
                    <a:pt x="4612" y="12909"/>
                  </a:lnTo>
                  <a:lnTo>
                    <a:pt x="4667" y="12014"/>
                  </a:lnTo>
                  <a:lnTo>
                    <a:pt x="4721" y="11139"/>
                  </a:lnTo>
                  <a:lnTo>
                    <a:pt x="4780" y="10254"/>
                  </a:lnTo>
                  <a:lnTo>
                    <a:pt x="4844" y="9369"/>
                  </a:lnTo>
                  <a:lnTo>
                    <a:pt x="4912" y="8495"/>
                  </a:lnTo>
                  <a:lnTo>
                    <a:pt x="4985" y="7621"/>
                  </a:lnTo>
                  <a:lnTo>
                    <a:pt x="5062" y="6746"/>
                  </a:lnTo>
                  <a:lnTo>
                    <a:pt x="5144" y="5872"/>
                  </a:lnTo>
                  <a:lnTo>
                    <a:pt x="5225" y="4998"/>
                  </a:lnTo>
                  <a:lnTo>
                    <a:pt x="5312" y="4134"/>
                  </a:lnTo>
                  <a:lnTo>
                    <a:pt x="5407" y="3271"/>
                  </a:lnTo>
                  <a:lnTo>
                    <a:pt x="5503" y="2418"/>
                  </a:lnTo>
                  <a:lnTo>
                    <a:pt x="4889" y="2235"/>
                  </a:lnTo>
                  <a:lnTo>
                    <a:pt x="4280" y="2041"/>
                  </a:lnTo>
                  <a:lnTo>
                    <a:pt x="3667" y="1825"/>
                  </a:lnTo>
                  <a:lnTo>
                    <a:pt x="3363" y="1717"/>
                  </a:lnTo>
                  <a:lnTo>
                    <a:pt x="3058" y="1587"/>
                  </a:lnTo>
                  <a:lnTo>
                    <a:pt x="2754" y="1479"/>
                  </a:lnTo>
                  <a:lnTo>
                    <a:pt x="2449" y="1371"/>
                  </a:lnTo>
                  <a:lnTo>
                    <a:pt x="2149" y="1253"/>
                  </a:lnTo>
                  <a:lnTo>
                    <a:pt x="1999" y="1177"/>
                  </a:lnTo>
                  <a:lnTo>
                    <a:pt x="1854" y="1102"/>
                  </a:lnTo>
                  <a:lnTo>
                    <a:pt x="1709" y="1015"/>
                  </a:lnTo>
                  <a:lnTo>
                    <a:pt x="1563" y="918"/>
                  </a:lnTo>
                  <a:lnTo>
                    <a:pt x="1422" y="810"/>
                  </a:lnTo>
                  <a:lnTo>
                    <a:pt x="1286" y="681"/>
                  </a:lnTo>
                  <a:lnTo>
                    <a:pt x="1150" y="540"/>
                  </a:lnTo>
                  <a:lnTo>
                    <a:pt x="1014" y="378"/>
                  </a:lnTo>
                  <a:lnTo>
                    <a:pt x="886" y="19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2469200" y="-6335225"/>
              <a:ext cx="176875" cy="474675"/>
            </a:xfrm>
            <a:custGeom>
              <a:avLst/>
              <a:gdLst/>
              <a:ahLst/>
              <a:cxnLst/>
              <a:rect l="l" t="t" r="r" b="b"/>
              <a:pathLst>
                <a:path w="7075" h="18987" extrusionOk="0">
                  <a:moveTo>
                    <a:pt x="2649" y="1"/>
                  </a:moveTo>
                  <a:lnTo>
                    <a:pt x="2531" y="465"/>
                  </a:lnTo>
                  <a:lnTo>
                    <a:pt x="2413" y="918"/>
                  </a:lnTo>
                  <a:lnTo>
                    <a:pt x="2304" y="1382"/>
                  </a:lnTo>
                  <a:lnTo>
                    <a:pt x="2190" y="1846"/>
                  </a:lnTo>
                  <a:lnTo>
                    <a:pt x="2081" y="2321"/>
                  </a:lnTo>
                  <a:lnTo>
                    <a:pt x="1977" y="2796"/>
                  </a:lnTo>
                  <a:lnTo>
                    <a:pt x="1872" y="3271"/>
                  </a:lnTo>
                  <a:lnTo>
                    <a:pt x="1772" y="3746"/>
                  </a:lnTo>
                  <a:lnTo>
                    <a:pt x="1677" y="4232"/>
                  </a:lnTo>
                  <a:lnTo>
                    <a:pt x="1582" y="4717"/>
                  </a:lnTo>
                  <a:lnTo>
                    <a:pt x="1395" y="5700"/>
                  </a:lnTo>
                  <a:lnTo>
                    <a:pt x="1218" y="6693"/>
                  </a:lnTo>
                  <a:lnTo>
                    <a:pt x="1055" y="7696"/>
                  </a:lnTo>
                  <a:lnTo>
                    <a:pt x="896" y="8711"/>
                  </a:lnTo>
                  <a:lnTo>
                    <a:pt x="746" y="9747"/>
                  </a:lnTo>
                  <a:lnTo>
                    <a:pt x="605" y="10783"/>
                  </a:lnTo>
                  <a:lnTo>
                    <a:pt x="468" y="11830"/>
                  </a:lnTo>
                  <a:lnTo>
                    <a:pt x="341" y="12888"/>
                  </a:lnTo>
                  <a:lnTo>
                    <a:pt x="223" y="13956"/>
                  </a:lnTo>
                  <a:lnTo>
                    <a:pt x="110" y="15036"/>
                  </a:lnTo>
                  <a:lnTo>
                    <a:pt x="0" y="16115"/>
                  </a:lnTo>
                  <a:lnTo>
                    <a:pt x="146" y="16061"/>
                  </a:lnTo>
                  <a:lnTo>
                    <a:pt x="291" y="16040"/>
                  </a:lnTo>
                  <a:lnTo>
                    <a:pt x="432" y="16029"/>
                  </a:lnTo>
                  <a:lnTo>
                    <a:pt x="573" y="16040"/>
                  </a:lnTo>
                  <a:lnTo>
                    <a:pt x="718" y="16072"/>
                  </a:lnTo>
                  <a:lnTo>
                    <a:pt x="859" y="16115"/>
                  </a:lnTo>
                  <a:lnTo>
                    <a:pt x="1000" y="16169"/>
                  </a:lnTo>
                  <a:lnTo>
                    <a:pt x="1141" y="16245"/>
                  </a:lnTo>
                  <a:lnTo>
                    <a:pt x="1282" y="16331"/>
                  </a:lnTo>
                  <a:lnTo>
                    <a:pt x="1423" y="16417"/>
                  </a:lnTo>
                  <a:lnTo>
                    <a:pt x="1700" y="16622"/>
                  </a:lnTo>
                  <a:lnTo>
                    <a:pt x="2259" y="17054"/>
                  </a:lnTo>
                  <a:lnTo>
                    <a:pt x="2895" y="17497"/>
                  </a:lnTo>
                  <a:lnTo>
                    <a:pt x="3531" y="17961"/>
                  </a:lnTo>
                  <a:lnTo>
                    <a:pt x="3844" y="18209"/>
                  </a:lnTo>
                  <a:lnTo>
                    <a:pt x="4158" y="18457"/>
                  </a:lnTo>
                  <a:lnTo>
                    <a:pt x="4471" y="18716"/>
                  </a:lnTo>
                  <a:lnTo>
                    <a:pt x="4789" y="18986"/>
                  </a:lnTo>
                  <a:lnTo>
                    <a:pt x="4894" y="18166"/>
                  </a:lnTo>
                  <a:lnTo>
                    <a:pt x="5007" y="17356"/>
                  </a:lnTo>
                  <a:lnTo>
                    <a:pt x="5121" y="16558"/>
                  </a:lnTo>
                  <a:lnTo>
                    <a:pt x="5244" y="15759"/>
                  </a:lnTo>
                  <a:lnTo>
                    <a:pt x="5366" y="14960"/>
                  </a:lnTo>
                  <a:lnTo>
                    <a:pt x="5498" y="14172"/>
                  </a:lnTo>
                  <a:lnTo>
                    <a:pt x="5634" y="13384"/>
                  </a:lnTo>
                  <a:lnTo>
                    <a:pt x="5775" y="12607"/>
                  </a:lnTo>
                  <a:lnTo>
                    <a:pt x="5921" y="11830"/>
                  </a:lnTo>
                  <a:lnTo>
                    <a:pt x="6071" y="11075"/>
                  </a:lnTo>
                  <a:lnTo>
                    <a:pt x="6225" y="10308"/>
                  </a:lnTo>
                  <a:lnTo>
                    <a:pt x="6384" y="9564"/>
                  </a:lnTo>
                  <a:lnTo>
                    <a:pt x="6548" y="8819"/>
                  </a:lnTo>
                  <a:lnTo>
                    <a:pt x="6720" y="8085"/>
                  </a:lnTo>
                  <a:lnTo>
                    <a:pt x="6893" y="7362"/>
                  </a:lnTo>
                  <a:lnTo>
                    <a:pt x="7075" y="6639"/>
                  </a:lnTo>
                  <a:lnTo>
                    <a:pt x="6920" y="6509"/>
                  </a:lnTo>
                  <a:lnTo>
                    <a:pt x="6766" y="6369"/>
                  </a:lnTo>
                  <a:lnTo>
                    <a:pt x="6611" y="6218"/>
                  </a:lnTo>
                  <a:lnTo>
                    <a:pt x="6461" y="6067"/>
                  </a:lnTo>
                  <a:lnTo>
                    <a:pt x="6157" y="5743"/>
                  </a:lnTo>
                  <a:lnTo>
                    <a:pt x="5862" y="5387"/>
                  </a:lnTo>
                  <a:lnTo>
                    <a:pt x="5566" y="5030"/>
                  </a:lnTo>
                  <a:lnTo>
                    <a:pt x="5275" y="4653"/>
                  </a:lnTo>
                  <a:lnTo>
                    <a:pt x="4989" y="4264"/>
                  </a:lnTo>
                  <a:lnTo>
                    <a:pt x="4703" y="3876"/>
                  </a:lnTo>
                  <a:lnTo>
                    <a:pt x="4412" y="3465"/>
                  </a:lnTo>
                  <a:lnTo>
                    <a:pt x="4126" y="3055"/>
                  </a:lnTo>
                  <a:lnTo>
                    <a:pt x="3849" y="2634"/>
                  </a:lnTo>
                  <a:lnTo>
                    <a:pt x="3712" y="2408"/>
                  </a:lnTo>
                  <a:lnTo>
                    <a:pt x="3576" y="2192"/>
                  </a:lnTo>
                  <a:lnTo>
                    <a:pt x="3449" y="1954"/>
                  </a:lnTo>
                  <a:lnTo>
                    <a:pt x="3322" y="1717"/>
                  </a:lnTo>
                  <a:lnTo>
                    <a:pt x="3195" y="1458"/>
                  </a:lnTo>
                  <a:lnTo>
                    <a:pt x="3076" y="1199"/>
                  </a:lnTo>
                  <a:lnTo>
                    <a:pt x="2963" y="918"/>
                  </a:lnTo>
                  <a:lnTo>
                    <a:pt x="2854" y="638"/>
                  </a:lnTo>
                  <a:lnTo>
                    <a:pt x="2749" y="32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>
              <a:off x="2512250" y="-4120725"/>
              <a:ext cx="61025" cy="142500"/>
            </a:xfrm>
            <a:custGeom>
              <a:avLst/>
              <a:gdLst/>
              <a:ahLst/>
              <a:cxnLst/>
              <a:rect l="l" t="t" r="r" b="b"/>
              <a:pathLst>
                <a:path w="2441" h="5700" extrusionOk="0">
                  <a:moveTo>
                    <a:pt x="2327" y="1"/>
                  </a:moveTo>
                  <a:lnTo>
                    <a:pt x="2077" y="119"/>
                  </a:lnTo>
                  <a:lnTo>
                    <a:pt x="1831" y="238"/>
                  </a:lnTo>
                  <a:lnTo>
                    <a:pt x="1582" y="346"/>
                  </a:lnTo>
                  <a:lnTo>
                    <a:pt x="1332" y="443"/>
                  </a:lnTo>
                  <a:lnTo>
                    <a:pt x="1082" y="530"/>
                  </a:lnTo>
                  <a:lnTo>
                    <a:pt x="827" y="616"/>
                  </a:lnTo>
                  <a:lnTo>
                    <a:pt x="573" y="691"/>
                  </a:lnTo>
                  <a:lnTo>
                    <a:pt x="318" y="756"/>
                  </a:lnTo>
                  <a:lnTo>
                    <a:pt x="305" y="853"/>
                  </a:lnTo>
                  <a:lnTo>
                    <a:pt x="291" y="940"/>
                  </a:lnTo>
                  <a:lnTo>
                    <a:pt x="278" y="1026"/>
                  </a:lnTo>
                  <a:lnTo>
                    <a:pt x="259" y="1102"/>
                  </a:lnTo>
                  <a:lnTo>
                    <a:pt x="209" y="1274"/>
                  </a:lnTo>
                  <a:lnTo>
                    <a:pt x="169" y="1447"/>
                  </a:lnTo>
                  <a:lnTo>
                    <a:pt x="132" y="1620"/>
                  </a:lnTo>
                  <a:lnTo>
                    <a:pt x="96" y="1782"/>
                  </a:lnTo>
                  <a:lnTo>
                    <a:pt x="69" y="1954"/>
                  </a:lnTo>
                  <a:lnTo>
                    <a:pt x="46" y="2116"/>
                  </a:lnTo>
                  <a:lnTo>
                    <a:pt x="23" y="2289"/>
                  </a:lnTo>
                  <a:lnTo>
                    <a:pt x="10" y="2451"/>
                  </a:lnTo>
                  <a:lnTo>
                    <a:pt x="5" y="2623"/>
                  </a:lnTo>
                  <a:lnTo>
                    <a:pt x="0" y="2796"/>
                  </a:lnTo>
                  <a:lnTo>
                    <a:pt x="5" y="2969"/>
                  </a:lnTo>
                  <a:lnTo>
                    <a:pt x="14" y="3141"/>
                  </a:lnTo>
                  <a:lnTo>
                    <a:pt x="28" y="3325"/>
                  </a:lnTo>
                  <a:lnTo>
                    <a:pt x="50" y="3519"/>
                  </a:lnTo>
                  <a:lnTo>
                    <a:pt x="78" y="3703"/>
                  </a:lnTo>
                  <a:lnTo>
                    <a:pt x="114" y="3908"/>
                  </a:lnTo>
                  <a:lnTo>
                    <a:pt x="146" y="4080"/>
                  </a:lnTo>
                  <a:lnTo>
                    <a:pt x="187" y="4253"/>
                  </a:lnTo>
                  <a:lnTo>
                    <a:pt x="232" y="4415"/>
                  </a:lnTo>
                  <a:lnTo>
                    <a:pt x="278" y="4577"/>
                  </a:lnTo>
                  <a:lnTo>
                    <a:pt x="328" y="4739"/>
                  </a:lnTo>
                  <a:lnTo>
                    <a:pt x="382" y="4879"/>
                  </a:lnTo>
                  <a:lnTo>
                    <a:pt x="441" y="5019"/>
                  </a:lnTo>
                  <a:lnTo>
                    <a:pt x="505" y="5149"/>
                  </a:lnTo>
                  <a:lnTo>
                    <a:pt x="568" y="5268"/>
                  </a:lnTo>
                  <a:lnTo>
                    <a:pt x="637" y="5376"/>
                  </a:lnTo>
                  <a:lnTo>
                    <a:pt x="709" y="5473"/>
                  </a:lnTo>
                  <a:lnTo>
                    <a:pt x="782" y="5548"/>
                  </a:lnTo>
                  <a:lnTo>
                    <a:pt x="859" y="5613"/>
                  </a:lnTo>
                  <a:lnTo>
                    <a:pt x="936" y="5667"/>
                  </a:lnTo>
                  <a:lnTo>
                    <a:pt x="1018" y="5689"/>
                  </a:lnTo>
                  <a:lnTo>
                    <a:pt x="1105" y="5699"/>
                  </a:lnTo>
                  <a:lnTo>
                    <a:pt x="1204" y="5689"/>
                  </a:lnTo>
                  <a:lnTo>
                    <a:pt x="1300" y="5656"/>
                  </a:lnTo>
                  <a:lnTo>
                    <a:pt x="1391" y="5602"/>
                  </a:lnTo>
                  <a:lnTo>
                    <a:pt x="1482" y="5538"/>
                  </a:lnTo>
                  <a:lnTo>
                    <a:pt x="1568" y="5451"/>
                  </a:lnTo>
                  <a:lnTo>
                    <a:pt x="1650" y="5354"/>
                  </a:lnTo>
                  <a:lnTo>
                    <a:pt x="1727" y="5246"/>
                  </a:lnTo>
                  <a:lnTo>
                    <a:pt x="1800" y="5117"/>
                  </a:lnTo>
                  <a:lnTo>
                    <a:pt x="1872" y="4976"/>
                  </a:lnTo>
                  <a:lnTo>
                    <a:pt x="1936" y="4825"/>
                  </a:lnTo>
                  <a:lnTo>
                    <a:pt x="2000" y="4663"/>
                  </a:lnTo>
                  <a:lnTo>
                    <a:pt x="2059" y="4491"/>
                  </a:lnTo>
                  <a:lnTo>
                    <a:pt x="2113" y="4307"/>
                  </a:lnTo>
                  <a:lnTo>
                    <a:pt x="2163" y="4113"/>
                  </a:lnTo>
                  <a:lnTo>
                    <a:pt x="2209" y="3919"/>
                  </a:lnTo>
                  <a:lnTo>
                    <a:pt x="2249" y="3713"/>
                  </a:lnTo>
                  <a:lnTo>
                    <a:pt x="2290" y="3498"/>
                  </a:lnTo>
                  <a:lnTo>
                    <a:pt x="2322" y="3282"/>
                  </a:lnTo>
                  <a:lnTo>
                    <a:pt x="2349" y="3066"/>
                  </a:lnTo>
                  <a:lnTo>
                    <a:pt x="2377" y="2839"/>
                  </a:lnTo>
                  <a:lnTo>
                    <a:pt x="2399" y="2613"/>
                  </a:lnTo>
                  <a:lnTo>
                    <a:pt x="2413" y="2386"/>
                  </a:lnTo>
                  <a:lnTo>
                    <a:pt x="2427" y="2159"/>
                  </a:lnTo>
                  <a:lnTo>
                    <a:pt x="2436" y="1933"/>
                  </a:lnTo>
                  <a:lnTo>
                    <a:pt x="2440" y="1706"/>
                  </a:lnTo>
                  <a:lnTo>
                    <a:pt x="2436" y="1490"/>
                  </a:lnTo>
                  <a:lnTo>
                    <a:pt x="2431" y="1263"/>
                  </a:lnTo>
                  <a:lnTo>
                    <a:pt x="2422" y="1048"/>
                  </a:lnTo>
                  <a:lnTo>
                    <a:pt x="2408" y="843"/>
                  </a:lnTo>
                  <a:lnTo>
                    <a:pt x="2390" y="627"/>
                  </a:lnTo>
                  <a:lnTo>
                    <a:pt x="2368" y="432"/>
                  </a:lnTo>
                  <a:lnTo>
                    <a:pt x="2340" y="238"/>
                  </a:lnTo>
                  <a:lnTo>
                    <a:pt x="2331" y="184"/>
                  </a:lnTo>
                  <a:lnTo>
                    <a:pt x="2327" y="130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>
              <a:off x="2512925" y="-254050"/>
              <a:ext cx="498900" cy="180275"/>
            </a:xfrm>
            <a:custGeom>
              <a:avLst/>
              <a:gdLst/>
              <a:ahLst/>
              <a:cxnLst/>
              <a:rect l="l" t="t" r="r" b="b"/>
              <a:pathLst>
                <a:path w="19956" h="7211" extrusionOk="0">
                  <a:moveTo>
                    <a:pt x="160" y="0"/>
                  </a:moveTo>
                  <a:lnTo>
                    <a:pt x="1" y="141"/>
                  </a:lnTo>
                  <a:lnTo>
                    <a:pt x="19" y="248"/>
                  </a:lnTo>
                  <a:lnTo>
                    <a:pt x="33" y="346"/>
                  </a:lnTo>
                  <a:lnTo>
                    <a:pt x="42" y="454"/>
                  </a:lnTo>
                  <a:lnTo>
                    <a:pt x="42" y="561"/>
                  </a:lnTo>
                  <a:lnTo>
                    <a:pt x="55" y="767"/>
                  </a:lnTo>
                  <a:lnTo>
                    <a:pt x="69" y="961"/>
                  </a:lnTo>
                  <a:lnTo>
                    <a:pt x="82" y="1155"/>
                  </a:lnTo>
                  <a:lnTo>
                    <a:pt x="105" y="1349"/>
                  </a:lnTo>
                  <a:lnTo>
                    <a:pt x="123" y="1544"/>
                  </a:lnTo>
                  <a:lnTo>
                    <a:pt x="151" y="1727"/>
                  </a:lnTo>
                  <a:lnTo>
                    <a:pt x="173" y="1900"/>
                  </a:lnTo>
                  <a:lnTo>
                    <a:pt x="201" y="2083"/>
                  </a:lnTo>
                  <a:lnTo>
                    <a:pt x="264" y="2418"/>
                  </a:lnTo>
                  <a:lnTo>
                    <a:pt x="337" y="2752"/>
                  </a:lnTo>
                  <a:lnTo>
                    <a:pt x="419" y="3065"/>
                  </a:lnTo>
                  <a:lnTo>
                    <a:pt x="510" y="3357"/>
                  </a:lnTo>
                  <a:lnTo>
                    <a:pt x="605" y="3648"/>
                  </a:lnTo>
                  <a:lnTo>
                    <a:pt x="709" y="3918"/>
                  </a:lnTo>
                  <a:lnTo>
                    <a:pt x="823" y="4166"/>
                  </a:lnTo>
                  <a:lnTo>
                    <a:pt x="941" y="4415"/>
                  </a:lnTo>
                  <a:lnTo>
                    <a:pt x="1068" y="4641"/>
                  </a:lnTo>
                  <a:lnTo>
                    <a:pt x="1200" y="4868"/>
                  </a:lnTo>
                  <a:lnTo>
                    <a:pt x="1341" y="5073"/>
                  </a:lnTo>
                  <a:lnTo>
                    <a:pt x="1486" y="5267"/>
                  </a:lnTo>
                  <a:lnTo>
                    <a:pt x="1636" y="5451"/>
                  </a:lnTo>
                  <a:lnTo>
                    <a:pt x="1791" y="5623"/>
                  </a:lnTo>
                  <a:lnTo>
                    <a:pt x="1954" y="5785"/>
                  </a:lnTo>
                  <a:lnTo>
                    <a:pt x="2123" y="5936"/>
                  </a:lnTo>
                  <a:lnTo>
                    <a:pt x="2291" y="6066"/>
                  </a:lnTo>
                  <a:lnTo>
                    <a:pt x="2468" y="6206"/>
                  </a:lnTo>
                  <a:lnTo>
                    <a:pt x="2645" y="6325"/>
                  </a:lnTo>
                  <a:lnTo>
                    <a:pt x="2831" y="6433"/>
                  </a:lnTo>
                  <a:lnTo>
                    <a:pt x="3018" y="6541"/>
                  </a:lnTo>
                  <a:lnTo>
                    <a:pt x="3208" y="6627"/>
                  </a:lnTo>
                  <a:lnTo>
                    <a:pt x="3399" y="6714"/>
                  </a:lnTo>
                  <a:lnTo>
                    <a:pt x="3599" y="6789"/>
                  </a:lnTo>
                  <a:lnTo>
                    <a:pt x="3795" y="6865"/>
                  </a:lnTo>
                  <a:lnTo>
                    <a:pt x="3994" y="6919"/>
                  </a:lnTo>
                  <a:lnTo>
                    <a:pt x="4199" y="6983"/>
                  </a:lnTo>
                  <a:lnTo>
                    <a:pt x="4403" y="7027"/>
                  </a:lnTo>
                  <a:lnTo>
                    <a:pt x="4817" y="7102"/>
                  </a:lnTo>
                  <a:lnTo>
                    <a:pt x="5230" y="7156"/>
                  </a:lnTo>
                  <a:lnTo>
                    <a:pt x="5644" y="7188"/>
                  </a:lnTo>
                  <a:lnTo>
                    <a:pt x="6062" y="7210"/>
                  </a:lnTo>
                  <a:lnTo>
                    <a:pt x="6471" y="7210"/>
                  </a:lnTo>
                  <a:lnTo>
                    <a:pt x="6875" y="7188"/>
                  </a:lnTo>
                  <a:lnTo>
                    <a:pt x="7275" y="7167"/>
                  </a:lnTo>
                  <a:lnTo>
                    <a:pt x="7661" y="7135"/>
                  </a:lnTo>
                  <a:lnTo>
                    <a:pt x="8397" y="7059"/>
                  </a:lnTo>
                  <a:lnTo>
                    <a:pt x="9065" y="6973"/>
                  </a:lnTo>
                  <a:lnTo>
                    <a:pt x="9646" y="6908"/>
                  </a:lnTo>
                  <a:lnTo>
                    <a:pt x="9901" y="6886"/>
                  </a:lnTo>
                  <a:lnTo>
                    <a:pt x="10128" y="6886"/>
                  </a:lnTo>
                  <a:lnTo>
                    <a:pt x="11100" y="6908"/>
                  </a:lnTo>
                  <a:lnTo>
                    <a:pt x="12068" y="6919"/>
                  </a:lnTo>
                  <a:lnTo>
                    <a:pt x="13036" y="6929"/>
                  </a:lnTo>
                  <a:lnTo>
                    <a:pt x="13999" y="6951"/>
                  </a:lnTo>
                  <a:lnTo>
                    <a:pt x="14167" y="6951"/>
                  </a:lnTo>
                  <a:lnTo>
                    <a:pt x="14440" y="6940"/>
                  </a:lnTo>
                  <a:lnTo>
                    <a:pt x="14794" y="6919"/>
                  </a:lnTo>
                  <a:lnTo>
                    <a:pt x="15221" y="6886"/>
                  </a:lnTo>
                  <a:lnTo>
                    <a:pt x="15698" y="6822"/>
                  </a:lnTo>
                  <a:lnTo>
                    <a:pt x="15953" y="6778"/>
                  </a:lnTo>
                  <a:lnTo>
                    <a:pt x="16212" y="6724"/>
                  </a:lnTo>
                  <a:lnTo>
                    <a:pt x="16480" y="6670"/>
                  </a:lnTo>
                  <a:lnTo>
                    <a:pt x="16748" y="6606"/>
                  </a:lnTo>
                  <a:lnTo>
                    <a:pt x="17021" y="6530"/>
                  </a:lnTo>
                  <a:lnTo>
                    <a:pt x="17293" y="6444"/>
                  </a:lnTo>
                  <a:lnTo>
                    <a:pt x="17561" y="6336"/>
                  </a:lnTo>
                  <a:lnTo>
                    <a:pt x="17825" y="6228"/>
                  </a:lnTo>
                  <a:lnTo>
                    <a:pt x="18084" y="6109"/>
                  </a:lnTo>
                  <a:lnTo>
                    <a:pt x="18329" y="5969"/>
                  </a:lnTo>
                  <a:lnTo>
                    <a:pt x="18570" y="5818"/>
                  </a:lnTo>
                  <a:lnTo>
                    <a:pt x="18797" y="5656"/>
                  </a:lnTo>
                  <a:lnTo>
                    <a:pt x="18906" y="5569"/>
                  </a:lnTo>
                  <a:lnTo>
                    <a:pt x="19011" y="5472"/>
                  </a:lnTo>
                  <a:lnTo>
                    <a:pt x="19111" y="5375"/>
                  </a:lnTo>
                  <a:lnTo>
                    <a:pt x="19206" y="5278"/>
                  </a:lnTo>
                  <a:lnTo>
                    <a:pt x="19297" y="5170"/>
                  </a:lnTo>
                  <a:lnTo>
                    <a:pt x="19383" y="5062"/>
                  </a:lnTo>
                  <a:lnTo>
                    <a:pt x="19465" y="4954"/>
                  </a:lnTo>
                  <a:lnTo>
                    <a:pt x="19542" y="4836"/>
                  </a:lnTo>
                  <a:lnTo>
                    <a:pt x="19610" y="4706"/>
                  </a:lnTo>
                  <a:lnTo>
                    <a:pt x="19674" y="4587"/>
                  </a:lnTo>
                  <a:lnTo>
                    <a:pt x="19733" y="4447"/>
                  </a:lnTo>
                  <a:lnTo>
                    <a:pt x="19787" y="4317"/>
                  </a:lnTo>
                  <a:lnTo>
                    <a:pt x="19833" y="4177"/>
                  </a:lnTo>
                  <a:lnTo>
                    <a:pt x="19874" y="4026"/>
                  </a:lnTo>
                  <a:lnTo>
                    <a:pt x="19906" y="3875"/>
                  </a:lnTo>
                  <a:lnTo>
                    <a:pt x="19928" y="3724"/>
                  </a:lnTo>
                  <a:lnTo>
                    <a:pt x="19947" y="3562"/>
                  </a:lnTo>
                  <a:lnTo>
                    <a:pt x="19956" y="3400"/>
                  </a:lnTo>
                  <a:lnTo>
                    <a:pt x="19956" y="3227"/>
                  </a:lnTo>
                  <a:lnTo>
                    <a:pt x="19951" y="3044"/>
                  </a:lnTo>
                  <a:lnTo>
                    <a:pt x="19383" y="3206"/>
                  </a:lnTo>
                  <a:lnTo>
                    <a:pt x="18815" y="3357"/>
                  </a:lnTo>
                  <a:lnTo>
                    <a:pt x="18243" y="3486"/>
                  </a:lnTo>
                  <a:lnTo>
                    <a:pt x="17670" y="3605"/>
                  </a:lnTo>
                  <a:lnTo>
                    <a:pt x="17098" y="3713"/>
                  </a:lnTo>
                  <a:lnTo>
                    <a:pt x="16525" y="3821"/>
                  </a:lnTo>
                  <a:lnTo>
                    <a:pt x="15953" y="3907"/>
                  </a:lnTo>
                  <a:lnTo>
                    <a:pt x="15380" y="3983"/>
                  </a:lnTo>
                  <a:lnTo>
                    <a:pt x="14803" y="4048"/>
                  </a:lnTo>
                  <a:lnTo>
                    <a:pt x="14226" y="4102"/>
                  </a:lnTo>
                  <a:lnTo>
                    <a:pt x="13654" y="4145"/>
                  </a:lnTo>
                  <a:lnTo>
                    <a:pt x="13077" y="4188"/>
                  </a:lnTo>
                  <a:lnTo>
                    <a:pt x="12500" y="4210"/>
                  </a:lnTo>
                  <a:lnTo>
                    <a:pt x="11923" y="4231"/>
                  </a:lnTo>
                  <a:lnTo>
                    <a:pt x="11346" y="4242"/>
                  </a:lnTo>
                  <a:lnTo>
                    <a:pt x="10769" y="4242"/>
                  </a:lnTo>
                  <a:lnTo>
                    <a:pt x="10192" y="4231"/>
                  </a:lnTo>
                  <a:lnTo>
                    <a:pt x="9615" y="4220"/>
                  </a:lnTo>
                  <a:lnTo>
                    <a:pt x="9038" y="4199"/>
                  </a:lnTo>
                  <a:lnTo>
                    <a:pt x="8461" y="4166"/>
                  </a:lnTo>
                  <a:lnTo>
                    <a:pt x="7884" y="4123"/>
                  </a:lnTo>
                  <a:lnTo>
                    <a:pt x="7307" y="4080"/>
                  </a:lnTo>
                  <a:lnTo>
                    <a:pt x="6157" y="3983"/>
                  </a:lnTo>
                  <a:lnTo>
                    <a:pt x="5008" y="3853"/>
                  </a:lnTo>
                  <a:lnTo>
                    <a:pt x="3863" y="3702"/>
                  </a:lnTo>
                  <a:lnTo>
                    <a:pt x="2722" y="3540"/>
                  </a:lnTo>
                  <a:lnTo>
                    <a:pt x="1586" y="3357"/>
                  </a:lnTo>
                  <a:lnTo>
                    <a:pt x="1477" y="3325"/>
                  </a:lnTo>
                  <a:lnTo>
                    <a:pt x="1377" y="3271"/>
                  </a:lnTo>
                  <a:lnTo>
                    <a:pt x="1287" y="3206"/>
                  </a:lnTo>
                  <a:lnTo>
                    <a:pt x="1200" y="3109"/>
                  </a:lnTo>
                  <a:lnTo>
                    <a:pt x="1118" y="3001"/>
                  </a:lnTo>
                  <a:lnTo>
                    <a:pt x="1046" y="2882"/>
                  </a:lnTo>
                  <a:lnTo>
                    <a:pt x="978" y="2742"/>
                  </a:lnTo>
                  <a:lnTo>
                    <a:pt x="918" y="2591"/>
                  </a:lnTo>
                  <a:lnTo>
                    <a:pt x="864" y="2429"/>
                  </a:lnTo>
                  <a:lnTo>
                    <a:pt x="814" y="2256"/>
                  </a:lnTo>
                  <a:lnTo>
                    <a:pt x="773" y="2072"/>
                  </a:lnTo>
                  <a:lnTo>
                    <a:pt x="737" y="1889"/>
                  </a:lnTo>
                  <a:lnTo>
                    <a:pt x="705" y="1684"/>
                  </a:lnTo>
                  <a:lnTo>
                    <a:pt x="682" y="1490"/>
                  </a:lnTo>
                  <a:lnTo>
                    <a:pt x="664" y="1285"/>
                  </a:lnTo>
                  <a:lnTo>
                    <a:pt x="655" y="1080"/>
                  </a:lnTo>
                  <a:lnTo>
                    <a:pt x="596" y="1080"/>
                  </a:lnTo>
                  <a:lnTo>
                    <a:pt x="532" y="1058"/>
                  </a:lnTo>
                  <a:lnTo>
                    <a:pt x="478" y="1026"/>
                  </a:lnTo>
                  <a:lnTo>
                    <a:pt x="419" y="961"/>
                  </a:lnTo>
                  <a:lnTo>
                    <a:pt x="369" y="874"/>
                  </a:lnTo>
                  <a:lnTo>
                    <a:pt x="319" y="756"/>
                  </a:lnTo>
                  <a:lnTo>
                    <a:pt x="273" y="615"/>
                  </a:lnTo>
                  <a:lnTo>
                    <a:pt x="232" y="454"/>
                  </a:lnTo>
                  <a:lnTo>
                    <a:pt x="192" y="227"/>
                  </a:lnTo>
                  <a:lnTo>
                    <a:pt x="173" y="108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2538950" y="-828800"/>
              <a:ext cx="478225" cy="579075"/>
            </a:xfrm>
            <a:custGeom>
              <a:avLst/>
              <a:gdLst/>
              <a:ahLst/>
              <a:cxnLst/>
              <a:rect l="l" t="t" r="r" b="b"/>
              <a:pathLst>
                <a:path w="19129" h="23163" extrusionOk="0">
                  <a:moveTo>
                    <a:pt x="3308" y="1"/>
                  </a:moveTo>
                  <a:lnTo>
                    <a:pt x="3185" y="260"/>
                  </a:lnTo>
                  <a:lnTo>
                    <a:pt x="3062" y="530"/>
                  </a:lnTo>
                  <a:lnTo>
                    <a:pt x="2940" y="789"/>
                  </a:lnTo>
                  <a:lnTo>
                    <a:pt x="2822" y="1058"/>
                  </a:lnTo>
                  <a:lnTo>
                    <a:pt x="2708" y="1339"/>
                  </a:lnTo>
                  <a:lnTo>
                    <a:pt x="2594" y="1620"/>
                  </a:lnTo>
                  <a:lnTo>
                    <a:pt x="2481" y="1900"/>
                  </a:lnTo>
                  <a:lnTo>
                    <a:pt x="2376" y="2181"/>
                  </a:lnTo>
                  <a:lnTo>
                    <a:pt x="2267" y="2462"/>
                  </a:lnTo>
                  <a:lnTo>
                    <a:pt x="2167" y="2753"/>
                  </a:lnTo>
                  <a:lnTo>
                    <a:pt x="2067" y="3055"/>
                  </a:lnTo>
                  <a:lnTo>
                    <a:pt x="1967" y="3347"/>
                  </a:lnTo>
                  <a:lnTo>
                    <a:pt x="1872" y="3649"/>
                  </a:lnTo>
                  <a:lnTo>
                    <a:pt x="1777" y="3951"/>
                  </a:lnTo>
                  <a:lnTo>
                    <a:pt x="1686" y="4253"/>
                  </a:lnTo>
                  <a:lnTo>
                    <a:pt x="1599" y="4566"/>
                  </a:lnTo>
                  <a:lnTo>
                    <a:pt x="1431" y="5192"/>
                  </a:lnTo>
                  <a:lnTo>
                    <a:pt x="1272" y="5829"/>
                  </a:lnTo>
                  <a:lnTo>
                    <a:pt x="1122" y="6477"/>
                  </a:lnTo>
                  <a:lnTo>
                    <a:pt x="982" y="7135"/>
                  </a:lnTo>
                  <a:lnTo>
                    <a:pt x="850" y="7804"/>
                  </a:lnTo>
                  <a:lnTo>
                    <a:pt x="727" y="8484"/>
                  </a:lnTo>
                  <a:lnTo>
                    <a:pt x="618" y="9175"/>
                  </a:lnTo>
                  <a:lnTo>
                    <a:pt x="514" y="9866"/>
                  </a:lnTo>
                  <a:lnTo>
                    <a:pt x="423" y="10578"/>
                  </a:lnTo>
                  <a:lnTo>
                    <a:pt x="336" y="11290"/>
                  </a:lnTo>
                  <a:lnTo>
                    <a:pt x="264" y="12014"/>
                  </a:lnTo>
                  <a:lnTo>
                    <a:pt x="200" y="12737"/>
                  </a:lnTo>
                  <a:lnTo>
                    <a:pt x="146" y="13471"/>
                  </a:lnTo>
                  <a:lnTo>
                    <a:pt x="96" y="14215"/>
                  </a:lnTo>
                  <a:lnTo>
                    <a:pt x="59" y="14960"/>
                  </a:lnTo>
                  <a:lnTo>
                    <a:pt x="32" y="15716"/>
                  </a:lnTo>
                  <a:lnTo>
                    <a:pt x="9" y="16471"/>
                  </a:lnTo>
                  <a:lnTo>
                    <a:pt x="0" y="17237"/>
                  </a:lnTo>
                  <a:lnTo>
                    <a:pt x="0" y="18004"/>
                  </a:lnTo>
                  <a:lnTo>
                    <a:pt x="5" y="18770"/>
                  </a:lnTo>
                  <a:lnTo>
                    <a:pt x="23" y="19547"/>
                  </a:lnTo>
                  <a:lnTo>
                    <a:pt x="46" y="20324"/>
                  </a:lnTo>
                  <a:lnTo>
                    <a:pt x="82" y="21101"/>
                  </a:lnTo>
                  <a:lnTo>
                    <a:pt x="123" y="21889"/>
                  </a:lnTo>
                  <a:lnTo>
                    <a:pt x="214" y="21814"/>
                  </a:lnTo>
                  <a:lnTo>
                    <a:pt x="318" y="21760"/>
                  </a:lnTo>
                  <a:lnTo>
                    <a:pt x="427" y="21727"/>
                  </a:lnTo>
                  <a:lnTo>
                    <a:pt x="545" y="21717"/>
                  </a:lnTo>
                  <a:lnTo>
                    <a:pt x="1672" y="21825"/>
                  </a:lnTo>
                  <a:lnTo>
                    <a:pt x="2808" y="21922"/>
                  </a:lnTo>
                  <a:lnTo>
                    <a:pt x="3939" y="21997"/>
                  </a:lnTo>
                  <a:lnTo>
                    <a:pt x="5071" y="22073"/>
                  </a:lnTo>
                  <a:lnTo>
                    <a:pt x="7342" y="22202"/>
                  </a:lnTo>
                  <a:lnTo>
                    <a:pt x="9610" y="22321"/>
                  </a:lnTo>
                  <a:lnTo>
                    <a:pt x="10745" y="22386"/>
                  </a:lnTo>
                  <a:lnTo>
                    <a:pt x="11881" y="22461"/>
                  </a:lnTo>
                  <a:lnTo>
                    <a:pt x="13017" y="22537"/>
                  </a:lnTo>
                  <a:lnTo>
                    <a:pt x="14149" y="22634"/>
                  </a:lnTo>
                  <a:lnTo>
                    <a:pt x="15284" y="22742"/>
                  </a:lnTo>
                  <a:lnTo>
                    <a:pt x="16416" y="22861"/>
                  </a:lnTo>
                  <a:lnTo>
                    <a:pt x="17547" y="23001"/>
                  </a:lnTo>
                  <a:lnTo>
                    <a:pt x="18678" y="23163"/>
                  </a:lnTo>
                  <a:lnTo>
                    <a:pt x="18724" y="23077"/>
                  </a:lnTo>
                  <a:lnTo>
                    <a:pt x="18774" y="23012"/>
                  </a:lnTo>
                  <a:lnTo>
                    <a:pt x="18824" y="22958"/>
                  </a:lnTo>
                  <a:lnTo>
                    <a:pt x="18883" y="22915"/>
                  </a:lnTo>
                  <a:lnTo>
                    <a:pt x="18937" y="22904"/>
                  </a:lnTo>
                  <a:lnTo>
                    <a:pt x="18969" y="22904"/>
                  </a:lnTo>
                  <a:lnTo>
                    <a:pt x="19001" y="22915"/>
                  </a:lnTo>
                  <a:lnTo>
                    <a:pt x="19033" y="22936"/>
                  </a:lnTo>
                  <a:lnTo>
                    <a:pt x="19065" y="22958"/>
                  </a:lnTo>
                  <a:lnTo>
                    <a:pt x="19096" y="22990"/>
                  </a:lnTo>
                  <a:lnTo>
                    <a:pt x="19128" y="23033"/>
                  </a:lnTo>
                  <a:lnTo>
                    <a:pt x="19074" y="22731"/>
                  </a:lnTo>
                  <a:lnTo>
                    <a:pt x="19024" y="22440"/>
                  </a:lnTo>
                  <a:lnTo>
                    <a:pt x="18978" y="22138"/>
                  </a:lnTo>
                  <a:lnTo>
                    <a:pt x="18933" y="21835"/>
                  </a:lnTo>
                  <a:lnTo>
                    <a:pt x="18892" y="21533"/>
                  </a:lnTo>
                  <a:lnTo>
                    <a:pt x="18851" y="21220"/>
                  </a:lnTo>
                  <a:lnTo>
                    <a:pt x="18783" y="20594"/>
                  </a:lnTo>
                  <a:lnTo>
                    <a:pt x="18719" y="19968"/>
                  </a:lnTo>
                  <a:lnTo>
                    <a:pt x="18665" y="19331"/>
                  </a:lnTo>
                  <a:lnTo>
                    <a:pt x="18560" y="18036"/>
                  </a:lnTo>
                  <a:lnTo>
                    <a:pt x="18506" y="17389"/>
                  </a:lnTo>
                  <a:lnTo>
                    <a:pt x="18456" y="16741"/>
                  </a:lnTo>
                  <a:lnTo>
                    <a:pt x="18397" y="16104"/>
                  </a:lnTo>
                  <a:lnTo>
                    <a:pt x="18333" y="15457"/>
                  </a:lnTo>
                  <a:lnTo>
                    <a:pt x="18260" y="14820"/>
                  </a:lnTo>
                  <a:lnTo>
                    <a:pt x="18219" y="14507"/>
                  </a:lnTo>
                  <a:lnTo>
                    <a:pt x="18179" y="14194"/>
                  </a:lnTo>
                  <a:lnTo>
                    <a:pt x="18133" y="13881"/>
                  </a:lnTo>
                  <a:lnTo>
                    <a:pt x="18088" y="13579"/>
                  </a:lnTo>
                  <a:lnTo>
                    <a:pt x="18033" y="13276"/>
                  </a:lnTo>
                  <a:lnTo>
                    <a:pt x="17979" y="12963"/>
                  </a:lnTo>
                  <a:lnTo>
                    <a:pt x="17906" y="12596"/>
                  </a:lnTo>
                  <a:lnTo>
                    <a:pt x="17833" y="12240"/>
                  </a:lnTo>
                  <a:lnTo>
                    <a:pt x="17761" y="11884"/>
                  </a:lnTo>
                  <a:lnTo>
                    <a:pt x="17679" y="11528"/>
                  </a:lnTo>
                  <a:lnTo>
                    <a:pt x="17602" y="11182"/>
                  </a:lnTo>
                  <a:lnTo>
                    <a:pt x="17515" y="10837"/>
                  </a:lnTo>
                  <a:lnTo>
                    <a:pt x="17433" y="10492"/>
                  </a:lnTo>
                  <a:lnTo>
                    <a:pt x="17343" y="10157"/>
                  </a:lnTo>
                  <a:lnTo>
                    <a:pt x="17256" y="9833"/>
                  </a:lnTo>
                  <a:lnTo>
                    <a:pt x="17161" y="9499"/>
                  </a:lnTo>
                  <a:lnTo>
                    <a:pt x="17070" y="9186"/>
                  </a:lnTo>
                  <a:lnTo>
                    <a:pt x="16970" y="8862"/>
                  </a:lnTo>
                  <a:lnTo>
                    <a:pt x="16875" y="8549"/>
                  </a:lnTo>
                  <a:lnTo>
                    <a:pt x="16770" y="8236"/>
                  </a:lnTo>
                  <a:lnTo>
                    <a:pt x="16670" y="7934"/>
                  </a:lnTo>
                  <a:lnTo>
                    <a:pt x="16561" y="7631"/>
                  </a:lnTo>
                  <a:lnTo>
                    <a:pt x="16457" y="7340"/>
                  </a:lnTo>
                  <a:lnTo>
                    <a:pt x="16348" y="7049"/>
                  </a:lnTo>
                  <a:lnTo>
                    <a:pt x="16120" y="6477"/>
                  </a:lnTo>
                  <a:lnTo>
                    <a:pt x="15889" y="5926"/>
                  </a:lnTo>
                  <a:lnTo>
                    <a:pt x="15643" y="5386"/>
                  </a:lnTo>
                  <a:lnTo>
                    <a:pt x="15398" y="4858"/>
                  </a:lnTo>
                  <a:lnTo>
                    <a:pt x="15139" y="4361"/>
                  </a:lnTo>
                  <a:lnTo>
                    <a:pt x="14875" y="3865"/>
                  </a:lnTo>
                  <a:lnTo>
                    <a:pt x="14603" y="3390"/>
                  </a:lnTo>
                  <a:lnTo>
                    <a:pt x="14571" y="3325"/>
                  </a:lnTo>
                  <a:lnTo>
                    <a:pt x="14553" y="3422"/>
                  </a:lnTo>
                  <a:lnTo>
                    <a:pt x="14526" y="3530"/>
                  </a:lnTo>
                  <a:lnTo>
                    <a:pt x="14494" y="3616"/>
                  </a:lnTo>
                  <a:lnTo>
                    <a:pt x="14457" y="3703"/>
                  </a:lnTo>
                  <a:lnTo>
                    <a:pt x="14053" y="4329"/>
                  </a:lnTo>
                  <a:lnTo>
                    <a:pt x="13849" y="4631"/>
                  </a:lnTo>
                  <a:lnTo>
                    <a:pt x="13640" y="4933"/>
                  </a:lnTo>
                  <a:lnTo>
                    <a:pt x="13431" y="5235"/>
                  </a:lnTo>
                  <a:lnTo>
                    <a:pt x="13217" y="5527"/>
                  </a:lnTo>
                  <a:lnTo>
                    <a:pt x="13004" y="5818"/>
                  </a:lnTo>
                  <a:lnTo>
                    <a:pt x="12785" y="6099"/>
                  </a:lnTo>
                  <a:lnTo>
                    <a:pt x="12567" y="6369"/>
                  </a:lnTo>
                  <a:lnTo>
                    <a:pt x="12349" y="6628"/>
                  </a:lnTo>
                  <a:lnTo>
                    <a:pt x="12127" y="6887"/>
                  </a:lnTo>
                  <a:lnTo>
                    <a:pt x="11904" y="7135"/>
                  </a:lnTo>
                  <a:lnTo>
                    <a:pt x="11677" y="7362"/>
                  </a:lnTo>
                  <a:lnTo>
                    <a:pt x="11450" y="7588"/>
                  </a:lnTo>
                  <a:lnTo>
                    <a:pt x="11218" y="7793"/>
                  </a:lnTo>
                  <a:lnTo>
                    <a:pt x="10991" y="7998"/>
                  </a:lnTo>
                  <a:lnTo>
                    <a:pt x="10759" y="8182"/>
                  </a:lnTo>
                  <a:lnTo>
                    <a:pt x="10523" y="8344"/>
                  </a:lnTo>
                  <a:lnTo>
                    <a:pt x="10291" y="8506"/>
                  </a:lnTo>
                  <a:lnTo>
                    <a:pt x="10055" y="8635"/>
                  </a:lnTo>
                  <a:lnTo>
                    <a:pt x="9819" y="8765"/>
                  </a:lnTo>
                  <a:lnTo>
                    <a:pt x="9578" y="8862"/>
                  </a:lnTo>
                  <a:lnTo>
                    <a:pt x="9337" y="8948"/>
                  </a:lnTo>
                  <a:lnTo>
                    <a:pt x="9101" y="9013"/>
                  </a:lnTo>
                  <a:lnTo>
                    <a:pt x="8860" y="9067"/>
                  </a:lnTo>
                  <a:lnTo>
                    <a:pt x="8615" y="9089"/>
                  </a:lnTo>
                  <a:lnTo>
                    <a:pt x="8374" y="9099"/>
                  </a:lnTo>
                  <a:lnTo>
                    <a:pt x="8128" y="9078"/>
                  </a:lnTo>
                  <a:lnTo>
                    <a:pt x="7888" y="9045"/>
                  </a:lnTo>
                  <a:lnTo>
                    <a:pt x="7642" y="8981"/>
                  </a:lnTo>
                  <a:lnTo>
                    <a:pt x="7397" y="8894"/>
                  </a:lnTo>
                  <a:lnTo>
                    <a:pt x="7152" y="8786"/>
                  </a:lnTo>
                  <a:lnTo>
                    <a:pt x="6979" y="8689"/>
                  </a:lnTo>
                  <a:lnTo>
                    <a:pt x="6811" y="8592"/>
                  </a:lnTo>
                  <a:lnTo>
                    <a:pt x="6643" y="8473"/>
                  </a:lnTo>
                  <a:lnTo>
                    <a:pt x="6475" y="8355"/>
                  </a:lnTo>
                  <a:lnTo>
                    <a:pt x="6306" y="8214"/>
                  </a:lnTo>
                  <a:lnTo>
                    <a:pt x="6143" y="8063"/>
                  </a:lnTo>
                  <a:lnTo>
                    <a:pt x="5979" y="7912"/>
                  </a:lnTo>
                  <a:lnTo>
                    <a:pt x="5816" y="7739"/>
                  </a:lnTo>
                  <a:lnTo>
                    <a:pt x="5657" y="7567"/>
                  </a:lnTo>
                  <a:lnTo>
                    <a:pt x="5498" y="7372"/>
                  </a:lnTo>
                  <a:lnTo>
                    <a:pt x="5348" y="7178"/>
                  </a:lnTo>
                  <a:lnTo>
                    <a:pt x="5198" y="6962"/>
                  </a:lnTo>
                  <a:lnTo>
                    <a:pt x="5048" y="6736"/>
                  </a:lnTo>
                  <a:lnTo>
                    <a:pt x="4907" y="6509"/>
                  </a:lnTo>
                  <a:lnTo>
                    <a:pt x="4766" y="6261"/>
                  </a:lnTo>
                  <a:lnTo>
                    <a:pt x="4630" y="6012"/>
                  </a:lnTo>
                  <a:lnTo>
                    <a:pt x="4503" y="5743"/>
                  </a:lnTo>
                  <a:lnTo>
                    <a:pt x="4376" y="5473"/>
                  </a:lnTo>
                  <a:lnTo>
                    <a:pt x="4257" y="5181"/>
                  </a:lnTo>
                  <a:lnTo>
                    <a:pt x="4139" y="4890"/>
                  </a:lnTo>
                  <a:lnTo>
                    <a:pt x="4030" y="4577"/>
                  </a:lnTo>
                  <a:lnTo>
                    <a:pt x="3926" y="4264"/>
                  </a:lnTo>
                  <a:lnTo>
                    <a:pt x="3830" y="3929"/>
                  </a:lnTo>
                  <a:lnTo>
                    <a:pt x="3739" y="3595"/>
                  </a:lnTo>
                  <a:lnTo>
                    <a:pt x="3658" y="3239"/>
                  </a:lnTo>
                  <a:lnTo>
                    <a:pt x="3580" y="2882"/>
                  </a:lnTo>
                  <a:lnTo>
                    <a:pt x="3508" y="2505"/>
                  </a:lnTo>
                  <a:lnTo>
                    <a:pt x="3449" y="2127"/>
                  </a:lnTo>
                  <a:lnTo>
                    <a:pt x="3394" y="1728"/>
                  </a:lnTo>
                  <a:lnTo>
                    <a:pt x="3349" y="1328"/>
                  </a:lnTo>
                  <a:lnTo>
                    <a:pt x="3308" y="918"/>
                  </a:lnTo>
                  <a:lnTo>
                    <a:pt x="3281" y="486"/>
                  </a:lnTo>
                  <a:lnTo>
                    <a:pt x="3276" y="422"/>
                  </a:lnTo>
                  <a:lnTo>
                    <a:pt x="3276" y="368"/>
                  </a:lnTo>
                  <a:lnTo>
                    <a:pt x="3285" y="24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2554050" y="-6711100"/>
              <a:ext cx="177900" cy="487625"/>
            </a:xfrm>
            <a:custGeom>
              <a:avLst/>
              <a:gdLst/>
              <a:ahLst/>
              <a:cxnLst/>
              <a:rect l="l" t="t" r="r" b="b"/>
              <a:pathLst>
                <a:path w="7116" h="19505" extrusionOk="0">
                  <a:moveTo>
                    <a:pt x="7056" y="1"/>
                  </a:moveTo>
                  <a:lnTo>
                    <a:pt x="6761" y="292"/>
                  </a:lnTo>
                  <a:lnTo>
                    <a:pt x="6475" y="584"/>
                  </a:lnTo>
                  <a:lnTo>
                    <a:pt x="6193" y="886"/>
                  </a:lnTo>
                  <a:lnTo>
                    <a:pt x="5911" y="1188"/>
                  </a:lnTo>
                  <a:lnTo>
                    <a:pt x="5639" y="1501"/>
                  </a:lnTo>
                  <a:lnTo>
                    <a:pt x="5371" y="1825"/>
                  </a:lnTo>
                  <a:lnTo>
                    <a:pt x="5107" y="2160"/>
                  </a:lnTo>
                  <a:lnTo>
                    <a:pt x="4848" y="2494"/>
                  </a:lnTo>
                  <a:lnTo>
                    <a:pt x="4598" y="2840"/>
                  </a:lnTo>
                  <a:lnTo>
                    <a:pt x="4349" y="3196"/>
                  </a:lnTo>
                  <a:lnTo>
                    <a:pt x="4103" y="3552"/>
                  </a:lnTo>
                  <a:lnTo>
                    <a:pt x="3867" y="3919"/>
                  </a:lnTo>
                  <a:lnTo>
                    <a:pt x="3631" y="4286"/>
                  </a:lnTo>
                  <a:lnTo>
                    <a:pt x="3399" y="4664"/>
                  </a:lnTo>
                  <a:lnTo>
                    <a:pt x="3176" y="5052"/>
                  </a:lnTo>
                  <a:lnTo>
                    <a:pt x="2954" y="5441"/>
                  </a:lnTo>
                  <a:lnTo>
                    <a:pt x="2736" y="5840"/>
                  </a:lnTo>
                  <a:lnTo>
                    <a:pt x="2527" y="6239"/>
                  </a:lnTo>
                  <a:lnTo>
                    <a:pt x="2318" y="6650"/>
                  </a:lnTo>
                  <a:lnTo>
                    <a:pt x="2113" y="7070"/>
                  </a:lnTo>
                  <a:lnTo>
                    <a:pt x="1918" y="7491"/>
                  </a:lnTo>
                  <a:lnTo>
                    <a:pt x="1722" y="7923"/>
                  </a:lnTo>
                  <a:lnTo>
                    <a:pt x="1532" y="8355"/>
                  </a:lnTo>
                  <a:lnTo>
                    <a:pt x="1345" y="8797"/>
                  </a:lnTo>
                  <a:lnTo>
                    <a:pt x="1164" y="9240"/>
                  </a:lnTo>
                  <a:lnTo>
                    <a:pt x="986" y="9693"/>
                  </a:lnTo>
                  <a:lnTo>
                    <a:pt x="809" y="10147"/>
                  </a:lnTo>
                  <a:lnTo>
                    <a:pt x="641" y="10611"/>
                  </a:lnTo>
                  <a:lnTo>
                    <a:pt x="473" y="11086"/>
                  </a:lnTo>
                  <a:lnTo>
                    <a:pt x="309" y="11550"/>
                  </a:lnTo>
                  <a:lnTo>
                    <a:pt x="155" y="12035"/>
                  </a:lnTo>
                  <a:lnTo>
                    <a:pt x="0" y="12521"/>
                  </a:lnTo>
                  <a:lnTo>
                    <a:pt x="146" y="12661"/>
                  </a:lnTo>
                  <a:lnTo>
                    <a:pt x="291" y="12823"/>
                  </a:lnTo>
                  <a:lnTo>
                    <a:pt x="432" y="12985"/>
                  </a:lnTo>
                  <a:lnTo>
                    <a:pt x="568" y="13169"/>
                  </a:lnTo>
                  <a:lnTo>
                    <a:pt x="700" y="13363"/>
                  </a:lnTo>
                  <a:lnTo>
                    <a:pt x="827" y="13568"/>
                  </a:lnTo>
                  <a:lnTo>
                    <a:pt x="950" y="13773"/>
                  </a:lnTo>
                  <a:lnTo>
                    <a:pt x="1077" y="14000"/>
                  </a:lnTo>
                  <a:lnTo>
                    <a:pt x="1318" y="14442"/>
                  </a:lnTo>
                  <a:lnTo>
                    <a:pt x="1563" y="14906"/>
                  </a:lnTo>
                  <a:lnTo>
                    <a:pt x="1809" y="15370"/>
                  </a:lnTo>
                  <a:lnTo>
                    <a:pt x="1936" y="15608"/>
                  </a:lnTo>
                  <a:lnTo>
                    <a:pt x="2063" y="15835"/>
                  </a:lnTo>
                  <a:lnTo>
                    <a:pt x="2331" y="16299"/>
                  </a:lnTo>
                  <a:lnTo>
                    <a:pt x="2599" y="16741"/>
                  </a:lnTo>
                  <a:lnTo>
                    <a:pt x="2872" y="17184"/>
                  </a:lnTo>
                  <a:lnTo>
                    <a:pt x="3145" y="17615"/>
                  </a:lnTo>
                  <a:lnTo>
                    <a:pt x="3690" y="18490"/>
                  </a:lnTo>
                  <a:lnTo>
                    <a:pt x="3962" y="18932"/>
                  </a:lnTo>
                  <a:lnTo>
                    <a:pt x="4235" y="19396"/>
                  </a:lnTo>
                  <a:lnTo>
                    <a:pt x="4276" y="19504"/>
                  </a:lnTo>
                  <a:lnTo>
                    <a:pt x="4526" y="18673"/>
                  </a:lnTo>
                  <a:lnTo>
                    <a:pt x="4785" y="17864"/>
                  </a:lnTo>
                  <a:lnTo>
                    <a:pt x="5053" y="17065"/>
                  </a:lnTo>
                  <a:lnTo>
                    <a:pt x="5189" y="16666"/>
                  </a:lnTo>
                  <a:lnTo>
                    <a:pt x="5330" y="16277"/>
                  </a:lnTo>
                  <a:lnTo>
                    <a:pt x="5471" y="15888"/>
                  </a:lnTo>
                  <a:lnTo>
                    <a:pt x="5616" y="15511"/>
                  </a:lnTo>
                  <a:lnTo>
                    <a:pt x="5762" y="15133"/>
                  </a:lnTo>
                  <a:lnTo>
                    <a:pt x="5911" y="14755"/>
                  </a:lnTo>
                  <a:lnTo>
                    <a:pt x="6061" y="14388"/>
                  </a:lnTo>
                  <a:lnTo>
                    <a:pt x="6216" y="14021"/>
                  </a:lnTo>
                  <a:lnTo>
                    <a:pt x="6375" y="13665"/>
                  </a:lnTo>
                  <a:lnTo>
                    <a:pt x="6534" y="13309"/>
                  </a:lnTo>
                  <a:lnTo>
                    <a:pt x="6561" y="13255"/>
                  </a:lnTo>
                  <a:lnTo>
                    <a:pt x="6588" y="13212"/>
                  </a:lnTo>
                  <a:lnTo>
                    <a:pt x="6652" y="13125"/>
                  </a:lnTo>
                  <a:lnTo>
                    <a:pt x="6716" y="13071"/>
                  </a:lnTo>
                  <a:lnTo>
                    <a:pt x="6784" y="13039"/>
                  </a:lnTo>
                  <a:lnTo>
                    <a:pt x="6847" y="13018"/>
                  </a:lnTo>
                  <a:lnTo>
                    <a:pt x="6916" y="13018"/>
                  </a:lnTo>
                  <a:lnTo>
                    <a:pt x="6979" y="13039"/>
                  </a:lnTo>
                  <a:lnTo>
                    <a:pt x="7043" y="13071"/>
                  </a:lnTo>
                  <a:lnTo>
                    <a:pt x="7061" y="11064"/>
                  </a:lnTo>
                  <a:lnTo>
                    <a:pt x="7079" y="9056"/>
                  </a:lnTo>
                  <a:lnTo>
                    <a:pt x="7097" y="7038"/>
                  </a:lnTo>
                  <a:lnTo>
                    <a:pt x="7116" y="5020"/>
                  </a:lnTo>
                  <a:lnTo>
                    <a:pt x="7111" y="3854"/>
                  </a:lnTo>
                  <a:lnTo>
                    <a:pt x="7097" y="2624"/>
                  </a:lnTo>
                  <a:lnTo>
                    <a:pt x="7079" y="1339"/>
                  </a:lnTo>
                  <a:lnTo>
                    <a:pt x="70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2660600" y="-1031700"/>
              <a:ext cx="205600" cy="324900"/>
            </a:xfrm>
            <a:custGeom>
              <a:avLst/>
              <a:gdLst/>
              <a:ahLst/>
              <a:cxnLst/>
              <a:rect l="l" t="t" r="r" b="b"/>
              <a:pathLst>
                <a:path w="8224" h="12996" extrusionOk="0">
                  <a:moveTo>
                    <a:pt x="350" y="0"/>
                  </a:moveTo>
                  <a:lnTo>
                    <a:pt x="259" y="3454"/>
                  </a:lnTo>
                  <a:lnTo>
                    <a:pt x="218" y="5192"/>
                  </a:lnTo>
                  <a:lnTo>
                    <a:pt x="200" y="6066"/>
                  </a:lnTo>
                  <a:lnTo>
                    <a:pt x="191" y="6940"/>
                  </a:lnTo>
                  <a:lnTo>
                    <a:pt x="186" y="7135"/>
                  </a:lnTo>
                  <a:lnTo>
                    <a:pt x="173" y="7307"/>
                  </a:lnTo>
                  <a:lnTo>
                    <a:pt x="155" y="7469"/>
                  </a:lnTo>
                  <a:lnTo>
                    <a:pt x="132" y="7631"/>
                  </a:lnTo>
                  <a:lnTo>
                    <a:pt x="105" y="7771"/>
                  </a:lnTo>
                  <a:lnTo>
                    <a:pt x="73" y="7912"/>
                  </a:lnTo>
                  <a:lnTo>
                    <a:pt x="37" y="8030"/>
                  </a:lnTo>
                  <a:lnTo>
                    <a:pt x="0" y="8160"/>
                  </a:lnTo>
                  <a:lnTo>
                    <a:pt x="182" y="8678"/>
                  </a:lnTo>
                  <a:lnTo>
                    <a:pt x="359" y="9174"/>
                  </a:lnTo>
                  <a:lnTo>
                    <a:pt x="541" y="9649"/>
                  </a:lnTo>
                  <a:lnTo>
                    <a:pt x="727" y="10092"/>
                  </a:lnTo>
                  <a:lnTo>
                    <a:pt x="818" y="10308"/>
                  </a:lnTo>
                  <a:lnTo>
                    <a:pt x="913" y="10513"/>
                  </a:lnTo>
                  <a:lnTo>
                    <a:pt x="1009" y="10707"/>
                  </a:lnTo>
                  <a:lnTo>
                    <a:pt x="1104" y="10901"/>
                  </a:lnTo>
                  <a:lnTo>
                    <a:pt x="1204" y="11085"/>
                  </a:lnTo>
                  <a:lnTo>
                    <a:pt x="1304" y="11268"/>
                  </a:lnTo>
                  <a:lnTo>
                    <a:pt x="1409" y="11441"/>
                  </a:lnTo>
                  <a:lnTo>
                    <a:pt x="1513" y="11603"/>
                  </a:lnTo>
                  <a:lnTo>
                    <a:pt x="1618" y="11754"/>
                  </a:lnTo>
                  <a:lnTo>
                    <a:pt x="1727" y="11894"/>
                  </a:lnTo>
                  <a:lnTo>
                    <a:pt x="1840" y="12035"/>
                  </a:lnTo>
                  <a:lnTo>
                    <a:pt x="1954" y="12164"/>
                  </a:lnTo>
                  <a:lnTo>
                    <a:pt x="2067" y="12283"/>
                  </a:lnTo>
                  <a:lnTo>
                    <a:pt x="2190" y="12402"/>
                  </a:lnTo>
                  <a:lnTo>
                    <a:pt x="2313" y="12499"/>
                  </a:lnTo>
                  <a:lnTo>
                    <a:pt x="2436" y="12596"/>
                  </a:lnTo>
                  <a:lnTo>
                    <a:pt x="2567" y="12682"/>
                  </a:lnTo>
                  <a:lnTo>
                    <a:pt x="2699" y="12758"/>
                  </a:lnTo>
                  <a:lnTo>
                    <a:pt x="2835" y="12823"/>
                  </a:lnTo>
                  <a:lnTo>
                    <a:pt x="2976" y="12876"/>
                  </a:lnTo>
                  <a:lnTo>
                    <a:pt x="3122" y="12920"/>
                  </a:lnTo>
                  <a:lnTo>
                    <a:pt x="3272" y="12952"/>
                  </a:lnTo>
                  <a:lnTo>
                    <a:pt x="3421" y="12984"/>
                  </a:lnTo>
                  <a:lnTo>
                    <a:pt x="3580" y="12995"/>
                  </a:lnTo>
                  <a:lnTo>
                    <a:pt x="3853" y="12995"/>
                  </a:lnTo>
                  <a:lnTo>
                    <a:pt x="3994" y="12984"/>
                  </a:lnTo>
                  <a:lnTo>
                    <a:pt x="4130" y="12974"/>
                  </a:lnTo>
                  <a:lnTo>
                    <a:pt x="4267" y="12952"/>
                  </a:lnTo>
                  <a:lnTo>
                    <a:pt x="4403" y="12920"/>
                  </a:lnTo>
                  <a:lnTo>
                    <a:pt x="4535" y="12876"/>
                  </a:lnTo>
                  <a:lnTo>
                    <a:pt x="4671" y="12833"/>
                  </a:lnTo>
                  <a:lnTo>
                    <a:pt x="4943" y="12725"/>
                  </a:lnTo>
                  <a:lnTo>
                    <a:pt x="5212" y="12596"/>
                  </a:lnTo>
                  <a:lnTo>
                    <a:pt x="5475" y="12445"/>
                  </a:lnTo>
                  <a:lnTo>
                    <a:pt x="5743" y="12283"/>
                  </a:lnTo>
                  <a:lnTo>
                    <a:pt x="6007" y="12099"/>
                  </a:lnTo>
                  <a:lnTo>
                    <a:pt x="6270" y="11894"/>
                  </a:lnTo>
                  <a:lnTo>
                    <a:pt x="6534" y="11689"/>
                  </a:lnTo>
                  <a:lnTo>
                    <a:pt x="6797" y="11463"/>
                  </a:lnTo>
                  <a:lnTo>
                    <a:pt x="7056" y="11236"/>
                  </a:lnTo>
                  <a:lnTo>
                    <a:pt x="7315" y="10998"/>
                  </a:lnTo>
                  <a:lnTo>
                    <a:pt x="7829" y="10502"/>
                  </a:lnTo>
                  <a:lnTo>
                    <a:pt x="7829" y="10437"/>
                  </a:lnTo>
                  <a:lnTo>
                    <a:pt x="7919" y="8106"/>
                  </a:lnTo>
                  <a:lnTo>
                    <a:pt x="8010" y="5753"/>
                  </a:lnTo>
                  <a:lnTo>
                    <a:pt x="8110" y="3368"/>
                  </a:lnTo>
                  <a:lnTo>
                    <a:pt x="8165" y="2170"/>
                  </a:lnTo>
                  <a:lnTo>
                    <a:pt x="8224" y="961"/>
                  </a:lnTo>
                  <a:lnTo>
                    <a:pt x="8156" y="1166"/>
                  </a:lnTo>
                  <a:lnTo>
                    <a:pt x="8115" y="1252"/>
                  </a:lnTo>
                  <a:lnTo>
                    <a:pt x="8078" y="1349"/>
                  </a:lnTo>
                  <a:lnTo>
                    <a:pt x="8033" y="1425"/>
                  </a:lnTo>
                  <a:lnTo>
                    <a:pt x="7988" y="1500"/>
                  </a:lnTo>
                  <a:lnTo>
                    <a:pt x="7942" y="1565"/>
                  </a:lnTo>
                  <a:lnTo>
                    <a:pt x="7888" y="1619"/>
                  </a:lnTo>
                  <a:lnTo>
                    <a:pt x="7660" y="1824"/>
                  </a:lnTo>
                  <a:lnTo>
                    <a:pt x="7429" y="2019"/>
                  </a:lnTo>
                  <a:lnTo>
                    <a:pt x="7197" y="2191"/>
                  </a:lnTo>
                  <a:lnTo>
                    <a:pt x="6961" y="2342"/>
                  </a:lnTo>
                  <a:lnTo>
                    <a:pt x="6725" y="2483"/>
                  </a:lnTo>
                  <a:lnTo>
                    <a:pt x="6484" y="2601"/>
                  </a:lnTo>
                  <a:lnTo>
                    <a:pt x="6243" y="2709"/>
                  </a:lnTo>
                  <a:lnTo>
                    <a:pt x="6002" y="2796"/>
                  </a:lnTo>
                  <a:lnTo>
                    <a:pt x="5757" y="2871"/>
                  </a:lnTo>
                  <a:lnTo>
                    <a:pt x="5516" y="2925"/>
                  </a:lnTo>
                  <a:lnTo>
                    <a:pt x="5271" y="2968"/>
                  </a:lnTo>
                  <a:lnTo>
                    <a:pt x="5025" y="2990"/>
                  </a:lnTo>
                  <a:lnTo>
                    <a:pt x="4780" y="3001"/>
                  </a:lnTo>
                  <a:lnTo>
                    <a:pt x="4535" y="2990"/>
                  </a:lnTo>
                  <a:lnTo>
                    <a:pt x="4289" y="2968"/>
                  </a:lnTo>
                  <a:lnTo>
                    <a:pt x="4044" y="2925"/>
                  </a:lnTo>
                  <a:lnTo>
                    <a:pt x="3799" y="2860"/>
                  </a:lnTo>
                  <a:lnTo>
                    <a:pt x="3553" y="2785"/>
                  </a:lnTo>
                  <a:lnTo>
                    <a:pt x="3312" y="2698"/>
                  </a:lnTo>
                  <a:lnTo>
                    <a:pt x="3072" y="2580"/>
                  </a:lnTo>
                  <a:lnTo>
                    <a:pt x="2831" y="2461"/>
                  </a:lnTo>
                  <a:lnTo>
                    <a:pt x="2590" y="2321"/>
                  </a:lnTo>
                  <a:lnTo>
                    <a:pt x="2354" y="2159"/>
                  </a:lnTo>
                  <a:lnTo>
                    <a:pt x="2122" y="1986"/>
                  </a:lnTo>
                  <a:lnTo>
                    <a:pt x="1890" y="1792"/>
                  </a:lnTo>
                  <a:lnTo>
                    <a:pt x="1659" y="1587"/>
                  </a:lnTo>
                  <a:lnTo>
                    <a:pt x="1431" y="1360"/>
                  </a:lnTo>
                  <a:lnTo>
                    <a:pt x="1209" y="1123"/>
                  </a:lnTo>
                  <a:lnTo>
                    <a:pt x="991" y="864"/>
                  </a:lnTo>
                  <a:lnTo>
                    <a:pt x="773" y="594"/>
                  </a:lnTo>
                  <a:lnTo>
                    <a:pt x="559" y="30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>
              <a:off x="2672975" y="-1410275"/>
              <a:ext cx="215375" cy="359425"/>
            </a:xfrm>
            <a:custGeom>
              <a:avLst/>
              <a:gdLst/>
              <a:ahLst/>
              <a:cxnLst/>
              <a:rect l="l" t="t" r="r" b="b"/>
              <a:pathLst>
                <a:path w="8615" h="14377" extrusionOk="0">
                  <a:moveTo>
                    <a:pt x="437" y="0"/>
                  </a:moveTo>
                  <a:lnTo>
                    <a:pt x="373" y="1252"/>
                  </a:lnTo>
                  <a:lnTo>
                    <a:pt x="309" y="2515"/>
                  </a:lnTo>
                  <a:lnTo>
                    <a:pt x="250" y="3789"/>
                  </a:lnTo>
                  <a:lnTo>
                    <a:pt x="196" y="5052"/>
                  </a:lnTo>
                  <a:lnTo>
                    <a:pt x="141" y="6325"/>
                  </a:lnTo>
                  <a:lnTo>
                    <a:pt x="91" y="7599"/>
                  </a:lnTo>
                  <a:lnTo>
                    <a:pt x="46" y="8883"/>
                  </a:lnTo>
                  <a:lnTo>
                    <a:pt x="0" y="10157"/>
                  </a:lnTo>
                  <a:lnTo>
                    <a:pt x="50" y="10178"/>
                  </a:lnTo>
                  <a:lnTo>
                    <a:pt x="100" y="10200"/>
                  </a:lnTo>
                  <a:lnTo>
                    <a:pt x="150" y="10232"/>
                  </a:lnTo>
                  <a:lnTo>
                    <a:pt x="200" y="10265"/>
                  </a:lnTo>
                  <a:lnTo>
                    <a:pt x="250" y="10319"/>
                  </a:lnTo>
                  <a:lnTo>
                    <a:pt x="300" y="10373"/>
                  </a:lnTo>
                  <a:lnTo>
                    <a:pt x="355" y="10437"/>
                  </a:lnTo>
                  <a:lnTo>
                    <a:pt x="409" y="10502"/>
                  </a:lnTo>
                  <a:lnTo>
                    <a:pt x="600" y="10804"/>
                  </a:lnTo>
                  <a:lnTo>
                    <a:pt x="796" y="11085"/>
                  </a:lnTo>
                  <a:lnTo>
                    <a:pt x="991" y="11355"/>
                  </a:lnTo>
                  <a:lnTo>
                    <a:pt x="1186" y="11614"/>
                  </a:lnTo>
                  <a:lnTo>
                    <a:pt x="1382" y="11862"/>
                  </a:lnTo>
                  <a:lnTo>
                    <a:pt x="1577" y="12100"/>
                  </a:lnTo>
                  <a:lnTo>
                    <a:pt x="1772" y="12315"/>
                  </a:lnTo>
                  <a:lnTo>
                    <a:pt x="1968" y="12531"/>
                  </a:lnTo>
                  <a:lnTo>
                    <a:pt x="2168" y="12726"/>
                  </a:lnTo>
                  <a:lnTo>
                    <a:pt x="2368" y="12909"/>
                  </a:lnTo>
                  <a:lnTo>
                    <a:pt x="2563" y="13082"/>
                  </a:lnTo>
                  <a:lnTo>
                    <a:pt x="2763" y="13233"/>
                  </a:lnTo>
                  <a:lnTo>
                    <a:pt x="2967" y="13373"/>
                  </a:lnTo>
                  <a:lnTo>
                    <a:pt x="3167" y="13513"/>
                  </a:lnTo>
                  <a:lnTo>
                    <a:pt x="3367" y="13621"/>
                  </a:lnTo>
                  <a:lnTo>
                    <a:pt x="3572" y="13729"/>
                  </a:lnTo>
                  <a:lnTo>
                    <a:pt x="3776" y="13816"/>
                  </a:lnTo>
                  <a:lnTo>
                    <a:pt x="3985" y="13902"/>
                  </a:lnTo>
                  <a:lnTo>
                    <a:pt x="4190" y="13956"/>
                  </a:lnTo>
                  <a:lnTo>
                    <a:pt x="4399" y="14010"/>
                  </a:lnTo>
                  <a:lnTo>
                    <a:pt x="4608" y="14042"/>
                  </a:lnTo>
                  <a:lnTo>
                    <a:pt x="4817" y="14064"/>
                  </a:lnTo>
                  <a:lnTo>
                    <a:pt x="5030" y="14075"/>
                  </a:lnTo>
                  <a:lnTo>
                    <a:pt x="5244" y="14064"/>
                  </a:lnTo>
                  <a:lnTo>
                    <a:pt x="5457" y="14042"/>
                  </a:lnTo>
                  <a:lnTo>
                    <a:pt x="5671" y="14010"/>
                  </a:lnTo>
                  <a:lnTo>
                    <a:pt x="5889" y="13956"/>
                  </a:lnTo>
                  <a:lnTo>
                    <a:pt x="6107" y="13891"/>
                  </a:lnTo>
                  <a:lnTo>
                    <a:pt x="6329" y="13805"/>
                  </a:lnTo>
                  <a:lnTo>
                    <a:pt x="6552" y="13718"/>
                  </a:lnTo>
                  <a:lnTo>
                    <a:pt x="6775" y="13600"/>
                  </a:lnTo>
                  <a:lnTo>
                    <a:pt x="7002" y="13481"/>
                  </a:lnTo>
                  <a:lnTo>
                    <a:pt x="7075" y="13438"/>
                  </a:lnTo>
                  <a:lnTo>
                    <a:pt x="7147" y="13416"/>
                  </a:lnTo>
                  <a:lnTo>
                    <a:pt x="7215" y="13416"/>
                  </a:lnTo>
                  <a:lnTo>
                    <a:pt x="7279" y="13427"/>
                  </a:lnTo>
                  <a:lnTo>
                    <a:pt x="7343" y="13449"/>
                  </a:lnTo>
                  <a:lnTo>
                    <a:pt x="7402" y="13481"/>
                  </a:lnTo>
                  <a:lnTo>
                    <a:pt x="7456" y="13535"/>
                  </a:lnTo>
                  <a:lnTo>
                    <a:pt x="7511" y="13589"/>
                  </a:lnTo>
                  <a:lnTo>
                    <a:pt x="7556" y="13665"/>
                  </a:lnTo>
                  <a:lnTo>
                    <a:pt x="7602" y="13740"/>
                  </a:lnTo>
                  <a:lnTo>
                    <a:pt x="7647" y="13826"/>
                  </a:lnTo>
                  <a:lnTo>
                    <a:pt x="7683" y="13924"/>
                  </a:lnTo>
                  <a:lnTo>
                    <a:pt x="7720" y="14031"/>
                  </a:lnTo>
                  <a:lnTo>
                    <a:pt x="7752" y="14139"/>
                  </a:lnTo>
                  <a:lnTo>
                    <a:pt x="7779" y="14258"/>
                  </a:lnTo>
                  <a:lnTo>
                    <a:pt x="7802" y="14377"/>
                  </a:lnTo>
                  <a:lnTo>
                    <a:pt x="7883" y="12693"/>
                  </a:lnTo>
                  <a:lnTo>
                    <a:pt x="7974" y="10999"/>
                  </a:lnTo>
                  <a:lnTo>
                    <a:pt x="8065" y="9293"/>
                  </a:lnTo>
                  <a:lnTo>
                    <a:pt x="8165" y="7599"/>
                  </a:lnTo>
                  <a:lnTo>
                    <a:pt x="8270" y="5893"/>
                  </a:lnTo>
                  <a:lnTo>
                    <a:pt x="8379" y="4188"/>
                  </a:lnTo>
                  <a:lnTo>
                    <a:pt x="8492" y="2494"/>
                  </a:lnTo>
                  <a:lnTo>
                    <a:pt x="8615" y="788"/>
                  </a:lnTo>
                  <a:lnTo>
                    <a:pt x="8410" y="723"/>
                  </a:lnTo>
                  <a:lnTo>
                    <a:pt x="8410" y="821"/>
                  </a:lnTo>
                  <a:lnTo>
                    <a:pt x="8406" y="918"/>
                  </a:lnTo>
                  <a:lnTo>
                    <a:pt x="8397" y="1015"/>
                  </a:lnTo>
                  <a:lnTo>
                    <a:pt x="8388" y="1101"/>
                  </a:lnTo>
                  <a:lnTo>
                    <a:pt x="8374" y="1198"/>
                  </a:lnTo>
                  <a:lnTo>
                    <a:pt x="8356" y="1285"/>
                  </a:lnTo>
                  <a:lnTo>
                    <a:pt x="8338" y="1371"/>
                  </a:lnTo>
                  <a:lnTo>
                    <a:pt x="8315" y="1457"/>
                  </a:lnTo>
                  <a:lnTo>
                    <a:pt x="8288" y="1533"/>
                  </a:lnTo>
                  <a:lnTo>
                    <a:pt x="8260" y="1598"/>
                  </a:lnTo>
                  <a:lnTo>
                    <a:pt x="8229" y="1673"/>
                  </a:lnTo>
                  <a:lnTo>
                    <a:pt x="8197" y="1727"/>
                  </a:lnTo>
                  <a:lnTo>
                    <a:pt x="8161" y="1781"/>
                  </a:lnTo>
                  <a:lnTo>
                    <a:pt x="8120" y="1824"/>
                  </a:lnTo>
                  <a:lnTo>
                    <a:pt x="8079" y="1868"/>
                  </a:lnTo>
                  <a:lnTo>
                    <a:pt x="8033" y="1900"/>
                  </a:lnTo>
                  <a:lnTo>
                    <a:pt x="7924" y="1954"/>
                  </a:lnTo>
                  <a:lnTo>
                    <a:pt x="7811" y="1997"/>
                  </a:lnTo>
                  <a:lnTo>
                    <a:pt x="7702" y="2040"/>
                  </a:lnTo>
                  <a:lnTo>
                    <a:pt x="7588" y="2073"/>
                  </a:lnTo>
                  <a:lnTo>
                    <a:pt x="7365" y="2116"/>
                  </a:lnTo>
                  <a:lnTo>
                    <a:pt x="7143" y="2137"/>
                  </a:lnTo>
                  <a:lnTo>
                    <a:pt x="6920" y="2137"/>
                  </a:lnTo>
                  <a:lnTo>
                    <a:pt x="6693" y="2116"/>
                  </a:lnTo>
                  <a:lnTo>
                    <a:pt x="6470" y="2083"/>
                  </a:lnTo>
                  <a:lnTo>
                    <a:pt x="6243" y="2029"/>
                  </a:lnTo>
                  <a:lnTo>
                    <a:pt x="6016" y="1965"/>
                  </a:lnTo>
                  <a:lnTo>
                    <a:pt x="5793" y="1900"/>
                  </a:lnTo>
                  <a:lnTo>
                    <a:pt x="5344" y="1738"/>
                  </a:lnTo>
                  <a:lnTo>
                    <a:pt x="4898" y="1565"/>
                  </a:lnTo>
                  <a:lnTo>
                    <a:pt x="4453" y="1414"/>
                  </a:lnTo>
                  <a:lnTo>
                    <a:pt x="3953" y="1263"/>
                  </a:lnTo>
                  <a:lnTo>
                    <a:pt x="3449" y="1123"/>
                  </a:lnTo>
                  <a:lnTo>
                    <a:pt x="2945" y="983"/>
                  </a:lnTo>
                  <a:lnTo>
                    <a:pt x="2440" y="831"/>
                  </a:lnTo>
                  <a:lnTo>
                    <a:pt x="1936" y="670"/>
                  </a:lnTo>
                  <a:lnTo>
                    <a:pt x="1682" y="583"/>
                  </a:lnTo>
                  <a:lnTo>
                    <a:pt x="1432" y="475"/>
                  </a:lnTo>
                  <a:lnTo>
                    <a:pt x="1182" y="378"/>
                  </a:lnTo>
                  <a:lnTo>
                    <a:pt x="932" y="259"/>
                  </a:lnTo>
                  <a:lnTo>
                    <a:pt x="682" y="13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>
              <a:off x="2691150" y="-1949125"/>
              <a:ext cx="236850" cy="558575"/>
            </a:xfrm>
            <a:custGeom>
              <a:avLst/>
              <a:gdLst/>
              <a:ahLst/>
              <a:cxnLst/>
              <a:rect l="l" t="t" r="r" b="b"/>
              <a:pathLst>
                <a:path w="9474" h="22343" extrusionOk="0">
                  <a:moveTo>
                    <a:pt x="1768" y="0"/>
                  </a:moveTo>
                  <a:lnTo>
                    <a:pt x="1486" y="11"/>
                  </a:lnTo>
                  <a:lnTo>
                    <a:pt x="1368" y="1069"/>
                  </a:lnTo>
                  <a:lnTo>
                    <a:pt x="1254" y="2116"/>
                  </a:lnTo>
                  <a:lnTo>
                    <a:pt x="1141" y="3184"/>
                  </a:lnTo>
                  <a:lnTo>
                    <a:pt x="1036" y="4242"/>
                  </a:lnTo>
                  <a:lnTo>
                    <a:pt x="932" y="5311"/>
                  </a:lnTo>
                  <a:lnTo>
                    <a:pt x="832" y="6379"/>
                  </a:lnTo>
                  <a:lnTo>
                    <a:pt x="736" y="7458"/>
                  </a:lnTo>
                  <a:lnTo>
                    <a:pt x="646" y="8538"/>
                  </a:lnTo>
                  <a:lnTo>
                    <a:pt x="555" y="9617"/>
                  </a:lnTo>
                  <a:lnTo>
                    <a:pt x="468" y="10707"/>
                  </a:lnTo>
                  <a:lnTo>
                    <a:pt x="382" y="11797"/>
                  </a:lnTo>
                  <a:lnTo>
                    <a:pt x="300" y="12887"/>
                  </a:lnTo>
                  <a:lnTo>
                    <a:pt x="146" y="15089"/>
                  </a:lnTo>
                  <a:lnTo>
                    <a:pt x="0" y="17302"/>
                  </a:lnTo>
                  <a:lnTo>
                    <a:pt x="228" y="17345"/>
                  </a:lnTo>
                  <a:lnTo>
                    <a:pt x="455" y="17399"/>
                  </a:lnTo>
                  <a:lnTo>
                    <a:pt x="682" y="17464"/>
                  </a:lnTo>
                  <a:lnTo>
                    <a:pt x="905" y="17539"/>
                  </a:lnTo>
                  <a:lnTo>
                    <a:pt x="1132" y="17626"/>
                  </a:lnTo>
                  <a:lnTo>
                    <a:pt x="1359" y="17712"/>
                  </a:lnTo>
                  <a:lnTo>
                    <a:pt x="1809" y="17917"/>
                  </a:lnTo>
                  <a:lnTo>
                    <a:pt x="2259" y="18122"/>
                  </a:lnTo>
                  <a:lnTo>
                    <a:pt x="2708" y="18349"/>
                  </a:lnTo>
                  <a:lnTo>
                    <a:pt x="3154" y="18575"/>
                  </a:lnTo>
                  <a:lnTo>
                    <a:pt x="3594" y="18780"/>
                  </a:lnTo>
                  <a:lnTo>
                    <a:pt x="3835" y="18888"/>
                  </a:lnTo>
                  <a:lnTo>
                    <a:pt x="4080" y="18996"/>
                  </a:lnTo>
                  <a:lnTo>
                    <a:pt x="4576" y="19191"/>
                  </a:lnTo>
                  <a:lnTo>
                    <a:pt x="5075" y="19385"/>
                  </a:lnTo>
                  <a:lnTo>
                    <a:pt x="5325" y="19504"/>
                  </a:lnTo>
                  <a:lnTo>
                    <a:pt x="5571" y="19622"/>
                  </a:lnTo>
                  <a:lnTo>
                    <a:pt x="5816" y="19752"/>
                  </a:lnTo>
                  <a:lnTo>
                    <a:pt x="6061" y="19892"/>
                  </a:lnTo>
                  <a:lnTo>
                    <a:pt x="6302" y="20054"/>
                  </a:lnTo>
                  <a:lnTo>
                    <a:pt x="6538" y="20238"/>
                  </a:lnTo>
                  <a:lnTo>
                    <a:pt x="6770" y="20443"/>
                  </a:lnTo>
                  <a:lnTo>
                    <a:pt x="6884" y="20551"/>
                  </a:lnTo>
                  <a:lnTo>
                    <a:pt x="6997" y="20669"/>
                  </a:lnTo>
                  <a:lnTo>
                    <a:pt x="7111" y="20788"/>
                  </a:lnTo>
                  <a:lnTo>
                    <a:pt x="7220" y="20918"/>
                  </a:lnTo>
                  <a:lnTo>
                    <a:pt x="7329" y="21058"/>
                  </a:lnTo>
                  <a:lnTo>
                    <a:pt x="7438" y="21209"/>
                  </a:lnTo>
                  <a:lnTo>
                    <a:pt x="7493" y="21306"/>
                  </a:lnTo>
                  <a:lnTo>
                    <a:pt x="7543" y="21414"/>
                  </a:lnTo>
                  <a:lnTo>
                    <a:pt x="7588" y="21544"/>
                  </a:lnTo>
                  <a:lnTo>
                    <a:pt x="7620" y="21673"/>
                  </a:lnTo>
                  <a:lnTo>
                    <a:pt x="7647" y="21824"/>
                  </a:lnTo>
                  <a:lnTo>
                    <a:pt x="7670" y="21964"/>
                  </a:lnTo>
                  <a:lnTo>
                    <a:pt x="7679" y="22126"/>
                  </a:lnTo>
                  <a:lnTo>
                    <a:pt x="7683" y="22277"/>
                  </a:lnTo>
                  <a:lnTo>
                    <a:pt x="7888" y="22342"/>
                  </a:lnTo>
                  <a:lnTo>
                    <a:pt x="8047" y="20205"/>
                  </a:lnTo>
                  <a:lnTo>
                    <a:pt x="8215" y="18068"/>
                  </a:lnTo>
                  <a:lnTo>
                    <a:pt x="8301" y="17000"/>
                  </a:lnTo>
                  <a:lnTo>
                    <a:pt x="8392" y="15942"/>
                  </a:lnTo>
                  <a:lnTo>
                    <a:pt x="8488" y="14873"/>
                  </a:lnTo>
                  <a:lnTo>
                    <a:pt x="8583" y="13816"/>
                  </a:lnTo>
                  <a:lnTo>
                    <a:pt x="8683" y="12747"/>
                  </a:lnTo>
                  <a:lnTo>
                    <a:pt x="8787" y="11689"/>
                  </a:lnTo>
                  <a:lnTo>
                    <a:pt x="8892" y="10632"/>
                  </a:lnTo>
                  <a:lnTo>
                    <a:pt x="9001" y="9585"/>
                  </a:lnTo>
                  <a:lnTo>
                    <a:pt x="9115" y="8538"/>
                  </a:lnTo>
                  <a:lnTo>
                    <a:pt x="9233" y="7491"/>
                  </a:lnTo>
                  <a:lnTo>
                    <a:pt x="9351" y="6444"/>
                  </a:lnTo>
                  <a:lnTo>
                    <a:pt x="9474" y="5408"/>
                  </a:lnTo>
                  <a:lnTo>
                    <a:pt x="9242" y="5041"/>
                  </a:lnTo>
                  <a:lnTo>
                    <a:pt x="9010" y="4695"/>
                  </a:lnTo>
                  <a:lnTo>
                    <a:pt x="8774" y="4361"/>
                  </a:lnTo>
                  <a:lnTo>
                    <a:pt x="8542" y="4037"/>
                  </a:lnTo>
                  <a:lnTo>
                    <a:pt x="8306" y="3724"/>
                  </a:lnTo>
                  <a:lnTo>
                    <a:pt x="8070" y="3422"/>
                  </a:lnTo>
                  <a:lnTo>
                    <a:pt x="7838" y="3141"/>
                  </a:lnTo>
                  <a:lnTo>
                    <a:pt x="7602" y="2871"/>
                  </a:lnTo>
                  <a:lnTo>
                    <a:pt x="7365" y="2612"/>
                  </a:lnTo>
                  <a:lnTo>
                    <a:pt x="7125" y="2364"/>
                  </a:lnTo>
                  <a:lnTo>
                    <a:pt x="6888" y="2137"/>
                  </a:lnTo>
                  <a:lnTo>
                    <a:pt x="6647" y="1911"/>
                  </a:lnTo>
                  <a:lnTo>
                    <a:pt x="6407" y="1706"/>
                  </a:lnTo>
                  <a:lnTo>
                    <a:pt x="6166" y="1511"/>
                  </a:lnTo>
                  <a:lnTo>
                    <a:pt x="5921" y="1328"/>
                  </a:lnTo>
                  <a:lnTo>
                    <a:pt x="5675" y="1155"/>
                  </a:lnTo>
                  <a:lnTo>
                    <a:pt x="5430" y="993"/>
                  </a:lnTo>
                  <a:lnTo>
                    <a:pt x="5180" y="842"/>
                  </a:lnTo>
                  <a:lnTo>
                    <a:pt x="4930" y="713"/>
                  </a:lnTo>
                  <a:lnTo>
                    <a:pt x="4680" y="583"/>
                  </a:lnTo>
                  <a:lnTo>
                    <a:pt x="4426" y="475"/>
                  </a:lnTo>
                  <a:lnTo>
                    <a:pt x="4171" y="378"/>
                  </a:lnTo>
                  <a:lnTo>
                    <a:pt x="3912" y="292"/>
                  </a:lnTo>
                  <a:lnTo>
                    <a:pt x="3653" y="216"/>
                  </a:lnTo>
                  <a:lnTo>
                    <a:pt x="3394" y="151"/>
                  </a:lnTo>
                  <a:lnTo>
                    <a:pt x="3126" y="97"/>
                  </a:lnTo>
                  <a:lnTo>
                    <a:pt x="2863" y="54"/>
                  </a:lnTo>
                  <a:lnTo>
                    <a:pt x="2590" y="22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2771350" y="-6995500"/>
              <a:ext cx="108600" cy="950100"/>
            </a:xfrm>
            <a:custGeom>
              <a:avLst/>
              <a:gdLst/>
              <a:ahLst/>
              <a:cxnLst/>
              <a:rect l="l" t="t" r="r" b="b"/>
              <a:pathLst>
                <a:path w="4344" h="38004" extrusionOk="0">
                  <a:moveTo>
                    <a:pt x="4344" y="1"/>
                  </a:moveTo>
                  <a:lnTo>
                    <a:pt x="4003" y="76"/>
                  </a:lnTo>
                  <a:lnTo>
                    <a:pt x="3835" y="109"/>
                  </a:lnTo>
                  <a:lnTo>
                    <a:pt x="3667" y="163"/>
                  </a:lnTo>
                  <a:lnTo>
                    <a:pt x="3503" y="217"/>
                  </a:lnTo>
                  <a:lnTo>
                    <a:pt x="3335" y="282"/>
                  </a:lnTo>
                  <a:lnTo>
                    <a:pt x="3167" y="357"/>
                  </a:lnTo>
                  <a:lnTo>
                    <a:pt x="2999" y="443"/>
                  </a:lnTo>
                  <a:lnTo>
                    <a:pt x="2831" y="541"/>
                  </a:lnTo>
                  <a:lnTo>
                    <a:pt x="2663" y="659"/>
                  </a:lnTo>
                  <a:lnTo>
                    <a:pt x="2490" y="800"/>
                  </a:lnTo>
                  <a:lnTo>
                    <a:pt x="2322" y="961"/>
                  </a:lnTo>
                  <a:lnTo>
                    <a:pt x="2145" y="1145"/>
                  </a:lnTo>
                  <a:lnTo>
                    <a:pt x="1972" y="1350"/>
                  </a:lnTo>
                  <a:lnTo>
                    <a:pt x="1790" y="1577"/>
                  </a:lnTo>
                  <a:lnTo>
                    <a:pt x="1608" y="1836"/>
                  </a:lnTo>
                  <a:lnTo>
                    <a:pt x="1454" y="2062"/>
                  </a:lnTo>
                  <a:lnTo>
                    <a:pt x="1313" y="2300"/>
                  </a:lnTo>
                  <a:lnTo>
                    <a:pt x="1177" y="2526"/>
                  </a:lnTo>
                  <a:lnTo>
                    <a:pt x="1059" y="2742"/>
                  </a:lnTo>
                  <a:lnTo>
                    <a:pt x="945" y="2969"/>
                  </a:lnTo>
                  <a:lnTo>
                    <a:pt x="845" y="3185"/>
                  </a:lnTo>
                  <a:lnTo>
                    <a:pt x="750" y="3412"/>
                  </a:lnTo>
                  <a:lnTo>
                    <a:pt x="668" y="3627"/>
                  </a:lnTo>
                  <a:lnTo>
                    <a:pt x="595" y="3854"/>
                  </a:lnTo>
                  <a:lnTo>
                    <a:pt x="527" y="4070"/>
                  </a:lnTo>
                  <a:lnTo>
                    <a:pt x="468" y="4297"/>
                  </a:lnTo>
                  <a:lnTo>
                    <a:pt x="414" y="4523"/>
                  </a:lnTo>
                  <a:lnTo>
                    <a:pt x="368" y="4750"/>
                  </a:lnTo>
                  <a:lnTo>
                    <a:pt x="327" y="4987"/>
                  </a:lnTo>
                  <a:lnTo>
                    <a:pt x="295" y="5225"/>
                  </a:lnTo>
                  <a:lnTo>
                    <a:pt x="268" y="5462"/>
                  </a:lnTo>
                  <a:lnTo>
                    <a:pt x="245" y="5710"/>
                  </a:lnTo>
                  <a:lnTo>
                    <a:pt x="223" y="5959"/>
                  </a:lnTo>
                  <a:lnTo>
                    <a:pt x="209" y="6218"/>
                  </a:lnTo>
                  <a:lnTo>
                    <a:pt x="195" y="6488"/>
                  </a:lnTo>
                  <a:lnTo>
                    <a:pt x="191" y="6757"/>
                  </a:lnTo>
                  <a:lnTo>
                    <a:pt x="182" y="7038"/>
                  </a:lnTo>
                  <a:lnTo>
                    <a:pt x="177" y="7632"/>
                  </a:lnTo>
                  <a:lnTo>
                    <a:pt x="177" y="8258"/>
                  </a:lnTo>
                  <a:lnTo>
                    <a:pt x="177" y="8927"/>
                  </a:lnTo>
                  <a:lnTo>
                    <a:pt x="177" y="9639"/>
                  </a:lnTo>
                  <a:lnTo>
                    <a:pt x="168" y="10406"/>
                  </a:lnTo>
                  <a:lnTo>
                    <a:pt x="150" y="12273"/>
                  </a:lnTo>
                  <a:lnTo>
                    <a:pt x="141" y="14151"/>
                  </a:lnTo>
                  <a:lnTo>
                    <a:pt x="127" y="17907"/>
                  </a:lnTo>
                  <a:lnTo>
                    <a:pt x="109" y="19601"/>
                  </a:lnTo>
                  <a:lnTo>
                    <a:pt x="91" y="21285"/>
                  </a:lnTo>
                  <a:lnTo>
                    <a:pt x="50" y="24674"/>
                  </a:lnTo>
                  <a:lnTo>
                    <a:pt x="32" y="26358"/>
                  </a:lnTo>
                  <a:lnTo>
                    <a:pt x="23" y="28052"/>
                  </a:lnTo>
                  <a:lnTo>
                    <a:pt x="23" y="28894"/>
                  </a:lnTo>
                  <a:lnTo>
                    <a:pt x="23" y="29747"/>
                  </a:lnTo>
                  <a:lnTo>
                    <a:pt x="27" y="30589"/>
                  </a:lnTo>
                  <a:lnTo>
                    <a:pt x="36" y="31431"/>
                  </a:lnTo>
                  <a:lnTo>
                    <a:pt x="36" y="31711"/>
                  </a:lnTo>
                  <a:lnTo>
                    <a:pt x="32" y="32046"/>
                  </a:lnTo>
                  <a:lnTo>
                    <a:pt x="18" y="32855"/>
                  </a:lnTo>
                  <a:lnTo>
                    <a:pt x="0" y="33773"/>
                  </a:lnTo>
                  <a:lnTo>
                    <a:pt x="0" y="34248"/>
                  </a:lnTo>
                  <a:lnTo>
                    <a:pt x="0" y="34733"/>
                  </a:lnTo>
                  <a:lnTo>
                    <a:pt x="5" y="35219"/>
                  </a:lnTo>
                  <a:lnTo>
                    <a:pt x="18" y="35683"/>
                  </a:lnTo>
                  <a:lnTo>
                    <a:pt x="41" y="36137"/>
                  </a:lnTo>
                  <a:lnTo>
                    <a:pt x="55" y="36342"/>
                  </a:lnTo>
                  <a:lnTo>
                    <a:pt x="73" y="36547"/>
                  </a:lnTo>
                  <a:lnTo>
                    <a:pt x="91" y="36741"/>
                  </a:lnTo>
                  <a:lnTo>
                    <a:pt x="114" y="36924"/>
                  </a:lnTo>
                  <a:lnTo>
                    <a:pt x="141" y="37097"/>
                  </a:lnTo>
                  <a:lnTo>
                    <a:pt x="173" y="37259"/>
                  </a:lnTo>
                  <a:lnTo>
                    <a:pt x="205" y="37410"/>
                  </a:lnTo>
                  <a:lnTo>
                    <a:pt x="241" y="37540"/>
                  </a:lnTo>
                  <a:lnTo>
                    <a:pt x="282" y="37658"/>
                  </a:lnTo>
                  <a:lnTo>
                    <a:pt x="327" y="37755"/>
                  </a:lnTo>
                  <a:lnTo>
                    <a:pt x="345" y="37788"/>
                  </a:lnTo>
                  <a:lnTo>
                    <a:pt x="368" y="37809"/>
                  </a:lnTo>
                  <a:lnTo>
                    <a:pt x="423" y="37853"/>
                  </a:lnTo>
                  <a:lnTo>
                    <a:pt x="495" y="37896"/>
                  </a:lnTo>
                  <a:lnTo>
                    <a:pt x="577" y="37928"/>
                  </a:lnTo>
                  <a:lnTo>
                    <a:pt x="677" y="37950"/>
                  </a:lnTo>
                  <a:lnTo>
                    <a:pt x="786" y="37971"/>
                  </a:lnTo>
                  <a:lnTo>
                    <a:pt x="1031" y="37993"/>
                  </a:lnTo>
                  <a:lnTo>
                    <a:pt x="1304" y="38004"/>
                  </a:lnTo>
                  <a:lnTo>
                    <a:pt x="1599" y="37993"/>
                  </a:lnTo>
                  <a:lnTo>
                    <a:pt x="1899" y="37961"/>
                  </a:lnTo>
                  <a:lnTo>
                    <a:pt x="2190" y="37928"/>
                  </a:lnTo>
                  <a:lnTo>
                    <a:pt x="2163" y="36665"/>
                  </a:lnTo>
                  <a:lnTo>
                    <a:pt x="2136" y="35413"/>
                  </a:lnTo>
                  <a:lnTo>
                    <a:pt x="2113" y="34151"/>
                  </a:lnTo>
                  <a:lnTo>
                    <a:pt x="2095" y="32888"/>
                  </a:lnTo>
                  <a:lnTo>
                    <a:pt x="2081" y="31625"/>
                  </a:lnTo>
                  <a:lnTo>
                    <a:pt x="2072" y="30373"/>
                  </a:lnTo>
                  <a:lnTo>
                    <a:pt x="2063" y="29110"/>
                  </a:lnTo>
                  <a:lnTo>
                    <a:pt x="2063" y="27858"/>
                  </a:lnTo>
                  <a:lnTo>
                    <a:pt x="2067" y="26606"/>
                  </a:lnTo>
                  <a:lnTo>
                    <a:pt x="2076" y="25354"/>
                  </a:lnTo>
                  <a:lnTo>
                    <a:pt x="2090" y="24113"/>
                  </a:lnTo>
                  <a:lnTo>
                    <a:pt x="2113" y="22872"/>
                  </a:lnTo>
                  <a:lnTo>
                    <a:pt x="2140" y="21630"/>
                  </a:lnTo>
                  <a:lnTo>
                    <a:pt x="2172" y="20411"/>
                  </a:lnTo>
                  <a:lnTo>
                    <a:pt x="2217" y="19180"/>
                  </a:lnTo>
                  <a:lnTo>
                    <a:pt x="2263" y="17972"/>
                  </a:lnTo>
                  <a:lnTo>
                    <a:pt x="2322" y="16763"/>
                  </a:lnTo>
                  <a:lnTo>
                    <a:pt x="2385" y="15565"/>
                  </a:lnTo>
                  <a:lnTo>
                    <a:pt x="2463" y="14367"/>
                  </a:lnTo>
                  <a:lnTo>
                    <a:pt x="2544" y="13190"/>
                  </a:lnTo>
                  <a:lnTo>
                    <a:pt x="2635" y="12025"/>
                  </a:lnTo>
                  <a:lnTo>
                    <a:pt x="2735" y="10859"/>
                  </a:lnTo>
                  <a:lnTo>
                    <a:pt x="2790" y="10287"/>
                  </a:lnTo>
                  <a:lnTo>
                    <a:pt x="2849" y="9715"/>
                  </a:lnTo>
                  <a:lnTo>
                    <a:pt x="2908" y="9143"/>
                  </a:lnTo>
                  <a:lnTo>
                    <a:pt x="2972" y="8581"/>
                  </a:lnTo>
                  <a:lnTo>
                    <a:pt x="3035" y="8020"/>
                  </a:lnTo>
                  <a:lnTo>
                    <a:pt x="3103" y="7459"/>
                  </a:lnTo>
                  <a:lnTo>
                    <a:pt x="3171" y="6898"/>
                  </a:lnTo>
                  <a:lnTo>
                    <a:pt x="3244" y="6347"/>
                  </a:lnTo>
                  <a:lnTo>
                    <a:pt x="3321" y="5797"/>
                  </a:lnTo>
                  <a:lnTo>
                    <a:pt x="3399" y="5246"/>
                  </a:lnTo>
                  <a:lnTo>
                    <a:pt x="3480" y="4707"/>
                  </a:lnTo>
                  <a:lnTo>
                    <a:pt x="3562" y="4167"/>
                  </a:lnTo>
                  <a:lnTo>
                    <a:pt x="3648" y="3638"/>
                  </a:lnTo>
                  <a:lnTo>
                    <a:pt x="3739" y="3109"/>
                  </a:lnTo>
                  <a:lnTo>
                    <a:pt x="3835" y="2580"/>
                  </a:lnTo>
                  <a:lnTo>
                    <a:pt x="3930" y="2052"/>
                  </a:lnTo>
                  <a:lnTo>
                    <a:pt x="4030" y="1534"/>
                  </a:lnTo>
                  <a:lnTo>
                    <a:pt x="4130" y="1015"/>
                  </a:lnTo>
                  <a:lnTo>
                    <a:pt x="4235" y="508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>
              <a:off x="2742025" y="-2625600"/>
              <a:ext cx="289675" cy="736400"/>
            </a:xfrm>
            <a:custGeom>
              <a:avLst/>
              <a:gdLst/>
              <a:ahLst/>
              <a:cxnLst/>
              <a:rect l="l" t="t" r="r" b="b"/>
              <a:pathLst>
                <a:path w="11587" h="29456" extrusionOk="0">
                  <a:moveTo>
                    <a:pt x="4022" y="1"/>
                  </a:moveTo>
                  <a:lnTo>
                    <a:pt x="3708" y="1339"/>
                  </a:lnTo>
                  <a:lnTo>
                    <a:pt x="3404" y="2688"/>
                  </a:lnTo>
                  <a:lnTo>
                    <a:pt x="3109" y="4048"/>
                  </a:lnTo>
                  <a:lnTo>
                    <a:pt x="2827" y="5419"/>
                  </a:lnTo>
                  <a:lnTo>
                    <a:pt x="2550" y="6800"/>
                  </a:lnTo>
                  <a:lnTo>
                    <a:pt x="2282" y="8182"/>
                  </a:lnTo>
                  <a:lnTo>
                    <a:pt x="2018" y="9574"/>
                  </a:lnTo>
                  <a:lnTo>
                    <a:pt x="1764" y="10977"/>
                  </a:lnTo>
                  <a:lnTo>
                    <a:pt x="1518" y="12391"/>
                  </a:lnTo>
                  <a:lnTo>
                    <a:pt x="1282" y="13816"/>
                  </a:lnTo>
                  <a:lnTo>
                    <a:pt x="1050" y="15241"/>
                  </a:lnTo>
                  <a:lnTo>
                    <a:pt x="828" y="16687"/>
                  </a:lnTo>
                  <a:lnTo>
                    <a:pt x="614" y="18123"/>
                  </a:lnTo>
                  <a:lnTo>
                    <a:pt x="405" y="19580"/>
                  </a:lnTo>
                  <a:lnTo>
                    <a:pt x="201" y="21037"/>
                  </a:lnTo>
                  <a:lnTo>
                    <a:pt x="1" y="22505"/>
                  </a:lnTo>
                  <a:lnTo>
                    <a:pt x="269" y="22515"/>
                  </a:lnTo>
                  <a:lnTo>
                    <a:pt x="537" y="22537"/>
                  </a:lnTo>
                  <a:lnTo>
                    <a:pt x="801" y="22569"/>
                  </a:lnTo>
                  <a:lnTo>
                    <a:pt x="1069" y="22623"/>
                  </a:lnTo>
                  <a:lnTo>
                    <a:pt x="1332" y="22688"/>
                  </a:lnTo>
                  <a:lnTo>
                    <a:pt x="1596" y="22774"/>
                  </a:lnTo>
                  <a:lnTo>
                    <a:pt x="1859" y="22872"/>
                  </a:lnTo>
                  <a:lnTo>
                    <a:pt x="2123" y="22979"/>
                  </a:lnTo>
                  <a:lnTo>
                    <a:pt x="2386" y="23098"/>
                  </a:lnTo>
                  <a:lnTo>
                    <a:pt x="2645" y="23239"/>
                  </a:lnTo>
                  <a:lnTo>
                    <a:pt x="2904" y="23390"/>
                  </a:lnTo>
                  <a:lnTo>
                    <a:pt x="3163" y="23552"/>
                  </a:lnTo>
                  <a:lnTo>
                    <a:pt x="3422" y="23724"/>
                  </a:lnTo>
                  <a:lnTo>
                    <a:pt x="3677" y="23918"/>
                  </a:lnTo>
                  <a:lnTo>
                    <a:pt x="3931" y="24124"/>
                  </a:lnTo>
                  <a:lnTo>
                    <a:pt x="4181" y="24339"/>
                  </a:lnTo>
                  <a:lnTo>
                    <a:pt x="4431" y="24566"/>
                  </a:lnTo>
                  <a:lnTo>
                    <a:pt x="4681" y="24804"/>
                  </a:lnTo>
                  <a:lnTo>
                    <a:pt x="4926" y="25063"/>
                  </a:lnTo>
                  <a:lnTo>
                    <a:pt x="5167" y="25332"/>
                  </a:lnTo>
                  <a:lnTo>
                    <a:pt x="5408" y="25613"/>
                  </a:lnTo>
                  <a:lnTo>
                    <a:pt x="5644" y="25904"/>
                  </a:lnTo>
                  <a:lnTo>
                    <a:pt x="5880" y="26207"/>
                  </a:lnTo>
                  <a:lnTo>
                    <a:pt x="6112" y="26520"/>
                  </a:lnTo>
                  <a:lnTo>
                    <a:pt x="6339" y="26843"/>
                  </a:lnTo>
                  <a:lnTo>
                    <a:pt x="6566" y="27189"/>
                  </a:lnTo>
                  <a:lnTo>
                    <a:pt x="6789" y="27534"/>
                  </a:lnTo>
                  <a:lnTo>
                    <a:pt x="7007" y="27901"/>
                  </a:lnTo>
                  <a:lnTo>
                    <a:pt x="7225" y="28268"/>
                  </a:lnTo>
                  <a:lnTo>
                    <a:pt x="7434" y="28657"/>
                  </a:lnTo>
                  <a:lnTo>
                    <a:pt x="7643" y="29045"/>
                  </a:lnTo>
                  <a:lnTo>
                    <a:pt x="7847" y="29455"/>
                  </a:lnTo>
                  <a:lnTo>
                    <a:pt x="8029" y="28095"/>
                  </a:lnTo>
                  <a:lnTo>
                    <a:pt x="8215" y="26746"/>
                  </a:lnTo>
                  <a:lnTo>
                    <a:pt x="8406" y="25397"/>
                  </a:lnTo>
                  <a:lnTo>
                    <a:pt x="8606" y="24070"/>
                  </a:lnTo>
                  <a:lnTo>
                    <a:pt x="8811" y="22731"/>
                  </a:lnTo>
                  <a:lnTo>
                    <a:pt x="9024" y="21414"/>
                  </a:lnTo>
                  <a:lnTo>
                    <a:pt x="9242" y="20108"/>
                  </a:lnTo>
                  <a:lnTo>
                    <a:pt x="9474" y="18803"/>
                  </a:lnTo>
                  <a:lnTo>
                    <a:pt x="9706" y="17518"/>
                  </a:lnTo>
                  <a:lnTo>
                    <a:pt x="9951" y="16234"/>
                  </a:lnTo>
                  <a:lnTo>
                    <a:pt x="10201" y="14971"/>
                  </a:lnTo>
                  <a:lnTo>
                    <a:pt x="10460" y="13719"/>
                  </a:lnTo>
                  <a:lnTo>
                    <a:pt x="10728" y="12478"/>
                  </a:lnTo>
                  <a:lnTo>
                    <a:pt x="11005" y="11258"/>
                  </a:lnTo>
                  <a:lnTo>
                    <a:pt x="11146" y="10654"/>
                  </a:lnTo>
                  <a:lnTo>
                    <a:pt x="11291" y="10049"/>
                  </a:lnTo>
                  <a:lnTo>
                    <a:pt x="11437" y="9445"/>
                  </a:lnTo>
                  <a:lnTo>
                    <a:pt x="11587" y="8851"/>
                  </a:lnTo>
                  <a:lnTo>
                    <a:pt x="11151" y="8139"/>
                  </a:lnTo>
                  <a:lnTo>
                    <a:pt x="10714" y="7448"/>
                  </a:lnTo>
                  <a:lnTo>
                    <a:pt x="10274" y="6790"/>
                  </a:lnTo>
                  <a:lnTo>
                    <a:pt x="9833" y="6153"/>
                  </a:lnTo>
                  <a:lnTo>
                    <a:pt x="9392" y="5548"/>
                  </a:lnTo>
                  <a:lnTo>
                    <a:pt x="8947" y="4966"/>
                  </a:lnTo>
                  <a:lnTo>
                    <a:pt x="8497" y="4404"/>
                  </a:lnTo>
                  <a:lnTo>
                    <a:pt x="8043" y="3865"/>
                  </a:lnTo>
                  <a:lnTo>
                    <a:pt x="7584" y="3357"/>
                  </a:lnTo>
                  <a:lnTo>
                    <a:pt x="7120" y="2861"/>
                  </a:lnTo>
                  <a:lnTo>
                    <a:pt x="6648" y="2375"/>
                  </a:lnTo>
                  <a:lnTo>
                    <a:pt x="6171" y="1911"/>
                  </a:lnTo>
                  <a:lnTo>
                    <a:pt x="5685" y="1469"/>
                  </a:lnTo>
                  <a:lnTo>
                    <a:pt x="5194" y="1037"/>
                  </a:lnTo>
                  <a:lnTo>
                    <a:pt x="4690" y="616"/>
                  </a:lnTo>
                  <a:lnTo>
                    <a:pt x="4181" y="206"/>
                  </a:lnTo>
                  <a:lnTo>
                    <a:pt x="4099" y="109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>
              <a:off x="2873450" y="-7086975"/>
              <a:ext cx="1854775" cy="4820000"/>
            </a:xfrm>
            <a:custGeom>
              <a:avLst/>
              <a:gdLst/>
              <a:ahLst/>
              <a:cxnLst/>
              <a:rect l="l" t="t" r="r" b="b"/>
              <a:pathLst>
                <a:path w="74191" h="192800" extrusionOk="0">
                  <a:moveTo>
                    <a:pt x="8906" y="12478"/>
                  </a:moveTo>
                  <a:lnTo>
                    <a:pt x="10691" y="12607"/>
                  </a:lnTo>
                  <a:lnTo>
                    <a:pt x="12482" y="12726"/>
                  </a:lnTo>
                  <a:lnTo>
                    <a:pt x="16053" y="12942"/>
                  </a:lnTo>
                  <a:lnTo>
                    <a:pt x="19633" y="13136"/>
                  </a:lnTo>
                  <a:lnTo>
                    <a:pt x="23213" y="13320"/>
                  </a:lnTo>
                  <a:lnTo>
                    <a:pt x="30374" y="13665"/>
                  </a:lnTo>
                  <a:lnTo>
                    <a:pt x="33954" y="13859"/>
                  </a:lnTo>
                  <a:lnTo>
                    <a:pt x="37534" y="14065"/>
                  </a:lnTo>
                  <a:lnTo>
                    <a:pt x="39324" y="14172"/>
                  </a:lnTo>
                  <a:lnTo>
                    <a:pt x="41114" y="14291"/>
                  </a:lnTo>
                  <a:lnTo>
                    <a:pt x="42905" y="14410"/>
                  </a:lnTo>
                  <a:lnTo>
                    <a:pt x="44695" y="14539"/>
                  </a:lnTo>
                  <a:lnTo>
                    <a:pt x="46485" y="14691"/>
                  </a:lnTo>
                  <a:lnTo>
                    <a:pt x="48270" y="14842"/>
                  </a:lnTo>
                  <a:lnTo>
                    <a:pt x="50061" y="15004"/>
                  </a:lnTo>
                  <a:lnTo>
                    <a:pt x="51851" y="15187"/>
                  </a:lnTo>
                  <a:lnTo>
                    <a:pt x="53636" y="15371"/>
                  </a:lnTo>
                  <a:lnTo>
                    <a:pt x="55422" y="15576"/>
                  </a:lnTo>
                  <a:lnTo>
                    <a:pt x="57207" y="15791"/>
                  </a:lnTo>
                  <a:lnTo>
                    <a:pt x="58993" y="16029"/>
                  </a:lnTo>
                  <a:lnTo>
                    <a:pt x="60779" y="16277"/>
                  </a:lnTo>
                  <a:lnTo>
                    <a:pt x="62564" y="16547"/>
                  </a:lnTo>
                  <a:lnTo>
                    <a:pt x="64345" y="16838"/>
                  </a:lnTo>
                  <a:lnTo>
                    <a:pt x="66131" y="17141"/>
                  </a:lnTo>
                  <a:lnTo>
                    <a:pt x="66190" y="17162"/>
                  </a:lnTo>
                  <a:lnTo>
                    <a:pt x="66249" y="17184"/>
                  </a:lnTo>
                  <a:lnTo>
                    <a:pt x="66303" y="17227"/>
                  </a:lnTo>
                  <a:lnTo>
                    <a:pt x="66353" y="17270"/>
                  </a:lnTo>
                  <a:lnTo>
                    <a:pt x="66399" y="17335"/>
                  </a:lnTo>
                  <a:lnTo>
                    <a:pt x="66444" y="17400"/>
                  </a:lnTo>
                  <a:lnTo>
                    <a:pt x="66481" y="17464"/>
                  </a:lnTo>
                  <a:lnTo>
                    <a:pt x="66517" y="17551"/>
                  </a:lnTo>
                  <a:lnTo>
                    <a:pt x="66553" y="17637"/>
                  </a:lnTo>
                  <a:lnTo>
                    <a:pt x="66581" y="17723"/>
                  </a:lnTo>
                  <a:lnTo>
                    <a:pt x="66608" y="17821"/>
                  </a:lnTo>
                  <a:lnTo>
                    <a:pt x="66631" y="17928"/>
                  </a:lnTo>
                  <a:lnTo>
                    <a:pt x="66649" y="18036"/>
                  </a:lnTo>
                  <a:lnTo>
                    <a:pt x="66662" y="18144"/>
                  </a:lnTo>
                  <a:lnTo>
                    <a:pt x="66676" y="18252"/>
                  </a:lnTo>
                  <a:lnTo>
                    <a:pt x="66681" y="18360"/>
                  </a:lnTo>
                  <a:lnTo>
                    <a:pt x="66685" y="18479"/>
                  </a:lnTo>
                  <a:lnTo>
                    <a:pt x="66685" y="18598"/>
                  </a:lnTo>
                  <a:lnTo>
                    <a:pt x="66685" y="18706"/>
                  </a:lnTo>
                  <a:lnTo>
                    <a:pt x="66676" y="18824"/>
                  </a:lnTo>
                  <a:lnTo>
                    <a:pt x="66667" y="18932"/>
                  </a:lnTo>
                  <a:lnTo>
                    <a:pt x="66653" y="19040"/>
                  </a:lnTo>
                  <a:lnTo>
                    <a:pt x="66635" y="19148"/>
                  </a:lnTo>
                  <a:lnTo>
                    <a:pt x="66617" y="19245"/>
                  </a:lnTo>
                  <a:lnTo>
                    <a:pt x="66590" y="19342"/>
                  </a:lnTo>
                  <a:lnTo>
                    <a:pt x="66562" y="19440"/>
                  </a:lnTo>
                  <a:lnTo>
                    <a:pt x="66531" y="19526"/>
                  </a:lnTo>
                  <a:lnTo>
                    <a:pt x="66494" y="19601"/>
                  </a:lnTo>
                  <a:lnTo>
                    <a:pt x="66458" y="19677"/>
                  </a:lnTo>
                  <a:lnTo>
                    <a:pt x="66412" y="19742"/>
                  </a:lnTo>
                  <a:lnTo>
                    <a:pt x="66367" y="19796"/>
                  </a:lnTo>
                  <a:lnTo>
                    <a:pt x="66317" y="19839"/>
                  </a:lnTo>
                  <a:lnTo>
                    <a:pt x="66376" y="20638"/>
                  </a:lnTo>
                  <a:lnTo>
                    <a:pt x="66412" y="20519"/>
                  </a:lnTo>
                  <a:lnTo>
                    <a:pt x="66453" y="20422"/>
                  </a:lnTo>
                  <a:lnTo>
                    <a:pt x="66499" y="20325"/>
                  </a:lnTo>
                  <a:lnTo>
                    <a:pt x="66549" y="20238"/>
                  </a:lnTo>
                  <a:lnTo>
                    <a:pt x="66599" y="20163"/>
                  </a:lnTo>
                  <a:lnTo>
                    <a:pt x="66649" y="20098"/>
                  </a:lnTo>
                  <a:lnTo>
                    <a:pt x="66703" y="20033"/>
                  </a:lnTo>
                  <a:lnTo>
                    <a:pt x="66758" y="19990"/>
                  </a:lnTo>
                  <a:lnTo>
                    <a:pt x="66817" y="19947"/>
                  </a:lnTo>
                  <a:lnTo>
                    <a:pt x="66876" y="19925"/>
                  </a:lnTo>
                  <a:lnTo>
                    <a:pt x="66935" y="19904"/>
                  </a:lnTo>
                  <a:lnTo>
                    <a:pt x="66994" y="19893"/>
                  </a:lnTo>
                  <a:lnTo>
                    <a:pt x="67058" y="19893"/>
                  </a:lnTo>
                  <a:lnTo>
                    <a:pt x="67117" y="19904"/>
                  </a:lnTo>
                  <a:lnTo>
                    <a:pt x="67176" y="19925"/>
                  </a:lnTo>
                  <a:lnTo>
                    <a:pt x="67235" y="19958"/>
                  </a:lnTo>
                  <a:lnTo>
                    <a:pt x="67294" y="20001"/>
                  </a:lnTo>
                  <a:lnTo>
                    <a:pt x="67348" y="20044"/>
                  </a:lnTo>
                  <a:lnTo>
                    <a:pt x="67403" y="20109"/>
                  </a:lnTo>
                  <a:lnTo>
                    <a:pt x="67457" y="20173"/>
                  </a:lnTo>
                  <a:lnTo>
                    <a:pt x="67507" y="20249"/>
                  </a:lnTo>
                  <a:lnTo>
                    <a:pt x="67557" y="20346"/>
                  </a:lnTo>
                  <a:lnTo>
                    <a:pt x="67603" y="20443"/>
                  </a:lnTo>
                  <a:lnTo>
                    <a:pt x="67644" y="20540"/>
                  </a:lnTo>
                  <a:lnTo>
                    <a:pt x="67685" y="20659"/>
                  </a:lnTo>
                  <a:lnTo>
                    <a:pt x="67721" y="20789"/>
                  </a:lnTo>
                  <a:lnTo>
                    <a:pt x="67748" y="20918"/>
                  </a:lnTo>
                  <a:lnTo>
                    <a:pt x="67775" y="21069"/>
                  </a:lnTo>
                  <a:lnTo>
                    <a:pt x="67798" y="21220"/>
                  </a:lnTo>
                  <a:lnTo>
                    <a:pt x="67816" y="21382"/>
                  </a:lnTo>
                  <a:lnTo>
                    <a:pt x="67825" y="21566"/>
                  </a:lnTo>
                  <a:lnTo>
                    <a:pt x="67830" y="21738"/>
                  </a:lnTo>
                  <a:lnTo>
                    <a:pt x="67857" y="22990"/>
                  </a:lnTo>
                  <a:lnTo>
                    <a:pt x="67894" y="24286"/>
                  </a:lnTo>
                  <a:lnTo>
                    <a:pt x="67939" y="25624"/>
                  </a:lnTo>
                  <a:lnTo>
                    <a:pt x="67989" y="27006"/>
                  </a:lnTo>
                  <a:lnTo>
                    <a:pt x="68044" y="28430"/>
                  </a:lnTo>
                  <a:lnTo>
                    <a:pt x="68103" y="29877"/>
                  </a:lnTo>
                  <a:lnTo>
                    <a:pt x="68230" y="32877"/>
                  </a:lnTo>
                  <a:lnTo>
                    <a:pt x="68371" y="35986"/>
                  </a:lnTo>
                  <a:lnTo>
                    <a:pt x="68507" y="39159"/>
                  </a:lnTo>
                  <a:lnTo>
                    <a:pt x="68575" y="40756"/>
                  </a:lnTo>
                  <a:lnTo>
                    <a:pt x="68639" y="42375"/>
                  </a:lnTo>
                  <a:lnTo>
                    <a:pt x="68702" y="43994"/>
                  </a:lnTo>
                  <a:lnTo>
                    <a:pt x="68761" y="45613"/>
                  </a:lnTo>
                  <a:lnTo>
                    <a:pt x="68811" y="47232"/>
                  </a:lnTo>
                  <a:lnTo>
                    <a:pt x="68857" y="48851"/>
                  </a:lnTo>
                  <a:lnTo>
                    <a:pt x="68898" y="50459"/>
                  </a:lnTo>
                  <a:lnTo>
                    <a:pt x="68930" y="52046"/>
                  </a:lnTo>
                  <a:lnTo>
                    <a:pt x="68957" y="53632"/>
                  </a:lnTo>
                  <a:lnTo>
                    <a:pt x="68970" y="55187"/>
                  </a:lnTo>
                  <a:lnTo>
                    <a:pt x="68975" y="56730"/>
                  </a:lnTo>
                  <a:lnTo>
                    <a:pt x="68970" y="57486"/>
                  </a:lnTo>
                  <a:lnTo>
                    <a:pt x="68966" y="58241"/>
                  </a:lnTo>
                  <a:lnTo>
                    <a:pt x="68957" y="58997"/>
                  </a:lnTo>
                  <a:lnTo>
                    <a:pt x="68948" y="59731"/>
                  </a:lnTo>
                  <a:lnTo>
                    <a:pt x="68934" y="60464"/>
                  </a:lnTo>
                  <a:lnTo>
                    <a:pt x="68916" y="61188"/>
                  </a:lnTo>
                  <a:lnTo>
                    <a:pt x="68893" y="61900"/>
                  </a:lnTo>
                  <a:lnTo>
                    <a:pt x="68866" y="62612"/>
                  </a:lnTo>
                  <a:lnTo>
                    <a:pt x="68839" y="63303"/>
                  </a:lnTo>
                  <a:lnTo>
                    <a:pt x="68807" y="63994"/>
                  </a:lnTo>
                  <a:lnTo>
                    <a:pt x="68771" y="64663"/>
                  </a:lnTo>
                  <a:lnTo>
                    <a:pt x="68730" y="65332"/>
                  </a:lnTo>
                  <a:lnTo>
                    <a:pt x="68689" y="65980"/>
                  </a:lnTo>
                  <a:lnTo>
                    <a:pt x="68639" y="66627"/>
                  </a:lnTo>
                  <a:lnTo>
                    <a:pt x="68584" y="67253"/>
                  </a:lnTo>
                  <a:lnTo>
                    <a:pt x="68530" y="67879"/>
                  </a:lnTo>
                  <a:lnTo>
                    <a:pt x="68466" y="68484"/>
                  </a:lnTo>
                  <a:lnTo>
                    <a:pt x="68398" y="69077"/>
                  </a:lnTo>
                  <a:lnTo>
                    <a:pt x="68312" y="69844"/>
                  </a:lnTo>
                  <a:lnTo>
                    <a:pt x="68234" y="70535"/>
                  </a:lnTo>
                  <a:lnTo>
                    <a:pt x="68112" y="71711"/>
                  </a:lnTo>
                  <a:lnTo>
                    <a:pt x="68053" y="72207"/>
                  </a:lnTo>
                  <a:lnTo>
                    <a:pt x="67998" y="72661"/>
                  </a:lnTo>
                  <a:lnTo>
                    <a:pt x="67939" y="73071"/>
                  </a:lnTo>
                  <a:lnTo>
                    <a:pt x="67907" y="73265"/>
                  </a:lnTo>
                  <a:lnTo>
                    <a:pt x="67871" y="73460"/>
                  </a:lnTo>
                  <a:lnTo>
                    <a:pt x="67835" y="73632"/>
                  </a:lnTo>
                  <a:lnTo>
                    <a:pt x="67794" y="73805"/>
                  </a:lnTo>
                  <a:lnTo>
                    <a:pt x="67748" y="73978"/>
                  </a:lnTo>
                  <a:lnTo>
                    <a:pt x="67698" y="74150"/>
                  </a:lnTo>
                  <a:lnTo>
                    <a:pt x="67648" y="74312"/>
                  </a:lnTo>
                  <a:lnTo>
                    <a:pt x="67589" y="74474"/>
                  </a:lnTo>
                  <a:lnTo>
                    <a:pt x="67526" y="74636"/>
                  </a:lnTo>
                  <a:lnTo>
                    <a:pt x="67453" y="74798"/>
                  </a:lnTo>
                  <a:lnTo>
                    <a:pt x="67376" y="74960"/>
                  </a:lnTo>
                  <a:lnTo>
                    <a:pt x="67294" y="75132"/>
                  </a:lnTo>
                  <a:lnTo>
                    <a:pt x="67203" y="75294"/>
                  </a:lnTo>
                  <a:lnTo>
                    <a:pt x="67103" y="75478"/>
                  </a:lnTo>
                  <a:lnTo>
                    <a:pt x="66999" y="75651"/>
                  </a:lnTo>
                  <a:lnTo>
                    <a:pt x="66885" y="75834"/>
                  </a:lnTo>
                  <a:lnTo>
                    <a:pt x="66626" y="76233"/>
                  </a:lnTo>
                  <a:lnTo>
                    <a:pt x="66512" y="76384"/>
                  </a:lnTo>
                  <a:lnTo>
                    <a:pt x="66394" y="76525"/>
                  </a:lnTo>
                  <a:lnTo>
                    <a:pt x="66272" y="76654"/>
                  </a:lnTo>
                  <a:lnTo>
                    <a:pt x="66135" y="76773"/>
                  </a:lnTo>
                  <a:lnTo>
                    <a:pt x="65994" y="76881"/>
                  </a:lnTo>
                  <a:lnTo>
                    <a:pt x="65849" y="76989"/>
                  </a:lnTo>
                  <a:lnTo>
                    <a:pt x="65695" y="77086"/>
                  </a:lnTo>
                  <a:lnTo>
                    <a:pt x="65531" y="77162"/>
                  </a:lnTo>
                  <a:lnTo>
                    <a:pt x="65367" y="77248"/>
                  </a:lnTo>
                  <a:lnTo>
                    <a:pt x="65190" y="77313"/>
                  </a:lnTo>
                  <a:lnTo>
                    <a:pt x="65013" y="77377"/>
                  </a:lnTo>
                  <a:lnTo>
                    <a:pt x="64827" y="77431"/>
                  </a:lnTo>
                  <a:lnTo>
                    <a:pt x="64636" y="77475"/>
                  </a:lnTo>
                  <a:lnTo>
                    <a:pt x="64445" y="77518"/>
                  </a:lnTo>
                  <a:lnTo>
                    <a:pt x="64245" y="77550"/>
                  </a:lnTo>
                  <a:lnTo>
                    <a:pt x="64041" y="77572"/>
                  </a:lnTo>
                  <a:lnTo>
                    <a:pt x="63832" y="77593"/>
                  </a:lnTo>
                  <a:lnTo>
                    <a:pt x="63618" y="77604"/>
                  </a:lnTo>
                  <a:lnTo>
                    <a:pt x="63182" y="77615"/>
                  </a:lnTo>
                  <a:lnTo>
                    <a:pt x="62732" y="77604"/>
                  </a:lnTo>
                  <a:lnTo>
                    <a:pt x="62273" y="77572"/>
                  </a:lnTo>
                  <a:lnTo>
                    <a:pt x="61801" y="77518"/>
                  </a:lnTo>
                  <a:lnTo>
                    <a:pt x="61324" y="77453"/>
                  </a:lnTo>
                  <a:lnTo>
                    <a:pt x="60847" y="77367"/>
                  </a:lnTo>
                  <a:lnTo>
                    <a:pt x="60361" y="77270"/>
                  </a:lnTo>
                  <a:lnTo>
                    <a:pt x="59874" y="77172"/>
                  </a:lnTo>
                  <a:lnTo>
                    <a:pt x="59393" y="77054"/>
                  </a:lnTo>
                  <a:lnTo>
                    <a:pt x="58439" y="76816"/>
                  </a:lnTo>
                  <a:lnTo>
                    <a:pt x="57512" y="76568"/>
                  </a:lnTo>
                  <a:lnTo>
                    <a:pt x="56630" y="76320"/>
                  </a:lnTo>
                  <a:lnTo>
                    <a:pt x="55813" y="76093"/>
                  </a:lnTo>
                  <a:lnTo>
                    <a:pt x="55072" y="75899"/>
                  </a:lnTo>
                  <a:lnTo>
                    <a:pt x="54736" y="75812"/>
                  </a:lnTo>
                  <a:lnTo>
                    <a:pt x="54427" y="75748"/>
                  </a:lnTo>
                  <a:lnTo>
                    <a:pt x="54145" y="75704"/>
                  </a:lnTo>
                  <a:lnTo>
                    <a:pt x="53891" y="75672"/>
                  </a:lnTo>
                  <a:lnTo>
                    <a:pt x="49347" y="75284"/>
                  </a:lnTo>
                  <a:lnTo>
                    <a:pt x="44799" y="74884"/>
                  </a:lnTo>
                  <a:lnTo>
                    <a:pt x="40251" y="74474"/>
                  </a:lnTo>
                  <a:lnTo>
                    <a:pt x="35699" y="74086"/>
                  </a:lnTo>
                  <a:lnTo>
                    <a:pt x="31155" y="73686"/>
                  </a:lnTo>
                  <a:lnTo>
                    <a:pt x="26607" y="73287"/>
                  </a:lnTo>
                  <a:lnTo>
                    <a:pt x="22059" y="72887"/>
                  </a:lnTo>
                  <a:lnTo>
                    <a:pt x="17507" y="72499"/>
                  </a:lnTo>
                  <a:lnTo>
                    <a:pt x="17279" y="72488"/>
                  </a:lnTo>
                  <a:lnTo>
                    <a:pt x="17034" y="72488"/>
                  </a:lnTo>
                  <a:lnTo>
                    <a:pt x="16766" y="72499"/>
                  </a:lnTo>
                  <a:lnTo>
                    <a:pt x="16480" y="72520"/>
                  </a:lnTo>
                  <a:lnTo>
                    <a:pt x="15862" y="72585"/>
                  </a:lnTo>
                  <a:lnTo>
                    <a:pt x="15194" y="72672"/>
                  </a:lnTo>
                  <a:lnTo>
                    <a:pt x="14481" y="72758"/>
                  </a:lnTo>
                  <a:lnTo>
                    <a:pt x="13736" y="72844"/>
                  </a:lnTo>
                  <a:lnTo>
                    <a:pt x="13358" y="72877"/>
                  </a:lnTo>
                  <a:lnTo>
                    <a:pt x="12977" y="72898"/>
                  </a:lnTo>
                  <a:lnTo>
                    <a:pt x="12591" y="72920"/>
                  </a:lnTo>
                  <a:lnTo>
                    <a:pt x="12209" y="72931"/>
                  </a:lnTo>
                  <a:lnTo>
                    <a:pt x="11827" y="72920"/>
                  </a:lnTo>
                  <a:lnTo>
                    <a:pt x="11446" y="72909"/>
                  </a:lnTo>
                  <a:lnTo>
                    <a:pt x="11073" y="72877"/>
                  </a:lnTo>
                  <a:lnTo>
                    <a:pt x="10705" y="72833"/>
                  </a:lnTo>
                  <a:lnTo>
                    <a:pt x="10342" y="72769"/>
                  </a:lnTo>
                  <a:lnTo>
                    <a:pt x="9992" y="72682"/>
                  </a:lnTo>
                  <a:lnTo>
                    <a:pt x="9651" y="72585"/>
                  </a:lnTo>
                  <a:lnTo>
                    <a:pt x="9483" y="72520"/>
                  </a:lnTo>
                  <a:lnTo>
                    <a:pt x="9319" y="72456"/>
                  </a:lnTo>
                  <a:lnTo>
                    <a:pt x="9160" y="72380"/>
                  </a:lnTo>
                  <a:lnTo>
                    <a:pt x="9001" y="72305"/>
                  </a:lnTo>
                  <a:lnTo>
                    <a:pt x="8851" y="72218"/>
                  </a:lnTo>
                  <a:lnTo>
                    <a:pt x="8701" y="72132"/>
                  </a:lnTo>
                  <a:lnTo>
                    <a:pt x="8556" y="72035"/>
                  </a:lnTo>
                  <a:lnTo>
                    <a:pt x="8415" y="71927"/>
                  </a:lnTo>
                  <a:lnTo>
                    <a:pt x="8279" y="71819"/>
                  </a:lnTo>
                  <a:lnTo>
                    <a:pt x="8152" y="71700"/>
                  </a:lnTo>
                  <a:lnTo>
                    <a:pt x="8024" y="71571"/>
                  </a:lnTo>
                  <a:lnTo>
                    <a:pt x="7902" y="71430"/>
                  </a:lnTo>
                  <a:lnTo>
                    <a:pt x="7788" y="71290"/>
                  </a:lnTo>
                  <a:lnTo>
                    <a:pt x="7675" y="71139"/>
                  </a:lnTo>
                  <a:lnTo>
                    <a:pt x="7570" y="70988"/>
                  </a:lnTo>
                  <a:lnTo>
                    <a:pt x="7470" y="70815"/>
                  </a:lnTo>
                  <a:lnTo>
                    <a:pt x="7379" y="70642"/>
                  </a:lnTo>
                  <a:lnTo>
                    <a:pt x="7293" y="70459"/>
                  </a:lnTo>
                  <a:lnTo>
                    <a:pt x="7216" y="70286"/>
                  </a:lnTo>
                  <a:lnTo>
                    <a:pt x="7148" y="70103"/>
                  </a:lnTo>
                  <a:lnTo>
                    <a:pt x="7079" y="69909"/>
                  </a:lnTo>
                  <a:lnTo>
                    <a:pt x="7016" y="69703"/>
                  </a:lnTo>
                  <a:lnTo>
                    <a:pt x="6957" y="69498"/>
                  </a:lnTo>
                  <a:lnTo>
                    <a:pt x="6898" y="69283"/>
                  </a:lnTo>
                  <a:lnTo>
                    <a:pt x="6843" y="69056"/>
                  </a:lnTo>
                  <a:lnTo>
                    <a:pt x="6793" y="68818"/>
                  </a:lnTo>
                  <a:lnTo>
                    <a:pt x="6748" y="68581"/>
                  </a:lnTo>
                  <a:lnTo>
                    <a:pt x="6702" y="68333"/>
                  </a:lnTo>
                  <a:lnTo>
                    <a:pt x="6661" y="68084"/>
                  </a:lnTo>
                  <a:lnTo>
                    <a:pt x="6620" y="67825"/>
                  </a:lnTo>
                  <a:lnTo>
                    <a:pt x="6584" y="67556"/>
                  </a:lnTo>
                  <a:lnTo>
                    <a:pt x="6548" y="67286"/>
                  </a:lnTo>
                  <a:lnTo>
                    <a:pt x="6521" y="67005"/>
                  </a:lnTo>
                  <a:lnTo>
                    <a:pt x="6489" y="66725"/>
                  </a:lnTo>
                  <a:lnTo>
                    <a:pt x="6439" y="66142"/>
                  </a:lnTo>
                  <a:lnTo>
                    <a:pt x="6398" y="65537"/>
                  </a:lnTo>
                  <a:lnTo>
                    <a:pt x="6366" y="64933"/>
                  </a:lnTo>
                  <a:lnTo>
                    <a:pt x="6339" y="64307"/>
                  </a:lnTo>
                  <a:lnTo>
                    <a:pt x="6321" y="63670"/>
                  </a:lnTo>
                  <a:lnTo>
                    <a:pt x="6312" y="63022"/>
                  </a:lnTo>
                  <a:lnTo>
                    <a:pt x="6307" y="62375"/>
                  </a:lnTo>
                  <a:lnTo>
                    <a:pt x="6307" y="61717"/>
                  </a:lnTo>
                  <a:lnTo>
                    <a:pt x="6312" y="61058"/>
                  </a:lnTo>
                  <a:lnTo>
                    <a:pt x="6321" y="60411"/>
                  </a:lnTo>
                  <a:lnTo>
                    <a:pt x="6334" y="59763"/>
                  </a:lnTo>
                  <a:lnTo>
                    <a:pt x="6352" y="59115"/>
                  </a:lnTo>
                  <a:lnTo>
                    <a:pt x="6393" y="57853"/>
                  </a:lnTo>
                  <a:lnTo>
                    <a:pt x="6439" y="56644"/>
                  </a:lnTo>
                  <a:lnTo>
                    <a:pt x="6525" y="54463"/>
                  </a:lnTo>
                  <a:lnTo>
                    <a:pt x="6557" y="53524"/>
                  </a:lnTo>
                  <a:lnTo>
                    <a:pt x="6571" y="53104"/>
                  </a:lnTo>
                  <a:lnTo>
                    <a:pt x="6580" y="52715"/>
                  </a:lnTo>
                  <a:lnTo>
                    <a:pt x="6611" y="50287"/>
                  </a:lnTo>
                  <a:lnTo>
                    <a:pt x="6657" y="47858"/>
                  </a:lnTo>
                  <a:lnTo>
                    <a:pt x="6707" y="45440"/>
                  </a:lnTo>
                  <a:lnTo>
                    <a:pt x="6766" y="43012"/>
                  </a:lnTo>
                  <a:lnTo>
                    <a:pt x="6839" y="40594"/>
                  </a:lnTo>
                  <a:lnTo>
                    <a:pt x="6911" y="38177"/>
                  </a:lnTo>
                  <a:lnTo>
                    <a:pt x="6993" y="35759"/>
                  </a:lnTo>
                  <a:lnTo>
                    <a:pt x="7084" y="33341"/>
                  </a:lnTo>
                  <a:lnTo>
                    <a:pt x="7184" y="30923"/>
                  </a:lnTo>
                  <a:lnTo>
                    <a:pt x="7284" y="28517"/>
                  </a:lnTo>
                  <a:lnTo>
                    <a:pt x="7393" y="26110"/>
                  </a:lnTo>
                  <a:lnTo>
                    <a:pt x="7511" y="23692"/>
                  </a:lnTo>
                  <a:lnTo>
                    <a:pt x="7629" y="21285"/>
                  </a:lnTo>
                  <a:lnTo>
                    <a:pt x="7756" y="18878"/>
                  </a:lnTo>
                  <a:lnTo>
                    <a:pt x="7884" y="16471"/>
                  </a:lnTo>
                  <a:lnTo>
                    <a:pt x="8020" y="14065"/>
                  </a:lnTo>
                  <a:lnTo>
                    <a:pt x="8033" y="13903"/>
                  </a:lnTo>
                  <a:lnTo>
                    <a:pt x="8061" y="13741"/>
                  </a:lnTo>
                  <a:lnTo>
                    <a:pt x="8093" y="13590"/>
                  </a:lnTo>
                  <a:lnTo>
                    <a:pt x="8129" y="13439"/>
                  </a:lnTo>
                  <a:lnTo>
                    <a:pt x="8179" y="13298"/>
                  </a:lnTo>
                  <a:lnTo>
                    <a:pt x="8229" y="13158"/>
                  </a:lnTo>
                  <a:lnTo>
                    <a:pt x="8288" y="13039"/>
                  </a:lnTo>
                  <a:lnTo>
                    <a:pt x="8347" y="12920"/>
                  </a:lnTo>
                  <a:lnTo>
                    <a:pt x="8415" y="12823"/>
                  </a:lnTo>
                  <a:lnTo>
                    <a:pt x="8479" y="12726"/>
                  </a:lnTo>
                  <a:lnTo>
                    <a:pt x="8551" y="12651"/>
                  </a:lnTo>
                  <a:lnTo>
                    <a:pt x="8624" y="12586"/>
                  </a:lnTo>
                  <a:lnTo>
                    <a:pt x="8692" y="12532"/>
                  </a:lnTo>
                  <a:lnTo>
                    <a:pt x="8765" y="12500"/>
                  </a:lnTo>
                  <a:lnTo>
                    <a:pt x="8838" y="12478"/>
                  </a:lnTo>
                  <a:close/>
                  <a:moveTo>
                    <a:pt x="2881" y="1"/>
                  </a:moveTo>
                  <a:lnTo>
                    <a:pt x="2736" y="605"/>
                  </a:lnTo>
                  <a:lnTo>
                    <a:pt x="2595" y="1221"/>
                  </a:lnTo>
                  <a:lnTo>
                    <a:pt x="2459" y="1836"/>
                  </a:lnTo>
                  <a:lnTo>
                    <a:pt x="2331" y="2462"/>
                  </a:lnTo>
                  <a:lnTo>
                    <a:pt x="2204" y="3077"/>
                  </a:lnTo>
                  <a:lnTo>
                    <a:pt x="2086" y="3703"/>
                  </a:lnTo>
                  <a:lnTo>
                    <a:pt x="1973" y="4318"/>
                  </a:lnTo>
                  <a:lnTo>
                    <a:pt x="1863" y="4944"/>
                  </a:lnTo>
                  <a:lnTo>
                    <a:pt x="1759" y="5570"/>
                  </a:lnTo>
                  <a:lnTo>
                    <a:pt x="1659" y="6196"/>
                  </a:lnTo>
                  <a:lnTo>
                    <a:pt x="1564" y="6833"/>
                  </a:lnTo>
                  <a:lnTo>
                    <a:pt x="1473" y="7459"/>
                  </a:lnTo>
                  <a:lnTo>
                    <a:pt x="1386" y="8096"/>
                  </a:lnTo>
                  <a:lnTo>
                    <a:pt x="1300" y="8733"/>
                  </a:lnTo>
                  <a:lnTo>
                    <a:pt x="1223" y="9369"/>
                  </a:lnTo>
                  <a:lnTo>
                    <a:pt x="1150" y="10006"/>
                  </a:lnTo>
                  <a:lnTo>
                    <a:pt x="1082" y="10643"/>
                  </a:lnTo>
                  <a:lnTo>
                    <a:pt x="1014" y="11280"/>
                  </a:lnTo>
                  <a:lnTo>
                    <a:pt x="950" y="11927"/>
                  </a:lnTo>
                  <a:lnTo>
                    <a:pt x="896" y="12575"/>
                  </a:lnTo>
                  <a:lnTo>
                    <a:pt x="841" y="13212"/>
                  </a:lnTo>
                  <a:lnTo>
                    <a:pt x="787" y="13859"/>
                  </a:lnTo>
                  <a:lnTo>
                    <a:pt x="741" y="14507"/>
                  </a:lnTo>
                  <a:lnTo>
                    <a:pt x="696" y="15165"/>
                  </a:lnTo>
                  <a:lnTo>
                    <a:pt x="655" y="15813"/>
                  </a:lnTo>
                  <a:lnTo>
                    <a:pt x="619" y="16461"/>
                  </a:lnTo>
                  <a:lnTo>
                    <a:pt x="582" y="17119"/>
                  </a:lnTo>
                  <a:lnTo>
                    <a:pt x="550" y="17777"/>
                  </a:lnTo>
                  <a:lnTo>
                    <a:pt x="519" y="18425"/>
                  </a:lnTo>
                  <a:lnTo>
                    <a:pt x="496" y="19083"/>
                  </a:lnTo>
                  <a:lnTo>
                    <a:pt x="450" y="20400"/>
                  </a:lnTo>
                  <a:lnTo>
                    <a:pt x="414" y="21728"/>
                  </a:lnTo>
                  <a:lnTo>
                    <a:pt x="387" y="23055"/>
                  </a:lnTo>
                  <a:lnTo>
                    <a:pt x="369" y="24383"/>
                  </a:lnTo>
                  <a:lnTo>
                    <a:pt x="360" y="25721"/>
                  </a:lnTo>
                  <a:lnTo>
                    <a:pt x="355" y="27060"/>
                  </a:lnTo>
                  <a:lnTo>
                    <a:pt x="360" y="28409"/>
                  </a:lnTo>
                  <a:lnTo>
                    <a:pt x="369" y="29758"/>
                  </a:lnTo>
                  <a:lnTo>
                    <a:pt x="378" y="31107"/>
                  </a:lnTo>
                  <a:lnTo>
                    <a:pt x="396" y="32456"/>
                  </a:lnTo>
                  <a:lnTo>
                    <a:pt x="414" y="33816"/>
                  </a:lnTo>
                  <a:lnTo>
                    <a:pt x="455" y="36536"/>
                  </a:lnTo>
                  <a:lnTo>
                    <a:pt x="500" y="39267"/>
                  </a:lnTo>
                  <a:lnTo>
                    <a:pt x="537" y="41997"/>
                  </a:lnTo>
                  <a:lnTo>
                    <a:pt x="609" y="47351"/>
                  </a:lnTo>
                  <a:lnTo>
                    <a:pt x="678" y="52693"/>
                  </a:lnTo>
                  <a:lnTo>
                    <a:pt x="737" y="58047"/>
                  </a:lnTo>
                  <a:lnTo>
                    <a:pt x="782" y="63411"/>
                  </a:lnTo>
                  <a:lnTo>
                    <a:pt x="823" y="68764"/>
                  </a:lnTo>
                  <a:lnTo>
                    <a:pt x="855" y="74129"/>
                  </a:lnTo>
                  <a:lnTo>
                    <a:pt x="878" y="79482"/>
                  </a:lnTo>
                  <a:lnTo>
                    <a:pt x="887" y="84836"/>
                  </a:lnTo>
                  <a:lnTo>
                    <a:pt x="891" y="89822"/>
                  </a:lnTo>
                  <a:lnTo>
                    <a:pt x="896" y="94808"/>
                  </a:lnTo>
                  <a:lnTo>
                    <a:pt x="891" y="99806"/>
                  </a:lnTo>
                  <a:lnTo>
                    <a:pt x="887" y="104803"/>
                  </a:lnTo>
                  <a:lnTo>
                    <a:pt x="873" y="109800"/>
                  </a:lnTo>
                  <a:lnTo>
                    <a:pt x="855" y="114808"/>
                  </a:lnTo>
                  <a:lnTo>
                    <a:pt x="828" y="119806"/>
                  </a:lnTo>
                  <a:lnTo>
                    <a:pt x="787" y="124814"/>
                  </a:lnTo>
                  <a:lnTo>
                    <a:pt x="764" y="127318"/>
                  </a:lnTo>
                  <a:lnTo>
                    <a:pt x="737" y="129822"/>
                  </a:lnTo>
                  <a:lnTo>
                    <a:pt x="709" y="132326"/>
                  </a:lnTo>
                  <a:lnTo>
                    <a:pt x="678" y="134830"/>
                  </a:lnTo>
                  <a:lnTo>
                    <a:pt x="641" y="137323"/>
                  </a:lnTo>
                  <a:lnTo>
                    <a:pt x="605" y="139827"/>
                  </a:lnTo>
                  <a:lnTo>
                    <a:pt x="564" y="142331"/>
                  </a:lnTo>
                  <a:lnTo>
                    <a:pt x="519" y="144824"/>
                  </a:lnTo>
                  <a:lnTo>
                    <a:pt x="469" y="147317"/>
                  </a:lnTo>
                  <a:lnTo>
                    <a:pt x="414" y="149821"/>
                  </a:lnTo>
                  <a:lnTo>
                    <a:pt x="355" y="152315"/>
                  </a:lnTo>
                  <a:lnTo>
                    <a:pt x="296" y="154808"/>
                  </a:lnTo>
                  <a:lnTo>
                    <a:pt x="228" y="157301"/>
                  </a:lnTo>
                  <a:lnTo>
                    <a:pt x="155" y="159794"/>
                  </a:lnTo>
                  <a:lnTo>
                    <a:pt x="82" y="162277"/>
                  </a:lnTo>
                  <a:lnTo>
                    <a:pt x="1" y="164770"/>
                  </a:lnTo>
                  <a:lnTo>
                    <a:pt x="210" y="164133"/>
                  </a:lnTo>
                  <a:lnTo>
                    <a:pt x="423" y="163507"/>
                  </a:lnTo>
                  <a:lnTo>
                    <a:pt x="641" y="162892"/>
                  </a:lnTo>
                  <a:lnTo>
                    <a:pt x="864" y="162277"/>
                  </a:lnTo>
                  <a:lnTo>
                    <a:pt x="1082" y="161662"/>
                  </a:lnTo>
                  <a:lnTo>
                    <a:pt x="1309" y="161057"/>
                  </a:lnTo>
                  <a:lnTo>
                    <a:pt x="1536" y="160464"/>
                  </a:lnTo>
                  <a:lnTo>
                    <a:pt x="1768" y="159870"/>
                  </a:lnTo>
                  <a:lnTo>
                    <a:pt x="2000" y="159276"/>
                  </a:lnTo>
                  <a:lnTo>
                    <a:pt x="2236" y="158693"/>
                  </a:lnTo>
                  <a:lnTo>
                    <a:pt x="2477" y="158111"/>
                  </a:lnTo>
                  <a:lnTo>
                    <a:pt x="2718" y="157539"/>
                  </a:lnTo>
                  <a:lnTo>
                    <a:pt x="2963" y="156967"/>
                  </a:lnTo>
                  <a:lnTo>
                    <a:pt x="3213" y="156405"/>
                  </a:lnTo>
                  <a:lnTo>
                    <a:pt x="3463" y="155855"/>
                  </a:lnTo>
                  <a:lnTo>
                    <a:pt x="3717" y="155304"/>
                  </a:lnTo>
                  <a:lnTo>
                    <a:pt x="3972" y="154754"/>
                  </a:lnTo>
                  <a:lnTo>
                    <a:pt x="4235" y="154214"/>
                  </a:lnTo>
                  <a:lnTo>
                    <a:pt x="4499" y="153685"/>
                  </a:lnTo>
                  <a:lnTo>
                    <a:pt x="4762" y="153157"/>
                  </a:lnTo>
                  <a:lnTo>
                    <a:pt x="5030" y="152638"/>
                  </a:lnTo>
                  <a:lnTo>
                    <a:pt x="5303" y="152120"/>
                  </a:lnTo>
                  <a:lnTo>
                    <a:pt x="5580" y="151613"/>
                  </a:lnTo>
                  <a:lnTo>
                    <a:pt x="5857" y="151117"/>
                  </a:lnTo>
                  <a:lnTo>
                    <a:pt x="6139" y="150620"/>
                  </a:lnTo>
                  <a:lnTo>
                    <a:pt x="6425" y="150134"/>
                  </a:lnTo>
                  <a:lnTo>
                    <a:pt x="6716" y="149649"/>
                  </a:lnTo>
                  <a:lnTo>
                    <a:pt x="7007" y="149174"/>
                  </a:lnTo>
                  <a:lnTo>
                    <a:pt x="7302" y="148710"/>
                  </a:lnTo>
                  <a:lnTo>
                    <a:pt x="7602" y="148246"/>
                  </a:lnTo>
                  <a:lnTo>
                    <a:pt x="7902" y="147792"/>
                  </a:lnTo>
                  <a:lnTo>
                    <a:pt x="8206" y="147339"/>
                  </a:lnTo>
                  <a:lnTo>
                    <a:pt x="8161" y="147296"/>
                  </a:lnTo>
                  <a:lnTo>
                    <a:pt x="8111" y="147242"/>
                  </a:lnTo>
                  <a:lnTo>
                    <a:pt x="8065" y="147177"/>
                  </a:lnTo>
                  <a:lnTo>
                    <a:pt x="8024" y="147102"/>
                  </a:lnTo>
                  <a:lnTo>
                    <a:pt x="7984" y="147004"/>
                  </a:lnTo>
                  <a:lnTo>
                    <a:pt x="7943" y="146907"/>
                  </a:lnTo>
                  <a:lnTo>
                    <a:pt x="7906" y="146789"/>
                  </a:lnTo>
                  <a:lnTo>
                    <a:pt x="7874" y="146648"/>
                  </a:lnTo>
                  <a:lnTo>
                    <a:pt x="7825" y="146443"/>
                  </a:lnTo>
                  <a:lnTo>
                    <a:pt x="7779" y="146238"/>
                  </a:lnTo>
                  <a:lnTo>
                    <a:pt x="7738" y="146033"/>
                  </a:lnTo>
                  <a:lnTo>
                    <a:pt x="7697" y="145817"/>
                  </a:lnTo>
                  <a:lnTo>
                    <a:pt x="7665" y="145612"/>
                  </a:lnTo>
                  <a:lnTo>
                    <a:pt x="7634" y="145407"/>
                  </a:lnTo>
                  <a:lnTo>
                    <a:pt x="7606" y="145191"/>
                  </a:lnTo>
                  <a:lnTo>
                    <a:pt x="7579" y="144986"/>
                  </a:lnTo>
                  <a:lnTo>
                    <a:pt x="7561" y="144770"/>
                  </a:lnTo>
                  <a:lnTo>
                    <a:pt x="7543" y="144565"/>
                  </a:lnTo>
                  <a:lnTo>
                    <a:pt x="7525" y="144349"/>
                  </a:lnTo>
                  <a:lnTo>
                    <a:pt x="7516" y="144144"/>
                  </a:lnTo>
                  <a:lnTo>
                    <a:pt x="7506" y="143939"/>
                  </a:lnTo>
                  <a:lnTo>
                    <a:pt x="7502" y="143723"/>
                  </a:lnTo>
                  <a:lnTo>
                    <a:pt x="7497" y="143518"/>
                  </a:lnTo>
                  <a:lnTo>
                    <a:pt x="7497" y="143313"/>
                  </a:lnTo>
                  <a:lnTo>
                    <a:pt x="7502" y="143108"/>
                  </a:lnTo>
                  <a:lnTo>
                    <a:pt x="7511" y="142903"/>
                  </a:lnTo>
                  <a:lnTo>
                    <a:pt x="7520" y="142698"/>
                  </a:lnTo>
                  <a:lnTo>
                    <a:pt x="7529" y="142493"/>
                  </a:lnTo>
                  <a:lnTo>
                    <a:pt x="7547" y="142288"/>
                  </a:lnTo>
                  <a:lnTo>
                    <a:pt x="7561" y="142093"/>
                  </a:lnTo>
                  <a:lnTo>
                    <a:pt x="7584" y="141899"/>
                  </a:lnTo>
                  <a:lnTo>
                    <a:pt x="7606" y="141694"/>
                  </a:lnTo>
                  <a:lnTo>
                    <a:pt x="7634" y="141500"/>
                  </a:lnTo>
                  <a:lnTo>
                    <a:pt x="7661" y="141316"/>
                  </a:lnTo>
                  <a:lnTo>
                    <a:pt x="7725" y="140939"/>
                  </a:lnTo>
                  <a:lnTo>
                    <a:pt x="7797" y="140561"/>
                  </a:lnTo>
                  <a:lnTo>
                    <a:pt x="7884" y="140205"/>
                  </a:lnTo>
                  <a:lnTo>
                    <a:pt x="7974" y="139859"/>
                  </a:lnTo>
                  <a:lnTo>
                    <a:pt x="8079" y="139525"/>
                  </a:lnTo>
                  <a:lnTo>
                    <a:pt x="8188" y="139201"/>
                  </a:lnTo>
                  <a:lnTo>
                    <a:pt x="8306" y="138899"/>
                  </a:lnTo>
                  <a:lnTo>
                    <a:pt x="8433" y="138607"/>
                  </a:lnTo>
                  <a:lnTo>
                    <a:pt x="8565" y="138337"/>
                  </a:lnTo>
                  <a:lnTo>
                    <a:pt x="8710" y="138078"/>
                  </a:lnTo>
                  <a:lnTo>
                    <a:pt x="8856" y="137841"/>
                  </a:lnTo>
                  <a:lnTo>
                    <a:pt x="9015" y="137614"/>
                  </a:lnTo>
                  <a:lnTo>
                    <a:pt x="9174" y="137420"/>
                  </a:lnTo>
                  <a:lnTo>
                    <a:pt x="9342" y="137237"/>
                  </a:lnTo>
                  <a:lnTo>
                    <a:pt x="9515" y="137085"/>
                  </a:lnTo>
                  <a:lnTo>
                    <a:pt x="9606" y="137010"/>
                  </a:lnTo>
                  <a:lnTo>
                    <a:pt x="9696" y="136945"/>
                  </a:lnTo>
                  <a:lnTo>
                    <a:pt x="9787" y="136891"/>
                  </a:lnTo>
                  <a:lnTo>
                    <a:pt x="9878" y="136837"/>
                  </a:lnTo>
                  <a:lnTo>
                    <a:pt x="9974" y="136794"/>
                  </a:lnTo>
                  <a:lnTo>
                    <a:pt x="10069" y="136751"/>
                  </a:lnTo>
                  <a:lnTo>
                    <a:pt x="10164" y="136718"/>
                  </a:lnTo>
                  <a:lnTo>
                    <a:pt x="10260" y="136697"/>
                  </a:lnTo>
                  <a:lnTo>
                    <a:pt x="10432" y="136664"/>
                  </a:lnTo>
                  <a:lnTo>
                    <a:pt x="10605" y="136654"/>
                  </a:lnTo>
                  <a:lnTo>
                    <a:pt x="10773" y="136664"/>
                  </a:lnTo>
                  <a:lnTo>
                    <a:pt x="10946" y="136686"/>
                  </a:lnTo>
                  <a:lnTo>
                    <a:pt x="11114" y="136740"/>
                  </a:lnTo>
                  <a:lnTo>
                    <a:pt x="11278" y="136794"/>
                  </a:lnTo>
                  <a:lnTo>
                    <a:pt x="11446" y="136880"/>
                  </a:lnTo>
                  <a:lnTo>
                    <a:pt x="11609" y="136977"/>
                  </a:lnTo>
                  <a:lnTo>
                    <a:pt x="11773" y="137085"/>
                  </a:lnTo>
                  <a:lnTo>
                    <a:pt x="11932" y="137215"/>
                  </a:lnTo>
                  <a:lnTo>
                    <a:pt x="12095" y="137355"/>
                  </a:lnTo>
                  <a:lnTo>
                    <a:pt x="12254" y="137506"/>
                  </a:lnTo>
                  <a:lnTo>
                    <a:pt x="12413" y="137679"/>
                  </a:lnTo>
                  <a:lnTo>
                    <a:pt x="12568" y="137863"/>
                  </a:lnTo>
                  <a:lnTo>
                    <a:pt x="12727" y="138068"/>
                  </a:lnTo>
                  <a:lnTo>
                    <a:pt x="12877" y="138273"/>
                  </a:lnTo>
                  <a:lnTo>
                    <a:pt x="13031" y="138499"/>
                  </a:lnTo>
                  <a:lnTo>
                    <a:pt x="13186" y="138737"/>
                  </a:lnTo>
                  <a:lnTo>
                    <a:pt x="13336" y="138985"/>
                  </a:lnTo>
                  <a:lnTo>
                    <a:pt x="13481" y="139233"/>
                  </a:lnTo>
                  <a:lnTo>
                    <a:pt x="13631" y="139503"/>
                  </a:lnTo>
                  <a:lnTo>
                    <a:pt x="13776" y="139784"/>
                  </a:lnTo>
                  <a:lnTo>
                    <a:pt x="13922" y="140075"/>
                  </a:lnTo>
                  <a:lnTo>
                    <a:pt x="14063" y="140367"/>
                  </a:lnTo>
                  <a:lnTo>
                    <a:pt x="14208" y="140680"/>
                  </a:lnTo>
                  <a:lnTo>
                    <a:pt x="14349" y="140993"/>
                  </a:lnTo>
                  <a:lnTo>
                    <a:pt x="14485" y="141316"/>
                  </a:lnTo>
                  <a:lnTo>
                    <a:pt x="14622" y="141640"/>
                  </a:lnTo>
                  <a:lnTo>
                    <a:pt x="14758" y="141975"/>
                  </a:lnTo>
                  <a:lnTo>
                    <a:pt x="14894" y="142320"/>
                  </a:lnTo>
                  <a:lnTo>
                    <a:pt x="15158" y="143022"/>
                  </a:lnTo>
                  <a:lnTo>
                    <a:pt x="15417" y="143745"/>
                  </a:lnTo>
                  <a:lnTo>
                    <a:pt x="15671" y="144479"/>
                  </a:lnTo>
                  <a:lnTo>
                    <a:pt x="15916" y="145234"/>
                  </a:lnTo>
                  <a:lnTo>
                    <a:pt x="16157" y="146001"/>
                  </a:lnTo>
                  <a:lnTo>
                    <a:pt x="16389" y="146767"/>
                  </a:lnTo>
                  <a:lnTo>
                    <a:pt x="16616" y="147533"/>
                  </a:lnTo>
                  <a:lnTo>
                    <a:pt x="16834" y="148300"/>
                  </a:lnTo>
                  <a:lnTo>
                    <a:pt x="17048" y="149066"/>
                  </a:lnTo>
                  <a:lnTo>
                    <a:pt x="17252" y="149811"/>
                  </a:lnTo>
                  <a:lnTo>
                    <a:pt x="17452" y="150555"/>
                  </a:lnTo>
                  <a:lnTo>
                    <a:pt x="17829" y="151991"/>
                  </a:lnTo>
                  <a:lnTo>
                    <a:pt x="18179" y="153318"/>
                  </a:lnTo>
                  <a:lnTo>
                    <a:pt x="18497" y="154538"/>
                  </a:lnTo>
                  <a:lnTo>
                    <a:pt x="18624" y="155013"/>
                  </a:lnTo>
                  <a:lnTo>
                    <a:pt x="18752" y="155509"/>
                  </a:lnTo>
                  <a:lnTo>
                    <a:pt x="18879" y="156027"/>
                  </a:lnTo>
                  <a:lnTo>
                    <a:pt x="19006" y="156556"/>
                  </a:lnTo>
                  <a:lnTo>
                    <a:pt x="19133" y="157107"/>
                  </a:lnTo>
                  <a:lnTo>
                    <a:pt x="19256" y="157679"/>
                  </a:lnTo>
                  <a:lnTo>
                    <a:pt x="19379" y="158262"/>
                  </a:lnTo>
                  <a:lnTo>
                    <a:pt x="19497" y="158855"/>
                  </a:lnTo>
                  <a:lnTo>
                    <a:pt x="19610" y="159460"/>
                  </a:lnTo>
                  <a:lnTo>
                    <a:pt x="19719" y="160075"/>
                  </a:lnTo>
                  <a:lnTo>
                    <a:pt x="19819" y="160690"/>
                  </a:lnTo>
                  <a:lnTo>
                    <a:pt x="19910" y="161316"/>
                  </a:lnTo>
                  <a:lnTo>
                    <a:pt x="19996" y="161942"/>
                  </a:lnTo>
                  <a:lnTo>
                    <a:pt x="20069" y="162579"/>
                  </a:lnTo>
                  <a:lnTo>
                    <a:pt x="20105" y="162892"/>
                  </a:lnTo>
                  <a:lnTo>
                    <a:pt x="20133" y="163205"/>
                  </a:lnTo>
                  <a:lnTo>
                    <a:pt x="20160" y="163518"/>
                  </a:lnTo>
                  <a:lnTo>
                    <a:pt x="20187" y="163842"/>
                  </a:lnTo>
                  <a:lnTo>
                    <a:pt x="20210" y="164155"/>
                  </a:lnTo>
                  <a:lnTo>
                    <a:pt x="20228" y="164468"/>
                  </a:lnTo>
                  <a:lnTo>
                    <a:pt x="20242" y="164781"/>
                  </a:lnTo>
                  <a:lnTo>
                    <a:pt x="20251" y="165094"/>
                  </a:lnTo>
                  <a:lnTo>
                    <a:pt x="20260" y="165396"/>
                  </a:lnTo>
                  <a:lnTo>
                    <a:pt x="20265" y="165709"/>
                  </a:lnTo>
                  <a:lnTo>
                    <a:pt x="20265" y="166011"/>
                  </a:lnTo>
                  <a:lnTo>
                    <a:pt x="20260" y="166313"/>
                  </a:lnTo>
                  <a:lnTo>
                    <a:pt x="20251" y="166616"/>
                  </a:lnTo>
                  <a:lnTo>
                    <a:pt x="20242" y="166918"/>
                  </a:lnTo>
                  <a:lnTo>
                    <a:pt x="20224" y="167209"/>
                  </a:lnTo>
                  <a:lnTo>
                    <a:pt x="20201" y="167511"/>
                  </a:lnTo>
                  <a:lnTo>
                    <a:pt x="20178" y="167792"/>
                  </a:lnTo>
                  <a:lnTo>
                    <a:pt x="20146" y="168084"/>
                  </a:lnTo>
                  <a:lnTo>
                    <a:pt x="20110" y="168364"/>
                  </a:lnTo>
                  <a:lnTo>
                    <a:pt x="20069" y="168645"/>
                  </a:lnTo>
                  <a:lnTo>
                    <a:pt x="20024" y="168925"/>
                  </a:lnTo>
                  <a:lnTo>
                    <a:pt x="19974" y="169195"/>
                  </a:lnTo>
                  <a:lnTo>
                    <a:pt x="19919" y="169465"/>
                  </a:lnTo>
                  <a:lnTo>
                    <a:pt x="19860" y="169724"/>
                  </a:lnTo>
                  <a:lnTo>
                    <a:pt x="19792" y="169983"/>
                  </a:lnTo>
                  <a:lnTo>
                    <a:pt x="19719" y="170231"/>
                  </a:lnTo>
                  <a:lnTo>
                    <a:pt x="19642" y="170480"/>
                  </a:lnTo>
                  <a:lnTo>
                    <a:pt x="19556" y="170728"/>
                  </a:lnTo>
                  <a:lnTo>
                    <a:pt x="19465" y="170954"/>
                  </a:lnTo>
                  <a:lnTo>
                    <a:pt x="19369" y="171192"/>
                  </a:lnTo>
                  <a:lnTo>
                    <a:pt x="19269" y="171419"/>
                  </a:lnTo>
                  <a:lnTo>
                    <a:pt x="19160" y="171634"/>
                  </a:lnTo>
                  <a:lnTo>
                    <a:pt x="19042" y="171850"/>
                  </a:lnTo>
                  <a:lnTo>
                    <a:pt x="18920" y="172055"/>
                  </a:lnTo>
                  <a:lnTo>
                    <a:pt x="18792" y="172250"/>
                  </a:lnTo>
                  <a:lnTo>
                    <a:pt x="18656" y="172444"/>
                  </a:lnTo>
                  <a:lnTo>
                    <a:pt x="18533" y="172595"/>
                  </a:lnTo>
                  <a:lnTo>
                    <a:pt x="18406" y="172735"/>
                  </a:lnTo>
                  <a:lnTo>
                    <a:pt x="18279" y="172865"/>
                  </a:lnTo>
                  <a:lnTo>
                    <a:pt x="18147" y="172962"/>
                  </a:lnTo>
                  <a:lnTo>
                    <a:pt x="18015" y="173048"/>
                  </a:lnTo>
                  <a:lnTo>
                    <a:pt x="17884" y="173113"/>
                  </a:lnTo>
                  <a:lnTo>
                    <a:pt x="17747" y="173156"/>
                  </a:lnTo>
                  <a:lnTo>
                    <a:pt x="17616" y="173189"/>
                  </a:lnTo>
                  <a:lnTo>
                    <a:pt x="17479" y="173199"/>
                  </a:lnTo>
                  <a:lnTo>
                    <a:pt x="17348" y="173199"/>
                  </a:lnTo>
                  <a:lnTo>
                    <a:pt x="17216" y="173178"/>
                  </a:lnTo>
                  <a:lnTo>
                    <a:pt x="17084" y="173135"/>
                  </a:lnTo>
                  <a:lnTo>
                    <a:pt x="16952" y="173092"/>
                  </a:lnTo>
                  <a:lnTo>
                    <a:pt x="16825" y="173016"/>
                  </a:lnTo>
                  <a:lnTo>
                    <a:pt x="16702" y="172940"/>
                  </a:lnTo>
                  <a:lnTo>
                    <a:pt x="16580" y="172843"/>
                  </a:lnTo>
                  <a:lnTo>
                    <a:pt x="16457" y="172725"/>
                  </a:lnTo>
                  <a:lnTo>
                    <a:pt x="16339" y="172595"/>
                  </a:lnTo>
                  <a:lnTo>
                    <a:pt x="16225" y="172455"/>
                  </a:lnTo>
                  <a:lnTo>
                    <a:pt x="16116" y="172304"/>
                  </a:lnTo>
                  <a:lnTo>
                    <a:pt x="16012" y="172142"/>
                  </a:lnTo>
                  <a:lnTo>
                    <a:pt x="15912" y="171958"/>
                  </a:lnTo>
                  <a:lnTo>
                    <a:pt x="15816" y="171764"/>
                  </a:lnTo>
                  <a:lnTo>
                    <a:pt x="15730" y="171559"/>
                  </a:lnTo>
                  <a:lnTo>
                    <a:pt x="15644" y="171343"/>
                  </a:lnTo>
                  <a:lnTo>
                    <a:pt x="15567" y="171106"/>
                  </a:lnTo>
                  <a:lnTo>
                    <a:pt x="15494" y="170868"/>
                  </a:lnTo>
                  <a:lnTo>
                    <a:pt x="15430" y="170620"/>
                  </a:lnTo>
                  <a:lnTo>
                    <a:pt x="15376" y="170350"/>
                  </a:lnTo>
                  <a:lnTo>
                    <a:pt x="15326" y="170080"/>
                  </a:lnTo>
                  <a:lnTo>
                    <a:pt x="15285" y="169800"/>
                  </a:lnTo>
                  <a:lnTo>
                    <a:pt x="15253" y="169497"/>
                  </a:lnTo>
                  <a:lnTo>
                    <a:pt x="14967" y="170091"/>
                  </a:lnTo>
                  <a:lnTo>
                    <a:pt x="14685" y="170695"/>
                  </a:lnTo>
                  <a:lnTo>
                    <a:pt x="14408" y="171289"/>
                  </a:lnTo>
                  <a:lnTo>
                    <a:pt x="14135" y="171894"/>
                  </a:lnTo>
                  <a:lnTo>
                    <a:pt x="13867" y="172509"/>
                  </a:lnTo>
                  <a:lnTo>
                    <a:pt x="13604" y="173113"/>
                  </a:lnTo>
                  <a:lnTo>
                    <a:pt x="13340" y="173739"/>
                  </a:lnTo>
                  <a:lnTo>
                    <a:pt x="13086" y="174354"/>
                  </a:lnTo>
                  <a:lnTo>
                    <a:pt x="12836" y="174980"/>
                  </a:lnTo>
                  <a:lnTo>
                    <a:pt x="12586" y="175606"/>
                  </a:lnTo>
                  <a:lnTo>
                    <a:pt x="12341" y="176243"/>
                  </a:lnTo>
                  <a:lnTo>
                    <a:pt x="12104" y="176880"/>
                  </a:lnTo>
                  <a:lnTo>
                    <a:pt x="11868" y="177517"/>
                  </a:lnTo>
                  <a:lnTo>
                    <a:pt x="11632" y="178164"/>
                  </a:lnTo>
                  <a:lnTo>
                    <a:pt x="11405" y="178812"/>
                  </a:lnTo>
                  <a:lnTo>
                    <a:pt x="11182" y="179460"/>
                  </a:lnTo>
                  <a:lnTo>
                    <a:pt x="10959" y="180118"/>
                  </a:lnTo>
                  <a:lnTo>
                    <a:pt x="10741" y="180776"/>
                  </a:lnTo>
                  <a:lnTo>
                    <a:pt x="10528" y="181435"/>
                  </a:lnTo>
                  <a:lnTo>
                    <a:pt x="10319" y="182104"/>
                  </a:lnTo>
                  <a:lnTo>
                    <a:pt x="10110" y="182773"/>
                  </a:lnTo>
                  <a:lnTo>
                    <a:pt x="9905" y="183442"/>
                  </a:lnTo>
                  <a:lnTo>
                    <a:pt x="9705" y="184122"/>
                  </a:lnTo>
                  <a:lnTo>
                    <a:pt x="9510" y="184802"/>
                  </a:lnTo>
                  <a:lnTo>
                    <a:pt x="9315" y="185482"/>
                  </a:lnTo>
                  <a:lnTo>
                    <a:pt x="9124" y="186162"/>
                  </a:lnTo>
                  <a:lnTo>
                    <a:pt x="8938" y="186853"/>
                  </a:lnTo>
                  <a:lnTo>
                    <a:pt x="8751" y="187544"/>
                  </a:lnTo>
                  <a:lnTo>
                    <a:pt x="8574" y="188245"/>
                  </a:lnTo>
                  <a:lnTo>
                    <a:pt x="8392" y="188947"/>
                  </a:lnTo>
                  <a:lnTo>
                    <a:pt x="8220" y="189648"/>
                  </a:lnTo>
                  <a:lnTo>
                    <a:pt x="8047" y="190350"/>
                  </a:lnTo>
                  <a:lnTo>
                    <a:pt x="9301" y="190566"/>
                  </a:lnTo>
                  <a:lnTo>
                    <a:pt x="10551" y="190771"/>
                  </a:lnTo>
                  <a:lnTo>
                    <a:pt x="11800" y="190965"/>
                  </a:lnTo>
                  <a:lnTo>
                    <a:pt x="13054" y="191138"/>
                  </a:lnTo>
                  <a:lnTo>
                    <a:pt x="14303" y="191300"/>
                  </a:lnTo>
                  <a:lnTo>
                    <a:pt x="15548" y="191440"/>
                  </a:lnTo>
                  <a:lnTo>
                    <a:pt x="16798" y="191580"/>
                  </a:lnTo>
                  <a:lnTo>
                    <a:pt x="18047" y="191699"/>
                  </a:lnTo>
                  <a:lnTo>
                    <a:pt x="19297" y="191807"/>
                  </a:lnTo>
                  <a:lnTo>
                    <a:pt x="20542" y="191904"/>
                  </a:lnTo>
                  <a:lnTo>
                    <a:pt x="21791" y="191980"/>
                  </a:lnTo>
                  <a:lnTo>
                    <a:pt x="23036" y="192055"/>
                  </a:lnTo>
                  <a:lnTo>
                    <a:pt x="24281" y="192120"/>
                  </a:lnTo>
                  <a:lnTo>
                    <a:pt x="25530" y="192163"/>
                  </a:lnTo>
                  <a:lnTo>
                    <a:pt x="26775" y="192206"/>
                  </a:lnTo>
                  <a:lnTo>
                    <a:pt x="28020" y="192239"/>
                  </a:lnTo>
                  <a:lnTo>
                    <a:pt x="29270" y="192249"/>
                  </a:lnTo>
                  <a:lnTo>
                    <a:pt x="30515" y="192260"/>
                  </a:lnTo>
                  <a:lnTo>
                    <a:pt x="33009" y="192260"/>
                  </a:lnTo>
                  <a:lnTo>
                    <a:pt x="34254" y="192239"/>
                  </a:lnTo>
                  <a:lnTo>
                    <a:pt x="35503" y="192217"/>
                  </a:lnTo>
                  <a:lnTo>
                    <a:pt x="36748" y="192185"/>
                  </a:lnTo>
                  <a:lnTo>
                    <a:pt x="37998" y="192152"/>
                  </a:lnTo>
                  <a:lnTo>
                    <a:pt x="39243" y="192098"/>
                  </a:lnTo>
                  <a:lnTo>
                    <a:pt x="40492" y="192055"/>
                  </a:lnTo>
                  <a:lnTo>
                    <a:pt x="42991" y="191926"/>
                  </a:lnTo>
                  <a:lnTo>
                    <a:pt x="45494" y="191785"/>
                  </a:lnTo>
                  <a:lnTo>
                    <a:pt x="47998" y="191623"/>
                  </a:lnTo>
                  <a:lnTo>
                    <a:pt x="47789" y="191149"/>
                  </a:lnTo>
                  <a:lnTo>
                    <a:pt x="47580" y="190674"/>
                  </a:lnTo>
                  <a:lnTo>
                    <a:pt x="47366" y="190210"/>
                  </a:lnTo>
                  <a:lnTo>
                    <a:pt x="47153" y="189756"/>
                  </a:lnTo>
                  <a:lnTo>
                    <a:pt x="46939" y="189303"/>
                  </a:lnTo>
                  <a:lnTo>
                    <a:pt x="46721" y="188860"/>
                  </a:lnTo>
                  <a:lnTo>
                    <a:pt x="46498" y="188429"/>
                  </a:lnTo>
                  <a:lnTo>
                    <a:pt x="46276" y="188008"/>
                  </a:lnTo>
                  <a:lnTo>
                    <a:pt x="46053" y="187587"/>
                  </a:lnTo>
                  <a:lnTo>
                    <a:pt x="45826" y="187177"/>
                  </a:lnTo>
                  <a:lnTo>
                    <a:pt x="45594" y="186777"/>
                  </a:lnTo>
                  <a:lnTo>
                    <a:pt x="45363" y="186389"/>
                  </a:lnTo>
                  <a:lnTo>
                    <a:pt x="45126" y="186000"/>
                  </a:lnTo>
                  <a:lnTo>
                    <a:pt x="44890" y="185622"/>
                  </a:lnTo>
                  <a:lnTo>
                    <a:pt x="44654" y="185255"/>
                  </a:lnTo>
                  <a:lnTo>
                    <a:pt x="44413" y="184899"/>
                  </a:lnTo>
                  <a:lnTo>
                    <a:pt x="44168" y="184554"/>
                  </a:lnTo>
                  <a:lnTo>
                    <a:pt x="43922" y="184219"/>
                  </a:lnTo>
                  <a:lnTo>
                    <a:pt x="43677" y="183896"/>
                  </a:lnTo>
                  <a:lnTo>
                    <a:pt x="43427" y="183572"/>
                  </a:lnTo>
                  <a:lnTo>
                    <a:pt x="43173" y="183270"/>
                  </a:lnTo>
                  <a:lnTo>
                    <a:pt x="42918" y="182967"/>
                  </a:lnTo>
                  <a:lnTo>
                    <a:pt x="42659" y="182676"/>
                  </a:lnTo>
                  <a:lnTo>
                    <a:pt x="42400" y="182406"/>
                  </a:lnTo>
                  <a:lnTo>
                    <a:pt x="42137" y="182136"/>
                  </a:lnTo>
                  <a:lnTo>
                    <a:pt x="41873" y="181877"/>
                  </a:lnTo>
                  <a:lnTo>
                    <a:pt x="41610" y="181629"/>
                  </a:lnTo>
                  <a:lnTo>
                    <a:pt x="41337" y="181392"/>
                  </a:lnTo>
                  <a:lnTo>
                    <a:pt x="41069" y="181176"/>
                  </a:lnTo>
                  <a:lnTo>
                    <a:pt x="40792" y="180960"/>
                  </a:lnTo>
                  <a:lnTo>
                    <a:pt x="40519" y="180755"/>
                  </a:lnTo>
                  <a:lnTo>
                    <a:pt x="40238" y="180560"/>
                  </a:lnTo>
                  <a:lnTo>
                    <a:pt x="40169" y="180938"/>
                  </a:lnTo>
                  <a:lnTo>
                    <a:pt x="40092" y="181305"/>
                  </a:lnTo>
                  <a:lnTo>
                    <a:pt x="40006" y="181651"/>
                  </a:lnTo>
                  <a:lnTo>
                    <a:pt x="39920" y="181996"/>
                  </a:lnTo>
                  <a:lnTo>
                    <a:pt x="39824" y="182320"/>
                  </a:lnTo>
                  <a:lnTo>
                    <a:pt x="39720" y="182633"/>
                  </a:lnTo>
                  <a:lnTo>
                    <a:pt x="39611" y="182935"/>
                  </a:lnTo>
                  <a:lnTo>
                    <a:pt x="39502" y="183226"/>
                  </a:lnTo>
                  <a:lnTo>
                    <a:pt x="39383" y="183507"/>
                  </a:lnTo>
                  <a:lnTo>
                    <a:pt x="39256" y="183766"/>
                  </a:lnTo>
                  <a:lnTo>
                    <a:pt x="39129" y="184014"/>
                  </a:lnTo>
                  <a:lnTo>
                    <a:pt x="38997" y="184252"/>
                  </a:lnTo>
                  <a:lnTo>
                    <a:pt x="38861" y="184468"/>
                  </a:lnTo>
                  <a:lnTo>
                    <a:pt x="38720" y="184673"/>
                  </a:lnTo>
                  <a:lnTo>
                    <a:pt x="38575" y="184856"/>
                  </a:lnTo>
                  <a:lnTo>
                    <a:pt x="38425" y="185029"/>
                  </a:lnTo>
                  <a:lnTo>
                    <a:pt x="38275" y="185191"/>
                  </a:lnTo>
                  <a:lnTo>
                    <a:pt x="38116" y="185331"/>
                  </a:lnTo>
                  <a:lnTo>
                    <a:pt x="37961" y="185461"/>
                  </a:lnTo>
                  <a:lnTo>
                    <a:pt x="37798" y="185568"/>
                  </a:lnTo>
                  <a:lnTo>
                    <a:pt x="37634" y="185655"/>
                  </a:lnTo>
                  <a:lnTo>
                    <a:pt x="37471" y="185730"/>
                  </a:lnTo>
                  <a:lnTo>
                    <a:pt x="37302" y="185784"/>
                  </a:lnTo>
                  <a:lnTo>
                    <a:pt x="37130" y="185817"/>
                  </a:lnTo>
                  <a:lnTo>
                    <a:pt x="36957" y="185838"/>
                  </a:lnTo>
                  <a:lnTo>
                    <a:pt x="36785" y="185828"/>
                  </a:lnTo>
                  <a:lnTo>
                    <a:pt x="36612" y="185806"/>
                  </a:lnTo>
                  <a:lnTo>
                    <a:pt x="36435" y="185774"/>
                  </a:lnTo>
                  <a:lnTo>
                    <a:pt x="36257" y="185709"/>
                  </a:lnTo>
                  <a:lnTo>
                    <a:pt x="36080" y="185633"/>
                  </a:lnTo>
                  <a:lnTo>
                    <a:pt x="35903" y="185525"/>
                  </a:lnTo>
                  <a:lnTo>
                    <a:pt x="35726" y="185407"/>
                  </a:lnTo>
                  <a:lnTo>
                    <a:pt x="35585" y="185288"/>
                  </a:lnTo>
                  <a:lnTo>
                    <a:pt x="35444" y="185169"/>
                  </a:lnTo>
                  <a:lnTo>
                    <a:pt x="35308" y="185040"/>
                  </a:lnTo>
                  <a:lnTo>
                    <a:pt x="35176" y="184899"/>
                  </a:lnTo>
                  <a:lnTo>
                    <a:pt x="35044" y="184748"/>
                  </a:lnTo>
                  <a:lnTo>
                    <a:pt x="34917" y="184586"/>
                  </a:lnTo>
                  <a:lnTo>
                    <a:pt x="34794" y="184424"/>
                  </a:lnTo>
                  <a:lnTo>
                    <a:pt x="34676" y="184252"/>
                  </a:lnTo>
                  <a:lnTo>
                    <a:pt x="34558" y="184068"/>
                  </a:lnTo>
                  <a:lnTo>
                    <a:pt x="34445" y="183874"/>
                  </a:lnTo>
                  <a:lnTo>
                    <a:pt x="34336" y="183680"/>
                  </a:lnTo>
                  <a:lnTo>
                    <a:pt x="34227" y="183485"/>
                  </a:lnTo>
                  <a:lnTo>
                    <a:pt x="34122" y="183270"/>
                  </a:lnTo>
                  <a:lnTo>
                    <a:pt x="34022" y="183054"/>
                  </a:lnTo>
                  <a:lnTo>
                    <a:pt x="33927" y="182827"/>
                  </a:lnTo>
                  <a:lnTo>
                    <a:pt x="33831" y="182600"/>
                  </a:lnTo>
                  <a:lnTo>
                    <a:pt x="33740" y="182363"/>
                  </a:lnTo>
                  <a:lnTo>
                    <a:pt x="33650" y="182125"/>
                  </a:lnTo>
                  <a:lnTo>
                    <a:pt x="33563" y="181877"/>
                  </a:lnTo>
                  <a:lnTo>
                    <a:pt x="33481" y="181629"/>
                  </a:lnTo>
                  <a:lnTo>
                    <a:pt x="33404" y="181370"/>
                  </a:lnTo>
                  <a:lnTo>
                    <a:pt x="33327" y="181100"/>
                  </a:lnTo>
                  <a:lnTo>
                    <a:pt x="33250" y="180830"/>
                  </a:lnTo>
                  <a:lnTo>
                    <a:pt x="33182" y="180560"/>
                  </a:lnTo>
                  <a:lnTo>
                    <a:pt x="33109" y="180280"/>
                  </a:lnTo>
                  <a:lnTo>
                    <a:pt x="33045" y="179999"/>
                  </a:lnTo>
                  <a:lnTo>
                    <a:pt x="32982" y="179719"/>
                  </a:lnTo>
                  <a:lnTo>
                    <a:pt x="32923" y="179427"/>
                  </a:lnTo>
                  <a:lnTo>
                    <a:pt x="32864" y="179125"/>
                  </a:lnTo>
                  <a:lnTo>
                    <a:pt x="32809" y="178834"/>
                  </a:lnTo>
                  <a:lnTo>
                    <a:pt x="32754" y="178531"/>
                  </a:lnTo>
                  <a:lnTo>
                    <a:pt x="32705" y="178218"/>
                  </a:lnTo>
                  <a:lnTo>
                    <a:pt x="32655" y="177916"/>
                  </a:lnTo>
                  <a:lnTo>
                    <a:pt x="32609" y="177603"/>
                  </a:lnTo>
                  <a:lnTo>
                    <a:pt x="32527" y="176966"/>
                  </a:lnTo>
                  <a:lnTo>
                    <a:pt x="32455" y="176330"/>
                  </a:lnTo>
                  <a:lnTo>
                    <a:pt x="32386" y="175682"/>
                  </a:lnTo>
                  <a:lnTo>
                    <a:pt x="32332" y="175024"/>
                  </a:lnTo>
                  <a:lnTo>
                    <a:pt x="32287" y="174365"/>
                  </a:lnTo>
                  <a:lnTo>
                    <a:pt x="32246" y="173696"/>
                  </a:lnTo>
                  <a:lnTo>
                    <a:pt x="32214" y="173027"/>
                  </a:lnTo>
                  <a:lnTo>
                    <a:pt x="32191" y="172358"/>
                  </a:lnTo>
                  <a:lnTo>
                    <a:pt x="32177" y="171688"/>
                  </a:lnTo>
                  <a:lnTo>
                    <a:pt x="32168" y="171019"/>
                  </a:lnTo>
                  <a:lnTo>
                    <a:pt x="32168" y="170361"/>
                  </a:lnTo>
                  <a:lnTo>
                    <a:pt x="32177" y="169702"/>
                  </a:lnTo>
                  <a:lnTo>
                    <a:pt x="32191" y="169055"/>
                  </a:lnTo>
                  <a:lnTo>
                    <a:pt x="32209" y="168407"/>
                  </a:lnTo>
                  <a:lnTo>
                    <a:pt x="32237" y="167770"/>
                  </a:lnTo>
                  <a:lnTo>
                    <a:pt x="32264" y="167166"/>
                  </a:lnTo>
                  <a:lnTo>
                    <a:pt x="32296" y="166562"/>
                  </a:lnTo>
                  <a:lnTo>
                    <a:pt x="32336" y="165946"/>
                  </a:lnTo>
                  <a:lnTo>
                    <a:pt x="32377" y="165331"/>
                  </a:lnTo>
                  <a:lnTo>
                    <a:pt x="32423" y="164716"/>
                  </a:lnTo>
                  <a:lnTo>
                    <a:pt x="32473" y="164101"/>
                  </a:lnTo>
                  <a:lnTo>
                    <a:pt x="32527" y="163475"/>
                  </a:lnTo>
                  <a:lnTo>
                    <a:pt x="32586" y="162860"/>
                  </a:lnTo>
                  <a:lnTo>
                    <a:pt x="32655" y="162244"/>
                  </a:lnTo>
                  <a:lnTo>
                    <a:pt x="32723" y="161629"/>
                  </a:lnTo>
                  <a:lnTo>
                    <a:pt x="32800" y="161025"/>
                  </a:lnTo>
                  <a:lnTo>
                    <a:pt x="32877" y="160410"/>
                  </a:lnTo>
                  <a:lnTo>
                    <a:pt x="32963" y="159805"/>
                  </a:lnTo>
                  <a:lnTo>
                    <a:pt x="33054" y="159211"/>
                  </a:lnTo>
                  <a:lnTo>
                    <a:pt x="33154" y="158618"/>
                  </a:lnTo>
                  <a:lnTo>
                    <a:pt x="33259" y="158035"/>
                  </a:lnTo>
                  <a:lnTo>
                    <a:pt x="33368" y="157452"/>
                  </a:lnTo>
                  <a:lnTo>
                    <a:pt x="33481" y="156891"/>
                  </a:lnTo>
                  <a:lnTo>
                    <a:pt x="33604" y="156330"/>
                  </a:lnTo>
                  <a:lnTo>
                    <a:pt x="33731" y="155779"/>
                  </a:lnTo>
                  <a:lnTo>
                    <a:pt x="33868" y="155240"/>
                  </a:lnTo>
                  <a:lnTo>
                    <a:pt x="34008" y="154711"/>
                  </a:lnTo>
                  <a:lnTo>
                    <a:pt x="34158" y="154193"/>
                  </a:lnTo>
                  <a:lnTo>
                    <a:pt x="34313" y="153685"/>
                  </a:lnTo>
                  <a:lnTo>
                    <a:pt x="34476" y="153200"/>
                  </a:lnTo>
                  <a:lnTo>
                    <a:pt x="34649" y="152714"/>
                  </a:lnTo>
                  <a:lnTo>
                    <a:pt x="34826" y="152261"/>
                  </a:lnTo>
                  <a:lnTo>
                    <a:pt x="35008" y="151818"/>
                  </a:lnTo>
                  <a:lnTo>
                    <a:pt x="35203" y="151386"/>
                  </a:lnTo>
                  <a:lnTo>
                    <a:pt x="35303" y="151181"/>
                  </a:lnTo>
                  <a:lnTo>
                    <a:pt x="35403" y="150976"/>
                  </a:lnTo>
                  <a:lnTo>
                    <a:pt x="35508" y="150782"/>
                  </a:lnTo>
                  <a:lnTo>
                    <a:pt x="35612" y="150588"/>
                  </a:lnTo>
                  <a:lnTo>
                    <a:pt x="35721" y="150393"/>
                  </a:lnTo>
                  <a:lnTo>
                    <a:pt x="35830" y="150210"/>
                  </a:lnTo>
                  <a:lnTo>
                    <a:pt x="36030" y="149897"/>
                  </a:lnTo>
                  <a:lnTo>
                    <a:pt x="36235" y="149606"/>
                  </a:lnTo>
                  <a:lnTo>
                    <a:pt x="36439" y="149325"/>
                  </a:lnTo>
                  <a:lnTo>
                    <a:pt x="36648" y="149077"/>
                  </a:lnTo>
                  <a:lnTo>
                    <a:pt x="36862" y="148839"/>
                  </a:lnTo>
                  <a:lnTo>
                    <a:pt x="37075" y="148634"/>
                  </a:lnTo>
                  <a:lnTo>
                    <a:pt x="37293" y="148440"/>
                  </a:lnTo>
                  <a:lnTo>
                    <a:pt x="37511" y="148267"/>
                  </a:lnTo>
                  <a:lnTo>
                    <a:pt x="37734" y="148127"/>
                  </a:lnTo>
                  <a:lnTo>
                    <a:pt x="37952" y="147997"/>
                  </a:lnTo>
                  <a:lnTo>
                    <a:pt x="38175" y="147900"/>
                  </a:lnTo>
                  <a:lnTo>
                    <a:pt x="38397" y="147814"/>
                  </a:lnTo>
                  <a:lnTo>
                    <a:pt x="38625" y="147760"/>
                  </a:lnTo>
                  <a:lnTo>
                    <a:pt x="38847" y="147717"/>
                  </a:lnTo>
                  <a:lnTo>
                    <a:pt x="39070" y="147706"/>
                  </a:lnTo>
                  <a:lnTo>
                    <a:pt x="39293" y="147717"/>
                  </a:lnTo>
                  <a:lnTo>
                    <a:pt x="39515" y="147749"/>
                  </a:lnTo>
                  <a:lnTo>
                    <a:pt x="39733" y="147803"/>
                  </a:lnTo>
                  <a:lnTo>
                    <a:pt x="39951" y="147879"/>
                  </a:lnTo>
                  <a:lnTo>
                    <a:pt x="40169" y="147987"/>
                  </a:lnTo>
                  <a:lnTo>
                    <a:pt x="40383" y="148116"/>
                  </a:lnTo>
                  <a:lnTo>
                    <a:pt x="40596" y="148267"/>
                  </a:lnTo>
                  <a:lnTo>
                    <a:pt x="40805" y="148440"/>
                  </a:lnTo>
                  <a:lnTo>
                    <a:pt x="40910" y="148537"/>
                  </a:lnTo>
                  <a:lnTo>
                    <a:pt x="41014" y="148645"/>
                  </a:lnTo>
                  <a:lnTo>
                    <a:pt x="41114" y="148753"/>
                  </a:lnTo>
                  <a:lnTo>
                    <a:pt x="41219" y="148872"/>
                  </a:lnTo>
                  <a:lnTo>
                    <a:pt x="41319" y="149001"/>
                  </a:lnTo>
                  <a:lnTo>
                    <a:pt x="41419" y="149131"/>
                  </a:lnTo>
                  <a:lnTo>
                    <a:pt x="41514" y="149260"/>
                  </a:lnTo>
                  <a:lnTo>
                    <a:pt x="41614" y="149400"/>
                  </a:lnTo>
                  <a:lnTo>
                    <a:pt x="41710" y="149552"/>
                  </a:lnTo>
                  <a:lnTo>
                    <a:pt x="41805" y="149703"/>
                  </a:lnTo>
                  <a:lnTo>
                    <a:pt x="41900" y="149865"/>
                  </a:lnTo>
                  <a:lnTo>
                    <a:pt x="41991" y="150037"/>
                  </a:lnTo>
                  <a:lnTo>
                    <a:pt x="42082" y="150210"/>
                  </a:lnTo>
                  <a:lnTo>
                    <a:pt x="42173" y="150393"/>
                  </a:lnTo>
                  <a:lnTo>
                    <a:pt x="42264" y="150577"/>
                  </a:lnTo>
                  <a:lnTo>
                    <a:pt x="42350" y="150771"/>
                  </a:lnTo>
                  <a:lnTo>
                    <a:pt x="42437" y="150976"/>
                  </a:lnTo>
                  <a:lnTo>
                    <a:pt x="42523" y="151181"/>
                  </a:lnTo>
                  <a:lnTo>
                    <a:pt x="42550" y="151257"/>
                  </a:lnTo>
                  <a:lnTo>
                    <a:pt x="42573" y="151332"/>
                  </a:lnTo>
                  <a:lnTo>
                    <a:pt x="42591" y="151408"/>
                  </a:lnTo>
                  <a:lnTo>
                    <a:pt x="42605" y="151484"/>
                  </a:lnTo>
                  <a:lnTo>
                    <a:pt x="42618" y="151570"/>
                  </a:lnTo>
                  <a:lnTo>
                    <a:pt x="42627" y="151656"/>
                  </a:lnTo>
                  <a:lnTo>
                    <a:pt x="42637" y="151732"/>
                  </a:lnTo>
                  <a:lnTo>
                    <a:pt x="42637" y="151818"/>
                  </a:lnTo>
                  <a:lnTo>
                    <a:pt x="42641" y="151904"/>
                  </a:lnTo>
                  <a:lnTo>
                    <a:pt x="42637" y="151991"/>
                  </a:lnTo>
                  <a:lnTo>
                    <a:pt x="42632" y="152066"/>
                  </a:lnTo>
                  <a:lnTo>
                    <a:pt x="42623" y="152153"/>
                  </a:lnTo>
                  <a:lnTo>
                    <a:pt x="42600" y="152315"/>
                  </a:lnTo>
                  <a:lnTo>
                    <a:pt x="42587" y="152390"/>
                  </a:lnTo>
                  <a:lnTo>
                    <a:pt x="42568" y="152455"/>
                  </a:lnTo>
                  <a:lnTo>
                    <a:pt x="42568" y="152455"/>
                  </a:lnTo>
                  <a:lnTo>
                    <a:pt x="42796" y="152444"/>
                  </a:lnTo>
                  <a:lnTo>
                    <a:pt x="43023" y="152433"/>
                  </a:lnTo>
                  <a:lnTo>
                    <a:pt x="43477" y="152433"/>
                  </a:lnTo>
                  <a:lnTo>
                    <a:pt x="43704" y="152444"/>
                  </a:lnTo>
                  <a:lnTo>
                    <a:pt x="43927" y="152466"/>
                  </a:lnTo>
                  <a:lnTo>
                    <a:pt x="44149" y="152487"/>
                  </a:lnTo>
                  <a:lnTo>
                    <a:pt x="44372" y="152520"/>
                  </a:lnTo>
                  <a:lnTo>
                    <a:pt x="44595" y="152563"/>
                  </a:lnTo>
                  <a:lnTo>
                    <a:pt x="44813" y="152606"/>
                  </a:lnTo>
                  <a:lnTo>
                    <a:pt x="45031" y="152660"/>
                  </a:lnTo>
                  <a:lnTo>
                    <a:pt x="45249" y="152714"/>
                  </a:lnTo>
                  <a:lnTo>
                    <a:pt x="45467" y="152790"/>
                  </a:lnTo>
                  <a:lnTo>
                    <a:pt x="45685" y="152854"/>
                  </a:lnTo>
                  <a:lnTo>
                    <a:pt x="45899" y="152930"/>
                  </a:lnTo>
                  <a:lnTo>
                    <a:pt x="46112" y="153016"/>
                  </a:lnTo>
                  <a:lnTo>
                    <a:pt x="46326" y="153113"/>
                  </a:lnTo>
                  <a:lnTo>
                    <a:pt x="46535" y="153210"/>
                  </a:lnTo>
                  <a:lnTo>
                    <a:pt x="46748" y="153308"/>
                  </a:lnTo>
                  <a:lnTo>
                    <a:pt x="46957" y="153416"/>
                  </a:lnTo>
                  <a:lnTo>
                    <a:pt x="47166" y="153534"/>
                  </a:lnTo>
                  <a:lnTo>
                    <a:pt x="47375" y="153653"/>
                  </a:lnTo>
                  <a:lnTo>
                    <a:pt x="47580" y="153783"/>
                  </a:lnTo>
                  <a:lnTo>
                    <a:pt x="47789" y="153923"/>
                  </a:lnTo>
                  <a:lnTo>
                    <a:pt x="48198" y="154203"/>
                  </a:lnTo>
                  <a:lnTo>
                    <a:pt x="48602" y="154516"/>
                  </a:lnTo>
                  <a:lnTo>
                    <a:pt x="49002" y="154851"/>
                  </a:lnTo>
                  <a:lnTo>
                    <a:pt x="49397" y="155207"/>
                  </a:lnTo>
                  <a:lnTo>
                    <a:pt x="49788" y="155585"/>
                  </a:lnTo>
                  <a:lnTo>
                    <a:pt x="50179" y="155984"/>
                  </a:lnTo>
                  <a:lnTo>
                    <a:pt x="50560" y="156405"/>
                  </a:lnTo>
                  <a:lnTo>
                    <a:pt x="50942" y="156848"/>
                  </a:lnTo>
                  <a:lnTo>
                    <a:pt x="51319" y="157323"/>
                  </a:lnTo>
                  <a:lnTo>
                    <a:pt x="51692" y="157808"/>
                  </a:lnTo>
                  <a:lnTo>
                    <a:pt x="52060" y="158316"/>
                  </a:lnTo>
                  <a:lnTo>
                    <a:pt x="52423" y="158845"/>
                  </a:lnTo>
                  <a:lnTo>
                    <a:pt x="52782" y="159395"/>
                  </a:lnTo>
                  <a:lnTo>
                    <a:pt x="53136" y="159956"/>
                  </a:lnTo>
                  <a:lnTo>
                    <a:pt x="53486" y="160550"/>
                  </a:lnTo>
                  <a:lnTo>
                    <a:pt x="53836" y="161154"/>
                  </a:lnTo>
                  <a:lnTo>
                    <a:pt x="54177" y="161780"/>
                  </a:lnTo>
                  <a:lnTo>
                    <a:pt x="54518" y="162428"/>
                  </a:lnTo>
                  <a:lnTo>
                    <a:pt x="54849" y="163086"/>
                  </a:lnTo>
                  <a:lnTo>
                    <a:pt x="55181" y="163766"/>
                  </a:lnTo>
                  <a:lnTo>
                    <a:pt x="55508" y="164457"/>
                  </a:lnTo>
                  <a:lnTo>
                    <a:pt x="55831" y="165169"/>
                  </a:lnTo>
                  <a:lnTo>
                    <a:pt x="56149" y="165903"/>
                  </a:lnTo>
                  <a:lnTo>
                    <a:pt x="56462" y="166648"/>
                  </a:lnTo>
                  <a:lnTo>
                    <a:pt x="56771" y="167414"/>
                  </a:lnTo>
                  <a:lnTo>
                    <a:pt x="57076" y="168191"/>
                  </a:lnTo>
                  <a:lnTo>
                    <a:pt x="57380" y="168979"/>
                  </a:lnTo>
                  <a:lnTo>
                    <a:pt x="57675" y="169789"/>
                  </a:lnTo>
                  <a:lnTo>
                    <a:pt x="57971" y="170620"/>
                  </a:lnTo>
                  <a:lnTo>
                    <a:pt x="58257" y="171451"/>
                  </a:lnTo>
                  <a:lnTo>
                    <a:pt x="58543" y="172304"/>
                  </a:lnTo>
                  <a:lnTo>
                    <a:pt x="58820" y="173167"/>
                  </a:lnTo>
                  <a:lnTo>
                    <a:pt x="59097" y="174052"/>
                  </a:lnTo>
                  <a:lnTo>
                    <a:pt x="59370" y="174937"/>
                  </a:lnTo>
                  <a:lnTo>
                    <a:pt x="59638" y="175844"/>
                  </a:lnTo>
                  <a:lnTo>
                    <a:pt x="59902" y="176761"/>
                  </a:lnTo>
                  <a:lnTo>
                    <a:pt x="60161" y="177689"/>
                  </a:lnTo>
                  <a:lnTo>
                    <a:pt x="60415" y="178628"/>
                  </a:lnTo>
                  <a:lnTo>
                    <a:pt x="60665" y="179578"/>
                  </a:lnTo>
                  <a:lnTo>
                    <a:pt x="60915" y="180539"/>
                  </a:lnTo>
                  <a:lnTo>
                    <a:pt x="61156" y="181510"/>
                  </a:lnTo>
                  <a:lnTo>
                    <a:pt x="61392" y="182492"/>
                  </a:lnTo>
                  <a:lnTo>
                    <a:pt x="61628" y="183485"/>
                  </a:lnTo>
                  <a:lnTo>
                    <a:pt x="61855" y="184489"/>
                  </a:lnTo>
                  <a:lnTo>
                    <a:pt x="62083" y="185493"/>
                  </a:lnTo>
                  <a:lnTo>
                    <a:pt x="62305" y="186518"/>
                  </a:lnTo>
                  <a:lnTo>
                    <a:pt x="62519" y="187544"/>
                  </a:lnTo>
                  <a:lnTo>
                    <a:pt x="62732" y="188580"/>
                  </a:lnTo>
                  <a:lnTo>
                    <a:pt x="62941" y="189627"/>
                  </a:lnTo>
                  <a:lnTo>
                    <a:pt x="63146" y="190674"/>
                  </a:lnTo>
                  <a:lnTo>
                    <a:pt x="63346" y="191742"/>
                  </a:lnTo>
                  <a:lnTo>
                    <a:pt x="63536" y="192800"/>
                  </a:lnTo>
                  <a:lnTo>
                    <a:pt x="63546" y="192627"/>
                  </a:lnTo>
                  <a:lnTo>
                    <a:pt x="63555" y="192444"/>
                  </a:lnTo>
                  <a:lnTo>
                    <a:pt x="63573" y="192260"/>
                  </a:lnTo>
                  <a:lnTo>
                    <a:pt x="63596" y="192088"/>
                  </a:lnTo>
                  <a:lnTo>
                    <a:pt x="63623" y="191915"/>
                  </a:lnTo>
                  <a:lnTo>
                    <a:pt x="63659" y="191753"/>
                  </a:lnTo>
                  <a:lnTo>
                    <a:pt x="63700" y="191591"/>
                  </a:lnTo>
                  <a:lnTo>
                    <a:pt x="63745" y="191451"/>
                  </a:lnTo>
                  <a:lnTo>
                    <a:pt x="63795" y="191310"/>
                  </a:lnTo>
                  <a:lnTo>
                    <a:pt x="63854" y="191192"/>
                  </a:lnTo>
                  <a:lnTo>
                    <a:pt x="63914" y="191095"/>
                  </a:lnTo>
                  <a:lnTo>
                    <a:pt x="63982" y="191008"/>
                  </a:lnTo>
                  <a:lnTo>
                    <a:pt x="64054" y="190933"/>
                  </a:lnTo>
                  <a:lnTo>
                    <a:pt x="64136" y="190890"/>
                  </a:lnTo>
                  <a:lnTo>
                    <a:pt x="64218" y="190868"/>
                  </a:lnTo>
                  <a:lnTo>
                    <a:pt x="64309" y="190868"/>
                  </a:lnTo>
                  <a:lnTo>
                    <a:pt x="65395" y="191030"/>
                  </a:lnTo>
                  <a:lnTo>
                    <a:pt x="65981" y="191116"/>
                  </a:lnTo>
                  <a:lnTo>
                    <a:pt x="66285" y="191149"/>
                  </a:lnTo>
                  <a:lnTo>
                    <a:pt x="66590" y="191170"/>
                  </a:lnTo>
                  <a:lnTo>
                    <a:pt x="66899" y="191181"/>
                  </a:lnTo>
                  <a:lnTo>
                    <a:pt x="67208" y="191181"/>
                  </a:lnTo>
                  <a:lnTo>
                    <a:pt x="67517" y="191170"/>
                  </a:lnTo>
                  <a:lnTo>
                    <a:pt x="67825" y="191138"/>
                  </a:lnTo>
                  <a:lnTo>
                    <a:pt x="68134" y="191084"/>
                  </a:lnTo>
                  <a:lnTo>
                    <a:pt x="68434" y="191019"/>
                  </a:lnTo>
                  <a:lnTo>
                    <a:pt x="68734" y="190933"/>
                  </a:lnTo>
                  <a:lnTo>
                    <a:pt x="68884" y="190879"/>
                  </a:lnTo>
                  <a:lnTo>
                    <a:pt x="69029" y="190814"/>
                  </a:lnTo>
                  <a:lnTo>
                    <a:pt x="69175" y="190749"/>
                  </a:lnTo>
                  <a:lnTo>
                    <a:pt x="69316" y="190674"/>
                  </a:lnTo>
                  <a:lnTo>
                    <a:pt x="69457" y="190598"/>
                  </a:lnTo>
                  <a:lnTo>
                    <a:pt x="69597" y="190512"/>
                  </a:lnTo>
                  <a:lnTo>
                    <a:pt x="69734" y="190415"/>
                  </a:lnTo>
                  <a:lnTo>
                    <a:pt x="69865" y="190307"/>
                  </a:lnTo>
                  <a:lnTo>
                    <a:pt x="69997" y="190199"/>
                  </a:lnTo>
                  <a:lnTo>
                    <a:pt x="70124" y="190080"/>
                  </a:lnTo>
                  <a:lnTo>
                    <a:pt x="70252" y="189951"/>
                  </a:lnTo>
                  <a:lnTo>
                    <a:pt x="70374" y="189821"/>
                  </a:lnTo>
                  <a:lnTo>
                    <a:pt x="70497" y="189670"/>
                  </a:lnTo>
                  <a:lnTo>
                    <a:pt x="70615" y="189519"/>
                  </a:lnTo>
                  <a:lnTo>
                    <a:pt x="70729" y="189357"/>
                  </a:lnTo>
                  <a:lnTo>
                    <a:pt x="70838" y="189184"/>
                  </a:lnTo>
                  <a:lnTo>
                    <a:pt x="70942" y="189001"/>
                  </a:lnTo>
                  <a:lnTo>
                    <a:pt x="71047" y="188806"/>
                  </a:lnTo>
                  <a:lnTo>
                    <a:pt x="71147" y="188601"/>
                  </a:lnTo>
                  <a:lnTo>
                    <a:pt x="71242" y="188386"/>
                  </a:lnTo>
                  <a:lnTo>
                    <a:pt x="71333" y="188159"/>
                  </a:lnTo>
                  <a:lnTo>
                    <a:pt x="71419" y="187921"/>
                  </a:lnTo>
                  <a:lnTo>
                    <a:pt x="71501" y="187673"/>
                  </a:lnTo>
                  <a:lnTo>
                    <a:pt x="71578" y="187414"/>
                  </a:lnTo>
                  <a:lnTo>
                    <a:pt x="71651" y="187144"/>
                  </a:lnTo>
                  <a:lnTo>
                    <a:pt x="71719" y="186864"/>
                  </a:lnTo>
                  <a:lnTo>
                    <a:pt x="71783" y="186572"/>
                  </a:lnTo>
                  <a:lnTo>
                    <a:pt x="71837" y="186259"/>
                  </a:lnTo>
                  <a:lnTo>
                    <a:pt x="71892" y="185935"/>
                  </a:lnTo>
                  <a:lnTo>
                    <a:pt x="71937" y="185601"/>
                  </a:lnTo>
                  <a:lnTo>
                    <a:pt x="71978" y="185255"/>
                  </a:lnTo>
                  <a:lnTo>
                    <a:pt x="72015" y="184889"/>
                  </a:lnTo>
                  <a:lnTo>
                    <a:pt x="72042" y="184522"/>
                  </a:lnTo>
                  <a:lnTo>
                    <a:pt x="72065" y="184122"/>
                  </a:lnTo>
                  <a:lnTo>
                    <a:pt x="72110" y="183183"/>
                  </a:lnTo>
                  <a:lnTo>
                    <a:pt x="72151" y="182233"/>
                  </a:lnTo>
                  <a:lnTo>
                    <a:pt x="72187" y="181284"/>
                  </a:lnTo>
                  <a:lnTo>
                    <a:pt x="72219" y="180334"/>
                  </a:lnTo>
                  <a:lnTo>
                    <a:pt x="72251" y="179373"/>
                  </a:lnTo>
                  <a:lnTo>
                    <a:pt x="72278" y="178423"/>
                  </a:lnTo>
                  <a:lnTo>
                    <a:pt x="72323" y="176513"/>
                  </a:lnTo>
                  <a:lnTo>
                    <a:pt x="72364" y="174603"/>
                  </a:lnTo>
                  <a:lnTo>
                    <a:pt x="72401" y="172681"/>
                  </a:lnTo>
                  <a:lnTo>
                    <a:pt x="72473" y="168850"/>
                  </a:lnTo>
                  <a:lnTo>
                    <a:pt x="72101" y="168299"/>
                  </a:lnTo>
                  <a:lnTo>
                    <a:pt x="71724" y="167770"/>
                  </a:lnTo>
                  <a:lnTo>
                    <a:pt x="71342" y="167252"/>
                  </a:lnTo>
                  <a:lnTo>
                    <a:pt x="70956" y="166745"/>
                  </a:lnTo>
                  <a:lnTo>
                    <a:pt x="70565" y="166259"/>
                  </a:lnTo>
                  <a:lnTo>
                    <a:pt x="70174" y="165785"/>
                  </a:lnTo>
                  <a:lnTo>
                    <a:pt x="69775" y="165331"/>
                  </a:lnTo>
                  <a:lnTo>
                    <a:pt x="69370" y="164889"/>
                  </a:lnTo>
                  <a:lnTo>
                    <a:pt x="68961" y="164468"/>
                  </a:lnTo>
                  <a:lnTo>
                    <a:pt x="68552" y="164058"/>
                  </a:lnTo>
                  <a:lnTo>
                    <a:pt x="68134" y="163669"/>
                  </a:lnTo>
                  <a:lnTo>
                    <a:pt x="67712" y="163302"/>
                  </a:lnTo>
                  <a:lnTo>
                    <a:pt x="67289" y="162946"/>
                  </a:lnTo>
                  <a:lnTo>
                    <a:pt x="66858" y="162611"/>
                  </a:lnTo>
                  <a:lnTo>
                    <a:pt x="66422" y="162298"/>
                  </a:lnTo>
                  <a:lnTo>
                    <a:pt x="65985" y="161996"/>
                  </a:lnTo>
                  <a:lnTo>
                    <a:pt x="65904" y="162158"/>
                  </a:lnTo>
                  <a:lnTo>
                    <a:pt x="65826" y="162320"/>
                  </a:lnTo>
                  <a:lnTo>
                    <a:pt x="65745" y="162471"/>
                  </a:lnTo>
                  <a:lnTo>
                    <a:pt x="65663" y="162611"/>
                  </a:lnTo>
                  <a:lnTo>
                    <a:pt x="65581" y="162752"/>
                  </a:lnTo>
                  <a:lnTo>
                    <a:pt x="65499" y="162881"/>
                  </a:lnTo>
                  <a:lnTo>
                    <a:pt x="65413" y="163000"/>
                  </a:lnTo>
                  <a:lnTo>
                    <a:pt x="65327" y="163119"/>
                  </a:lnTo>
                  <a:lnTo>
                    <a:pt x="65154" y="163334"/>
                  </a:lnTo>
                  <a:lnTo>
                    <a:pt x="64977" y="163529"/>
                  </a:lnTo>
                  <a:lnTo>
                    <a:pt x="64800" y="163691"/>
                  </a:lnTo>
                  <a:lnTo>
                    <a:pt x="64618" y="163831"/>
                  </a:lnTo>
                  <a:lnTo>
                    <a:pt x="64436" y="163950"/>
                  </a:lnTo>
                  <a:lnTo>
                    <a:pt x="64250" y="164036"/>
                  </a:lnTo>
                  <a:lnTo>
                    <a:pt x="64063" y="164112"/>
                  </a:lnTo>
                  <a:lnTo>
                    <a:pt x="63877" y="164155"/>
                  </a:lnTo>
                  <a:lnTo>
                    <a:pt x="63691" y="164176"/>
                  </a:lnTo>
                  <a:lnTo>
                    <a:pt x="63505" y="164166"/>
                  </a:lnTo>
                  <a:lnTo>
                    <a:pt x="63314" y="164144"/>
                  </a:lnTo>
                  <a:lnTo>
                    <a:pt x="63128" y="164090"/>
                  </a:lnTo>
                  <a:lnTo>
                    <a:pt x="62946" y="164014"/>
                  </a:lnTo>
                  <a:lnTo>
                    <a:pt x="62760" y="163928"/>
                  </a:lnTo>
                  <a:lnTo>
                    <a:pt x="62578" y="163809"/>
                  </a:lnTo>
                  <a:lnTo>
                    <a:pt x="62396" y="163658"/>
                  </a:lnTo>
                  <a:lnTo>
                    <a:pt x="62219" y="163496"/>
                  </a:lnTo>
                  <a:lnTo>
                    <a:pt x="62046" y="163313"/>
                  </a:lnTo>
                  <a:lnTo>
                    <a:pt x="61874" y="163108"/>
                  </a:lnTo>
                  <a:lnTo>
                    <a:pt x="61705" y="162870"/>
                  </a:lnTo>
                  <a:lnTo>
                    <a:pt x="61542" y="162622"/>
                  </a:lnTo>
                  <a:lnTo>
                    <a:pt x="61378" y="162352"/>
                  </a:lnTo>
                  <a:lnTo>
                    <a:pt x="61224" y="162061"/>
                  </a:lnTo>
                  <a:lnTo>
                    <a:pt x="61074" y="161737"/>
                  </a:lnTo>
                  <a:lnTo>
                    <a:pt x="60928" y="161403"/>
                  </a:lnTo>
                  <a:lnTo>
                    <a:pt x="60788" y="161046"/>
                  </a:lnTo>
                  <a:lnTo>
                    <a:pt x="60651" y="160669"/>
                  </a:lnTo>
                  <a:lnTo>
                    <a:pt x="60524" y="160269"/>
                  </a:lnTo>
                  <a:lnTo>
                    <a:pt x="60442" y="159989"/>
                  </a:lnTo>
                  <a:lnTo>
                    <a:pt x="60365" y="159708"/>
                  </a:lnTo>
                  <a:lnTo>
                    <a:pt x="60292" y="159417"/>
                  </a:lnTo>
                  <a:lnTo>
                    <a:pt x="60220" y="159125"/>
                  </a:lnTo>
                  <a:lnTo>
                    <a:pt x="60156" y="158834"/>
                  </a:lnTo>
                  <a:lnTo>
                    <a:pt x="60092" y="158532"/>
                  </a:lnTo>
                  <a:lnTo>
                    <a:pt x="60033" y="158240"/>
                  </a:lnTo>
                  <a:lnTo>
                    <a:pt x="59979" y="157938"/>
                  </a:lnTo>
                  <a:lnTo>
                    <a:pt x="59929" y="157636"/>
                  </a:lnTo>
                  <a:lnTo>
                    <a:pt x="59879" y="157323"/>
                  </a:lnTo>
                  <a:lnTo>
                    <a:pt x="59834" y="157020"/>
                  </a:lnTo>
                  <a:lnTo>
                    <a:pt x="59793" y="156707"/>
                  </a:lnTo>
                  <a:lnTo>
                    <a:pt x="59756" y="156405"/>
                  </a:lnTo>
                  <a:lnTo>
                    <a:pt x="59724" y="156092"/>
                  </a:lnTo>
                  <a:lnTo>
                    <a:pt x="59693" y="155779"/>
                  </a:lnTo>
                  <a:lnTo>
                    <a:pt x="59665" y="155455"/>
                  </a:lnTo>
                  <a:lnTo>
                    <a:pt x="59643" y="155142"/>
                  </a:lnTo>
                  <a:lnTo>
                    <a:pt x="59620" y="154829"/>
                  </a:lnTo>
                  <a:lnTo>
                    <a:pt x="59602" y="154506"/>
                  </a:lnTo>
                  <a:lnTo>
                    <a:pt x="59588" y="154182"/>
                  </a:lnTo>
                  <a:lnTo>
                    <a:pt x="59575" y="153869"/>
                  </a:lnTo>
                  <a:lnTo>
                    <a:pt x="59565" y="153545"/>
                  </a:lnTo>
                  <a:lnTo>
                    <a:pt x="59552" y="152897"/>
                  </a:lnTo>
                  <a:lnTo>
                    <a:pt x="59552" y="152239"/>
                  </a:lnTo>
                  <a:lnTo>
                    <a:pt x="59561" y="151591"/>
                  </a:lnTo>
                  <a:lnTo>
                    <a:pt x="59579" y="150933"/>
                  </a:lnTo>
                  <a:lnTo>
                    <a:pt x="59606" y="150275"/>
                  </a:lnTo>
                  <a:lnTo>
                    <a:pt x="59643" y="149616"/>
                  </a:lnTo>
                  <a:lnTo>
                    <a:pt x="59688" y="148958"/>
                  </a:lnTo>
                  <a:lnTo>
                    <a:pt x="59738" y="148300"/>
                  </a:lnTo>
                  <a:lnTo>
                    <a:pt x="59797" y="147641"/>
                  </a:lnTo>
                  <a:lnTo>
                    <a:pt x="59861" y="146994"/>
                  </a:lnTo>
                  <a:lnTo>
                    <a:pt x="59929" y="146335"/>
                  </a:lnTo>
                  <a:lnTo>
                    <a:pt x="60002" y="145688"/>
                  </a:lnTo>
                  <a:lnTo>
                    <a:pt x="60083" y="145051"/>
                  </a:lnTo>
                  <a:lnTo>
                    <a:pt x="60165" y="144403"/>
                  </a:lnTo>
                  <a:lnTo>
                    <a:pt x="60252" y="143777"/>
                  </a:lnTo>
                  <a:lnTo>
                    <a:pt x="60342" y="143140"/>
                  </a:lnTo>
                  <a:lnTo>
                    <a:pt x="60433" y="142525"/>
                  </a:lnTo>
                  <a:lnTo>
                    <a:pt x="60624" y="141306"/>
                  </a:lnTo>
                  <a:lnTo>
                    <a:pt x="60819" y="140118"/>
                  </a:lnTo>
                  <a:lnTo>
                    <a:pt x="60978" y="139179"/>
                  </a:lnTo>
                  <a:lnTo>
                    <a:pt x="61065" y="138715"/>
                  </a:lnTo>
                  <a:lnTo>
                    <a:pt x="61156" y="138240"/>
                  </a:lnTo>
                  <a:lnTo>
                    <a:pt x="61247" y="137765"/>
                  </a:lnTo>
                  <a:lnTo>
                    <a:pt x="61342" y="137290"/>
                  </a:lnTo>
                  <a:lnTo>
                    <a:pt x="61442" y="136816"/>
                  </a:lnTo>
                  <a:lnTo>
                    <a:pt x="61546" y="136351"/>
                  </a:lnTo>
                  <a:lnTo>
                    <a:pt x="61655" y="135887"/>
                  </a:lnTo>
                  <a:lnTo>
                    <a:pt x="61764" y="135423"/>
                  </a:lnTo>
                  <a:lnTo>
                    <a:pt x="61883" y="134970"/>
                  </a:lnTo>
                  <a:lnTo>
                    <a:pt x="62001" y="134527"/>
                  </a:lnTo>
                  <a:lnTo>
                    <a:pt x="62128" y="134085"/>
                  </a:lnTo>
                  <a:lnTo>
                    <a:pt x="62255" y="133653"/>
                  </a:lnTo>
                  <a:lnTo>
                    <a:pt x="62391" y="133243"/>
                  </a:lnTo>
                  <a:lnTo>
                    <a:pt x="62528" y="132833"/>
                  </a:lnTo>
                  <a:lnTo>
                    <a:pt x="62673" y="132434"/>
                  </a:lnTo>
                  <a:lnTo>
                    <a:pt x="62819" y="132056"/>
                  </a:lnTo>
                  <a:lnTo>
                    <a:pt x="62973" y="131689"/>
                  </a:lnTo>
                  <a:lnTo>
                    <a:pt x="63132" y="131333"/>
                  </a:lnTo>
                  <a:lnTo>
                    <a:pt x="63296" y="130998"/>
                  </a:lnTo>
                  <a:lnTo>
                    <a:pt x="63464" y="130685"/>
                  </a:lnTo>
                  <a:lnTo>
                    <a:pt x="63641" y="130383"/>
                  </a:lnTo>
                  <a:lnTo>
                    <a:pt x="63818" y="130102"/>
                  </a:lnTo>
                  <a:lnTo>
                    <a:pt x="64004" y="129843"/>
                  </a:lnTo>
                  <a:lnTo>
                    <a:pt x="64100" y="129724"/>
                  </a:lnTo>
                  <a:lnTo>
                    <a:pt x="64195" y="129606"/>
                  </a:lnTo>
                  <a:lnTo>
                    <a:pt x="64295" y="129498"/>
                  </a:lnTo>
                  <a:lnTo>
                    <a:pt x="64395" y="129390"/>
                  </a:lnTo>
                  <a:lnTo>
                    <a:pt x="64495" y="129293"/>
                  </a:lnTo>
                  <a:lnTo>
                    <a:pt x="64600" y="129206"/>
                  </a:lnTo>
                  <a:lnTo>
                    <a:pt x="64704" y="129120"/>
                  </a:lnTo>
                  <a:lnTo>
                    <a:pt x="64809" y="129044"/>
                  </a:lnTo>
                  <a:lnTo>
                    <a:pt x="64913" y="128969"/>
                  </a:lnTo>
                  <a:lnTo>
                    <a:pt x="65022" y="128904"/>
                  </a:lnTo>
                  <a:lnTo>
                    <a:pt x="65136" y="128839"/>
                  </a:lnTo>
                  <a:lnTo>
                    <a:pt x="65245" y="128796"/>
                  </a:lnTo>
                  <a:lnTo>
                    <a:pt x="65358" y="128742"/>
                  </a:lnTo>
                  <a:lnTo>
                    <a:pt x="65476" y="128710"/>
                  </a:lnTo>
                  <a:lnTo>
                    <a:pt x="65654" y="128667"/>
                  </a:lnTo>
                  <a:lnTo>
                    <a:pt x="65831" y="128645"/>
                  </a:lnTo>
                  <a:lnTo>
                    <a:pt x="66013" y="128634"/>
                  </a:lnTo>
                  <a:lnTo>
                    <a:pt x="66190" y="128645"/>
                  </a:lnTo>
                  <a:lnTo>
                    <a:pt x="66367" y="128678"/>
                  </a:lnTo>
                  <a:lnTo>
                    <a:pt x="66544" y="128721"/>
                  </a:lnTo>
                  <a:lnTo>
                    <a:pt x="66717" y="128796"/>
                  </a:lnTo>
                  <a:lnTo>
                    <a:pt x="66890" y="128872"/>
                  </a:lnTo>
                  <a:lnTo>
                    <a:pt x="67058" y="128969"/>
                  </a:lnTo>
                  <a:lnTo>
                    <a:pt x="67226" y="129088"/>
                  </a:lnTo>
                  <a:lnTo>
                    <a:pt x="67389" y="129228"/>
                  </a:lnTo>
                  <a:lnTo>
                    <a:pt x="67548" y="129368"/>
                  </a:lnTo>
                  <a:lnTo>
                    <a:pt x="67707" y="129541"/>
                  </a:lnTo>
                  <a:lnTo>
                    <a:pt x="67857" y="129724"/>
                  </a:lnTo>
                  <a:lnTo>
                    <a:pt x="68007" y="129919"/>
                  </a:lnTo>
                  <a:lnTo>
                    <a:pt x="68148" y="130135"/>
                  </a:lnTo>
                  <a:lnTo>
                    <a:pt x="68284" y="130361"/>
                  </a:lnTo>
                  <a:lnTo>
                    <a:pt x="68416" y="130610"/>
                  </a:lnTo>
                  <a:lnTo>
                    <a:pt x="68543" y="130869"/>
                  </a:lnTo>
                  <a:lnTo>
                    <a:pt x="68661" y="131149"/>
                  </a:lnTo>
                  <a:lnTo>
                    <a:pt x="68775" y="131441"/>
                  </a:lnTo>
                  <a:lnTo>
                    <a:pt x="68880" y="131743"/>
                  </a:lnTo>
                  <a:lnTo>
                    <a:pt x="68975" y="132056"/>
                  </a:lnTo>
                  <a:lnTo>
                    <a:pt x="69066" y="132390"/>
                  </a:lnTo>
                  <a:lnTo>
                    <a:pt x="69143" y="132736"/>
                  </a:lnTo>
                  <a:lnTo>
                    <a:pt x="69216" y="133103"/>
                  </a:lnTo>
                  <a:lnTo>
                    <a:pt x="69279" y="133480"/>
                  </a:lnTo>
                  <a:lnTo>
                    <a:pt x="69307" y="133675"/>
                  </a:lnTo>
                  <a:lnTo>
                    <a:pt x="69334" y="133869"/>
                  </a:lnTo>
                  <a:lnTo>
                    <a:pt x="69357" y="134063"/>
                  </a:lnTo>
                  <a:lnTo>
                    <a:pt x="69379" y="134268"/>
                  </a:lnTo>
                  <a:lnTo>
                    <a:pt x="69398" y="134473"/>
                  </a:lnTo>
                  <a:lnTo>
                    <a:pt x="69411" y="134689"/>
                  </a:lnTo>
                  <a:lnTo>
                    <a:pt x="69425" y="134894"/>
                  </a:lnTo>
                  <a:lnTo>
                    <a:pt x="69434" y="135110"/>
                  </a:lnTo>
                  <a:lnTo>
                    <a:pt x="69443" y="135326"/>
                  </a:lnTo>
                  <a:lnTo>
                    <a:pt x="69447" y="135553"/>
                  </a:lnTo>
                  <a:lnTo>
                    <a:pt x="69716" y="135661"/>
                  </a:lnTo>
                  <a:lnTo>
                    <a:pt x="69979" y="135779"/>
                  </a:lnTo>
                  <a:lnTo>
                    <a:pt x="70243" y="135898"/>
                  </a:lnTo>
                  <a:lnTo>
                    <a:pt x="70502" y="136028"/>
                  </a:lnTo>
                  <a:lnTo>
                    <a:pt x="70765" y="136157"/>
                  </a:lnTo>
                  <a:lnTo>
                    <a:pt x="71024" y="136298"/>
                  </a:lnTo>
                  <a:lnTo>
                    <a:pt x="71533" y="136600"/>
                  </a:lnTo>
                  <a:lnTo>
                    <a:pt x="72042" y="136913"/>
                  </a:lnTo>
                  <a:lnTo>
                    <a:pt x="72542" y="137247"/>
                  </a:lnTo>
                  <a:lnTo>
                    <a:pt x="73032" y="137603"/>
                  </a:lnTo>
                  <a:lnTo>
                    <a:pt x="73523" y="137970"/>
                  </a:lnTo>
                  <a:lnTo>
                    <a:pt x="73568" y="133815"/>
                  </a:lnTo>
                  <a:lnTo>
                    <a:pt x="73605" y="129660"/>
                  </a:lnTo>
                  <a:lnTo>
                    <a:pt x="73637" y="125494"/>
                  </a:lnTo>
                  <a:lnTo>
                    <a:pt x="73659" y="121338"/>
                  </a:lnTo>
                  <a:lnTo>
                    <a:pt x="73677" y="117172"/>
                  </a:lnTo>
                  <a:lnTo>
                    <a:pt x="73687" y="113006"/>
                  </a:lnTo>
                  <a:lnTo>
                    <a:pt x="73696" y="108840"/>
                  </a:lnTo>
                  <a:lnTo>
                    <a:pt x="73700" y="104663"/>
                  </a:lnTo>
                  <a:lnTo>
                    <a:pt x="73700" y="100496"/>
                  </a:lnTo>
                  <a:lnTo>
                    <a:pt x="73700" y="96320"/>
                  </a:lnTo>
                  <a:lnTo>
                    <a:pt x="73687" y="87976"/>
                  </a:lnTo>
                  <a:lnTo>
                    <a:pt x="73673" y="79633"/>
                  </a:lnTo>
                  <a:lnTo>
                    <a:pt x="73659" y="71290"/>
                  </a:lnTo>
                  <a:lnTo>
                    <a:pt x="73655" y="62936"/>
                  </a:lnTo>
                  <a:lnTo>
                    <a:pt x="73655" y="58770"/>
                  </a:lnTo>
                  <a:lnTo>
                    <a:pt x="73659" y="54604"/>
                  </a:lnTo>
                  <a:lnTo>
                    <a:pt x="73664" y="50427"/>
                  </a:lnTo>
                  <a:lnTo>
                    <a:pt x="73677" y="46261"/>
                  </a:lnTo>
                  <a:lnTo>
                    <a:pt x="73696" y="42094"/>
                  </a:lnTo>
                  <a:lnTo>
                    <a:pt x="73718" y="37928"/>
                  </a:lnTo>
                  <a:lnTo>
                    <a:pt x="73750" y="33773"/>
                  </a:lnTo>
                  <a:lnTo>
                    <a:pt x="73786" y="29607"/>
                  </a:lnTo>
                  <a:lnTo>
                    <a:pt x="73832" y="25451"/>
                  </a:lnTo>
                  <a:lnTo>
                    <a:pt x="73882" y="21296"/>
                  </a:lnTo>
                  <a:lnTo>
                    <a:pt x="73946" y="17141"/>
                  </a:lnTo>
                  <a:lnTo>
                    <a:pt x="74018" y="12996"/>
                  </a:lnTo>
                  <a:lnTo>
                    <a:pt x="74100" y="8841"/>
                  </a:lnTo>
                  <a:lnTo>
                    <a:pt x="74145" y="6768"/>
                  </a:lnTo>
                  <a:lnTo>
                    <a:pt x="74191" y="4696"/>
                  </a:lnTo>
                  <a:lnTo>
                    <a:pt x="74159" y="4588"/>
                  </a:lnTo>
                  <a:lnTo>
                    <a:pt x="74132" y="4469"/>
                  </a:lnTo>
                  <a:lnTo>
                    <a:pt x="74109" y="4351"/>
                  </a:lnTo>
                  <a:lnTo>
                    <a:pt x="74091" y="4232"/>
                  </a:lnTo>
                  <a:lnTo>
                    <a:pt x="74077" y="4113"/>
                  </a:lnTo>
                  <a:lnTo>
                    <a:pt x="74064" y="4005"/>
                  </a:lnTo>
                  <a:lnTo>
                    <a:pt x="74055" y="3887"/>
                  </a:lnTo>
                  <a:lnTo>
                    <a:pt x="74045" y="3768"/>
                  </a:lnTo>
                  <a:lnTo>
                    <a:pt x="71842" y="3595"/>
                  </a:lnTo>
                  <a:lnTo>
                    <a:pt x="69638" y="3444"/>
                  </a:lnTo>
                  <a:lnTo>
                    <a:pt x="67435" y="3293"/>
                  </a:lnTo>
                  <a:lnTo>
                    <a:pt x="65227" y="3153"/>
                  </a:lnTo>
                  <a:lnTo>
                    <a:pt x="63023" y="3023"/>
                  </a:lnTo>
                  <a:lnTo>
                    <a:pt x="60819" y="2894"/>
                  </a:lnTo>
                  <a:lnTo>
                    <a:pt x="58616" y="2775"/>
                  </a:lnTo>
                  <a:lnTo>
                    <a:pt x="56412" y="2667"/>
                  </a:lnTo>
                  <a:lnTo>
                    <a:pt x="52010" y="2451"/>
                  </a:lnTo>
                  <a:lnTo>
                    <a:pt x="47603" y="2268"/>
                  </a:lnTo>
                  <a:lnTo>
                    <a:pt x="43195" y="2095"/>
                  </a:lnTo>
                  <a:lnTo>
                    <a:pt x="38793" y="1944"/>
                  </a:lnTo>
                  <a:lnTo>
                    <a:pt x="29978" y="1642"/>
                  </a:lnTo>
                  <a:lnTo>
                    <a:pt x="21169" y="1350"/>
                  </a:lnTo>
                  <a:lnTo>
                    <a:pt x="16761" y="1199"/>
                  </a:lnTo>
                  <a:lnTo>
                    <a:pt x="12354" y="1026"/>
                  </a:lnTo>
                  <a:lnTo>
                    <a:pt x="7947" y="854"/>
                  </a:lnTo>
                  <a:lnTo>
                    <a:pt x="3535" y="659"/>
                  </a:lnTo>
                  <a:lnTo>
                    <a:pt x="3431" y="638"/>
                  </a:lnTo>
                  <a:lnTo>
                    <a:pt x="3331" y="595"/>
                  </a:lnTo>
                  <a:lnTo>
                    <a:pt x="3240" y="530"/>
                  </a:lnTo>
                  <a:lnTo>
                    <a:pt x="3154" y="454"/>
                  </a:lnTo>
                  <a:lnTo>
                    <a:pt x="3077" y="368"/>
                  </a:lnTo>
                  <a:lnTo>
                    <a:pt x="3004" y="260"/>
                  </a:lnTo>
                  <a:lnTo>
                    <a:pt x="2940" y="131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>
              <a:off x="2912650" y="-9293900"/>
              <a:ext cx="1832400" cy="1092825"/>
            </a:xfrm>
            <a:custGeom>
              <a:avLst/>
              <a:gdLst/>
              <a:ahLst/>
              <a:cxnLst/>
              <a:rect l="l" t="t" r="r" b="b"/>
              <a:pathLst>
                <a:path w="73296" h="43713" extrusionOk="0">
                  <a:moveTo>
                    <a:pt x="21036" y="6455"/>
                  </a:moveTo>
                  <a:lnTo>
                    <a:pt x="22817" y="6476"/>
                  </a:lnTo>
                  <a:lnTo>
                    <a:pt x="24594" y="6498"/>
                  </a:lnTo>
                  <a:lnTo>
                    <a:pt x="26375" y="6541"/>
                  </a:lnTo>
                  <a:lnTo>
                    <a:pt x="28156" y="6595"/>
                  </a:lnTo>
                  <a:lnTo>
                    <a:pt x="29932" y="6660"/>
                  </a:lnTo>
                  <a:lnTo>
                    <a:pt x="31714" y="6746"/>
                  </a:lnTo>
                  <a:lnTo>
                    <a:pt x="33490" y="6843"/>
                  </a:lnTo>
                  <a:lnTo>
                    <a:pt x="35271" y="6951"/>
                  </a:lnTo>
                  <a:lnTo>
                    <a:pt x="37052" y="7070"/>
                  </a:lnTo>
                  <a:lnTo>
                    <a:pt x="38829" y="7221"/>
                  </a:lnTo>
                  <a:lnTo>
                    <a:pt x="40605" y="7383"/>
                  </a:lnTo>
                  <a:lnTo>
                    <a:pt x="42386" y="7556"/>
                  </a:lnTo>
                  <a:lnTo>
                    <a:pt x="44163" y="7750"/>
                  </a:lnTo>
                  <a:lnTo>
                    <a:pt x="45939" y="7966"/>
                  </a:lnTo>
                  <a:lnTo>
                    <a:pt x="47716" y="8203"/>
                  </a:lnTo>
                  <a:lnTo>
                    <a:pt x="49492" y="8451"/>
                  </a:lnTo>
                  <a:lnTo>
                    <a:pt x="51264" y="8732"/>
                  </a:lnTo>
                  <a:lnTo>
                    <a:pt x="53041" y="9024"/>
                  </a:lnTo>
                  <a:lnTo>
                    <a:pt x="54812" y="9337"/>
                  </a:lnTo>
                  <a:lnTo>
                    <a:pt x="56584" y="9682"/>
                  </a:lnTo>
                  <a:lnTo>
                    <a:pt x="58356" y="10038"/>
                  </a:lnTo>
                  <a:lnTo>
                    <a:pt x="60128" y="10427"/>
                  </a:lnTo>
                  <a:lnTo>
                    <a:pt x="61900" y="10837"/>
                  </a:lnTo>
                  <a:lnTo>
                    <a:pt x="63668" y="11268"/>
                  </a:lnTo>
                  <a:lnTo>
                    <a:pt x="65435" y="11733"/>
                  </a:lnTo>
                  <a:lnTo>
                    <a:pt x="65467" y="11657"/>
                  </a:lnTo>
                  <a:lnTo>
                    <a:pt x="65508" y="11592"/>
                  </a:lnTo>
                  <a:lnTo>
                    <a:pt x="65549" y="11528"/>
                  </a:lnTo>
                  <a:lnTo>
                    <a:pt x="65590" y="11484"/>
                  </a:lnTo>
                  <a:lnTo>
                    <a:pt x="65635" y="11463"/>
                  </a:lnTo>
                  <a:lnTo>
                    <a:pt x="65680" y="11441"/>
                  </a:lnTo>
                  <a:lnTo>
                    <a:pt x="65726" y="11430"/>
                  </a:lnTo>
                  <a:lnTo>
                    <a:pt x="65771" y="11430"/>
                  </a:lnTo>
                  <a:lnTo>
                    <a:pt x="65817" y="11452"/>
                  </a:lnTo>
                  <a:lnTo>
                    <a:pt x="65862" y="11484"/>
                  </a:lnTo>
                  <a:lnTo>
                    <a:pt x="65903" y="11528"/>
                  </a:lnTo>
                  <a:lnTo>
                    <a:pt x="65944" y="11581"/>
                  </a:lnTo>
                  <a:lnTo>
                    <a:pt x="65980" y="11657"/>
                  </a:lnTo>
                  <a:lnTo>
                    <a:pt x="66017" y="11733"/>
                  </a:lnTo>
                  <a:lnTo>
                    <a:pt x="66048" y="11830"/>
                  </a:lnTo>
                  <a:lnTo>
                    <a:pt x="66076" y="11938"/>
                  </a:lnTo>
                  <a:lnTo>
                    <a:pt x="66117" y="11970"/>
                  </a:lnTo>
                  <a:lnTo>
                    <a:pt x="66158" y="12002"/>
                  </a:lnTo>
                  <a:lnTo>
                    <a:pt x="66194" y="12046"/>
                  </a:lnTo>
                  <a:lnTo>
                    <a:pt x="66230" y="12089"/>
                  </a:lnTo>
                  <a:lnTo>
                    <a:pt x="66262" y="12143"/>
                  </a:lnTo>
                  <a:lnTo>
                    <a:pt x="66294" y="12197"/>
                  </a:lnTo>
                  <a:lnTo>
                    <a:pt x="66353" y="12326"/>
                  </a:lnTo>
                  <a:lnTo>
                    <a:pt x="66403" y="12467"/>
                  </a:lnTo>
                  <a:lnTo>
                    <a:pt x="66444" y="12618"/>
                  </a:lnTo>
                  <a:lnTo>
                    <a:pt x="66476" y="12780"/>
                  </a:lnTo>
                  <a:lnTo>
                    <a:pt x="66498" y="12952"/>
                  </a:lnTo>
                  <a:lnTo>
                    <a:pt x="66516" y="13125"/>
                  </a:lnTo>
                  <a:lnTo>
                    <a:pt x="66526" y="13298"/>
                  </a:lnTo>
                  <a:lnTo>
                    <a:pt x="66521" y="13470"/>
                  </a:lnTo>
                  <a:lnTo>
                    <a:pt x="66512" y="13643"/>
                  </a:lnTo>
                  <a:lnTo>
                    <a:pt x="66494" y="13805"/>
                  </a:lnTo>
                  <a:lnTo>
                    <a:pt x="66466" y="13956"/>
                  </a:lnTo>
                  <a:lnTo>
                    <a:pt x="66448" y="14032"/>
                  </a:lnTo>
                  <a:lnTo>
                    <a:pt x="66426" y="14096"/>
                  </a:lnTo>
                  <a:lnTo>
                    <a:pt x="66403" y="14161"/>
                  </a:lnTo>
                  <a:lnTo>
                    <a:pt x="66380" y="14226"/>
                  </a:lnTo>
                  <a:lnTo>
                    <a:pt x="66498" y="15240"/>
                  </a:lnTo>
                  <a:lnTo>
                    <a:pt x="66544" y="15640"/>
                  </a:lnTo>
                  <a:lnTo>
                    <a:pt x="66580" y="16007"/>
                  </a:lnTo>
                  <a:lnTo>
                    <a:pt x="66607" y="16331"/>
                  </a:lnTo>
                  <a:lnTo>
                    <a:pt x="66630" y="16633"/>
                  </a:lnTo>
                  <a:lnTo>
                    <a:pt x="66653" y="16924"/>
                  </a:lnTo>
                  <a:lnTo>
                    <a:pt x="66666" y="17237"/>
                  </a:lnTo>
                  <a:lnTo>
                    <a:pt x="66675" y="17561"/>
                  </a:lnTo>
                  <a:lnTo>
                    <a:pt x="66685" y="17928"/>
                  </a:lnTo>
                  <a:lnTo>
                    <a:pt x="66703" y="18835"/>
                  </a:lnTo>
                  <a:lnTo>
                    <a:pt x="66716" y="20065"/>
                  </a:lnTo>
                  <a:lnTo>
                    <a:pt x="66744" y="21727"/>
                  </a:lnTo>
                  <a:lnTo>
                    <a:pt x="66744" y="21921"/>
                  </a:lnTo>
                  <a:lnTo>
                    <a:pt x="66735" y="22105"/>
                  </a:lnTo>
                  <a:lnTo>
                    <a:pt x="66716" y="22288"/>
                  </a:lnTo>
                  <a:lnTo>
                    <a:pt x="66689" y="22461"/>
                  </a:lnTo>
                  <a:lnTo>
                    <a:pt x="66657" y="22623"/>
                  </a:lnTo>
                  <a:lnTo>
                    <a:pt x="66616" y="22785"/>
                  </a:lnTo>
                  <a:lnTo>
                    <a:pt x="66566" y="22925"/>
                  </a:lnTo>
                  <a:lnTo>
                    <a:pt x="66512" y="23065"/>
                  </a:lnTo>
                  <a:lnTo>
                    <a:pt x="66453" y="23184"/>
                  </a:lnTo>
                  <a:lnTo>
                    <a:pt x="66389" y="23303"/>
                  </a:lnTo>
                  <a:lnTo>
                    <a:pt x="66321" y="23389"/>
                  </a:lnTo>
                  <a:lnTo>
                    <a:pt x="66253" y="23476"/>
                  </a:lnTo>
                  <a:lnTo>
                    <a:pt x="66176" y="23540"/>
                  </a:lnTo>
                  <a:lnTo>
                    <a:pt x="66098" y="23584"/>
                  </a:lnTo>
                  <a:lnTo>
                    <a:pt x="66021" y="23616"/>
                  </a:lnTo>
                  <a:lnTo>
                    <a:pt x="65944" y="23627"/>
                  </a:lnTo>
                  <a:lnTo>
                    <a:pt x="62441" y="23648"/>
                  </a:lnTo>
                  <a:lnTo>
                    <a:pt x="58929" y="23691"/>
                  </a:lnTo>
                  <a:lnTo>
                    <a:pt x="51886" y="23799"/>
                  </a:lnTo>
                  <a:lnTo>
                    <a:pt x="48361" y="23843"/>
                  </a:lnTo>
                  <a:lnTo>
                    <a:pt x="44830" y="23875"/>
                  </a:lnTo>
                  <a:lnTo>
                    <a:pt x="43063" y="23886"/>
                  </a:lnTo>
                  <a:lnTo>
                    <a:pt x="41296" y="23886"/>
                  </a:lnTo>
                  <a:lnTo>
                    <a:pt x="39528" y="23875"/>
                  </a:lnTo>
                  <a:lnTo>
                    <a:pt x="37761" y="23853"/>
                  </a:lnTo>
                  <a:lnTo>
                    <a:pt x="35993" y="23832"/>
                  </a:lnTo>
                  <a:lnTo>
                    <a:pt x="34231" y="23789"/>
                  </a:lnTo>
                  <a:lnTo>
                    <a:pt x="32463" y="23735"/>
                  </a:lnTo>
                  <a:lnTo>
                    <a:pt x="30696" y="23681"/>
                  </a:lnTo>
                  <a:lnTo>
                    <a:pt x="28933" y="23594"/>
                  </a:lnTo>
                  <a:lnTo>
                    <a:pt x="27170" y="23508"/>
                  </a:lnTo>
                  <a:lnTo>
                    <a:pt x="25407" y="23400"/>
                  </a:lnTo>
                  <a:lnTo>
                    <a:pt x="23644" y="23271"/>
                  </a:lnTo>
                  <a:lnTo>
                    <a:pt x="21886" y="23130"/>
                  </a:lnTo>
                  <a:lnTo>
                    <a:pt x="20128" y="22968"/>
                  </a:lnTo>
                  <a:lnTo>
                    <a:pt x="18374" y="22774"/>
                  </a:lnTo>
                  <a:lnTo>
                    <a:pt x="16620" y="22569"/>
                  </a:lnTo>
                  <a:lnTo>
                    <a:pt x="14866" y="22342"/>
                  </a:lnTo>
                  <a:lnTo>
                    <a:pt x="13117" y="22094"/>
                  </a:lnTo>
                  <a:lnTo>
                    <a:pt x="11368" y="21824"/>
                  </a:lnTo>
                  <a:lnTo>
                    <a:pt x="10496" y="21673"/>
                  </a:lnTo>
                  <a:lnTo>
                    <a:pt x="9623" y="21522"/>
                  </a:lnTo>
                  <a:lnTo>
                    <a:pt x="9546" y="21500"/>
                  </a:lnTo>
                  <a:lnTo>
                    <a:pt x="9469" y="21457"/>
                  </a:lnTo>
                  <a:lnTo>
                    <a:pt x="9401" y="21414"/>
                  </a:lnTo>
                  <a:lnTo>
                    <a:pt x="9337" y="21349"/>
                  </a:lnTo>
                  <a:lnTo>
                    <a:pt x="9273" y="21274"/>
                  </a:lnTo>
                  <a:lnTo>
                    <a:pt x="9219" y="21187"/>
                  </a:lnTo>
                  <a:lnTo>
                    <a:pt x="9164" y="21101"/>
                  </a:lnTo>
                  <a:lnTo>
                    <a:pt x="9114" y="21004"/>
                  </a:lnTo>
                  <a:lnTo>
                    <a:pt x="9060" y="21090"/>
                  </a:lnTo>
                  <a:lnTo>
                    <a:pt x="9005" y="21166"/>
                  </a:lnTo>
                  <a:lnTo>
                    <a:pt x="8946" y="21241"/>
                  </a:lnTo>
                  <a:lnTo>
                    <a:pt x="8887" y="21306"/>
                  </a:lnTo>
                  <a:lnTo>
                    <a:pt x="8828" y="21360"/>
                  </a:lnTo>
                  <a:lnTo>
                    <a:pt x="8764" y="21403"/>
                  </a:lnTo>
                  <a:lnTo>
                    <a:pt x="8701" y="21436"/>
                  </a:lnTo>
                  <a:lnTo>
                    <a:pt x="8637" y="21457"/>
                  </a:lnTo>
                  <a:lnTo>
                    <a:pt x="8574" y="21479"/>
                  </a:lnTo>
                  <a:lnTo>
                    <a:pt x="8442" y="21479"/>
                  </a:lnTo>
                  <a:lnTo>
                    <a:pt x="8378" y="21468"/>
                  </a:lnTo>
                  <a:lnTo>
                    <a:pt x="8315" y="21446"/>
                  </a:lnTo>
                  <a:lnTo>
                    <a:pt x="8251" y="21414"/>
                  </a:lnTo>
                  <a:lnTo>
                    <a:pt x="8192" y="21382"/>
                  </a:lnTo>
                  <a:lnTo>
                    <a:pt x="8128" y="21328"/>
                  </a:lnTo>
                  <a:lnTo>
                    <a:pt x="8069" y="21274"/>
                  </a:lnTo>
                  <a:lnTo>
                    <a:pt x="8015" y="21209"/>
                  </a:lnTo>
                  <a:lnTo>
                    <a:pt x="7960" y="21133"/>
                  </a:lnTo>
                  <a:lnTo>
                    <a:pt x="7906" y="21047"/>
                  </a:lnTo>
                  <a:lnTo>
                    <a:pt x="7856" y="20950"/>
                  </a:lnTo>
                  <a:lnTo>
                    <a:pt x="7810" y="20853"/>
                  </a:lnTo>
                  <a:lnTo>
                    <a:pt x="7769" y="20734"/>
                  </a:lnTo>
                  <a:lnTo>
                    <a:pt x="7729" y="20615"/>
                  </a:lnTo>
                  <a:lnTo>
                    <a:pt x="7692" y="20486"/>
                  </a:lnTo>
                  <a:lnTo>
                    <a:pt x="7660" y="20346"/>
                  </a:lnTo>
                  <a:lnTo>
                    <a:pt x="7633" y="20194"/>
                  </a:lnTo>
                  <a:lnTo>
                    <a:pt x="7610" y="20033"/>
                  </a:lnTo>
                  <a:lnTo>
                    <a:pt x="7592" y="19871"/>
                  </a:lnTo>
                  <a:lnTo>
                    <a:pt x="7579" y="19687"/>
                  </a:lnTo>
                  <a:lnTo>
                    <a:pt x="7574" y="19504"/>
                  </a:lnTo>
                  <a:lnTo>
                    <a:pt x="7570" y="19309"/>
                  </a:lnTo>
                  <a:lnTo>
                    <a:pt x="7570" y="9034"/>
                  </a:lnTo>
                  <a:lnTo>
                    <a:pt x="7579" y="8797"/>
                  </a:lnTo>
                  <a:lnTo>
                    <a:pt x="7592" y="8559"/>
                  </a:lnTo>
                  <a:lnTo>
                    <a:pt x="7620" y="8322"/>
                  </a:lnTo>
                  <a:lnTo>
                    <a:pt x="7651" y="8106"/>
                  </a:lnTo>
                  <a:lnTo>
                    <a:pt x="7697" y="7890"/>
                  </a:lnTo>
                  <a:lnTo>
                    <a:pt x="7747" y="7696"/>
                  </a:lnTo>
                  <a:lnTo>
                    <a:pt x="7806" y="7512"/>
                  </a:lnTo>
                  <a:lnTo>
                    <a:pt x="7874" y="7340"/>
                  </a:lnTo>
                  <a:lnTo>
                    <a:pt x="7947" y="7178"/>
                  </a:lnTo>
                  <a:lnTo>
                    <a:pt x="8024" y="7038"/>
                  </a:lnTo>
                  <a:lnTo>
                    <a:pt x="8110" y="6919"/>
                  </a:lnTo>
                  <a:lnTo>
                    <a:pt x="8197" y="6811"/>
                  </a:lnTo>
                  <a:lnTo>
                    <a:pt x="8292" y="6725"/>
                  </a:lnTo>
                  <a:lnTo>
                    <a:pt x="8387" y="6671"/>
                  </a:lnTo>
                  <a:lnTo>
                    <a:pt x="8487" y="6627"/>
                  </a:lnTo>
                  <a:lnTo>
                    <a:pt x="8592" y="6617"/>
                  </a:lnTo>
                  <a:lnTo>
                    <a:pt x="10368" y="6573"/>
                  </a:lnTo>
                  <a:lnTo>
                    <a:pt x="12145" y="6530"/>
                  </a:lnTo>
                  <a:lnTo>
                    <a:pt x="13921" y="6498"/>
                  </a:lnTo>
                  <a:lnTo>
                    <a:pt x="15698" y="6476"/>
                  </a:lnTo>
                  <a:lnTo>
                    <a:pt x="17479" y="6455"/>
                  </a:lnTo>
                  <a:close/>
                  <a:moveTo>
                    <a:pt x="26234" y="0"/>
                  </a:moveTo>
                  <a:lnTo>
                    <a:pt x="22963" y="33"/>
                  </a:lnTo>
                  <a:lnTo>
                    <a:pt x="19692" y="87"/>
                  </a:lnTo>
                  <a:lnTo>
                    <a:pt x="16425" y="162"/>
                  </a:lnTo>
                  <a:lnTo>
                    <a:pt x="13153" y="249"/>
                  </a:lnTo>
                  <a:lnTo>
                    <a:pt x="9887" y="357"/>
                  </a:lnTo>
                  <a:lnTo>
                    <a:pt x="9546" y="367"/>
                  </a:lnTo>
                  <a:lnTo>
                    <a:pt x="9196" y="346"/>
                  </a:lnTo>
                  <a:lnTo>
                    <a:pt x="8837" y="313"/>
                  </a:lnTo>
                  <a:lnTo>
                    <a:pt x="8469" y="281"/>
                  </a:lnTo>
                  <a:lnTo>
                    <a:pt x="7715" y="195"/>
                  </a:lnTo>
                  <a:lnTo>
                    <a:pt x="7338" y="151"/>
                  </a:lnTo>
                  <a:lnTo>
                    <a:pt x="6956" y="108"/>
                  </a:lnTo>
                  <a:lnTo>
                    <a:pt x="6575" y="87"/>
                  </a:lnTo>
                  <a:lnTo>
                    <a:pt x="6197" y="76"/>
                  </a:lnTo>
                  <a:lnTo>
                    <a:pt x="5820" y="87"/>
                  </a:lnTo>
                  <a:lnTo>
                    <a:pt x="5639" y="98"/>
                  </a:lnTo>
                  <a:lnTo>
                    <a:pt x="5452" y="119"/>
                  </a:lnTo>
                  <a:lnTo>
                    <a:pt x="5275" y="151"/>
                  </a:lnTo>
                  <a:lnTo>
                    <a:pt x="5093" y="184"/>
                  </a:lnTo>
                  <a:lnTo>
                    <a:pt x="4916" y="227"/>
                  </a:lnTo>
                  <a:lnTo>
                    <a:pt x="4744" y="270"/>
                  </a:lnTo>
                  <a:lnTo>
                    <a:pt x="4571" y="335"/>
                  </a:lnTo>
                  <a:lnTo>
                    <a:pt x="4403" y="400"/>
                  </a:lnTo>
                  <a:lnTo>
                    <a:pt x="4239" y="475"/>
                  </a:lnTo>
                  <a:lnTo>
                    <a:pt x="4080" y="572"/>
                  </a:lnTo>
                  <a:lnTo>
                    <a:pt x="3749" y="767"/>
                  </a:lnTo>
                  <a:lnTo>
                    <a:pt x="3435" y="972"/>
                  </a:lnTo>
                  <a:lnTo>
                    <a:pt x="3140" y="1177"/>
                  </a:lnTo>
                  <a:lnTo>
                    <a:pt x="2867" y="1393"/>
                  </a:lnTo>
                  <a:lnTo>
                    <a:pt x="2608" y="1609"/>
                  </a:lnTo>
                  <a:lnTo>
                    <a:pt x="2367" y="1824"/>
                  </a:lnTo>
                  <a:lnTo>
                    <a:pt x="2140" y="2051"/>
                  </a:lnTo>
                  <a:lnTo>
                    <a:pt x="1931" y="2289"/>
                  </a:lnTo>
                  <a:lnTo>
                    <a:pt x="1736" y="2537"/>
                  </a:lnTo>
                  <a:lnTo>
                    <a:pt x="1554" y="2785"/>
                  </a:lnTo>
                  <a:lnTo>
                    <a:pt x="1468" y="2925"/>
                  </a:lnTo>
                  <a:lnTo>
                    <a:pt x="1386" y="3055"/>
                  </a:lnTo>
                  <a:lnTo>
                    <a:pt x="1309" y="3184"/>
                  </a:lnTo>
                  <a:lnTo>
                    <a:pt x="1231" y="3325"/>
                  </a:lnTo>
                  <a:lnTo>
                    <a:pt x="1163" y="3476"/>
                  </a:lnTo>
                  <a:lnTo>
                    <a:pt x="1091" y="3616"/>
                  </a:lnTo>
                  <a:lnTo>
                    <a:pt x="1027" y="3767"/>
                  </a:lnTo>
                  <a:lnTo>
                    <a:pt x="963" y="3918"/>
                  </a:lnTo>
                  <a:lnTo>
                    <a:pt x="904" y="4069"/>
                  </a:lnTo>
                  <a:lnTo>
                    <a:pt x="845" y="4231"/>
                  </a:lnTo>
                  <a:lnTo>
                    <a:pt x="791" y="4393"/>
                  </a:lnTo>
                  <a:lnTo>
                    <a:pt x="741" y="4555"/>
                  </a:lnTo>
                  <a:lnTo>
                    <a:pt x="691" y="4728"/>
                  </a:lnTo>
                  <a:lnTo>
                    <a:pt x="641" y="4901"/>
                  </a:lnTo>
                  <a:lnTo>
                    <a:pt x="595" y="5084"/>
                  </a:lnTo>
                  <a:lnTo>
                    <a:pt x="554" y="5267"/>
                  </a:lnTo>
                  <a:lnTo>
                    <a:pt x="514" y="5451"/>
                  </a:lnTo>
                  <a:lnTo>
                    <a:pt x="477" y="5645"/>
                  </a:lnTo>
                  <a:lnTo>
                    <a:pt x="409" y="6045"/>
                  </a:lnTo>
                  <a:lnTo>
                    <a:pt x="345" y="6466"/>
                  </a:lnTo>
                  <a:lnTo>
                    <a:pt x="291" y="6897"/>
                  </a:lnTo>
                  <a:lnTo>
                    <a:pt x="245" y="7361"/>
                  </a:lnTo>
                  <a:lnTo>
                    <a:pt x="200" y="7836"/>
                  </a:lnTo>
                  <a:lnTo>
                    <a:pt x="168" y="8344"/>
                  </a:lnTo>
                  <a:lnTo>
                    <a:pt x="136" y="8872"/>
                  </a:lnTo>
                  <a:lnTo>
                    <a:pt x="109" y="9423"/>
                  </a:lnTo>
                  <a:lnTo>
                    <a:pt x="86" y="10006"/>
                  </a:lnTo>
                  <a:lnTo>
                    <a:pt x="64" y="10610"/>
                  </a:lnTo>
                  <a:lnTo>
                    <a:pt x="46" y="11247"/>
                  </a:lnTo>
                  <a:lnTo>
                    <a:pt x="18" y="12596"/>
                  </a:lnTo>
                  <a:lnTo>
                    <a:pt x="5" y="13470"/>
                  </a:lnTo>
                  <a:lnTo>
                    <a:pt x="0" y="14345"/>
                  </a:lnTo>
                  <a:lnTo>
                    <a:pt x="0" y="15230"/>
                  </a:lnTo>
                  <a:lnTo>
                    <a:pt x="9" y="16125"/>
                  </a:lnTo>
                  <a:lnTo>
                    <a:pt x="23" y="17021"/>
                  </a:lnTo>
                  <a:lnTo>
                    <a:pt x="46" y="17917"/>
                  </a:lnTo>
                  <a:lnTo>
                    <a:pt x="73" y="18824"/>
                  </a:lnTo>
                  <a:lnTo>
                    <a:pt x="109" y="19730"/>
                  </a:lnTo>
                  <a:lnTo>
                    <a:pt x="146" y="20637"/>
                  </a:lnTo>
                  <a:lnTo>
                    <a:pt x="191" y="21554"/>
                  </a:lnTo>
                  <a:lnTo>
                    <a:pt x="236" y="22472"/>
                  </a:lnTo>
                  <a:lnTo>
                    <a:pt x="286" y="23389"/>
                  </a:lnTo>
                  <a:lnTo>
                    <a:pt x="341" y="24317"/>
                  </a:lnTo>
                  <a:lnTo>
                    <a:pt x="400" y="25235"/>
                  </a:lnTo>
                  <a:lnTo>
                    <a:pt x="527" y="27081"/>
                  </a:lnTo>
                  <a:lnTo>
                    <a:pt x="659" y="28926"/>
                  </a:lnTo>
                  <a:lnTo>
                    <a:pt x="795" y="30761"/>
                  </a:lnTo>
                  <a:lnTo>
                    <a:pt x="1072" y="34420"/>
                  </a:lnTo>
                  <a:lnTo>
                    <a:pt x="1204" y="36233"/>
                  </a:lnTo>
                  <a:lnTo>
                    <a:pt x="1331" y="38025"/>
                  </a:lnTo>
                  <a:lnTo>
                    <a:pt x="1390" y="38910"/>
                  </a:lnTo>
                  <a:lnTo>
                    <a:pt x="1445" y="39795"/>
                  </a:lnTo>
                  <a:lnTo>
                    <a:pt x="1499" y="40669"/>
                  </a:lnTo>
                  <a:lnTo>
                    <a:pt x="1545" y="41533"/>
                  </a:lnTo>
                  <a:lnTo>
                    <a:pt x="3735" y="41565"/>
                  </a:lnTo>
                  <a:lnTo>
                    <a:pt x="5925" y="41576"/>
                  </a:lnTo>
                  <a:lnTo>
                    <a:pt x="8115" y="41587"/>
                  </a:lnTo>
                  <a:lnTo>
                    <a:pt x="10309" y="41576"/>
                  </a:lnTo>
                  <a:lnTo>
                    <a:pt x="12504" y="41565"/>
                  </a:lnTo>
                  <a:lnTo>
                    <a:pt x="14698" y="41543"/>
                  </a:lnTo>
                  <a:lnTo>
                    <a:pt x="19096" y="41479"/>
                  </a:lnTo>
                  <a:lnTo>
                    <a:pt x="23494" y="41414"/>
                  </a:lnTo>
                  <a:lnTo>
                    <a:pt x="27897" y="41349"/>
                  </a:lnTo>
                  <a:lnTo>
                    <a:pt x="32304" y="41306"/>
                  </a:lnTo>
                  <a:lnTo>
                    <a:pt x="34503" y="41295"/>
                  </a:lnTo>
                  <a:lnTo>
                    <a:pt x="36707" y="41284"/>
                  </a:lnTo>
                  <a:lnTo>
                    <a:pt x="38910" y="41295"/>
                  </a:lnTo>
                  <a:lnTo>
                    <a:pt x="41109" y="41317"/>
                  </a:lnTo>
                  <a:lnTo>
                    <a:pt x="43313" y="41349"/>
                  </a:lnTo>
                  <a:lnTo>
                    <a:pt x="45512" y="41392"/>
                  </a:lnTo>
                  <a:lnTo>
                    <a:pt x="47711" y="41457"/>
                  </a:lnTo>
                  <a:lnTo>
                    <a:pt x="49910" y="41533"/>
                  </a:lnTo>
                  <a:lnTo>
                    <a:pt x="52109" y="41641"/>
                  </a:lnTo>
                  <a:lnTo>
                    <a:pt x="54304" y="41759"/>
                  </a:lnTo>
                  <a:lnTo>
                    <a:pt x="56503" y="41910"/>
                  </a:lnTo>
                  <a:lnTo>
                    <a:pt x="58697" y="42083"/>
                  </a:lnTo>
                  <a:lnTo>
                    <a:pt x="59792" y="42180"/>
                  </a:lnTo>
                  <a:lnTo>
                    <a:pt x="60887" y="42277"/>
                  </a:lnTo>
                  <a:lnTo>
                    <a:pt x="61982" y="42385"/>
                  </a:lnTo>
                  <a:lnTo>
                    <a:pt x="63077" y="42504"/>
                  </a:lnTo>
                  <a:lnTo>
                    <a:pt x="64172" y="42623"/>
                  </a:lnTo>
                  <a:lnTo>
                    <a:pt x="65267" y="42752"/>
                  </a:lnTo>
                  <a:lnTo>
                    <a:pt x="66362" y="42893"/>
                  </a:lnTo>
                  <a:lnTo>
                    <a:pt x="67457" y="43044"/>
                  </a:lnTo>
                  <a:lnTo>
                    <a:pt x="68547" y="43195"/>
                  </a:lnTo>
                  <a:lnTo>
                    <a:pt x="69642" y="43357"/>
                  </a:lnTo>
                  <a:lnTo>
                    <a:pt x="70733" y="43529"/>
                  </a:lnTo>
                  <a:lnTo>
                    <a:pt x="71823" y="43713"/>
                  </a:lnTo>
                  <a:lnTo>
                    <a:pt x="71873" y="41943"/>
                  </a:lnTo>
                  <a:lnTo>
                    <a:pt x="71932" y="40173"/>
                  </a:lnTo>
                  <a:lnTo>
                    <a:pt x="72000" y="38403"/>
                  </a:lnTo>
                  <a:lnTo>
                    <a:pt x="72073" y="36633"/>
                  </a:lnTo>
                  <a:lnTo>
                    <a:pt x="72155" y="34873"/>
                  </a:lnTo>
                  <a:lnTo>
                    <a:pt x="72241" y="33114"/>
                  </a:lnTo>
                  <a:lnTo>
                    <a:pt x="72332" y="31355"/>
                  </a:lnTo>
                  <a:lnTo>
                    <a:pt x="72427" y="29595"/>
                  </a:lnTo>
                  <a:lnTo>
                    <a:pt x="72618" y="26077"/>
                  </a:lnTo>
                  <a:lnTo>
                    <a:pt x="72809" y="22558"/>
                  </a:lnTo>
                  <a:lnTo>
                    <a:pt x="72900" y="20799"/>
                  </a:lnTo>
                  <a:lnTo>
                    <a:pt x="72986" y="19040"/>
                  </a:lnTo>
                  <a:lnTo>
                    <a:pt x="73073" y="17270"/>
                  </a:lnTo>
                  <a:lnTo>
                    <a:pt x="73145" y="15499"/>
                  </a:lnTo>
                  <a:lnTo>
                    <a:pt x="73209" y="13924"/>
                  </a:lnTo>
                  <a:lnTo>
                    <a:pt x="73236" y="13179"/>
                  </a:lnTo>
                  <a:lnTo>
                    <a:pt x="73259" y="12477"/>
                  </a:lnTo>
                  <a:lnTo>
                    <a:pt x="73277" y="11797"/>
                  </a:lnTo>
                  <a:lnTo>
                    <a:pt x="73286" y="11150"/>
                  </a:lnTo>
                  <a:lnTo>
                    <a:pt x="73295" y="10524"/>
                  </a:lnTo>
                  <a:lnTo>
                    <a:pt x="73291" y="9930"/>
                  </a:lnTo>
                  <a:lnTo>
                    <a:pt x="73282" y="9369"/>
                  </a:lnTo>
                  <a:lnTo>
                    <a:pt x="73268" y="8829"/>
                  </a:lnTo>
                  <a:lnTo>
                    <a:pt x="73241" y="8311"/>
                  </a:lnTo>
                  <a:lnTo>
                    <a:pt x="73223" y="8063"/>
                  </a:lnTo>
                  <a:lnTo>
                    <a:pt x="73204" y="7825"/>
                  </a:lnTo>
                  <a:lnTo>
                    <a:pt x="73182" y="7588"/>
                  </a:lnTo>
                  <a:lnTo>
                    <a:pt x="73159" y="7351"/>
                  </a:lnTo>
                  <a:lnTo>
                    <a:pt x="73132" y="7124"/>
                  </a:lnTo>
                  <a:lnTo>
                    <a:pt x="73104" y="6908"/>
                  </a:lnTo>
                  <a:lnTo>
                    <a:pt x="73073" y="6692"/>
                  </a:lnTo>
                  <a:lnTo>
                    <a:pt x="73036" y="6476"/>
                  </a:lnTo>
                  <a:lnTo>
                    <a:pt x="72995" y="6282"/>
                  </a:lnTo>
                  <a:lnTo>
                    <a:pt x="72955" y="6077"/>
                  </a:lnTo>
                  <a:lnTo>
                    <a:pt x="72909" y="5883"/>
                  </a:lnTo>
                  <a:lnTo>
                    <a:pt x="72864" y="5688"/>
                  </a:lnTo>
                  <a:lnTo>
                    <a:pt x="72809" y="5505"/>
                  </a:lnTo>
                  <a:lnTo>
                    <a:pt x="72755" y="5321"/>
                  </a:lnTo>
                  <a:lnTo>
                    <a:pt x="72696" y="5149"/>
                  </a:lnTo>
                  <a:lnTo>
                    <a:pt x="72632" y="4976"/>
                  </a:lnTo>
                  <a:lnTo>
                    <a:pt x="72568" y="4803"/>
                  </a:lnTo>
                  <a:lnTo>
                    <a:pt x="72500" y="4641"/>
                  </a:lnTo>
                  <a:lnTo>
                    <a:pt x="72423" y="4480"/>
                  </a:lnTo>
                  <a:lnTo>
                    <a:pt x="72346" y="4328"/>
                  </a:lnTo>
                  <a:lnTo>
                    <a:pt x="72264" y="4177"/>
                  </a:lnTo>
                  <a:lnTo>
                    <a:pt x="72178" y="4026"/>
                  </a:lnTo>
                  <a:lnTo>
                    <a:pt x="72091" y="3875"/>
                  </a:lnTo>
                  <a:lnTo>
                    <a:pt x="71996" y="3735"/>
                  </a:lnTo>
                  <a:lnTo>
                    <a:pt x="71896" y="3595"/>
                  </a:lnTo>
                  <a:lnTo>
                    <a:pt x="71791" y="3465"/>
                  </a:lnTo>
                  <a:lnTo>
                    <a:pt x="71687" y="3325"/>
                  </a:lnTo>
                  <a:lnTo>
                    <a:pt x="71573" y="3195"/>
                  </a:lnTo>
                  <a:lnTo>
                    <a:pt x="71455" y="3066"/>
                  </a:lnTo>
                  <a:lnTo>
                    <a:pt x="71333" y="2947"/>
                  </a:lnTo>
                  <a:lnTo>
                    <a:pt x="71205" y="2817"/>
                  </a:lnTo>
                  <a:lnTo>
                    <a:pt x="71074" y="2699"/>
                  </a:lnTo>
                  <a:lnTo>
                    <a:pt x="70796" y="2472"/>
                  </a:lnTo>
                  <a:lnTo>
                    <a:pt x="70497" y="2245"/>
                  </a:lnTo>
                  <a:lnTo>
                    <a:pt x="70174" y="2019"/>
                  </a:lnTo>
                  <a:lnTo>
                    <a:pt x="69833" y="1814"/>
                  </a:lnTo>
                  <a:lnTo>
                    <a:pt x="69465" y="1609"/>
                  </a:lnTo>
                  <a:lnTo>
                    <a:pt x="69297" y="1522"/>
                  </a:lnTo>
                  <a:lnTo>
                    <a:pt x="69129" y="1447"/>
                  </a:lnTo>
                  <a:lnTo>
                    <a:pt x="68956" y="1371"/>
                  </a:lnTo>
                  <a:lnTo>
                    <a:pt x="68784" y="1317"/>
                  </a:lnTo>
                  <a:lnTo>
                    <a:pt x="68606" y="1263"/>
                  </a:lnTo>
                  <a:lnTo>
                    <a:pt x="68429" y="1220"/>
                  </a:lnTo>
                  <a:lnTo>
                    <a:pt x="68252" y="1177"/>
                  </a:lnTo>
                  <a:lnTo>
                    <a:pt x="68070" y="1144"/>
                  </a:lnTo>
                  <a:lnTo>
                    <a:pt x="67702" y="1101"/>
                  </a:lnTo>
                  <a:lnTo>
                    <a:pt x="67330" y="1069"/>
                  </a:lnTo>
                  <a:lnTo>
                    <a:pt x="66580" y="1069"/>
                  </a:lnTo>
                  <a:lnTo>
                    <a:pt x="66203" y="1080"/>
                  </a:lnTo>
                  <a:lnTo>
                    <a:pt x="65826" y="1101"/>
                  </a:lnTo>
                  <a:lnTo>
                    <a:pt x="65081" y="1144"/>
                  </a:lnTo>
                  <a:lnTo>
                    <a:pt x="64713" y="1166"/>
                  </a:lnTo>
                  <a:lnTo>
                    <a:pt x="64354" y="1177"/>
                  </a:lnTo>
                  <a:lnTo>
                    <a:pt x="64004" y="1177"/>
                  </a:lnTo>
                  <a:lnTo>
                    <a:pt x="63659" y="1155"/>
                  </a:lnTo>
                  <a:lnTo>
                    <a:pt x="60210" y="929"/>
                  </a:lnTo>
                  <a:lnTo>
                    <a:pt x="56757" y="734"/>
                  </a:lnTo>
                  <a:lnTo>
                    <a:pt x="53309" y="562"/>
                  </a:lnTo>
                  <a:lnTo>
                    <a:pt x="49856" y="411"/>
                  </a:lnTo>
                  <a:lnTo>
                    <a:pt x="46403" y="281"/>
                  </a:lnTo>
                  <a:lnTo>
                    <a:pt x="42954" y="173"/>
                  </a:lnTo>
                  <a:lnTo>
                    <a:pt x="39501" y="98"/>
                  </a:lnTo>
                  <a:lnTo>
                    <a:pt x="36053" y="44"/>
                  </a:lnTo>
                  <a:lnTo>
                    <a:pt x="32777" y="11"/>
                  </a:lnTo>
                  <a:lnTo>
                    <a:pt x="295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>
              <a:off x="2868000" y="-3072425"/>
              <a:ext cx="292850" cy="594725"/>
            </a:xfrm>
            <a:custGeom>
              <a:avLst/>
              <a:gdLst/>
              <a:ahLst/>
              <a:cxnLst/>
              <a:rect l="l" t="t" r="r" b="b"/>
              <a:pathLst>
                <a:path w="11714" h="23789" extrusionOk="0">
                  <a:moveTo>
                    <a:pt x="4367" y="0"/>
                  </a:moveTo>
                  <a:lnTo>
                    <a:pt x="4058" y="831"/>
                  </a:lnTo>
                  <a:lnTo>
                    <a:pt x="3758" y="1662"/>
                  </a:lnTo>
                  <a:lnTo>
                    <a:pt x="3458" y="2493"/>
                  </a:lnTo>
                  <a:lnTo>
                    <a:pt x="3167" y="3335"/>
                  </a:lnTo>
                  <a:lnTo>
                    <a:pt x="2881" y="4177"/>
                  </a:lnTo>
                  <a:lnTo>
                    <a:pt x="2595" y="5030"/>
                  </a:lnTo>
                  <a:lnTo>
                    <a:pt x="2318" y="5883"/>
                  </a:lnTo>
                  <a:lnTo>
                    <a:pt x="2041" y="6746"/>
                  </a:lnTo>
                  <a:lnTo>
                    <a:pt x="1768" y="7609"/>
                  </a:lnTo>
                  <a:lnTo>
                    <a:pt x="1504" y="8473"/>
                  </a:lnTo>
                  <a:lnTo>
                    <a:pt x="1241" y="9347"/>
                  </a:lnTo>
                  <a:lnTo>
                    <a:pt x="987" y="10232"/>
                  </a:lnTo>
                  <a:lnTo>
                    <a:pt x="732" y="11117"/>
                  </a:lnTo>
                  <a:lnTo>
                    <a:pt x="482" y="12002"/>
                  </a:lnTo>
                  <a:lnTo>
                    <a:pt x="241" y="12898"/>
                  </a:lnTo>
                  <a:lnTo>
                    <a:pt x="1" y="13794"/>
                  </a:lnTo>
                  <a:lnTo>
                    <a:pt x="250" y="13934"/>
                  </a:lnTo>
                  <a:lnTo>
                    <a:pt x="505" y="14096"/>
                  </a:lnTo>
                  <a:lnTo>
                    <a:pt x="755" y="14269"/>
                  </a:lnTo>
                  <a:lnTo>
                    <a:pt x="1005" y="14452"/>
                  </a:lnTo>
                  <a:lnTo>
                    <a:pt x="1255" y="14647"/>
                  </a:lnTo>
                  <a:lnTo>
                    <a:pt x="1504" y="14852"/>
                  </a:lnTo>
                  <a:lnTo>
                    <a:pt x="1754" y="15078"/>
                  </a:lnTo>
                  <a:lnTo>
                    <a:pt x="2004" y="15305"/>
                  </a:lnTo>
                  <a:lnTo>
                    <a:pt x="2250" y="15553"/>
                  </a:lnTo>
                  <a:lnTo>
                    <a:pt x="2495" y="15812"/>
                  </a:lnTo>
                  <a:lnTo>
                    <a:pt x="2736" y="16071"/>
                  </a:lnTo>
                  <a:lnTo>
                    <a:pt x="2981" y="16352"/>
                  </a:lnTo>
                  <a:lnTo>
                    <a:pt x="3217" y="16643"/>
                  </a:lnTo>
                  <a:lnTo>
                    <a:pt x="3458" y="16946"/>
                  </a:lnTo>
                  <a:lnTo>
                    <a:pt x="3694" y="17248"/>
                  </a:lnTo>
                  <a:lnTo>
                    <a:pt x="3931" y="17572"/>
                  </a:lnTo>
                  <a:lnTo>
                    <a:pt x="4162" y="17906"/>
                  </a:lnTo>
                  <a:lnTo>
                    <a:pt x="4390" y="18241"/>
                  </a:lnTo>
                  <a:lnTo>
                    <a:pt x="4617" y="18586"/>
                  </a:lnTo>
                  <a:lnTo>
                    <a:pt x="4844" y="18942"/>
                  </a:lnTo>
                  <a:lnTo>
                    <a:pt x="5067" y="19309"/>
                  </a:lnTo>
                  <a:lnTo>
                    <a:pt x="5285" y="19676"/>
                  </a:lnTo>
                  <a:lnTo>
                    <a:pt x="5498" y="20054"/>
                  </a:lnTo>
                  <a:lnTo>
                    <a:pt x="5712" y="20443"/>
                  </a:lnTo>
                  <a:lnTo>
                    <a:pt x="5925" y="20842"/>
                  </a:lnTo>
                  <a:lnTo>
                    <a:pt x="6130" y="21241"/>
                  </a:lnTo>
                  <a:lnTo>
                    <a:pt x="6334" y="21651"/>
                  </a:lnTo>
                  <a:lnTo>
                    <a:pt x="6534" y="22072"/>
                  </a:lnTo>
                  <a:lnTo>
                    <a:pt x="6729" y="22493"/>
                  </a:lnTo>
                  <a:lnTo>
                    <a:pt x="6920" y="22914"/>
                  </a:lnTo>
                  <a:lnTo>
                    <a:pt x="7107" y="23346"/>
                  </a:lnTo>
                  <a:lnTo>
                    <a:pt x="7293" y="23788"/>
                  </a:lnTo>
                  <a:lnTo>
                    <a:pt x="7529" y="22957"/>
                  </a:lnTo>
                  <a:lnTo>
                    <a:pt x="7770" y="22126"/>
                  </a:lnTo>
                  <a:lnTo>
                    <a:pt x="8020" y="21317"/>
                  </a:lnTo>
                  <a:lnTo>
                    <a:pt x="8270" y="20507"/>
                  </a:lnTo>
                  <a:lnTo>
                    <a:pt x="8529" y="19698"/>
                  </a:lnTo>
                  <a:lnTo>
                    <a:pt x="8792" y="18910"/>
                  </a:lnTo>
                  <a:lnTo>
                    <a:pt x="9060" y="18133"/>
                  </a:lnTo>
                  <a:lnTo>
                    <a:pt x="9333" y="17356"/>
                  </a:lnTo>
                  <a:lnTo>
                    <a:pt x="9615" y="16589"/>
                  </a:lnTo>
                  <a:lnTo>
                    <a:pt x="9896" y="15845"/>
                  </a:lnTo>
                  <a:lnTo>
                    <a:pt x="10187" y="15100"/>
                  </a:lnTo>
                  <a:lnTo>
                    <a:pt x="10482" y="14366"/>
                  </a:lnTo>
                  <a:lnTo>
                    <a:pt x="10782" y="13643"/>
                  </a:lnTo>
                  <a:lnTo>
                    <a:pt x="11087" y="12930"/>
                  </a:lnTo>
                  <a:lnTo>
                    <a:pt x="11400" y="12240"/>
                  </a:lnTo>
                  <a:lnTo>
                    <a:pt x="11714" y="11549"/>
                  </a:lnTo>
                  <a:lnTo>
                    <a:pt x="11659" y="11560"/>
                  </a:lnTo>
                  <a:lnTo>
                    <a:pt x="11605" y="11549"/>
                  </a:lnTo>
                  <a:lnTo>
                    <a:pt x="11550" y="11527"/>
                  </a:lnTo>
                  <a:lnTo>
                    <a:pt x="11491" y="11495"/>
                  </a:lnTo>
                  <a:lnTo>
                    <a:pt x="11441" y="11452"/>
                  </a:lnTo>
                  <a:lnTo>
                    <a:pt x="11386" y="11398"/>
                  </a:lnTo>
                  <a:lnTo>
                    <a:pt x="11337" y="11322"/>
                  </a:lnTo>
                  <a:lnTo>
                    <a:pt x="11291" y="11236"/>
                  </a:lnTo>
                  <a:lnTo>
                    <a:pt x="11100" y="10815"/>
                  </a:lnTo>
                  <a:lnTo>
                    <a:pt x="10914" y="10383"/>
                  </a:lnTo>
                  <a:lnTo>
                    <a:pt x="10541" y="9509"/>
                  </a:lnTo>
                  <a:lnTo>
                    <a:pt x="10178" y="8635"/>
                  </a:lnTo>
                  <a:lnTo>
                    <a:pt x="9814" y="7771"/>
                  </a:lnTo>
                  <a:lnTo>
                    <a:pt x="9633" y="7340"/>
                  </a:lnTo>
                  <a:lnTo>
                    <a:pt x="9446" y="6908"/>
                  </a:lnTo>
                  <a:lnTo>
                    <a:pt x="9260" y="6487"/>
                  </a:lnTo>
                  <a:lnTo>
                    <a:pt x="9065" y="6077"/>
                  </a:lnTo>
                  <a:lnTo>
                    <a:pt x="8869" y="5677"/>
                  </a:lnTo>
                  <a:lnTo>
                    <a:pt x="8669" y="5278"/>
                  </a:lnTo>
                  <a:lnTo>
                    <a:pt x="8465" y="4900"/>
                  </a:lnTo>
                  <a:lnTo>
                    <a:pt x="8251" y="4533"/>
                  </a:lnTo>
                  <a:lnTo>
                    <a:pt x="8038" y="4177"/>
                  </a:lnTo>
                  <a:lnTo>
                    <a:pt x="7820" y="3843"/>
                  </a:lnTo>
                  <a:lnTo>
                    <a:pt x="7602" y="3519"/>
                  </a:lnTo>
                  <a:lnTo>
                    <a:pt x="7379" y="3206"/>
                  </a:lnTo>
                  <a:lnTo>
                    <a:pt x="7157" y="2904"/>
                  </a:lnTo>
                  <a:lnTo>
                    <a:pt x="6934" y="2612"/>
                  </a:lnTo>
                  <a:lnTo>
                    <a:pt x="6702" y="2332"/>
                  </a:lnTo>
                  <a:lnTo>
                    <a:pt x="6475" y="2062"/>
                  </a:lnTo>
                  <a:lnTo>
                    <a:pt x="6243" y="1803"/>
                  </a:lnTo>
                  <a:lnTo>
                    <a:pt x="6007" y="1554"/>
                  </a:lnTo>
                  <a:lnTo>
                    <a:pt x="5771" y="1317"/>
                  </a:lnTo>
                  <a:lnTo>
                    <a:pt x="5530" y="1080"/>
                  </a:lnTo>
                  <a:lnTo>
                    <a:pt x="5289" y="864"/>
                  </a:lnTo>
                  <a:lnTo>
                    <a:pt x="5048" y="648"/>
                  </a:lnTo>
                  <a:lnTo>
                    <a:pt x="4803" y="443"/>
                  </a:lnTo>
                  <a:lnTo>
                    <a:pt x="4553" y="248"/>
                  </a:lnTo>
                  <a:lnTo>
                    <a:pt x="4530" y="227"/>
                  </a:lnTo>
                  <a:lnTo>
                    <a:pt x="4503" y="205"/>
                  </a:lnTo>
                  <a:lnTo>
                    <a:pt x="4462" y="151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>
              <a:off x="3031100" y="-6775050"/>
              <a:ext cx="1566725" cy="1628450"/>
            </a:xfrm>
            <a:custGeom>
              <a:avLst/>
              <a:gdLst/>
              <a:ahLst/>
              <a:cxnLst/>
              <a:rect l="l" t="t" r="r" b="b"/>
              <a:pathLst>
                <a:path w="62669" h="65138" extrusionOk="0">
                  <a:moveTo>
                    <a:pt x="2532" y="1"/>
                  </a:moveTo>
                  <a:lnTo>
                    <a:pt x="2459" y="23"/>
                  </a:lnTo>
                  <a:lnTo>
                    <a:pt x="2386" y="55"/>
                  </a:lnTo>
                  <a:lnTo>
                    <a:pt x="2318" y="109"/>
                  </a:lnTo>
                  <a:lnTo>
                    <a:pt x="2245" y="174"/>
                  </a:lnTo>
                  <a:lnTo>
                    <a:pt x="2173" y="249"/>
                  </a:lnTo>
                  <a:lnTo>
                    <a:pt x="2109" y="346"/>
                  </a:lnTo>
                  <a:lnTo>
                    <a:pt x="2041" y="443"/>
                  </a:lnTo>
                  <a:lnTo>
                    <a:pt x="1982" y="562"/>
                  </a:lnTo>
                  <a:lnTo>
                    <a:pt x="1923" y="681"/>
                  </a:lnTo>
                  <a:lnTo>
                    <a:pt x="1873" y="821"/>
                  </a:lnTo>
                  <a:lnTo>
                    <a:pt x="1823" y="962"/>
                  </a:lnTo>
                  <a:lnTo>
                    <a:pt x="1787" y="1113"/>
                  </a:lnTo>
                  <a:lnTo>
                    <a:pt x="1755" y="1264"/>
                  </a:lnTo>
                  <a:lnTo>
                    <a:pt x="1727" y="1426"/>
                  </a:lnTo>
                  <a:lnTo>
                    <a:pt x="1714" y="1588"/>
                  </a:lnTo>
                  <a:lnTo>
                    <a:pt x="1578" y="3994"/>
                  </a:lnTo>
                  <a:lnTo>
                    <a:pt x="1450" y="6401"/>
                  </a:lnTo>
                  <a:lnTo>
                    <a:pt x="1323" y="8808"/>
                  </a:lnTo>
                  <a:lnTo>
                    <a:pt x="1205" y="11215"/>
                  </a:lnTo>
                  <a:lnTo>
                    <a:pt x="1087" y="13633"/>
                  </a:lnTo>
                  <a:lnTo>
                    <a:pt x="978" y="16040"/>
                  </a:lnTo>
                  <a:lnTo>
                    <a:pt x="878" y="18446"/>
                  </a:lnTo>
                  <a:lnTo>
                    <a:pt x="778" y="20864"/>
                  </a:lnTo>
                  <a:lnTo>
                    <a:pt x="687" y="23282"/>
                  </a:lnTo>
                  <a:lnTo>
                    <a:pt x="605" y="25700"/>
                  </a:lnTo>
                  <a:lnTo>
                    <a:pt x="533" y="28117"/>
                  </a:lnTo>
                  <a:lnTo>
                    <a:pt x="460" y="30535"/>
                  </a:lnTo>
                  <a:lnTo>
                    <a:pt x="401" y="32963"/>
                  </a:lnTo>
                  <a:lnTo>
                    <a:pt x="351" y="35381"/>
                  </a:lnTo>
                  <a:lnTo>
                    <a:pt x="305" y="37810"/>
                  </a:lnTo>
                  <a:lnTo>
                    <a:pt x="274" y="40238"/>
                  </a:lnTo>
                  <a:lnTo>
                    <a:pt x="265" y="40627"/>
                  </a:lnTo>
                  <a:lnTo>
                    <a:pt x="251" y="41047"/>
                  </a:lnTo>
                  <a:lnTo>
                    <a:pt x="219" y="41986"/>
                  </a:lnTo>
                  <a:lnTo>
                    <a:pt x="133" y="44167"/>
                  </a:lnTo>
                  <a:lnTo>
                    <a:pt x="87" y="45376"/>
                  </a:lnTo>
                  <a:lnTo>
                    <a:pt x="46" y="46638"/>
                  </a:lnTo>
                  <a:lnTo>
                    <a:pt x="28" y="47286"/>
                  </a:lnTo>
                  <a:lnTo>
                    <a:pt x="15" y="47934"/>
                  </a:lnTo>
                  <a:lnTo>
                    <a:pt x="6" y="48581"/>
                  </a:lnTo>
                  <a:lnTo>
                    <a:pt x="1" y="49240"/>
                  </a:lnTo>
                  <a:lnTo>
                    <a:pt x="1" y="49898"/>
                  </a:lnTo>
                  <a:lnTo>
                    <a:pt x="6" y="50545"/>
                  </a:lnTo>
                  <a:lnTo>
                    <a:pt x="15" y="51193"/>
                  </a:lnTo>
                  <a:lnTo>
                    <a:pt x="33" y="51830"/>
                  </a:lnTo>
                  <a:lnTo>
                    <a:pt x="60" y="52456"/>
                  </a:lnTo>
                  <a:lnTo>
                    <a:pt x="92" y="53060"/>
                  </a:lnTo>
                  <a:lnTo>
                    <a:pt x="133" y="53665"/>
                  </a:lnTo>
                  <a:lnTo>
                    <a:pt x="183" y="54248"/>
                  </a:lnTo>
                  <a:lnTo>
                    <a:pt x="215" y="54528"/>
                  </a:lnTo>
                  <a:lnTo>
                    <a:pt x="242" y="54809"/>
                  </a:lnTo>
                  <a:lnTo>
                    <a:pt x="278" y="55079"/>
                  </a:lnTo>
                  <a:lnTo>
                    <a:pt x="314" y="55348"/>
                  </a:lnTo>
                  <a:lnTo>
                    <a:pt x="355" y="55607"/>
                  </a:lnTo>
                  <a:lnTo>
                    <a:pt x="396" y="55856"/>
                  </a:lnTo>
                  <a:lnTo>
                    <a:pt x="442" y="56104"/>
                  </a:lnTo>
                  <a:lnTo>
                    <a:pt x="487" y="56341"/>
                  </a:lnTo>
                  <a:lnTo>
                    <a:pt x="537" y="56579"/>
                  </a:lnTo>
                  <a:lnTo>
                    <a:pt x="592" y="56806"/>
                  </a:lnTo>
                  <a:lnTo>
                    <a:pt x="651" y="57021"/>
                  </a:lnTo>
                  <a:lnTo>
                    <a:pt x="710" y="57226"/>
                  </a:lnTo>
                  <a:lnTo>
                    <a:pt x="773" y="57432"/>
                  </a:lnTo>
                  <a:lnTo>
                    <a:pt x="842" y="57626"/>
                  </a:lnTo>
                  <a:lnTo>
                    <a:pt x="910" y="57809"/>
                  </a:lnTo>
                  <a:lnTo>
                    <a:pt x="987" y="57982"/>
                  </a:lnTo>
                  <a:lnTo>
                    <a:pt x="1073" y="58165"/>
                  </a:lnTo>
                  <a:lnTo>
                    <a:pt x="1164" y="58338"/>
                  </a:lnTo>
                  <a:lnTo>
                    <a:pt x="1264" y="58511"/>
                  </a:lnTo>
                  <a:lnTo>
                    <a:pt x="1369" y="58662"/>
                  </a:lnTo>
                  <a:lnTo>
                    <a:pt x="1482" y="58813"/>
                  </a:lnTo>
                  <a:lnTo>
                    <a:pt x="1596" y="58953"/>
                  </a:lnTo>
                  <a:lnTo>
                    <a:pt x="1718" y="59094"/>
                  </a:lnTo>
                  <a:lnTo>
                    <a:pt x="1846" y="59223"/>
                  </a:lnTo>
                  <a:lnTo>
                    <a:pt x="1973" y="59342"/>
                  </a:lnTo>
                  <a:lnTo>
                    <a:pt x="2109" y="59450"/>
                  </a:lnTo>
                  <a:lnTo>
                    <a:pt x="2250" y="59558"/>
                  </a:lnTo>
                  <a:lnTo>
                    <a:pt x="2395" y="59655"/>
                  </a:lnTo>
                  <a:lnTo>
                    <a:pt x="2545" y="59741"/>
                  </a:lnTo>
                  <a:lnTo>
                    <a:pt x="2695" y="59828"/>
                  </a:lnTo>
                  <a:lnTo>
                    <a:pt x="2854" y="59903"/>
                  </a:lnTo>
                  <a:lnTo>
                    <a:pt x="3013" y="59979"/>
                  </a:lnTo>
                  <a:lnTo>
                    <a:pt x="3177" y="60043"/>
                  </a:lnTo>
                  <a:lnTo>
                    <a:pt x="3345" y="60108"/>
                  </a:lnTo>
                  <a:lnTo>
                    <a:pt x="3686" y="60205"/>
                  </a:lnTo>
                  <a:lnTo>
                    <a:pt x="4036" y="60292"/>
                  </a:lnTo>
                  <a:lnTo>
                    <a:pt x="4399" y="60356"/>
                  </a:lnTo>
                  <a:lnTo>
                    <a:pt x="4767" y="60400"/>
                  </a:lnTo>
                  <a:lnTo>
                    <a:pt x="5140" y="60432"/>
                  </a:lnTo>
                  <a:lnTo>
                    <a:pt x="5521" y="60443"/>
                  </a:lnTo>
                  <a:lnTo>
                    <a:pt x="5903" y="60454"/>
                  </a:lnTo>
                  <a:lnTo>
                    <a:pt x="6285" y="60443"/>
                  </a:lnTo>
                  <a:lnTo>
                    <a:pt x="6671" y="60421"/>
                  </a:lnTo>
                  <a:lnTo>
                    <a:pt x="7052" y="60400"/>
                  </a:lnTo>
                  <a:lnTo>
                    <a:pt x="7430" y="60367"/>
                  </a:lnTo>
                  <a:lnTo>
                    <a:pt x="8175" y="60281"/>
                  </a:lnTo>
                  <a:lnTo>
                    <a:pt x="8888" y="60195"/>
                  </a:lnTo>
                  <a:lnTo>
                    <a:pt x="9556" y="60108"/>
                  </a:lnTo>
                  <a:lnTo>
                    <a:pt x="10174" y="60043"/>
                  </a:lnTo>
                  <a:lnTo>
                    <a:pt x="10460" y="60022"/>
                  </a:lnTo>
                  <a:lnTo>
                    <a:pt x="10728" y="60011"/>
                  </a:lnTo>
                  <a:lnTo>
                    <a:pt x="10973" y="60011"/>
                  </a:lnTo>
                  <a:lnTo>
                    <a:pt x="11201" y="60022"/>
                  </a:lnTo>
                  <a:lnTo>
                    <a:pt x="15753" y="60410"/>
                  </a:lnTo>
                  <a:lnTo>
                    <a:pt x="20301" y="60810"/>
                  </a:lnTo>
                  <a:lnTo>
                    <a:pt x="24849" y="61209"/>
                  </a:lnTo>
                  <a:lnTo>
                    <a:pt x="29393" y="61609"/>
                  </a:lnTo>
                  <a:lnTo>
                    <a:pt x="33945" y="61997"/>
                  </a:lnTo>
                  <a:lnTo>
                    <a:pt x="38493" y="62407"/>
                  </a:lnTo>
                  <a:lnTo>
                    <a:pt x="43041" y="62807"/>
                  </a:lnTo>
                  <a:lnTo>
                    <a:pt x="47585" y="63195"/>
                  </a:lnTo>
                  <a:lnTo>
                    <a:pt x="47839" y="63227"/>
                  </a:lnTo>
                  <a:lnTo>
                    <a:pt x="48121" y="63271"/>
                  </a:lnTo>
                  <a:lnTo>
                    <a:pt x="48430" y="63335"/>
                  </a:lnTo>
                  <a:lnTo>
                    <a:pt x="48766" y="63422"/>
                  </a:lnTo>
                  <a:lnTo>
                    <a:pt x="49507" y="63616"/>
                  </a:lnTo>
                  <a:lnTo>
                    <a:pt x="50324" y="63843"/>
                  </a:lnTo>
                  <a:lnTo>
                    <a:pt x="51206" y="64091"/>
                  </a:lnTo>
                  <a:lnTo>
                    <a:pt x="52133" y="64339"/>
                  </a:lnTo>
                  <a:lnTo>
                    <a:pt x="53087" y="64577"/>
                  </a:lnTo>
                  <a:lnTo>
                    <a:pt x="53568" y="64695"/>
                  </a:lnTo>
                  <a:lnTo>
                    <a:pt x="54055" y="64793"/>
                  </a:lnTo>
                  <a:lnTo>
                    <a:pt x="54541" y="64890"/>
                  </a:lnTo>
                  <a:lnTo>
                    <a:pt x="55018" y="64976"/>
                  </a:lnTo>
                  <a:lnTo>
                    <a:pt x="55495" y="65041"/>
                  </a:lnTo>
                  <a:lnTo>
                    <a:pt x="55967" y="65095"/>
                  </a:lnTo>
                  <a:lnTo>
                    <a:pt x="56426" y="65127"/>
                  </a:lnTo>
                  <a:lnTo>
                    <a:pt x="56876" y="65138"/>
                  </a:lnTo>
                  <a:lnTo>
                    <a:pt x="57312" y="65127"/>
                  </a:lnTo>
                  <a:lnTo>
                    <a:pt x="57526" y="65116"/>
                  </a:lnTo>
                  <a:lnTo>
                    <a:pt x="57735" y="65095"/>
                  </a:lnTo>
                  <a:lnTo>
                    <a:pt x="57939" y="65073"/>
                  </a:lnTo>
                  <a:lnTo>
                    <a:pt x="58139" y="65041"/>
                  </a:lnTo>
                  <a:lnTo>
                    <a:pt x="58330" y="64998"/>
                  </a:lnTo>
                  <a:lnTo>
                    <a:pt x="58521" y="64954"/>
                  </a:lnTo>
                  <a:lnTo>
                    <a:pt x="58707" y="64900"/>
                  </a:lnTo>
                  <a:lnTo>
                    <a:pt x="58884" y="64836"/>
                  </a:lnTo>
                  <a:lnTo>
                    <a:pt x="59061" y="64771"/>
                  </a:lnTo>
                  <a:lnTo>
                    <a:pt x="59225" y="64685"/>
                  </a:lnTo>
                  <a:lnTo>
                    <a:pt x="59389" y="64609"/>
                  </a:lnTo>
                  <a:lnTo>
                    <a:pt x="59543" y="64512"/>
                  </a:lnTo>
                  <a:lnTo>
                    <a:pt x="59688" y="64404"/>
                  </a:lnTo>
                  <a:lnTo>
                    <a:pt x="59829" y="64296"/>
                  </a:lnTo>
                  <a:lnTo>
                    <a:pt x="59966" y="64177"/>
                  </a:lnTo>
                  <a:lnTo>
                    <a:pt x="60088" y="64048"/>
                  </a:lnTo>
                  <a:lnTo>
                    <a:pt x="60206" y="63907"/>
                  </a:lnTo>
                  <a:lnTo>
                    <a:pt x="60320" y="63756"/>
                  </a:lnTo>
                  <a:lnTo>
                    <a:pt x="60579" y="63357"/>
                  </a:lnTo>
                  <a:lnTo>
                    <a:pt x="60693" y="63174"/>
                  </a:lnTo>
                  <a:lnTo>
                    <a:pt x="60797" y="63001"/>
                  </a:lnTo>
                  <a:lnTo>
                    <a:pt x="60897" y="62817"/>
                  </a:lnTo>
                  <a:lnTo>
                    <a:pt x="60988" y="62655"/>
                  </a:lnTo>
                  <a:lnTo>
                    <a:pt x="61070" y="62483"/>
                  </a:lnTo>
                  <a:lnTo>
                    <a:pt x="61147" y="62321"/>
                  </a:lnTo>
                  <a:lnTo>
                    <a:pt x="61220" y="62159"/>
                  </a:lnTo>
                  <a:lnTo>
                    <a:pt x="61283" y="61997"/>
                  </a:lnTo>
                  <a:lnTo>
                    <a:pt x="61342" y="61835"/>
                  </a:lnTo>
                  <a:lnTo>
                    <a:pt x="61392" y="61673"/>
                  </a:lnTo>
                  <a:lnTo>
                    <a:pt x="61442" y="61501"/>
                  </a:lnTo>
                  <a:lnTo>
                    <a:pt x="61488" y="61328"/>
                  </a:lnTo>
                  <a:lnTo>
                    <a:pt x="61529" y="61155"/>
                  </a:lnTo>
                  <a:lnTo>
                    <a:pt x="61565" y="60983"/>
                  </a:lnTo>
                  <a:lnTo>
                    <a:pt x="61601" y="60788"/>
                  </a:lnTo>
                  <a:lnTo>
                    <a:pt x="61633" y="60594"/>
                  </a:lnTo>
                  <a:lnTo>
                    <a:pt x="61692" y="60184"/>
                  </a:lnTo>
                  <a:lnTo>
                    <a:pt x="61747" y="59730"/>
                  </a:lnTo>
                  <a:lnTo>
                    <a:pt x="61806" y="59234"/>
                  </a:lnTo>
                  <a:lnTo>
                    <a:pt x="61928" y="58058"/>
                  </a:lnTo>
                  <a:lnTo>
                    <a:pt x="62006" y="57367"/>
                  </a:lnTo>
                  <a:lnTo>
                    <a:pt x="62092" y="56600"/>
                  </a:lnTo>
                  <a:lnTo>
                    <a:pt x="62160" y="56007"/>
                  </a:lnTo>
                  <a:lnTo>
                    <a:pt x="62224" y="55402"/>
                  </a:lnTo>
                  <a:lnTo>
                    <a:pt x="62278" y="54776"/>
                  </a:lnTo>
                  <a:lnTo>
                    <a:pt x="62333" y="54150"/>
                  </a:lnTo>
                  <a:lnTo>
                    <a:pt x="62383" y="53503"/>
                  </a:lnTo>
                  <a:lnTo>
                    <a:pt x="62424" y="52855"/>
                  </a:lnTo>
                  <a:lnTo>
                    <a:pt x="62465" y="52186"/>
                  </a:lnTo>
                  <a:lnTo>
                    <a:pt x="62501" y="51517"/>
                  </a:lnTo>
                  <a:lnTo>
                    <a:pt x="62533" y="50826"/>
                  </a:lnTo>
                  <a:lnTo>
                    <a:pt x="62560" y="50135"/>
                  </a:lnTo>
                  <a:lnTo>
                    <a:pt x="62587" y="49423"/>
                  </a:lnTo>
                  <a:lnTo>
                    <a:pt x="62610" y="48711"/>
                  </a:lnTo>
                  <a:lnTo>
                    <a:pt x="62628" y="47987"/>
                  </a:lnTo>
                  <a:lnTo>
                    <a:pt x="62642" y="47254"/>
                  </a:lnTo>
                  <a:lnTo>
                    <a:pt x="62651" y="46520"/>
                  </a:lnTo>
                  <a:lnTo>
                    <a:pt x="62660" y="45764"/>
                  </a:lnTo>
                  <a:lnTo>
                    <a:pt x="62664" y="45009"/>
                  </a:lnTo>
                  <a:lnTo>
                    <a:pt x="62669" y="44253"/>
                  </a:lnTo>
                  <a:lnTo>
                    <a:pt x="62664" y="42710"/>
                  </a:lnTo>
                  <a:lnTo>
                    <a:pt x="62651" y="41155"/>
                  </a:lnTo>
                  <a:lnTo>
                    <a:pt x="62624" y="39569"/>
                  </a:lnTo>
                  <a:lnTo>
                    <a:pt x="62592" y="37982"/>
                  </a:lnTo>
                  <a:lnTo>
                    <a:pt x="62551" y="36374"/>
                  </a:lnTo>
                  <a:lnTo>
                    <a:pt x="62505" y="34755"/>
                  </a:lnTo>
                  <a:lnTo>
                    <a:pt x="62455" y="33136"/>
                  </a:lnTo>
                  <a:lnTo>
                    <a:pt x="62396" y="31517"/>
                  </a:lnTo>
                  <a:lnTo>
                    <a:pt x="62333" y="29898"/>
                  </a:lnTo>
                  <a:lnTo>
                    <a:pt x="62269" y="28279"/>
                  </a:lnTo>
                  <a:lnTo>
                    <a:pt x="62201" y="26682"/>
                  </a:lnTo>
                  <a:lnTo>
                    <a:pt x="62065" y="23509"/>
                  </a:lnTo>
                  <a:lnTo>
                    <a:pt x="61924" y="20400"/>
                  </a:lnTo>
                  <a:lnTo>
                    <a:pt x="61797" y="17400"/>
                  </a:lnTo>
                  <a:lnTo>
                    <a:pt x="61738" y="15953"/>
                  </a:lnTo>
                  <a:lnTo>
                    <a:pt x="61683" y="14529"/>
                  </a:lnTo>
                  <a:lnTo>
                    <a:pt x="61633" y="13147"/>
                  </a:lnTo>
                  <a:lnTo>
                    <a:pt x="61588" y="11809"/>
                  </a:lnTo>
                  <a:lnTo>
                    <a:pt x="61551" y="10513"/>
                  </a:lnTo>
                  <a:lnTo>
                    <a:pt x="61524" y="9261"/>
                  </a:lnTo>
                  <a:lnTo>
                    <a:pt x="61519" y="9089"/>
                  </a:lnTo>
                  <a:lnTo>
                    <a:pt x="61510" y="8905"/>
                  </a:lnTo>
                  <a:lnTo>
                    <a:pt x="61492" y="8743"/>
                  </a:lnTo>
                  <a:lnTo>
                    <a:pt x="61469" y="8592"/>
                  </a:lnTo>
                  <a:lnTo>
                    <a:pt x="61442" y="8441"/>
                  </a:lnTo>
                  <a:lnTo>
                    <a:pt x="61415" y="8312"/>
                  </a:lnTo>
                  <a:lnTo>
                    <a:pt x="61379" y="8182"/>
                  </a:lnTo>
                  <a:lnTo>
                    <a:pt x="61338" y="8063"/>
                  </a:lnTo>
                  <a:lnTo>
                    <a:pt x="61297" y="7966"/>
                  </a:lnTo>
                  <a:lnTo>
                    <a:pt x="61251" y="7869"/>
                  </a:lnTo>
                  <a:lnTo>
                    <a:pt x="61201" y="7772"/>
                  </a:lnTo>
                  <a:lnTo>
                    <a:pt x="61151" y="7696"/>
                  </a:lnTo>
                  <a:lnTo>
                    <a:pt x="61097" y="7632"/>
                  </a:lnTo>
                  <a:lnTo>
                    <a:pt x="61042" y="7567"/>
                  </a:lnTo>
                  <a:lnTo>
                    <a:pt x="60988" y="7524"/>
                  </a:lnTo>
                  <a:lnTo>
                    <a:pt x="60929" y="7481"/>
                  </a:lnTo>
                  <a:lnTo>
                    <a:pt x="60870" y="7448"/>
                  </a:lnTo>
                  <a:lnTo>
                    <a:pt x="60811" y="7427"/>
                  </a:lnTo>
                  <a:lnTo>
                    <a:pt x="60752" y="7416"/>
                  </a:lnTo>
                  <a:lnTo>
                    <a:pt x="60688" y="7416"/>
                  </a:lnTo>
                  <a:lnTo>
                    <a:pt x="60629" y="7427"/>
                  </a:lnTo>
                  <a:lnTo>
                    <a:pt x="60570" y="7448"/>
                  </a:lnTo>
                  <a:lnTo>
                    <a:pt x="60511" y="7470"/>
                  </a:lnTo>
                  <a:lnTo>
                    <a:pt x="60452" y="7513"/>
                  </a:lnTo>
                  <a:lnTo>
                    <a:pt x="60397" y="7556"/>
                  </a:lnTo>
                  <a:lnTo>
                    <a:pt x="60343" y="7621"/>
                  </a:lnTo>
                  <a:lnTo>
                    <a:pt x="60293" y="7686"/>
                  </a:lnTo>
                  <a:lnTo>
                    <a:pt x="60243" y="7761"/>
                  </a:lnTo>
                  <a:lnTo>
                    <a:pt x="60193" y="7848"/>
                  </a:lnTo>
                  <a:lnTo>
                    <a:pt x="60147" y="7945"/>
                  </a:lnTo>
                  <a:lnTo>
                    <a:pt x="60106" y="8042"/>
                  </a:lnTo>
                  <a:lnTo>
                    <a:pt x="60070" y="8161"/>
                  </a:lnTo>
                  <a:lnTo>
                    <a:pt x="60038" y="8269"/>
                  </a:lnTo>
                  <a:lnTo>
                    <a:pt x="60011" y="8387"/>
                  </a:lnTo>
                  <a:lnTo>
                    <a:pt x="59988" y="8517"/>
                  </a:lnTo>
                  <a:lnTo>
                    <a:pt x="59966" y="8646"/>
                  </a:lnTo>
                  <a:lnTo>
                    <a:pt x="59947" y="8797"/>
                  </a:lnTo>
                  <a:lnTo>
                    <a:pt x="59934" y="8948"/>
                  </a:lnTo>
                  <a:lnTo>
                    <a:pt x="59929" y="9100"/>
                  </a:lnTo>
                  <a:lnTo>
                    <a:pt x="59925" y="9261"/>
                  </a:lnTo>
                  <a:lnTo>
                    <a:pt x="59925" y="9704"/>
                  </a:lnTo>
                  <a:lnTo>
                    <a:pt x="59929" y="10168"/>
                  </a:lnTo>
                  <a:lnTo>
                    <a:pt x="59947" y="11226"/>
                  </a:lnTo>
                  <a:lnTo>
                    <a:pt x="59975" y="12402"/>
                  </a:lnTo>
                  <a:lnTo>
                    <a:pt x="60011" y="13708"/>
                  </a:lnTo>
                  <a:lnTo>
                    <a:pt x="60056" y="15133"/>
                  </a:lnTo>
                  <a:lnTo>
                    <a:pt x="60106" y="16666"/>
                  </a:lnTo>
                  <a:lnTo>
                    <a:pt x="60225" y="19979"/>
                  </a:lnTo>
                  <a:lnTo>
                    <a:pt x="60343" y="23595"/>
                  </a:lnTo>
                  <a:lnTo>
                    <a:pt x="60402" y="25494"/>
                  </a:lnTo>
                  <a:lnTo>
                    <a:pt x="60461" y="27426"/>
                  </a:lnTo>
                  <a:lnTo>
                    <a:pt x="60515" y="29402"/>
                  </a:lnTo>
                  <a:lnTo>
                    <a:pt x="60561" y="31398"/>
                  </a:lnTo>
                  <a:lnTo>
                    <a:pt x="60602" y="33406"/>
                  </a:lnTo>
                  <a:lnTo>
                    <a:pt x="60633" y="35413"/>
                  </a:lnTo>
                  <a:lnTo>
                    <a:pt x="60656" y="37410"/>
                  </a:lnTo>
                  <a:lnTo>
                    <a:pt x="60665" y="38414"/>
                  </a:lnTo>
                  <a:lnTo>
                    <a:pt x="60665" y="39396"/>
                  </a:lnTo>
                  <a:lnTo>
                    <a:pt x="60670" y="40378"/>
                  </a:lnTo>
                  <a:lnTo>
                    <a:pt x="60665" y="41360"/>
                  </a:lnTo>
                  <a:lnTo>
                    <a:pt x="60656" y="42321"/>
                  </a:lnTo>
                  <a:lnTo>
                    <a:pt x="60647" y="43282"/>
                  </a:lnTo>
                  <a:lnTo>
                    <a:pt x="60633" y="44221"/>
                  </a:lnTo>
                  <a:lnTo>
                    <a:pt x="60615" y="45149"/>
                  </a:lnTo>
                  <a:lnTo>
                    <a:pt x="60593" y="46066"/>
                  </a:lnTo>
                  <a:lnTo>
                    <a:pt x="60565" y="46973"/>
                  </a:lnTo>
                  <a:lnTo>
                    <a:pt x="60534" y="47847"/>
                  </a:lnTo>
                  <a:lnTo>
                    <a:pt x="60497" y="48711"/>
                  </a:lnTo>
                  <a:lnTo>
                    <a:pt x="60456" y="49563"/>
                  </a:lnTo>
                  <a:lnTo>
                    <a:pt x="60406" y="50384"/>
                  </a:lnTo>
                  <a:lnTo>
                    <a:pt x="60356" y="51193"/>
                  </a:lnTo>
                  <a:lnTo>
                    <a:pt x="60297" y="51970"/>
                  </a:lnTo>
                  <a:lnTo>
                    <a:pt x="60234" y="52726"/>
                  </a:lnTo>
                  <a:lnTo>
                    <a:pt x="60166" y="53449"/>
                  </a:lnTo>
                  <a:lnTo>
                    <a:pt x="60088" y="54161"/>
                  </a:lnTo>
                  <a:lnTo>
                    <a:pt x="60006" y="54830"/>
                  </a:lnTo>
                  <a:lnTo>
                    <a:pt x="59916" y="55478"/>
                  </a:lnTo>
                  <a:lnTo>
                    <a:pt x="59870" y="55791"/>
                  </a:lnTo>
                  <a:lnTo>
                    <a:pt x="59820" y="56093"/>
                  </a:lnTo>
                  <a:lnTo>
                    <a:pt x="59770" y="56385"/>
                  </a:lnTo>
                  <a:lnTo>
                    <a:pt x="59716" y="56676"/>
                  </a:lnTo>
                  <a:lnTo>
                    <a:pt x="59661" y="56946"/>
                  </a:lnTo>
                  <a:lnTo>
                    <a:pt x="59607" y="57216"/>
                  </a:lnTo>
                  <a:lnTo>
                    <a:pt x="59552" y="57486"/>
                  </a:lnTo>
                  <a:lnTo>
                    <a:pt x="59489" y="57734"/>
                  </a:lnTo>
                  <a:lnTo>
                    <a:pt x="59429" y="57982"/>
                  </a:lnTo>
                  <a:lnTo>
                    <a:pt x="59366" y="58209"/>
                  </a:lnTo>
                  <a:lnTo>
                    <a:pt x="59302" y="58435"/>
                  </a:lnTo>
                  <a:lnTo>
                    <a:pt x="59234" y="58651"/>
                  </a:lnTo>
                  <a:lnTo>
                    <a:pt x="59166" y="58856"/>
                  </a:lnTo>
                  <a:lnTo>
                    <a:pt x="59093" y="59051"/>
                  </a:lnTo>
                  <a:lnTo>
                    <a:pt x="59021" y="59245"/>
                  </a:lnTo>
                  <a:lnTo>
                    <a:pt x="58948" y="59417"/>
                  </a:lnTo>
                  <a:lnTo>
                    <a:pt x="58871" y="59590"/>
                  </a:lnTo>
                  <a:lnTo>
                    <a:pt x="58789" y="59741"/>
                  </a:lnTo>
                  <a:lnTo>
                    <a:pt x="58734" y="59838"/>
                  </a:lnTo>
                  <a:lnTo>
                    <a:pt x="58671" y="59925"/>
                  </a:lnTo>
                  <a:lnTo>
                    <a:pt x="58603" y="60011"/>
                  </a:lnTo>
                  <a:lnTo>
                    <a:pt x="58530" y="60087"/>
                  </a:lnTo>
                  <a:lnTo>
                    <a:pt x="58448" y="60162"/>
                  </a:lnTo>
                  <a:lnTo>
                    <a:pt x="58362" y="60227"/>
                  </a:lnTo>
                  <a:lnTo>
                    <a:pt x="58271" y="60281"/>
                  </a:lnTo>
                  <a:lnTo>
                    <a:pt x="58175" y="60335"/>
                  </a:lnTo>
                  <a:lnTo>
                    <a:pt x="58076" y="60378"/>
                  </a:lnTo>
                  <a:lnTo>
                    <a:pt x="57971" y="60421"/>
                  </a:lnTo>
                  <a:lnTo>
                    <a:pt x="57857" y="60454"/>
                  </a:lnTo>
                  <a:lnTo>
                    <a:pt x="57744" y="60486"/>
                  </a:lnTo>
                  <a:lnTo>
                    <a:pt x="57503" y="60529"/>
                  </a:lnTo>
                  <a:lnTo>
                    <a:pt x="57249" y="60551"/>
                  </a:lnTo>
                  <a:lnTo>
                    <a:pt x="56976" y="60562"/>
                  </a:lnTo>
                  <a:lnTo>
                    <a:pt x="56694" y="60551"/>
                  </a:lnTo>
                  <a:lnTo>
                    <a:pt x="56399" y="60529"/>
                  </a:lnTo>
                  <a:lnTo>
                    <a:pt x="56099" y="60486"/>
                  </a:lnTo>
                  <a:lnTo>
                    <a:pt x="55790" y="60443"/>
                  </a:lnTo>
                  <a:lnTo>
                    <a:pt x="55472" y="60378"/>
                  </a:lnTo>
                  <a:lnTo>
                    <a:pt x="55150" y="60313"/>
                  </a:lnTo>
                  <a:lnTo>
                    <a:pt x="54827" y="60238"/>
                  </a:lnTo>
                  <a:lnTo>
                    <a:pt x="54173" y="60065"/>
                  </a:lnTo>
                  <a:lnTo>
                    <a:pt x="53523" y="59871"/>
                  </a:lnTo>
                  <a:lnTo>
                    <a:pt x="52287" y="59493"/>
                  </a:lnTo>
                  <a:lnTo>
                    <a:pt x="51724" y="59320"/>
                  </a:lnTo>
                  <a:lnTo>
                    <a:pt x="51210" y="59169"/>
                  </a:lnTo>
                  <a:lnTo>
                    <a:pt x="50979" y="59115"/>
                  </a:lnTo>
                  <a:lnTo>
                    <a:pt x="50765" y="59072"/>
                  </a:lnTo>
                  <a:lnTo>
                    <a:pt x="50570" y="59040"/>
                  </a:lnTo>
                  <a:lnTo>
                    <a:pt x="50393" y="59018"/>
                  </a:lnTo>
                  <a:lnTo>
                    <a:pt x="47939" y="58802"/>
                  </a:lnTo>
                  <a:lnTo>
                    <a:pt x="45490" y="58586"/>
                  </a:lnTo>
                  <a:lnTo>
                    <a:pt x="43046" y="58360"/>
                  </a:lnTo>
                  <a:lnTo>
                    <a:pt x="40597" y="58155"/>
                  </a:lnTo>
                  <a:lnTo>
                    <a:pt x="36049" y="57755"/>
                  </a:lnTo>
                  <a:lnTo>
                    <a:pt x="31496" y="57356"/>
                  </a:lnTo>
                  <a:lnTo>
                    <a:pt x="26944" y="56957"/>
                  </a:lnTo>
                  <a:lnTo>
                    <a:pt x="22391" y="56557"/>
                  </a:lnTo>
                  <a:lnTo>
                    <a:pt x="21900" y="56525"/>
                  </a:lnTo>
                  <a:lnTo>
                    <a:pt x="21383" y="56514"/>
                  </a:lnTo>
                  <a:lnTo>
                    <a:pt x="20837" y="56525"/>
                  </a:lnTo>
                  <a:lnTo>
                    <a:pt x="20274" y="56536"/>
                  </a:lnTo>
                  <a:lnTo>
                    <a:pt x="19688" y="56568"/>
                  </a:lnTo>
                  <a:lnTo>
                    <a:pt x="19084" y="56611"/>
                  </a:lnTo>
                  <a:lnTo>
                    <a:pt x="17834" y="56698"/>
                  </a:lnTo>
                  <a:lnTo>
                    <a:pt x="16535" y="56773"/>
                  </a:lnTo>
                  <a:lnTo>
                    <a:pt x="15876" y="56816"/>
                  </a:lnTo>
                  <a:lnTo>
                    <a:pt x="15208" y="56838"/>
                  </a:lnTo>
                  <a:lnTo>
                    <a:pt x="14536" y="56849"/>
                  </a:lnTo>
                  <a:lnTo>
                    <a:pt x="13863" y="56838"/>
                  </a:lnTo>
                  <a:lnTo>
                    <a:pt x="13191" y="56816"/>
                  </a:lnTo>
                  <a:lnTo>
                    <a:pt x="12523" y="56773"/>
                  </a:lnTo>
                  <a:lnTo>
                    <a:pt x="12191" y="56741"/>
                  </a:lnTo>
                  <a:lnTo>
                    <a:pt x="11859" y="56708"/>
                  </a:lnTo>
                  <a:lnTo>
                    <a:pt x="11528" y="56665"/>
                  </a:lnTo>
                  <a:lnTo>
                    <a:pt x="11201" y="56611"/>
                  </a:lnTo>
                  <a:lnTo>
                    <a:pt x="10878" y="56557"/>
                  </a:lnTo>
                  <a:lnTo>
                    <a:pt x="10555" y="56493"/>
                  </a:lnTo>
                  <a:lnTo>
                    <a:pt x="10233" y="56417"/>
                  </a:lnTo>
                  <a:lnTo>
                    <a:pt x="9915" y="56331"/>
                  </a:lnTo>
                  <a:lnTo>
                    <a:pt x="9601" y="56244"/>
                  </a:lnTo>
                  <a:lnTo>
                    <a:pt x="9292" y="56136"/>
                  </a:lnTo>
                  <a:lnTo>
                    <a:pt x="8983" y="56028"/>
                  </a:lnTo>
                  <a:lnTo>
                    <a:pt x="8684" y="55910"/>
                  </a:lnTo>
                  <a:lnTo>
                    <a:pt x="8384" y="55780"/>
                  </a:lnTo>
                  <a:lnTo>
                    <a:pt x="8088" y="55629"/>
                  </a:lnTo>
                  <a:lnTo>
                    <a:pt x="7802" y="55478"/>
                  </a:lnTo>
                  <a:lnTo>
                    <a:pt x="7516" y="55316"/>
                  </a:lnTo>
                  <a:lnTo>
                    <a:pt x="7239" y="55143"/>
                  </a:lnTo>
                  <a:lnTo>
                    <a:pt x="6966" y="54949"/>
                  </a:lnTo>
                  <a:lnTo>
                    <a:pt x="6698" y="54755"/>
                  </a:lnTo>
                  <a:lnTo>
                    <a:pt x="6435" y="54539"/>
                  </a:lnTo>
                  <a:lnTo>
                    <a:pt x="6180" y="54312"/>
                  </a:lnTo>
                  <a:lnTo>
                    <a:pt x="5930" y="54064"/>
                  </a:lnTo>
                  <a:lnTo>
                    <a:pt x="5689" y="53816"/>
                  </a:lnTo>
                  <a:lnTo>
                    <a:pt x="5458" y="53546"/>
                  </a:lnTo>
                  <a:lnTo>
                    <a:pt x="5231" y="53255"/>
                  </a:lnTo>
                  <a:lnTo>
                    <a:pt x="5008" y="52952"/>
                  </a:lnTo>
                  <a:lnTo>
                    <a:pt x="4799" y="52639"/>
                  </a:lnTo>
                  <a:lnTo>
                    <a:pt x="4594" y="52316"/>
                  </a:lnTo>
                  <a:lnTo>
                    <a:pt x="4399" y="51959"/>
                  </a:lnTo>
                  <a:lnTo>
                    <a:pt x="4304" y="51787"/>
                  </a:lnTo>
                  <a:lnTo>
                    <a:pt x="4213" y="51603"/>
                  </a:lnTo>
                  <a:lnTo>
                    <a:pt x="4122" y="51409"/>
                  </a:lnTo>
                  <a:lnTo>
                    <a:pt x="4036" y="51215"/>
                  </a:lnTo>
                  <a:lnTo>
                    <a:pt x="3949" y="51020"/>
                  </a:lnTo>
                  <a:lnTo>
                    <a:pt x="3867" y="50826"/>
                  </a:lnTo>
                  <a:lnTo>
                    <a:pt x="3745" y="50513"/>
                  </a:lnTo>
                  <a:lnTo>
                    <a:pt x="3627" y="50200"/>
                  </a:lnTo>
                  <a:lnTo>
                    <a:pt x="3518" y="49887"/>
                  </a:lnTo>
                  <a:lnTo>
                    <a:pt x="3413" y="49574"/>
                  </a:lnTo>
                  <a:lnTo>
                    <a:pt x="3309" y="49261"/>
                  </a:lnTo>
                  <a:lnTo>
                    <a:pt x="3213" y="48937"/>
                  </a:lnTo>
                  <a:lnTo>
                    <a:pt x="3122" y="48613"/>
                  </a:lnTo>
                  <a:lnTo>
                    <a:pt x="3036" y="48300"/>
                  </a:lnTo>
                  <a:lnTo>
                    <a:pt x="2950" y="47977"/>
                  </a:lnTo>
                  <a:lnTo>
                    <a:pt x="2872" y="47642"/>
                  </a:lnTo>
                  <a:lnTo>
                    <a:pt x="2800" y="47318"/>
                  </a:lnTo>
                  <a:lnTo>
                    <a:pt x="2732" y="46984"/>
                  </a:lnTo>
                  <a:lnTo>
                    <a:pt x="2663" y="46660"/>
                  </a:lnTo>
                  <a:lnTo>
                    <a:pt x="2604" y="46325"/>
                  </a:lnTo>
                  <a:lnTo>
                    <a:pt x="2545" y="45991"/>
                  </a:lnTo>
                  <a:lnTo>
                    <a:pt x="2491" y="45645"/>
                  </a:lnTo>
                  <a:lnTo>
                    <a:pt x="2441" y="45311"/>
                  </a:lnTo>
                  <a:lnTo>
                    <a:pt x="2395" y="44965"/>
                  </a:lnTo>
                  <a:lnTo>
                    <a:pt x="2350" y="44631"/>
                  </a:lnTo>
                  <a:lnTo>
                    <a:pt x="2314" y="44285"/>
                  </a:lnTo>
                  <a:lnTo>
                    <a:pt x="2277" y="43940"/>
                  </a:lnTo>
                  <a:lnTo>
                    <a:pt x="2241" y="43584"/>
                  </a:lnTo>
                  <a:lnTo>
                    <a:pt x="2214" y="43238"/>
                  </a:lnTo>
                  <a:lnTo>
                    <a:pt x="2186" y="42882"/>
                  </a:lnTo>
                  <a:lnTo>
                    <a:pt x="2164" y="42537"/>
                  </a:lnTo>
                  <a:lnTo>
                    <a:pt x="2141" y="42181"/>
                  </a:lnTo>
                  <a:lnTo>
                    <a:pt x="2105" y="41458"/>
                  </a:lnTo>
                  <a:lnTo>
                    <a:pt x="2082" y="40734"/>
                  </a:lnTo>
                  <a:lnTo>
                    <a:pt x="2068" y="40011"/>
                  </a:lnTo>
                  <a:lnTo>
                    <a:pt x="2059" y="39277"/>
                  </a:lnTo>
                  <a:lnTo>
                    <a:pt x="2064" y="38533"/>
                  </a:lnTo>
                  <a:lnTo>
                    <a:pt x="2068" y="37777"/>
                  </a:lnTo>
                  <a:lnTo>
                    <a:pt x="2086" y="37022"/>
                  </a:lnTo>
                  <a:lnTo>
                    <a:pt x="2105" y="36266"/>
                  </a:lnTo>
                  <a:lnTo>
                    <a:pt x="2127" y="35500"/>
                  </a:lnTo>
                  <a:lnTo>
                    <a:pt x="2155" y="34723"/>
                  </a:lnTo>
                  <a:lnTo>
                    <a:pt x="2186" y="33946"/>
                  </a:lnTo>
                  <a:lnTo>
                    <a:pt x="2255" y="32359"/>
                  </a:lnTo>
                  <a:lnTo>
                    <a:pt x="2323" y="30762"/>
                  </a:lnTo>
                  <a:lnTo>
                    <a:pt x="2386" y="29132"/>
                  </a:lnTo>
                  <a:lnTo>
                    <a:pt x="2414" y="28311"/>
                  </a:lnTo>
                  <a:lnTo>
                    <a:pt x="2441" y="27491"/>
                  </a:lnTo>
                  <a:lnTo>
                    <a:pt x="2454" y="26725"/>
                  </a:lnTo>
                  <a:lnTo>
                    <a:pt x="2468" y="25775"/>
                  </a:lnTo>
                  <a:lnTo>
                    <a:pt x="2482" y="23455"/>
                  </a:lnTo>
                  <a:lnTo>
                    <a:pt x="2491" y="22116"/>
                  </a:lnTo>
                  <a:lnTo>
                    <a:pt x="2500" y="20713"/>
                  </a:lnTo>
                  <a:lnTo>
                    <a:pt x="2514" y="19256"/>
                  </a:lnTo>
                  <a:lnTo>
                    <a:pt x="2536" y="17788"/>
                  </a:lnTo>
                  <a:lnTo>
                    <a:pt x="2568" y="16320"/>
                  </a:lnTo>
                  <a:lnTo>
                    <a:pt x="2586" y="15597"/>
                  </a:lnTo>
                  <a:lnTo>
                    <a:pt x="2604" y="14885"/>
                  </a:lnTo>
                  <a:lnTo>
                    <a:pt x="2632" y="14183"/>
                  </a:lnTo>
                  <a:lnTo>
                    <a:pt x="2659" y="13503"/>
                  </a:lnTo>
                  <a:lnTo>
                    <a:pt x="2691" y="12845"/>
                  </a:lnTo>
                  <a:lnTo>
                    <a:pt x="2723" y="12219"/>
                  </a:lnTo>
                  <a:lnTo>
                    <a:pt x="2763" y="11614"/>
                  </a:lnTo>
                  <a:lnTo>
                    <a:pt x="2809" y="11042"/>
                  </a:lnTo>
                  <a:lnTo>
                    <a:pt x="2854" y="10503"/>
                  </a:lnTo>
                  <a:lnTo>
                    <a:pt x="2909" y="10006"/>
                  </a:lnTo>
                  <a:lnTo>
                    <a:pt x="2963" y="9553"/>
                  </a:lnTo>
                  <a:lnTo>
                    <a:pt x="2995" y="9337"/>
                  </a:lnTo>
                  <a:lnTo>
                    <a:pt x="3027" y="9143"/>
                  </a:lnTo>
                  <a:lnTo>
                    <a:pt x="3059" y="8959"/>
                  </a:lnTo>
                  <a:lnTo>
                    <a:pt x="3095" y="8776"/>
                  </a:lnTo>
                  <a:lnTo>
                    <a:pt x="3131" y="8625"/>
                  </a:lnTo>
                  <a:lnTo>
                    <a:pt x="3168" y="8474"/>
                  </a:lnTo>
                  <a:lnTo>
                    <a:pt x="3227" y="8269"/>
                  </a:lnTo>
                  <a:lnTo>
                    <a:pt x="3286" y="8074"/>
                  </a:lnTo>
                  <a:lnTo>
                    <a:pt x="3354" y="7880"/>
                  </a:lnTo>
                  <a:lnTo>
                    <a:pt x="3422" y="7686"/>
                  </a:lnTo>
                  <a:lnTo>
                    <a:pt x="3495" y="7502"/>
                  </a:lnTo>
                  <a:lnTo>
                    <a:pt x="3572" y="7330"/>
                  </a:lnTo>
                  <a:lnTo>
                    <a:pt x="3654" y="7157"/>
                  </a:lnTo>
                  <a:lnTo>
                    <a:pt x="3740" y="6984"/>
                  </a:lnTo>
                  <a:lnTo>
                    <a:pt x="3827" y="6822"/>
                  </a:lnTo>
                  <a:lnTo>
                    <a:pt x="3917" y="6660"/>
                  </a:lnTo>
                  <a:lnTo>
                    <a:pt x="4013" y="6509"/>
                  </a:lnTo>
                  <a:lnTo>
                    <a:pt x="4113" y="6358"/>
                  </a:lnTo>
                  <a:lnTo>
                    <a:pt x="4213" y="6218"/>
                  </a:lnTo>
                  <a:lnTo>
                    <a:pt x="4317" y="6077"/>
                  </a:lnTo>
                  <a:lnTo>
                    <a:pt x="4426" y="5937"/>
                  </a:lnTo>
                  <a:lnTo>
                    <a:pt x="4540" y="5808"/>
                  </a:lnTo>
                  <a:lnTo>
                    <a:pt x="4653" y="5678"/>
                  </a:lnTo>
                  <a:lnTo>
                    <a:pt x="4772" y="5559"/>
                  </a:lnTo>
                  <a:lnTo>
                    <a:pt x="4890" y="5441"/>
                  </a:lnTo>
                  <a:lnTo>
                    <a:pt x="5012" y="5322"/>
                  </a:lnTo>
                  <a:lnTo>
                    <a:pt x="5267" y="5106"/>
                  </a:lnTo>
                  <a:lnTo>
                    <a:pt x="5535" y="4912"/>
                  </a:lnTo>
                  <a:lnTo>
                    <a:pt x="5812" y="4728"/>
                  </a:lnTo>
                  <a:lnTo>
                    <a:pt x="6098" y="4566"/>
                  </a:lnTo>
                  <a:lnTo>
                    <a:pt x="6394" y="4405"/>
                  </a:lnTo>
                  <a:lnTo>
                    <a:pt x="6698" y="4275"/>
                  </a:lnTo>
                  <a:lnTo>
                    <a:pt x="7012" y="4146"/>
                  </a:lnTo>
                  <a:lnTo>
                    <a:pt x="7330" y="4038"/>
                  </a:lnTo>
                  <a:lnTo>
                    <a:pt x="7661" y="3940"/>
                  </a:lnTo>
                  <a:lnTo>
                    <a:pt x="7997" y="3854"/>
                  </a:lnTo>
                  <a:lnTo>
                    <a:pt x="8338" y="3779"/>
                  </a:lnTo>
                  <a:lnTo>
                    <a:pt x="8688" y="3714"/>
                  </a:lnTo>
                  <a:lnTo>
                    <a:pt x="9042" y="3671"/>
                  </a:lnTo>
                  <a:lnTo>
                    <a:pt x="9401" y="3627"/>
                  </a:lnTo>
                  <a:lnTo>
                    <a:pt x="9765" y="3595"/>
                  </a:lnTo>
                  <a:lnTo>
                    <a:pt x="10137" y="3573"/>
                  </a:lnTo>
                  <a:lnTo>
                    <a:pt x="10510" y="3563"/>
                  </a:lnTo>
                  <a:lnTo>
                    <a:pt x="10883" y="3563"/>
                  </a:lnTo>
                  <a:lnTo>
                    <a:pt x="11264" y="3573"/>
                  </a:lnTo>
                  <a:lnTo>
                    <a:pt x="11646" y="3584"/>
                  </a:lnTo>
                  <a:lnTo>
                    <a:pt x="12028" y="3606"/>
                  </a:lnTo>
                  <a:lnTo>
                    <a:pt x="12409" y="3638"/>
                  </a:lnTo>
                  <a:lnTo>
                    <a:pt x="13182" y="3725"/>
                  </a:lnTo>
                  <a:lnTo>
                    <a:pt x="13954" y="3822"/>
                  </a:lnTo>
                  <a:lnTo>
                    <a:pt x="14722" y="3940"/>
                  </a:lnTo>
                  <a:lnTo>
                    <a:pt x="15481" y="4081"/>
                  </a:lnTo>
                  <a:lnTo>
                    <a:pt x="16230" y="4232"/>
                  </a:lnTo>
                  <a:lnTo>
                    <a:pt x="16962" y="4383"/>
                  </a:lnTo>
                  <a:lnTo>
                    <a:pt x="17675" y="4545"/>
                  </a:lnTo>
                  <a:lnTo>
                    <a:pt x="18366" y="4707"/>
                  </a:lnTo>
                  <a:lnTo>
                    <a:pt x="19665" y="5020"/>
                  </a:lnTo>
                  <a:lnTo>
                    <a:pt x="20828" y="5290"/>
                  </a:lnTo>
                  <a:lnTo>
                    <a:pt x="21351" y="5408"/>
                  </a:lnTo>
                  <a:lnTo>
                    <a:pt x="21828" y="5495"/>
                  </a:lnTo>
                  <a:lnTo>
                    <a:pt x="22250" y="5559"/>
                  </a:lnTo>
                  <a:lnTo>
                    <a:pt x="22627" y="5603"/>
                  </a:lnTo>
                  <a:lnTo>
                    <a:pt x="24949" y="5754"/>
                  </a:lnTo>
                  <a:lnTo>
                    <a:pt x="27271" y="5916"/>
                  </a:lnTo>
                  <a:lnTo>
                    <a:pt x="29597" y="6099"/>
                  </a:lnTo>
                  <a:lnTo>
                    <a:pt x="31919" y="6283"/>
                  </a:lnTo>
                  <a:lnTo>
                    <a:pt x="36571" y="6639"/>
                  </a:lnTo>
                  <a:lnTo>
                    <a:pt x="38898" y="6822"/>
                  </a:lnTo>
                  <a:lnTo>
                    <a:pt x="41224" y="6984"/>
                  </a:lnTo>
                  <a:lnTo>
                    <a:pt x="43550" y="7135"/>
                  </a:lnTo>
                  <a:lnTo>
                    <a:pt x="45876" y="7265"/>
                  </a:lnTo>
                  <a:lnTo>
                    <a:pt x="48203" y="7373"/>
                  </a:lnTo>
                  <a:lnTo>
                    <a:pt x="49366" y="7427"/>
                  </a:lnTo>
                  <a:lnTo>
                    <a:pt x="50529" y="7459"/>
                  </a:lnTo>
                  <a:lnTo>
                    <a:pt x="51692" y="7491"/>
                  </a:lnTo>
                  <a:lnTo>
                    <a:pt x="52851" y="7513"/>
                  </a:lnTo>
                  <a:lnTo>
                    <a:pt x="54014" y="7524"/>
                  </a:lnTo>
                  <a:lnTo>
                    <a:pt x="56340" y="7524"/>
                  </a:lnTo>
                  <a:lnTo>
                    <a:pt x="57499" y="7502"/>
                  </a:lnTo>
                  <a:lnTo>
                    <a:pt x="58662" y="7470"/>
                  </a:lnTo>
                  <a:lnTo>
                    <a:pt x="59825" y="7437"/>
                  </a:lnTo>
                  <a:lnTo>
                    <a:pt x="59875" y="7427"/>
                  </a:lnTo>
                  <a:lnTo>
                    <a:pt x="59925" y="7416"/>
                  </a:lnTo>
                  <a:lnTo>
                    <a:pt x="60011" y="7362"/>
                  </a:lnTo>
                  <a:lnTo>
                    <a:pt x="60061" y="7319"/>
                  </a:lnTo>
                  <a:lnTo>
                    <a:pt x="60106" y="7265"/>
                  </a:lnTo>
                  <a:lnTo>
                    <a:pt x="60152" y="7200"/>
                  </a:lnTo>
                  <a:lnTo>
                    <a:pt x="60188" y="7124"/>
                  </a:lnTo>
                  <a:lnTo>
                    <a:pt x="60225" y="7049"/>
                  </a:lnTo>
                  <a:lnTo>
                    <a:pt x="60256" y="6963"/>
                  </a:lnTo>
                  <a:lnTo>
                    <a:pt x="60284" y="6865"/>
                  </a:lnTo>
                  <a:lnTo>
                    <a:pt x="60311" y="6768"/>
                  </a:lnTo>
                  <a:lnTo>
                    <a:pt x="60329" y="6671"/>
                  </a:lnTo>
                  <a:lnTo>
                    <a:pt x="60347" y="6563"/>
                  </a:lnTo>
                  <a:lnTo>
                    <a:pt x="60361" y="6455"/>
                  </a:lnTo>
                  <a:lnTo>
                    <a:pt x="60370" y="6347"/>
                  </a:lnTo>
                  <a:lnTo>
                    <a:pt x="60379" y="6229"/>
                  </a:lnTo>
                  <a:lnTo>
                    <a:pt x="60379" y="6121"/>
                  </a:lnTo>
                  <a:lnTo>
                    <a:pt x="60379" y="6002"/>
                  </a:lnTo>
                  <a:lnTo>
                    <a:pt x="60375" y="5883"/>
                  </a:lnTo>
                  <a:lnTo>
                    <a:pt x="60370" y="5775"/>
                  </a:lnTo>
                  <a:lnTo>
                    <a:pt x="60356" y="5667"/>
                  </a:lnTo>
                  <a:lnTo>
                    <a:pt x="60343" y="5559"/>
                  </a:lnTo>
                  <a:lnTo>
                    <a:pt x="60325" y="5451"/>
                  </a:lnTo>
                  <a:lnTo>
                    <a:pt x="60302" y="5344"/>
                  </a:lnTo>
                  <a:lnTo>
                    <a:pt x="60275" y="5246"/>
                  </a:lnTo>
                  <a:lnTo>
                    <a:pt x="60247" y="5160"/>
                  </a:lnTo>
                  <a:lnTo>
                    <a:pt x="60211" y="5074"/>
                  </a:lnTo>
                  <a:lnTo>
                    <a:pt x="60175" y="4987"/>
                  </a:lnTo>
                  <a:lnTo>
                    <a:pt x="60138" y="4923"/>
                  </a:lnTo>
                  <a:lnTo>
                    <a:pt x="60093" y="4858"/>
                  </a:lnTo>
                  <a:lnTo>
                    <a:pt x="60047" y="4793"/>
                  </a:lnTo>
                  <a:lnTo>
                    <a:pt x="59997" y="4750"/>
                  </a:lnTo>
                  <a:lnTo>
                    <a:pt x="59943" y="4707"/>
                  </a:lnTo>
                  <a:lnTo>
                    <a:pt x="59884" y="4685"/>
                  </a:lnTo>
                  <a:lnTo>
                    <a:pt x="59825" y="4664"/>
                  </a:lnTo>
                  <a:lnTo>
                    <a:pt x="58039" y="4361"/>
                  </a:lnTo>
                  <a:lnTo>
                    <a:pt x="56258" y="4070"/>
                  </a:lnTo>
                  <a:lnTo>
                    <a:pt x="54473" y="3800"/>
                  </a:lnTo>
                  <a:lnTo>
                    <a:pt x="52687" y="3552"/>
                  </a:lnTo>
                  <a:lnTo>
                    <a:pt x="50901" y="3314"/>
                  </a:lnTo>
                  <a:lnTo>
                    <a:pt x="49116" y="3099"/>
                  </a:lnTo>
                  <a:lnTo>
                    <a:pt x="47330" y="2894"/>
                  </a:lnTo>
                  <a:lnTo>
                    <a:pt x="45545" y="2710"/>
                  </a:lnTo>
                  <a:lnTo>
                    <a:pt x="43755" y="2527"/>
                  </a:lnTo>
                  <a:lnTo>
                    <a:pt x="41964" y="2365"/>
                  </a:lnTo>
                  <a:lnTo>
                    <a:pt x="40179" y="2214"/>
                  </a:lnTo>
                  <a:lnTo>
                    <a:pt x="38389" y="2062"/>
                  </a:lnTo>
                  <a:lnTo>
                    <a:pt x="36599" y="1933"/>
                  </a:lnTo>
                  <a:lnTo>
                    <a:pt x="34808" y="1814"/>
                  </a:lnTo>
                  <a:lnTo>
                    <a:pt x="33018" y="1695"/>
                  </a:lnTo>
                  <a:lnTo>
                    <a:pt x="31228" y="1588"/>
                  </a:lnTo>
                  <a:lnTo>
                    <a:pt x="27648" y="1382"/>
                  </a:lnTo>
                  <a:lnTo>
                    <a:pt x="24068" y="1188"/>
                  </a:lnTo>
                  <a:lnTo>
                    <a:pt x="16907" y="843"/>
                  </a:lnTo>
                  <a:lnTo>
                    <a:pt x="13327" y="659"/>
                  </a:lnTo>
                  <a:lnTo>
                    <a:pt x="9747" y="465"/>
                  </a:lnTo>
                  <a:lnTo>
                    <a:pt x="6176" y="249"/>
                  </a:lnTo>
                  <a:lnTo>
                    <a:pt x="4385" y="130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>
              <a:off x="3059975" y="-11007050"/>
              <a:ext cx="746400" cy="1586625"/>
            </a:xfrm>
            <a:custGeom>
              <a:avLst/>
              <a:gdLst/>
              <a:ahLst/>
              <a:cxnLst/>
              <a:rect l="l" t="t" r="r" b="b"/>
              <a:pathLst>
                <a:path w="29856" h="63465" extrusionOk="0">
                  <a:moveTo>
                    <a:pt x="5657" y="42979"/>
                  </a:moveTo>
                  <a:lnTo>
                    <a:pt x="5784" y="42990"/>
                  </a:lnTo>
                  <a:lnTo>
                    <a:pt x="5907" y="43011"/>
                  </a:lnTo>
                  <a:lnTo>
                    <a:pt x="6029" y="43054"/>
                  </a:lnTo>
                  <a:lnTo>
                    <a:pt x="6156" y="43108"/>
                  </a:lnTo>
                  <a:lnTo>
                    <a:pt x="6275" y="43173"/>
                  </a:lnTo>
                  <a:lnTo>
                    <a:pt x="6397" y="43260"/>
                  </a:lnTo>
                  <a:lnTo>
                    <a:pt x="6515" y="43357"/>
                  </a:lnTo>
                  <a:lnTo>
                    <a:pt x="6629" y="43475"/>
                  </a:lnTo>
                  <a:lnTo>
                    <a:pt x="6743" y="43605"/>
                  </a:lnTo>
                  <a:lnTo>
                    <a:pt x="6852" y="43745"/>
                  </a:lnTo>
                  <a:lnTo>
                    <a:pt x="6956" y="43896"/>
                  </a:lnTo>
                  <a:lnTo>
                    <a:pt x="7061" y="44058"/>
                  </a:lnTo>
                  <a:lnTo>
                    <a:pt x="7156" y="44242"/>
                  </a:lnTo>
                  <a:lnTo>
                    <a:pt x="7247" y="44436"/>
                  </a:lnTo>
                  <a:lnTo>
                    <a:pt x="7333" y="44641"/>
                  </a:lnTo>
                  <a:lnTo>
                    <a:pt x="7410" y="44868"/>
                  </a:lnTo>
                  <a:lnTo>
                    <a:pt x="7483" y="45094"/>
                  </a:lnTo>
                  <a:lnTo>
                    <a:pt x="7551" y="45343"/>
                  </a:lnTo>
                  <a:lnTo>
                    <a:pt x="7610" y="45591"/>
                  </a:lnTo>
                  <a:lnTo>
                    <a:pt x="7660" y="45861"/>
                  </a:lnTo>
                  <a:lnTo>
                    <a:pt x="7701" y="46141"/>
                  </a:lnTo>
                  <a:lnTo>
                    <a:pt x="7738" y="46422"/>
                  </a:lnTo>
                  <a:lnTo>
                    <a:pt x="7760" y="46724"/>
                  </a:lnTo>
                  <a:lnTo>
                    <a:pt x="7774" y="46940"/>
                  </a:lnTo>
                  <a:lnTo>
                    <a:pt x="7774" y="47145"/>
                  </a:lnTo>
                  <a:lnTo>
                    <a:pt x="7774" y="47339"/>
                  </a:lnTo>
                  <a:lnTo>
                    <a:pt x="7765" y="47534"/>
                  </a:lnTo>
                  <a:lnTo>
                    <a:pt x="7756" y="47717"/>
                  </a:lnTo>
                  <a:lnTo>
                    <a:pt x="7733" y="47901"/>
                  </a:lnTo>
                  <a:lnTo>
                    <a:pt x="7710" y="48062"/>
                  </a:lnTo>
                  <a:lnTo>
                    <a:pt x="7683" y="48224"/>
                  </a:lnTo>
                  <a:lnTo>
                    <a:pt x="7651" y="48386"/>
                  </a:lnTo>
                  <a:lnTo>
                    <a:pt x="7615" y="48527"/>
                  </a:lnTo>
                  <a:lnTo>
                    <a:pt x="7569" y="48667"/>
                  </a:lnTo>
                  <a:lnTo>
                    <a:pt x="7524" y="48796"/>
                  </a:lnTo>
                  <a:lnTo>
                    <a:pt x="7479" y="48915"/>
                  </a:lnTo>
                  <a:lnTo>
                    <a:pt x="7424" y="49023"/>
                  </a:lnTo>
                  <a:lnTo>
                    <a:pt x="7370" y="49120"/>
                  </a:lnTo>
                  <a:lnTo>
                    <a:pt x="7310" y="49217"/>
                  </a:lnTo>
                  <a:lnTo>
                    <a:pt x="7301" y="49314"/>
                  </a:lnTo>
                  <a:lnTo>
                    <a:pt x="7297" y="49401"/>
                  </a:lnTo>
                  <a:lnTo>
                    <a:pt x="7288" y="49498"/>
                  </a:lnTo>
                  <a:lnTo>
                    <a:pt x="7283" y="49595"/>
                  </a:lnTo>
                  <a:lnTo>
                    <a:pt x="7242" y="49865"/>
                  </a:lnTo>
                  <a:lnTo>
                    <a:pt x="7197" y="50124"/>
                  </a:lnTo>
                  <a:lnTo>
                    <a:pt x="7142" y="50361"/>
                  </a:lnTo>
                  <a:lnTo>
                    <a:pt x="7079" y="50588"/>
                  </a:lnTo>
                  <a:lnTo>
                    <a:pt x="7015" y="50804"/>
                  </a:lnTo>
                  <a:lnTo>
                    <a:pt x="6938" y="51009"/>
                  </a:lnTo>
                  <a:lnTo>
                    <a:pt x="6861" y="51203"/>
                  </a:lnTo>
                  <a:lnTo>
                    <a:pt x="6779" y="51376"/>
                  </a:lnTo>
                  <a:lnTo>
                    <a:pt x="6688" y="51538"/>
                  </a:lnTo>
                  <a:lnTo>
                    <a:pt x="6597" y="51689"/>
                  </a:lnTo>
                  <a:lnTo>
                    <a:pt x="6497" y="51819"/>
                  </a:lnTo>
                  <a:lnTo>
                    <a:pt x="6397" y="51937"/>
                  </a:lnTo>
                  <a:lnTo>
                    <a:pt x="6297" y="52045"/>
                  </a:lnTo>
                  <a:lnTo>
                    <a:pt x="6188" y="52142"/>
                  </a:lnTo>
                  <a:lnTo>
                    <a:pt x="6079" y="52218"/>
                  </a:lnTo>
                  <a:lnTo>
                    <a:pt x="5970" y="52283"/>
                  </a:lnTo>
                  <a:lnTo>
                    <a:pt x="5857" y="52337"/>
                  </a:lnTo>
                  <a:lnTo>
                    <a:pt x="5743" y="52369"/>
                  </a:lnTo>
                  <a:lnTo>
                    <a:pt x="5629" y="52391"/>
                  </a:lnTo>
                  <a:lnTo>
                    <a:pt x="5516" y="52391"/>
                  </a:lnTo>
                  <a:lnTo>
                    <a:pt x="5402" y="52380"/>
                  </a:lnTo>
                  <a:lnTo>
                    <a:pt x="5284" y="52358"/>
                  </a:lnTo>
                  <a:lnTo>
                    <a:pt x="5175" y="52326"/>
                  </a:lnTo>
                  <a:lnTo>
                    <a:pt x="5061" y="52272"/>
                  </a:lnTo>
                  <a:lnTo>
                    <a:pt x="4948" y="52196"/>
                  </a:lnTo>
                  <a:lnTo>
                    <a:pt x="4843" y="52121"/>
                  </a:lnTo>
                  <a:lnTo>
                    <a:pt x="4734" y="52013"/>
                  </a:lnTo>
                  <a:lnTo>
                    <a:pt x="4630" y="51905"/>
                  </a:lnTo>
                  <a:lnTo>
                    <a:pt x="4530" y="51775"/>
                  </a:lnTo>
                  <a:lnTo>
                    <a:pt x="4434" y="51624"/>
                  </a:lnTo>
                  <a:lnTo>
                    <a:pt x="4344" y="51462"/>
                  </a:lnTo>
                  <a:lnTo>
                    <a:pt x="4253" y="51290"/>
                  </a:lnTo>
                  <a:lnTo>
                    <a:pt x="4166" y="51095"/>
                  </a:lnTo>
                  <a:lnTo>
                    <a:pt x="4085" y="50880"/>
                  </a:lnTo>
                  <a:lnTo>
                    <a:pt x="4012" y="50664"/>
                  </a:lnTo>
                  <a:lnTo>
                    <a:pt x="3944" y="50437"/>
                  </a:lnTo>
                  <a:lnTo>
                    <a:pt x="3885" y="50210"/>
                  </a:lnTo>
                  <a:lnTo>
                    <a:pt x="3830" y="49962"/>
                  </a:lnTo>
                  <a:lnTo>
                    <a:pt x="3780" y="49714"/>
                  </a:lnTo>
                  <a:lnTo>
                    <a:pt x="3744" y="49455"/>
                  </a:lnTo>
                  <a:lnTo>
                    <a:pt x="3707" y="49196"/>
                  </a:lnTo>
                  <a:lnTo>
                    <a:pt x="3680" y="48937"/>
                  </a:lnTo>
                  <a:lnTo>
                    <a:pt x="3658" y="48667"/>
                  </a:lnTo>
                  <a:lnTo>
                    <a:pt x="3644" y="48397"/>
                  </a:lnTo>
                  <a:lnTo>
                    <a:pt x="3635" y="48116"/>
                  </a:lnTo>
                  <a:lnTo>
                    <a:pt x="3635" y="47847"/>
                  </a:lnTo>
                  <a:lnTo>
                    <a:pt x="3639" y="47577"/>
                  </a:lnTo>
                  <a:lnTo>
                    <a:pt x="3648" y="47296"/>
                  </a:lnTo>
                  <a:lnTo>
                    <a:pt x="3667" y="47026"/>
                  </a:lnTo>
                  <a:lnTo>
                    <a:pt x="3685" y="46757"/>
                  </a:lnTo>
                  <a:lnTo>
                    <a:pt x="3717" y="46487"/>
                  </a:lnTo>
                  <a:lnTo>
                    <a:pt x="3748" y="46228"/>
                  </a:lnTo>
                  <a:lnTo>
                    <a:pt x="3789" y="45969"/>
                  </a:lnTo>
                  <a:lnTo>
                    <a:pt x="3835" y="45710"/>
                  </a:lnTo>
                  <a:lnTo>
                    <a:pt x="3889" y="45472"/>
                  </a:lnTo>
                  <a:lnTo>
                    <a:pt x="3944" y="45224"/>
                  </a:lnTo>
                  <a:lnTo>
                    <a:pt x="4007" y="44997"/>
                  </a:lnTo>
                  <a:lnTo>
                    <a:pt x="4076" y="44771"/>
                  </a:lnTo>
                  <a:lnTo>
                    <a:pt x="4153" y="44555"/>
                  </a:lnTo>
                  <a:lnTo>
                    <a:pt x="4230" y="44350"/>
                  </a:lnTo>
                  <a:lnTo>
                    <a:pt x="4316" y="44155"/>
                  </a:lnTo>
                  <a:lnTo>
                    <a:pt x="4407" y="43972"/>
                  </a:lnTo>
                  <a:lnTo>
                    <a:pt x="4503" y="43799"/>
                  </a:lnTo>
                  <a:lnTo>
                    <a:pt x="4603" y="43648"/>
                  </a:lnTo>
                  <a:lnTo>
                    <a:pt x="4707" y="43508"/>
                  </a:lnTo>
                  <a:lnTo>
                    <a:pt x="4821" y="43378"/>
                  </a:lnTo>
                  <a:lnTo>
                    <a:pt x="4930" y="43270"/>
                  </a:lnTo>
                  <a:lnTo>
                    <a:pt x="5048" y="43184"/>
                  </a:lnTo>
                  <a:lnTo>
                    <a:pt x="5166" y="43108"/>
                  </a:lnTo>
                  <a:lnTo>
                    <a:pt x="5289" y="43054"/>
                  </a:lnTo>
                  <a:lnTo>
                    <a:pt x="5411" y="43011"/>
                  </a:lnTo>
                  <a:lnTo>
                    <a:pt x="5534" y="42990"/>
                  </a:lnTo>
                  <a:lnTo>
                    <a:pt x="5657" y="42979"/>
                  </a:lnTo>
                  <a:close/>
                  <a:moveTo>
                    <a:pt x="23821" y="0"/>
                  </a:moveTo>
                  <a:lnTo>
                    <a:pt x="23199" y="22"/>
                  </a:lnTo>
                  <a:lnTo>
                    <a:pt x="22581" y="54"/>
                  </a:lnTo>
                  <a:lnTo>
                    <a:pt x="21959" y="97"/>
                  </a:lnTo>
                  <a:lnTo>
                    <a:pt x="21336" y="162"/>
                  </a:lnTo>
                  <a:lnTo>
                    <a:pt x="20714" y="227"/>
                  </a:lnTo>
                  <a:lnTo>
                    <a:pt x="20096" y="324"/>
                  </a:lnTo>
                  <a:lnTo>
                    <a:pt x="19473" y="421"/>
                  </a:lnTo>
                  <a:lnTo>
                    <a:pt x="18855" y="551"/>
                  </a:lnTo>
                  <a:lnTo>
                    <a:pt x="18237" y="691"/>
                  </a:lnTo>
                  <a:lnTo>
                    <a:pt x="17624" y="842"/>
                  </a:lnTo>
                  <a:lnTo>
                    <a:pt x="17015" y="1026"/>
                  </a:lnTo>
                  <a:lnTo>
                    <a:pt x="16406" y="1231"/>
                  </a:lnTo>
                  <a:lnTo>
                    <a:pt x="15798" y="1457"/>
                  </a:lnTo>
                  <a:lnTo>
                    <a:pt x="15198" y="1695"/>
                  </a:lnTo>
                  <a:lnTo>
                    <a:pt x="14898" y="1835"/>
                  </a:lnTo>
                  <a:lnTo>
                    <a:pt x="14603" y="1976"/>
                  </a:lnTo>
                  <a:lnTo>
                    <a:pt x="14307" y="2116"/>
                  </a:lnTo>
                  <a:lnTo>
                    <a:pt x="14012" y="2267"/>
                  </a:lnTo>
                  <a:lnTo>
                    <a:pt x="13717" y="2429"/>
                  </a:lnTo>
                  <a:lnTo>
                    <a:pt x="13426" y="2591"/>
                  </a:lnTo>
                  <a:lnTo>
                    <a:pt x="13135" y="2763"/>
                  </a:lnTo>
                  <a:lnTo>
                    <a:pt x="12844" y="2936"/>
                  </a:lnTo>
                  <a:lnTo>
                    <a:pt x="12558" y="3120"/>
                  </a:lnTo>
                  <a:lnTo>
                    <a:pt x="12272" y="3314"/>
                  </a:lnTo>
                  <a:lnTo>
                    <a:pt x="11986" y="3519"/>
                  </a:lnTo>
                  <a:lnTo>
                    <a:pt x="11704" y="3724"/>
                  </a:lnTo>
                  <a:lnTo>
                    <a:pt x="11422" y="3940"/>
                  </a:lnTo>
                  <a:lnTo>
                    <a:pt x="11141" y="4156"/>
                  </a:lnTo>
                  <a:lnTo>
                    <a:pt x="10863" y="4382"/>
                  </a:lnTo>
                  <a:lnTo>
                    <a:pt x="10591" y="4620"/>
                  </a:lnTo>
                  <a:lnTo>
                    <a:pt x="10314" y="4868"/>
                  </a:lnTo>
                  <a:lnTo>
                    <a:pt x="10046" y="5127"/>
                  </a:lnTo>
                  <a:lnTo>
                    <a:pt x="9773" y="5386"/>
                  </a:lnTo>
                  <a:lnTo>
                    <a:pt x="9509" y="5656"/>
                  </a:lnTo>
                  <a:lnTo>
                    <a:pt x="9282" y="5893"/>
                  </a:lnTo>
                  <a:lnTo>
                    <a:pt x="9060" y="6131"/>
                  </a:lnTo>
                  <a:lnTo>
                    <a:pt x="8842" y="6379"/>
                  </a:lnTo>
                  <a:lnTo>
                    <a:pt x="8628" y="6638"/>
                  </a:lnTo>
                  <a:lnTo>
                    <a:pt x="8415" y="6897"/>
                  </a:lnTo>
                  <a:lnTo>
                    <a:pt x="8210" y="7156"/>
                  </a:lnTo>
                  <a:lnTo>
                    <a:pt x="8006" y="7426"/>
                  </a:lnTo>
                  <a:lnTo>
                    <a:pt x="7801" y="7707"/>
                  </a:lnTo>
                  <a:lnTo>
                    <a:pt x="7606" y="7987"/>
                  </a:lnTo>
                  <a:lnTo>
                    <a:pt x="7410" y="8268"/>
                  </a:lnTo>
                  <a:lnTo>
                    <a:pt x="7220" y="8559"/>
                  </a:lnTo>
                  <a:lnTo>
                    <a:pt x="7033" y="8862"/>
                  </a:lnTo>
                  <a:lnTo>
                    <a:pt x="6847" y="9153"/>
                  </a:lnTo>
                  <a:lnTo>
                    <a:pt x="6665" y="9466"/>
                  </a:lnTo>
                  <a:lnTo>
                    <a:pt x="6488" y="9779"/>
                  </a:lnTo>
                  <a:lnTo>
                    <a:pt x="6311" y="10092"/>
                  </a:lnTo>
                  <a:lnTo>
                    <a:pt x="6138" y="10405"/>
                  </a:lnTo>
                  <a:lnTo>
                    <a:pt x="5970" y="10740"/>
                  </a:lnTo>
                  <a:lnTo>
                    <a:pt x="5807" y="11063"/>
                  </a:lnTo>
                  <a:lnTo>
                    <a:pt x="5643" y="11398"/>
                  </a:lnTo>
                  <a:lnTo>
                    <a:pt x="5484" y="11743"/>
                  </a:lnTo>
                  <a:lnTo>
                    <a:pt x="5325" y="12078"/>
                  </a:lnTo>
                  <a:lnTo>
                    <a:pt x="5170" y="12434"/>
                  </a:lnTo>
                  <a:lnTo>
                    <a:pt x="5021" y="12780"/>
                  </a:lnTo>
                  <a:lnTo>
                    <a:pt x="4875" y="13136"/>
                  </a:lnTo>
                  <a:lnTo>
                    <a:pt x="4730" y="13503"/>
                  </a:lnTo>
                  <a:lnTo>
                    <a:pt x="4589" y="13859"/>
                  </a:lnTo>
                  <a:lnTo>
                    <a:pt x="4448" y="14237"/>
                  </a:lnTo>
                  <a:lnTo>
                    <a:pt x="4312" y="14604"/>
                  </a:lnTo>
                  <a:lnTo>
                    <a:pt x="4175" y="14981"/>
                  </a:lnTo>
                  <a:lnTo>
                    <a:pt x="4048" y="15370"/>
                  </a:lnTo>
                  <a:lnTo>
                    <a:pt x="3916" y="15748"/>
                  </a:lnTo>
                  <a:lnTo>
                    <a:pt x="3794" y="16136"/>
                  </a:lnTo>
                  <a:lnTo>
                    <a:pt x="3671" y="16536"/>
                  </a:lnTo>
                  <a:lnTo>
                    <a:pt x="3548" y="16924"/>
                  </a:lnTo>
                  <a:lnTo>
                    <a:pt x="3430" y="17334"/>
                  </a:lnTo>
                  <a:lnTo>
                    <a:pt x="3317" y="17734"/>
                  </a:lnTo>
                  <a:lnTo>
                    <a:pt x="3203" y="18144"/>
                  </a:lnTo>
                  <a:lnTo>
                    <a:pt x="3094" y="18554"/>
                  </a:lnTo>
                  <a:lnTo>
                    <a:pt x="2985" y="18964"/>
                  </a:lnTo>
                  <a:lnTo>
                    <a:pt x="2881" y="19385"/>
                  </a:lnTo>
                  <a:lnTo>
                    <a:pt x="2781" y="19806"/>
                  </a:lnTo>
                  <a:lnTo>
                    <a:pt x="2676" y="20227"/>
                  </a:lnTo>
                  <a:lnTo>
                    <a:pt x="2581" y="20659"/>
                  </a:lnTo>
                  <a:lnTo>
                    <a:pt x="2390" y="21522"/>
                  </a:lnTo>
                  <a:lnTo>
                    <a:pt x="2213" y="22407"/>
                  </a:lnTo>
                  <a:lnTo>
                    <a:pt x="2040" y="23292"/>
                  </a:lnTo>
                  <a:lnTo>
                    <a:pt x="1881" y="24199"/>
                  </a:lnTo>
                  <a:lnTo>
                    <a:pt x="1727" y="25105"/>
                  </a:lnTo>
                  <a:lnTo>
                    <a:pt x="1581" y="26034"/>
                  </a:lnTo>
                  <a:lnTo>
                    <a:pt x="1445" y="26962"/>
                  </a:lnTo>
                  <a:lnTo>
                    <a:pt x="1318" y="27912"/>
                  </a:lnTo>
                  <a:lnTo>
                    <a:pt x="1195" y="28861"/>
                  </a:lnTo>
                  <a:lnTo>
                    <a:pt x="1081" y="29822"/>
                  </a:lnTo>
                  <a:lnTo>
                    <a:pt x="977" y="30793"/>
                  </a:lnTo>
                  <a:lnTo>
                    <a:pt x="877" y="31765"/>
                  </a:lnTo>
                  <a:lnTo>
                    <a:pt x="781" y="32747"/>
                  </a:lnTo>
                  <a:lnTo>
                    <a:pt x="695" y="33740"/>
                  </a:lnTo>
                  <a:lnTo>
                    <a:pt x="618" y="34744"/>
                  </a:lnTo>
                  <a:lnTo>
                    <a:pt x="541" y="35747"/>
                  </a:lnTo>
                  <a:lnTo>
                    <a:pt x="473" y="36751"/>
                  </a:lnTo>
                  <a:lnTo>
                    <a:pt x="413" y="37766"/>
                  </a:lnTo>
                  <a:lnTo>
                    <a:pt x="354" y="38791"/>
                  </a:lnTo>
                  <a:lnTo>
                    <a:pt x="304" y="39806"/>
                  </a:lnTo>
                  <a:lnTo>
                    <a:pt x="254" y="40842"/>
                  </a:lnTo>
                  <a:lnTo>
                    <a:pt x="214" y="41867"/>
                  </a:lnTo>
                  <a:lnTo>
                    <a:pt x="177" y="42903"/>
                  </a:lnTo>
                  <a:lnTo>
                    <a:pt x="145" y="43939"/>
                  </a:lnTo>
                  <a:lnTo>
                    <a:pt x="114" y="44976"/>
                  </a:lnTo>
                  <a:lnTo>
                    <a:pt x="91" y="46012"/>
                  </a:lnTo>
                  <a:lnTo>
                    <a:pt x="68" y="47059"/>
                  </a:lnTo>
                  <a:lnTo>
                    <a:pt x="50" y="48095"/>
                  </a:lnTo>
                  <a:lnTo>
                    <a:pt x="36" y="49142"/>
                  </a:lnTo>
                  <a:lnTo>
                    <a:pt x="23" y="50178"/>
                  </a:lnTo>
                  <a:lnTo>
                    <a:pt x="9" y="52261"/>
                  </a:lnTo>
                  <a:lnTo>
                    <a:pt x="0" y="54333"/>
                  </a:lnTo>
                  <a:lnTo>
                    <a:pt x="5" y="56395"/>
                  </a:lnTo>
                  <a:lnTo>
                    <a:pt x="9" y="58446"/>
                  </a:lnTo>
                  <a:lnTo>
                    <a:pt x="23" y="60475"/>
                  </a:lnTo>
                  <a:lnTo>
                    <a:pt x="32" y="62493"/>
                  </a:lnTo>
                  <a:lnTo>
                    <a:pt x="32" y="62547"/>
                  </a:lnTo>
                  <a:lnTo>
                    <a:pt x="27" y="62569"/>
                  </a:lnTo>
                  <a:lnTo>
                    <a:pt x="18" y="62590"/>
                  </a:lnTo>
                  <a:lnTo>
                    <a:pt x="382" y="62569"/>
                  </a:lnTo>
                  <a:lnTo>
                    <a:pt x="745" y="62558"/>
                  </a:lnTo>
                  <a:lnTo>
                    <a:pt x="1481" y="62558"/>
                  </a:lnTo>
                  <a:lnTo>
                    <a:pt x="2222" y="62579"/>
                  </a:lnTo>
                  <a:lnTo>
                    <a:pt x="2971" y="62623"/>
                  </a:lnTo>
                  <a:lnTo>
                    <a:pt x="3717" y="62687"/>
                  </a:lnTo>
                  <a:lnTo>
                    <a:pt x="4466" y="62763"/>
                  </a:lnTo>
                  <a:lnTo>
                    <a:pt x="5207" y="62849"/>
                  </a:lnTo>
                  <a:lnTo>
                    <a:pt x="5943" y="62946"/>
                  </a:lnTo>
                  <a:lnTo>
                    <a:pt x="7383" y="63141"/>
                  </a:lnTo>
                  <a:lnTo>
                    <a:pt x="8083" y="63238"/>
                  </a:lnTo>
                  <a:lnTo>
                    <a:pt x="8760" y="63313"/>
                  </a:lnTo>
                  <a:lnTo>
                    <a:pt x="9423" y="63378"/>
                  </a:lnTo>
                  <a:lnTo>
                    <a:pt x="10059" y="63432"/>
                  </a:lnTo>
                  <a:lnTo>
                    <a:pt x="10673" y="63454"/>
                  </a:lnTo>
                  <a:lnTo>
                    <a:pt x="10968" y="63464"/>
                  </a:lnTo>
                  <a:lnTo>
                    <a:pt x="11254" y="63454"/>
                  </a:lnTo>
                  <a:lnTo>
                    <a:pt x="13580" y="63421"/>
                  </a:lnTo>
                  <a:lnTo>
                    <a:pt x="15902" y="63400"/>
                  </a:lnTo>
                  <a:lnTo>
                    <a:pt x="18228" y="63389"/>
                  </a:lnTo>
                  <a:lnTo>
                    <a:pt x="20555" y="63378"/>
                  </a:lnTo>
                  <a:lnTo>
                    <a:pt x="22876" y="63389"/>
                  </a:lnTo>
                  <a:lnTo>
                    <a:pt x="25203" y="63400"/>
                  </a:lnTo>
                  <a:lnTo>
                    <a:pt x="27529" y="63421"/>
                  </a:lnTo>
                  <a:lnTo>
                    <a:pt x="29855" y="63454"/>
                  </a:lnTo>
                  <a:lnTo>
                    <a:pt x="29855" y="63454"/>
                  </a:lnTo>
                  <a:lnTo>
                    <a:pt x="29710" y="61511"/>
                  </a:lnTo>
                  <a:lnTo>
                    <a:pt x="29573" y="59568"/>
                  </a:lnTo>
                  <a:lnTo>
                    <a:pt x="29451" y="57614"/>
                  </a:lnTo>
                  <a:lnTo>
                    <a:pt x="29333" y="55672"/>
                  </a:lnTo>
                  <a:lnTo>
                    <a:pt x="29219" y="53707"/>
                  </a:lnTo>
                  <a:lnTo>
                    <a:pt x="29119" y="51754"/>
                  </a:lnTo>
                  <a:lnTo>
                    <a:pt x="29024" y="49789"/>
                  </a:lnTo>
                  <a:lnTo>
                    <a:pt x="28937" y="47836"/>
                  </a:lnTo>
                  <a:lnTo>
                    <a:pt x="28856" y="45871"/>
                  </a:lnTo>
                  <a:lnTo>
                    <a:pt x="28783" y="43896"/>
                  </a:lnTo>
                  <a:lnTo>
                    <a:pt x="28715" y="41932"/>
                  </a:lnTo>
                  <a:lnTo>
                    <a:pt x="28656" y="39968"/>
                  </a:lnTo>
                  <a:lnTo>
                    <a:pt x="28606" y="37992"/>
                  </a:lnTo>
                  <a:lnTo>
                    <a:pt x="28556" y="36017"/>
                  </a:lnTo>
                  <a:lnTo>
                    <a:pt x="28519" y="34042"/>
                  </a:lnTo>
                  <a:lnTo>
                    <a:pt x="28483" y="32067"/>
                  </a:lnTo>
                  <a:lnTo>
                    <a:pt x="28456" y="30092"/>
                  </a:lnTo>
                  <a:lnTo>
                    <a:pt x="28433" y="28117"/>
                  </a:lnTo>
                  <a:lnTo>
                    <a:pt x="28415" y="26141"/>
                  </a:lnTo>
                  <a:lnTo>
                    <a:pt x="28406" y="24166"/>
                  </a:lnTo>
                  <a:lnTo>
                    <a:pt x="28397" y="22191"/>
                  </a:lnTo>
                  <a:lnTo>
                    <a:pt x="28397" y="20216"/>
                  </a:lnTo>
                  <a:lnTo>
                    <a:pt x="28401" y="18241"/>
                  </a:lnTo>
                  <a:lnTo>
                    <a:pt x="28410" y="16266"/>
                  </a:lnTo>
                  <a:lnTo>
                    <a:pt x="28424" y="14291"/>
                  </a:lnTo>
                  <a:lnTo>
                    <a:pt x="28442" y="12315"/>
                  </a:lnTo>
                  <a:lnTo>
                    <a:pt x="28465" y="10340"/>
                  </a:lnTo>
                  <a:lnTo>
                    <a:pt x="28488" y="8376"/>
                  </a:lnTo>
                  <a:lnTo>
                    <a:pt x="28519" y="6401"/>
                  </a:lnTo>
                  <a:lnTo>
                    <a:pt x="28551" y="4436"/>
                  </a:lnTo>
                  <a:lnTo>
                    <a:pt x="28592" y="2472"/>
                  </a:lnTo>
                  <a:lnTo>
                    <a:pt x="28628" y="508"/>
                  </a:lnTo>
                  <a:lnTo>
                    <a:pt x="28637" y="411"/>
                  </a:lnTo>
                  <a:lnTo>
                    <a:pt x="28647" y="313"/>
                  </a:lnTo>
                  <a:lnTo>
                    <a:pt x="28674" y="162"/>
                  </a:lnTo>
                  <a:lnTo>
                    <a:pt x="27483" y="76"/>
                  </a:lnTo>
                  <a:lnTo>
                    <a:pt x="26879" y="54"/>
                  </a:lnTo>
                  <a:lnTo>
                    <a:pt x="26275" y="22"/>
                  </a:lnTo>
                  <a:lnTo>
                    <a:pt x="25666" y="11"/>
                  </a:lnTo>
                  <a:lnTo>
                    <a:pt x="250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>
              <a:off x="3012375" y="-3388675"/>
              <a:ext cx="260925" cy="576375"/>
            </a:xfrm>
            <a:custGeom>
              <a:avLst/>
              <a:gdLst/>
              <a:ahLst/>
              <a:cxnLst/>
              <a:rect l="l" t="t" r="r" b="b"/>
              <a:pathLst>
                <a:path w="10437" h="23055" extrusionOk="0">
                  <a:moveTo>
                    <a:pt x="4253" y="1"/>
                  </a:moveTo>
                  <a:lnTo>
                    <a:pt x="4248" y="44"/>
                  </a:lnTo>
                  <a:lnTo>
                    <a:pt x="4244" y="65"/>
                  </a:lnTo>
                  <a:lnTo>
                    <a:pt x="4239" y="65"/>
                  </a:lnTo>
                  <a:lnTo>
                    <a:pt x="3949" y="605"/>
                  </a:lnTo>
                  <a:lnTo>
                    <a:pt x="3667" y="1155"/>
                  </a:lnTo>
                  <a:lnTo>
                    <a:pt x="3385" y="1695"/>
                  </a:lnTo>
                  <a:lnTo>
                    <a:pt x="3108" y="2246"/>
                  </a:lnTo>
                  <a:lnTo>
                    <a:pt x="2831" y="2807"/>
                  </a:lnTo>
                  <a:lnTo>
                    <a:pt x="2563" y="3368"/>
                  </a:lnTo>
                  <a:lnTo>
                    <a:pt x="2290" y="3919"/>
                  </a:lnTo>
                  <a:lnTo>
                    <a:pt x="2027" y="4491"/>
                  </a:lnTo>
                  <a:lnTo>
                    <a:pt x="1763" y="5052"/>
                  </a:lnTo>
                  <a:lnTo>
                    <a:pt x="1504" y="5624"/>
                  </a:lnTo>
                  <a:lnTo>
                    <a:pt x="995" y="6768"/>
                  </a:lnTo>
                  <a:lnTo>
                    <a:pt x="491" y="7923"/>
                  </a:lnTo>
                  <a:lnTo>
                    <a:pt x="0" y="9088"/>
                  </a:lnTo>
                  <a:lnTo>
                    <a:pt x="250" y="9326"/>
                  </a:lnTo>
                  <a:lnTo>
                    <a:pt x="500" y="9574"/>
                  </a:lnTo>
                  <a:lnTo>
                    <a:pt x="750" y="9833"/>
                  </a:lnTo>
                  <a:lnTo>
                    <a:pt x="1000" y="10103"/>
                  </a:lnTo>
                  <a:lnTo>
                    <a:pt x="1245" y="10394"/>
                  </a:lnTo>
                  <a:lnTo>
                    <a:pt x="1495" y="10686"/>
                  </a:lnTo>
                  <a:lnTo>
                    <a:pt x="1740" y="10999"/>
                  </a:lnTo>
                  <a:lnTo>
                    <a:pt x="1986" y="11323"/>
                  </a:lnTo>
                  <a:lnTo>
                    <a:pt x="2231" y="11657"/>
                  </a:lnTo>
                  <a:lnTo>
                    <a:pt x="2472" y="12003"/>
                  </a:lnTo>
                  <a:lnTo>
                    <a:pt x="2708" y="12370"/>
                  </a:lnTo>
                  <a:lnTo>
                    <a:pt x="2944" y="12737"/>
                  </a:lnTo>
                  <a:lnTo>
                    <a:pt x="3176" y="13125"/>
                  </a:lnTo>
                  <a:lnTo>
                    <a:pt x="3403" y="13524"/>
                  </a:lnTo>
                  <a:lnTo>
                    <a:pt x="3626" y="13935"/>
                  </a:lnTo>
                  <a:lnTo>
                    <a:pt x="3849" y="14345"/>
                  </a:lnTo>
                  <a:lnTo>
                    <a:pt x="4062" y="14776"/>
                  </a:lnTo>
                  <a:lnTo>
                    <a:pt x="4271" y="15219"/>
                  </a:lnTo>
                  <a:lnTo>
                    <a:pt x="4480" y="15672"/>
                  </a:lnTo>
                  <a:lnTo>
                    <a:pt x="4676" y="16136"/>
                  </a:lnTo>
                  <a:lnTo>
                    <a:pt x="4871" y="16622"/>
                  </a:lnTo>
                  <a:lnTo>
                    <a:pt x="5057" y="17108"/>
                  </a:lnTo>
                  <a:lnTo>
                    <a:pt x="5234" y="17604"/>
                  </a:lnTo>
                  <a:lnTo>
                    <a:pt x="5407" y="18112"/>
                  </a:lnTo>
                  <a:lnTo>
                    <a:pt x="5575" y="18630"/>
                  </a:lnTo>
                  <a:lnTo>
                    <a:pt x="5730" y="19159"/>
                  </a:lnTo>
                  <a:lnTo>
                    <a:pt x="5880" y="19698"/>
                  </a:lnTo>
                  <a:lnTo>
                    <a:pt x="6020" y="20249"/>
                  </a:lnTo>
                  <a:lnTo>
                    <a:pt x="6152" y="20799"/>
                  </a:lnTo>
                  <a:lnTo>
                    <a:pt x="6275" y="21371"/>
                  </a:lnTo>
                  <a:lnTo>
                    <a:pt x="6388" y="21954"/>
                  </a:lnTo>
                  <a:lnTo>
                    <a:pt x="6493" y="22537"/>
                  </a:lnTo>
                  <a:lnTo>
                    <a:pt x="6511" y="22666"/>
                  </a:lnTo>
                  <a:lnTo>
                    <a:pt x="6520" y="22796"/>
                  </a:lnTo>
                  <a:lnTo>
                    <a:pt x="6520" y="22925"/>
                  </a:lnTo>
                  <a:lnTo>
                    <a:pt x="6520" y="23055"/>
                  </a:lnTo>
                  <a:lnTo>
                    <a:pt x="6747" y="22612"/>
                  </a:lnTo>
                  <a:lnTo>
                    <a:pt x="6975" y="22170"/>
                  </a:lnTo>
                  <a:lnTo>
                    <a:pt x="7202" y="21738"/>
                  </a:lnTo>
                  <a:lnTo>
                    <a:pt x="7433" y="21306"/>
                  </a:lnTo>
                  <a:lnTo>
                    <a:pt x="7670" y="20885"/>
                  </a:lnTo>
                  <a:lnTo>
                    <a:pt x="7906" y="20464"/>
                  </a:lnTo>
                  <a:lnTo>
                    <a:pt x="8142" y="20054"/>
                  </a:lnTo>
                  <a:lnTo>
                    <a:pt x="8388" y="19644"/>
                  </a:lnTo>
                  <a:lnTo>
                    <a:pt x="8633" y="19245"/>
                  </a:lnTo>
                  <a:lnTo>
                    <a:pt x="8878" y="18846"/>
                  </a:lnTo>
                  <a:lnTo>
                    <a:pt x="9133" y="18457"/>
                  </a:lnTo>
                  <a:lnTo>
                    <a:pt x="9387" y="18068"/>
                  </a:lnTo>
                  <a:lnTo>
                    <a:pt x="9642" y="17691"/>
                  </a:lnTo>
                  <a:lnTo>
                    <a:pt x="9905" y="17324"/>
                  </a:lnTo>
                  <a:lnTo>
                    <a:pt x="10169" y="16957"/>
                  </a:lnTo>
                  <a:lnTo>
                    <a:pt x="10437" y="16590"/>
                  </a:lnTo>
                  <a:lnTo>
                    <a:pt x="10341" y="15877"/>
                  </a:lnTo>
                  <a:lnTo>
                    <a:pt x="10241" y="15176"/>
                  </a:lnTo>
                  <a:lnTo>
                    <a:pt x="10141" y="14485"/>
                  </a:lnTo>
                  <a:lnTo>
                    <a:pt x="10032" y="13794"/>
                  </a:lnTo>
                  <a:lnTo>
                    <a:pt x="9914" y="13114"/>
                  </a:lnTo>
                  <a:lnTo>
                    <a:pt x="9796" y="12445"/>
                  </a:lnTo>
                  <a:lnTo>
                    <a:pt x="9669" y="11776"/>
                  </a:lnTo>
                  <a:lnTo>
                    <a:pt x="9532" y="11118"/>
                  </a:lnTo>
                  <a:lnTo>
                    <a:pt x="9392" y="10470"/>
                  </a:lnTo>
                  <a:lnTo>
                    <a:pt x="9242" y="9833"/>
                  </a:lnTo>
                  <a:lnTo>
                    <a:pt x="9078" y="9207"/>
                  </a:lnTo>
                  <a:lnTo>
                    <a:pt x="8910" y="8592"/>
                  </a:lnTo>
                  <a:lnTo>
                    <a:pt x="8733" y="7977"/>
                  </a:lnTo>
                  <a:lnTo>
                    <a:pt x="8642" y="7685"/>
                  </a:lnTo>
                  <a:lnTo>
                    <a:pt x="8547" y="7383"/>
                  </a:lnTo>
                  <a:lnTo>
                    <a:pt x="8447" y="7092"/>
                  </a:lnTo>
                  <a:lnTo>
                    <a:pt x="8347" y="6800"/>
                  </a:lnTo>
                  <a:lnTo>
                    <a:pt x="8242" y="6509"/>
                  </a:lnTo>
                  <a:lnTo>
                    <a:pt x="8138" y="6217"/>
                  </a:lnTo>
                  <a:lnTo>
                    <a:pt x="8029" y="5948"/>
                  </a:lnTo>
                  <a:lnTo>
                    <a:pt x="7924" y="5678"/>
                  </a:lnTo>
                  <a:lnTo>
                    <a:pt x="7815" y="5419"/>
                  </a:lnTo>
                  <a:lnTo>
                    <a:pt x="7701" y="5171"/>
                  </a:lnTo>
                  <a:lnTo>
                    <a:pt x="7592" y="4933"/>
                  </a:lnTo>
                  <a:lnTo>
                    <a:pt x="7479" y="4696"/>
                  </a:lnTo>
                  <a:lnTo>
                    <a:pt x="7365" y="4469"/>
                  </a:lnTo>
                  <a:lnTo>
                    <a:pt x="7252" y="4242"/>
                  </a:lnTo>
                  <a:lnTo>
                    <a:pt x="7020" y="3811"/>
                  </a:lnTo>
                  <a:lnTo>
                    <a:pt x="6784" y="3411"/>
                  </a:lnTo>
                  <a:lnTo>
                    <a:pt x="6547" y="3023"/>
                  </a:lnTo>
                  <a:lnTo>
                    <a:pt x="6302" y="2656"/>
                  </a:lnTo>
                  <a:lnTo>
                    <a:pt x="6057" y="2300"/>
                  </a:lnTo>
                  <a:lnTo>
                    <a:pt x="5807" y="1954"/>
                  </a:lnTo>
                  <a:lnTo>
                    <a:pt x="5557" y="1620"/>
                  </a:lnTo>
                  <a:lnTo>
                    <a:pt x="5303" y="1296"/>
                  </a:lnTo>
                  <a:lnTo>
                    <a:pt x="4780" y="648"/>
                  </a:lnTo>
                  <a:lnTo>
                    <a:pt x="42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>
              <a:off x="3082575" y="-6686000"/>
              <a:ext cx="1465275" cy="1425000"/>
            </a:xfrm>
            <a:custGeom>
              <a:avLst/>
              <a:gdLst/>
              <a:ahLst/>
              <a:cxnLst/>
              <a:rect l="l" t="t" r="r" b="b"/>
              <a:pathLst>
                <a:path w="58611" h="57000" extrusionOk="0">
                  <a:moveTo>
                    <a:pt x="13349" y="11269"/>
                  </a:moveTo>
                  <a:lnTo>
                    <a:pt x="14612" y="11495"/>
                  </a:lnTo>
                  <a:lnTo>
                    <a:pt x="15875" y="11701"/>
                  </a:lnTo>
                  <a:lnTo>
                    <a:pt x="17138" y="11895"/>
                  </a:lnTo>
                  <a:lnTo>
                    <a:pt x="18401" y="12089"/>
                  </a:lnTo>
                  <a:lnTo>
                    <a:pt x="19664" y="12262"/>
                  </a:lnTo>
                  <a:lnTo>
                    <a:pt x="20923" y="12424"/>
                  </a:lnTo>
                  <a:lnTo>
                    <a:pt x="22186" y="12575"/>
                  </a:lnTo>
                  <a:lnTo>
                    <a:pt x="23449" y="12715"/>
                  </a:lnTo>
                  <a:lnTo>
                    <a:pt x="24712" y="12855"/>
                  </a:lnTo>
                  <a:lnTo>
                    <a:pt x="25971" y="12974"/>
                  </a:lnTo>
                  <a:lnTo>
                    <a:pt x="27234" y="13093"/>
                  </a:lnTo>
                  <a:lnTo>
                    <a:pt x="28497" y="13190"/>
                  </a:lnTo>
                  <a:lnTo>
                    <a:pt x="29755" y="13287"/>
                  </a:lnTo>
                  <a:lnTo>
                    <a:pt x="31018" y="13373"/>
                  </a:lnTo>
                  <a:lnTo>
                    <a:pt x="32281" y="13460"/>
                  </a:lnTo>
                  <a:lnTo>
                    <a:pt x="33545" y="13525"/>
                  </a:lnTo>
                  <a:lnTo>
                    <a:pt x="34803" y="13589"/>
                  </a:lnTo>
                  <a:lnTo>
                    <a:pt x="36066" y="13643"/>
                  </a:lnTo>
                  <a:lnTo>
                    <a:pt x="37329" y="13686"/>
                  </a:lnTo>
                  <a:lnTo>
                    <a:pt x="38588" y="13730"/>
                  </a:lnTo>
                  <a:lnTo>
                    <a:pt x="39851" y="13762"/>
                  </a:lnTo>
                  <a:lnTo>
                    <a:pt x="41114" y="13794"/>
                  </a:lnTo>
                  <a:lnTo>
                    <a:pt x="43640" y="13827"/>
                  </a:lnTo>
                  <a:lnTo>
                    <a:pt x="46166" y="13838"/>
                  </a:lnTo>
                  <a:lnTo>
                    <a:pt x="48692" y="13827"/>
                  </a:lnTo>
                  <a:lnTo>
                    <a:pt x="51219" y="13805"/>
                  </a:lnTo>
                  <a:lnTo>
                    <a:pt x="53749" y="13762"/>
                  </a:lnTo>
                  <a:lnTo>
                    <a:pt x="53808" y="13762"/>
                  </a:lnTo>
                  <a:lnTo>
                    <a:pt x="53863" y="13784"/>
                  </a:lnTo>
                  <a:lnTo>
                    <a:pt x="53917" y="13816"/>
                  </a:lnTo>
                  <a:lnTo>
                    <a:pt x="53967" y="13859"/>
                  </a:lnTo>
                  <a:lnTo>
                    <a:pt x="54013" y="13913"/>
                  </a:lnTo>
                  <a:lnTo>
                    <a:pt x="54054" y="13978"/>
                  </a:lnTo>
                  <a:lnTo>
                    <a:pt x="54090" y="14053"/>
                  </a:lnTo>
                  <a:lnTo>
                    <a:pt x="54122" y="14129"/>
                  </a:lnTo>
                  <a:lnTo>
                    <a:pt x="54149" y="14215"/>
                  </a:lnTo>
                  <a:lnTo>
                    <a:pt x="54176" y="14312"/>
                  </a:lnTo>
                  <a:lnTo>
                    <a:pt x="54199" y="14410"/>
                  </a:lnTo>
                  <a:lnTo>
                    <a:pt x="54213" y="14507"/>
                  </a:lnTo>
                  <a:lnTo>
                    <a:pt x="54226" y="14615"/>
                  </a:lnTo>
                  <a:lnTo>
                    <a:pt x="54235" y="14723"/>
                  </a:lnTo>
                  <a:lnTo>
                    <a:pt x="54245" y="14841"/>
                  </a:lnTo>
                  <a:lnTo>
                    <a:pt x="54245" y="14949"/>
                  </a:lnTo>
                  <a:lnTo>
                    <a:pt x="54240" y="15057"/>
                  </a:lnTo>
                  <a:lnTo>
                    <a:pt x="54235" y="15176"/>
                  </a:lnTo>
                  <a:lnTo>
                    <a:pt x="54226" y="15284"/>
                  </a:lnTo>
                  <a:lnTo>
                    <a:pt x="54213" y="15392"/>
                  </a:lnTo>
                  <a:lnTo>
                    <a:pt x="54195" y="15500"/>
                  </a:lnTo>
                  <a:lnTo>
                    <a:pt x="54172" y="15597"/>
                  </a:lnTo>
                  <a:lnTo>
                    <a:pt x="54149" y="15694"/>
                  </a:lnTo>
                  <a:lnTo>
                    <a:pt x="54117" y="15791"/>
                  </a:lnTo>
                  <a:lnTo>
                    <a:pt x="54086" y="15867"/>
                  </a:lnTo>
                  <a:lnTo>
                    <a:pt x="54049" y="15953"/>
                  </a:lnTo>
                  <a:lnTo>
                    <a:pt x="54008" y="16018"/>
                  </a:lnTo>
                  <a:lnTo>
                    <a:pt x="53963" y="16083"/>
                  </a:lnTo>
                  <a:lnTo>
                    <a:pt x="53913" y="16126"/>
                  </a:lnTo>
                  <a:lnTo>
                    <a:pt x="53863" y="16169"/>
                  </a:lnTo>
                  <a:lnTo>
                    <a:pt x="53808" y="16201"/>
                  </a:lnTo>
                  <a:lnTo>
                    <a:pt x="53749" y="16212"/>
                  </a:lnTo>
                  <a:lnTo>
                    <a:pt x="52486" y="16396"/>
                  </a:lnTo>
                  <a:lnTo>
                    <a:pt x="51223" y="16547"/>
                  </a:lnTo>
                  <a:lnTo>
                    <a:pt x="49960" y="16698"/>
                  </a:lnTo>
                  <a:lnTo>
                    <a:pt x="48697" y="16816"/>
                  </a:lnTo>
                  <a:lnTo>
                    <a:pt x="47434" y="16935"/>
                  </a:lnTo>
                  <a:lnTo>
                    <a:pt x="46171" y="17032"/>
                  </a:lnTo>
                  <a:lnTo>
                    <a:pt x="44908" y="17108"/>
                  </a:lnTo>
                  <a:lnTo>
                    <a:pt x="43645" y="17173"/>
                  </a:lnTo>
                  <a:lnTo>
                    <a:pt x="42386" y="17227"/>
                  </a:lnTo>
                  <a:lnTo>
                    <a:pt x="41123" y="17259"/>
                  </a:lnTo>
                  <a:lnTo>
                    <a:pt x="39860" y="17281"/>
                  </a:lnTo>
                  <a:lnTo>
                    <a:pt x="38597" y="17291"/>
                  </a:lnTo>
                  <a:lnTo>
                    <a:pt x="37334" y="17291"/>
                  </a:lnTo>
                  <a:lnTo>
                    <a:pt x="36071" y="17270"/>
                  </a:lnTo>
                  <a:lnTo>
                    <a:pt x="34808" y="17237"/>
                  </a:lnTo>
                  <a:lnTo>
                    <a:pt x="33545" y="17194"/>
                  </a:lnTo>
                  <a:lnTo>
                    <a:pt x="32281" y="17129"/>
                  </a:lnTo>
                  <a:lnTo>
                    <a:pt x="31018" y="17065"/>
                  </a:lnTo>
                  <a:lnTo>
                    <a:pt x="29755" y="16978"/>
                  </a:lnTo>
                  <a:lnTo>
                    <a:pt x="28492" y="16881"/>
                  </a:lnTo>
                  <a:lnTo>
                    <a:pt x="27229" y="16773"/>
                  </a:lnTo>
                  <a:lnTo>
                    <a:pt x="25966" y="16655"/>
                  </a:lnTo>
                  <a:lnTo>
                    <a:pt x="24703" y="16525"/>
                  </a:lnTo>
                  <a:lnTo>
                    <a:pt x="23440" y="16385"/>
                  </a:lnTo>
                  <a:lnTo>
                    <a:pt x="22177" y="16234"/>
                  </a:lnTo>
                  <a:lnTo>
                    <a:pt x="20918" y="16072"/>
                  </a:lnTo>
                  <a:lnTo>
                    <a:pt x="19655" y="15910"/>
                  </a:lnTo>
                  <a:lnTo>
                    <a:pt x="18392" y="15726"/>
                  </a:lnTo>
                  <a:lnTo>
                    <a:pt x="17129" y="15532"/>
                  </a:lnTo>
                  <a:lnTo>
                    <a:pt x="15870" y="15327"/>
                  </a:lnTo>
                  <a:lnTo>
                    <a:pt x="14607" y="15122"/>
                  </a:lnTo>
                  <a:lnTo>
                    <a:pt x="13349" y="14906"/>
                  </a:lnTo>
                  <a:lnTo>
                    <a:pt x="13263" y="14874"/>
                  </a:lnTo>
                  <a:lnTo>
                    <a:pt x="13181" y="14831"/>
                  </a:lnTo>
                  <a:lnTo>
                    <a:pt x="13104" y="14766"/>
                  </a:lnTo>
                  <a:lnTo>
                    <a:pt x="13031" y="14690"/>
                  </a:lnTo>
                  <a:lnTo>
                    <a:pt x="12967" y="14593"/>
                  </a:lnTo>
                  <a:lnTo>
                    <a:pt x="12908" y="14485"/>
                  </a:lnTo>
                  <a:lnTo>
                    <a:pt x="12854" y="14366"/>
                  </a:lnTo>
                  <a:lnTo>
                    <a:pt x="12804" y="14237"/>
                  </a:lnTo>
                  <a:lnTo>
                    <a:pt x="12763" y="14097"/>
                  </a:lnTo>
                  <a:lnTo>
                    <a:pt x="12726" y="13945"/>
                  </a:lnTo>
                  <a:lnTo>
                    <a:pt x="12695" y="13794"/>
                  </a:lnTo>
                  <a:lnTo>
                    <a:pt x="12667" y="13632"/>
                  </a:lnTo>
                  <a:lnTo>
                    <a:pt x="12649" y="13471"/>
                  </a:lnTo>
                  <a:lnTo>
                    <a:pt x="12636" y="13298"/>
                  </a:lnTo>
                  <a:lnTo>
                    <a:pt x="12626" y="13125"/>
                  </a:lnTo>
                  <a:lnTo>
                    <a:pt x="12622" y="12953"/>
                  </a:lnTo>
                  <a:lnTo>
                    <a:pt x="12626" y="12791"/>
                  </a:lnTo>
                  <a:lnTo>
                    <a:pt x="12631" y="12618"/>
                  </a:lnTo>
                  <a:lnTo>
                    <a:pt x="12645" y="12456"/>
                  </a:lnTo>
                  <a:lnTo>
                    <a:pt x="12667" y="12294"/>
                  </a:lnTo>
                  <a:lnTo>
                    <a:pt x="12690" y="12143"/>
                  </a:lnTo>
                  <a:lnTo>
                    <a:pt x="12722" y="12003"/>
                  </a:lnTo>
                  <a:lnTo>
                    <a:pt x="12758" y="11862"/>
                  </a:lnTo>
                  <a:lnTo>
                    <a:pt x="12804" y="11744"/>
                  </a:lnTo>
                  <a:lnTo>
                    <a:pt x="12849" y="11625"/>
                  </a:lnTo>
                  <a:lnTo>
                    <a:pt x="12904" y="11528"/>
                  </a:lnTo>
                  <a:lnTo>
                    <a:pt x="12963" y="11441"/>
                  </a:lnTo>
                  <a:lnTo>
                    <a:pt x="13031" y="11366"/>
                  </a:lnTo>
                  <a:lnTo>
                    <a:pt x="13099" y="11312"/>
                  </a:lnTo>
                  <a:lnTo>
                    <a:pt x="13176" y="11280"/>
                  </a:lnTo>
                  <a:lnTo>
                    <a:pt x="13258" y="11269"/>
                  </a:lnTo>
                  <a:close/>
                  <a:moveTo>
                    <a:pt x="8160" y="9553"/>
                  </a:moveTo>
                  <a:lnTo>
                    <a:pt x="8283" y="9574"/>
                  </a:lnTo>
                  <a:lnTo>
                    <a:pt x="8406" y="9617"/>
                  </a:lnTo>
                  <a:lnTo>
                    <a:pt x="8528" y="9693"/>
                  </a:lnTo>
                  <a:lnTo>
                    <a:pt x="8646" y="9779"/>
                  </a:lnTo>
                  <a:lnTo>
                    <a:pt x="8765" y="9898"/>
                  </a:lnTo>
                  <a:lnTo>
                    <a:pt x="8878" y="10038"/>
                  </a:lnTo>
                  <a:lnTo>
                    <a:pt x="8933" y="10114"/>
                  </a:lnTo>
                  <a:lnTo>
                    <a:pt x="8987" y="10200"/>
                  </a:lnTo>
                  <a:lnTo>
                    <a:pt x="9042" y="10297"/>
                  </a:lnTo>
                  <a:lnTo>
                    <a:pt x="9096" y="10395"/>
                  </a:lnTo>
                  <a:lnTo>
                    <a:pt x="9151" y="10502"/>
                  </a:lnTo>
                  <a:lnTo>
                    <a:pt x="9201" y="10610"/>
                  </a:lnTo>
                  <a:lnTo>
                    <a:pt x="9210" y="10664"/>
                  </a:lnTo>
                  <a:lnTo>
                    <a:pt x="9214" y="10718"/>
                  </a:lnTo>
                  <a:lnTo>
                    <a:pt x="9219" y="10751"/>
                  </a:lnTo>
                  <a:lnTo>
                    <a:pt x="9228" y="10783"/>
                  </a:lnTo>
                  <a:lnTo>
                    <a:pt x="9351" y="10999"/>
                  </a:lnTo>
                  <a:lnTo>
                    <a:pt x="9469" y="11226"/>
                  </a:lnTo>
                  <a:lnTo>
                    <a:pt x="9582" y="11463"/>
                  </a:lnTo>
                  <a:lnTo>
                    <a:pt x="9687" y="11722"/>
                  </a:lnTo>
                  <a:lnTo>
                    <a:pt x="9787" y="11992"/>
                  </a:lnTo>
                  <a:lnTo>
                    <a:pt x="9878" y="12283"/>
                  </a:lnTo>
                  <a:lnTo>
                    <a:pt x="9964" y="12575"/>
                  </a:lnTo>
                  <a:lnTo>
                    <a:pt x="10041" y="12888"/>
                  </a:lnTo>
                  <a:lnTo>
                    <a:pt x="10109" y="13201"/>
                  </a:lnTo>
                  <a:lnTo>
                    <a:pt x="10168" y="13525"/>
                  </a:lnTo>
                  <a:lnTo>
                    <a:pt x="10218" y="13859"/>
                  </a:lnTo>
                  <a:lnTo>
                    <a:pt x="10264" y="14205"/>
                  </a:lnTo>
                  <a:lnTo>
                    <a:pt x="10296" y="14550"/>
                  </a:lnTo>
                  <a:lnTo>
                    <a:pt x="10318" y="14906"/>
                  </a:lnTo>
                  <a:lnTo>
                    <a:pt x="10332" y="15262"/>
                  </a:lnTo>
                  <a:lnTo>
                    <a:pt x="10337" y="15629"/>
                  </a:lnTo>
                  <a:lnTo>
                    <a:pt x="10332" y="15953"/>
                  </a:lnTo>
                  <a:lnTo>
                    <a:pt x="10318" y="16266"/>
                  </a:lnTo>
                  <a:lnTo>
                    <a:pt x="10296" y="16579"/>
                  </a:lnTo>
                  <a:lnTo>
                    <a:pt x="10264" y="16870"/>
                  </a:lnTo>
                  <a:lnTo>
                    <a:pt x="10228" y="17162"/>
                  </a:lnTo>
                  <a:lnTo>
                    <a:pt x="10187" y="17442"/>
                  </a:lnTo>
                  <a:lnTo>
                    <a:pt x="10137" y="17702"/>
                  </a:lnTo>
                  <a:lnTo>
                    <a:pt x="10078" y="17961"/>
                  </a:lnTo>
                  <a:lnTo>
                    <a:pt x="10014" y="18209"/>
                  </a:lnTo>
                  <a:lnTo>
                    <a:pt x="9946" y="18446"/>
                  </a:lnTo>
                  <a:lnTo>
                    <a:pt x="9873" y="18673"/>
                  </a:lnTo>
                  <a:lnTo>
                    <a:pt x="9791" y="18878"/>
                  </a:lnTo>
                  <a:lnTo>
                    <a:pt x="9710" y="19083"/>
                  </a:lnTo>
                  <a:lnTo>
                    <a:pt x="9619" y="19277"/>
                  </a:lnTo>
                  <a:lnTo>
                    <a:pt x="9528" y="19450"/>
                  </a:lnTo>
                  <a:lnTo>
                    <a:pt x="9428" y="19623"/>
                  </a:lnTo>
                  <a:lnTo>
                    <a:pt x="9328" y="19774"/>
                  </a:lnTo>
                  <a:lnTo>
                    <a:pt x="9219" y="19914"/>
                  </a:lnTo>
                  <a:lnTo>
                    <a:pt x="9110" y="20044"/>
                  </a:lnTo>
                  <a:lnTo>
                    <a:pt x="9001" y="20162"/>
                  </a:lnTo>
                  <a:lnTo>
                    <a:pt x="8887" y="20270"/>
                  </a:lnTo>
                  <a:lnTo>
                    <a:pt x="8769" y="20357"/>
                  </a:lnTo>
                  <a:lnTo>
                    <a:pt x="8651" y="20432"/>
                  </a:lnTo>
                  <a:lnTo>
                    <a:pt x="8528" y="20497"/>
                  </a:lnTo>
                  <a:lnTo>
                    <a:pt x="8406" y="20551"/>
                  </a:lnTo>
                  <a:lnTo>
                    <a:pt x="8283" y="20583"/>
                  </a:lnTo>
                  <a:lnTo>
                    <a:pt x="8156" y="20605"/>
                  </a:lnTo>
                  <a:lnTo>
                    <a:pt x="8033" y="20616"/>
                  </a:lnTo>
                  <a:lnTo>
                    <a:pt x="7906" y="20605"/>
                  </a:lnTo>
                  <a:lnTo>
                    <a:pt x="7779" y="20583"/>
                  </a:lnTo>
                  <a:lnTo>
                    <a:pt x="7651" y="20551"/>
                  </a:lnTo>
                  <a:lnTo>
                    <a:pt x="7529" y="20497"/>
                  </a:lnTo>
                  <a:lnTo>
                    <a:pt x="7397" y="20432"/>
                  </a:lnTo>
                  <a:lnTo>
                    <a:pt x="7270" y="20357"/>
                  </a:lnTo>
                  <a:lnTo>
                    <a:pt x="7142" y="20260"/>
                  </a:lnTo>
                  <a:lnTo>
                    <a:pt x="7024" y="20141"/>
                  </a:lnTo>
                  <a:lnTo>
                    <a:pt x="6906" y="20011"/>
                  </a:lnTo>
                  <a:lnTo>
                    <a:pt x="6793" y="19871"/>
                  </a:lnTo>
                  <a:lnTo>
                    <a:pt x="6684" y="19720"/>
                  </a:lnTo>
                  <a:lnTo>
                    <a:pt x="6575" y="19547"/>
                  </a:lnTo>
                  <a:lnTo>
                    <a:pt x="6475" y="19374"/>
                  </a:lnTo>
                  <a:lnTo>
                    <a:pt x="6379" y="19180"/>
                  </a:lnTo>
                  <a:lnTo>
                    <a:pt x="6288" y="18975"/>
                  </a:lnTo>
                  <a:lnTo>
                    <a:pt x="6202" y="18770"/>
                  </a:lnTo>
                  <a:lnTo>
                    <a:pt x="6120" y="18543"/>
                  </a:lnTo>
                  <a:lnTo>
                    <a:pt x="6043" y="18317"/>
                  </a:lnTo>
                  <a:lnTo>
                    <a:pt x="5975" y="18079"/>
                  </a:lnTo>
                  <a:lnTo>
                    <a:pt x="5907" y="17831"/>
                  </a:lnTo>
                  <a:lnTo>
                    <a:pt x="5848" y="17572"/>
                  </a:lnTo>
                  <a:lnTo>
                    <a:pt x="5798" y="17313"/>
                  </a:lnTo>
                  <a:lnTo>
                    <a:pt x="5748" y="17043"/>
                  </a:lnTo>
                  <a:lnTo>
                    <a:pt x="5707" y="16763"/>
                  </a:lnTo>
                  <a:lnTo>
                    <a:pt x="5675" y="16482"/>
                  </a:lnTo>
                  <a:lnTo>
                    <a:pt x="5648" y="16201"/>
                  </a:lnTo>
                  <a:lnTo>
                    <a:pt x="5630" y="15910"/>
                  </a:lnTo>
                  <a:lnTo>
                    <a:pt x="5616" y="15618"/>
                  </a:lnTo>
                  <a:lnTo>
                    <a:pt x="5611" y="15316"/>
                  </a:lnTo>
                  <a:lnTo>
                    <a:pt x="5611" y="15025"/>
                  </a:lnTo>
                  <a:lnTo>
                    <a:pt x="5620" y="14723"/>
                  </a:lnTo>
                  <a:lnTo>
                    <a:pt x="5639" y="14420"/>
                  </a:lnTo>
                  <a:lnTo>
                    <a:pt x="5666" y="14118"/>
                  </a:lnTo>
                  <a:lnTo>
                    <a:pt x="5702" y="13816"/>
                  </a:lnTo>
                  <a:lnTo>
                    <a:pt x="5743" y="13514"/>
                  </a:lnTo>
                  <a:lnTo>
                    <a:pt x="5793" y="13212"/>
                  </a:lnTo>
                  <a:lnTo>
                    <a:pt x="5848" y="12942"/>
                  </a:lnTo>
                  <a:lnTo>
                    <a:pt x="5911" y="12693"/>
                  </a:lnTo>
                  <a:lnTo>
                    <a:pt x="5979" y="12434"/>
                  </a:lnTo>
                  <a:lnTo>
                    <a:pt x="6052" y="12186"/>
                  </a:lnTo>
                  <a:lnTo>
                    <a:pt x="6129" y="11949"/>
                  </a:lnTo>
                  <a:lnTo>
                    <a:pt x="6216" y="11711"/>
                  </a:lnTo>
                  <a:lnTo>
                    <a:pt x="6306" y="11485"/>
                  </a:lnTo>
                  <a:lnTo>
                    <a:pt x="6402" y="11269"/>
                  </a:lnTo>
                  <a:lnTo>
                    <a:pt x="6502" y="11064"/>
                  </a:lnTo>
                  <a:lnTo>
                    <a:pt x="6602" y="10859"/>
                  </a:lnTo>
                  <a:lnTo>
                    <a:pt x="6711" y="10675"/>
                  </a:lnTo>
                  <a:lnTo>
                    <a:pt x="6820" y="10502"/>
                  </a:lnTo>
                  <a:lnTo>
                    <a:pt x="6933" y="10341"/>
                  </a:lnTo>
                  <a:lnTo>
                    <a:pt x="7052" y="10189"/>
                  </a:lnTo>
                  <a:lnTo>
                    <a:pt x="7170" y="10049"/>
                  </a:lnTo>
                  <a:lnTo>
                    <a:pt x="7292" y="9930"/>
                  </a:lnTo>
                  <a:lnTo>
                    <a:pt x="7411" y="9822"/>
                  </a:lnTo>
                  <a:lnTo>
                    <a:pt x="7538" y="9725"/>
                  </a:lnTo>
                  <a:lnTo>
                    <a:pt x="7660" y="9661"/>
                  </a:lnTo>
                  <a:lnTo>
                    <a:pt x="7783" y="9607"/>
                  </a:lnTo>
                  <a:lnTo>
                    <a:pt x="7910" y="9563"/>
                  </a:lnTo>
                  <a:lnTo>
                    <a:pt x="8038" y="9553"/>
                  </a:lnTo>
                  <a:close/>
                  <a:moveTo>
                    <a:pt x="14103" y="29175"/>
                  </a:moveTo>
                  <a:lnTo>
                    <a:pt x="16502" y="29445"/>
                  </a:lnTo>
                  <a:lnTo>
                    <a:pt x="18910" y="29682"/>
                  </a:lnTo>
                  <a:lnTo>
                    <a:pt x="21323" y="29919"/>
                  </a:lnTo>
                  <a:lnTo>
                    <a:pt x="23735" y="30157"/>
                  </a:lnTo>
                  <a:lnTo>
                    <a:pt x="26157" y="30384"/>
                  </a:lnTo>
                  <a:lnTo>
                    <a:pt x="28579" y="30621"/>
                  </a:lnTo>
                  <a:lnTo>
                    <a:pt x="31000" y="30880"/>
                  </a:lnTo>
                  <a:lnTo>
                    <a:pt x="33422" y="31150"/>
                  </a:lnTo>
                  <a:lnTo>
                    <a:pt x="34630" y="31301"/>
                  </a:lnTo>
                  <a:lnTo>
                    <a:pt x="35844" y="31452"/>
                  </a:lnTo>
                  <a:lnTo>
                    <a:pt x="37052" y="31614"/>
                  </a:lnTo>
                  <a:lnTo>
                    <a:pt x="38261" y="31787"/>
                  </a:lnTo>
                  <a:lnTo>
                    <a:pt x="39469" y="31970"/>
                  </a:lnTo>
                  <a:lnTo>
                    <a:pt x="40678" y="32164"/>
                  </a:lnTo>
                  <a:lnTo>
                    <a:pt x="41882" y="32359"/>
                  </a:lnTo>
                  <a:lnTo>
                    <a:pt x="43086" y="32575"/>
                  </a:lnTo>
                  <a:lnTo>
                    <a:pt x="44290" y="32801"/>
                  </a:lnTo>
                  <a:lnTo>
                    <a:pt x="45494" y="33049"/>
                  </a:lnTo>
                  <a:lnTo>
                    <a:pt x="46693" y="33298"/>
                  </a:lnTo>
                  <a:lnTo>
                    <a:pt x="47893" y="33568"/>
                  </a:lnTo>
                  <a:lnTo>
                    <a:pt x="49092" y="33859"/>
                  </a:lnTo>
                  <a:lnTo>
                    <a:pt x="50287" y="34161"/>
                  </a:lnTo>
                  <a:lnTo>
                    <a:pt x="51478" y="34474"/>
                  </a:lnTo>
                  <a:lnTo>
                    <a:pt x="52673" y="34809"/>
                  </a:lnTo>
                  <a:lnTo>
                    <a:pt x="52704" y="34830"/>
                  </a:lnTo>
                  <a:lnTo>
                    <a:pt x="52741" y="34852"/>
                  </a:lnTo>
                  <a:lnTo>
                    <a:pt x="52772" y="34884"/>
                  </a:lnTo>
                  <a:lnTo>
                    <a:pt x="52800" y="34917"/>
                  </a:lnTo>
                  <a:lnTo>
                    <a:pt x="52827" y="34960"/>
                  </a:lnTo>
                  <a:lnTo>
                    <a:pt x="52850" y="35003"/>
                  </a:lnTo>
                  <a:lnTo>
                    <a:pt x="52872" y="35046"/>
                  </a:lnTo>
                  <a:lnTo>
                    <a:pt x="52895" y="35100"/>
                  </a:lnTo>
                  <a:lnTo>
                    <a:pt x="52927" y="35208"/>
                  </a:lnTo>
                  <a:lnTo>
                    <a:pt x="52950" y="35338"/>
                  </a:lnTo>
                  <a:lnTo>
                    <a:pt x="52963" y="35467"/>
                  </a:lnTo>
                  <a:lnTo>
                    <a:pt x="52972" y="35597"/>
                  </a:lnTo>
                  <a:lnTo>
                    <a:pt x="52968" y="35726"/>
                  </a:lnTo>
                  <a:lnTo>
                    <a:pt x="52954" y="35856"/>
                  </a:lnTo>
                  <a:lnTo>
                    <a:pt x="52932" y="35964"/>
                  </a:lnTo>
                  <a:lnTo>
                    <a:pt x="52913" y="36018"/>
                  </a:lnTo>
                  <a:lnTo>
                    <a:pt x="52900" y="36072"/>
                  </a:lnTo>
                  <a:lnTo>
                    <a:pt x="52877" y="36115"/>
                  </a:lnTo>
                  <a:lnTo>
                    <a:pt x="52854" y="36158"/>
                  </a:lnTo>
                  <a:lnTo>
                    <a:pt x="52832" y="36201"/>
                  </a:lnTo>
                  <a:lnTo>
                    <a:pt x="52804" y="36233"/>
                  </a:lnTo>
                  <a:lnTo>
                    <a:pt x="52772" y="36255"/>
                  </a:lnTo>
                  <a:lnTo>
                    <a:pt x="52741" y="36277"/>
                  </a:lnTo>
                  <a:lnTo>
                    <a:pt x="52709" y="36298"/>
                  </a:lnTo>
                  <a:lnTo>
                    <a:pt x="52673" y="36298"/>
                  </a:lnTo>
                  <a:lnTo>
                    <a:pt x="51478" y="36449"/>
                  </a:lnTo>
                  <a:lnTo>
                    <a:pt x="50283" y="36568"/>
                  </a:lnTo>
                  <a:lnTo>
                    <a:pt x="49083" y="36665"/>
                  </a:lnTo>
                  <a:lnTo>
                    <a:pt x="47884" y="36741"/>
                  </a:lnTo>
                  <a:lnTo>
                    <a:pt x="46680" y="36795"/>
                  </a:lnTo>
                  <a:lnTo>
                    <a:pt x="45476" y="36827"/>
                  </a:lnTo>
                  <a:lnTo>
                    <a:pt x="44272" y="36838"/>
                  </a:lnTo>
                  <a:lnTo>
                    <a:pt x="43063" y="36838"/>
                  </a:lnTo>
                  <a:lnTo>
                    <a:pt x="41855" y="36816"/>
                  </a:lnTo>
                  <a:lnTo>
                    <a:pt x="40646" y="36773"/>
                  </a:lnTo>
                  <a:lnTo>
                    <a:pt x="39437" y="36719"/>
                  </a:lnTo>
                  <a:lnTo>
                    <a:pt x="38224" y="36654"/>
                  </a:lnTo>
                  <a:lnTo>
                    <a:pt x="37011" y="36568"/>
                  </a:lnTo>
                  <a:lnTo>
                    <a:pt x="35803" y="36471"/>
                  </a:lnTo>
                  <a:lnTo>
                    <a:pt x="34590" y="36352"/>
                  </a:lnTo>
                  <a:lnTo>
                    <a:pt x="33376" y="36233"/>
                  </a:lnTo>
                  <a:lnTo>
                    <a:pt x="32163" y="36093"/>
                  </a:lnTo>
                  <a:lnTo>
                    <a:pt x="30955" y="35953"/>
                  </a:lnTo>
                  <a:lnTo>
                    <a:pt x="29742" y="35791"/>
                  </a:lnTo>
                  <a:lnTo>
                    <a:pt x="28529" y="35629"/>
                  </a:lnTo>
                  <a:lnTo>
                    <a:pt x="27320" y="35456"/>
                  </a:lnTo>
                  <a:lnTo>
                    <a:pt x="26111" y="35284"/>
                  </a:lnTo>
                  <a:lnTo>
                    <a:pt x="23694" y="34906"/>
                  </a:lnTo>
                  <a:lnTo>
                    <a:pt x="21286" y="34507"/>
                  </a:lnTo>
                  <a:lnTo>
                    <a:pt x="18883" y="34096"/>
                  </a:lnTo>
                  <a:lnTo>
                    <a:pt x="14103" y="33255"/>
                  </a:lnTo>
                  <a:lnTo>
                    <a:pt x="14008" y="33233"/>
                  </a:lnTo>
                  <a:lnTo>
                    <a:pt x="13917" y="33179"/>
                  </a:lnTo>
                  <a:lnTo>
                    <a:pt x="13830" y="33103"/>
                  </a:lnTo>
                  <a:lnTo>
                    <a:pt x="13749" y="33017"/>
                  </a:lnTo>
                  <a:lnTo>
                    <a:pt x="13676" y="32920"/>
                  </a:lnTo>
                  <a:lnTo>
                    <a:pt x="13608" y="32801"/>
                  </a:lnTo>
                  <a:lnTo>
                    <a:pt x="13549" y="32661"/>
                  </a:lnTo>
                  <a:lnTo>
                    <a:pt x="13494" y="32521"/>
                  </a:lnTo>
                  <a:lnTo>
                    <a:pt x="13449" y="32359"/>
                  </a:lnTo>
                  <a:lnTo>
                    <a:pt x="13403" y="32197"/>
                  </a:lnTo>
                  <a:lnTo>
                    <a:pt x="13367" y="32024"/>
                  </a:lnTo>
                  <a:lnTo>
                    <a:pt x="13340" y="31851"/>
                  </a:lnTo>
                  <a:lnTo>
                    <a:pt x="13317" y="31668"/>
                  </a:lnTo>
                  <a:lnTo>
                    <a:pt x="13299" y="31484"/>
                  </a:lnTo>
                  <a:lnTo>
                    <a:pt x="13290" y="31290"/>
                  </a:lnTo>
                  <a:lnTo>
                    <a:pt x="13285" y="31107"/>
                  </a:lnTo>
                  <a:lnTo>
                    <a:pt x="13290" y="30912"/>
                  </a:lnTo>
                  <a:lnTo>
                    <a:pt x="13299" y="30729"/>
                  </a:lnTo>
                  <a:lnTo>
                    <a:pt x="13313" y="30545"/>
                  </a:lnTo>
                  <a:lnTo>
                    <a:pt x="13335" y="30373"/>
                  </a:lnTo>
                  <a:lnTo>
                    <a:pt x="13362" y="30200"/>
                  </a:lnTo>
                  <a:lnTo>
                    <a:pt x="13399" y="30038"/>
                  </a:lnTo>
                  <a:lnTo>
                    <a:pt x="13440" y="29887"/>
                  </a:lnTo>
                  <a:lnTo>
                    <a:pt x="13485" y="29747"/>
                  </a:lnTo>
                  <a:lnTo>
                    <a:pt x="13540" y="29617"/>
                  </a:lnTo>
                  <a:lnTo>
                    <a:pt x="13603" y="29498"/>
                  </a:lnTo>
                  <a:lnTo>
                    <a:pt x="13667" y="29401"/>
                  </a:lnTo>
                  <a:lnTo>
                    <a:pt x="13744" y="29315"/>
                  </a:lnTo>
                  <a:lnTo>
                    <a:pt x="13821" y="29250"/>
                  </a:lnTo>
                  <a:lnTo>
                    <a:pt x="13912" y="29207"/>
                  </a:lnTo>
                  <a:lnTo>
                    <a:pt x="14003" y="29185"/>
                  </a:lnTo>
                  <a:lnTo>
                    <a:pt x="14103" y="29175"/>
                  </a:lnTo>
                  <a:close/>
                  <a:moveTo>
                    <a:pt x="8669" y="29175"/>
                  </a:moveTo>
                  <a:lnTo>
                    <a:pt x="8801" y="29185"/>
                  </a:lnTo>
                  <a:lnTo>
                    <a:pt x="8937" y="29218"/>
                  </a:lnTo>
                  <a:lnTo>
                    <a:pt x="9069" y="29261"/>
                  </a:lnTo>
                  <a:lnTo>
                    <a:pt x="9196" y="29315"/>
                  </a:lnTo>
                  <a:lnTo>
                    <a:pt x="9319" y="29401"/>
                  </a:lnTo>
                  <a:lnTo>
                    <a:pt x="9441" y="29498"/>
                  </a:lnTo>
                  <a:lnTo>
                    <a:pt x="9555" y="29617"/>
                  </a:lnTo>
                  <a:lnTo>
                    <a:pt x="9669" y="29758"/>
                  </a:lnTo>
                  <a:lnTo>
                    <a:pt x="9773" y="29919"/>
                  </a:lnTo>
                  <a:lnTo>
                    <a:pt x="9823" y="30006"/>
                  </a:lnTo>
                  <a:lnTo>
                    <a:pt x="9873" y="30103"/>
                  </a:lnTo>
                  <a:lnTo>
                    <a:pt x="9919" y="30200"/>
                  </a:lnTo>
                  <a:lnTo>
                    <a:pt x="9964" y="30308"/>
                  </a:lnTo>
                  <a:lnTo>
                    <a:pt x="10009" y="30416"/>
                  </a:lnTo>
                  <a:lnTo>
                    <a:pt x="10050" y="30535"/>
                  </a:lnTo>
                  <a:lnTo>
                    <a:pt x="10091" y="30653"/>
                  </a:lnTo>
                  <a:lnTo>
                    <a:pt x="10132" y="30783"/>
                  </a:lnTo>
                  <a:lnTo>
                    <a:pt x="10168" y="30923"/>
                  </a:lnTo>
                  <a:lnTo>
                    <a:pt x="10200" y="31064"/>
                  </a:lnTo>
                  <a:lnTo>
                    <a:pt x="10232" y="31204"/>
                  </a:lnTo>
                  <a:lnTo>
                    <a:pt x="10264" y="31355"/>
                  </a:lnTo>
                  <a:lnTo>
                    <a:pt x="10355" y="31614"/>
                  </a:lnTo>
                  <a:lnTo>
                    <a:pt x="10441" y="31884"/>
                  </a:lnTo>
                  <a:lnTo>
                    <a:pt x="10523" y="32164"/>
                  </a:lnTo>
                  <a:lnTo>
                    <a:pt x="10596" y="32456"/>
                  </a:lnTo>
                  <a:lnTo>
                    <a:pt x="10659" y="32747"/>
                  </a:lnTo>
                  <a:lnTo>
                    <a:pt x="10718" y="33060"/>
                  </a:lnTo>
                  <a:lnTo>
                    <a:pt x="10773" y="33373"/>
                  </a:lnTo>
                  <a:lnTo>
                    <a:pt x="10814" y="33697"/>
                  </a:lnTo>
                  <a:lnTo>
                    <a:pt x="10855" y="34021"/>
                  </a:lnTo>
                  <a:lnTo>
                    <a:pt x="10882" y="34355"/>
                  </a:lnTo>
                  <a:lnTo>
                    <a:pt x="10904" y="34701"/>
                  </a:lnTo>
                  <a:lnTo>
                    <a:pt x="10918" y="35046"/>
                  </a:lnTo>
                  <a:lnTo>
                    <a:pt x="10923" y="35402"/>
                  </a:lnTo>
                  <a:lnTo>
                    <a:pt x="10918" y="35748"/>
                  </a:lnTo>
                  <a:lnTo>
                    <a:pt x="10909" y="36115"/>
                  </a:lnTo>
                  <a:lnTo>
                    <a:pt x="10891" y="36471"/>
                  </a:lnTo>
                  <a:lnTo>
                    <a:pt x="10859" y="36838"/>
                  </a:lnTo>
                  <a:lnTo>
                    <a:pt x="10818" y="37183"/>
                  </a:lnTo>
                  <a:lnTo>
                    <a:pt x="10768" y="37518"/>
                  </a:lnTo>
                  <a:lnTo>
                    <a:pt x="10714" y="37831"/>
                  </a:lnTo>
                  <a:lnTo>
                    <a:pt x="10646" y="38133"/>
                  </a:lnTo>
                  <a:lnTo>
                    <a:pt x="10573" y="38414"/>
                  </a:lnTo>
                  <a:lnTo>
                    <a:pt x="10496" y="38684"/>
                  </a:lnTo>
                  <a:lnTo>
                    <a:pt x="10405" y="38943"/>
                  </a:lnTo>
                  <a:lnTo>
                    <a:pt x="10314" y="39180"/>
                  </a:lnTo>
                  <a:lnTo>
                    <a:pt x="10214" y="39407"/>
                  </a:lnTo>
                  <a:lnTo>
                    <a:pt x="10109" y="39612"/>
                  </a:lnTo>
                  <a:lnTo>
                    <a:pt x="10000" y="39806"/>
                  </a:lnTo>
                  <a:lnTo>
                    <a:pt x="9882" y="39979"/>
                  </a:lnTo>
                  <a:lnTo>
                    <a:pt x="9764" y="40141"/>
                  </a:lnTo>
                  <a:lnTo>
                    <a:pt x="9641" y="40281"/>
                  </a:lnTo>
                  <a:lnTo>
                    <a:pt x="9514" y="40410"/>
                  </a:lnTo>
                  <a:lnTo>
                    <a:pt x="9382" y="40518"/>
                  </a:lnTo>
                  <a:lnTo>
                    <a:pt x="9251" y="40605"/>
                  </a:lnTo>
                  <a:lnTo>
                    <a:pt x="9114" y="40691"/>
                  </a:lnTo>
                  <a:lnTo>
                    <a:pt x="8978" y="40745"/>
                  </a:lnTo>
                  <a:lnTo>
                    <a:pt x="8837" y="40788"/>
                  </a:lnTo>
                  <a:lnTo>
                    <a:pt x="8696" y="40821"/>
                  </a:lnTo>
                  <a:lnTo>
                    <a:pt x="8556" y="40831"/>
                  </a:lnTo>
                  <a:lnTo>
                    <a:pt x="8410" y="40821"/>
                  </a:lnTo>
                  <a:lnTo>
                    <a:pt x="8269" y="40799"/>
                  </a:lnTo>
                  <a:lnTo>
                    <a:pt x="8128" y="40756"/>
                  </a:lnTo>
                  <a:lnTo>
                    <a:pt x="7988" y="40691"/>
                  </a:lnTo>
                  <a:lnTo>
                    <a:pt x="7847" y="40615"/>
                  </a:lnTo>
                  <a:lnTo>
                    <a:pt x="7710" y="40529"/>
                  </a:lnTo>
                  <a:lnTo>
                    <a:pt x="7574" y="40410"/>
                  </a:lnTo>
                  <a:lnTo>
                    <a:pt x="7438" y="40281"/>
                  </a:lnTo>
                  <a:lnTo>
                    <a:pt x="7311" y="40141"/>
                  </a:lnTo>
                  <a:lnTo>
                    <a:pt x="7174" y="39968"/>
                  </a:lnTo>
                  <a:lnTo>
                    <a:pt x="7047" y="39784"/>
                  </a:lnTo>
                  <a:lnTo>
                    <a:pt x="6920" y="39590"/>
                  </a:lnTo>
                  <a:lnTo>
                    <a:pt x="6806" y="39374"/>
                  </a:lnTo>
                  <a:lnTo>
                    <a:pt x="6697" y="39158"/>
                  </a:lnTo>
                  <a:lnTo>
                    <a:pt x="6593" y="38921"/>
                  </a:lnTo>
                  <a:lnTo>
                    <a:pt x="6497" y="38662"/>
                  </a:lnTo>
                  <a:lnTo>
                    <a:pt x="6406" y="38403"/>
                  </a:lnTo>
                  <a:lnTo>
                    <a:pt x="6320" y="38133"/>
                  </a:lnTo>
                  <a:lnTo>
                    <a:pt x="6243" y="37863"/>
                  </a:lnTo>
                  <a:lnTo>
                    <a:pt x="6175" y="37572"/>
                  </a:lnTo>
                  <a:lnTo>
                    <a:pt x="6116" y="37280"/>
                  </a:lnTo>
                  <a:lnTo>
                    <a:pt x="6061" y="36978"/>
                  </a:lnTo>
                  <a:lnTo>
                    <a:pt x="6011" y="36665"/>
                  </a:lnTo>
                  <a:lnTo>
                    <a:pt x="5970" y="36352"/>
                  </a:lnTo>
                  <a:lnTo>
                    <a:pt x="5938" y="36039"/>
                  </a:lnTo>
                  <a:lnTo>
                    <a:pt x="5916" y="35726"/>
                  </a:lnTo>
                  <a:lnTo>
                    <a:pt x="5902" y="35402"/>
                  </a:lnTo>
                  <a:lnTo>
                    <a:pt x="5893" y="35079"/>
                  </a:lnTo>
                  <a:lnTo>
                    <a:pt x="5893" y="34755"/>
                  </a:lnTo>
                  <a:lnTo>
                    <a:pt x="5902" y="34431"/>
                  </a:lnTo>
                  <a:lnTo>
                    <a:pt x="5920" y="34107"/>
                  </a:lnTo>
                  <a:lnTo>
                    <a:pt x="5943" y="33783"/>
                  </a:lnTo>
                  <a:lnTo>
                    <a:pt x="5979" y="33470"/>
                  </a:lnTo>
                  <a:lnTo>
                    <a:pt x="6020" y="33157"/>
                  </a:lnTo>
                  <a:lnTo>
                    <a:pt x="6075" y="32844"/>
                  </a:lnTo>
                  <a:lnTo>
                    <a:pt x="6134" y="32531"/>
                  </a:lnTo>
                  <a:lnTo>
                    <a:pt x="6207" y="32240"/>
                  </a:lnTo>
                  <a:lnTo>
                    <a:pt x="6284" y="31949"/>
                  </a:lnTo>
                  <a:lnTo>
                    <a:pt x="6375" y="31657"/>
                  </a:lnTo>
                  <a:lnTo>
                    <a:pt x="6475" y="31387"/>
                  </a:lnTo>
                  <a:lnTo>
                    <a:pt x="6579" y="31117"/>
                  </a:lnTo>
                  <a:lnTo>
                    <a:pt x="6670" y="30912"/>
                  </a:lnTo>
                  <a:lnTo>
                    <a:pt x="6765" y="30729"/>
                  </a:lnTo>
                  <a:lnTo>
                    <a:pt x="6865" y="30545"/>
                  </a:lnTo>
                  <a:lnTo>
                    <a:pt x="6974" y="30373"/>
                  </a:lnTo>
                  <a:lnTo>
                    <a:pt x="7088" y="30211"/>
                  </a:lnTo>
                  <a:lnTo>
                    <a:pt x="7202" y="30060"/>
                  </a:lnTo>
                  <a:lnTo>
                    <a:pt x="7324" y="29909"/>
                  </a:lnTo>
                  <a:lnTo>
                    <a:pt x="7451" y="29779"/>
                  </a:lnTo>
                  <a:lnTo>
                    <a:pt x="7579" y="29660"/>
                  </a:lnTo>
                  <a:lnTo>
                    <a:pt x="7710" y="29552"/>
                  </a:lnTo>
                  <a:lnTo>
                    <a:pt x="7847" y="29455"/>
                  </a:lnTo>
                  <a:lnTo>
                    <a:pt x="7983" y="29380"/>
                  </a:lnTo>
                  <a:lnTo>
                    <a:pt x="8119" y="29304"/>
                  </a:lnTo>
                  <a:lnTo>
                    <a:pt x="8256" y="29250"/>
                  </a:lnTo>
                  <a:lnTo>
                    <a:pt x="8392" y="29207"/>
                  </a:lnTo>
                  <a:lnTo>
                    <a:pt x="8533" y="29185"/>
                  </a:lnTo>
                  <a:lnTo>
                    <a:pt x="8669" y="29175"/>
                  </a:lnTo>
                  <a:close/>
                  <a:moveTo>
                    <a:pt x="8451" y="1"/>
                  </a:moveTo>
                  <a:lnTo>
                    <a:pt x="8078" y="11"/>
                  </a:lnTo>
                  <a:lnTo>
                    <a:pt x="7706" y="33"/>
                  </a:lnTo>
                  <a:lnTo>
                    <a:pt x="7342" y="65"/>
                  </a:lnTo>
                  <a:lnTo>
                    <a:pt x="6983" y="109"/>
                  </a:lnTo>
                  <a:lnTo>
                    <a:pt x="6629" y="152"/>
                  </a:lnTo>
                  <a:lnTo>
                    <a:pt x="6279" y="217"/>
                  </a:lnTo>
                  <a:lnTo>
                    <a:pt x="5938" y="292"/>
                  </a:lnTo>
                  <a:lnTo>
                    <a:pt x="5602" y="378"/>
                  </a:lnTo>
                  <a:lnTo>
                    <a:pt x="5271" y="476"/>
                  </a:lnTo>
                  <a:lnTo>
                    <a:pt x="4953" y="584"/>
                  </a:lnTo>
                  <a:lnTo>
                    <a:pt x="4639" y="713"/>
                  </a:lnTo>
                  <a:lnTo>
                    <a:pt x="4335" y="843"/>
                  </a:lnTo>
                  <a:lnTo>
                    <a:pt x="4039" y="1004"/>
                  </a:lnTo>
                  <a:lnTo>
                    <a:pt x="3753" y="1166"/>
                  </a:lnTo>
                  <a:lnTo>
                    <a:pt x="3476" y="1350"/>
                  </a:lnTo>
                  <a:lnTo>
                    <a:pt x="3208" y="1544"/>
                  </a:lnTo>
                  <a:lnTo>
                    <a:pt x="2953" y="1760"/>
                  </a:lnTo>
                  <a:lnTo>
                    <a:pt x="2831" y="1879"/>
                  </a:lnTo>
                  <a:lnTo>
                    <a:pt x="2713" y="1997"/>
                  </a:lnTo>
                  <a:lnTo>
                    <a:pt x="2594" y="2116"/>
                  </a:lnTo>
                  <a:lnTo>
                    <a:pt x="2481" y="2246"/>
                  </a:lnTo>
                  <a:lnTo>
                    <a:pt x="2367" y="2375"/>
                  </a:lnTo>
                  <a:lnTo>
                    <a:pt x="2258" y="2515"/>
                  </a:lnTo>
                  <a:lnTo>
                    <a:pt x="2154" y="2656"/>
                  </a:lnTo>
                  <a:lnTo>
                    <a:pt x="2054" y="2796"/>
                  </a:lnTo>
                  <a:lnTo>
                    <a:pt x="1954" y="2947"/>
                  </a:lnTo>
                  <a:lnTo>
                    <a:pt x="1858" y="3098"/>
                  </a:lnTo>
                  <a:lnTo>
                    <a:pt x="1768" y="3260"/>
                  </a:lnTo>
                  <a:lnTo>
                    <a:pt x="1681" y="3422"/>
                  </a:lnTo>
                  <a:lnTo>
                    <a:pt x="1595" y="3595"/>
                  </a:lnTo>
                  <a:lnTo>
                    <a:pt x="1513" y="3768"/>
                  </a:lnTo>
                  <a:lnTo>
                    <a:pt x="1436" y="3940"/>
                  </a:lnTo>
                  <a:lnTo>
                    <a:pt x="1363" y="4124"/>
                  </a:lnTo>
                  <a:lnTo>
                    <a:pt x="1295" y="4318"/>
                  </a:lnTo>
                  <a:lnTo>
                    <a:pt x="1227" y="4512"/>
                  </a:lnTo>
                  <a:lnTo>
                    <a:pt x="1168" y="4707"/>
                  </a:lnTo>
                  <a:lnTo>
                    <a:pt x="1109" y="4912"/>
                  </a:lnTo>
                  <a:lnTo>
                    <a:pt x="1072" y="5063"/>
                  </a:lnTo>
                  <a:lnTo>
                    <a:pt x="1036" y="5214"/>
                  </a:lnTo>
                  <a:lnTo>
                    <a:pt x="1000" y="5397"/>
                  </a:lnTo>
                  <a:lnTo>
                    <a:pt x="968" y="5581"/>
                  </a:lnTo>
                  <a:lnTo>
                    <a:pt x="936" y="5775"/>
                  </a:lnTo>
                  <a:lnTo>
                    <a:pt x="904" y="5991"/>
                  </a:lnTo>
                  <a:lnTo>
                    <a:pt x="850" y="6444"/>
                  </a:lnTo>
                  <a:lnTo>
                    <a:pt x="795" y="6941"/>
                  </a:lnTo>
                  <a:lnTo>
                    <a:pt x="750" y="7480"/>
                  </a:lnTo>
                  <a:lnTo>
                    <a:pt x="704" y="8052"/>
                  </a:lnTo>
                  <a:lnTo>
                    <a:pt x="664" y="8657"/>
                  </a:lnTo>
                  <a:lnTo>
                    <a:pt x="632" y="9283"/>
                  </a:lnTo>
                  <a:lnTo>
                    <a:pt x="600" y="9941"/>
                  </a:lnTo>
                  <a:lnTo>
                    <a:pt x="573" y="10621"/>
                  </a:lnTo>
                  <a:lnTo>
                    <a:pt x="545" y="11323"/>
                  </a:lnTo>
                  <a:lnTo>
                    <a:pt x="527" y="12035"/>
                  </a:lnTo>
                  <a:lnTo>
                    <a:pt x="509" y="12758"/>
                  </a:lnTo>
                  <a:lnTo>
                    <a:pt x="477" y="14226"/>
                  </a:lnTo>
                  <a:lnTo>
                    <a:pt x="455" y="15694"/>
                  </a:lnTo>
                  <a:lnTo>
                    <a:pt x="441" y="17151"/>
                  </a:lnTo>
                  <a:lnTo>
                    <a:pt x="432" y="18554"/>
                  </a:lnTo>
                  <a:lnTo>
                    <a:pt x="423" y="19893"/>
                  </a:lnTo>
                  <a:lnTo>
                    <a:pt x="409" y="22213"/>
                  </a:lnTo>
                  <a:lnTo>
                    <a:pt x="395" y="23163"/>
                  </a:lnTo>
                  <a:lnTo>
                    <a:pt x="382" y="23929"/>
                  </a:lnTo>
                  <a:lnTo>
                    <a:pt x="355" y="24749"/>
                  </a:lnTo>
                  <a:lnTo>
                    <a:pt x="327" y="25570"/>
                  </a:lnTo>
                  <a:lnTo>
                    <a:pt x="264" y="27200"/>
                  </a:lnTo>
                  <a:lnTo>
                    <a:pt x="196" y="28797"/>
                  </a:lnTo>
                  <a:lnTo>
                    <a:pt x="127" y="30384"/>
                  </a:lnTo>
                  <a:lnTo>
                    <a:pt x="96" y="31161"/>
                  </a:lnTo>
                  <a:lnTo>
                    <a:pt x="68" y="31938"/>
                  </a:lnTo>
                  <a:lnTo>
                    <a:pt x="46" y="32704"/>
                  </a:lnTo>
                  <a:lnTo>
                    <a:pt x="27" y="33460"/>
                  </a:lnTo>
                  <a:lnTo>
                    <a:pt x="9" y="34215"/>
                  </a:lnTo>
                  <a:lnTo>
                    <a:pt x="5" y="34971"/>
                  </a:lnTo>
                  <a:lnTo>
                    <a:pt x="0" y="35715"/>
                  </a:lnTo>
                  <a:lnTo>
                    <a:pt x="9" y="36449"/>
                  </a:lnTo>
                  <a:lnTo>
                    <a:pt x="23" y="37172"/>
                  </a:lnTo>
                  <a:lnTo>
                    <a:pt x="46" y="37896"/>
                  </a:lnTo>
                  <a:lnTo>
                    <a:pt x="82" y="38619"/>
                  </a:lnTo>
                  <a:lnTo>
                    <a:pt x="105" y="38975"/>
                  </a:lnTo>
                  <a:lnTo>
                    <a:pt x="127" y="39320"/>
                  </a:lnTo>
                  <a:lnTo>
                    <a:pt x="155" y="39676"/>
                  </a:lnTo>
                  <a:lnTo>
                    <a:pt x="182" y="40022"/>
                  </a:lnTo>
                  <a:lnTo>
                    <a:pt x="218" y="40378"/>
                  </a:lnTo>
                  <a:lnTo>
                    <a:pt x="255" y="40723"/>
                  </a:lnTo>
                  <a:lnTo>
                    <a:pt x="291" y="41069"/>
                  </a:lnTo>
                  <a:lnTo>
                    <a:pt x="336" y="41403"/>
                  </a:lnTo>
                  <a:lnTo>
                    <a:pt x="382" y="41749"/>
                  </a:lnTo>
                  <a:lnTo>
                    <a:pt x="432" y="42083"/>
                  </a:lnTo>
                  <a:lnTo>
                    <a:pt x="486" y="42429"/>
                  </a:lnTo>
                  <a:lnTo>
                    <a:pt x="545" y="42763"/>
                  </a:lnTo>
                  <a:lnTo>
                    <a:pt x="604" y="43098"/>
                  </a:lnTo>
                  <a:lnTo>
                    <a:pt x="673" y="43422"/>
                  </a:lnTo>
                  <a:lnTo>
                    <a:pt x="741" y="43756"/>
                  </a:lnTo>
                  <a:lnTo>
                    <a:pt x="813" y="44080"/>
                  </a:lnTo>
                  <a:lnTo>
                    <a:pt x="891" y="44415"/>
                  </a:lnTo>
                  <a:lnTo>
                    <a:pt x="977" y="44738"/>
                  </a:lnTo>
                  <a:lnTo>
                    <a:pt x="1063" y="45051"/>
                  </a:lnTo>
                  <a:lnTo>
                    <a:pt x="1154" y="45375"/>
                  </a:lnTo>
                  <a:lnTo>
                    <a:pt x="1250" y="45699"/>
                  </a:lnTo>
                  <a:lnTo>
                    <a:pt x="1354" y="46012"/>
                  </a:lnTo>
                  <a:lnTo>
                    <a:pt x="1459" y="46325"/>
                  </a:lnTo>
                  <a:lnTo>
                    <a:pt x="1568" y="46638"/>
                  </a:lnTo>
                  <a:lnTo>
                    <a:pt x="1686" y="46951"/>
                  </a:lnTo>
                  <a:lnTo>
                    <a:pt x="1808" y="47264"/>
                  </a:lnTo>
                  <a:lnTo>
                    <a:pt x="1890" y="47458"/>
                  </a:lnTo>
                  <a:lnTo>
                    <a:pt x="1977" y="47653"/>
                  </a:lnTo>
                  <a:lnTo>
                    <a:pt x="2063" y="47847"/>
                  </a:lnTo>
                  <a:lnTo>
                    <a:pt x="2154" y="48041"/>
                  </a:lnTo>
                  <a:lnTo>
                    <a:pt x="2245" y="48225"/>
                  </a:lnTo>
                  <a:lnTo>
                    <a:pt x="2340" y="48397"/>
                  </a:lnTo>
                  <a:lnTo>
                    <a:pt x="2535" y="48754"/>
                  </a:lnTo>
                  <a:lnTo>
                    <a:pt x="2740" y="49077"/>
                  </a:lnTo>
                  <a:lnTo>
                    <a:pt x="2949" y="49390"/>
                  </a:lnTo>
                  <a:lnTo>
                    <a:pt x="3172" y="49693"/>
                  </a:lnTo>
                  <a:lnTo>
                    <a:pt x="3399" y="49984"/>
                  </a:lnTo>
                  <a:lnTo>
                    <a:pt x="3630" y="50254"/>
                  </a:lnTo>
                  <a:lnTo>
                    <a:pt x="3871" y="50502"/>
                  </a:lnTo>
                  <a:lnTo>
                    <a:pt x="4121" y="50750"/>
                  </a:lnTo>
                  <a:lnTo>
                    <a:pt x="4376" y="50977"/>
                  </a:lnTo>
                  <a:lnTo>
                    <a:pt x="4639" y="51193"/>
                  </a:lnTo>
                  <a:lnTo>
                    <a:pt x="4907" y="51387"/>
                  </a:lnTo>
                  <a:lnTo>
                    <a:pt x="5180" y="51581"/>
                  </a:lnTo>
                  <a:lnTo>
                    <a:pt x="5457" y="51754"/>
                  </a:lnTo>
                  <a:lnTo>
                    <a:pt x="5743" y="51916"/>
                  </a:lnTo>
                  <a:lnTo>
                    <a:pt x="6029" y="52067"/>
                  </a:lnTo>
                  <a:lnTo>
                    <a:pt x="6325" y="52218"/>
                  </a:lnTo>
                  <a:lnTo>
                    <a:pt x="6625" y="52348"/>
                  </a:lnTo>
                  <a:lnTo>
                    <a:pt x="6924" y="52466"/>
                  </a:lnTo>
                  <a:lnTo>
                    <a:pt x="7233" y="52574"/>
                  </a:lnTo>
                  <a:lnTo>
                    <a:pt x="7542" y="52682"/>
                  </a:lnTo>
                  <a:lnTo>
                    <a:pt x="7856" y="52769"/>
                  </a:lnTo>
                  <a:lnTo>
                    <a:pt x="8174" y="52855"/>
                  </a:lnTo>
                  <a:lnTo>
                    <a:pt x="8496" y="52931"/>
                  </a:lnTo>
                  <a:lnTo>
                    <a:pt x="8819" y="52995"/>
                  </a:lnTo>
                  <a:lnTo>
                    <a:pt x="9142" y="53049"/>
                  </a:lnTo>
                  <a:lnTo>
                    <a:pt x="9469" y="53103"/>
                  </a:lnTo>
                  <a:lnTo>
                    <a:pt x="9800" y="53146"/>
                  </a:lnTo>
                  <a:lnTo>
                    <a:pt x="10132" y="53179"/>
                  </a:lnTo>
                  <a:lnTo>
                    <a:pt x="10464" y="53211"/>
                  </a:lnTo>
                  <a:lnTo>
                    <a:pt x="11132" y="53254"/>
                  </a:lnTo>
                  <a:lnTo>
                    <a:pt x="11804" y="53276"/>
                  </a:lnTo>
                  <a:lnTo>
                    <a:pt x="12477" y="53287"/>
                  </a:lnTo>
                  <a:lnTo>
                    <a:pt x="13149" y="53276"/>
                  </a:lnTo>
                  <a:lnTo>
                    <a:pt x="13817" y="53254"/>
                  </a:lnTo>
                  <a:lnTo>
                    <a:pt x="14476" y="53211"/>
                  </a:lnTo>
                  <a:lnTo>
                    <a:pt x="15775" y="53136"/>
                  </a:lnTo>
                  <a:lnTo>
                    <a:pt x="17025" y="53049"/>
                  </a:lnTo>
                  <a:lnTo>
                    <a:pt x="17629" y="53006"/>
                  </a:lnTo>
                  <a:lnTo>
                    <a:pt x="18215" y="52974"/>
                  </a:lnTo>
                  <a:lnTo>
                    <a:pt x="18778" y="52963"/>
                  </a:lnTo>
                  <a:lnTo>
                    <a:pt x="19324" y="52952"/>
                  </a:lnTo>
                  <a:lnTo>
                    <a:pt x="19841" y="52963"/>
                  </a:lnTo>
                  <a:lnTo>
                    <a:pt x="20332" y="52995"/>
                  </a:lnTo>
                  <a:lnTo>
                    <a:pt x="24885" y="53395"/>
                  </a:lnTo>
                  <a:lnTo>
                    <a:pt x="29437" y="53794"/>
                  </a:lnTo>
                  <a:lnTo>
                    <a:pt x="33990" y="54193"/>
                  </a:lnTo>
                  <a:lnTo>
                    <a:pt x="38538" y="54593"/>
                  </a:lnTo>
                  <a:lnTo>
                    <a:pt x="40987" y="54798"/>
                  </a:lnTo>
                  <a:lnTo>
                    <a:pt x="43431" y="55024"/>
                  </a:lnTo>
                  <a:lnTo>
                    <a:pt x="45880" y="55240"/>
                  </a:lnTo>
                  <a:lnTo>
                    <a:pt x="48334" y="55456"/>
                  </a:lnTo>
                  <a:lnTo>
                    <a:pt x="48511" y="55478"/>
                  </a:lnTo>
                  <a:lnTo>
                    <a:pt x="48706" y="55510"/>
                  </a:lnTo>
                  <a:lnTo>
                    <a:pt x="48920" y="55553"/>
                  </a:lnTo>
                  <a:lnTo>
                    <a:pt x="49151" y="55607"/>
                  </a:lnTo>
                  <a:lnTo>
                    <a:pt x="49665" y="55758"/>
                  </a:lnTo>
                  <a:lnTo>
                    <a:pt x="50228" y="55931"/>
                  </a:lnTo>
                  <a:lnTo>
                    <a:pt x="51464" y="56309"/>
                  </a:lnTo>
                  <a:lnTo>
                    <a:pt x="52114" y="56503"/>
                  </a:lnTo>
                  <a:lnTo>
                    <a:pt x="52768" y="56676"/>
                  </a:lnTo>
                  <a:lnTo>
                    <a:pt x="53091" y="56751"/>
                  </a:lnTo>
                  <a:lnTo>
                    <a:pt x="53413" y="56816"/>
                  </a:lnTo>
                  <a:lnTo>
                    <a:pt x="53731" y="56881"/>
                  </a:lnTo>
                  <a:lnTo>
                    <a:pt x="54040" y="56924"/>
                  </a:lnTo>
                  <a:lnTo>
                    <a:pt x="54340" y="56967"/>
                  </a:lnTo>
                  <a:lnTo>
                    <a:pt x="54635" y="56989"/>
                  </a:lnTo>
                  <a:lnTo>
                    <a:pt x="54917" y="57000"/>
                  </a:lnTo>
                  <a:lnTo>
                    <a:pt x="55190" y="56989"/>
                  </a:lnTo>
                  <a:lnTo>
                    <a:pt x="55444" y="56967"/>
                  </a:lnTo>
                  <a:lnTo>
                    <a:pt x="55685" y="56924"/>
                  </a:lnTo>
                  <a:lnTo>
                    <a:pt x="55798" y="56892"/>
                  </a:lnTo>
                  <a:lnTo>
                    <a:pt x="55912" y="56859"/>
                  </a:lnTo>
                  <a:lnTo>
                    <a:pt x="56017" y="56816"/>
                  </a:lnTo>
                  <a:lnTo>
                    <a:pt x="56116" y="56773"/>
                  </a:lnTo>
                  <a:lnTo>
                    <a:pt x="56212" y="56719"/>
                  </a:lnTo>
                  <a:lnTo>
                    <a:pt x="56303" y="56665"/>
                  </a:lnTo>
                  <a:lnTo>
                    <a:pt x="56389" y="56600"/>
                  </a:lnTo>
                  <a:lnTo>
                    <a:pt x="56471" y="56525"/>
                  </a:lnTo>
                  <a:lnTo>
                    <a:pt x="56544" y="56449"/>
                  </a:lnTo>
                  <a:lnTo>
                    <a:pt x="56612" y="56363"/>
                  </a:lnTo>
                  <a:lnTo>
                    <a:pt x="56675" y="56276"/>
                  </a:lnTo>
                  <a:lnTo>
                    <a:pt x="56730" y="56179"/>
                  </a:lnTo>
                  <a:lnTo>
                    <a:pt x="56812" y="56028"/>
                  </a:lnTo>
                  <a:lnTo>
                    <a:pt x="56889" y="55855"/>
                  </a:lnTo>
                  <a:lnTo>
                    <a:pt x="56962" y="55683"/>
                  </a:lnTo>
                  <a:lnTo>
                    <a:pt x="57034" y="55489"/>
                  </a:lnTo>
                  <a:lnTo>
                    <a:pt x="57107" y="55294"/>
                  </a:lnTo>
                  <a:lnTo>
                    <a:pt x="57175" y="55089"/>
                  </a:lnTo>
                  <a:lnTo>
                    <a:pt x="57243" y="54873"/>
                  </a:lnTo>
                  <a:lnTo>
                    <a:pt x="57307" y="54647"/>
                  </a:lnTo>
                  <a:lnTo>
                    <a:pt x="57370" y="54420"/>
                  </a:lnTo>
                  <a:lnTo>
                    <a:pt x="57430" y="54172"/>
                  </a:lnTo>
                  <a:lnTo>
                    <a:pt x="57493" y="53924"/>
                  </a:lnTo>
                  <a:lnTo>
                    <a:pt x="57548" y="53654"/>
                  </a:lnTo>
                  <a:lnTo>
                    <a:pt x="57602" y="53384"/>
                  </a:lnTo>
                  <a:lnTo>
                    <a:pt x="57657" y="53114"/>
                  </a:lnTo>
                  <a:lnTo>
                    <a:pt x="57711" y="52823"/>
                  </a:lnTo>
                  <a:lnTo>
                    <a:pt x="57761" y="52531"/>
                  </a:lnTo>
                  <a:lnTo>
                    <a:pt x="57811" y="52229"/>
                  </a:lnTo>
                  <a:lnTo>
                    <a:pt x="57857" y="51916"/>
                  </a:lnTo>
                  <a:lnTo>
                    <a:pt x="57947" y="51268"/>
                  </a:lnTo>
                  <a:lnTo>
                    <a:pt x="58029" y="50599"/>
                  </a:lnTo>
                  <a:lnTo>
                    <a:pt x="58107" y="49887"/>
                  </a:lnTo>
                  <a:lnTo>
                    <a:pt x="58175" y="49164"/>
                  </a:lnTo>
                  <a:lnTo>
                    <a:pt x="58238" y="48408"/>
                  </a:lnTo>
                  <a:lnTo>
                    <a:pt x="58297" y="47631"/>
                  </a:lnTo>
                  <a:lnTo>
                    <a:pt x="58347" y="46822"/>
                  </a:lnTo>
                  <a:lnTo>
                    <a:pt x="58397" y="46001"/>
                  </a:lnTo>
                  <a:lnTo>
                    <a:pt x="58438" y="45149"/>
                  </a:lnTo>
                  <a:lnTo>
                    <a:pt x="58475" y="44285"/>
                  </a:lnTo>
                  <a:lnTo>
                    <a:pt x="58506" y="43411"/>
                  </a:lnTo>
                  <a:lnTo>
                    <a:pt x="58534" y="42504"/>
                  </a:lnTo>
                  <a:lnTo>
                    <a:pt x="58556" y="41587"/>
                  </a:lnTo>
                  <a:lnTo>
                    <a:pt x="58574" y="40659"/>
                  </a:lnTo>
                  <a:lnTo>
                    <a:pt x="58588" y="39720"/>
                  </a:lnTo>
                  <a:lnTo>
                    <a:pt x="58597" y="38759"/>
                  </a:lnTo>
                  <a:lnTo>
                    <a:pt x="58606" y="37798"/>
                  </a:lnTo>
                  <a:lnTo>
                    <a:pt x="58611" y="36816"/>
                  </a:lnTo>
                  <a:lnTo>
                    <a:pt x="58606" y="35834"/>
                  </a:lnTo>
                  <a:lnTo>
                    <a:pt x="58606" y="34852"/>
                  </a:lnTo>
                  <a:lnTo>
                    <a:pt x="58597" y="33848"/>
                  </a:lnTo>
                  <a:lnTo>
                    <a:pt x="58574" y="31851"/>
                  </a:lnTo>
                  <a:lnTo>
                    <a:pt x="58543" y="29844"/>
                  </a:lnTo>
                  <a:lnTo>
                    <a:pt x="58502" y="27836"/>
                  </a:lnTo>
                  <a:lnTo>
                    <a:pt x="58456" y="25840"/>
                  </a:lnTo>
                  <a:lnTo>
                    <a:pt x="58402" y="23864"/>
                  </a:lnTo>
                  <a:lnTo>
                    <a:pt x="58343" y="21932"/>
                  </a:lnTo>
                  <a:lnTo>
                    <a:pt x="58284" y="20033"/>
                  </a:lnTo>
                  <a:lnTo>
                    <a:pt x="58166" y="16417"/>
                  </a:lnTo>
                  <a:lnTo>
                    <a:pt x="58047" y="13104"/>
                  </a:lnTo>
                  <a:lnTo>
                    <a:pt x="57997" y="11571"/>
                  </a:lnTo>
                  <a:lnTo>
                    <a:pt x="57952" y="10146"/>
                  </a:lnTo>
                  <a:lnTo>
                    <a:pt x="57916" y="8840"/>
                  </a:lnTo>
                  <a:lnTo>
                    <a:pt x="57888" y="7664"/>
                  </a:lnTo>
                  <a:lnTo>
                    <a:pt x="57870" y="6606"/>
                  </a:lnTo>
                  <a:lnTo>
                    <a:pt x="57866" y="6142"/>
                  </a:lnTo>
                  <a:lnTo>
                    <a:pt x="57866" y="5699"/>
                  </a:lnTo>
                  <a:lnTo>
                    <a:pt x="57870" y="5538"/>
                  </a:lnTo>
                  <a:lnTo>
                    <a:pt x="57875" y="5386"/>
                  </a:lnTo>
                  <a:lnTo>
                    <a:pt x="57888" y="5235"/>
                  </a:lnTo>
                  <a:lnTo>
                    <a:pt x="57907" y="5084"/>
                  </a:lnTo>
                  <a:lnTo>
                    <a:pt x="57929" y="4955"/>
                  </a:lnTo>
                  <a:lnTo>
                    <a:pt x="57952" y="4825"/>
                  </a:lnTo>
                  <a:lnTo>
                    <a:pt x="57979" y="4707"/>
                  </a:lnTo>
                  <a:lnTo>
                    <a:pt x="58011" y="4599"/>
                  </a:lnTo>
                  <a:lnTo>
                    <a:pt x="57952" y="3800"/>
                  </a:lnTo>
                  <a:lnTo>
                    <a:pt x="57866" y="3854"/>
                  </a:lnTo>
                  <a:lnTo>
                    <a:pt x="57816" y="3865"/>
                  </a:lnTo>
                  <a:lnTo>
                    <a:pt x="57766" y="3875"/>
                  </a:lnTo>
                  <a:lnTo>
                    <a:pt x="56603" y="3908"/>
                  </a:lnTo>
                  <a:lnTo>
                    <a:pt x="55440" y="3940"/>
                  </a:lnTo>
                  <a:lnTo>
                    <a:pt x="54281" y="3962"/>
                  </a:lnTo>
                  <a:lnTo>
                    <a:pt x="51955" y="3962"/>
                  </a:lnTo>
                  <a:lnTo>
                    <a:pt x="50792" y="3951"/>
                  </a:lnTo>
                  <a:lnTo>
                    <a:pt x="49633" y="3929"/>
                  </a:lnTo>
                  <a:lnTo>
                    <a:pt x="48470" y="3897"/>
                  </a:lnTo>
                  <a:lnTo>
                    <a:pt x="47307" y="3865"/>
                  </a:lnTo>
                  <a:lnTo>
                    <a:pt x="46144" y="3811"/>
                  </a:lnTo>
                  <a:lnTo>
                    <a:pt x="43817" y="3703"/>
                  </a:lnTo>
                  <a:lnTo>
                    <a:pt x="41491" y="3573"/>
                  </a:lnTo>
                  <a:lnTo>
                    <a:pt x="39165" y="3422"/>
                  </a:lnTo>
                  <a:lnTo>
                    <a:pt x="36839" y="3260"/>
                  </a:lnTo>
                  <a:lnTo>
                    <a:pt x="34512" y="3077"/>
                  </a:lnTo>
                  <a:lnTo>
                    <a:pt x="29860" y="2721"/>
                  </a:lnTo>
                  <a:lnTo>
                    <a:pt x="27538" y="2537"/>
                  </a:lnTo>
                  <a:lnTo>
                    <a:pt x="25212" y="2354"/>
                  </a:lnTo>
                  <a:lnTo>
                    <a:pt x="22890" y="2192"/>
                  </a:lnTo>
                  <a:lnTo>
                    <a:pt x="20568" y="2041"/>
                  </a:lnTo>
                  <a:lnTo>
                    <a:pt x="20191" y="1997"/>
                  </a:lnTo>
                  <a:lnTo>
                    <a:pt x="19769" y="1933"/>
                  </a:lnTo>
                  <a:lnTo>
                    <a:pt x="19292" y="1846"/>
                  </a:lnTo>
                  <a:lnTo>
                    <a:pt x="18769" y="1728"/>
                  </a:lnTo>
                  <a:lnTo>
                    <a:pt x="17606" y="1458"/>
                  </a:lnTo>
                  <a:lnTo>
                    <a:pt x="16307" y="1145"/>
                  </a:lnTo>
                  <a:lnTo>
                    <a:pt x="15616" y="983"/>
                  </a:lnTo>
                  <a:lnTo>
                    <a:pt x="14903" y="821"/>
                  </a:lnTo>
                  <a:lnTo>
                    <a:pt x="14171" y="670"/>
                  </a:lnTo>
                  <a:lnTo>
                    <a:pt x="13422" y="519"/>
                  </a:lnTo>
                  <a:lnTo>
                    <a:pt x="12663" y="378"/>
                  </a:lnTo>
                  <a:lnTo>
                    <a:pt x="11895" y="260"/>
                  </a:lnTo>
                  <a:lnTo>
                    <a:pt x="11123" y="163"/>
                  </a:lnTo>
                  <a:lnTo>
                    <a:pt x="10350" y="76"/>
                  </a:lnTo>
                  <a:lnTo>
                    <a:pt x="9969" y="44"/>
                  </a:lnTo>
                  <a:lnTo>
                    <a:pt x="9587" y="22"/>
                  </a:lnTo>
                  <a:lnTo>
                    <a:pt x="9205" y="11"/>
                  </a:lnTo>
                  <a:lnTo>
                    <a:pt x="88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6"/>
            <p:cNvSpPr/>
            <p:nvPr/>
          </p:nvSpPr>
          <p:spPr>
            <a:xfrm>
              <a:off x="3101875" y="-9132550"/>
              <a:ext cx="1479375" cy="435800"/>
            </a:xfrm>
            <a:custGeom>
              <a:avLst/>
              <a:gdLst/>
              <a:ahLst/>
              <a:cxnLst/>
              <a:rect l="l" t="t" r="r" b="b"/>
              <a:pathLst>
                <a:path w="59175" h="17432" extrusionOk="0">
                  <a:moveTo>
                    <a:pt x="8270" y="4178"/>
                  </a:moveTo>
                  <a:lnTo>
                    <a:pt x="8601" y="4188"/>
                  </a:lnTo>
                  <a:lnTo>
                    <a:pt x="8933" y="4210"/>
                  </a:lnTo>
                  <a:lnTo>
                    <a:pt x="9265" y="4242"/>
                  </a:lnTo>
                  <a:lnTo>
                    <a:pt x="9928" y="4307"/>
                  </a:lnTo>
                  <a:lnTo>
                    <a:pt x="9910" y="4696"/>
                  </a:lnTo>
                  <a:lnTo>
                    <a:pt x="9901" y="5074"/>
                  </a:lnTo>
                  <a:lnTo>
                    <a:pt x="9901" y="5462"/>
                  </a:lnTo>
                  <a:lnTo>
                    <a:pt x="9905" y="5851"/>
                  </a:lnTo>
                  <a:lnTo>
                    <a:pt x="9914" y="6250"/>
                  </a:lnTo>
                  <a:lnTo>
                    <a:pt x="9923" y="6639"/>
                  </a:lnTo>
                  <a:lnTo>
                    <a:pt x="9955" y="7426"/>
                  </a:lnTo>
                  <a:lnTo>
                    <a:pt x="10005" y="8333"/>
                  </a:lnTo>
                  <a:lnTo>
                    <a:pt x="10033" y="8786"/>
                  </a:lnTo>
                  <a:lnTo>
                    <a:pt x="10060" y="9229"/>
                  </a:lnTo>
                  <a:lnTo>
                    <a:pt x="10096" y="9682"/>
                  </a:lnTo>
                  <a:lnTo>
                    <a:pt x="10137" y="10136"/>
                  </a:lnTo>
                  <a:lnTo>
                    <a:pt x="10182" y="10578"/>
                  </a:lnTo>
                  <a:lnTo>
                    <a:pt x="10232" y="11021"/>
                  </a:lnTo>
                  <a:lnTo>
                    <a:pt x="9210" y="11010"/>
                  </a:lnTo>
                  <a:lnTo>
                    <a:pt x="8188" y="11010"/>
                  </a:lnTo>
                  <a:lnTo>
                    <a:pt x="7166" y="11031"/>
                  </a:lnTo>
                  <a:lnTo>
                    <a:pt x="6143" y="11064"/>
                  </a:lnTo>
                  <a:lnTo>
                    <a:pt x="5121" y="11107"/>
                  </a:lnTo>
                  <a:lnTo>
                    <a:pt x="4099" y="11172"/>
                  </a:lnTo>
                  <a:lnTo>
                    <a:pt x="3076" y="11258"/>
                  </a:lnTo>
                  <a:lnTo>
                    <a:pt x="2054" y="11366"/>
                  </a:lnTo>
                  <a:lnTo>
                    <a:pt x="2036" y="11366"/>
                  </a:lnTo>
                  <a:lnTo>
                    <a:pt x="2018" y="11377"/>
                  </a:lnTo>
                  <a:lnTo>
                    <a:pt x="2009" y="11398"/>
                  </a:lnTo>
                  <a:lnTo>
                    <a:pt x="1995" y="11398"/>
                  </a:lnTo>
                  <a:lnTo>
                    <a:pt x="2022" y="11064"/>
                  </a:lnTo>
                  <a:lnTo>
                    <a:pt x="2059" y="10740"/>
                  </a:lnTo>
                  <a:lnTo>
                    <a:pt x="2095" y="10427"/>
                  </a:lnTo>
                  <a:lnTo>
                    <a:pt x="2136" y="10125"/>
                  </a:lnTo>
                  <a:lnTo>
                    <a:pt x="2186" y="9833"/>
                  </a:lnTo>
                  <a:lnTo>
                    <a:pt x="2236" y="9542"/>
                  </a:lnTo>
                  <a:lnTo>
                    <a:pt x="2290" y="9272"/>
                  </a:lnTo>
                  <a:lnTo>
                    <a:pt x="2350" y="9002"/>
                  </a:lnTo>
                  <a:lnTo>
                    <a:pt x="2418" y="8743"/>
                  </a:lnTo>
                  <a:lnTo>
                    <a:pt x="2486" y="8495"/>
                  </a:lnTo>
                  <a:lnTo>
                    <a:pt x="2559" y="8258"/>
                  </a:lnTo>
                  <a:lnTo>
                    <a:pt x="2631" y="8020"/>
                  </a:lnTo>
                  <a:lnTo>
                    <a:pt x="2713" y="7804"/>
                  </a:lnTo>
                  <a:lnTo>
                    <a:pt x="2795" y="7588"/>
                  </a:lnTo>
                  <a:lnTo>
                    <a:pt x="2886" y="7383"/>
                  </a:lnTo>
                  <a:lnTo>
                    <a:pt x="2977" y="7178"/>
                  </a:lnTo>
                  <a:lnTo>
                    <a:pt x="3072" y="6984"/>
                  </a:lnTo>
                  <a:lnTo>
                    <a:pt x="3167" y="6811"/>
                  </a:lnTo>
                  <a:lnTo>
                    <a:pt x="3267" y="6628"/>
                  </a:lnTo>
                  <a:lnTo>
                    <a:pt x="3376" y="6466"/>
                  </a:lnTo>
                  <a:lnTo>
                    <a:pt x="3481" y="6304"/>
                  </a:lnTo>
                  <a:lnTo>
                    <a:pt x="3594" y="6153"/>
                  </a:lnTo>
                  <a:lnTo>
                    <a:pt x="3708" y="6002"/>
                  </a:lnTo>
                  <a:lnTo>
                    <a:pt x="3822" y="5861"/>
                  </a:lnTo>
                  <a:lnTo>
                    <a:pt x="3944" y="5732"/>
                  </a:lnTo>
                  <a:lnTo>
                    <a:pt x="4067" y="5602"/>
                  </a:lnTo>
                  <a:lnTo>
                    <a:pt x="4190" y="5484"/>
                  </a:lnTo>
                  <a:lnTo>
                    <a:pt x="4317" y="5376"/>
                  </a:lnTo>
                  <a:lnTo>
                    <a:pt x="4449" y="5268"/>
                  </a:lnTo>
                  <a:lnTo>
                    <a:pt x="4580" y="5160"/>
                  </a:lnTo>
                  <a:lnTo>
                    <a:pt x="4717" y="5063"/>
                  </a:lnTo>
                  <a:lnTo>
                    <a:pt x="4853" y="4976"/>
                  </a:lnTo>
                  <a:lnTo>
                    <a:pt x="4994" y="4890"/>
                  </a:lnTo>
                  <a:lnTo>
                    <a:pt x="5135" y="4814"/>
                  </a:lnTo>
                  <a:lnTo>
                    <a:pt x="5425" y="4674"/>
                  </a:lnTo>
                  <a:lnTo>
                    <a:pt x="5721" y="4555"/>
                  </a:lnTo>
                  <a:lnTo>
                    <a:pt x="6021" y="4448"/>
                  </a:lnTo>
                  <a:lnTo>
                    <a:pt x="6330" y="4372"/>
                  </a:lnTo>
                  <a:lnTo>
                    <a:pt x="6643" y="4296"/>
                  </a:lnTo>
                  <a:lnTo>
                    <a:pt x="6966" y="4253"/>
                  </a:lnTo>
                  <a:lnTo>
                    <a:pt x="7288" y="4210"/>
                  </a:lnTo>
                  <a:lnTo>
                    <a:pt x="7611" y="4188"/>
                  </a:lnTo>
                  <a:lnTo>
                    <a:pt x="7943" y="4178"/>
                  </a:lnTo>
                  <a:close/>
                  <a:moveTo>
                    <a:pt x="11573" y="4588"/>
                  </a:moveTo>
                  <a:lnTo>
                    <a:pt x="12222" y="4685"/>
                  </a:lnTo>
                  <a:lnTo>
                    <a:pt x="12840" y="4782"/>
                  </a:lnTo>
                  <a:lnTo>
                    <a:pt x="13131" y="4814"/>
                  </a:lnTo>
                  <a:lnTo>
                    <a:pt x="13417" y="4836"/>
                  </a:lnTo>
                  <a:lnTo>
                    <a:pt x="13685" y="4858"/>
                  </a:lnTo>
                  <a:lnTo>
                    <a:pt x="13944" y="4868"/>
                  </a:lnTo>
                  <a:lnTo>
                    <a:pt x="15417" y="4901"/>
                  </a:lnTo>
                  <a:lnTo>
                    <a:pt x="16893" y="4933"/>
                  </a:lnTo>
                  <a:lnTo>
                    <a:pt x="19837" y="5041"/>
                  </a:lnTo>
                  <a:lnTo>
                    <a:pt x="19846" y="5829"/>
                  </a:lnTo>
                  <a:lnTo>
                    <a:pt x="19855" y="6628"/>
                  </a:lnTo>
                  <a:lnTo>
                    <a:pt x="19874" y="7426"/>
                  </a:lnTo>
                  <a:lnTo>
                    <a:pt x="19892" y="8214"/>
                  </a:lnTo>
                  <a:lnTo>
                    <a:pt x="19915" y="9013"/>
                  </a:lnTo>
                  <a:lnTo>
                    <a:pt x="19937" y="9812"/>
                  </a:lnTo>
                  <a:lnTo>
                    <a:pt x="19965" y="10610"/>
                  </a:lnTo>
                  <a:lnTo>
                    <a:pt x="19996" y="11398"/>
                  </a:lnTo>
                  <a:lnTo>
                    <a:pt x="17879" y="11280"/>
                  </a:lnTo>
                  <a:lnTo>
                    <a:pt x="15762" y="11172"/>
                  </a:lnTo>
                  <a:lnTo>
                    <a:pt x="13645" y="11085"/>
                  </a:lnTo>
                  <a:lnTo>
                    <a:pt x="11527" y="11021"/>
                  </a:lnTo>
                  <a:lnTo>
                    <a:pt x="11523" y="10524"/>
                  </a:lnTo>
                  <a:lnTo>
                    <a:pt x="11509" y="10038"/>
                  </a:lnTo>
                  <a:lnTo>
                    <a:pt x="11491" y="9067"/>
                  </a:lnTo>
                  <a:lnTo>
                    <a:pt x="11482" y="8581"/>
                  </a:lnTo>
                  <a:lnTo>
                    <a:pt x="11477" y="8096"/>
                  </a:lnTo>
                  <a:lnTo>
                    <a:pt x="11477" y="7599"/>
                  </a:lnTo>
                  <a:lnTo>
                    <a:pt x="11486" y="7113"/>
                  </a:lnTo>
                  <a:lnTo>
                    <a:pt x="11491" y="6779"/>
                  </a:lnTo>
                  <a:lnTo>
                    <a:pt x="11500" y="6455"/>
                  </a:lnTo>
                  <a:lnTo>
                    <a:pt x="11527" y="5807"/>
                  </a:lnTo>
                  <a:lnTo>
                    <a:pt x="11555" y="5192"/>
                  </a:lnTo>
                  <a:lnTo>
                    <a:pt x="11564" y="4890"/>
                  </a:lnTo>
                  <a:lnTo>
                    <a:pt x="11573" y="4588"/>
                  </a:lnTo>
                  <a:close/>
                  <a:moveTo>
                    <a:pt x="21364" y="5074"/>
                  </a:moveTo>
                  <a:lnTo>
                    <a:pt x="24835" y="5235"/>
                  </a:lnTo>
                  <a:lnTo>
                    <a:pt x="26571" y="5322"/>
                  </a:lnTo>
                  <a:lnTo>
                    <a:pt x="28306" y="5419"/>
                  </a:lnTo>
                  <a:lnTo>
                    <a:pt x="28484" y="5441"/>
                  </a:lnTo>
                  <a:lnTo>
                    <a:pt x="28656" y="5451"/>
                  </a:lnTo>
                  <a:lnTo>
                    <a:pt x="28833" y="5462"/>
                  </a:lnTo>
                  <a:lnTo>
                    <a:pt x="29006" y="5484"/>
                  </a:lnTo>
                  <a:lnTo>
                    <a:pt x="29051" y="7006"/>
                  </a:lnTo>
                  <a:lnTo>
                    <a:pt x="29074" y="8236"/>
                  </a:lnTo>
                  <a:lnTo>
                    <a:pt x="29101" y="9466"/>
                  </a:lnTo>
                  <a:lnTo>
                    <a:pt x="29165" y="11949"/>
                  </a:lnTo>
                  <a:lnTo>
                    <a:pt x="27180" y="11841"/>
                  </a:lnTo>
                  <a:lnTo>
                    <a:pt x="25190" y="11722"/>
                  </a:lnTo>
                  <a:lnTo>
                    <a:pt x="21205" y="11463"/>
                  </a:lnTo>
                  <a:lnTo>
                    <a:pt x="21237" y="10675"/>
                  </a:lnTo>
                  <a:lnTo>
                    <a:pt x="21264" y="9877"/>
                  </a:lnTo>
                  <a:lnTo>
                    <a:pt x="21291" y="9078"/>
                  </a:lnTo>
                  <a:lnTo>
                    <a:pt x="21314" y="8279"/>
                  </a:lnTo>
                  <a:lnTo>
                    <a:pt x="21332" y="7480"/>
                  </a:lnTo>
                  <a:lnTo>
                    <a:pt x="21346" y="6682"/>
                  </a:lnTo>
                  <a:lnTo>
                    <a:pt x="21359" y="5872"/>
                  </a:lnTo>
                  <a:lnTo>
                    <a:pt x="21364" y="5074"/>
                  </a:lnTo>
                  <a:close/>
                  <a:moveTo>
                    <a:pt x="30387" y="5592"/>
                  </a:moveTo>
                  <a:lnTo>
                    <a:pt x="31646" y="5678"/>
                  </a:lnTo>
                  <a:lnTo>
                    <a:pt x="32900" y="5764"/>
                  </a:lnTo>
                  <a:lnTo>
                    <a:pt x="35408" y="5969"/>
                  </a:lnTo>
                  <a:lnTo>
                    <a:pt x="35417" y="7038"/>
                  </a:lnTo>
                  <a:lnTo>
                    <a:pt x="35421" y="8117"/>
                  </a:lnTo>
                  <a:lnTo>
                    <a:pt x="35426" y="10254"/>
                  </a:lnTo>
                  <a:lnTo>
                    <a:pt x="35430" y="10384"/>
                  </a:lnTo>
                  <a:lnTo>
                    <a:pt x="35435" y="10503"/>
                  </a:lnTo>
                  <a:lnTo>
                    <a:pt x="35449" y="10610"/>
                  </a:lnTo>
                  <a:lnTo>
                    <a:pt x="35467" y="10708"/>
                  </a:lnTo>
                  <a:lnTo>
                    <a:pt x="35490" y="10805"/>
                  </a:lnTo>
                  <a:lnTo>
                    <a:pt x="35512" y="10891"/>
                  </a:lnTo>
                  <a:lnTo>
                    <a:pt x="35540" y="10967"/>
                  </a:lnTo>
                  <a:lnTo>
                    <a:pt x="35571" y="11031"/>
                  </a:lnTo>
                  <a:lnTo>
                    <a:pt x="35603" y="11096"/>
                  </a:lnTo>
                  <a:lnTo>
                    <a:pt x="35639" y="11150"/>
                  </a:lnTo>
                  <a:lnTo>
                    <a:pt x="35676" y="11193"/>
                  </a:lnTo>
                  <a:lnTo>
                    <a:pt x="35717" y="11226"/>
                  </a:lnTo>
                  <a:lnTo>
                    <a:pt x="35758" y="11258"/>
                  </a:lnTo>
                  <a:lnTo>
                    <a:pt x="35799" y="11280"/>
                  </a:lnTo>
                  <a:lnTo>
                    <a:pt x="35839" y="11290"/>
                  </a:lnTo>
                  <a:lnTo>
                    <a:pt x="35921" y="11290"/>
                  </a:lnTo>
                  <a:lnTo>
                    <a:pt x="35967" y="11280"/>
                  </a:lnTo>
                  <a:lnTo>
                    <a:pt x="36008" y="11258"/>
                  </a:lnTo>
                  <a:lnTo>
                    <a:pt x="36044" y="11226"/>
                  </a:lnTo>
                  <a:lnTo>
                    <a:pt x="36085" y="11193"/>
                  </a:lnTo>
                  <a:lnTo>
                    <a:pt x="36121" y="11150"/>
                  </a:lnTo>
                  <a:lnTo>
                    <a:pt x="36157" y="11096"/>
                  </a:lnTo>
                  <a:lnTo>
                    <a:pt x="36189" y="11031"/>
                  </a:lnTo>
                  <a:lnTo>
                    <a:pt x="36217" y="10967"/>
                  </a:lnTo>
                  <a:lnTo>
                    <a:pt x="36244" y="10891"/>
                  </a:lnTo>
                  <a:lnTo>
                    <a:pt x="36266" y="10805"/>
                  </a:lnTo>
                  <a:lnTo>
                    <a:pt x="36289" y="10708"/>
                  </a:lnTo>
                  <a:lnTo>
                    <a:pt x="36303" y="10610"/>
                  </a:lnTo>
                  <a:lnTo>
                    <a:pt x="36316" y="10503"/>
                  </a:lnTo>
                  <a:lnTo>
                    <a:pt x="36326" y="10384"/>
                  </a:lnTo>
                  <a:lnTo>
                    <a:pt x="36326" y="10254"/>
                  </a:lnTo>
                  <a:lnTo>
                    <a:pt x="36335" y="9197"/>
                  </a:lnTo>
                  <a:lnTo>
                    <a:pt x="36339" y="8150"/>
                  </a:lnTo>
                  <a:lnTo>
                    <a:pt x="36348" y="7103"/>
                  </a:lnTo>
                  <a:lnTo>
                    <a:pt x="36357" y="6045"/>
                  </a:lnTo>
                  <a:lnTo>
                    <a:pt x="38388" y="6228"/>
                  </a:lnTo>
                  <a:lnTo>
                    <a:pt x="40424" y="6423"/>
                  </a:lnTo>
                  <a:lnTo>
                    <a:pt x="42464" y="6617"/>
                  </a:lnTo>
                  <a:lnTo>
                    <a:pt x="44504" y="6800"/>
                  </a:lnTo>
                  <a:lnTo>
                    <a:pt x="44422" y="7027"/>
                  </a:lnTo>
                  <a:lnTo>
                    <a:pt x="44408" y="7081"/>
                  </a:lnTo>
                  <a:lnTo>
                    <a:pt x="44395" y="7135"/>
                  </a:lnTo>
                  <a:lnTo>
                    <a:pt x="44381" y="7189"/>
                  </a:lnTo>
                  <a:lnTo>
                    <a:pt x="44377" y="7254"/>
                  </a:lnTo>
                  <a:lnTo>
                    <a:pt x="44345" y="7567"/>
                  </a:lnTo>
                  <a:lnTo>
                    <a:pt x="44322" y="7901"/>
                  </a:lnTo>
                  <a:lnTo>
                    <a:pt x="44304" y="8225"/>
                  </a:lnTo>
                  <a:lnTo>
                    <a:pt x="44295" y="8560"/>
                  </a:lnTo>
                  <a:lnTo>
                    <a:pt x="44286" y="8894"/>
                  </a:lnTo>
                  <a:lnTo>
                    <a:pt x="44286" y="9240"/>
                  </a:lnTo>
                  <a:lnTo>
                    <a:pt x="44290" y="9585"/>
                  </a:lnTo>
                  <a:lnTo>
                    <a:pt x="44295" y="9930"/>
                  </a:lnTo>
                  <a:lnTo>
                    <a:pt x="44304" y="10276"/>
                  </a:lnTo>
                  <a:lnTo>
                    <a:pt x="44317" y="10621"/>
                  </a:lnTo>
                  <a:lnTo>
                    <a:pt x="44349" y="11323"/>
                  </a:lnTo>
                  <a:lnTo>
                    <a:pt x="44390" y="12024"/>
                  </a:lnTo>
                  <a:lnTo>
                    <a:pt x="44431" y="12715"/>
                  </a:lnTo>
                  <a:lnTo>
                    <a:pt x="43977" y="12618"/>
                  </a:lnTo>
                  <a:lnTo>
                    <a:pt x="43563" y="12553"/>
                  </a:lnTo>
                  <a:lnTo>
                    <a:pt x="43200" y="12499"/>
                  </a:lnTo>
                  <a:lnTo>
                    <a:pt x="42891" y="12467"/>
                  </a:lnTo>
                  <a:lnTo>
                    <a:pt x="39724" y="12348"/>
                  </a:lnTo>
                  <a:lnTo>
                    <a:pt x="36562" y="12229"/>
                  </a:lnTo>
                  <a:lnTo>
                    <a:pt x="33395" y="12111"/>
                  </a:lnTo>
                  <a:lnTo>
                    <a:pt x="30228" y="11992"/>
                  </a:lnTo>
                  <a:lnTo>
                    <a:pt x="30292" y="9499"/>
                  </a:lnTo>
                  <a:lnTo>
                    <a:pt x="30319" y="8258"/>
                  </a:lnTo>
                  <a:lnTo>
                    <a:pt x="30346" y="7006"/>
                  </a:lnTo>
                  <a:lnTo>
                    <a:pt x="30387" y="5592"/>
                  </a:lnTo>
                  <a:close/>
                  <a:moveTo>
                    <a:pt x="52555" y="7599"/>
                  </a:moveTo>
                  <a:lnTo>
                    <a:pt x="53818" y="7707"/>
                  </a:lnTo>
                  <a:lnTo>
                    <a:pt x="55085" y="7826"/>
                  </a:lnTo>
                  <a:lnTo>
                    <a:pt x="56353" y="7934"/>
                  </a:lnTo>
                  <a:lnTo>
                    <a:pt x="57616" y="8042"/>
                  </a:lnTo>
                  <a:lnTo>
                    <a:pt x="57589" y="8214"/>
                  </a:lnTo>
                  <a:lnTo>
                    <a:pt x="57557" y="8387"/>
                  </a:lnTo>
                  <a:lnTo>
                    <a:pt x="57521" y="8549"/>
                  </a:lnTo>
                  <a:lnTo>
                    <a:pt x="57484" y="8711"/>
                  </a:lnTo>
                  <a:lnTo>
                    <a:pt x="57444" y="8862"/>
                  </a:lnTo>
                  <a:lnTo>
                    <a:pt x="57403" y="9013"/>
                  </a:lnTo>
                  <a:lnTo>
                    <a:pt x="57312" y="9315"/>
                  </a:lnTo>
                  <a:lnTo>
                    <a:pt x="57212" y="9596"/>
                  </a:lnTo>
                  <a:lnTo>
                    <a:pt x="57103" y="9866"/>
                  </a:lnTo>
                  <a:lnTo>
                    <a:pt x="56985" y="10125"/>
                  </a:lnTo>
                  <a:lnTo>
                    <a:pt x="56857" y="10373"/>
                  </a:lnTo>
                  <a:lnTo>
                    <a:pt x="56721" y="10610"/>
                  </a:lnTo>
                  <a:lnTo>
                    <a:pt x="56580" y="10837"/>
                  </a:lnTo>
                  <a:lnTo>
                    <a:pt x="56430" y="11042"/>
                  </a:lnTo>
                  <a:lnTo>
                    <a:pt x="56276" y="11247"/>
                  </a:lnTo>
                  <a:lnTo>
                    <a:pt x="56112" y="11442"/>
                  </a:lnTo>
                  <a:lnTo>
                    <a:pt x="55940" y="11625"/>
                  </a:lnTo>
                  <a:lnTo>
                    <a:pt x="55762" y="11787"/>
                  </a:lnTo>
                  <a:lnTo>
                    <a:pt x="55581" y="11949"/>
                  </a:lnTo>
                  <a:lnTo>
                    <a:pt x="55390" y="12100"/>
                  </a:lnTo>
                  <a:lnTo>
                    <a:pt x="55195" y="12240"/>
                  </a:lnTo>
                  <a:lnTo>
                    <a:pt x="54995" y="12381"/>
                  </a:lnTo>
                  <a:lnTo>
                    <a:pt x="54786" y="12499"/>
                  </a:lnTo>
                  <a:lnTo>
                    <a:pt x="54577" y="12618"/>
                  </a:lnTo>
                  <a:lnTo>
                    <a:pt x="54359" y="12715"/>
                  </a:lnTo>
                  <a:lnTo>
                    <a:pt x="54140" y="12812"/>
                  </a:lnTo>
                  <a:lnTo>
                    <a:pt x="53918" y="12909"/>
                  </a:lnTo>
                  <a:lnTo>
                    <a:pt x="53686" y="12985"/>
                  </a:lnTo>
                  <a:lnTo>
                    <a:pt x="53454" y="13061"/>
                  </a:lnTo>
                  <a:lnTo>
                    <a:pt x="53218" y="13136"/>
                  </a:lnTo>
                  <a:lnTo>
                    <a:pt x="52982" y="13190"/>
                  </a:lnTo>
                  <a:lnTo>
                    <a:pt x="52741" y="13244"/>
                  </a:lnTo>
                  <a:lnTo>
                    <a:pt x="52496" y="13298"/>
                  </a:lnTo>
                  <a:lnTo>
                    <a:pt x="52000" y="13374"/>
                  </a:lnTo>
                  <a:lnTo>
                    <a:pt x="52000" y="13374"/>
                  </a:lnTo>
                  <a:lnTo>
                    <a:pt x="52046" y="13244"/>
                  </a:lnTo>
                  <a:lnTo>
                    <a:pt x="52087" y="13114"/>
                  </a:lnTo>
                  <a:lnTo>
                    <a:pt x="52128" y="12974"/>
                  </a:lnTo>
                  <a:lnTo>
                    <a:pt x="52169" y="12823"/>
                  </a:lnTo>
                  <a:lnTo>
                    <a:pt x="52241" y="12510"/>
                  </a:lnTo>
                  <a:lnTo>
                    <a:pt x="52309" y="12186"/>
                  </a:lnTo>
                  <a:lnTo>
                    <a:pt x="52373" y="11841"/>
                  </a:lnTo>
                  <a:lnTo>
                    <a:pt x="52423" y="11474"/>
                  </a:lnTo>
                  <a:lnTo>
                    <a:pt x="52473" y="11096"/>
                  </a:lnTo>
                  <a:lnTo>
                    <a:pt x="52514" y="10718"/>
                  </a:lnTo>
                  <a:lnTo>
                    <a:pt x="52546" y="10319"/>
                  </a:lnTo>
                  <a:lnTo>
                    <a:pt x="52568" y="9930"/>
                  </a:lnTo>
                  <a:lnTo>
                    <a:pt x="52587" y="9531"/>
                  </a:lnTo>
                  <a:lnTo>
                    <a:pt x="52596" y="9132"/>
                  </a:lnTo>
                  <a:lnTo>
                    <a:pt x="52596" y="8732"/>
                  </a:lnTo>
                  <a:lnTo>
                    <a:pt x="52591" y="8344"/>
                  </a:lnTo>
                  <a:lnTo>
                    <a:pt x="52578" y="7966"/>
                  </a:lnTo>
                  <a:lnTo>
                    <a:pt x="52555" y="7599"/>
                  </a:lnTo>
                  <a:close/>
                  <a:moveTo>
                    <a:pt x="45481" y="6908"/>
                  </a:moveTo>
                  <a:lnTo>
                    <a:pt x="46935" y="7059"/>
                  </a:lnTo>
                  <a:lnTo>
                    <a:pt x="48384" y="7189"/>
                  </a:lnTo>
                  <a:lnTo>
                    <a:pt x="51287" y="7459"/>
                  </a:lnTo>
                  <a:lnTo>
                    <a:pt x="51278" y="7761"/>
                  </a:lnTo>
                  <a:lnTo>
                    <a:pt x="51278" y="8063"/>
                  </a:lnTo>
                  <a:lnTo>
                    <a:pt x="51283" y="8365"/>
                  </a:lnTo>
                  <a:lnTo>
                    <a:pt x="51292" y="8668"/>
                  </a:lnTo>
                  <a:lnTo>
                    <a:pt x="51310" y="9294"/>
                  </a:lnTo>
                  <a:lnTo>
                    <a:pt x="51314" y="9607"/>
                  </a:lnTo>
                  <a:lnTo>
                    <a:pt x="51314" y="9909"/>
                  </a:lnTo>
                  <a:lnTo>
                    <a:pt x="51314" y="10330"/>
                  </a:lnTo>
                  <a:lnTo>
                    <a:pt x="51310" y="10740"/>
                  </a:lnTo>
                  <a:lnTo>
                    <a:pt x="51305" y="11139"/>
                  </a:lnTo>
                  <a:lnTo>
                    <a:pt x="51305" y="11549"/>
                  </a:lnTo>
                  <a:lnTo>
                    <a:pt x="51314" y="11960"/>
                  </a:lnTo>
                  <a:lnTo>
                    <a:pt x="51319" y="12154"/>
                  </a:lnTo>
                  <a:lnTo>
                    <a:pt x="51328" y="12359"/>
                  </a:lnTo>
                  <a:lnTo>
                    <a:pt x="51342" y="12564"/>
                  </a:lnTo>
                  <a:lnTo>
                    <a:pt x="51360" y="12758"/>
                  </a:lnTo>
                  <a:lnTo>
                    <a:pt x="51378" y="12963"/>
                  </a:lnTo>
                  <a:lnTo>
                    <a:pt x="51405" y="13158"/>
                  </a:lnTo>
                  <a:lnTo>
                    <a:pt x="51419" y="13233"/>
                  </a:lnTo>
                  <a:lnTo>
                    <a:pt x="51433" y="13298"/>
                  </a:lnTo>
                  <a:lnTo>
                    <a:pt x="51478" y="13406"/>
                  </a:lnTo>
                  <a:lnTo>
                    <a:pt x="51092" y="13427"/>
                  </a:lnTo>
                  <a:lnTo>
                    <a:pt x="50701" y="13449"/>
                  </a:lnTo>
                  <a:lnTo>
                    <a:pt x="49924" y="13449"/>
                  </a:lnTo>
                  <a:lnTo>
                    <a:pt x="49533" y="13427"/>
                  </a:lnTo>
                  <a:lnTo>
                    <a:pt x="49143" y="13406"/>
                  </a:lnTo>
                  <a:lnTo>
                    <a:pt x="48756" y="13374"/>
                  </a:lnTo>
                  <a:lnTo>
                    <a:pt x="48375" y="13341"/>
                  </a:lnTo>
                  <a:lnTo>
                    <a:pt x="47616" y="13244"/>
                  </a:lnTo>
                  <a:lnTo>
                    <a:pt x="46885" y="13136"/>
                  </a:lnTo>
                  <a:lnTo>
                    <a:pt x="46180" y="13017"/>
                  </a:lnTo>
                  <a:lnTo>
                    <a:pt x="45508" y="12888"/>
                  </a:lnTo>
                  <a:lnTo>
                    <a:pt x="45553" y="12175"/>
                  </a:lnTo>
                  <a:lnTo>
                    <a:pt x="45594" y="11463"/>
                  </a:lnTo>
                  <a:lnTo>
                    <a:pt x="45631" y="10740"/>
                  </a:lnTo>
                  <a:lnTo>
                    <a:pt x="45644" y="10373"/>
                  </a:lnTo>
                  <a:lnTo>
                    <a:pt x="45653" y="10017"/>
                  </a:lnTo>
                  <a:lnTo>
                    <a:pt x="45662" y="9661"/>
                  </a:lnTo>
                  <a:lnTo>
                    <a:pt x="45667" y="9304"/>
                  </a:lnTo>
                  <a:lnTo>
                    <a:pt x="45667" y="8948"/>
                  </a:lnTo>
                  <a:lnTo>
                    <a:pt x="45662" y="8603"/>
                  </a:lnTo>
                  <a:lnTo>
                    <a:pt x="45649" y="8258"/>
                  </a:lnTo>
                  <a:lnTo>
                    <a:pt x="45635" y="7912"/>
                  </a:lnTo>
                  <a:lnTo>
                    <a:pt x="45612" y="7578"/>
                  </a:lnTo>
                  <a:lnTo>
                    <a:pt x="45581" y="7254"/>
                  </a:lnTo>
                  <a:lnTo>
                    <a:pt x="45576" y="7200"/>
                  </a:lnTo>
                  <a:lnTo>
                    <a:pt x="45562" y="7157"/>
                  </a:lnTo>
                  <a:lnTo>
                    <a:pt x="45535" y="7081"/>
                  </a:lnTo>
                  <a:lnTo>
                    <a:pt x="45508" y="6995"/>
                  </a:lnTo>
                  <a:lnTo>
                    <a:pt x="45494" y="6952"/>
                  </a:lnTo>
                  <a:lnTo>
                    <a:pt x="45481" y="6908"/>
                  </a:lnTo>
                  <a:close/>
                  <a:moveTo>
                    <a:pt x="9910" y="1"/>
                  </a:moveTo>
                  <a:lnTo>
                    <a:pt x="8129" y="22"/>
                  </a:lnTo>
                  <a:lnTo>
                    <a:pt x="6352" y="44"/>
                  </a:lnTo>
                  <a:lnTo>
                    <a:pt x="4576" y="76"/>
                  </a:lnTo>
                  <a:lnTo>
                    <a:pt x="2799" y="119"/>
                  </a:lnTo>
                  <a:lnTo>
                    <a:pt x="1023" y="163"/>
                  </a:lnTo>
                  <a:lnTo>
                    <a:pt x="918" y="173"/>
                  </a:lnTo>
                  <a:lnTo>
                    <a:pt x="818" y="217"/>
                  </a:lnTo>
                  <a:lnTo>
                    <a:pt x="723" y="271"/>
                  </a:lnTo>
                  <a:lnTo>
                    <a:pt x="628" y="357"/>
                  </a:lnTo>
                  <a:lnTo>
                    <a:pt x="541" y="465"/>
                  </a:lnTo>
                  <a:lnTo>
                    <a:pt x="455" y="584"/>
                  </a:lnTo>
                  <a:lnTo>
                    <a:pt x="378" y="724"/>
                  </a:lnTo>
                  <a:lnTo>
                    <a:pt x="305" y="886"/>
                  </a:lnTo>
                  <a:lnTo>
                    <a:pt x="237" y="1058"/>
                  </a:lnTo>
                  <a:lnTo>
                    <a:pt x="178" y="1242"/>
                  </a:lnTo>
                  <a:lnTo>
                    <a:pt x="128" y="1436"/>
                  </a:lnTo>
                  <a:lnTo>
                    <a:pt x="82" y="1652"/>
                  </a:lnTo>
                  <a:lnTo>
                    <a:pt x="51" y="1868"/>
                  </a:lnTo>
                  <a:lnTo>
                    <a:pt x="23" y="2105"/>
                  </a:lnTo>
                  <a:lnTo>
                    <a:pt x="10" y="2343"/>
                  </a:lnTo>
                  <a:lnTo>
                    <a:pt x="1" y="2580"/>
                  </a:lnTo>
                  <a:lnTo>
                    <a:pt x="1" y="12855"/>
                  </a:lnTo>
                  <a:lnTo>
                    <a:pt x="5" y="13050"/>
                  </a:lnTo>
                  <a:lnTo>
                    <a:pt x="10" y="13233"/>
                  </a:lnTo>
                  <a:lnTo>
                    <a:pt x="23" y="13417"/>
                  </a:lnTo>
                  <a:lnTo>
                    <a:pt x="41" y="13579"/>
                  </a:lnTo>
                  <a:lnTo>
                    <a:pt x="64" y="13740"/>
                  </a:lnTo>
                  <a:lnTo>
                    <a:pt x="91" y="13892"/>
                  </a:lnTo>
                  <a:lnTo>
                    <a:pt x="123" y="14032"/>
                  </a:lnTo>
                  <a:lnTo>
                    <a:pt x="160" y="14161"/>
                  </a:lnTo>
                  <a:lnTo>
                    <a:pt x="200" y="14280"/>
                  </a:lnTo>
                  <a:lnTo>
                    <a:pt x="241" y="14399"/>
                  </a:lnTo>
                  <a:lnTo>
                    <a:pt x="287" y="14496"/>
                  </a:lnTo>
                  <a:lnTo>
                    <a:pt x="337" y="14593"/>
                  </a:lnTo>
                  <a:lnTo>
                    <a:pt x="391" y="14679"/>
                  </a:lnTo>
                  <a:lnTo>
                    <a:pt x="446" y="14755"/>
                  </a:lnTo>
                  <a:lnTo>
                    <a:pt x="500" y="14820"/>
                  </a:lnTo>
                  <a:lnTo>
                    <a:pt x="559" y="14874"/>
                  </a:lnTo>
                  <a:lnTo>
                    <a:pt x="623" y="14928"/>
                  </a:lnTo>
                  <a:lnTo>
                    <a:pt x="682" y="14960"/>
                  </a:lnTo>
                  <a:lnTo>
                    <a:pt x="746" y="14992"/>
                  </a:lnTo>
                  <a:lnTo>
                    <a:pt x="809" y="15014"/>
                  </a:lnTo>
                  <a:lnTo>
                    <a:pt x="873" y="15025"/>
                  </a:lnTo>
                  <a:lnTo>
                    <a:pt x="1005" y="15025"/>
                  </a:lnTo>
                  <a:lnTo>
                    <a:pt x="1068" y="15003"/>
                  </a:lnTo>
                  <a:lnTo>
                    <a:pt x="1132" y="14982"/>
                  </a:lnTo>
                  <a:lnTo>
                    <a:pt x="1195" y="14949"/>
                  </a:lnTo>
                  <a:lnTo>
                    <a:pt x="1259" y="14906"/>
                  </a:lnTo>
                  <a:lnTo>
                    <a:pt x="1318" y="14852"/>
                  </a:lnTo>
                  <a:lnTo>
                    <a:pt x="1377" y="14787"/>
                  </a:lnTo>
                  <a:lnTo>
                    <a:pt x="1436" y="14712"/>
                  </a:lnTo>
                  <a:lnTo>
                    <a:pt x="1491" y="14636"/>
                  </a:lnTo>
                  <a:lnTo>
                    <a:pt x="1545" y="14550"/>
                  </a:lnTo>
                  <a:lnTo>
                    <a:pt x="1595" y="14647"/>
                  </a:lnTo>
                  <a:lnTo>
                    <a:pt x="1650" y="14733"/>
                  </a:lnTo>
                  <a:lnTo>
                    <a:pt x="1704" y="14820"/>
                  </a:lnTo>
                  <a:lnTo>
                    <a:pt x="1768" y="14895"/>
                  </a:lnTo>
                  <a:lnTo>
                    <a:pt x="1832" y="14960"/>
                  </a:lnTo>
                  <a:lnTo>
                    <a:pt x="1900" y="15003"/>
                  </a:lnTo>
                  <a:lnTo>
                    <a:pt x="1977" y="15046"/>
                  </a:lnTo>
                  <a:lnTo>
                    <a:pt x="2054" y="15068"/>
                  </a:lnTo>
                  <a:lnTo>
                    <a:pt x="2927" y="15219"/>
                  </a:lnTo>
                  <a:lnTo>
                    <a:pt x="3799" y="15370"/>
                  </a:lnTo>
                  <a:lnTo>
                    <a:pt x="5548" y="15640"/>
                  </a:lnTo>
                  <a:lnTo>
                    <a:pt x="7297" y="15888"/>
                  </a:lnTo>
                  <a:lnTo>
                    <a:pt x="9051" y="16115"/>
                  </a:lnTo>
                  <a:lnTo>
                    <a:pt x="10805" y="16320"/>
                  </a:lnTo>
                  <a:lnTo>
                    <a:pt x="12559" y="16514"/>
                  </a:lnTo>
                  <a:lnTo>
                    <a:pt x="14317" y="16676"/>
                  </a:lnTo>
                  <a:lnTo>
                    <a:pt x="16075" y="16817"/>
                  </a:lnTo>
                  <a:lnTo>
                    <a:pt x="17838" y="16946"/>
                  </a:lnTo>
                  <a:lnTo>
                    <a:pt x="19601" y="17054"/>
                  </a:lnTo>
                  <a:lnTo>
                    <a:pt x="21364" y="17140"/>
                  </a:lnTo>
                  <a:lnTo>
                    <a:pt x="23127" y="17227"/>
                  </a:lnTo>
                  <a:lnTo>
                    <a:pt x="24894" y="17281"/>
                  </a:lnTo>
                  <a:lnTo>
                    <a:pt x="26662" y="17335"/>
                  </a:lnTo>
                  <a:lnTo>
                    <a:pt x="28424" y="17378"/>
                  </a:lnTo>
                  <a:lnTo>
                    <a:pt x="30192" y="17399"/>
                  </a:lnTo>
                  <a:lnTo>
                    <a:pt x="31959" y="17421"/>
                  </a:lnTo>
                  <a:lnTo>
                    <a:pt x="33727" y="17432"/>
                  </a:lnTo>
                  <a:lnTo>
                    <a:pt x="35494" y="17432"/>
                  </a:lnTo>
                  <a:lnTo>
                    <a:pt x="37261" y="17421"/>
                  </a:lnTo>
                  <a:lnTo>
                    <a:pt x="40792" y="17389"/>
                  </a:lnTo>
                  <a:lnTo>
                    <a:pt x="44317" y="17345"/>
                  </a:lnTo>
                  <a:lnTo>
                    <a:pt x="51360" y="17237"/>
                  </a:lnTo>
                  <a:lnTo>
                    <a:pt x="54872" y="17194"/>
                  </a:lnTo>
                  <a:lnTo>
                    <a:pt x="58375" y="17173"/>
                  </a:lnTo>
                  <a:lnTo>
                    <a:pt x="58452" y="17162"/>
                  </a:lnTo>
                  <a:lnTo>
                    <a:pt x="58529" y="17130"/>
                  </a:lnTo>
                  <a:lnTo>
                    <a:pt x="58607" y="17086"/>
                  </a:lnTo>
                  <a:lnTo>
                    <a:pt x="58684" y="17022"/>
                  </a:lnTo>
                  <a:lnTo>
                    <a:pt x="58752" y="16935"/>
                  </a:lnTo>
                  <a:lnTo>
                    <a:pt x="58820" y="16849"/>
                  </a:lnTo>
                  <a:lnTo>
                    <a:pt x="58884" y="16730"/>
                  </a:lnTo>
                  <a:lnTo>
                    <a:pt x="58943" y="16611"/>
                  </a:lnTo>
                  <a:lnTo>
                    <a:pt x="58997" y="16471"/>
                  </a:lnTo>
                  <a:lnTo>
                    <a:pt x="59047" y="16331"/>
                  </a:lnTo>
                  <a:lnTo>
                    <a:pt x="59088" y="16169"/>
                  </a:lnTo>
                  <a:lnTo>
                    <a:pt x="59120" y="16007"/>
                  </a:lnTo>
                  <a:lnTo>
                    <a:pt x="59147" y="15834"/>
                  </a:lnTo>
                  <a:lnTo>
                    <a:pt x="59166" y="15651"/>
                  </a:lnTo>
                  <a:lnTo>
                    <a:pt x="59175" y="15467"/>
                  </a:lnTo>
                  <a:lnTo>
                    <a:pt x="59175" y="15273"/>
                  </a:lnTo>
                  <a:lnTo>
                    <a:pt x="59147" y="13611"/>
                  </a:lnTo>
                  <a:lnTo>
                    <a:pt x="59134" y="12381"/>
                  </a:lnTo>
                  <a:lnTo>
                    <a:pt x="59116" y="11474"/>
                  </a:lnTo>
                  <a:lnTo>
                    <a:pt x="59106" y="11107"/>
                  </a:lnTo>
                  <a:lnTo>
                    <a:pt x="59097" y="10783"/>
                  </a:lnTo>
                  <a:lnTo>
                    <a:pt x="59084" y="10470"/>
                  </a:lnTo>
                  <a:lnTo>
                    <a:pt x="59061" y="10179"/>
                  </a:lnTo>
                  <a:lnTo>
                    <a:pt x="59038" y="9877"/>
                  </a:lnTo>
                  <a:lnTo>
                    <a:pt x="59011" y="9553"/>
                  </a:lnTo>
                  <a:lnTo>
                    <a:pt x="58975" y="9186"/>
                  </a:lnTo>
                  <a:lnTo>
                    <a:pt x="58929" y="8786"/>
                  </a:lnTo>
                  <a:lnTo>
                    <a:pt x="58811" y="7772"/>
                  </a:lnTo>
                  <a:lnTo>
                    <a:pt x="58834" y="7707"/>
                  </a:lnTo>
                  <a:lnTo>
                    <a:pt x="58857" y="7642"/>
                  </a:lnTo>
                  <a:lnTo>
                    <a:pt x="58879" y="7578"/>
                  </a:lnTo>
                  <a:lnTo>
                    <a:pt x="58897" y="7502"/>
                  </a:lnTo>
                  <a:lnTo>
                    <a:pt x="58925" y="7351"/>
                  </a:lnTo>
                  <a:lnTo>
                    <a:pt x="58943" y="7189"/>
                  </a:lnTo>
                  <a:lnTo>
                    <a:pt x="58952" y="7016"/>
                  </a:lnTo>
                  <a:lnTo>
                    <a:pt x="58957" y="6844"/>
                  </a:lnTo>
                  <a:lnTo>
                    <a:pt x="58947" y="6671"/>
                  </a:lnTo>
                  <a:lnTo>
                    <a:pt x="58929" y="6498"/>
                  </a:lnTo>
                  <a:lnTo>
                    <a:pt x="58907" y="6326"/>
                  </a:lnTo>
                  <a:lnTo>
                    <a:pt x="58875" y="6164"/>
                  </a:lnTo>
                  <a:lnTo>
                    <a:pt x="58834" y="6013"/>
                  </a:lnTo>
                  <a:lnTo>
                    <a:pt x="58784" y="5872"/>
                  </a:lnTo>
                  <a:lnTo>
                    <a:pt x="58725" y="5743"/>
                  </a:lnTo>
                  <a:lnTo>
                    <a:pt x="58693" y="5689"/>
                  </a:lnTo>
                  <a:lnTo>
                    <a:pt x="58661" y="5635"/>
                  </a:lnTo>
                  <a:lnTo>
                    <a:pt x="58625" y="5592"/>
                  </a:lnTo>
                  <a:lnTo>
                    <a:pt x="58589" y="5548"/>
                  </a:lnTo>
                  <a:lnTo>
                    <a:pt x="58548" y="5516"/>
                  </a:lnTo>
                  <a:lnTo>
                    <a:pt x="58507" y="5484"/>
                  </a:lnTo>
                  <a:lnTo>
                    <a:pt x="58479" y="5376"/>
                  </a:lnTo>
                  <a:lnTo>
                    <a:pt x="58448" y="5279"/>
                  </a:lnTo>
                  <a:lnTo>
                    <a:pt x="58411" y="5203"/>
                  </a:lnTo>
                  <a:lnTo>
                    <a:pt x="58375" y="5127"/>
                  </a:lnTo>
                  <a:lnTo>
                    <a:pt x="58334" y="5074"/>
                  </a:lnTo>
                  <a:lnTo>
                    <a:pt x="58293" y="5030"/>
                  </a:lnTo>
                  <a:lnTo>
                    <a:pt x="58248" y="4998"/>
                  </a:lnTo>
                  <a:lnTo>
                    <a:pt x="58202" y="4976"/>
                  </a:lnTo>
                  <a:lnTo>
                    <a:pt x="58157" y="4976"/>
                  </a:lnTo>
                  <a:lnTo>
                    <a:pt x="58111" y="4987"/>
                  </a:lnTo>
                  <a:lnTo>
                    <a:pt x="58066" y="5009"/>
                  </a:lnTo>
                  <a:lnTo>
                    <a:pt x="58021" y="5030"/>
                  </a:lnTo>
                  <a:lnTo>
                    <a:pt x="57980" y="5074"/>
                  </a:lnTo>
                  <a:lnTo>
                    <a:pt x="57939" y="5138"/>
                  </a:lnTo>
                  <a:lnTo>
                    <a:pt x="57898" y="5203"/>
                  </a:lnTo>
                  <a:lnTo>
                    <a:pt x="57866" y="5279"/>
                  </a:lnTo>
                  <a:lnTo>
                    <a:pt x="56099" y="4814"/>
                  </a:lnTo>
                  <a:lnTo>
                    <a:pt x="54331" y="4383"/>
                  </a:lnTo>
                  <a:lnTo>
                    <a:pt x="52559" y="3973"/>
                  </a:lnTo>
                  <a:lnTo>
                    <a:pt x="50787" y="3584"/>
                  </a:lnTo>
                  <a:lnTo>
                    <a:pt x="49015" y="3228"/>
                  </a:lnTo>
                  <a:lnTo>
                    <a:pt x="47243" y="2883"/>
                  </a:lnTo>
                  <a:lnTo>
                    <a:pt x="45472" y="2570"/>
                  </a:lnTo>
                  <a:lnTo>
                    <a:pt x="43695" y="2278"/>
                  </a:lnTo>
                  <a:lnTo>
                    <a:pt x="41923" y="1997"/>
                  </a:lnTo>
                  <a:lnTo>
                    <a:pt x="40147" y="1749"/>
                  </a:lnTo>
                  <a:lnTo>
                    <a:pt x="38370" y="1512"/>
                  </a:lnTo>
                  <a:lnTo>
                    <a:pt x="36594" y="1296"/>
                  </a:lnTo>
                  <a:lnTo>
                    <a:pt x="34817" y="1102"/>
                  </a:lnTo>
                  <a:lnTo>
                    <a:pt x="33036" y="929"/>
                  </a:lnTo>
                  <a:lnTo>
                    <a:pt x="31260" y="767"/>
                  </a:lnTo>
                  <a:lnTo>
                    <a:pt x="29483" y="616"/>
                  </a:lnTo>
                  <a:lnTo>
                    <a:pt x="27702" y="497"/>
                  </a:lnTo>
                  <a:lnTo>
                    <a:pt x="25921" y="389"/>
                  </a:lnTo>
                  <a:lnTo>
                    <a:pt x="24145" y="292"/>
                  </a:lnTo>
                  <a:lnTo>
                    <a:pt x="22363" y="206"/>
                  </a:lnTo>
                  <a:lnTo>
                    <a:pt x="20587" y="141"/>
                  </a:lnTo>
                  <a:lnTo>
                    <a:pt x="18806" y="87"/>
                  </a:lnTo>
                  <a:lnTo>
                    <a:pt x="17025" y="44"/>
                  </a:lnTo>
                  <a:lnTo>
                    <a:pt x="15248" y="22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6"/>
            <p:cNvSpPr/>
            <p:nvPr/>
          </p:nvSpPr>
          <p:spPr>
            <a:xfrm>
              <a:off x="3111425" y="-3531675"/>
              <a:ext cx="225825" cy="613075"/>
            </a:xfrm>
            <a:custGeom>
              <a:avLst/>
              <a:gdLst/>
              <a:ahLst/>
              <a:cxnLst/>
              <a:rect l="l" t="t" r="r" b="b"/>
              <a:pathLst>
                <a:path w="9033" h="24523" extrusionOk="0">
                  <a:moveTo>
                    <a:pt x="2095" y="0"/>
                  </a:moveTo>
                  <a:lnTo>
                    <a:pt x="1968" y="22"/>
                  </a:lnTo>
                  <a:lnTo>
                    <a:pt x="1840" y="54"/>
                  </a:lnTo>
                  <a:lnTo>
                    <a:pt x="1713" y="108"/>
                  </a:lnTo>
                  <a:lnTo>
                    <a:pt x="1581" y="173"/>
                  </a:lnTo>
                  <a:lnTo>
                    <a:pt x="1450" y="259"/>
                  </a:lnTo>
                  <a:lnTo>
                    <a:pt x="1313" y="356"/>
                  </a:lnTo>
                  <a:lnTo>
                    <a:pt x="1177" y="475"/>
                  </a:lnTo>
                  <a:lnTo>
                    <a:pt x="1036" y="615"/>
                  </a:lnTo>
                  <a:lnTo>
                    <a:pt x="895" y="767"/>
                  </a:lnTo>
                  <a:lnTo>
                    <a:pt x="750" y="928"/>
                  </a:lnTo>
                  <a:lnTo>
                    <a:pt x="604" y="1112"/>
                  </a:lnTo>
                  <a:lnTo>
                    <a:pt x="455" y="1317"/>
                  </a:lnTo>
                  <a:lnTo>
                    <a:pt x="305" y="1533"/>
                  </a:lnTo>
                  <a:lnTo>
                    <a:pt x="155" y="1770"/>
                  </a:lnTo>
                  <a:lnTo>
                    <a:pt x="0" y="2019"/>
                  </a:lnTo>
                  <a:lnTo>
                    <a:pt x="64" y="1975"/>
                  </a:lnTo>
                  <a:lnTo>
                    <a:pt x="123" y="1943"/>
                  </a:lnTo>
                  <a:lnTo>
                    <a:pt x="182" y="1921"/>
                  </a:lnTo>
                  <a:lnTo>
                    <a:pt x="246" y="1911"/>
                  </a:lnTo>
                  <a:lnTo>
                    <a:pt x="436" y="1965"/>
                  </a:lnTo>
                  <a:lnTo>
                    <a:pt x="627" y="2019"/>
                  </a:lnTo>
                  <a:lnTo>
                    <a:pt x="818" y="2094"/>
                  </a:lnTo>
                  <a:lnTo>
                    <a:pt x="1004" y="2191"/>
                  </a:lnTo>
                  <a:lnTo>
                    <a:pt x="1191" y="2288"/>
                  </a:lnTo>
                  <a:lnTo>
                    <a:pt x="1377" y="2407"/>
                  </a:lnTo>
                  <a:lnTo>
                    <a:pt x="1563" y="2537"/>
                  </a:lnTo>
                  <a:lnTo>
                    <a:pt x="1745" y="2677"/>
                  </a:lnTo>
                  <a:lnTo>
                    <a:pt x="1927" y="2828"/>
                  </a:lnTo>
                  <a:lnTo>
                    <a:pt x="2108" y="3001"/>
                  </a:lnTo>
                  <a:lnTo>
                    <a:pt x="2286" y="3173"/>
                  </a:lnTo>
                  <a:lnTo>
                    <a:pt x="2467" y="3368"/>
                  </a:lnTo>
                  <a:lnTo>
                    <a:pt x="2640" y="3573"/>
                  </a:lnTo>
                  <a:lnTo>
                    <a:pt x="2813" y="3778"/>
                  </a:lnTo>
                  <a:lnTo>
                    <a:pt x="2985" y="4004"/>
                  </a:lnTo>
                  <a:lnTo>
                    <a:pt x="3158" y="4242"/>
                  </a:lnTo>
                  <a:lnTo>
                    <a:pt x="3326" y="4490"/>
                  </a:lnTo>
                  <a:lnTo>
                    <a:pt x="3490" y="4749"/>
                  </a:lnTo>
                  <a:lnTo>
                    <a:pt x="3658" y="5008"/>
                  </a:lnTo>
                  <a:lnTo>
                    <a:pt x="3817" y="5289"/>
                  </a:lnTo>
                  <a:lnTo>
                    <a:pt x="3976" y="5569"/>
                  </a:lnTo>
                  <a:lnTo>
                    <a:pt x="4135" y="5872"/>
                  </a:lnTo>
                  <a:lnTo>
                    <a:pt x="4289" y="6174"/>
                  </a:lnTo>
                  <a:lnTo>
                    <a:pt x="4444" y="6487"/>
                  </a:lnTo>
                  <a:lnTo>
                    <a:pt x="4594" y="6800"/>
                  </a:lnTo>
                  <a:lnTo>
                    <a:pt x="4739" y="7135"/>
                  </a:lnTo>
                  <a:lnTo>
                    <a:pt x="4884" y="7469"/>
                  </a:lnTo>
                  <a:lnTo>
                    <a:pt x="5030" y="7814"/>
                  </a:lnTo>
                  <a:lnTo>
                    <a:pt x="5166" y="8160"/>
                  </a:lnTo>
                  <a:lnTo>
                    <a:pt x="5302" y="8516"/>
                  </a:lnTo>
                  <a:lnTo>
                    <a:pt x="5439" y="8883"/>
                  </a:lnTo>
                  <a:lnTo>
                    <a:pt x="5570" y="9261"/>
                  </a:lnTo>
                  <a:lnTo>
                    <a:pt x="5698" y="9639"/>
                  </a:lnTo>
                  <a:lnTo>
                    <a:pt x="5820" y="10016"/>
                  </a:lnTo>
                  <a:lnTo>
                    <a:pt x="5943" y="10405"/>
                  </a:lnTo>
                  <a:lnTo>
                    <a:pt x="6061" y="10804"/>
                  </a:lnTo>
                  <a:lnTo>
                    <a:pt x="6175" y="11204"/>
                  </a:lnTo>
                  <a:lnTo>
                    <a:pt x="6288" y="11614"/>
                  </a:lnTo>
                  <a:lnTo>
                    <a:pt x="6393" y="12024"/>
                  </a:lnTo>
                  <a:lnTo>
                    <a:pt x="6497" y="12434"/>
                  </a:lnTo>
                  <a:lnTo>
                    <a:pt x="6602" y="12855"/>
                  </a:lnTo>
                  <a:lnTo>
                    <a:pt x="6697" y="13276"/>
                  </a:lnTo>
                  <a:lnTo>
                    <a:pt x="6793" y="13697"/>
                  </a:lnTo>
                  <a:lnTo>
                    <a:pt x="6879" y="14128"/>
                  </a:lnTo>
                  <a:lnTo>
                    <a:pt x="6965" y="14560"/>
                  </a:lnTo>
                  <a:lnTo>
                    <a:pt x="7047" y="14992"/>
                  </a:lnTo>
                  <a:lnTo>
                    <a:pt x="7124" y="15434"/>
                  </a:lnTo>
                  <a:lnTo>
                    <a:pt x="7202" y="15877"/>
                  </a:lnTo>
                  <a:lnTo>
                    <a:pt x="7270" y="16320"/>
                  </a:lnTo>
                  <a:lnTo>
                    <a:pt x="7333" y="16762"/>
                  </a:lnTo>
                  <a:lnTo>
                    <a:pt x="7397" y="17205"/>
                  </a:lnTo>
                  <a:lnTo>
                    <a:pt x="7451" y="17647"/>
                  </a:lnTo>
                  <a:lnTo>
                    <a:pt x="7506" y="18100"/>
                  </a:lnTo>
                  <a:lnTo>
                    <a:pt x="7551" y="18543"/>
                  </a:lnTo>
                  <a:lnTo>
                    <a:pt x="7597" y="18996"/>
                  </a:lnTo>
                  <a:lnTo>
                    <a:pt x="7633" y="19439"/>
                  </a:lnTo>
                  <a:lnTo>
                    <a:pt x="7670" y="19892"/>
                  </a:lnTo>
                  <a:lnTo>
                    <a:pt x="7697" y="20335"/>
                  </a:lnTo>
                  <a:lnTo>
                    <a:pt x="7724" y="20788"/>
                  </a:lnTo>
                  <a:lnTo>
                    <a:pt x="7742" y="21230"/>
                  </a:lnTo>
                  <a:lnTo>
                    <a:pt x="7756" y="21673"/>
                  </a:lnTo>
                  <a:lnTo>
                    <a:pt x="7765" y="22126"/>
                  </a:lnTo>
                  <a:lnTo>
                    <a:pt x="7770" y="22569"/>
                  </a:lnTo>
                  <a:lnTo>
                    <a:pt x="7770" y="23001"/>
                  </a:lnTo>
                  <a:lnTo>
                    <a:pt x="7765" y="23162"/>
                  </a:lnTo>
                  <a:lnTo>
                    <a:pt x="7751" y="23314"/>
                  </a:lnTo>
                  <a:lnTo>
                    <a:pt x="7738" y="23443"/>
                  </a:lnTo>
                  <a:lnTo>
                    <a:pt x="7715" y="23573"/>
                  </a:lnTo>
                  <a:lnTo>
                    <a:pt x="7688" y="23691"/>
                  </a:lnTo>
                  <a:lnTo>
                    <a:pt x="7656" y="23799"/>
                  </a:lnTo>
                  <a:lnTo>
                    <a:pt x="7620" y="23896"/>
                  </a:lnTo>
                  <a:lnTo>
                    <a:pt x="7583" y="23993"/>
                  </a:lnTo>
                  <a:lnTo>
                    <a:pt x="7542" y="24069"/>
                  </a:lnTo>
                  <a:lnTo>
                    <a:pt x="7497" y="24134"/>
                  </a:lnTo>
                  <a:lnTo>
                    <a:pt x="7447" y="24199"/>
                  </a:lnTo>
                  <a:lnTo>
                    <a:pt x="7402" y="24253"/>
                  </a:lnTo>
                  <a:lnTo>
                    <a:pt x="7347" y="24285"/>
                  </a:lnTo>
                  <a:lnTo>
                    <a:pt x="7297" y="24317"/>
                  </a:lnTo>
                  <a:lnTo>
                    <a:pt x="7242" y="24339"/>
                  </a:lnTo>
                  <a:lnTo>
                    <a:pt x="7188" y="24350"/>
                  </a:lnTo>
                  <a:lnTo>
                    <a:pt x="7143" y="24447"/>
                  </a:lnTo>
                  <a:lnTo>
                    <a:pt x="7124" y="24490"/>
                  </a:lnTo>
                  <a:lnTo>
                    <a:pt x="7102" y="24522"/>
                  </a:lnTo>
                  <a:lnTo>
                    <a:pt x="7102" y="24522"/>
                  </a:lnTo>
                  <a:lnTo>
                    <a:pt x="7270" y="24414"/>
                  </a:lnTo>
                  <a:lnTo>
                    <a:pt x="7433" y="24306"/>
                  </a:lnTo>
                  <a:lnTo>
                    <a:pt x="7583" y="24188"/>
                  </a:lnTo>
                  <a:lnTo>
                    <a:pt x="7733" y="24069"/>
                  </a:lnTo>
                  <a:lnTo>
                    <a:pt x="7869" y="23950"/>
                  </a:lnTo>
                  <a:lnTo>
                    <a:pt x="8001" y="23821"/>
                  </a:lnTo>
                  <a:lnTo>
                    <a:pt x="8124" y="23680"/>
                  </a:lnTo>
                  <a:lnTo>
                    <a:pt x="8238" y="23540"/>
                  </a:lnTo>
                  <a:lnTo>
                    <a:pt x="8347" y="23400"/>
                  </a:lnTo>
                  <a:lnTo>
                    <a:pt x="8447" y="23249"/>
                  </a:lnTo>
                  <a:lnTo>
                    <a:pt x="8537" y="23098"/>
                  </a:lnTo>
                  <a:lnTo>
                    <a:pt x="8619" y="22947"/>
                  </a:lnTo>
                  <a:lnTo>
                    <a:pt x="8696" y="22774"/>
                  </a:lnTo>
                  <a:lnTo>
                    <a:pt x="8765" y="22612"/>
                  </a:lnTo>
                  <a:lnTo>
                    <a:pt x="8828" y="22439"/>
                  </a:lnTo>
                  <a:lnTo>
                    <a:pt x="8878" y="22256"/>
                  </a:lnTo>
                  <a:lnTo>
                    <a:pt x="8924" y="22083"/>
                  </a:lnTo>
                  <a:lnTo>
                    <a:pt x="8964" y="21889"/>
                  </a:lnTo>
                  <a:lnTo>
                    <a:pt x="8992" y="21695"/>
                  </a:lnTo>
                  <a:lnTo>
                    <a:pt x="9014" y="21500"/>
                  </a:lnTo>
                  <a:lnTo>
                    <a:pt x="9028" y="21295"/>
                  </a:lnTo>
                  <a:lnTo>
                    <a:pt x="9033" y="21090"/>
                  </a:lnTo>
                  <a:lnTo>
                    <a:pt x="9033" y="20885"/>
                  </a:lnTo>
                  <a:lnTo>
                    <a:pt x="9024" y="20669"/>
                  </a:lnTo>
                  <a:lnTo>
                    <a:pt x="9005" y="20443"/>
                  </a:lnTo>
                  <a:lnTo>
                    <a:pt x="8983" y="20216"/>
                  </a:lnTo>
                  <a:lnTo>
                    <a:pt x="8951" y="19989"/>
                  </a:lnTo>
                  <a:lnTo>
                    <a:pt x="8910" y="19752"/>
                  </a:lnTo>
                  <a:lnTo>
                    <a:pt x="8865" y="19504"/>
                  </a:lnTo>
                  <a:lnTo>
                    <a:pt x="8805" y="19255"/>
                  </a:lnTo>
                  <a:lnTo>
                    <a:pt x="8742" y="19007"/>
                  </a:lnTo>
                  <a:lnTo>
                    <a:pt x="8674" y="18748"/>
                  </a:lnTo>
                  <a:lnTo>
                    <a:pt x="8587" y="18284"/>
                  </a:lnTo>
                  <a:lnTo>
                    <a:pt x="8501" y="17831"/>
                  </a:lnTo>
                  <a:lnTo>
                    <a:pt x="8406" y="17377"/>
                  </a:lnTo>
                  <a:lnTo>
                    <a:pt x="8310" y="16935"/>
                  </a:lnTo>
                  <a:lnTo>
                    <a:pt x="8210" y="16503"/>
                  </a:lnTo>
                  <a:lnTo>
                    <a:pt x="8101" y="16071"/>
                  </a:lnTo>
                  <a:lnTo>
                    <a:pt x="7988" y="15640"/>
                  </a:lnTo>
                  <a:lnTo>
                    <a:pt x="7874" y="15229"/>
                  </a:lnTo>
                  <a:lnTo>
                    <a:pt x="7710" y="14593"/>
                  </a:lnTo>
                  <a:lnTo>
                    <a:pt x="7547" y="13967"/>
                  </a:lnTo>
                  <a:lnTo>
                    <a:pt x="7379" y="13330"/>
                  </a:lnTo>
                  <a:lnTo>
                    <a:pt x="7211" y="12715"/>
                  </a:lnTo>
                  <a:lnTo>
                    <a:pt x="6865" y="11473"/>
                  </a:lnTo>
                  <a:lnTo>
                    <a:pt x="6520" y="10243"/>
                  </a:lnTo>
                  <a:lnTo>
                    <a:pt x="6288" y="9444"/>
                  </a:lnTo>
                  <a:lnTo>
                    <a:pt x="6057" y="8646"/>
                  </a:lnTo>
                  <a:lnTo>
                    <a:pt x="5820" y="7858"/>
                  </a:lnTo>
                  <a:lnTo>
                    <a:pt x="5580" y="7070"/>
                  </a:lnTo>
                  <a:lnTo>
                    <a:pt x="5334" y="6293"/>
                  </a:lnTo>
                  <a:lnTo>
                    <a:pt x="5080" y="5526"/>
                  </a:lnTo>
                  <a:lnTo>
                    <a:pt x="4821" y="4771"/>
                  </a:lnTo>
                  <a:lnTo>
                    <a:pt x="4553" y="4026"/>
                  </a:lnTo>
                  <a:lnTo>
                    <a:pt x="3899" y="2256"/>
                  </a:lnTo>
                  <a:lnTo>
                    <a:pt x="3808" y="1997"/>
                  </a:lnTo>
                  <a:lnTo>
                    <a:pt x="3717" y="1749"/>
                  </a:lnTo>
                  <a:lnTo>
                    <a:pt x="3621" y="1511"/>
                  </a:lnTo>
                  <a:lnTo>
                    <a:pt x="3526" y="1295"/>
                  </a:lnTo>
                  <a:lnTo>
                    <a:pt x="3431" y="1090"/>
                  </a:lnTo>
                  <a:lnTo>
                    <a:pt x="3331" y="907"/>
                  </a:lnTo>
                  <a:lnTo>
                    <a:pt x="3226" y="745"/>
                  </a:lnTo>
                  <a:lnTo>
                    <a:pt x="3122" y="594"/>
                  </a:lnTo>
                  <a:lnTo>
                    <a:pt x="3017" y="464"/>
                  </a:lnTo>
                  <a:lnTo>
                    <a:pt x="2908" y="346"/>
                  </a:lnTo>
                  <a:lnTo>
                    <a:pt x="2799" y="248"/>
                  </a:lnTo>
                  <a:lnTo>
                    <a:pt x="2685" y="162"/>
                  </a:lnTo>
                  <a:lnTo>
                    <a:pt x="2572" y="97"/>
                  </a:lnTo>
                  <a:lnTo>
                    <a:pt x="2454" y="54"/>
                  </a:lnTo>
                  <a:lnTo>
                    <a:pt x="2336" y="22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6"/>
            <p:cNvSpPr/>
            <p:nvPr/>
          </p:nvSpPr>
          <p:spPr>
            <a:xfrm>
              <a:off x="3151750" y="-9028125"/>
              <a:ext cx="205950" cy="180550"/>
            </a:xfrm>
            <a:custGeom>
              <a:avLst/>
              <a:gdLst/>
              <a:ahLst/>
              <a:cxnLst/>
              <a:rect l="l" t="t" r="r" b="b"/>
              <a:pathLst>
                <a:path w="8238" h="7222" extrusionOk="0">
                  <a:moveTo>
                    <a:pt x="5948" y="1"/>
                  </a:moveTo>
                  <a:lnTo>
                    <a:pt x="5616" y="11"/>
                  </a:lnTo>
                  <a:lnTo>
                    <a:pt x="5293" y="33"/>
                  </a:lnTo>
                  <a:lnTo>
                    <a:pt x="4971" y="76"/>
                  </a:lnTo>
                  <a:lnTo>
                    <a:pt x="4648" y="119"/>
                  </a:lnTo>
                  <a:lnTo>
                    <a:pt x="4335" y="195"/>
                  </a:lnTo>
                  <a:lnTo>
                    <a:pt x="4026" y="271"/>
                  </a:lnTo>
                  <a:lnTo>
                    <a:pt x="3726" y="378"/>
                  </a:lnTo>
                  <a:lnTo>
                    <a:pt x="3430" y="497"/>
                  </a:lnTo>
                  <a:lnTo>
                    <a:pt x="3140" y="637"/>
                  </a:lnTo>
                  <a:lnTo>
                    <a:pt x="2999" y="713"/>
                  </a:lnTo>
                  <a:lnTo>
                    <a:pt x="2858" y="799"/>
                  </a:lnTo>
                  <a:lnTo>
                    <a:pt x="2722" y="886"/>
                  </a:lnTo>
                  <a:lnTo>
                    <a:pt x="2585" y="983"/>
                  </a:lnTo>
                  <a:lnTo>
                    <a:pt x="2454" y="1091"/>
                  </a:lnTo>
                  <a:lnTo>
                    <a:pt x="2322" y="1199"/>
                  </a:lnTo>
                  <a:lnTo>
                    <a:pt x="2195" y="1307"/>
                  </a:lnTo>
                  <a:lnTo>
                    <a:pt x="2072" y="1425"/>
                  </a:lnTo>
                  <a:lnTo>
                    <a:pt x="1949" y="1555"/>
                  </a:lnTo>
                  <a:lnTo>
                    <a:pt x="1827" y="1684"/>
                  </a:lnTo>
                  <a:lnTo>
                    <a:pt x="1713" y="1825"/>
                  </a:lnTo>
                  <a:lnTo>
                    <a:pt x="1599" y="1976"/>
                  </a:lnTo>
                  <a:lnTo>
                    <a:pt x="1486" y="2127"/>
                  </a:lnTo>
                  <a:lnTo>
                    <a:pt x="1381" y="2289"/>
                  </a:lnTo>
                  <a:lnTo>
                    <a:pt x="1272" y="2451"/>
                  </a:lnTo>
                  <a:lnTo>
                    <a:pt x="1172" y="2634"/>
                  </a:lnTo>
                  <a:lnTo>
                    <a:pt x="1077" y="2807"/>
                  </a:lnTo>
                  <a:lnTo>
                    <a:pt x="982" y="3001"/>
                  </a:lnTo>
                  <a:lnTo>
                    <a:pt x="891" y="3206"/>
                  </a:lnTo>
                  <a:lnTo>
                    <a:pt x="800" y="3411"/>
                  </a:lnTo>
                  <a:lnTo>
                    <a:pt x="718" y="3627"/>
                  </a:lnTo>
                  <a:lnTo>
                    <a:pt x="636" y="3843"/>
                  </a:lnTo>
                  <a:lnTo>
                    <a:pt x="564" y="4081"/>
                  </a:lnTo>
                  <a:lnTo>
                    <a:pt x="491" y="4318"/>
                  </a:lnTo>
                  <a:lnTo>
                    <a:pt x="423" y="4566"/>
                  </a:lnTo>
                  <a:lnTo>
                    <a:pt x="355" y="4825"/>
                  </a:lnTo>
                  <a:lnTo>
                    <a:pt x="295" y="5095"/>
                  </a:lnTo>
                  <a:lnTo>
                    <a:pt x="241" y="5365"/>
                  </a:lnTo>
                  <a:lnTo>
                    <a:pt x="191" y="5656"/>
                  </a:lnTo>
                  <a:lnTo>
                    <a:pt x="141" y="5948"/>
                  </a:lnTo>
                  <a:lnTo>
                    <a:pt x="100" y="6250"/>
                  </a:lnTo>
                  <a:lnTo>
                    <a:pt x="64" y="6563"/>
                  </a:lnTo>
                  <a:lnTo>
                    <a:pt x="27" y="6887"/>
                  </a:lnTo>
                  <a:lnTo>
                    <a:pt x="0" y="7221"/>
                  </a:lnTo>
                  <a:lnTo>
                    <a:pt x="14" y="7221"/>
                  </a:lnTo>
                  <a:lnTo>
                    <a:pt x="23" y="7200"/>
                  </a:lnTo>
                  <a:lnTo>
                    <a:pt x="41" y="7189"/>
                  </a:lnTo>
                  <a:lnTo>
                    <a:pt x="59" y="7189"/>
                  </a:lnTo>
                  <a:lnTo>
                    <a:pt x="1081" y="7081"/>
                  </a:lnTo>
                  <a:lnTo>
                    <a:pt x="2104" y="6995"/>
                  </a:lnTo>
                  <a:lnTo>
                    <a:pt x="3126" y="6930"/>
                  </a:lnTo>
                  <a:lnTo>
                    <a:pt x="4148" y="6887"/>
                  </a:lnTo>
                  <a:lnTo>
                    <a:pt x="5171" y="6854"/>
                  </a:lnTo>
                  <a:lnTo>
                    <a:pt x="6193" y="6833"/>
                  </a:lnTo>
                  <a:lnTo>
                    <a:pt x="7215" y="6833"/>
                  </a:lnTo>
                  <a:lnTo>
                    <a:pt x="8237" y="6844"/>
                  </a:lnTo>
                  <a:lnTo>
                    <a:pt x="8187" y="6401"/>
                  </a:lnTo>
                  <a:lnTo>
                    <a:pt x="8142" y="5959"/>
                  </a:lnTo>
                  <a:lnTo>
                    <a:pt x="8101" y="5505"/>
                  </a:lnTo>
                  <a:lnTo>
                    <a:pt x="8065" y="5052"/>
                  </a:lnTo>
                  <a:lnTo>
                    <a:pt x="8038" y="4609"/>
                  </a:lnTo>
                  <a:lnTo>
                    <a:pt x="8010" y="4156"/>
                  </a:lnTo>
                  <a:lnTo>
                    <a:pt x="7960" y="3249"/>
                  </a:lnTo>
                  <a:lnTo>
                    <a:pt x="7928" y="2462"/>
                  </a:lnTo>
                  <a:lnTo>
                    <a:pt x="7919" y="2073"/>
                  </a:lnTo>
                  <a:lnTo>
                    <a:pt x="7910" y="1674"/>
                  </a:lnTo>
                  <a:lnTo>
                    <a:pt x="7906" y="1285"/>
                  </a:lnTo>
                  <a:lnTo>
                    <a:pt x="7906" y="897"/>
                  </a:lnTo>
                  <a:lnTo>
                    <a:pt x="7915" y="519"/>
                  </a:lnTo>
                  <a:lnTo>
                    <a:pt x="7933" y="130"/>
                  </a:lnTo>
                  <a:lnTo>
                    <a:pt x="7270" y="65"/>
                  </a:lnTo>
                  <a:lnTo>
                    <a:pt x="6938" y="33"/>
                  </a:lnTo>
                  <a:lnTo>
                    <a:pt x="6606" y="11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6"/>
            <p:cNvSpPr/>
            <p:nvPr/>
          </p:nvSpPr>
          <p:spPr>
            <a:xfrm>
              <a:off x="3150825" y="-9932600"/>
              <a:ext cx="103500" cy="235325"/>
            </a:xfrm>
            <a:custGeom>
              <a:avLst/>
              <a:gdLst/>
              <a:ahLst/>
              <a:cxnLst/>
              <a:rect l="l" t="t" r="r" b="b"/>
              <a:pathLst>
                <a:path w="4140" h="9413" extrusionOk="0">
                  <a:moveTo>
                    <a:pt x="2023" y="1"/>
                  </a:moveTo>
                  <a:lnTo>
                    <a:pt x="1900" y="12"/>
                  </a:lnTo>
                  <a:lnTo>
                    <a:pt x="1777" y="33"/>
                  </a:lnTo>
                  <a:lnTo>
                    <a:pt x="1655" y="76"/>
                  </a:lnTo>
                  <a:lnTo>
                    <a:pt x="1532" y="130"/>
                  </a:lnTo>
                  <a:lnTo>
                    <a:pt x="1414" y="206"/>
                  </a:lnTo>
                  <a:lnTo>
                    <a:pt x="1296" y="292"/>
                  </a:lnTo>
                  <a:lnTo>
                    <a:pt x="1187" y="400"/>
                  </a:lnTo>
                  <a:lnTo>
                    <a:pt x="1073" y="530"/>
                  </a:lnTo>
                  <a:lnTo>
                    <a:pt x="969" y="670"/>
                  </a:lnTo>
                  <a:lnTo>
                    <a:pt x="869" y="821"/>
                  </a:lnTo>
                  <a:lnTo>
                    <a:pt x="773" y="994"/>
                  </a:lnTo>
                  <a:lnTo>
                    <a:pt x="682" y="1177"/>
                  </a:lnTo>
                  <a:lnTo>
                    <a:pt x="596" y="1372"/>
                  </a:lnTo>
                  <a:lnTo>
                    <a:pt x="519" y="1577"/>
                  </a:lnTo>
                  <a:lnTo>
                    <a:pt x="442" y="1793"/>
                  </a:lnTo>
                  <a:lnTo>
                    <a:pt x="373" y="2019"/>
                  </a:lnTo>
                  <a:lnTo>
                    <a:pt x="310" y="2246"/>
                  </a:lnTo>
                  <a:lnTo>
                    <a:pt x="255" y="2494"/>
                  </a:lnTo>
                  <a:lnTo>
                    <a:pt x="201" y="2732"/>
                  </a:lnTo>
                  <a:lnTo>
                    <a:pt x="155" y="2991"/>
                  </a:lnTo>
                  <a:lnTo>
                    <a:pt x="114" y="3250"/>
                  </a:lnTo>
                  <a:lnTo>
                    <a:pt x="83" y="3509"/>
                  </a:lnTo>
                  <a:lnTo>
                    <a:pt x="51" y="3779"/>
                  </a:lnTo>
                  <a:lnTo>
                    <a:pt x="33" y="4048"/>
                  </a:lnTo>
                  <a:lnTo>
                    <a:pt x="14" y="4318"/>
                  </a:lnTo>
                  <a:lnTo>
                    <a:pt x="5" y="4599"/>
                  </a:lnTo>
                  <a:lnTo>
                    <a:pt x="1" y="4869"/>
                  </a:lnTo>
                  <a:lnTo>
                    <a:pt x="1" y="5138"/>
                  </a:lnTo>
                  <a:lnTo>
                    <a:pt x="10" y="5419"/>
                  </a:lnTo>
                  <a:lnTo>
                    <a:pt x="24" y="5689"/>
                  </a:lnTo>
                  <a:lnTo>
                    <a:pt x="46" y="5959"/>
                  </a:lnTo>
                  <a:lnTo>
                    <a:pt x="73" y="6218"/>
                  </a:lnTo>
                  <a:lnTo>
                    <a:pt x="110" y="6477"/>
                  </a:lnTo>
                  <a:lnTo>
                    <a:pt x="146" y="6736"/>
                  </a:lnTo>
                  <a:lnTo>
                    <a:pt x="196" y="6984"/>
                  </a:lnTo>
                  <a:lnTo>
                    <a:pt x="251" y="7232"/>
                  </a:lnTo>
                  <a:lnTo>
                    <a:pt x="310" y="7459"/>
                  </a:lnTo>
                  <a:lnTo>
                    <a:pt x="378" y="7686"/>
                  </a:lnTo>
                  <a:lnTo>
                    <a:pt x="451" y="7902"/>
                  </a:lnTo>
                  <a:lnTo>
                    <a:pt x="532" y="8117"/>
                  </a:lnTo>
                  <a:lnTo>
                    <a:pt x="619" y="8312"/>
                  </a:lnTo>
                  <a:lnTo>
                    <a:pt x="710" y="8484"/>
                  </a:lnTo>
                  <a:lnTo>
                    <a:pt x="800" y="8646"/>
                  </a:lnTo>
                  <a:lnTo>
                    <a:pt x="896" y="8797"/>
                  </a:lnTo>
                  <a:lnTo>
                    <a:pt x="996" y="8927"/>
                  </a:lnTo>
                  <a:lnTo>
                    <a:pt x="1100" y="9035"/>
                  </a:lnTo>
                  <a:lnTo>
                    <a:pt x="1209" y="9143"/>
                  </a:lnTo>
                  <a:lnTo>
                    <a:pt x="1314" y="9218"/>
                  </a:lnTo>
                  <a:lnTo>
                    <a:pt x="1427" y="9294"/>
                  </a:lnTo>
                  <a:lnTo>
                    <a:pt x="1541" y="9348"/>
                  </a:lnTo>
                  <a:lnTo>
                    <a:pt x="1650" y="9380"/>
                  </a:lnTo>
                  <a:lnTo>
                    <a:pt x="1768" y="9402"/>
                  </a:lnTo>
                  <a:lnTo>
                    <a:pt x="1882" y="9413"/>
                  </a:lnTo>
                  <a:lnTo>
                    <a:pt x="1995" y="9413"/>
                  </a:lnTo>
                  <a:lnTo>
                    <a:pt x="2109" y="9391"/>
                  </a:lnTo>
                  <a:lnTo>
                    <a:pt x="2223" y="9359"/>
                  </a:lnTo>
                  <a:lnTo>
                    <a:pt x="2336" y="9305"/>
                  </a:lnTo>
                  <a:lnTo>
                    <a:pt x="2445" y="9240"/>
                  </a:lnTo>
                  <a:lnTo>
                    <a:pt x="2554" y="9164"/>
                  </a:lnTo>
                  <a:lnTo>
                    <a:pt x="2663" y="9067"/>
                  </a:lnTo>
                  <a:lnTo>
                    <a:pt x="2763" y="8959"/>
                  </a:lnTo>
                  <a:lnTo>
                    <a:pt x="2863" y="8841"/>
                  </a:lnTo>
                  <a:lnTo>
                    <a:pt x="2963" y="8711"/>
                  </a:lnTo>
                  <a:lnTo>
                    <a:pt x="3054" y="8560"/>
                  </a:lnTo>
                  <a:lnTo>
                    <a:pt x="3145" y="8398"/>
                  </a:lnTo>
                  <a:lnTo>
                    <a:pt x="3227" y="8225"/>
                  </a:lnTo>
                  <a:lnTo>
                    <a:pt x="3304" y="8031"/>
                  </a:lnTo>
                  <a:lnTo>
                    <a:pt x="3381" y="7826"/>
                  </a:lnTo>
                  <a:lnTo>
                    <a:pt x="3445" y="7610"/>
                  </a:lnTo>
                  <a:lnTo>
                    <a:pt x="3508" y="7383"/>
                  </a:lnTo>
                  <a:lnTo>
                    <a:pt x="3563" y="7146"/>
                  </a:lnTo>
                  <a:lnTo>
                    <a:pt x="3608" y="6887"/>
                  </a:lnTo>
                  <a:lnTo>
                    <a:pt x="3649" y="6617"/>
                  </a:lnTo>
                  <a:lnTo>
                    <a:pt x="3654" y="6520"/>
                  </a:lnTo>
                  <a:lnTo>
                    <a:pt x="3663" y="6423"/>
                  </a:lnTo>
                  <a:lnTo>
                    <a:pt x="3667" y="6336"/>
                  </a:lnTo>
                  <a:lnTo>
                    <a:pt x="3676" y="6239"/>
                  </a:lnTo>
                  <a:lnTo>
                    <a:pt x="3736" y="6142"/>
                  </a:lnTo>
                  <a:lnTo>
                    <a:pt x="3790" y="6045"/>
                  </a:lnTo>
                  <a:lnTo>
                    <a:pt x="3845" y="5937"/>
                  </a:lnTo>
                  <a:lnTo>
                    <a:pt x="3890" y="5818"/>
                  </a:lnTo>
                  <a:lnTo>
                    <a:pt x="3935" y="5689"/>
                  </a:lnTo>
                  <a:lnTo>
                    <a:pt x="3981" y="5549"/>
                  </a:lnTo>
                  <a:lnTo>
                    <a:pt x="4017" y="5408"/>
                  </a:lnTo>
                  <a:lnTo>
                    <a:pt x="4049" y="5246"/>
                  </a:lnTo>
                  <a:lnTo>
                    <a:pt x="4076" y="5084"/>
                  </a:lnTo>
                  <a:lnTo>
                    <a:pt x="4099" y="4923"/>
                  </a:lnTo>
                  <a:lnTo>
                    <a:pt x="4122" y="4739"/>
                  </a:lnTo>
                  <a:lnTo>
                    <a:pt x="4131" y="4556"/>
                  </a:lnTo>
                  <a:lnTo>
                    <a:pt x="4140" y="4361"/>
                  </a:lnTo>
                  <a:lnTo>
                    <a:pt x="4140" y="4167"/>
                  </a:lnTo>
                  <a:lnTo>
                    <a:pt x="4140" y="3962"/>
                  </a:lnTo>
                  <a:lnTo>
                    <a:pt x="4126" y="3746"/>
                  </a:lnTo>
                  <a:lnTo>
                    <a:pt x="4104" y="3444"/>
                  </a:lnTo>
                  <a:lnTo>
                    <a:pt x="4067" y="3163"/>
                  </a:lnTo>
                  <a:lnTo>
                    <a:pt x="4026" y="2883"/>
                  </a:lnTo>
                  <a:lnTo>
                    <a:pt x="3976" y="2613"/>
                  </a:lnTo>
                  <a:lnTo>
                    <a:pt x="3917" y="2365"/>
                  </a:lnTo>
                  <a:lnTo>
                    <a:pt x="3849" y="2116"/>
                  </a:lnTo>
                  <a:lnTo>
                    <a:pt x="3776" y="1890"/>
                  </a:lnTo>
                  <a:lnTo>
                    <a:pt x="3699" y="1663"/>
                  </a:lnTo>
                  <a:lnTo>
                    <a:pt x="3613" y="1458"/>
                  </a:lnTo>
                  <a:lnTo>
                    <a:pt x="3522" y="1264"/>
                  </a:lnTo>
                  <a:lnTo>
                    <a:pt x="3427" y="1080"/>
                  </a:lnTo>
                  <a:lnTo>
                    <a:pt x="3322" y="918"/>
                  </a:lnTo>
                  <a:lnTo>
                    <a:pt x="3218" y="767"/>
                  </a:lnTo>
                  <a:lnTo>
                    <a:pt x="3109" y="627"/>
                  </a:lnTo>
                  <a:lnTo>
                    <a:pt x="2995" y="497"/>
                  </a:lnTo>
                  <a:lnTo>
                    <a:pt x="2881" y="379"/>
                  </a:lnTo>
                  <a:lnTo>
                    <a:pt x="2763" y="282"/>
                  </a:lnTo>
                  <a:lnTo>
                    <a:pt x="2641" y="195"/>
                  </a:lnTo>
                  <a:lnTo>
                    <a:pt x="2522" y="130"/>
                  </a:lnTo>
                  <a:lnTo>
                    <a:pt x="2395" y="76"/>
                  </a:lnTo>
                  <a:lnTo>
                    <a:pt x="2273" y="33"/>
                  </a:lnTo>
                  <a:lnTo>
                    <a:pt x="2150" y="12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6"/>
            <p:cNvSpPr/>
            <p:nvPr/>
          </p:nvSpPr>
          <p:spPr>
            <a:xfrm>
              <a:off x="3222850" y="-6447200"/>
              <a:ext cx="118150" cy="276600"/>
            </a:xfrm>
            <a:custGeom>
              <a:avLst/>
              <a:gdLst/>
              <a:ahLst/>
              <a:cxnLst/>
              <a:rect l="l" t="t" r="r" b="b"/>
              <a:pathLst>
                <a:path w="4726" h="11064" extrusionOk="0">
                  <a:moveTo>
                    <a:pt x="2717" y="3789"/>
                  </a:moveTo>
                  <a:lnTo>
                    <a:pt x="2908" y="3800"/>
                  </a:lnTo>
                  <a:lnTo>
                    <a:pt x="3108" y="3832"/>
                  </a:lnTo>
                  <a:lnTo>
                    <a:pt x="3140" y="3973"/>
                  </a:lnTo>
                  <a:lnTo>
                    <a:pt x="3172" y="4124"/>
                  </a:lnTo>
                  <a:lnTo>
                    <a:pt x="3199" y="4286"/>
                  </a:lnTo>
                  <a:lnTo>
                    <a:pt x="3217" y="4437"/>
                  </a:lnTo>
                  <a:lnTo>
                    <a:pt x="3240" y="4599"/>
                  </a:lnTo>
                  <a:lnTo>
                    <a:pt x="3253" y="4750"/>
                  </a:lnTo>
                  <a:lnTo>
                    <a:pt x="3267" y="4912"/>
                  </a:lnTo>
                  <a:lnTo>
                    <a:pt x="3276" y="5073"/>
                  </a:lnTo>
                  <a:lnTo>
                    <a:pt x="3281" y="5225"/>
                  </a:lnTo>
                  <a:lnTo>
                    <a:pt x="3281" y="5386"/>
                  </a:lnTo>
                  <a:lnTo>
                    <a:pt x="3276" y="5538"/>
                  </a:lnTo>
                  <a:lnTo>
                    <a:pt x="3272" y="5689"/>
                  </a:lnTo>
                  <a:lnTo>
                    <a:pt x="3263" y="5829"/>
                  </a:lnTo>
                  <a:lnTo>
                    <a:pt x="3249" y="5980"/>
                  </a:lnTo>
                  <a:lnTo>
                    <a:pt x="3231" y="6120"/>
                  </a:lnTo>
                  <a:lnTo>
                    <a:pt x="3208" y="6250"/>
                  </a:lnTo>
                  <a:lnTo>
                    <a:pt x="3181" y="6379"/>
                  </a:lnTo>
                  <a:lnTo>
                    <a:pt x="3154" y="6498"/>
                  </a:lnTo>
                  <a:lnTo>
                    <a:pt x="3117" y="6606"/>
                  </a:lnTo>
                  <a:lnTo>
                    <a:pt x="3081" y="6714"/>
                  </a:lnTo>
                  <a:lnTo>
                    <a:pt x="3035" y="6811"/>
                  </a:lnTo>
                  <a:lnTo>
                    <a:pt x="2990" y="6898"/>
                  </a:lnTo>
                  <a:lnTo>
                    <a:pt x="2940" y="6973"/>
                  </a:lnTo>
                  <a:lnTo>
                    <a:pt x="2885" y="7038"/>
                  </a:lnTo>
                  <a:lnTo>
                    <a:pt x="2826" y="7092"/>
                  </a:lnTo>
                  <a:lnTo>
                    <a:pt x="2758" y="7135"/>
                  </a:lnTo>
                  <a:lnTo>
                    <a:pt x="2690" y="7167"/>
                  </a:lnTo>
                  <a:lnTo>
                    <a:pt x="2617" y="7189"/>
                  </a:lnTo>
                  <a:lnTo>
                    <a:pt x="2540" y="7189"/>
                  </a:lnTo>
                  <a:lnTo>
                    <a:pt x="2458" y="7178"/>
                  </a:lnTo>
                  <a:lnTo>
                    <a:pt x="2372" y="7157"/>
                  </a:lnTo>
                  <a:lnTo>
                    <a:pt x="2281" y="7113"/>
                  </a:lnTo>
                  <a:lnTo>
                    <a:pt x="2195" y="7059"/>
                  </a:lnTo>
                  <a:lnTo>
                    <a:pt x="2113" y="6995"/>
                  </a:lnTo>
                  <a:lnTo>
                    <a:pt x="2036" y="6919"/>
                  </a:lnTo>
                  <a:lnTo>
                    <a:pt x="1968" y="6822"/>
                  </a:lnTo>
                  <a:lnTo>
                    <a:pt x="1904" y="6725"/>
                  </a:lnTo>
                  <a:lnTo>
                    <a:pt x="1845" y="6606"/>
                  </a:lnTo>
                  <a:lnTo>
                    <a:pt x="1795" y="6487"/>
                  </a:lnTo>
                  <a:lnTo>
                    <a:pt x="1754" y="6347"/>
                  </a:lnTo>
                  <a:lnTo>
                    <a:pt x="1718" y="6196"/>
                  </a:lnTo>
                  <a:lnTo>
                    <a:pt x="1695" y="6045"/>
                  </a:lnTo>
                  <a:lnTo>
                    <a:pt x="1677" y="5883"/>
                  </a:lnTo>
                  <a:lnTo>
                    <a:pt x="1677" y="5797"/>
                  </a:lnTo>
                  <a:lnTo>
                    <a:pt x="1672" y="5710"/>
                  </a:lnTo>
                  <a:lnTo>
                    <a:pt x="1677" y="5613"/>
                  </a:lnTo>
                  <a:lnTo>
                    <a:pt x="1681" y="5527"/>
                  </a:lnTo>
                  <a:lnTo>
                    <a:pt x="1686" y="5430"/>
                  </a:lnTo>
                  <a:lnTo>
                    <a:pt x="1700" y="5332"/>
                  </a:lnTo>
                  <a:lnTo>
                    <a:pt x="1727" y="5138"/>
                  </a:lnTo>
                  <a:lnTo>
                    <a:pt x="1772" y="4933"/>
                  </a:lnTo>
                  <a:lnTo>
                    <a:pt x="1831" y="4706"/>
                  </a:lnTo>
                  <a:lnTo>
                    <a:pt x="1863" y="4609"/>
                  </a:lnTo>
                  <a:lnTo>
                    <a:pt x="1895" y="4512"/>
                  </a:lnTo>
                  <a:lnTo>
                    <a:pt x="1927" y="4426"/>
                  </a:lnTo>
                  <a:lnTo>
                    <a:pt x="1963" y="4350"/>
                  </a:lnTo>
                  <a:lnTo>
                    <a:pt x="2031" y="4210"/>
                  </a:lnTo>
                  <a:lnTo>
                    <a:pt x="2109" y="4091"/>
                  </a:lnTo>
                  <a:lnTo>
                    <a:pt x="2186" y="4005"/>
                  </a:lnTo>
                  <a:lnTo>
                    <a:pt x="2268" y="3929"/>
                  </a:lnTo>
                  <a:lnTo>
                    <a:pt x="2354" y="3875"/>
                  </a:lnTo>
                  <a:lnTo>
                    <a:pt x="2440" y="3832"/>
                  </a:lnTo>
                  <a:lnTo>
                    <a:pt x="2531" y="3811"/>
                  </a:lnTo>
                  <a:lnTo>
                    <a:pt x="2622" y="3800"/>
                  </a:lnTo>
                  <a:lnTo>
                    <a:pt x="2717" y="3789"/>
                  </a:lnTo>
                  <a:close/>
                  <a:moveTo>
                    <a:pt x="2427" y="1"/>
                  </a:moveTo>
                  <a:lnTo>
                    <a:pt x="2299" y="11"/>
                  </a:lnTo>
                  <a:lnTo>
                    <a:pt x="2172" y="55"/>
                  </a:lnTo>
                  <a:lnTo>
                    <a:pt x="2049" y="109"/>
                  </a:lnTo>
                  <a:lnTo>
                    <a:pt x="1927" y="173"/>
                  </a:lnTo>
                  <a:lnTo>
                    <a:pt x="1800" y="270"/>
                  </a:lnTo>
                  <a:lnTo>
                    <a:pt x="1681" y="378"/>
                  </a:lnTo>
                  <a:lnTo>
                    <a:pt x="1559" y="497"/>
                  </a:lnTo>
                  <a:lnTo>
                    <a:pt x="1441" y="637"/>
                  </a:lnTo>
                  <a:lnTo>
                    <a:pt x="1322" y="789"/>
                  </a:lnTo>
                  <a:lnTo>
                    <a:pt x="1209" y="950"/>
                  </a:lnTo>
                  <a:lnTo>
                    <a:pt x="1100" y="1123"/>
                  </a:lnTo>
                  <a:lnTo>
                    <a:pt x="991" y="1307"/>
                  </a:lnTo>
                  <a:lnTo>
                    <a:pt x="891" y="1512"/>
                  </a:lnTo>
                  <a:lnTo>
                    <a:pt x="791" y="1717"/>
                  </a:lnTo>
                  <a:lnTo>
                    <a:pt x="695" y="1933"/>
                  </a:lnTo>
                  <a:lnTo>
                    <a:pt x="605" y="2159"/>
                  </a:lnTo>
                  <a:lnTo>
                    <a:pt x="518" y="2397"/>
                  </a:lnTo>
                  <a:lnTo>
                    <a:pt x="441" y="2634"/>
                  </a:lnTo>
                  <a:lnTo>
                    <a:pt x="368" y="2882"/>
                  </a:lnTo>
                  <a:lnTo>
                    <a:pt x="300" y="3141"/>
                  </a:lnTo>
                  <a:lnTo>
                    <a:pt x="237" y="3390"/>
                  </a:lnTo>
                  <a:lnTo>
                    <a:pt x="182" y="3660"/>
                  </a:lnTo>
                  <a:lnTo>
                    <a:pt x="132" y="3962"/>
                  </a:lnTo>
                  <a:lnTo>
                    <a:pt x="91" y="4264"/>
                  </a:lnTo>
                  <a:lnTo>
                    <a:pt x="55" y="4566"/>
                  </a:lnTo>
                  <a:lnTo>
                    <a:pt x="28" y="4868"/>
                  </a:lnTo>
                  <a:lnTo>
                    <a:pt x="9" y="5171"/>
                  </a:lnTo>
                  <a:lnTo>
                    <a:pt x="0" y="5473"/>
                  </a:lnTo>
                  <a:lnTo>
                    <a:pt x="0" y="5764"/>
                  </a:lnTo>
                  <a:lnTo>
                    <a:pt x="5" y="6066"/>
                  </a:lnTo>
                  <a:lnTo>
                    <a:pt x="19" y="6358"/>
                  </a:lnTo>
                  <a:lnTo>
                    <a:pt x="37" y="6649"/>
                  </a:lnTo>
                  <a:lnTo>
                    <a:pt x="64" y="6930"/>
                  </a:lnTo>
                  <a:lnTo>
                    <a:pt x="96" y="7211"/>
                  </a:lnTo>
                  <a:lnTo>
                    <a:pt x="137" y="7491"/>
                  </a:lnTo>
                  <a:lnTo>
                    <a:pt x="187" y="7761"/>
                  </a:lnTo>
                  <a:lnTo>
                    <a:pt x="237" y="8020"/>
                  </a:lnTo>
                  <a:lnTo>
                    <a:pt x="296" y="8279"/>
                  </a:lnTo>
                  <a:lnTo>
                    <a:pt x="364" y="8527"/>
                  </a:lnTo>
                  <a:lnTo>
                    <a:pt x="432" y="8765"/>
                  </a:lnTo>
                  <a:lnTo>
                    <a:pt x="509" y="8991"/>
                  </a:lnTo>
                  <a:lnTo>
                    <a:pt x="591" y="9218"/>
                  </a:lnTo>
                  <a:lnTo>
                    <a:pt x="677" y="9423"/>
                  </a:lnTo>
                  <a:lnTo>
                    <a:pt x="768" y="9628"/>
                  </a:lnTo>
                  <a:lnTo>
                    <a:pt x="864" y="9822"/>
                  </a:lnTo>
                  <a:lnTo>
                    <a:pt x="964" y="9995"/>
                  </a:lnTo>
                  <a:lnTo>
                    <a:pt x="1073" y="10168"/>
                  </a:lnTo>
                  <a:lnTo>
                    <a:pt x="1182" y="10319"/>
                  </a:lnTo>
                  <a:lnTo>
                    <a:pt x="1295" y="10459"/>
                  </a:lnTo>
                  <a:lnTo>
                    <a:pt x="1413" y="10589"/>
                  </a:lnTo>
                  <a:lnTo>
                    <a:pt x="1531" y="10708"/>
                  </a:lnTo>
                  <a:lnTo>
                    <a:pt x="1659" y="10805"/>
                  </a:lnTo>
                  <a:lnTo>
                    <a:pt x="1786" y="10880"/>
                  </a:lnTo>
                  <a:lnTo>
                    <a:pt x="1918" y="10945"/>
                  </a:lnTo>
                  <a:lnTo>
                    <a:pt x="2040" y="10999"/>
                  </a:lnTo>
                  <a:lnTo>
                    <a:pt x="2168" y="11031"/>
                  </a:lnTo>
                  <a:lnTo>
                    <a:pt x="2295" y="11053"/>
                  </a:lnTo>
                  <a:lnTo>
                    <a:pt x="2422" y="11064"/>
                  </a:lnTo>
                  <a:lnTo>
                    <a:pt x="2545" y="11053"/>
                  </a:lnTo>
                  <a:lnTo>
                    <a:pt x="2672" y="11031"/>
                  </a:lnTo>
                  <a:lnTo>
                    <a:pt x="2795" y="10999"/>
                  </a:lnTo>
                  <a:lnTo>
                    <a:pt x="2917" y="10945"/>
                  </a:lnTo>
                  <a:lnTo>
                    <a:pt x="3040" y="10880"/>
                  </a:lnTo>
                  <a:lnTo>
                    <a:pt x="3158" y="10805"/>
                  </a:lnTo>
                  <a:lnTo>
                    <a:pt x="3276" y="10718"/>
                  </a:lnTo>
                  <a:lnTo>
                    <a:pt x="3390" y="10610"/>
                  </a:lnTo>
                  <a:lnTo>
                    <a:pt x="3499" y="10492"/>
                  </a:lnTo>
                  <a:lnTo>
                    <a:pt x="3608" y="10362"/>
                  </a:lnTo>
                  <a:lnTo>
                    <a:pt x="3717" y="10222"/>
                  </a:lnTo>
                  <a:lnTo>
                    <a:pt x="3817" y="10071"/>
                  </a:lnTo>
                  <a:lnTo>
                    <a:pt x="3917" y="9898"/>
                  </a:lnTo>
                  <a:lnTo>
                    <a:pt x="4008" y="9725"/>
                  </a:lnTo>
                  <a:lnTo>
                    <a:pt x="4099" y="9531"/>
                  </a:lnTo>
                  <a:lnTo>
                    <a:pt x="4180" y="9326"/>
                  </a:lnTo>
                  <a:lnTo>
                    <a:pt x="4262" y="9121"/>
                  </a:lnTo>
                  <a:lnTo>
                    <a:pt x="4335" y="8894"/>
                  </a:lnTo>
                  <a:lnTo>
                    <a:pt x="4403" y="8657"/>
                  </a:lnTo>
                  <a:lnTo>
                    <a:pt x="4467" y="8409"/>
                  </a:lnTo>
                  <a:lnTo>
                    <a:pt x="4526" y="8150"/>
                  </a:lnTo>
                  <a:lnTo>
                    <a:pt x="4576" y="7890"/>
                  </a:lnTo>
                  <a:lnTo>
                    <a:pt x="4617" y="7610"/>
                  </a:lnTo>
                  <a:lnTo>
                    <a:pt x="4653" y="7318"/>
                  </a:lnTo>
                  <a:lnTo>
                    <a:pt x="4685" y="7027"/>
                  </a:lnTo>
                  <a:lnTo>
                    <a:pt x="4707" y="6714"/>
                  </a:lnTo>
                  <a:lnTo>
                    <a:pt x="4721" y="6401"/>
                  </a:lnTo>
                  <a:lnTo>
                    <a:pt x="4726" y="6077"/>
                  </a:lnTo>
                  <a:lnTo>
                    <a:pt x="4721" y="5710"/>
                  </a:lnTo>
                  <a:lnTo>
                    <a:pt x="4707" y="5354"/>
                  </a:lnTo>
                  <a:lnTo>
                    <a:pt x="4685" y="4998"/>
                  </a:lnTo>
                  <a:lnTo>
                    <a:pt x="4653" y="4653"/>
                  </a:lnTo>
                  <a:lnTo>
                    <a:pt x="4607" y="4307"/>
                  </a:lnTo>
                  <a:lnTo>
                    <a:pt x="4557" y="3973"/>
                  </a:lnTo>
                  <a:lnTo>
                    <a:pt x="4498" y="3649"/>
                  </a:lnTo>
                  <a:lnTo>
                    <a:pt x="4430" y="3336"/>
                  </a:lnTo>
                  <a:lnTo>
                    <a:pt x="4353" y="3023"/>
                  </a:lnTo>
                  <a:lnTo>
                    <a:pt x="4267" y="2731"/>
                  </a:lnTo>
                  <a:lnTo>
                    <a:pt x="4176" y="2440"/>
                  </a:lnTo>
                  <a:lnTo>
                    <a:pt x="4076" y="2170"/>
                  </a:lnTo>
                  <a:lnTo>
                    <a:pt x="3971" y="1911"/>
                  </a:lnTo>
                  <a:lnTo>
                    <a:pt x="3858" y="1674"/>
                  </a:lnTo>
                  <a:lnTo>
                    <a:pt x="3740" y="1447"/>
                  </a:lnTo>
                  <a:lnTo>
                    <a:pt x="3617" y="1231"/>
                  </a:lnTo>
                  <a:lnTo>
                    <a:pt x="3608" y="1199"/>
                  </a:lnTo>
                  <a:lnTo>
                    <a:pt x="3603" y="1166"/>
                  </a:lnTo>
                  <a:lnTo>
                    <a:pt x="3599" y="1112"/>
                  </a:lnTo>
                  <a:lnTo>
                    <a:pt x="3590" y="1058"/>
                  </a:lnTo>
                  <a:lnTo>
                    <a:pt x="3540" y="950"/>
                  </a:lnTo>
                  <a:lnTo>
                    <a:pt x="3485" y="843"/>
                  </a:lnTo>
                  <a:lnTo>
                    <a:pt x="3431" y="745"/>
                  </a:lnTo>
                  <a:lnTo>
                    <a:pt x="3376" y="648"/>
                  </a:lnTo>
                  <a:lnTo>
                    <a:pt x="3322" y="562"/>
                  </a:lnTo>
                  <a:lnTo>
                    <a:pt x="3267" y="486"/>
                  </a:lnTo>
                  <a:lnTo>
                    <a:pt x="3154" y="346"/>
                  </a:lnTo>
                  <a:lnTo>
                    <a:pt x="3035" y="227"/>
                  </a:lnTo>
                  <a:lnTo>
                    <a:pt x="2917" y="141"/>
                  </a:lnTo>
                  <a:lnTo>
                    <a:pt x="2795" y="65"/>
                  </a:lnTo>
                  <a:lnTo>
                    <a:pt x="2672" y="22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6"/>
            <p:cNvSpPr/>
            <p:nvPr/>
          </p:nvSpPr>
          <p:spPr>
            <a:xfrm>
              <a:off x="3229900" y="-5956650"/>
              <a:ext cx="125750" cy="291450"/>
            </a:xfrm>
            <a:custGeom>
              <a:avLst/>
              <a:gdLst/>
              <a:ahLst/>
              <a:cxnLst/>
              <a:rect l="l" t="t" r="r" b="b"/>
              <a:pathLst>
                <a:path w="5030" h="11658" extrusionOk="0">
                  <a:moveTo>
                    <a:pt x="2640" y="4005"/>
                  </a:moveTo>
                  <a:lnTo>
                    <a:pt x="2740" y="4027"/>
                  </a:lnTo>
                  <a:lnTo>
                    <a:pt x="2840" y="4070"/>
                  </a:lnTo>
                  <a:lnTo>
                    <a:pt x="2940" y="4124"/>
                  </a:lnTo>
                  <a:lnTo>
                    <a:pt x="3044" y="4188"/>
                  </a:lnTo>
                  <a:lnTo>
                    <a:pt x="3144" y="4275"/>
                  </a:lnTo>
                  <a:lnTo>
                    <a:pt x="3349" y="4447"/>
                  </a:lnTo>
                  <a:lnTo>
                    <a:pt x="3553" y="4642"/>
                  </a:lnTo>
                  <a:lnTo>
                    <a:pt x="3571" y="4825"/>
                  </a:lnTo>
                  <a:lnTo>
                    <a:pt x="3580" y="5009"/>
                  </a:lnTo>
                  <a:lnTo>
                    <a:pt x="3585" y="5192"/>
                  </a:lnTo>
                  <a:lnTo>
                    <a:pt x="3589" y="5376"/>
                  </a:lnTo>
                  <a:lnTo>
                    <a:pt x="3589" y="5559"/>
                  </a:lnTo>
                  <a:lnTo>
                    <a:pt x="3585" y="5743"/>
                  </a:lnTo>
                  <a:lnTo>
                    <a:pt x="3576" y="5926"/>
                  </a:lnTo>
                  <a:lnTo>
                    <a:pt x="3562" y="6099"/>
                  </a:lnTo>
                  <a:lnTo>
                    <a:pt x="3544" y="6272"/>
                  </a:lnTo>
                  <a:lnTo>
                    <a:pt x="3526" y="6444"/>
                  </a:lnTo>
                  <a:lnTo>
                    <a:pt x="3503" y="6606"/>
                  </a:lnTo>
                  <a:lnTo>
                    <a:pt x="3476" y="6757"/>
                  </a:lnTo>
                  <a:lnTo>
                    <a:pt x="3444" y="6908"/>
                  </a:lnTo>
                  <a:lnTo>
                    <a:pt x="3408" y="7049"/>
                  </a:lnTo>
                  <a:lnTo>
                    <a:pt x="3371" y="7178"/>
                  </a:lnTo>
                  <a:lnTo>
                    <a:pt x="3330" y="7297"/>
                  </a:lnTo>
                  <a:lnTo>
                    <a:pt x="3285" y="7416"/>
                  </a:lnTo>
                  <a:lnTo>
                    <a:pt x="3235" y="7513"/>
                  </a:lnTo>
                  <a:lnTo>
                    <a:pt x="3180" y="7610"/>
                  </a:lnTo>
                  <a:lnTo>
                    <a:pt x="3126" y="7685"/>
                  </a:lnTo>
                  <a:lnTo>
                    <a:pt x="3067" y="7750"/>
                  </a:lnTo>
                  <a:lnTo>
                    <a:pt x="3003" y="7804"/>
                  </a:lnTo>
                  <a:lnTo>
                    <a:pt x="2935" y="7847"/>
                  </a:lnTo>
                  <a:lnTo>
                    <a:pt x="2867" y="7880"/>
                  </a:lnTo>
                  <a:lnTo>
                    <a:pt x="2794" y="7891"/>
                  </a:lnTo>
                  <a:lnTo>
                    <a:pt x="2717" y="7880"/>
                  </a:lnTo>
                  <a:lnTo>
                    <a:pt x="2635" y="7858"/>
                  </a:lnTo>
                  <a:lnTo>
                    <a:pt x="2553" y="7815"/>
                  </a:lnTo>
                  <a:lnTo>
                    <a:pt x="2467" y="7761"/>
                  </a:lnTo>
                  <a:lnTo>
                    <a:pt x="2376" y="7685"/>
                  </a:lnTo>
                  <a:lnTo>
                    <a:pt x="2285" y="7588"/>
                  </a:lnTo>
                  <a:lnTo>
                    <a:pt x="2185" y="7470"/>
                  </a:lnTo>
                  <a:lnTo>
                    <a:pt x="2099" y="7351"/>
                  </a:lnTo>
                  <a:lnTo>
                    <a:pt x="2013" y="7211"/>
                  </a:lnTo>
                  <a:lnTo>
                    <a:pt x="1936" y="7059"/>
                  </a:lnTo>
                  <a:lnTo>
                    <a:pt x="1867" y="6898"/>
                  </a:lnTo>
                  <a:lnTo>
                    <a:pt x="1808" y="6725"/>
                  </a:lnTo>
                  <a:lnTo>
                    <a:pt x="1758" y="6541"/>
                  </a:lnTo>
                  <a:lnTo>
                    <a:pt x="1717" y="6358"/>
                  </a:lnTo>
                  <a:lnTo>
                    <a:pt x="1704" y="6261"/>
                  </a:lnTo>
                  <a:lnTo>
                    <a:pt x="1690" y="6164"/>
                  </a:lnTo>
                  <a:lnTo>
                    <a:pt x="1681" y="6066"/>
                  </a:lnTo>
                  <a:lnTo>
                    <a:pt x="1672" y="5969"/>
                  </a:lnTo>
                  <a:lnTo>
                    <a:pt x="1667" y="5872"/>
                  </a:lnTo>
                  <a:lnTo>
                    <a:pt x="1667" y="5775"/>
                  </a:lnTo>
                  <a:lnTo>
                    <a:pt x="1667" y="5667"/>
                  </a:lnTo>
                  <a:lnTo>
                    <a:pt x="1672" y="5570"/>
                  </a:lnTo>
                  <a:lnTo>
                    <a:pt x="1681" y="5473"/>
                  </a:lnTo>
                  <a:lnTo>
                    <a:pt x="1695" y="5376"/>
                  </a:lnTo>
                  <a:lnTo>
                    <a:pt x="1708" y="5268"/>
                  </a:lnTo>
                  <a:lnTo>
                    <a:pt x="1727" y="5171"/>
                  </a:lnTo>
                  <a:lnTo>
                    <a:pt x="1749" y="5074"/>
                  </a:lnTo>
                  <a:lnTo>
                    <a:pt x="1777" y="4976"/>
                  </a:lnTo>
                  <a:lnTo>
                    <a:pt x="1808" y="4879"/>
                  </a:lnTo>
                  <a:lnTo>
                    <a:pt x="1845" y="4793"/>
                  </a:lnTo>
                  <a:lnTo>
                    <a:pt x="1881" y="4696"/>
                  </a:lnTo>
                  <a:lnTo>
                    <a:pt x="1926" y="4599"/>
                  </a:lnTo>
                  <a:lnTo>
                    <a:pt x="1976" y="4501"/>
                  </a:lnTo>
                  <a:lnTo>
                    <a:pt x="2026" y="4415"/>
                  </a:lnTo>
                  <a:lnTo>
                    <a:pt x="2081" y="4340"/>
                  </a:lnTo>
                  <a:lnTo>
                    <a:pt x="2131" y="4264"/>
                  </a:lnTo>
                  <a:lnTo>
                    <a:pt x="2181" y="4210"/>
                  </a:lnTo>
                  <a:lnTo>
                    <a:pt x="2235" y="4156"/>
                  </a:lnTo>
                  <a:lnTo>
                    <a:pt x="2285" y="4113"/>
                  </a:lnTo>
                  <a:lnTo>
                    <a:pt x="2335" y="4070"/>
                  </a:lnTo>
                  <a:lnTo>
                    <a:pt x="2385" y="4048"/>
                  </a:lnTo>
                  <a:lnTo>
                    <a:pt x="2435" y="4027"/>
                  </a:lnTo>
                  <a:lnTo>
                    <a:pt x="2485" y="4005"/>
                  </a:lnTo>
                  <a:close/>
                  <a:moveTo>
                    <a:pt x="2776" y="1"/>
                  </a:moveTo>
                  <a:lnTo>
                    <a:pt x="2640" y="11"/>
                  </a:lnTo>
                  <a:lnTo>
                    <a:pt x="2499" y="33"/>
                  </a:lnTo>
                  <a:lnTo>
                    <a:pt x="2363" y="76"/>
                  </a:lnTo>
                  <a:lnTo>
                    <a:pt x="2226" y="130"/>
                  </a:lnTo>
                  <a:lnTo>
                    <a:pt x="2090" y="206"/>
                  </a:lnTo>
                  <a:lnTo>
                    <a:pt x="1954" y="281"/>
                  </a:lnTo>
                  <a:lnTo>
                    <a:pt x="1817" y="378"/>
                  </a:lnTo>
                  <a:lnTo>
                    <a:pt x="1686" y="486"/>
                  </a:lnTo>
                  <a:lnTo>
                    <a:pt x="1558" y="605"/>
                  </a:lnTo>
                  <a:lnTo>
                    <a:pt x="1431" y="735"/>
                  </a:lnTo>
                  <a:lnTo>
                    <a:pt x="1309" y="886"/>
                  </a:lnTo>
                  <a:lnTo>
                    <a:pt x="1195" y="1037"/>
                  </a:lnTo>
                  <a:lnTo>
                    <a:pt x="1081" y="1199"/>
                  </a:lnTo>
                  <a:lnTo>
                    <a:pt x="972" y="1371"/>
                  </a:lnTo>
                  <a:lnTo>
                    <a:pt x="872" y="1555"/>
                  </a:lnTo>
                  <a:lnTo>
                    <a:pt x="777" y="1738"/>
                  </a:lnTo>
                  <a:lnTo>
                    <a:pt x="686" y="1943"/>
                  </a:lnTo>
                  <a:lnTo>
                    <a:pt x="582" y="2213"/>
                  </a:lnTo>
                  <a:lnTo>
                    <a:pt x="482" y="2483"/>
                  </a:lnTo>
                  <a:lnTo>
                    <a:pt x="391" y="2775"/>
                  </a:lnTo>
                  <a:lnTo>
                    <a:pt x="314" y="3066"/>
                  </a:lnTo>
                  <a:lnTo>
                    <a:pt x="241" y="3357"/>
                  </a:lnTo>
                  <a:lnTo>
                    <a:pt x="182" y="3670"/>
                  </a:lnTo>
                  <a:lnTo>
                    <a:pt x="127" y="3983"/>
                  </a:lnTo>
                  <a:lnTo>
                    <a:pt x="86" y="4296"/>
                  </a:lnTo>
                  <a:lnTo>
                    <a:pt x="50" y="4609"/>
                  </a:lnTo>
                  <a:lnTo>
                    <a:pt x="27" y="4933"/>
                  </a:lnTo>
                  <a:lnTo>
                    <a:pt x="9" y="5257"/>
                  </a:lnTo>
                  <a:lnTo>
                    <a:pt x="0" y="5581"/>
                  </a:lnTo>
                  <a:lnTo>
                    <a:pt x="0" y="5905"/>
                  </a:lnTo>
                  <a:lnTo>
                    <a:pt x="9" y="6228"/>
                  </a:lnTo>
                  <a:lnTo>
                    <a:pt x="23" y="6552"/>
                  </a:lnTo>
                  <a:lnTo>
                    <a:pt x="45" y="6865"/>
                  </a:lnTo>
                  <a:lnTo>
                    <a:pt x="77" y="7178"/>
                  </a:lnTo>
                  <a:lnTo>
                    <a:pt x="118" y="7491"/>
                  </a:lnTo>
                  <a:lnTo>
                    <a:pt x="168" y="7804"/>
                  </a:lnTo>
                  <a:lnTo>
                    <a:pt x="223" y="8106"/>
                  </a:lnTo>
                  <a:lnTo>
                    <a:pt x="282" y="8398"/>
                  </a:lnTo>
                  <a:lnTo>
                    <a:pt x="350" y="8689"/>
                  </a:lnTo>
                  <a:lnTo>
                    <a:pt x="427" y="8959"/>
                  </a:lnTo>
                  <a:lnTo>
                    <a:pt x="513" y="9229"/>
                  </a:lnTo>
                  <a:lnTo>
                    <a:pt x="604" y="9488"/>
                  </a:lnTo>
                  <a:lnTo>
                    <a:pt x="700" y="9747"/>
                  </a:lnTo>
                  <a:lnTo>
                    <a:pt x="804" y="9984"/>
                  </a:lnTo>
                  <a:lnTo>
                    <a:pt x="913" y="10200"/>
                  </a:lnTo>
                  <a:lnTo>
                    <a:pt x="1027" y="10416"/>
                  </a:lnTo>
                  <a:lnTo>
                    <a:pt x="1154" y="10610"/>
                  </a:lnTo>
                  <a:lnTo>
                    <a:pt x="1281" y="10794"/>
                  </a:lnTo>
                  <a:lnTo>
                    <a:pt x="1418" y="10967"/>
                  </a:lnTo>
                  <a:lnTo>
                    <a:pt x="1545" y="11107"/>
                  </a:lnTo>
                  <a:lnTo>
                    <a:pt x="1681" y="11236"/>
                  </a:lnTo>
                  <a:lnTo>
                    <a:pt x="1817" y="11355"/>
                  </a:lnTo>
                  <a:lnTo>
                    <a:pt x="1954" y="11441"/>
                  </a:lnTo>
                  <a:lnTo>
                    <a:pt x="2095" y="11517"/>
                  </a:lnTo>
                  <a:lnTo>
                    <a:pt x="2235" y="11582"/>
                  </a:lnTo>
                  <a:lnTo>
                    <a:pt x="2376" y="11625"/>
                  </a:lnTo>
                  <a:lnTo>
                    <a:pt x="2517" y="11647"/>
                  </a:lnTo>
                  <a:lnTo>
                    <a:pt x="2663" y="11657"/>
                  </a:lnTo>
                  <a:lnTo>
                    <a:pt x="2803" y="11647"/>
                  </a:lnTo>
                  <a:lnTo>
                    <a:pt x="2944" y="11614"/>
                  </a:lnTo>
                  <a:lnTo>
                    <a:pt x="3085" y="11571"/>
                  </a:lnTo>
                  <a:lnTo>
                    <a:pt x="3221" y="11517"/>
                  </a:lnTo>
                  <a:lnTo>
                    <a:pt x="3358" y="11431"/>
                  </a:lnTo>
                  <a:lnTo>
                    <a:pt x="3489" y="11344"/>
                  </a:lnTo>
                  <a:lnTo>
                    <a:pt x="3621" y="11236"/>
                  </a:lnTo>
                  <a:lnTo>
                    <a:pt x="3748" y="11107"/>
                  </a:lnTo>
                  <a:lnTo>
                    <a:pt x="3871" y="10967"/>
                  </a:lnTo>
                  <a:lnTo>
                    <a:pt x="3989" y="10805"/>
                  </a:lnTo>
                  <a:lnTo>
                    <a:pt x="4107" y="10632"/>
                  </a:lnTo>
                  <a:lnTo>
                    <a:pt x="4216" y="10438"/>
                  </a:lnTo>
                  <a:lnTo>
                    <a:pt x="4321" y="10233"/>
                  </a:lnTo>
                  <a:lnTo>
                    <a:pt x="4421" y="10006"/>
                  </a:lnTo>
                  <a:lnTo>
                    <a:pt x="4512" y="9769"/>
                  </a:lnTo>
                  <a:lnTo>
                    <a:pt x="4603" y="9510"/>
                  </a:lnTo>
                  <a:lnTo>
                    <a:pt x="4680" y="9240"/>
                  </a:lnTo>
                  <a:lnTo>
                    <a:pt x="4753" y="8959"/>
                  </a:lnTo>
                  <a:lnTo>
                    <a:pt x="4821" y="8657"/>
                  </a:lnTo>
                  <a:lnTo>
                    <a:pt x="4875" y="8344"/>
                  </a:lnTo>
                  <a:lnTo>
                    <a:pt x="4925" y="8009"/>
                  </a:lnTo>
                  <a:lnTo>
                    <a:pt x="4966" y="7664"/>
                  </a:lnTo>
                  <a:lnTo>
                    <a:pt x="4998" y="7297"/>
                  </a:lnTo>
                  <a:lnTo>
                    <a:pt x="5016" y="6941"/>
                  </a:lnTo>
                  <a:lnTo>
                    <a:pt x="5025" y="6574"/>
                  </a:lnTo>
                  <a:lnTo>
                    <a:pt x="5030" y="6228"/>
                  </a:lnTo>
                  <a:lnTo>
                    <a:pt x="5025" y="5872"/>
                  </a:lnTo>
                  <a:lnTo>
                    <a:pt x="5011" y="5527"/>
                  </a:lnTo>
                  <a:lnTo>
                    <a:pt x="4989" y="5181"/>
                  </a:lnTo>
                  <a:lnTo>
                    <a:pt x="4962" y="4847"/>
                  </a:lnTo>
                  <a:lnTo>
                    <a:pt x="4921" y="4523"/>
                  </a:lnTo>
                  <a:lnTo>
                    <a:pt x="4880" y="4199"/>
                  </a:lnTo>
                  <a:lnTo>
                    <a:pt x="4825" y="3886"/>
                  </a:lnTo>
                  <a:lnTo>
                    <a:pt x="4766" y="3573"/>
                  </a:lnTo>
                  <a:lnTo>
                    <a:pt x="4703" y="3282"/>
                  </a:lnTo>
                  <a:lnTo>
                    <a:pt x="4630" y="2990"/>
                  </a:lnTo>
                  <a:lnTo>
                    <a:pt x="4548" y="2710"/>
                  </a:lnTo>
                  <a:lnTo>
                    <a:pt x="4462" y="2440"/>
                  </a:lnTo>
                  <a:lnTo>
                    <a:pt x="4371" y="2181"/>
                  </a:lnTo>
                  <a:lnTo>
                    <a:pt x="4339" y="2030"/>
                  </a:lnTo>
                  <a:lnTo>
                    <a:pt x="4307" y="1890"/>
                  </a:lnTo>
                  <a:lnTo>
                    <a:pt x="4275" y="1749"/>
                  </a:lnTo>
                  <a:lnTo>
                    <a:pt x="4239" y="1609"/>
                  </a:lnTo>
                  <a:lnTo>
                    <a:pt x="4198" y="1479"/>
                  </a:lnTo>
                  <a:lnTo>
                    <a:pt x="4157" y="1361"/>
                  </a:lnTo>
                  <a:lnTo>
                    <a:pt x="4116" y="1242"/>
                  </a:lnTo>
                  <a:lnTo>
                    <a:pt x="4071" y="1134"/>
                  </a:lnTo>
                  <a:lnTo>
                    <a:pt x="4026" y="1026"/>
                  </a:lnTo>
                  <a:lnTo>
                    <a:pt x="3980" y="929"/>
                  </a:lnTo>
                  <a:lnTo>
                    <a:pt x="3930" y="832"/>
                  </a:lnTo>
                  <a:lnTo>
                    <a:pt x="3880" y="745"/>
                  </a:lnTo>
                  <a:lnTo>
                    <a:pt x="3776" y="584"/>
                  </a:lnTo>
                  <a:lnTo>
                    <a:pt x="3662" y="443"/>
                  </a:lnTo>
                  <a:lnTo>
                    <a:pt x="3548" y="324"/>
                  </a:lnTo>
                  <a:lnTo>
                    <a:pt x="3426" y="227"/>
                  </a:lnTo>
                  <a:lnTo>
                    <a:pt x="3303" y="141"/>
                  </a:lnTo>
                  <a:lnTo>
                    <a:pt x="3176" y="87"/>
                  </a:lnTo>
                  <a:lnTo>
                    <a:pt x="3044" y="44"/>
                  </a:lnTo>
                  <a:lnTo>
                    <a:pt x="2908" y="11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6"/>
            <p:cNvSpPr/>
            <p:nvPr/>
          </p:nvSpPr>
          <p:spPr>
            <a:xfrm>
              <a:off x="3264650" y="-6352475"/>
              <a:ext cx="40225" cy="85000"/>
            </a:xfrm>
            <a:custGeom>
              <a:avLst/>
              <a:gdLst/>
              <a:ahLst/>
              <a:cxnLst/>
              <a:rect l="l" t="t" r="r" b="b"/>
              <a:pathLst>
                <a:path w="1609" h="3400" extrusionOk="0">
                  <a:moveTo>
                    <a:pt x="1045" y="0"/>
                  </a:moveTo>
                  <a:lnTo>
                    <a:pt x="950" y="11"/>
                  </a:lnTo>
                  <a:lnTo>
                    <a:pt x="859" y="22"/>
                  </a:lnTo>
                  <a:lnTo>
                    <a:pt x="768" y="43"/>
                  </a:lnTo>
                  <a:lnTo>
                    <a:pt x="682" y="86"/>
                  </a:lnTo>
                  <a:lnTo>
                    <a:pt x="596" y="140"/>
                  </a:lnTo>
                  <a:lnTo>
                    <a:pt x="514" y="216"/>
                  </a:lnTo>
                  <a:lnTo>
                    <a:pt x="437" y="302"/>
                  </a:lnTo>
                  <a:lnTo>
                    <a:pt x="359" y="421"/>
                  </a:lnTo>
                  <a:lnTo>
                    <a:pt x="291" y="561"/>
                  </a:lnTo>
                  <a:lnTo>
                    <a:pt x="255" y="637"/>
                  </a:lnTo>
                  <a:lnTo>
                    <a:pt x="223" y="723"/>
                  </a:lnTo>
                  <a:lnTo>
                    <a:pt x="191" y="820"/>
                  </a:lnTo>
                  <a:lnTo>
                    <a:pt x="159" y="917"/>
                  </a:lnTo>
                  <a:lnTo>
                    <a:pt x="100" y="1144"/>
                  </a:lnTo>
                  <a:lnTo>
                    <a:pt x="55" y="1349"/>
                  </a:lnTo>
                  <a:lnTo>
                    <a:pt x="28" y="1543"/>
                  </a:lnTo>
                  <a:lnTo>
                    <a:pt x="14" y="1641"/>
                  </a:lnTo>
                  <a:lnTo>
                    <a:pt x="9" y="1738"/>
                  </a:lnTo>
                  <a:lnTo>
                    <a:pt x="5" y="1824"/>
                  </a:lnTo>
                  <a:lnTo>
                    <a:pt x="0" y="1921"/>
                  </a:lnTo>
                  <a:lnTo>
                    <a:pt x="5" y="2008"/>
                  </a:lnTo>
                  <a:lnTo>
                    <a:pt x="5" y="2094"/>
                  </a:lnTo>
                  <a:lnTo>
                    <a:pt x="23" y="2256"/>
                  </a:lnTo>
                  <a:lnTo>
                    <a:pt x="46" y="2407"/>
                  </a:lnTo>
                  <a:lnTo>
                    <a:pt x="82" y="2558"/>
                  </a:lnTo>
                  <a:lnTo>
                    <a:pt x="123" y="2698"/>
                  </a:lnTo>
                  <a:lnTo>
                    <a:pt x="173" y="2817"/>
                  </a:lnTo>
                  <a:lnTo>
                    <a:pt x="232" y="2936"/>
                  </a:lnTo>
                  <a:lnTo>
                    <a:pt x="296" y="3033"/>
                  </a:lnTo>
                  <a:lnTo>
                    <a:pt x="364" y="3130"/>
                  </a:lnTo>
                  <a:lnTo>
                    <a:pt x="441" y="3206"/>
                  </a:lnTo>
                  <a:lnTo>
                    <a:pt x="523" y="3270"/>
                  </a:lnTo>
                  <a:lnTo>
                    <a:pt x="609" y="3324"/>
                  </a:lnTo>
                  <a:lnTo>
                    <a:pt x="700" y="3368"/>
                  </a:lnTo>
                  <a:lnTo>
                    <a:pt x="786" y="3389"/>
                  </a:lnTo>
                  <a:lnTo>
                    <a:pt x="868" y="3400"/>
                  </a:lnTo>
                  <a:lnTo>
                    <a:pt x="945" y="3400"/>
                  </a:lnTo>
                  <a:lnTo>
                    <a:pt x="1018" y="3378"/>
                  </a:lnTo>
                  <a:lnTo>
                    <a:pt x="1086" y="3346"/>
                  </a:lnTo>
                  <a:lnTo>
                    <a:pt x="1154" y="3303"/>
                  </a:lnTo>
                  <a:lnTo>
                    <a:pt x="1213" y="3249"/>
                  </a:lnTo>
                  <a:lnTo>
                    <a:pt x="1268" y="3184"/>
                  </a:lnTo>
                  <a:lnTo>
                    <a:pt x="1318" y="3109"/>
                  </a:lnTo>
                  <a:lnTo>
                    <a:pt x="1363" y="3022"/>
                  </a:lnTo>
                  <a:lnTo>
                    <a:pt x="1409" y="2925"/>
                  </a:lnTo>
                  <a:lnTo>
                    <a:pt x="1445" y="2817"/>
                  </a:lnTo>
                  <a:lnTo>
                    <a:pt x="1482" y="2709"/>
                  </a:lnTo>
                  <a:lnTo>
                    <a:pt x="1509" y="2590"/>
                  </a:lnTo>
                  <a:lnTo>
                    <a:pt x="1536" y="2461"/>
                  </a:lnTo>
                  <a:lnTo>
                    <a:pt x="1559" y="2331"/>
                  </a:lnTo>
                  <a:lnTo>
                    <a:pt x="1577" y="2191"/>
                  </a:lnTo>
                  <a:lnTo>
                    <a:pt x="1591" y="2040"/>
                  </a:lnTo>
                  <a:lnTo>
                    <a:pt x="1600" y="1900"/>
                  </a:lnTo>
                  <a:lnTo>
                    <a:pt x="1604" y="1749"/>
                  </a:lnTo>
                  <a:lnTo>
                    <a:pt x="1609" y="1597"/>
                  </a:lnTo>
                  <a:lnTo>
                    <a:pt x="1609" y="1436"/>
                  </a:lnTo>
                  <a:lnTo>
                    <a:pt x="1604" y="1284"/>
                  </a:lnTo>
                  <a:lnTo>
                    <a:pt x="1595" y="1123"/>
                  </a:lnTo>
                  <a:lnTo>
                    <a:pt x="1581" y="961"/>
                  </a:lnTo>
                  <a:lnTo>
                    <a:pt x="1568" y="810"/>
                  </a:lnTo>
                  <a:lnTo>
                    <a:pt x="1545" y="648"/>
                  </a:lnTo>
                  <a:lnTo>
                    <a:pt x="1527" y="497"/>
                  </a:lnTo>
                  <a:lnTo>
                    <a:pt x="1500" y="335"/>
                  </a:lnTo>
                  <a:lnTo>
                    <a:pt x="1468" y="184"/>
                  </a:lnTo>
                  <a:lnTo>
                    <a:pt x="1436" y="43"/>
                  </a:lnTo>
                  <a:lnTo>
                    <a:pt x="1236" y="1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6"/>
            <p:cNvSpPr/>
            <p:nvPr/>
          </p:nvSpPr>
          <p:spPr>
            <a:xfrm>
              <a:off x="3271575" y="-5856550"/>
              <a:ext cx="48075" cy="97175"/>
            </a:xfrm>
            <a:custGeom>
              <a:avLst/>
              <a:gdLst/>
              <a:ahLst/>
              <a:cxnLst/>
              <a:rect l="l" t="t" r="r" b="b"/>
              <a:pathLst>
                <a:path w="1923" h="3887" extrusionOk="0">
                  <a:moveTo>
                    <a:pt x="818" y="1"/>
                  </a:moveTo>
                  <a:lnTo>
                    <a:pt x="768" y="23"/>
                  </a:lnTo>
                  <a:lnTo>
                    <a:pt x="718" y="44"/>
                  </a:lnTo>
                  <a:lnTo>
                    <a:pt x="668" y="66"/>
                  </a:lnTo>
                  <a:lnTo>
                    <a:pt x="618" y="109"/>
                  </a:lnTo>
                  <a:lnTo>
                    <a:pt x="568" y="152"/>
                  </a:lnTo>
                  <a:lnTo>
                    <a:pt x="514" y="206"/>
                  </a:lnTo>
                  <a:lnTo>
                    <a:pt x="464" y="260"/>
                  </a:lnTo>
                  <a:lnTo>
                    <a:pt x="414" y="336"/>
                  </a:lnTo>
                  <a:lnTo>
                    <a:pt x="359" y="411"/>
                  </a:lnTo>
                  <a:lnTo>
                    <a:pt x="309" y="497"/>
                  </a:lnTo>
                  <a:lnTo>
                    <a:pt x="259" y="595"/>
                  </a:lnTo>
                  <a:lnTo>
                    <a:pt x="214" y="692"/>
                  </a:lnTo>
                  <a:lnTo>
                    <a:pt x="178" y="789"/>
                  </a:lnTo>
                  <a:lnTo>
                    <a:pt x="141" y="875"/>
                  </a:lnTo>
                  <a:lnTo>
                    <a:pt x="110" y="972"/>
                  </a:lnTo>
                  <a:lnTo>
                    <a:pt x="82" y="1070"/>
                  </a:lnTo>
                  <a:lnTo>
                    <a:pt x="60" y="1167"/>
                  </a:lnTo>
                  <a:lnTo>
                    <a:pt x="41" y="1264"/>
                  </a:lnTo>
                  <a:lnTo>
                    <a:pt x="28" y="1372"/>
                  </a:lnTo>
                  <a:lnTo>
                    <a:pt x="14" y="1469"/>
                  </a:lnTo>
                  <a:lnTo>
                    <a:pt x="5" y="1566"/>
                  </a:lnTo>
                  <a:lnTo>
                    <a:pt x="0" y="1663"/>
                  </a:lnTo>
                  <a:lnTo>
                    <a:pt x="0" y="1771"/>
                  </a:lnTo>
                  <a:lnTo>
                    <a:pt x="0" y="1868"/>
                  </a:lnTo>
                  <a:lnTo>
                    <a:pt x="5" y="1965"/>
                  </a:lnTo>
                  <a:lnTo>
                    <a:pt x="14" y="2062"/>
                  </a:lnTo>
                  <a:lnTo>
                    <a:pt x="23" y="2160"/>
                  </a:lnTo>
                  <a:lnTo>
                    <a:pt x="37" y="2257"/>
                  </a:lnTo>
                  <a:lnTo>
                    <a:pt x="50" y="2354"/>
                  </a:lnTo>
                  <a:lnTo>
                    <a:pt x="91" y="2537"/>
                  </a:lnTo>
                  <a:lnTo>
                    <a:pt x="141" y="2721"/>
                  </a:lnTo>
                  <a:lnTo>
                    <a:pt x="200" y="2894"/>
                  </a:lnTo>
                  <a:lnTo>
                    <a:pt x="269" y="3055"/>
                  </a:lnTo>
                  <a:lnTo>
                    <a:pt x="346" y="3207"/>
                  </a:lnTo>
                  <a:lnTo>
                    <a:pt x="432" y="3347"/>
                  </a:lnTo>
                  <a:lnTo>
                    <a:pt x="518" y="3466"/>
                  </a:lnTo>
                  <a:lnTo>
                    <a:pt x="618" y="3584"/>
                  </a:lnTo>
                  <a:lnTo>
                    <a:pt x="709" y="3681"/>
                  </a:lnTo>
                  <a:lnTo>
                    <a:pt x="800" y="3757"/>
                  </a:lnTo>
                  <a:lnTo>
                    <a:pt x="886" y="3811"/>
                  </a:lnTo>
                  <a:lnTo>
                    <a:pt x="968" y="3854"/>
                  </a:lnTo>
                  <a:lnTo>
                    <a:pt x="1050" y="3876"/>
                  </a:lnTo>
                  <a:lnTo>
                    <a:pt x="1127" y="3887"/>
                  </a:lnTo>
                  <a:lnTo>
                    <a:pt x="1200" y="3876"/>
                  </a:lnTo>
                  <a:lnTo>
                    <a:pt x="1268" y="3843"/>
                  </a:lnTo>
                  <a:lnTo>
                    <a:pt x="1336" y="3800"/>
                  </a:lnTo>
                  <a:lnTo>
                    <a:pt x="1400" y="3746"/>
                  </a:lnTo>
                  <a:lnTo>
                    <a:pt x="1459" y="3681"/>
                  </a:lnTo>
                  <a:lnTo>
                    <a:pt x="1513" y="3606"/>
                  </a:lnTo>
                  <a:lnTo>
                    <a:pt x="1568" y="3509"/>
                  </a:lnTo>
                  <a:lnTo>
                    <a:pt x="1618" y="3412"/>
                  </a:lnTo>
                  <a:lnTo>
                    <a:pt x="1663" y="3293"/>
                  </a:lnTo>
                  <a:lnTo>
                    <a:pt x="1704" y="3174"/>
                  </a:lnTo>
                  <a:lnTo>
                    <a:pt x="1741" y="3045"/>
                  </a:lnTo>
                  <a:lnTo>
                    <a:pt x="1777" y="2904"/>
                  </a:lnTo>
                  <a:lnTo>
                    <a:pt x="1809" y="2753"/>
                  </a:lnTo>
                  <a:lnTo>
                    <a:pt x="1836" y="2602"/>
                  </a:lnTo>
                  <a:lnTo>
                    <a:pt x="1859" y="2440"/>
                  </a:lnTo>
                  <a:lnTo>
                    <a:pt x="1877" y="2268"/>
                  </a:lnTo>
                  <a:lnTo>
                    <a:pt x="1895" y="2095"/>
                  </a:lnTo>
                  <a:lnTo>
                    <a:pt x="1909" y="1922"/>
                  </a:lnTo>
                  <a:lnTo>
                    <a:pt x="1918" y="1739"/>
                  </a:lnTo>
                  <a:lnTo>
                    <a:pt x="1922" y="1555"/>
                  </a:lnTo>
                  <a:lnTo>
                    <a:pt x="1922" y="1372"/>
                  </a:lnTo>
                  <a:lnTo>
                    <a:pt x="1918" y="1188"/>
                  </a:lnTo>
                  <a:lnTo>
                    <a:pt x="1913" y="1005"/>
                  </a:lnTo>
                  <a:lnTo>
                    <a:pt x="1904" y="821"/>
                  </a:lnTo>
                  <a:lnTo>
                    <a:pt x="1886" y="638"/>
                  </a:lnTo>
                  <a:lnTo>
                    <a:pt x="1682" y="443"/>
                  </a:lnTo>
                  <a:lnTo>
                    <a:pt x="1477" y="271"/>
                  </a:lnTo>
                  <a:lnTo>
                    <a:pt x="1377" y="184"/>
                  </a:lnTo>
                  <a:lnTo>
                    <a:pt x="1273" y="120"/>
                  </a:lnTo>
                  <a:lnTo>
                    <a:pt x="1173" y="66"/>
                  </a:lnTo>
                  <a:lnTo>
                    <a:pt x="1073" y="2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6"/>
            <p:cNvSpPr/>
            <p:nvPr/>
          </p:nvSpPr>
          <p:spPr>
            <a:xfrm>
              <a:off x="3388800" y="-9017875"/>
              <a:ext cx="213000" cy="170300"/>
            </a:xfrm>
            <a:custGeom>
              <a:avLst/>
              <a:gdLst/>
              <a:ahLst/>
              <a:cxnLst/>
              <a:rect l="l" t="t" r="r" b="b"/>
              <a:pathLst>
                <a:path w="8520" h="6812" extrusionOk="0">
                  <a:moveTo>
                    <a:pt x="96" y="1"/>
                  </a:moveTo>
                  <a:lnTo>
                    <a:pt x="87" y="303"/>
                  </a:lnTo>
                  <a:lnTo>
                    <a:pt x="78" y="605"/>
                  </a:lnTo>
                  <a:lnTo>
                    <a:pt x="50" y="1220"/>
                  </a:lnTo>
                  <a:lnTo>
                    <a:pt x="23" y="1868"/>
                  </a:lnTo>
                  <a:lnTo>
                    <a:pt x="14" y="2192"/>
                  </a:lnTo>
                  <a:lnTo>
                    <a:pt x="9" y="2526"/>
                  </a:lnTo>
                  <a:lnTo>
                    <a:pt x="0" y="3012"/>
                  </a:lnTo>
                  <a:lnTo>
                    <a:pt x="0" y="3509"/>
                  </a:lnTo>
                  <a:lnTo>
                    <a:pt x="5" y="3994"/>
                  </a:lnTo>
                  <a:lnTo>
                    <a:pt x="14" y="4480"/>
                  </a:lnTo>
                  <a:lnTo>
                    <a:pt x="32" y="5451"/>
                  </a:lnTo>
                  <a:lnTo>
                    <a:pt x="46" y="5937"/>
                  </a:lnTo>
                  <a:lnTo>
                    <a:pt x="50" y="6434"/>
                  </a:lnTo>
                  <a:lnTo>
                    <a:pt x="2168" y="6498"/>
                  </a:lnTo>
                  <a:lnTo>
                    <a:pt x="4285" y="6585"/>
                  </a:lnTo>
                  <a:lnTo>
                    <a:pt x="6402" y="6693"/>
                  </a:lnTo>
                  <a:lnTo>
                    <a:pt x="8519" y="6811"/>
                  </a:lnTo>
                  <a:lnTo>
                    <a:pt x="8488" y="6023"/>
                  </a:lnTo>
                  <a:lnTo>
                    <a:pt x="8460" y="5225"/>
                  </a:lnTo>
                  <a:lnTo>
                    <a:pt x="8438" y="4426"/>
                  </a:lnTo>
                  <a:lnTo>
                    <a:pt x="8415" y="3627"/>
                  </a:lnTo>
                  <a:lnTo>
                    <a:pt x="8397" y="2839"/>
                  </a:lnTo>
                  <a:lnTo>
                    <a:pt x="8378" y="2041"/>
                  </a:lnTo>
                  <a:lnTo>
                    <a:pt x="8369" y="1242"/>
                  </a:lnTo>
                  <a:lnTo>
                    <a:pt x="8360" y="454"/>
                  </a:lnTo>
                  <a:lnTo>
                    <a:pt x="5416" y="346"/>
                  </a:lnTo>
                  <a:lnTo>
                    <a:pt x="3940" y="314"/>
                  </a:lnTo>
                  <a:lnTo>
                    <a:pt x="2467" y="281"/>
                  </a:lnTo>
                  <a:lnTo>
                    <a:pt x="2208" y="271"/>
                  </a:lnTo>
                  <a:lnTo>
                    <a:pt x="1940" y="249"/>
                  </a:lnTo>
                  <a:lnTo>
                    <a:pt x="1654" y="227"/>
                  </a:lnTo>
                  <a:lnTo>
                    <a:pt x="1363" y="195"/>
                  </a:lnTo>
                  <a:lnTo>
                    <a:pt x="745" y="9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6"/>
            <p:cNvSpPr/>
            <p:nvPr/>
          </p:nvSpPr>
          <p:spPr>
            <a:xfrm>
              <a:off x="3398100" y="-6404300"/>
              <a:ext cx="1040600" cy="150600"/>
            </a:xfrm>
            <a:custGeom>
              <a:avLst/>
              <a:gdLst/>
              <a:ahLst/>
              <a:cxnLst/>
              <a:rect l="l" t="t" r="r" b="b"/>
              <a:pathLst>
                <a:path w="41624" h="6024" extrusionOk="0">
                  <a:moveTo>
                    <a:pt x="637" y="1"/>
                  </a:moveTo>
                  <a:lnTo>
                    <a:pt x="555" y="12"/>
                  </a:lnTo>
                  <a:lnTo>
                    <a:pt x="478" y="44"/>
                  </a:lnTo>
                  <a:lnTo>
                    <a:pt x="410" y="98"/>
                  </a:lnTo>
                  <a:lnTo>
                    <a:pt x="342" y="173"/>
                  </a:lnTo>
                  <a:lnTo>
                    <a:pt x="283" y="260"/>
                  </a:lnTo>
                  <a:lnTo>
                    <a:pt x="228" y="357"/>
                  </a:lnTo>
                  <a:lnTo>
                    <a:pt x="183" y="476"/>
                  </a:lnTo>
                  <a:lnTo>
                    <a:pt x="137" y="594"/>
                  </a:lnTo>
                  <a:lnTo>
                    <a:pt x="101" y="735"/>
                  </a:lnTo>
                  <a:lnTo>
                    <a:pt x="69" y="875"/>
                  </a:lnTo>
                  <a:lnTo>
                    <a:pt x="46" y="1026"/>
                  </a:lnTo>
                  <a:lnTo>
                    <a:pt x="24" y="1188"/>
                  </a:lnTo>
                  <a:lnTo>
                    <a:pt x="10" y="1350"/>
                  </a:lnTo>
                  <a:lnTo>
                    <a:pt x="5" y="1523"/>
                  </a:lnTo>
                  <a:lnTo>
                    <a:pt x="1" y="1685"/>
                  </a:lnTo>
                  <a:lnTo>
                    <a:pt x="5" y="1857"/>
                  </a:lnTo>
                  <a:lnTo>
                    <a:pt x="15" y="2030"/>
                  </a:lnTo>
                  <a:lnTo>
                    <a:pt x="28" y="2203"/>
                  </a:lnTo>
                  <a:lnTo>
                    <a:pt x="46" y="2364"/>
                  </a:lnTo>
                  <a:lnTo>
                    <a:pt x="74" y="2526"/>
                  </a:lnTo>
                  <a:lnTo>
                    <a:pt x="105" y="2677"/>
                  </a:lnTo>
                  <a:lnTo>
                    <a:pt x="142" y="2829"/>
                  </a:lnTo>
                  <a:lnTo>
                    <a:pt x="183" y="2969"/>
                  </a:lnTo>
                  <a:lnTo>
                    <a:pt x="233" y="3098"/>
                  </a:lnTo>
                  <a:lnTo>
                    <a:pt x="287" y="3217"/>
                  </a:lnTo>
                  <a:lnTo>
                    <a:pt x="346" y="3325"/>
                  </a:lnTo>
                  <a:lnTo>
                    <a:pt x="410" y="3422"/>
                  </a:lnTo>
                  <a:lnTo>
                    <a:pt x="483" y="3498"/>
                  </a:lnTo>
                  <a:lnTo>
                    <a:pt x="560" y="3563"/>
                  </a:lnTo>
                  <a:lnTo>
                    <a:pt x="642" y="3606"/>
                  </a:lnTo>
                  <a:lnTo>
                    <a:pt x="728" y="3638"/>
                  </a:lnTo>
                  <a:lnTo>
                    <a:pt x="1986" y="3854"/>
                  </a:lnTo>
                  <a:lnTo>
                    <a:pt x="3249" y="4059"/>
                  </a:lnTo>
                  <a:lnTo>
                    <a:pt x="4508" y="4264"/>
                  </a:lnTo>
                  <a:lnTo>
                    <a:pt x="5771" y="4458"/>
                  </a:lnTo>
                  <a:lnTo>
                    <a:pt x="7034" y="4642"/>
                  </a:lnTo>
                  <a:lnTo>
                    <a:pt x="8297" y="4804"/>
                  </a:lnTo>
                  <a:lnTo>
                    <a:pt x="9556" y="4966"/>
                  </a:lnTo>
                  <a:lnTo>
                    <a:pt x="10819" y="5117"/>
                  </a:lnTo>
                  <a:lnTo>
                    <a:pt x="12082" y="5257"/>
                  </a:lnTo>
                  <a:lnTo>
                    <a:pt x="13345" y="5387"/>
                  </a:lnTo>
                  <a:lnTo>
                    <a:pt x="14608" y="5505"/>
                  </a:lnTo>
                  <a:lnTo>
                    <a:pt x="15871" y="5613"/>
                  </a:lnTo>
                  <a:lnTo>
                    <a:pt x="17134" y="5710"/>
                  </a:lnTo>
                  <a:lnTo>
                    <a:pt x="18397" y="5797"/>
                  </a:lnTo>
                  <a:lnTo>
                    <a:pt x="19660" y="5861"/>
                  </a:lnTo>
                  <a:lnTo>
                    <a:pt x="20924" y="5926"/>
                  </a:lnTo>
                  <a:lnTo>
                    <a:pt x="22187" y="5969"/>
                  </a:lnTo>
                  <a:lnTo>
                    <a:pt x="23450" y="6002"/>
                  </a:lnTo>
                  <a:lnTo>
                    <a:pt x="24713" y="6023"/>
                  </a:lnTo>
                  <a:lnTo>
                    <a:pt x="25976" y="6023"/>
                  </a:lnTo>
                  <a:lnTo>
                    <a:pt x="27239" y="6013"/>
                  </a:lnTo>
                  <a:lnTo>
                    <a:pt x="28502" y="5991"/>
                  </a:lnTo>
                  <a:lnTo>
                    <a:pt x="29765" y="5959"/>
                  </a:lnTo>
                  <a:lnTo>
                    <a:pt x="31024" y="5905"/>
                  </a:lnTo>
                  <a:lnTo>
                    <a:pt x="32287" y="5840"/>
                  </a:lnTo>
                  <a:lnTo>
                    <a:pt x="33550" y="5764"/>
                  </a:lnTo>
                  <a:lnTo>
                    <a:pt x="34813" y="5667"/>
                  </a:lnTo>
                  <a:lnTo>
                    <a:pt x="36076" y="5548"/>
                  </a:lnTo>
                  <a:lnTo>
                    <a:pt x="37339" y="5430"/>
                  </a:lnTo>
                  <a:lnTo>
                    <a:pt x="38602" y="5279"/>
                  </a:lnTo>
                  <a:lnTo>
                    <a:pt x="39865" y="5128"/>
                  </a:lnTo>
                  <a:lnTo>
                    <a:pt x="41128" y="4944"/>
                  </a:lnTo>
                  <a:lnTo>
                    <a:pt x="41187" y="4933"/>
                  </a:lnTo>
                  <a:lnTo>
                    <a:pt x="41242" y="4901"/>
                  </a:lnTo>
                  <a:lnTo>
                    <a:pt x="41292" y="4858"/>
                  </a:lnTo>
                  <a:lnTo>
                    <a:pt x="41342" y="4815"/>
                  </a:lnTo>
                  <a:lnTo>
                    <a:pt x="41387" y="4750"/>
                  </a:lnTo>
                  <a:lnTo>
                    <a:pt x="41428" y="4685"/>
                  </a:lnTo>
                  <a:lnTo>
                    <a:pt x="41465" y="4599"/>
                  </a:lnTo>
                  <a:lnTo>
                    <a:pt x="41496" y="4523"/>
                  </a:lnTo>
                  <a:lnTo>
                    <a:pt x="41528" y="4426"/>
                  </a:lnTo>
                  <a:lnTo>
                    <a:pt x="41551" y="4329"/>
                  </a:lnTo>
                  <a:lnTo>
                    <a:pt x="41574" y="4232"/>
                  </a:lnTo>
                  <a:lnTo>
                    <a:pt x="41592" y="4124"/>
                  </a:lnTo>
                  <a:lnTo>
                    <a:pt x="41605" y="4016"/>
                  </a:lnTo>
                  <a:lnTo>
                    <a:pt x="41614" y="3908"/>
                  </a:lnTo>
                  <a:lnTo>
                    <a:pt x="41619" y="3789"/>
                  </a:lnTo>
                  <a:lnTo>
                    <a:pt x="41624" y="3681"/>
                  </a:lnTo>
                  <a:lnTo>
                    <a:pt x="41624" y="3573"/>
                  </a:lnTo>
                  <a:lnTo>
                    <a:pt x="41614" y="3455"/>
                  </a:lnTo>
                  <a:lnTo>
                    <a:pt x="41605" y="3347"/>
                  </a:lnTo>
                  <a:lnTo>
                    <a:pt x="41592" y="3239"/>
                  </a:lnTo>
                  <a:lnTo>
                    <a:pt x="41578" y="3142"/>
                  </a:lnTo>
                  <a:lnTo>
                    <a:pt x="41555" y="3044"/>
                  </a:lnTo>
                  <a:lnTo>
                    <a:pt x="41528" y="2947"/>
                  </a:lnTo>
                  <a:lnTo>
                    <a:pt x="41501" y="2861"/>
                  </a:lnTo>
                  <a:lnTo>
                    <a:pt x="41469" y="2785"/>
                  </a:lnTo>
                  <a:lnTo>
                    <a:pt x="41433" y="2710"/>
                  </a:lnTo>
                  <a:lnTo>
                    <a:pt x="41392" y="2645"/>
                  </a:lnTo>
                  <a:lnTo>
                    <a:pt x="41346" y="2591"/>
                  </a:lnTo>
                  <a:lnTo>
                    <a:pt x="41296" y="2548"/>
                  </a:lnTo>
                  <a:lnTo>
                    <a:pt x="41242" y="2516"/>
                  </a:lnTo>
                  <a:lnTo>
                    <a:pt x="41187" y="2494"/>
                  </a:lnTo>
                  <a:lnTo>
                    <a:pt x="41128" y="2494"/>
                  </a:lnTo>
                  <a:lnTo>
                    <a:pt x="38598" y="2537"/>
                  </a:lnTo>
                  <a:lnTo>
                    <a:pt x="36071" y="2559"/>
                  </a:lnTo>
                  <a:lnTo>
                    <a:pt x="33545" y="2570"/>
                  </a:lnTo>
                  <a:lnTo>
                    <a:pt x="31019" y="2559"/>
                  </a:lnTo>
                  <a:lnTo>
                    <a:pt x="28493" y="2526"/>
                  </a:lnTo>
                  <a:lnTo>
                    <a:pt x="27230" y="2494"/>
                  </a:lnTo>
                  <a:lnTo>
                    <a:pt x="25967" y="2462"/>
                  </a:lnTo>
                  <a:lnTo>
                    <a:pt x="24708" y="2418"/>
                  </a:lnTo>
                  <a:lnTo>
                    <a:pt x="23445" y="2375"/>
                  </a:lnTo>
                  <a:lnTo>
                    <a:pt x="22182" y="2321"/>
                  </a:lnTo>
                  <a:lnTo>
                    <a:pt x="20924" y="2257"/>
                  </a:lnTo>
                  <a:lnTo>
                    <a:pt x="19660" y="2192"/>
                  </a:lnTo>
                  <a:lnTo>
                    <a:pt x="18397" y="2105"/>
                  </a:lnTo>
                  <a:lnTo>
                    <a:pt x="17134" y="2019"/>
                  </a:lnTo>
                  <a:lnTo>
                    <a:pt x="15876" y="1922"/>
                  </a:lnTo>
                  <a:lnTo>
                    <a:pt x="14613" y="1825"/>
                  </a:lnTo>
                  <a:lnTo>
                    <a:pt x="13350" y="1706"/>
                  </a:lnTo>
                  <a:lnTo>
                    <a:pt x="12091" y="1587"/>
                  </a:lnTo>
                  <a:lnTo>
                    <a:pt x="10828" y="1447"/>
                  </a:lnTo>
                  <a:lnTo>
                    <a:pt x="9565" y="1307"/>
                  </a:lnTo>
                  <a:lnTo>
                    <a:pt x="8302" y="1156"/>
                  </a:lnTo>
                  <a:lnTo>
                    <a:pt x="7043" y="994"/>
                  </a:lnTo>
                  <a:lnTo>
                    <a:pt x="5780" y="821"/>
                  </a:lnTo>
                  <a:lnTo>
                    <a:pt x="4517" y="627"/>
                  </a:lnTo>
                  <a:lnTo>
                    <a:pt x="3254" y="433"/>
                  </a:lnTo>
                  <a:lnTo>
                    <a:pt x="1991" y="2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6"/>
            <p:cNvSpPr/>
            <p:nvPr/>
          </p:nvSpPr>
          <p:spPr>
            <a:xfrm>
              <a:off x="3414700" y="-5956650"/>
              <a:ext cx="992200" cy="191600"/>
            </a:xfrm>
            <a:custGeom>
              <a:avLst/>
              <a:gdLst/>
              <a:ahLst/>
              <a:cxnLst/>
              <a:rect l="l" t="t" r="r" b="b"/>
              <a:pathLst>
                <a:path w="39688" h="7664" extrusionOk="0">
                  <a:moveTo>
                    <a:pt x="818" y="1"/>
                  </a:moveTo>
                  <a:lnTo>
                    <a:pt x="718" y="11"/>
                  </a:lnTo>
                  <a:lnTo>
                    <a:pt x="627" y="33"/>
                  </a:lnTo>
                  <a:lnTo>
                    <a:pt x="536" y="76"/>
                  </a:lnTo>
                  <a:lnTo>
                    <a:pt x="459" y="141"/>
                  </a:lnTo>
                  <a:lnTo>
                    <a:pt x="382" y="227"/>
                  </a:lnTo>
                  <a:lnTo>
                    <a:pt x="318" y="324"/>
                  </a:lnTo>
                  <a:lnTo>
                    <a:pt x="255" y="443"/>
                  </a:lnTo>
                  <a:lnTo>
                    <a:pt x="200" y="573"/>
                  </a:lnTo>
                  <a:lnTo>
                    <a:pt x="155" y="713"/>
                  </a:lnTo>
                  <a:lnTo>
                    <a:pt x="114" y="864"/>
                  </a:lnTo>
                  <a:lnTo>
                    <a:pt x="77" y="1026"/>
                  </a:lnTo>
                  <a:lnTo>
                    <a:pt x="50" y="1199"/>
                  </a:lnTo>
                  <a:lnTo>
                    <a:pt x="28" y="1371"/>
                  </a:lnTo>
                  <a:lnTo>
                    <a:pt x="14" y="1555"/>
                  </a:lnTo>
                  <a:lnTo>
                    <a:pt x="5" y="1738"/>
                  </a:lnTo>
                  <a:lnTo>
                    <a:pt x="0" y="1933"/>
                  </a:lnTo>
                  <a:lnTo>
                    <a:pt x="5" y="2116"/>
                  </a:lnTo>
                  <a:lnTo>
                    <a:pt x="14" y="2310"/>
                  </a:lnTo>
                  <a:lnTo>
                    <a:pt x="32" y="2494"/>
                  </a:lnTo>
                  <a:lnTo>
                    <a:pt x="55" y="2677"/>
                  </a:lnTo>
                  <a:lnTo>
                    <a:pt x="82" y="2850"/>
                  </a:lnTo>
                  <a:lnTo>
                    <a:pt x="118" y="3023"/>
                  </a:lnTo>
                  <a:lnTo>
                    <a:pt x="164" y="3185"/>
                  </a:lnTo>
                  <a:lnTo>
                    <a:pt x="209" y="3347"/>
                  </a:lnTo>
                  <a:lnTo>
                    <a:pt x="264" y="3487"/>
                  </a:lnTo>
                  <a:lnTo>
                    <a:pt x="323" y="3627"/>
                  </a:lnTo>
                  <a:lnTo>
                    <a:pt x="391" y="3746"/>
                  </a:lnTo>
                  <a:lnTo>
                    <a:pt x="464" y="3843"/>
                  </a:lnTo>
                  <a:lnTo>
                    <a:pt x="545" y="3929"/>
                  </a:lnTo>
                  <a:lnTo>
                    <a:pt x="632" y="4005"/>
                  </a:lnTo>
                  <a:lnTo>
                    <a:pt x="723" y="4059"/>
                  </a:lnTo>
                  <a:lnTo>
                    <a:pt x="818" y="4081"/>
                  </a:lnTo>
                  <a:lnTo>
                    <a:pt x="5598" y="4922"/>
                  </a:lnTo>
                  <a:lnTo>
                    <a:pt x="8001" y="5333"/>
                  </a:lnTo>
                  <a:lnTo>
                    <a:pt x="10409" y="5732"/>
                  </a:lnTo>
                  <a:lnTo>
                    <a:pt x="12826" y="6110"/>
                  </a:lnTo>
                  <a:lnTo>
                    <a:pt x="14035" y="6282"/>
                  </a:lnTo>
                  <a:lnTo>
                    <a:pt x="15244" y="6455"/>
                  </a:lnTo>
                  <a:lnTo>
                    <a:pt x="16457" y="6617"/>
                  </a:lnTo>
                  <a:lnTo>
                    <a:pt x="17670" y="6779"/>
                  </a:lnTo>
                  <a:lnTo>
                    <a:pt x="18878" y="6919"/>
                  </a:lnTo>
                  <a:lnTo>
                    <a:pt x="20091" y="7059"/>
                  </a:lnTo>
                  <a:lnTo>
                    <a:pt x="21305" y="7178"/>
                  </a:lnTo>
                  <a:lnTo>
                    <a:pt x="22518" y="7297"/>
                  </a:lnTo>
                  <a:lnTo>
                    <a:pt x="23726" y="7394"/>
                  </a:lnTo>
                  <a:lnTo>
                    <a:pt x="24939" y="7480"/>
                  </a:lnTo>
                  <a:lnTo>
                    <a:pt x="26152" y="7545"/>
                  </a:lnTo>
                  <a:lnTo>
                    <a:pt x="27361" y="7599"/>
                  </a:lnTo>
                  <a:lnTo>
                    <a:pt x="28570" y="7642"/>
                  </a:lnTo>
                  <a:lnTo>
                    <a:pt x="29778" y="7664"/>
                  </a:lnTo>
                  <a:lnTo>
                    <a:pt x="30987" y="7664"/>
                  </a:lnTo>
                  <a:lnTo>
                    <a:pt x="32191" y="7653"/>
                  </a:lnTo>
                  <a:lnTo>
                    <a:pt x="33395" y="7621"/>
                  </a:lnTo>
                  <a:lnTo>
                    <a:pt x="34599" y="7567"/>
                  </a:lnTo>
                  <a:lnTo>
                    <a:pt x="35798" y="7491"/>
                  </a:lnTo>
                  <a:lnTo>
                    <a:pt x="36998" y="7394"/>
                  </a:lnTo>
                  <a:lnTo>
                    <a:pt x="38193" y="7275"/>
                  </a:lnTo>
                  <a:lnTo>
                    <a:pt x="39388" y="7124"/>
                  </a:lnTo>
                  <a:lnTo>
                    <a:pt x="39424" y="7124"/>
                  </a:lnTo>
                  <a:lnTo>
                    <a:pt x="39456" y="7103"/>
                  </a:lnTo>
                  <a:lnTo>
                    <a:pt x="39487" y="7081"/>
                  </a:lnTo>
                  <a:lnTo>
                    <a:pt x="39519" y="7059"/>
                  </a:lnTo>
                  <a:lnTo>
                    <a:pt x="39547" y="7027"/>
                  </a:lnTo>
                  <a:lnTo>
                    <a:pt x="39569" y="6984"/>
                  </a:lnTo>
                  <a:lnTo>
                    <a:pt x="39592" y="6941"/>
                  </a:lnTo>
                  <a:lnTo>
                    <a:pt x="39615" y="6898"/>
                  </a:lnTo>
                  <a:lnTo>
                    <a:pt x="39628" y="6844"/>
                  </a:lnTo>
                  <a:lnTo>
                    <a:pt x="39647" y="6790"/>
                  </a:lnTo>
                  <a:lnTo>
                    <a:pt x="39669" y="6682"/>
                  </a:lnTo>
                  <a:lnTo>
                    <a:pt x="39683" y="6552"/>
                  </a:lnTo>
                  <a:lnTo>
                    <a:pt x="39687" y="6423"/>
                  </a:lnTo>
                  <a:lnTo>
                    <a:pt x="39678" y="6293"/>
                  </a:lnTo>
                  <a:lnTo>
                    <a:pt x="39665" y="6164"/>
                  </a:lnTo>
                  <a:lnTo>
                    <a:pt x="39642" y="6034"/>
                  </a:lnTo>
                  <a:lnTo>
                    <a:pt x="39610" y="5926"/>
                  </a:lnTo>
                  <a:lnTo>
                    <a:pt x="39587" y="5872"/>
                  </a:lnTo>
                  <a:lnTo>
                    <a:pt x="39565" y="5829"/>
                  </a:lnTo>
                  <a:lnTo>
                    <a:pt x="39542" y="5786"/>
                  </a:lnTo>
                  <a:lnTo>
                    <a:pt x="39515" y="5743"/>
                  </a:lnTo>
                  <a:lnTo>
                    <a:pt x="39487" y="5710"/>
                  </a:lnTo>
                  <a:lnTo>
                    <a:pt x="39456" y="5678"/>
                  </a:lnTo>
                  <a:lnTo>
                    <a:pt x="39419" y="5656"/>
                  </a:lnTo>
                  <a:lnTo>
                    <a:pt x="39388" y="5635"/>
                  </a:lnTo>
                  <a:lnTo>
                    <a:pt x="38193" y="5300"/>
                  </a:lnTo>
                  <a:lnTo>
                    <a:pt x="37002" y="4987"/>
                  </a:lnTo>
                  <a:lnTo>
                    <a:pt x="35807" y="4685"/>
                  </a:lnTo>
                  <a:lnTo>
                    <a:pt x="34608" y="4394"/>
                  </a:lnTo>
                  <a:lnTo>
                    <a:pt x="33408" y="4124"/>
                  </a:lnTo>
                  <a:lnTo>
                    <a:pt x="32209" y="3875"/>
                  </a:lnTo>
                  <a:lnTo>
                    <a:pt x="31005" y="3627"/>
                  </a:lnTo>
                  <a:lnTo>
                    <a:pt x="29801" y="3401"/>
                  </a:lnTo>
                  <a:lnTo>
                    <a:pt x="28597" y="3185"/>
                  </a:lnTo>
                  <a:lnTo>
                    <a:pt x="27393" y="2990"/>
                  </a:lnTo>
                  <a:lnTo>
                    <a:pt x="26184" y="2796"/>
                  </a:lnTo>
                  <a:lnTo>
                    <a:pt x="24976" y="2613"/>
                  </a:lnTo>
                  <a:lnTo>
                    <a:pt x="23767" y="2440"/>
                  </a:lnTo>
                  <a:lnTo>
                    <a:pt x="22559" y="2278"/>
                  </a:lnTo>
                  <a:lnTo>
                    <a:pt x="21345" y="2127"/>
                  </a:lnTo>
                  <a:lnTo>
                    <a:pt x="20137" y="1976"/>
                  </a:lnTo>
                  <a:lnTo>
                    <a:pt x="17715" y="1706"/>
                  </a:lnTo>
                  <a:lnTo>
                    <a:pt x="15294" y="1447"/>
                  </a:lnTo>
                  <a:lnTo>
                    <a:pt x="12872" y="1210"/>
                  </a:lnTo>
                  <a:lnTo>
                    <a:pt x="10450" y="983"/>
                  </a:lnTo>
                  <a:lnTo>
                    <a:pt x="8038" y="745"/>
                  </a:lnTo>
                  <a:lnTo>
                    <a:pt x="5625" y="508"/>
                  </a:lnTo>
                  <a:lnTo>
                    <a:pt x="3217" y="271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6"/>
            <p:cNvSpPr/>
            <p:nvPr/>
          </p:nvSpPr>
          <p:spPr>
            <a:xfrm>
              <a:off x="3610525" y="-8099900"/>
              <a:ext cx="392575" cy="242050"/>
            </a:xfrm>
            <a:custGeom>
              <a:avLst/>
              <a:gdLst/>
              <a:ahLst/>
              <a:cxnLst/>
              <a:rect l="l" t="t" r="r" b="b"/>
              <a:pathLst>
                <a:path w="15703" h="9682" extrusionOk="0">
                  <a:moveTo>
                    <a:pt x="0" y="0"/>
                  </a:moveTo>
                  <a:lnTo>
                    <a:pt x="59" y="1015"/>
                  </a:lnTo>
                  <a:lnTo>
                    <a:pt x="109" y="2029"/>
                  </a:lnTo>
                  <a:lnTo>
                    <a:pt x="159" y="3055"/>
                  </a:lnTo>
                  <a:lnTo>
                    <a:pt x="200" y="4091"/>
                  </a:lnTo>
                  <a:lnTo>
                    <a:pt x="236" y="5116"/>
                  </a:lnTo>
                  <a:lnTo>
                    <a:pt x="268" y="6152"/>
                  </a:lnTo>
                  <a:lnTo>
                    <a:pt x="296" y="7189"/>
                  </a:lnTo>
                  <a:lnTo>
                    <a:pt x="323" y="8225"/>
                  </a:lnTo>
                  <a:lnTo>
                    <a:pt x="468" y="8128"/>
                  </a:lnTo>
                  <a:lnTo>
                    <a:pt x="536" y="8084"/>
                  </a:lnTo>
                  <a:lnTo>
                    <a:pt x="614" y="8052"/>
                  </a:lnTo>
                  <a:lnTo>
                    <a:pt x="2440" y="7869"/>
                  </a:lnTo>
                  <a:lnTo>
                    <a:pt x="3371" y="7782"/>
                  </a:lnTo>
                  <a:lnTo>
                    <a:pt x="4316" y="7717"/>
                  </a:lnTo>
                  <a:lnTo>
                    <a:pt x="5266" y="7653"/>
                  </a:lnTo>
                  <a:lnTo>
                    <a:pt x="5743" y="7642"/>
                  </a:lnTo>
                  <a:lnTo>
                    <a:pt x="6225" y="7620"/>
                  </a:lnTo>
                  <a:lnTo>
                    <a:pt x="7183" y="7620"/>
                  </a:lnTo>
                  <a:lnTo>
                    <a:pt x="7665" y="7631"/>
                  </a:lnTo>
                  <a:lnTo>
                    <a:pt x="8142" y="7642"/>
                  </a:lnTo>
                  <a:lnTo>
                    <a:pt x="8624" y="7674"/>
                  </a:lnTo>
                  <a:lnTo>
                    <a:pt x="9105" y="7707"/>
                  </a:lnTo>
                  <a:lnTo>
                    <a:pt x="9582" y="7761"/>
                  </a:lnTo>
                  <a:lnTo>
                    <a:pt x="10059" y="7825"/>
                  </a:lnTo>
                  <a:lnTo>
                    <a:pt x="10536" y="7890"/>
                  </a:lnTo>
                  <a:lnTo>
                    <a:pt x="11009" y="7976"/>
                  </a:lnTo>
                  <a:lnTo>
                    <a:pt x="11482" y="8074"/>
                  </a:lnTo>
                  <a:lnTo>
                    <a:pt x="11949" y="8192"/>
                  </a:lnTo>
                  <a:lnTo>
                    <a:pt x="12417" y="8311"/>
                  </a:lnTo>
                  <a:lnTo>
                    <a:pt x="12881" y="8462"/>
                  </a:lnTo>
                  <a:lnTo>
                    <a:pt x="13344" y="8613"/>
                  </a:lnTo>
                  <a:lnTo>
                    <a:pt x="13799" y="8797"/>
                  </a:lnTo>
                  <a:lnTo>
                    <a:pt x="14253" y="8991"/>
                  </a:lnTo>
                  <a:lnTo>
                    <a:pt x="14703" y="9196"/>
                  </a:lnTo>
                  <a:lnTo>
                    <a:pt x="15148" y="9423"/>
                  </a:lnTo>
                  <a:lnTo>
                    <a:pt x="15589" y="9682"/>
                  </a:lnTo>
                  <a:lnTo>
                    <a:pt x="15612" y="7394"/>
                  </a:lnTo>
                  <a:lnTo>
                    <a:pt x="15634" y="5116"/>
                  </a:lnTo>
                  <a:lnTo>
                    <a:pt x="15666" y="2828"/>
                  </a:lnTo>
                  <a:lnTo>
                    <a:pt x="15702" y="551"/>
                  </a:lnTo>
                  <a:lnTo>
                    <a:pt x="13740" y="518"/>
                  </a:lnTo>
                  <a:lnTo>
                    <a:pt x="11777" y="464"/>
                  </a:lnTo>
                  <a:lnTo>
                    <a:pt x="9814" y="410"/>
                  </a:lnTo>
                  <a:lnTo>
                    <a:pt x="7851" y="335"/>
                  </a:lnTo>
                  <a:lnTo>
                    <a:pt x="5893" y="259"/>
                  </a:lnTo>
                  <a:lnTo>
                    <a:pt x="393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6"/>
            <p:cNvSpPr/>
            <p:nvPr/>
          </p:nvSpPr>
          <p:spPr>
            <a:xfrm>
              <a:off x="3615975" y="-7515725"/>
              <a:ext cx="390750" cy="313850"/>
            </a:xfrm>
            <a:custGeom>
              <a:avLst/>
              <a:gdLst/>
              <a:ahLst/>
              <a:cxnLst/>
              <a:rect l="l" t="t" r="r" b="b"/>
              <a:pathLst>
                <a:path w="15630" h="12554" extrusionOk="0">
                  <a:moveTo>
                    <a:pt x="191" y="1"/>
                  </a:moveTo>
                  <a:lnTo>
                    <a:pt x="155" y="3001"/>
                  </a:lnTo>
                  <a:lnTo>
                    <a:pt x="114" y="5991"/>
                  </a:lnTo>
                  <a:lnTo>
                    <a:pt x="64" y="8948"/>
                  </a:lnTo>
                  <a:lnTo>
                    <a:pt x="32" y="10427"/>
                  </a:lnTo>
                  <a:lnTo>
                    <a:pt x="0" y="11895"/>
                  </a:lnTo>
                  <a:lnTo>
                    <a:pt x="1954" y="11927"/>
                  </a:lnTo>
                  <a:lnTo>
                    <a:pt x="3908" y="11970"/>
                  </a:lnTo>
                  <a:lnTo>
                    <a:pt x="5861" y="12024"/>
                  </a:lnTo>
                  <a:lnTo>
                    <a:pt x="7815" y="12089"/>
                  </a:lnTo>
                  <a:lnTo>
                    <a:pt x="9769" y="12175"/>
                  </a:lnTo>
                  <a:lnTo>
                    <a:pt x="11722" y="12283"/>
                  </a:lnTo>
                  <a:lnTo>
                    <a:pt x="13676" y="12402"/>
                  </a:lnTo>
                  <a:lnTo>
                    <a:pt x="15630" y="12553"/>
                  </a:lnTo>
                  <a:lnTo>
                    <a:pt x="15593" y="11096"/>
                  </a:lnTo>
                  <a:lnTo>
                    <a:pt x="15562" y="9639"/>
                  </a:lnTo>
                  <a:lnTo>
                    <a:pt x="15530" y="8171"/>
                  </a:lnTo>
                  <a:lnTo>
                    <a:pt x="15503" y="6703"/>
                  </a:lnTo>
                  <a:lnTo>
                    <a:pt x="15475" y="5224"/>
                  </a:lnTo>
                  <a:lnTo>
                    <a:pt x="15453" y="3746"/>
                  </a:lnTo>
                  <a:lnTo>
                    <a:pt x="15430" y="2278"/>
                  </a:lnTo>
                  <a:lnTo>
                    <a:pt x="15412" y="799"/>
                  </a:lnTo>
                  <a:lnTo>
                    <a:pt x="13590" y="961"/>
                  </a:lnTo>
                  <a:lnTo>
                    <a:pt x="12672" y="1037"/>
                  </a:lnTo>
                  <a:lnTo>
                    <a:pt x="11759" y="1101"/>
                  </a:lnTo>
                  <a:lnTo>
                    <a:pt x="10836" y="1155"/>
                  </a:lnTo>
                  <a:lnTo>
                    <a:pt x="9919" y="1199"/>
                  </a:lnTo>
                  <a:lnTo>
                    <a:pt x="8996" y="1231"/>
                  </a:lnTo>
                  <a:lnTo>
                    <a:pt x="8074" y="1253"/>
                  </a:lnTo>
                  <a:lnTo>
                    <a:pt x="7156" y="1253"/>
                  </a:lnTo>
                  <a:lnTo>
                    <a:pt x="6234" y="1231"/>
                  </a:lnTo>
                  <a:lnTo>
                    <a:pt x="5316" y="1188"/>
                  </a:lnTo>
                  <a:lnTo>
                    <a:pt x="4398" y="1123"/>
                  </a:lnTo>
                  <a:lnTo>
                    <a:pt x="3939" y="1080"/>
                  </a:lnTo>
                  <a:lnTo>
                    <a:pt x="3485" y="1037"/>
                  </a:lnTo>
                  <a:lnTo>
                    <a:pt x="3026" y="972"/>
                  </a:lnTo>
                  <a:lnTo>
                    <a:pt x="2572" y="918"/>
                  </a:lnTo>
                  <a:lnTo>
                    <a:pt x="2118" y="842"/>
                  </a:lnTo>
                  <a:lnTo>
                    <a:pt x="1663" y="767"/>
                  </a:lnTo>
                  <a:lnTo>
                    <a:pt x="1209" y="681"/>
                  </a:lnTo>
                  <a:lnTo>
                    <a:pt x="759" y="583"/>
                  </a:lnTo>
                  <a:lnTo>
                    <a:pt x="673" y="551"/>
                  </a:lnTo>
                  <a:lnTo>
                    <a:pt x="591" y="508"/>
                  </a:lnTo>
                  <a:lnTo>
                    <a:pt x="514" y="443"/>
                  </a:lnTo>
                  <a:lnTo>
                    <a:pt x="441" y="368"/>
                  </a:lnTo>
                  <a:lnTo>
                    <a:pt x="373" y="292"/>
                  </a:lnTo>
                  <a:lnTo>
                    <a:pt x="309" y="195"/>
                  </a:lnTo>
                  <a:lnTo>
                    <a:pt x="246" y="9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6"/>
            <p:cNvSpPr/>
            <p:nvPr/>
          </p:nvSpPr>
          <p:spPr>
            <a:xfrm>
              <a:off x="3620750" y="-7805250"/>
              <a:ext cx="379850" cy="238550"/>
            </a:xfrm>
            <a:custGeom>
              <a:avLst/>
              <a:gdLst/>
              <a:ahLst/>
              <a:cxnLst/>
              <a:rect l="l" t="t" r="r" b="b"/>
              <a:pathLst>
                <a:path w="15194" h="9542" extrusionOk="0">
                  <a:moveTo>
                    <a:pt x="15166" y="0"/>
                  </a:moveTo>
                  <a:lnTo>
                    <a:pt x="14716" y="173"/>
                  </a:lnTo>
                  <a:lnTo>
                    <a:pt x="14262" y="335"/>
                  </a:lnTo>
                  <a:lnTo>
                    <a:pt x="13808" y="486"/>
                  </a:lnTo>
                  <a:lnTo>
                    <a:pt x="13349" y="616"/>
                  </a:lnTo>
                  <a:lnTo>
                    <a:pt x="12890" y="734"/>
                  </a:lnTo>
                  <a:lnTo>
                    <a:pt x="12426" y="842"/>
                  </a:lnTo>
                  <a:lnTo>
                    <a:pt x="11963" y="929"/>
                  </a:lnTo>
                  <a:lnTo>
                    <a:pt x="11495" y="1015"/>
                  </a:lnTo>
                  <a:lnTo>
                    <a:pt x="11027" y="1080"/>
                  </a:lnTo>
                  <a:lnTo>
                    <a:pt x="10555" y="1134"/>
                  </a:lnTo>
                  <a:lnTo>
                    <a:pt x="10082" y="1188"/>
                  </a:lnTo>
                  <a:lnTo>
                    <a:pt x="9610" y="1231"/>
                  </a:lnTo>
                  <a:lnTo>
                    <a:pt x="9137" y="1263"/>
                  </a:lnTo>
                  <a:lnTo>
                    <a:pt x="8660" y="1285"/>
                  </a:lnTo>
                  <a:lnTo>
                    <a:pt x="8187" y="1306"/>
                  </a:lnTo>
                  <a:lnTo>
                    <a:pt x="7710" y="1317"/>
                  </a:lnTo>
                  <a:lnTo>
                    <a:pt x="6761" y="1317"/>
                  </a:lnTo>
                  <a:lnTo>
                    <a:pt x="5807" y="1306"/>
                  </a:lnTo>
                  <a:lnTo>
                    <a:pt x="4862" y="1285"/>
                  </a:lnTo>
                  <a:lnTo>
                    <a:pt x="3917" y="1252"/>
                  </a:lnTo>
                  <a:lnTo>
                    <a:pt x="2040" y="1199"/>
                  </a:lnTo>
                  <a:lnTo>
                    <a:pt x="1118" y="1177"/>
                  </a:lnTo>
                  <a:lnTo>
                    <a:pt x="205" y="1177"/>
                  </a:lnTo>
                  <a:lnTo>
                    <a:pt x="150" y="1166"/>
                  </a:lnTo>
                  <a:lnTo>
                    <a:pt x="100" y="1134"/>
                  </a:lnTo>
                  <a:lnTo>
                    <a:pt x="50" y="1101"/>
                  </a:lnTo>
                  <a:lnTo>
                    <a:pt x="0" y="1069"/>
                  </a:lnTo>
                  <a:lnTo>
                    <a:pt x="18" y="2818"/>
                  </a:lnTo>
                  <a:lnTo>
                    <a:pt x="32" y="4566"/>
                  </a:lnTo>
                  <a:lnTo>
                    <a:pt x="36" y="6325"/>
                  </a:lnTo>
                  <a:lnTo>
                    <a:pt x="27" y="8095"/>
                  </a:lnTo>
                  <a:lnTo>
                    <a:pt x="27" y="8095"/>
                  </a:lnTo>
                  <a:lnTo>
                    <a:pt x="86" y="7998"/>
                  </a:lnTo>
                  <a:lnTo>
                    <a:pt x="145" y="7923"/>
                  </a:lnTo>
                  <a:lnTo>
                    <a:pt x="205" y="7847"/>
                  </a:lnTo>
                  <a:lnTo>
                    <a:pt x="273" y="7782"/>
                  </a:lnTo>
                  <a:lnTo>
                    <a:pt x="341" y="7739"/>
                  </a:lnTo>
                  <a:lnTo>
                    <a:pt x="414" y="7696"/>
                  </a:lnTo>
                  <a:lnTo>
                    <a:pt x="486" y="7664"/>
                  </a:lnTo>
                  <a:lnTo>
                    <a:pt x="568" y="7642"/>
                  </a:lnTo>
                  <a:lnTo>
                    <a:pt x="1022" y="7610"/>
                  </a:lnTo>
                  <a:lnTo>
                    <a:pt x="1477" y="7588"/>
                  </a:lnTo>
                  <a:lnTo>
                    <a:pt x="1931" y="7577"/>
                  </a:lnTo>
                  <a:lnTo>
                    <a:pt x="2840" y="7577"/>
                  </a:lnTo>
                  <a:lnTo>
                    <a:pt x="3299" y="7588"/>
                  </a:lnTo>
                  <a:lnTo>
                    <a:pt x="3758" y="7599"/>
                  </a:lnTo>
                  <a:lnTo>
                    <a:pt x="4212" y="7631"/>
                  </a:lnTo>
                  <a:lnTo>
                    <a:pt x="5130" y="7696"/>
                  </a:lnTo>
                  <a:lnTo>
                    <a:pt x="6047" y="7782"/>
                  </a:lnTo>
                  <a:lnTo>
                    <a:pt x="6965" y="7890"/>
                  </a:lnTo>
                  <a:lnTo>
                    <a:pt x="7888" y="8020"/>
                  </a:lnTo>
                  <a:lnTo>
                    <a:pt x="8805" y="8171"/>
                  </a:lnTo>
                  <a:lnTo>
                    <a:pt x="9723" y="8333"/>
                  </a:lnTo>
                  <a:lnTo>
                    <a:pt x="10641" y="8506"/>
                  </a:lnTo>
                  <a:lnTo>
                    <a:pt x="11554" y="8700"/>
                  </a:lnTo>
                  <a:lnTo>
                    <a:pt x="12467" y="8905"/>
                  </a:lnTo>
                  <a:lnTo>
                    <a:pt x="13381" y="9110"/>
                  </a:lnTo>
                  <a:lnTo>
                    <a:pt x="15193" y="9542"/>
                  </a:lnTo>
                  <a:lnTo>
                    <a:pt x="15193" y="9542"/>
                  </a:lnTo>
                  <a:lnTo>
                    <a:pt x="15175" y="7135"/>
                  </a:lnTo>
                  <a:lnTo>
                    <a:pt x="15166" y="4749"/>
                  </a:lnTo>
                  <a:lnTo>
                    <a:pt x="15166" y="2364"/>
                  </a:lnTo>
                  <a:lnTo>
                    <a:pt x="1516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6"/>
            <p:cNvSpPr/>
            <p:nvPr/>
          </p:nvSpPr>
          <p:spPr>
            <a:xfrm>
              <a:off x="3631975" y="-9005725"/>
              <a:ext cx="199050" cy="171900"/>
            </a:xfrm>
            <a:custGeom>
              <a:avLst/>
              <a:gdLst/>
              <a:ahLst/>
              <a:cxnLst/>
              <a:rect l="l" t="t" r="r" b="b"/>
              <a:pathLst>
                <a:path w="7962" h="6876" extrusionOk="0">
                  <a:moveTo>
                    <a:pt x="160" y="1"/>
                  </a:moveTo>
                  <a:lnTo>
                    <a:pt x="155" y="799"/>
                  </a:lnTo>
                  <a:lnTo>
                    <a:pt x="142" y="1609"/>
                  </a:lnTo>
                  <a:lnTo>
                    <a:pt x="128" y="2407"/>
                  </a:lnTo>
                  <a:lnTo>
                    <a:pt x="110" y="3206"/>
                  </a:lnTo>
                  <a:lnTo>
                    <a:pt x="87" y="4005"/>
                  </a:lnTo>
                  <a:lnTo>
                    <a:pt x="60" y="4804"/>
                  </a:lnTo>
                  <a:lnTo>
                    <a:pt x="33" y="5602"/>
                  </a:lnTo>
                  <a:lnTo>
                    <a:pt x="1" y="6390"/>
                  </a:lnTo>
                  <a:lnTo>
                    <a:pt x="3986" y="6649"/>
                  </a:lnTo>
                  <a:lnTo>
                    <a:pt x="5976" y="6768"/>
                  </a:lnTo>
                  <a:lnTo>
                    <a:pt x="7961" y="6876"/>
                  </a:lnTo>
                  <a:lnTo>
                    <a:pt x="7897" y="4393"/>
                  </a:lnTo>
                  <a:lnTo>
                    <a:pt x="7870" y="3163"/>
                  </a:lnTo>
                  <a:lnTo>
                    <a:pt x="7847" y="1933"/>
                  </a:lnTo>
                  <a:lnTo>
                    <a:pt x="7802" y="411"/>
                  </a:lnTo>
                  <a:lnTo>
                    <a:pt x="7629" y="389"/>
                  </a:lnTo>
                  <a:lnTo>
                    <a:pt x="7452" y="378"/>
                  </a:lnTo>
                  <a:lnTo>
                    <a:pt x="7280" y="368"/>
                  </a:lnTo>
                  <a:lnTo>
                    <a:pt x="7102" y="346"/>
                  </a:lnTo>
                  <a:lnTo>
                    <a:pt x="5367" y="249"/>
                  </a:lnTo>
                  <a:lnTo>
                    <a:pt x="3631" y="16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6"/>
            <p:cNvSpPr/>
            <p:nvPr/>
          </p:nvSpPr>
          <p:spPr>
            <a:xfrm>
              <a:off x="3641075" y="-11124150"/>
              <a:ext cx="5125" cy="825"/>
            </a:xfrm>
            <a:custGeom>
              <a:avLst/>
              <a:gdLst/>
              <a:ahLst/>
              <a:cxnLst/>
              <a:rect l="l" t="t" r="r" b="b"/>
              <a:pathLst>
                <a:path w="205" h="33" extrusionOk="0">
                  <a:moveTo>
                    <a:pt x="205" y="0"/>
                  </a:moveTo>
                  <a:lnTo>
                    <a:pt x="105" y="11"/>
                  </a:lnTo>
                  <a:lnTo>
                    <a:pt x="55" y="11"/>
                  </a:lnTo>
                  <a:lnTo>
                    <a:pt x="0" y="32"/>
                  </a:lnTo>
                  <a:lnTo>
                    <a:pt x="105" y="32"/>
                  </a:lnTo>
                  <a:lnTo>
                    <a:pt x="155" y="2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6"/>
            <p:cNvSpPr/>
            <p:nvPr/>
          </p:nvSpPr>
          <p:spPr>
            <a:xfrm>
              <a:off x="3648000" y="-11267450"/>
              <a:ext cx="287050" cy="163275"/>
            </a:xfrm>
            <a:custGeom>
              <a:avLst/>
              <a:gdLst/>
              <a:ahLst/>
              <a:cxnLst/>
              <a:rect l="l" t="t" r="r" b="b"/>
              <a:pathLst>
                <a:path w="11482" h="6531" extrusionOk="0">
                  <a:moveTo>
                    <a:pt x="5439" y="1"/>
                  </a:moveTo>
                  <a:lnTo>
                    <a:pt x="5230" y="12"/>
                  </a:lnTo>
                  <a:lnTo>
                    <a:pt x="5021" y="23"/>
                  </a:lnTo>
                  <a:lnTo>
                    <a:pt x="4812" y="55"/>
                  </a:lnTo>
                  <a:lnTo>
                    <a:pt x="4608" y="98"/>
                  </a:lnTo>
                  <a:lnTo>
                    <a:pt x="4403" y="152"/>
                  </a:lnTo>
                  <a:lnTo>
                    <a:pt x="4199" y="217"/>
                  </a:lnTo>
                  <a:lnTo>
                    <a:pt x="3999" y="292"/>
                  </a:lnTo>
                  <a:lnTo>
                    <a:pt x="3799" y="389"/>
                  </a:lnTo>
                  <a:lnTo>
                    <a:pt x="3603" y="487"/>
                  </a:lnTo>
                  <a:lnTo>
                    <a:pt x="3408" y="595"/>
                  </a:lnTo>
                  <a:lnTo>
                    <a:pt x="3217" y="713"/>
                  </a:lnTo>
                  <a:lnTo>
                    <a:pt x="3026" y="854"/>
                  </a:lnTo>
                  <a:lnTo>
                    <a:pt x="2845" y="994"/>
                  </a:lnTo>
                  <a:lnTo>
                    <a:pt x="2663" y="1156"/>
                  </a:lnTo>
                  <a:lnTo>
                    <a:pt x="2481" y="1318"/>
                  </a:lnTo>
                  <a:lnTo>
                    <a:pt x="2309" y="1501"/>
                  </a:lnTo>
                  <a:lnTo>
                    <a:pt x="2141" y="1695"/>
                  </a:lnTo>
                  <a:lnTo>
                    <a:pt x="1972" y="1890"/>
                  </a:lnTo>
                  <a:lnTo>
                    <a:pt x="1813" y="2106"/>
                  </a:lnTo>
                  <a:lnTo>
                    <a:pt x="1654" y="2332"/>
                  </a:lnTo>
                  <a:lnTo>
                    <a:pt x="1504" y="2570"/>
                  </a:lnTo>
                  <a:lnTo>
                    <a:pt x="1354" y="2829"/>
                  </a:lnTo>
                  <a:lnTo>
                    <a:pt x="1214" y="3088"/>
                  </a:lnTo>
                  <a:lnTo>
                    <a:pt x="1082" y="3358"/>
                  </a:lnTo>
                  <a:lnTo>
                    <a:pt x="950" y="3649"/>
                  </a:lnTo>
                  <a:lnTo>
                    <a:pt x="827" y="3940"/>
                  </a:lnTo>
                  <a:lnTo>
                    <a:pt x="709" y="4253"/>
                  </a:lnTo>
                  <a:lnTo>
                    <a:pt x="600" y="4566"/>
                  </a:lnTo>
                  <a:lnTo>
                    <a:pt x="496" y="4901"/>
                  </a:lnTo>
                  <a:lnTo>
                    <a:pt x="446" y="5063"/>
                  </a:lnTo>
                  <a:lnTo>
                    <a:pt x="391" y="5203"/>
                  </a:lnTo>
                  <a:lnTo>
                    <a:pt x="332" y="5333"/>
                  </a:lnTo>
                  <a:lnTo>
                    <a:pt x="269" y="5451"/>
                  </a:lnTo>
                  <a:lnTo>
                    <a:pt x="205" y="5549"/>
                  </a:lnTo>
                  <a:lnTo>
                    <a:pt x="141" y="5624"/>
                  </a:lnTo>
                  <a:lnTo>
                    <a:pt x="73" y="5689"/>
                  </a:lnTo>
                  <a:lnTo>
                    <a:pt x="1" y="5732"/>
                  </a:lnTo>
                  <a:lnTo>
                    <a:pt x="927" y="5732"/>
                  </a:lnTo>
                  <a:lnTo>
                    <a:pt x="1845" y="5754"/>
                  </a:lnTo>
                  <a:lnTo>
                    <a:pt x="2749" y="5797"/>
                  </a:lnTo>
                  <a:lnTo>
                    <a:pt x="3635" y="5851"/>
                  </a:lnTo>
                  <a:lnTo>
                    <a:pt x="4503" y="5905"/>
                  </a:lnTo>
                  <a:lnTo>
                    <a:pt x="5348" y="5980"/>
                  </a:lnTo>
                  <a:lnTo>
                    <a:pt x="6970" y="6110"/>
                  </a:lnTo>
                  <a:lnTo>
                    <a:pt x="8056" y="6196"/>
                  </a:lnTo>
                  <a:lnTo>
                    <a:pt x="9174" y="6283"/>
                  </a:lnTo>
                  <a:lnTo>
                    <a:pt x="10314" y="6390"/>
                  </a:lnTo>
                  <a:lnTo>
                    <a:pt x="10896" y="6455"/>
                  </a:lnTo>
                  <a:lnTo>
                    <a:pt x="11482" y="6531"/>
                  </a:lnTo>
                  <a:lnTo>
                    <a:pt x="11391" y="6164"/>
                  </a:lnTo>
                  <a:lnTo>
                    <a:pt x="11286" y="5808"/>
                  </a:lnTo>
                  <a:lnTo>
                    <a:pt x="11182" y="5462"/>
                  </a:lnTo>
                  <a:lnTo>
                    <a:pt x="11064" y="5128"/>
                  </a:lnTo>
                  <a:lnTo>
                    <a:pt x="10946" y="4804"/>
                  </a:lnTo>
                  <a:lnTo>
                    <a:pt x="10814" y="4491"/>
                  </a:lnTo>
                  <a:lnTo>
                    <a:pt x="10682" y="4178"/>
                  </a:lnTo>
                  <a:lnTo>
                    <a:pt x="10546" y="3886"/>
                  </a:lnTo>
                  <a:lnTo>
                    <a:pt x="10401" y="3606"/>
                  </a:lnTo>
                  <a:lnTo>
                    <a:pt x="10251" y="3336"/>
                  </a:lnTo>
                  <a:lnTo>
                    <a:pt x="10096" y="3066"/>
                  </a:lnTo>
                  <a:lnTo>
                    <a:pt x="9933" y="2818"/>
                  </a:lnTo>
                  <a:lnTo>
                    <a:pt x="9769" y="2580"/>
                  </a:lnTo>
                  <a:lnTo>
                    <a:pt x="9601" y="2343"/>
                  </a:lnTo>
                  <a:lnTo>
                    <a:pt x="9428" y="2127"/>
                  </a:lnTo>
                  <a:lnTo>
                    <a:pt x="9251" y="1922"/>
                  </a:lnTo>
                  <a:lnTo>
                    <a:pt x="9069" y="1717"/>
                  </a:lnTo>
                  <a:lnTo>
                    <a:pt x="8888" y="1534"/>
                  </a:lnTo>
                  <a:lnTo>
                    <a:pt x="8701" y="1350"/>
                  </a:lnTo>
                  <a:lnTo>
                    <a:pt x="8510" y="1188"/>
                  </a:lnTo>
                  <a:lnTo>
                    <a:pt x="8315" y="1037"/>
                  </a:lnTo>
                  <a:lnTo>
                    <a:pt x="8120" y="886"/>
                  </a:lnTo>
                  <a:lnTo>
                    <a:pt x="7920" y="756"/>
                  </a:lnTo>
                  <a:lnTo>
                    <a:pt x="7720" y="627"/>
                  </a:lnTo>
                  <a:lnTo>
                    <a:pt x="7520" y="519"/>
                  </a:lnTo>
                  <a:lnTo>
                    <a:pt x="7316" y="411"/>
                  </a:lnTo>
                  <a:lnTo>
                    <a:pt x="7107" y="325"/>
                  </a:lnTo>
                  <a:lnTo>
                    <a:pt x="6902" y="249"/>
                  </a:lnTo>
                  <a:lnTo>
                    <a:pt x="6693" y="174"/>
                  </a:lnTo>
                  <a:lnTo>
                    <a:pt x="6484" y="120"/>
                  </a:lnTo>
                  <a:lnTo>
                    <a:pt x="6275" y="76"/>
                  </a:lnTo>
                  <a:lnTo>
                    <a:pt x="6066" y="33"/>
                  </a:lnTo>
                  <a:lnTo>
                    <a:pt x="5857" y="12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6"/>
            <p:cNvSpPr/>
            <p:nvPr/>
          </p:nvSpPr>
          <p:spPr>
            <a:xfrm>
              <a:off x="3711375" y="-3318525"/>
              <a:ext cx="207325" cy="780650"/>
            </a:xfrm>
            <a:custGeom>
              <a:avLst/>
              <a:gdLst/>
              <a:ahLst/>
              <a:cxnLst/>
              <a:rect l="l" t="t" r="r" b="b"/>
              <a:pathLst>
                <a:path w="8293" h="31226" extrusionOk="0">
                  <a:moveTo>
                    <a:pt x="5848" y="1"/>
                  </a:moveTo>
                  <a:lnTo>
                    <a:pt x="5698" y="12"/>
                  </a:lnTo>
                  <a:lnTo>
                    <a:pt x="5553" y="33"/>
                  </a:lnTo>
                  <a:lnTo>
                    <a:pt x="5403" y="66"/>
                  </a:lnTo>
                  <a:lnTo>
                    <a:pt x="5258" y="109"/>
                  </a:lnTo>
                  <a:lnTo>
                    <a:pt x="5117" y="174"/>
                  </a:lnTo>
                  <a:lnTo>
                    <a:pt x="4971" y="238"/>
                  </a:lnTo>
                  <a:lnTo>
                    <a:pt x="4830" y="325"/>
                  </a:lnTo>
                  <a:lnTo>
                    <a:pt x="4690" y="411"/>
                  </a:lnTo>
                  <a:lnTo>
                    <a:pt x="4549" y="519"/>
                  </a:lnTo>
                  <a:lnTo>
                    <a:pt x="4408" y="638"/>
                  </a:lnTo>
                  <a:lnTo>
                    <a:pt x="4272" y="767"/>
                  </a:lnTo>
                  <a:lnTo>
                    <a:pt x="4135" y="907"/>
                  </a:lnTo>
                  <a:lnTo>
                    <a:pt x="4004" y="1048"/>
                  </a:lnTo>
                  <a:lnTo>
                    <a:pt x="3867" y="1210"/>
                  </a:lnTo>
                  <a:lnTo>
                    <a:pt x="3736" y="1382"/>
                  </a:lnTo>
                  <a:lnTo>
                    <a:pt x="3608" y="1555"/>
                  </a:lnTo>
                  <a:lnTo>
                    <a:pt x="3481" y="1749"/>
                  </a:lnTo>
                  <a:lnTo>
                    <a:pt x="3354" y="1944"/>
                  </a:lnTo>
                  <a:lnTo>
                    <a:pt x="3227" y="2149"/>
                  </a:lnTo>
                  <a:lnTo>
                    <a:pt x="3104" y="2365"/>
                  </a:lnTo>
                  <a:lnTo>
                    <a:pt x="2986" y="2580"/>
                  </a:lnTo>
                  <a:lnTo>
                    <a:pt x="2868" y="2818"/>
                  </a:lnTo>
                  <a:lnTo>
                    <a:pt x="2750" y="3055"/>
                  </a:lnTo>
                  <a:lnTo>
                    <a:pt x="2636" y="3304"/>
                  </a:lnTo>
                  <a:lnTo>
                    <a:pt x="2522" y="3563"/>
                  </a:lnTo>
                  <a:lnTo>
                    <a:pt x="2409" y="3822"/>
                  </a:lnTo>
                  <a:lnTo>
                    <a:pt x="2300" y="4091"/>
                  </a:lnTo>
                  <a:lnTo>
                    <a:pt x="2195" y="4372"/>
                  </a:lnTo>
                  <a:lnTo>
                    <a:pt x="2091" y="4653"/>
                  </a:lnTo>
                  <a:lnTo>
                    <a:pt x="1991" y="4933"/>
                  </a:lnTo>
                  <a:lnTo>
                    <a:pt x="1891" y="5236"/>
                  </a:lnTo>
                  <a:lnTo>
                    <a:pt x="1795" y="5538"/>
                  </a:lnTo>
                  <a:lnTo>
                    <a:pt x="1700" y="5840"/>
                  </a:lnTo>
                  <a:lnTo>
                    <a:pt x="1609" y="6153"/>
                  </a:lnTo>
                  <a:lnTo>
                    <a:pt x="1518" y="6466"/>
                  </a:lnTo>
                  <a:lnTo>
                    <a:pt x="1432" y="6790"/>
                  </a:lnTo>
                  <a:lnTo>
                    <a:pt x="1350" y="7124"/>
                  </a:lnTo>
                  <a:lnTo>
                    <a:pt x="1268" y="7448"/>
                  </a:lnTo>
                  <a:lnTo>
                    <a:pt x="1191" y="7783"/>
                  </a:lnTo>
                  <a:lnTo>
                    <a:pt x="1114" y="8128"/>
                  </a:lnTo>
                  <a:lnTo>
                    <a:pt x="1041" y="8463"/>
                  </a:lnTo>
                  <a:lnTo>
                    <a:pt x="973" y="8819"/>
                  </a:lnTo>
                  <a:lnTo>
                    <a:pt x="909" y="9164"/>
                  </a:lnTo>
                  <a:lnTo>
                    <a:pt x="846" y="9520"/>
                  </a:lnTo>
                  <a:lnTo>
                    <a:pt x="787" y="9877"/>
                  </a:lnTo>
                  <a:lnTo>
                    <a:pt x="728" y="10233"/>
                  </a:lnTo>
                  <a:lnTo>
                    <a:pt x="673" y="10589"/>
                  </a:lnTo>
                  <a:lnTo>
                    <a:pt x="623" y="10956"/>
                  </a:lnTo>
                  <a:lnTo>
                    <a:pt x="551" y="11517"/>
                  </a:lnTo>
                  <a:lnTo>
                    <a:pt x="482" y="12078"/>
                  </a:lnTo>
                  <a:lnTo>
                    <a:pt x="419" y="12650"/>
                  </a:lnTo>
                  <a:lnTo>
                    <a:pt x="360" y="13233"/>
                  </a:lnTo>
                  <a:lnTo>
                    <a:pt x="301" y="13816"/>
                  </a:lnTo>
                  <a:lnTo>
                    <a:pt x="251" y="14399"/>
                  </a:lnTo>
                  <a:lnTo>
                    <a:pt x="201" y="14993"/>
                  </a:lnTo>
                  <a:lnTo>
                    <a:pt x="160" y="15586"/>
                  </a:lnTo>
                  <a:lnTo>
                    <a:pt x="119" y="16180"/>
                  </a:lnTo>
                  <a:lnTo>
                    <a:pt x="87" y="16784"/>
                  </a:lnTo>
                  <a:lnTo>
                    <a:pt x="60" y="17378"/>
                  </a:lnTo>
                  <a:lnTo>
                    <a:pt x="37" y="17971"/>
                  </a:lnTo>
                  <a:lnTo>
                    <a:pt x="19" y="18576"/>
                  </a:lnTo>
                  <a:lnTo>
                    <a:pt x="5" y="19170"/>
                  </a:lnTo>
                  <a:lnTo>
                    <a:pt x="1" y="19763"/>
                  </a:lnTo>
                  <a:lnTo>
                    <a:pt x="1" y="20357"/>
                  </a:lnTo>
                  <a:lnTo>
                    <a:pt x="5" y="20961"/>
                  </a:lnTo>
                  <a:lnTo>
                    <a:pt x="14" y="21576"/>
                  </a:lnTo>
                  <a:lnTo>
                    <a:pt x="37" y="22192"/>
                  </a:lnTo>
                  <a:lnTo>
                    <a:pt x="64" y="22807"/>
                  </a:lnTo>
                  <a:lnTo>
                    <a:pt x="101" y="23422"/>
                  </a:lnTo>
                  <a:lnTo>
                    <a:pt x="123" y="23724"/>
                  </a:lnTo>
                  <a:lnTo>
                    <a:pt x="146" y="24037"/>
                  </a:lnTo>
                  <a:lnTo>
                    <a:pt x="173" y="24339"/>
                  </a:lnTo>
                  <a:lnTo>
                    <a:pt x="205" y="24642"/>
                  </a:lnTo>
                  <a:lnTo>
                    <a:pt x="237" y="24933"/>
                  </a:lnTo>
                  <a:lnTo>
                    <a:pt x="273" y="25225"/>
                  </a:lnTo>
                  <a:lnTo>
                    <a:pt x="314" y="25516"/>
                  </a:lnTo>
                  <a:lnTo>
                    <a:pt x="360" y="25807"/>
                  </a:lnTo>
                  <a:lnTo>
                    <a:pt x="405" y="26099"/>
                  </a:lnTo>
                  <a:lnTo>
                    <a:pt x="455" y="26369"/>
                  </a:lnTo>
                  <a:lnTo>
                    <a:pt x="510" y="26649"/>
                  </a:lnTo>
                  <a:lnTo>
                    <a:pt x="569" y="26919"/>
                  </a:lnTo>
                  <a:lnTo>
                    <a:pt x="628" y="27189"/>
                  </a:lnTo>
                  <a:lnTo>
                    <a:pt x="696" y="27448"/>
                  </a:lnTo>
                  <a:lnTo>
                    <a:pt x="764" y="27696"/>
                  </a:lnTo>
                  <a:lnTo>
                    <a:pt x="837" y="27944"/>
                  </a:lnTo>
                  <a:lnTo>
                    <a:pt x="919" y="28182"/>
                  </a:lnTo>
                  <a:lnTo>
                    <a:pt x="1000" y="28419"/>
                  </a:lnTo>
                  <a:lnTo>
                    <a:pt x="1087" y="28646"/>
                  </a:lnTo>
                  <a:lnTo>
                    <a:pt x="1182" y="28862"/>
                  </a:lnTo>
                  <a:lnTo>
                    <a:pt x="1277" y="29078"/>
                  </a:lnTo>
                  <a:lnTo>
                    <a:pt x="1382" y="29272"/>
                  </a:lnTo>
                  <a:lnTo>
                    <a:pt x="1427" y="29466"/>
                  </a:lnTo>
                  <a:lnTo>
                    <a:pt x="1473" y="29639"/>
                  </a:lnTo>
                  <a:lnTo>
                    <a:pt x="1523" y="29801"/>
                  </a:lnTo>
                  <a:lnTo>
                    <a:pt x="1573" y="29963"/>
                  </a:lnTo>
                  <a:lnTo>
                    <a:pt x="1623" y="30114"/>
                  </a:lnTo>
                  <a:lnTo>
                    <a:pt x="1677" y="30254"/>
                  </a:lnTo>
                  <a:lnTo>
                    <a:pt x="1732" y="30384"/>
                  </a:lnTo>
                  <a:lnTo>
                    <a:pt x="1786" y="30502"/>
                  </a:lnTo>
                  <a:lnTo>
                    <a:pt x="1845" y="30621"/>
                  </a:lnTo>
                  <a:lnTo>
                    <a:pt x="1904" y="30718"/>
                  </a:lnTo>
                  <a:lnTo>
                    <a:pt x="1964" y="30815"/>
                  </a:lnTo>
                  <a:lnTo>
                    <a:pt x="2027" y="30902"/>
                  </a:lnTo>
                  <a:lnTo>
                    <a:pt x="2091" y="30967"/>
                  </a:lnTo>
                  <a:lnTo>
                    <a:pt x="2154" y="31031"/>
                  </a:lnTo>
                  <a:lnTo>
                    <a:pt x="2218" y="31096"/>
                  </a:lnTo>
                  <a:lnTo>
                    <a:pt x="2286" y="31139"/>
                  </a:lnTo>
                  <a:lnTo>
                    <a:pt x="2354" y="31172"/>
                  </a:lnTo>
                  <a:lnTo>
                    <a:pt x="2427" y="31204"/>
                  </a:lnTo>
                  <a:lnTo>
                    <a:pt x="2500" y="31215"/>
                  </a:lnTo>
                  <a:lnTo>
                    <a:pt x="2572" y="31226"/>
                  </a:lnTo>
                  <a:lnTo>
                    <a:pt x="2645" y="31226"/>
                  </a:lnTo>
                  <a:lnTo>
                    <a:pt x="2722" y="31215"/>
                  </a:lnTo>
                  <a:lnTo>
                    <a:pt x="2800" y="31193"/>
                  </a:lnTo>
                  <a:lnTo>
                    <a:pt x="2881" y="31161"/>
                  </a:lnTo>
                  <a:lnTo>
                    <a:pt x="2959" y="31128"/>
                  </a:lnTo>
                  <a:lnTo>
                    <a:pt x="3040" y="31074"/>
                  </a:lnTo>
                  <a:lnTo>
                    <a:pt x="3127" y="31020"/>
                  </a:lnTo>
                  <a:lnTo>
                    <a:pt x="3208" y="30956"/>
                  </a:lnTo>
                  <a:lnTo>
                    <a:pt x="3295" y="30880"/>
                  </a:lnTo>
                  <a:lnTo>
                    <a:pt x="3386" y="30794"/>
                  </a:lnTo>
                  <a:lnTo>
                    <a:pt x="3472" y="30697"/>
                  </a:lnTo>
                  <a:lnTo>
                    <a:pt x="3563" y="30589"/>
                  </a:lnTo>
                  <a:lnTo>
                    <a:pt x="3740" y="30686"/>
                  </a:lnTo>
                  <a:lnTo>
                    <a:pt x="3904" y="30751"/>
                  </a:lnTo>
                  <a:lnTo>
                    <a:pt x="4063" y="30805"/>
                  </a:lnTo>
                  <a:lnTo>
                    <a:pt x="4213" y="30815"/>
                  </a:lnTo>
                  <a:lnTo>
                    <a:pt x="4358" y="30815"/>
                  </a:lnTo>
                  <a:lnTo>
                    <a:pt x="4426" y="30794"/>
                  </a:lnTo>
                  <a:lnTo>
                    <a:pt x="4494" y="30772"/>
                  </a:lnTo>
                  <a:lnTo>
                    <a:pt x="4558" y="30751"/>
                  </a:lnTo>
                  <a:lnTo>
                    <a:pt x="4621" y="30718"/>
                  </a:lnTo>
                  <a:lnTo>
                    <a:pt x="4685" y="30675"/>
                  </a:lnTo>
                  <a:lnTo>
                    <a:pt x="4744" y="30632"/>
                  </a:lnTo>
                  <a:lnTo>
                    <a:pt x="4799" y="30589"/>
                  </a:lnTo>
                  <a:lnTo>
                    <a:pt x="4858" y="30524"/>
                  </a:lnTo>
                  <a:lnTo>
                    <a:pt x="4912" y="30470"/>
                  </a:lnTo>
                  <a:lnTo>
                    <a:pt x="4962" y="30394"/>
                  </a:lnTo>
                  <a:lnTo>
                    <a:pt x="5012" y="30319"/>
                  </a:lnTo>
                  <a:lnTo>
                    <a:pt x="5062" y="30243"/>
                  </a:lnTo>
                  <a:lnTo>
                    <a:pt x="5108" y="30146"/>
                  </a:lnTo>
                  <a:lnTo>
                    <a:pt x="5153" y="30060"/>
                  </a:lnTo>
                  <a:lnTo>
                    <a:pt x="5194" y="29963"/>
                  </a:lnTo>
                  <a:lnTo>
                    <a:pt x="5235" y="29855"/>
                  </a:lnTo>
                  <a:lnTo>
                    <a:pt x="5276" y="29747"/>
                  </a:lnTo>
                  <a:lnTo>
                    <a:pt x="5312" y="29628"/>
                  </a:lnTo>
                  <a:lnTo>
                    <a:pt x="5348" y="29499"/>
                  </a:lnTo>
                  <a:lnTo>
                    <a:pt x="5380" y="29380"/>
                  </a:lnTo>
                  <a:lnTo>
                    <a:pt x="5412" y="29240"/>
                  </a:lnTo>
                  <a:lnTo>
                    <a:pt x="5439" y="29099"/>
                  </a:lnTo>
                  <a:lnTo>
                    <a:pt x="5049" y="28927"/>
                  </a:lnTo>
                  <a:lnTo>
                    <a:pt x="4653" y="28765"/>
                  </a:lnTo>
                  <a:lnTo>
                    <a:pt x="4258" y="28635"/>
                  </a:lnTo>
                  <a:lnTo>
                    <a:pt x="4058" y="28570"/>
                  </a:lnTo>
                  <a:lnTo>
                    <a:pt x="3854" y="28516"/>
                  </a:lnTo>
                  <a:lnTo>
                    <a:pt x="3776" y="28495"/>
                  </a:lnTo>
                  <a:lnTo>
                    <a:pt x="3699" y="28462"/>
                  </a:lnTo>
                  <a:lnTo>
                    <a:pt x="3626" y="28419"/>
                  </a:lnTo>
                  <a:lnTo>
                    <a:pt x="3558" y="28355"/>
                  </a:lnTo>
                  <a:lnTo>
                    <a:pt x="3495" y="28290"/>
                  </a:lnTo>
                  <a:lnTo>
                    <a:pt x="3431" y="28214"/>
                  </a:lnTo>
                  <a:lnTo>
                    <a:pt x="3372" y="28128"/>
                  </a:lnTo>
                  <a:lnTo>
                    <a:pt x="3322" y="28031"/>
                  </a:lnTo>
                  <a:lnTo>
                    <a:pt x="3272" y="27923"/>
                  </a:lnTo>
                  <a:lnTo>
                    <a:pt x="3222" y="27804"/>
                  </a:lnTo>
                  <a:lnTo>
                    <a:pt x="3181" y="27685"/>
                  </a:lnTo>
                  <a:lnTo>
                    <a:pt x="3145" y="27556"/>
                  </a:lnTo>
                  <a:lnTo>
                    <a:pt x="3109" y="27426"/>
                  </a:lnTo>
                  <a:lnTo>
                    <a:pt x="3077" y="27286"/>
                  </a:lnTo>
                  <a:lnTo>
                    <a:pt x="3049" y="27135"/>
                  </a:lnTo>
                  <a:lnTo>
                    <a:pt x="3027" y="26995"/>
                  </a:lnTo>
                  <a:lnTo>
                    <a:pt x="2922" y="26995"/>
                  </a:lnTo>
                  <a:lnTo>
                    <a:pt x="2868" y="26984"/>
                  </a:lnTo>
                  <a:lnTo>
                    <a:pt x="2813" y="26962"/>
                  </a:lnTo>
                  <a:lnTo>
                    <a:pt x="2763" y="26930"/>
                  </a:lnTo>
                  <a:lnTo>
                    <a:pt x="2709" y="26897"/>
                  </a:lnTo>
                  <a:lnTo>
                    <a:pt x="2659" y="26854"/>
                  </a:lnTo>
                  <a:lnTo>
                    <a:pt x="2609" y="26800"/>
                  </a:lnTo>
                  <a:lnTo>
                    <a:pt x="2559" y="26736"/>
                  </a:lnTo>
                  <a:lnTo>
                    <a:pt x="2513" y="26671"/>
                  </a:lnTo>
                  <a:lnTo>
                    <a:pt x="2468" y="26584"/>
                  </a:lnTo>
                  <a:lnTo>
                    <a:pt x="2422" y="26498"/>
                  </a:lnTo>
                  <a:lnTo>
                    <a:pt x="2382" y="26401"/>
                  </a:lnTo>
                  <a:lnTo>
                    <a:pt x="2341" y="26304"/>
                  </a:lnTo>
                  <a:lnTo>
                    <a:pt x="2304" y="26185"/>
                  </a:lnTo>
                  <a:lnTo>
                    <a:pt x="2268" y="26056"/>
                  </a:lnTo>
                  <a:lnTo>
                    <a:pt x="2182" y="25710"/>
                  </a:lnTo>
                  <a:lnTo>
                    <a:pt x="2100" y="25365"/>
                  </a:lnTo>
                  <a:lnTo>
                    <a:pt x="2023" y="25009"/>
                  </a:lnTo>
                  <a:lnTo>
                    <a:pt x="1950" y="24652"/>
                  </a:lnTo>
                  <a:lnTo>
                    <a:pt x="1882" y="24286"/>
                  </a:lnTo>
                  <a:lnTo>
                    <a:pt x="1818" y="23929"/>
                  </a:lnTo>
                  <a:lnTo>
                    <a:pt x="1759" y="23552"/>
                  </a:lnTo>
                  <a:lnTo>
                    <a:pt x="1709" y="23185"/>
                  </a:lnTo>
                  <a:lnTo>
                    <a:pt x="1659" y="22807"/>
                  </a:lnTo>
                  <a:lnTo>
                    <a:pt x="1618" y="22440"/>
                  </a:lnTo>
                  <a:lnTo>
                    <a:pt x="1582" y="22051"/>
                  </a:lnTo>
                  <a:lnTo>
                    <a:pt x="1546" y="21674"/>
                  </a:lnTo>
                  <a:lnTo>
                    <a:pt x="1518" y="21296"/>
                  </a:lnTo>
                  <a:lnTo>
                    <a:pt x="1496" y="20907"/>
                  </a:lnTo>
                  <a:lnTo>
                    <a:pt x="1477" y="20519"/>
                  </a:lnTo>
                  <a:lnTo>
                    <a:pt x="1459" y="20130"/>
                  </a:lnTo>
                  <a:lnTo>
                    <a:pt x="1450" y="19742"/>
                  </a:lnTo>
                  <a:lnTo>
                    <a:pt x="1446" y="19353"/>
                  </a:lnTo>
                  <a:lnTo>
                    <a:pt x="1441" y="18964"/>
                  </a:lnTo>
                  <a:lnTo>
                    <a:pt x="1446" y="18576"/>
                  </a:lnTo>
                  <a:lnTo>
                    <a:pt x="1455" y="18187"/>
                  </a:lnTo>
                  <a:lnTo>
                    <a:pt x="1464" y="17799"/>
                  </a:lnTo>
                  <a:lnTo>
                    <a:pt x="1477" y="17410"/>
                  </a:lnTo>
                  <a:lnTo>
                    <a:pt x="1500" y="17011"/>
                  </a:lnTo>
                  <a:lnTo>
                    <a:pt x="1523" y="16622"/>
                  </a:lnTo>
                  <a:lnTo>
                    <a:pt x="1550" y="16234"/>
                  </a:lnTo>
                  <a:lnTo>
                    <a:pt x="1582" y="15856"/>
                  </a:lnTo>
                  <a:lnTo>
                    <a:pt x="1618" y="15467"/>
                  </a:lnTo>
                  <a:lnTo>
                    <a:pt x="1655" y="15079"/>
                  </a:lnTo>
                  <a:lnTo>
                    <a:pt x="1700" y="14701"/>
                  </a:lnTo>
                  <a:lnTo>
                    <a:pt x="1745" y="14323"/>
                  </a:lnTo>
                  <a:lnTo>
                    <a:pt x="1795" y="13946"/>
                  </a:lnTo>
                  <a:lnTo>
                    <a:pt x="1850" y="13568"/>
                  </a:lnTo>
                  <a:lnTo>
                    <a:pt x="1909" y="13190"/>
                  </a:lnTo>
                  <a:lnTo>
                    <a:pt x="1968" y="12823"/>
                  </a:lnTo>
                  <a:lnTo>
                    <a:pt x="2032" y="12456"/>
                  </a:lnTo>
                  <a:lnTo>
                    <a:pt x="2100" y="12089"/>
                  </a:lnTo>
                  <a:lnTo>
                    <a:pt x="2173" y="11733"/>
                  </a:lnTo>
                  <a:lnTo>
                    <a:pt x="2245" y="11377"/>
                  </a:lnTo>
                  <a:lnTo>
                    <a:pt x="2327" y="11021"/>
                  </a:lnTo>
                  <a:lnTo>
                    <a:pt x="2404" y="10675"/>
                  </a:lnTo>
                  <a:lnTo>
                    <a:pt x="2491" y="10330"/>
                  </a:lnTo>
                  <a:lnTo>
                    <a:pt x="2577" y="9995"/>
                  </a:lnTo>
                  <a:lnTo>
                    <a:pt x="2668" y="9661"/>
                  </a:lnTo>
                  <a:lnTo>
                    <a:pt x="2763" y="9326"/>
                  </a:lnTo>
                  <a:lnTo>
                    <a:pt x="2859" y="9002"/>
                  </a:lnTo>
                  <a:lnTo>
                    <a:pt x="2959" y="8689"/>
                  </a:lnTo>
                  <a:lnTo>
                    <a:pt x="3059" y="8376"/>
                  </a:lnTo>
                  <a:lnTo>
                    <a:pt x="3163" y="8063"/>
                  </a:lnTo>
                  <a:lnTo>
                    <a:pt x="3272" y="7761"/>
                  </a:lnTo>
                  <a:lnTo>
                    <a:pt x="3381" y="7470"/>
                  </a:lnTo>
                  <a:lnTo>
                    <a:pt x="3495" y="7178"/>
                  </a:lnTo>
                  <a:lnTo>
                    <a:pt x="3608" y="6898"/>
                  </a:lnTo>
                  <a:lnTo>
                    <a:pt x="3726" y="6628"/>
                  </a:lnTo>
                  <a:lnTo>
                    <a:pt x="3849" y="6358"/>
                  </a:lnTo>
                  <a:lnTo>
                    <a:pt x="3972" y="6099"/>
                  </a:lnTo>
                  <a:lnTo>
                    <a:pt x="4094" y="5851"/>
                  </a:lnTo>
                  <a:lnTo>
                    <a:pt x="4222" y="5602"/>
                  </a:lnTo>
                  <a:lnTo>
                    <a:pt x="4353" y="5365"/>
                  </a:lnTo>
                  <a:lnTo>
                    <a:pt x="4485" y="5138"/>
                  </a:lnTo>
                  <a:lnTo>
                    <a:pt x="4621" y="4923"/>
                  </a:lnTo>
                  <a:lnTo>
                    <a:pt x="4758" y="4707"/>
                  </a:lnTo>
                  <a:lnTo>
                    <a:pt x="4894" y="4502"/>
                  </a:lnTo>
                  <a:lnTo>
                    <a:pt x="5035" y="4318"/>
                  </a:lnTo>
                  <a:lnTo>
                    <a:pt x="5026" y="4199"/>
                  </a:lnTo>
                  <a:lnTo>
                    <a:pt x="5021" y="4081"/>
                  </a:lnTo>
                  <a:lnTo>
                    <a:pt x="5021" y="3962"/>
                  </a:lnTo>
                  <a:lnTo>
                    <a:pt x="5026" y="3843"/>
                  </a:lnTo>
                  <a:lnTo>
                    <a:pt x="5035" y="3735"/>
                  </a:lnTo>
                  <a:lnTo>
                    <a:pt x="5044" y="3627"/>
                  </a:lnTo>
                  <a:lnTo>
                    <a:pt x="5062" y="3519"/>
                  </a:lnTo>
                  <a:lnTo>
                    <a:pt x="5085" y="3411"/>
                  </a:lnTo>
                  <a:lnTo>
                    <a:pt x="5117" y="3314"/>
                  </a:lnTo>
                  <a:lnTo>
                    <a:pt x="5149" y="3228"/>
                  </a:lnTo>
                  <a:lnTo>
                    <a:pt x="5185" y="3142"/>
                  </a:lnTo>
                  <a:lnTo>
                    <a:pt x="5230" y="3055"/>
                  </a:lnTo>
                  <a:lnTo>
                    <a:pt x="5276" y="2991"/>
                  </a:lnTo>
                  <a:lnTo>
                    <a:pt x="5330" y="2926"/>
                  </a:lnTo>
                  <a:lnTo>
                    <a:pt x="5389" y="2872"/>
                  </a:lnTo>
                  <a:lnTo>
                    <a:pt x="5457" y="2829"/>
                  </a:lnTo>
                  <a:lnTo>
                    <a:pt x="5821" y="2645"/>
                  </a:lnTo>
                  <a:lnTo>
                    <a:pt x="6180" y="2483"/>
                  </a:lnTo>
                  <a:lnTo>
                    <a:pt x="6539" y="2343"/>
                  </a:lnTo>
                  <a:lnTo>
                    <a:pt x="6898" y="2213"/>
                  </a:lnTo>
                  <a:lnTo>
                    <a:pt x="7252" y="2105"/>
                  </a:lnTo>
                  <a:lnTo>
                    <a:pt x="7602" y="2008"/>
                  </a:lnTo>
                  <a:lnTo>
                    <a:pt x="7947" y="1933"/>
                  </a:lnTo>
                  <a:lnTo>
                    <a:pt x="8293" y="1857"/>
                  </a:lnTo>
                  <a:lnTo>
                    <a:pt x="8138" y="1620"/>
                  </a:lnTo>
                  <a:lnTo>
                    <a:pt x="7984" y="1404"/>
                  </a:lnTo>
                  <a:lnTo>
                    <a:pt x="7829" y="1210"/>
                  </a:lnTo>
                  <a:lnTo>
                    <a:pt x="7675" y="1026"/>
                  </a:lnTo>
                  <a:lnTo>
                    <a:pt x="7520" y="853"/>
                  </a:lnTo>
                  <a:lnTo>
                    <a:pt x="7366" y="702"/>
                  </a:lnTo>
                  <a:lnTo>
                    <a:pt x="7211" y="562"/>
                  </a:lnTo>
                  <a:lnTo>
                    <a:pt x="7057" y="443"/>
                  </a:lnTo>
                  <a:lnTo>
                    <a:pt x="6907" y="335"/>
                  </a:lnTo>
                  <a:lnTo>
                    <a:pt x="6752" y="249"/>
                  </a:lnTo>
                  <a:lnTo>
                    <a:pt x="6598" y="174"/>
                  </a:lnTo>
                  <a:lnTo>
                    <a:pt x="6448" y="109"/>
                  </a:lnTo>
                  <a:lnTo>
                    <a:pt x="6298" y="66"/>
                  </a:lnTo>
                  <a:lnTo>
                    <a:pt x="6148" y="33"/>
                  </a:lnTo>
                  <a:lnTo>
                    <a:pt x="5998" y="12"/>
                  </a:lnTo>
                  <a:lnTo>
                    <a:pt x="58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6"/>
            <p:cNvSpPr/>
            <p:nvPr/>
          </p:nvSpPr>
          <p:spPr>
            <a:xfrm>
              <a:off x="3695375" y="-12108775"/>
              <a:ext cx="117350" cy="291450"/>
            </a:xfrm>
            <a:custGeom>
              <a:avLst/>
              <a:gdLst/>
              <a:ahLst/>
              <a:cxnLst/>
              <a:rect l="l" t="t" r="r" b="b"/>
              <a:pathLst>
                <a:path w="4694" h="11658" extrusionOk="0">
                  <a:moveTo>
                    <a:pt x="2531" y="1"/>
                  </a:moveTo>
                  <a:lnTo>
                    <a:pt x="2422" y="12"/>
                  </a:lnTo>
                  <a:lnTo>
                    <a:pt x="2308" y="44"/>
                  </a:lnTo>
                  <a:lnTo>
                    <a:pt x="2195" y="87"/>
                  </a:lnTo>
                  <a:lnTo>
                    <a:pt x="2081" y="152"/>
                  </a:lnTo>
                  <a:lnTo>
                    <a:pt x="1963" y="227"/>
                  </a:lnTo>
                  <a:lnTo>
                    <a:pt x="1845" y="325"/>
                  </a:lnTo>
                  <a:lnTo>
                    <a:pt x="1722" y="443"/>
                  </a:lnTo>
                  <a:lnTo>
                    <a:pt x="1604" y="573"/>
                  </a:lnTo>
                  <a:lnTo>
                    <a:pt x="1481" y="724"/>
                  </a:lnTo>
                  <a:lnTo>
                    <a:pt x="1354" y="897"/>
                  </a:lnTo>
                  <a:lnTo>
                    <a:pt x="1231" y="1080"/>
                  </a:lnTo>
                  <a:lnTo>
                    <a:pt x="1104" y="1285"/>
                  </a:lnTo>
                  <a:lnTo>
                    <a:pt x="982" y="1512"/>
                  </a:lnTo>
                  <a:lnTo>
                    <a:pt x="863" y="1738"/>
                  </a:lnTo>
                  <a:lnTo>
                    <a:pt x="754" y="1965"/>
                  </a:lnTo>
                  <a:lnTo>
                    <a:pt x="654" y="2203"/>
                  </a:lnTo>
                  <a:lnTo>
                    <a:pt x="564" y="2429"/>
                  </a:lnTo>
                  <a:lnTo>
                    <a:pt x="477" y="2667"/>
                  </a:lnTo>
                  <a:lnTo>
                    <a:pt x="400" y="2915"/>
                  </a:lnTo>
                  <a:lnTo>
                    <a:pt x="332" y="3152"/>
                  </a:lnTo>
                  <a:lnTo>
                    <a:pt x="268" y="3390"/>
                  </a:lnTo>
                  <a:lnTo>
                    <a:pt x="209" y="3638"/>
                  </a:lnTo>
                  <a:lnTo>
                    <a:pt x="164" y="3886"/>
                  </a:lnTo>
                  <a:lnTo>
                    <a:pt x="118" y="4135"/>
                  </a:lnTo>
                  <a:lnTo>
                    <a:pt x="82" y="4383"/>
                  </a:lnTo>
                  <a:lnTo>
                    <a:pt x="55" y="4631"/>
                  </a:lnTo>
                  <a:lnTo>
                    <a:pt x="32" y="4868"/>
                  </a:lnTo>
                  <a:lnTo>
                    <a:pt x="14" y="5117"/>
                  </a:lnTo>
                  <a:lnTo>
                    <a:pt x="5" y="5365"/>
                  </a:lnTo>
                  <a:lnTo>
                    <a:pt x="0" y="5613"/>
                  </a:lnTo>
                  <a:lnTo>
                    <a:pt x="0" y="5861"/>
                  </a:lnTo>
                  <a:lnTo>
                    <a:pt x="5" y="6099"/>
                  </a:lnTo>
                  <a:lnTo>
                    <a:pt x="18" y="6347"/>
                  </a:lnTo>
                  <a:lnTo>
                    <a:pt x="37" y="6585"/>
                  </a:lnTo>
                  <a:lnTo>
                    <a:pt x="59" y="6822"/>
                  </a:lnTo>
                  <a:lnTo>
                    <a:pt x="86" y="7059"/>
                  </a:lnTo>
                  <a:lnTo>
                    <a:pt x="118" y="7286"/>
                  </a:lnTo>
                  <a:lnTo>
                    <a:pt x="159" y="7513"/>
                  </a:lnTo>
                  <a:lnTo>
                    <a:pt x="200" y="7739"/>
                  </a:lnTo>
                  <a:lnTo>
                    <a:pt x="246" y="7966"/>
                  </a:lnTo>
                  <a:lnTo>
                    <a:pt x="300" y="8182"/>
                  </a:lnTo>
                  <a:lnTo>
                    <a:pt x="355" y="8398"/>
                  </a:lnTo>
                  <a:lnTo>
                    <a:pt x="414" y="8614"/>
                  </a:lnTo>
                  <a:lnTo>
                    <a:pt x="477" y="8819"/>
                  </a:lnTo>
                  <a:lnTo>
                    <a:pt x="545" y="9013"/>
                  </a:lnTo>
                  <a:lnTo>
                    <a:pt x="618" y="9218"/>
                  </a:lnTo>
                  <a:lnTo>
                    <a:pt x="695" y="9402"/>
                  </a:lnTo>
                  <a:lnTo>
                    <a:pt x="773" y="9585"/>
                  </a:lnTo>
                  <a:lnTo>
                    <a:pt x="854" y="9769"/>
                  </a:lnTo>
                  <a:lnTo>
                    <a:pt x="941" y="9941"/>
                  </a:lnTo>
                  <a:lnTo>
                    <a:pt x="1032" y="10103"/>
                  </a:lnTo>
                  <a:lnTo>
                    <a:pt x="1122" y="10265"/>
                  </a:lnTo>
                  <a:lnTo>
                    <a:pt x="1218" y="10416"/>
                  </a:lnTo>
                  <a:lnTo>
                    <a:pt x="1313" y="10556"/>
                  </a:lnTo>
                  <a:lnTo>
                    <a:pt x="1413" y="10697"/>
                  </a:lnTo>
                  <a:lnTo>
                    <a:pt x="1518" y="10826"/>
                  </a:lnTo>
                  <a:lnTo>
                    <a:pt x="1622" y="10945"/>
                  </a:lnTo>
                  <a:lnTo>
                    <a:pt x="1727" y="11053"/>
                  </a:lnTo>
                  <a:lnTo>
                    <a:pt x="1836" y="11161"/>
                  </a:lnTo>
                  <a:lnTo>
                    <a:pt x="1949" y="11258"/>
                  </a:lnTo>
                  <a:lnTo>
                    <a:pt x="2058" y="11344"/>
                  </a:lnTo>
                  <a:lnTo>
                    <a:pt x="2176" y="11420"/>
                  </a:lnTo>
                  <a:lnTo>
                    <a:pt x="2290" y="11485"/>
                  </a:lnTo>
                  <a:lnTo>
                    <a:pt x="2408" y="11539"/>
                  </a:lnTo>
                  <a:lnTo>
                    <a:pt x="2526" y="11582"/>
                  </a:lnTo>
                  <a:lnTo>
                    <a:pt x="2644" y="11614"/>
                  </a:lnTo>
                  <a:lnTo>
                    <a:pt x="2767" y="11636"/>
                  </a:lnTo>
                  <a:lnTo>
                    <a:pt x="2885" y="11647"/>
                  </a:lnTo>
                  <a:lnTo>
                    <a:pt x="3008" y="11657"/>
                  </a:lnTo>
                  <a:lnTo>
                    <a:pt x="3131" y="11647"/>
                  </a:lnTo>
                  <a:lnTo>
                    <a:pt x="3253" y="11614"/>
                  </a:lnTo>
                  <a:lnTo>
                    <a:pt x="3376" y="11582"/>
                  </a:lnTo>
                  <a:lnTo>
                    <a:pt x="3499" y="11539"/>
                  </a:lnTo>
                  <a:lnTo>
                    <a:pt x="3621" y="11474"/>
                  </a:lnTo>
                  <a:lnTo>
                    <a:pt x="3749" y="11398"/>
                  </a:lnTo>
                  <a:lnTo>
                    <a:pt x="3871" y="11312"/>
                  </a:lnTo>
                  <a:lnTo>
                    <a:pt x="3894" y="11129"/>
                  </a:lnTo>
                  <a:lnTo>
                    <a:pt x="3926" y="10956"/>
                  </a:lnTo>
                  <a:lnTo>
                    <a:pt x="3967" y="10783"/>
                  </a:lnTo>
                  <a:lnTo>
                    <a:pt x="3989" y="10697"/>
                  </a:lnTo>
                  <a:lnTo>
                    <a:pt x="4017" y="10621"/>
                  </a:lnTo>
                  <a:lnTo>
                    <a:pt x="4094" y="10384"/>
                  </a:lnTo>
                  <a:lnTo>
                    <a:pt x="4171" y="10136"/>
                  </a:lnTo>
                  <a:lnTo>
                    <a:pt x="4239" y="9887"/>
                  </a:lnTo>
                  <a:lnTo>
                    <a:pt x="4303" y="9639"/>
                  </a:lnTo>
                  <a:lnTo>
                    <a:pt x="4362" y="9380"/>
                  </a:lnTo>
                  <a:lnTo>
                    <a:pt x="4416" y="9110"/>
                  </a:lnTo>
                  <a:lnTo>
                    <a:pt x="4466" y="8851"/>
                  </a:lnTo>
                  <a:lnTo>
                    <a:pt x="4512" y="8581"/>
                  </a:lnTo>
                  <a:lnTo>
                    <a:pt x="4548" y="8311"/>
                  </a:lnTo>
                  <a:lnTo>
                    <a:pt x="4585" y="8042"/>
                  </a:lnTo>
                  <a:lnTo>
                    <a:pt x="4612" y="7761"/>
                  </a:lnTo>
                  <a:lnTo>
                    <a:pt x="4639" y="7491"/>
                  </a:lnTo>
                  <a:lnTo>
                    <a:pt x="4657" y="7211"/>
                  </a:lnTo>
                  <a:lnTo>
                    <a:pt x="4671" y="6941"/>
                  </a:lnTo>
                  <a:lnTo>
                    <a:pt x="4684" y="6660"/>
                  </a:lnTo>
                  <a:lnTo>
                    <a:pt x="4689" y="6380"/>
                  </a:lnTo>
                  <a:lnTo>
                    <a:pt x="4694" y="6110"/>
                  </a:lnTo>
                  <a:lnTo>
                    <a:pt x="4689" y="5829"/>
                  </a:lnTo>
                  <a:lnTo>
                    <a:pt x="4684" y="5559"/>
                  </a:lnTo>
                  <a:lnTo>
                    <a:pt x="4671" y="5289"/>
                  </a:lnTo>
                  <a:lnTo>
                    <a:pt x="4657" y="5020"/>
                  </a:lnTo>
                  <a:lnTo>
                    <a:pt x="4639" y="4750"/>
                  </a:lnTo>
                  <a:lnTo>
                    <a:pt x="4616" y="4491"/>
                  </a:lnTo>
                  <a:lnTo>
                    <a:pt x="4589" y="4232"/>
                  </a:lnTo>
                  <a:lnTo>
                    <a:pt x="4557" y="3973"/>
                  </a:lnTo>
                  <a:lnTo>
                    <a:pt x="4521" y="3724"/>
                  </a:lnTo>
                  <a:lnTo>
                    <a:pt x="4485" y="3476"/>
                  </a:lnTo>
                  <a:lnTo>
                    <a:pt x="4444" y="3239"/>
                  </a:lnTo>
                  <a:lnTo>
                    <a:pt x="4398" y="3001"/>
                  </a:lnTo>
                  <a:lnTo>
                    <a:pt x="4348" y="2764"/>
                  </a:lnTo>
                  <a:lnTo>
                    <a:pt x="4298" y="2548"/>
                  </a:lnTo>
                  <a:lnTo>
                    <a:pt x="4239" y="2321"/>
                  </a:lnTo>
                  <a:lnTo>
                    <a:pt x="4180" y="2116"/>
                  </a:lnTo>
                  <a:lnTo>
                    <a:pt x="4121" y="1911"/>
                  </a:lnTo>
                  <a:lnTo>
                    <a:pt x="4053" y="1717"/>
                  </a:lnTo>
                  <a:lnTo>
                    <a:pt x="3985" y="1533"/>
                  </a:lnTo>
                  <a:lnTo>
                    <a:pt x="3917" y="1350"/>
                  </a:lnTo>
                  <a:lnTo>
                    <a:pt x="3839" y="1188"/>
                  </a:lnTo>
                  <a:lnTo>
                    <a:pt x="3762" y="1026"/>
                  </a:lnTo>
                  <a:lnTo>
                    <a:pt x="3685" y="875"/>
                  </a:lnTo>
                  <a:lnTo>
                    <a:pt x="3599" y="735"/>
                  </a:lnTo>
                  <a:lnTo>
                    <a:pt x="3517" y="605"/>
                  </a:lnTo>
                  <a:lnTo>
                    <a:pt x="3426" y="486"/>
                  </a:lnTo>
                  <a:lnTo>
                    <a:pt x="3335" y="389"/>
                  </a:lnTo>
                  <a:lnTo>
                    <a:pt x="3244" y="292"/>
                  </a:lnTo>
                  <a:lnTo>
                    <a:pt x="3149" y="206"/>
                  </a:lnTo>
                  <a:lnTo>
                    <a:pt x="3049" y="141"/>
                  </a:lnTo>
                  <a:lnTo>
                    <a:pt x="2949" y="87"/>
                  </a:lnTo>
                  <a:lnTo>
                    <a:pt x="2849" y="44"/>
                  </a:lnTo>
                  <a:lnTo>
                    <a:pt x="274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6"/>
            <p:cNvSpPr/>
            <p:nvPr/>
          </p:nvSpPr>
          <p:spPr>
            <a:xfrm>
              <a:off x="3797700" y="-3173625"/>
              <a:ext cx="158825" cy="466825"/>
            </a:xfrm>
            <a:custGeom>
              <a:avLst/>
              <a:gdLst/>
              <a:ahLst/>
              <a:cxnLst/>
              <a:rect l="l" t="t" r="r" b="b"/>
              <a:pathLst>
                <a:path w="6353" h="18673" extrusionOk="0">
                  <a:moveTo>
                    <a:pt x="2790" y="1"/>
                  </a:moveTo>
                  <a:lnTo>
                    <a:pt x="2754" y="184"/>
                  </a:lnTo>
                  <a:lnTo>
                    <a:pt x="2731" y="260"/>
                  </a:lnTo>
                  <a:lnTo>
                    <a:pt x="2709" y="346"/>
                  </a:lnTo>
                  <a:lnTo>
                    <a:pt x="2681" y="422"/>
                  </a:lnTo>
                  <a:lnTo>
                    <a:pt x="2650" y="486"/>
                  </a:lnTo>
                  <a:lnTo>
                    <a:pt x="2613" y="562"/>
                  </a:lnTo>
                  <a:lnTo>
                    <a:pt x="2572" y="627"/>
                  </a:lnTo>
                  <a:lnTo>
                    <a:pt x="2450" y="832"/>
                  </a:lnTo>
                  <a:lnTo>
                    <a:pt x="2336" y="1037"/>
                  </a:lnTo>
                  <a:lnTo>
                    <a:pt x="2223" y="1253"/>
                  </a:lnTo>
                  <a:lnTo>
                    <a:pt x="2109" y="1469"/>
                  </a:lnTo>
                  <a:lnTo>
                    <a:pt x="2004" y="1685"/>
                  </a:lnTo>
                  <a:lnTo>
                    <a:pt x="1900" y="1900"/>
                  </a:lnTo>
                  <a:lnTo>
                    <a:pt x="1795" y="2127"/>
                  </a:lnTo>
                  <a:lnTo>
                    <a:pt x="1700" y="2354"/>
                  </a:lnTo>
                  <a:lnTo>
                    <a:pt x="1605" y="2580"/>
                  </a:lnTo>
                  <a:lnTo>
                    <a:pt x="1514" y="2818"/>
                  </a:lnTo>
                  <a:lnTo>
                    <a:pt x="1423" y="3055"/>
                  </a:lnTo>
                  <a:lnTo>
                    <a:pt x="1337" y="3293"/>
                  </a:lnTo>
                  <a:lnTo>
                    <a:pt x="1255" y="3541"/>
                  </a:lnTo>
                  <a:lnTo>
                    <a:pt x="1173" y="3778"/>
                  </a:lnTo>
                  <a:lnTo>
                    <a:pt x="1096" y="4027"/>
                  </a:lnTo>
                  <a:lnTo>
                    <a:pt x="1023" y="4275"/>
                  </a:lnTo>
                  <a:lnTo>
                    <a:pt x="950" y="4534"/>
                  </a:lnTo>
                  <a:lnTo>
                    <a:pt x="882" y="4782"/>
                  </a:lnTo>
                  <a:lnTo>
                    <a:pt x="814" y="5041"/>
                  </a:lnTo>
                  <a:lnTo>
                    <a:pt x="750" y="5300"/>
                  </a:lnTo>
                  <a:lnTo>
                    <a:pt x="691" y="5570"/>
                  </a:lnTo>
                  <a:lnTo>
                    <a:pt x="632" y="5829"/>
                  </a:lnTo>
                  <a:lnTo>
                    <a:pt x="578" y="6099"/>
                  </a:lnTo>
                  <a:lnTo>
                    <a:pt x="523" y="6369"/>
                  </a:lnTo>
                  <a:lnTo>
                    <a:pt x="473" y="6639"/>
                  </a:lnTo>
                  <a:lnTo>
                    <a:pt x="428" y="6919"/>
                  </a:lnTo>
                  <a:lnTo>
                    <a:pt x="382" y="7189"/>
                  </a:lnTo>
                  <a:lnTo>
                    <a:pt x="342" y="7470"/>
                  </a:lnTo>
                  <a:lnTo>
                    <a:pt x="264" y="8031"/>
                  </a:lnTo>
                  <a:lnTo>
                    <a:pt x="196" y="8603"/>
                  </a:lnTo>
                  <a:lnTo>
                    <a:pt x="142" y="9186"/>
                  </a:lnTo>
                  <a:lnTo>
                    <a:pt x="96" y="9769"/>
                  </a:lnTo>
                  <a:lnTo>
                    <a:pt x="60" y="10351"/>
                  </a:lnTo>
                  <a:lnTo>
                    <a:pt x="28" y="10956"/>
                  </a:lnTo>
                  <a:lnTo>
                    <a:pt x="10" y="11549"/>
                  </a:lnTo>
                  <a:lnTo>
                    <a:pt x="1" y="12154"/>
                  </a:lnTo>
                  <a:lnTo>
                    <a:pt x="1" y="12769"/>
                  </a:lnTo>
                  <a:lnTo>
                    <a:pt x="10" y="13384"/>
                  </a:lnTo>
                  <a:lnTo>
                    <a:pt x="24" y="14000"/>
                  </a:lnTo>
                  <a:lnTo>
                    <a:pt x="51" y="14626"/>
                  </a:lnTo>
                  <a:lnTo>
                    <a:pt x="83" y="15252"/>
                  </a:lnTo>
                  <a:lnTo>
                    <a:pt x="123" y="15878"/>
                  </a:lnTo>
                  <a:lnTo>
                    <a:pt x="169" y="16504"/>
                  </a:lnTo>
                  <a:lnTo>
                    <a:pt x="223" y="17130"/>
                  </a:lnTo>
                  <a:lnTo>
                    <a:pt x="287" y="17766"/>
                  </a:lnTo>
                  <a:lnTo>
                    <a:pt x="360" y="18392"/>
                  </a:lnTo>
                  <a:lnTo>
                    <a:pt x="369" y="18392"/>
                  </a:lnTo>
                  <a:lnTo>
                    <a:pt x="373" y="18382"/>
                  </a:lnTo>
                  <a:lnTo>
                    <a:pt x="387" y="18382"/>
                  </a:lnTo>
                  <a:lnTo>
                    <a:pt x="401" y="18392"/>
                  </a:lnTo>
                  <a:lnTo>
                    <a:pt x="546" y="18414"/>
                  </a:lnTo>
                  <a:lnTo>
                    <a:pt x="687" y="18436"/>
                  </a:lnTo>
                  <a:lnTo>
                    <a:pt x="969" y="18511"/>
                  </a:lnTo>
                  <a:lnTo>
                    <a:pt x="1537" y="18673"/>
                  </a:lnTo>
                  <a:lnTo>
                    <a:pt x="1586" y="18025"/>
                  </a:lnTo>
                  <a:lnTo>
                    <a:pt x="1641" y="17378"/>
                  </a:lnTo>
                  <a:lnTo>
                    <a:pt x="1700" y="16730"/>
                  </a:lnTo>
                  <a:lnTo>
                    <a:pt x="1768" y="16093"/>
                  </a:lnTo>
                  <a:lnTo>
                    <a:pt x="1845" y="15457"/>
                  </a:lnTo>
                  <a:lnTo>
                    <a:pt x="1927" y="14820"/>
                  </a:lnTo>
                  <a:lnTo>
                    <a:pt x="2018" y="14183"/>
                  </a:lnTo>
                  <a:lnTo>
                    <a:pt x="2118" y="13557"/>
                  </a:lnTo>
                  <a:lnTo>
                    <a:pt x="2218" y="12942"/>
                  </a:lnTo>
                  <a:lnTo>
                    <a:pt x="2332" y="12327"/>
                  </a:lnTo>
                  <a:lnTo>
                    <a:pt x="2450" y="11711"/>
                  </a:lnTo>
                  <a:lnTo>
                    <a:pt x="2572" y="11118"/>
                  </a:lnTo>
                  <a:lnTo>
                    <a:pt x="2704" y="10524"/>
                  </a:lnTo>
                  <a:lnTo>
                    <a:pt x="2840" y="9931"/>
                  </a:lnTo>
                  <a:lnTo>
                    <a:pt x="2981" y="9358"/>
                  </a:lnTo>
                  <a:lnTo>
                    <a:pt x="3131" y="8797"/>
                  </a:lnTo>
                  <a:lnTo>
                    <a:pt x="3290" y="8236"/>
                  </a:lnTo>
                  <a:lnTo>
                    <a:pt x="3454" y="7696"/>
                  </a:lnTo>
                  <a:lnTo>
                    <a:pt x="3622" y="7157"/>
                  </a:lnTo>
                  <a:lnTo>
                    <a:pt x="3795" y="6639"/>
                  </a:lnTo>
                  <a:lnTo>
                    <a:pt x="3976" y="6131"/>
                  </a:lnTo>
                  <a:lnTo>
                    <a:pt x="4163" y="5635"/>
                  </a:lnTo>
                  <a:lnTo>
                    <a:pt x="4358" y="5160"/>
                  </a:lnTo>
                  <a:lnTo>
                    <a:pt x="4558" y="4696"/>
                  </a:lnTo>
                  <a:lnTo>
                    <a:pt x="4762" y="4242"/>
                  </a:lnTo>
                  <a:lnTo>
                    <a:pt x="4971" y="3800"/>
                  </a:lnTo>
                  <a:lnTo>
                    <a:pt x="5189" y="3390"/>
                  </a:lnTo>
                  <a:lnTo>
                    <a:pt x="5412" y="2980"/>
                  </a:lnTo>
                  <a:lnTo>
                    <a:pt x="5639" y="2602"/>
                  </a:lnTo>
                  <a:lnTo>
                    <a:pt x="5871" y="2235"/>
                  </a:lnTo>
                  <a:lnTo>
                    <a:pt x="6112" y="1890"/>
                  </a:lnTo>
                  <a:lnTo>
                    <a:pt x="6353" y="1555"/>
                  </a:lnTo>
                  <a:lnTo>
                    <a:pt x="5925" y="1318"/>
                  </a:lnTo>
                  <a:lnTo>
                    <a:pt x="5494" y="1091"/>
                  </a:lnTo>
                  <a:lnTo>
                    <a:pt x="5058" y="875"/>
                  </a:lnTo>
                  <a:lnTo>
                    <a:pt x="4617" y="670"/>
                  </a:lnTo>
                  <a:lnTo>
                    <a:pt x="4167" y="476"/>
                  </a:lnTo>
                  <a:lnTo>
                    <a:pt x="3713" y="303"/>
                  </a:lnTo>
                  <a:lnTo>
                    <a:pt x="3254" y="141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6"/>
            <p:cNvSpPr/>
            <p:nvPr/>
          </p:nvSpPr>
          <p:spPr>
            <a:xfrm>
              <a:off x="3810425" y="-11000575"/>
              <a:ext cx="809800" cy="1617375"/>
            </a:xfrm>
            <a:custGeom>
              <a:avLst/>
              <a:gdLst/>
              <a:ahLst/>
              <a:cxnLst/>
              <a:rect l="l" t="t" r="r" b="b"/>
              <a:pathLst>
                <a:path w="32392" h="64695" extrusionOk="0">
                  <a:moveTo>
                    <a:pt x="2486" y="5732"/>
                  </a:moveTo>
                  <a:lnTo>
                    <a:pt x="2545" y="5742"/>
                  </a:lnTo>
                  <a:lnTo>
                    <a:pt x="2604" y="5753"/>
                  </a:lnTo>
                  <a:lnTo>
                    <a:pt x="2659" y="5786"/>
                  </a:lnTo>
                  <a:lnTo>
                    <a:pt x="2718" y="5829"/>
                  </a:lnTo>
                  <a:lnTo>
                    <a:pt x="2777" y="5883"/>
                  </a:lnTo>
                  <a:lnTo>
                    <a:pt x="2872" y="5991"/>
                  </a:lnTo>
                  <a:lnTo>
                    <a:pt x="2963" y="6099"/>
                  </a:lnTo>
                  <a:lnTo>
                    <a:pt x="3058" y="6228"/>
                  </a:lnTo>
                  <a:lnTo>
                    <a:pt x="3149" y="6358"/>
                  </a:lnTo>
                  <a:lnTo>
                    <a:pt x="3336" y="6627"/>
                  </a:lnTo>
                  <a:lnTo>
                    <a:pt x="3513" y="6930"/>
                  </a:lnTo>
                  <a:lnTo>
                    <a:pt x="3690" y="7243"/>
                  </a:lnTo>
                  <a:lnTo>
                    <a:pt x="3858" y="7577"/>
                  </a:lnTo>
                  <a:lnTo>
                    <a:pt x="4026" y="7912"/>
                  </a:lnTo>
                  <a:lnTo>
                    <a:pt x="4185" y="8268"/>
                  </a:lnTo>
                  <a:lnTo>
                    <a:pt x="4317" y="8031"/>
                  </a:lnTo>
                  <a:lnTo>
                    <a:pt x="4440" y="7793"/>
                  </a:lnTo>
                  <a:lnTo>
                    <a:pt x="4680" y="7329"/>
                  </a:lnTo>
                  <a:lnTo>
                    <a:pt x="4721" y="7253"/>
                  </a:lnTo>
                  <a:lnTo>
                    <a:pt x="4767" y="7199"/>
                  </a:lnTo>
                  <a:lnTo>
                    <a:pt x="4808" y="7145"/>
                  </a:lnTo>
                  <a:lnTo>
                    <a:pt x="4849" y="7102"/>
                  </a:lnTo>
                  <a:lnTo>
                    <a:pt x="4894" y="7081"/>
                  </a:lnTo>
                  <a:lnTo>
                    <a:pt x="4935" y="7070"/>
                  </a:lnTo>
                  <a:lnTo>
                    <a:pt x="4980" y="7059"/>
                  </a:lnTo>
                  <a:lnTo>
                    <a:pt x="5021" y="7059"/>
                  </a:lnTo>
                  <a:lnTo>
                    <a:pt x="5062" y="7081"/>
                  </a:lnTo>
                  <a:lnTo>
                    <a:pt x="5103" y="7102"/>
                  </a:lnTo>
                  <a:lnTo>
                    <a:pt x="5139" y="7124"/>
                  </a:lnTo>
                  <a:lnTo>
                    <a:pt x="5180" y="7167"/>
                  </a:lnTo>
                  <a:lnTo>
                    <a:pt x="5217" y="7210"/>
                  </a:lnTo>
                  <a:lnTo>
                    <a:pt x="5248" y="7264"/>
                  </a:lnTo>
                  <a:lnTo>
                    <a:pt x="5280" y="7318"/>
                  </a:lnTo>
                  <a:lnTo>
                    <a:pt x="5312" y="7383"/>
                  </a:lnTo>
                  <a:lnTo>
                    <a:pt x="5339" y="7458"/>
                  </a:lnTo>
                  <a:lnTo>
                    <a:pt x="5362" y="7534"/>
                  </a:lnTo>
                  <a:lnTo>
                    <a:pt x="5385" y="7610"/>
                  </a:lnTo>
                  <a:lnTo>
                    <a:pt x="5403" y="7696"/>
                  </a:lnTo>
                  <a:lnTo>
                    <a:pt x="5416" y="7782"/>
                  </a:lnTo>
                  <a:lnTo>
                    <a:pt x="5430" y="7869"/>
                  </a:lnTo>
                  <a:lnTo>
                    <a:pt x="5439" y="7966"/>
                  </a:lnTo>
                  <a:lnTo>
                    <a:pt x="5444" y="8052"/>
                  </a:lnTo>
                  <a:lnTo>
                    <a:pt x="5444" y="8149"/>
                  </a:lnTo>
                  <a:lnTo>
                    <a:pt x="5439" y="8246"/>
                  </a:lnTo>
                  <a:lnTo>
                    <a:pt x="5430" y="8344"/>
                  </a:lnTo>
                  <a:lnTo>
                    <a:pt x="5416" y="8441"/>
                  </a:lnTo>
                  <a:lnTo>
                    <a:pt x="5398" y="8538"/>
                  </a:lnTo>
                  <a:lnTo>
                    <a:pt x="5371" y="8635"/>
                  </a:lnTo>
                  <a:lnTo>
                    <a:pt x="5344" y="8721"/>
                  </a:lnTo>
                  <a:lnTo>
                    <a:pt x="5307" y="8818"/>
                  </a:lnTo>
                  <a:lnTo>
                    <a:pt x="5198" y="9067"/>
                  </a:lnTo>
                  <a:lnTo>
                    <a:pt x="5094" y="9326"/>
                  </a:lnTo>
                  <a:lnTo>
                    <a:pt x="4994" y="9596"/>
                  </a:lnTo>
                  <a:lnTo>
                    <a:pt x="4885" y="9855"/>
                  </a:lnTo>
                  <a:lnTo>
                    <a:pt x="5067" y="10276"/>
                  </a:lnTo>
                  <a:lnTo>
                    <a:pt x="5248" y="10718"/>
                  </a:lnTo>
                  <a:lnTo>
                    <a:pt x="5426" y="11171"/>
                  </a:lnTo>
                  <a:lnTo>
                    <a:pt x="5512" y="11409"/>
                  </a:lnTo>
                  <a:lnTo>
                    <a:pt x="5594" y="11646"/>
                  </a:lnTo>
                  <a:lnTo>
                    <a:pt x="5671" y="11895"/>
                  </a:lnTo>
                  <a:lnTo>
                    <a:pt x="5748" y="12143"/>
                  </a:lnTo>
                  <a:lnTo>
                    <a:pt x="5821" y="12391"/>
                  </a:lnTo>
                  <a:lnTo>
                    <a:pt x="5884" y="12650"/>
                  </a:lnTo>
                  <a:lnTo>
                    <a:pt x="5948" y="12909"/>
                  </a:lnTo>
                  <a:lnTo>
                    <a:pt x="6003" y="13179"/>
                  </a:lnTo>
                  <a:lnTo>
                    <a:pt x="6053" y="13449"/>
                  </a:lnTo>
                  <a:lnTo>
                    <a:pt x="6093" y="13729"/>
                  </a:lnTo>
                  <a:lnTo>
                    <a:pt x="6103" y="13826"/>
                  </a:lnTo>
                  <a:lnTo>
                    <a:pt x="6112" y="13924"/>
                  </a:lnTo>
                  <a:lnTo>
                    <a:pt x="6112" y="14010"/>
                  </a:lnTo>
                  <a:lnTo>
                    <a:pt x="6112" y="14107"/>
                  </a:lnTo>
                  <a:lnTo>
                    <a:pt x="6107" y="14193"/>
                  </a:lnTo>
                  <a:lnTo>
                    <a:pt x="6103" y="14280"/>
                  </a:lnTo>
                  <a:lnTo>
                    <a:pt x="6093" y="14366"/>
                  </a:lnTo>
                  <a:lnTo>
                    <a:pt x="6080" y="14452"/>
                  </a:lnTo>
                  <a:lnTo>
                    <a:pt x="6062" y="14539"/>
                  </a:lnTo>
                  <a:lnTo>
                    <a:pt x="6043" y="14614"/>
                  </a:lnTo>
                  <a:lnTo>
                    <a:pt x="6003" y="14755"/>
                  </a:lnTo>
                  <a:lnTo>
                    <a:pt x="5953" y="14884"/>
                  </a:lnTo>
                  <a:lnTo>
                    <a:pt x="5894" y="15003"/>
                  </a:lnTo>
                  <a:lnTo>
                    <a:pt x="5830" y="15089"/>
                  </a:lnTo>
                  <a:lnTo>
                    <a:pt x="5762" y="15165"/>
                  </a:lnTo>
                  <a:lnTo>
                    <a:pt x="5689" y="15219"/>
                  </a:lnTo>
                  <a:lnTo>
                    <a:pt x="5612" y="15240"/>
                  </a:lnTo>
                  <a:lnTo>
                    <a:pt x="5576" y="15251"/>
                  </a:lnTo>
                  <a:lnTo>
                    <a:pt x="5539" y="15240"/>
                  </a:lnTo>
                  <a:lnTo>
                    <a:pt x="5503" y="15240"/>
                  </a:lnTo>
                  <a:lnTo>
                    <a:pt x="5466" y="15219"/>
                  </a:lnTo>
                  <a:lnTo>
                    <a:pt x="5426" y="15197"/>
                  </a:lnTo>
                  <a:lnTo>
                    <a:pt x="5394" y="15165"/>
                  </a:lnTo>
                  <a:lnTo>
                    <a:pt x="5357" y="15122"/>
                  </a:lnTo>
                  <a:lnTo>
                    <a:pt x="5321" y="15078"/>
                  </a:lnTo>
                  <a:lnTo>
                    <a:pt x="5321" y="15143"/>
                  </a:lnTo>
                  <a:lnTo>
                    <a:pt x="5226" y="14992"/>
                  </a:lnTo>
                  <a:lnTo>
                    <a:pt x="5130" y="14841"/>
                  </a:lnTo>
                  <a:lnTo>
                    <a:pt x="5039" y="14668"/>
                  </a:lnTo>
                  <a:lnTo>
                    <a:pt x="4949" y="14496"/>
                  </a:lnTo>
                  <a:lnTo>
                    <a:pt x="4862" y="14312"/>
                  </a:lnTo>
                  <a:lnTo>
                    <a:pt x="4771" y="14118"/>
                  </a:lnTo>
                  <a:lnTo>
                    <a:pt x="4603" y="13729"/>
                  </a:lnTo>
                  <a:lnTo>
                    <a:pt x="4440" y="13319"/>
                  </a:lnTo>
                  <a:lnTo>
                    <a:pt x="4276" y="12909"/>
                  </a:lnTo>
                  <a:lnTo>
                    <a:pt x="4117" y="12499"/>
                  </a:lnTo>
                  <a:lnTo>
                    <a:pt x="3953" y="12100"/>
                  </a:lnTo>
                  <a:lnTo>
                    <a:pt x="3722" y="12618"/>
                  </a:lnTo>
                  <a:lnTo>
                    <a:pt x="3604" y="12877"/>
                  </a:lnTo>
                  <a:lnTo>
                    <a:pt x="3481" y="13125"/>
                  </a:lnTo>
                  <a:lnTo>
                    <a:pt x="3358" y="13362"/>
                  </a:lnTo>
                  <a:lnTo>
                    <a:pt x="3236" y="13600"/>
                  </a:lnTo>
                  <a:lnTo>
                    <a:pt x="3108" y="13826"/>
                  </a:lnTo>
                  <a:lnTo>
                    <a:pt x="2977" y="14042"/>
                  </a:lnTo>
                  <a:lnTo>
                    <a:pt x="2931" y="14107"/>
                  </a:lnTo>
                  <a:lnTo>
                    <a:pt x="2886" y="14150"/>
                  </a:lnTo>
                  <a:lnTo>
                    <a:pt x="2840" y="14193"/>
                  </a:lnTo>
                  <a:lnTo>
                    <a:pt x="2795" y="14215"/>
                  </a:lnTo>
                  <a:lnTo>
                    <a:pt x="2749" y="14237"/>
                  </a:lnTo>
                  <a:lnTo>
                    <a:pt x="2709" y="14237"/>
                  </a:lnTo>
                  <a:lnTo>
                    <a:pt x="2668" y="14226"/>
                  </a:lnTo>
                  <a:lnTo>
                    <a:pt x="2627" y="14204"/>
                  </a:lnTo>
                  <a:lnTo>
                    <a:pt x="2590" y="14183"/>
                  </a:lnTo>
                  <a:lnTo>
                    <a:pt x="2554" y="14150"/>
                  </a:lnTo>
                  <a:lnTo>
                    <a:pt x="2518" y="14096"/>
                  </a:lnTo>
                  <a:lnTo>
                    <a:pt x="2486" y="14053"/>
                  </a:lnTo>
                  <a:lnTo>
                    <a:pt x="2454" y="13988"/>
                  </a:lnTo>
                  <a:lnTo>
                    <a:pt x="2427" y="13924"/>
                  </a:lnTo>
                  <a:lnTo>
                    <a:pt x="2400" y="13848"/>
                  </a:lnTo>
                  <a:lnTo>
                    <a:pt x="2372" y="13773"/>
                  </a:lnTo>
                  <a:lnTo>
                    <a:pt x="2354" y="13686"/>
                  </a:lnTo>
                  <a:lnTo>
                    <a:pt x="2331" y="13600"/>
                  </a:lnTo>
                  <a:lnTo>
                    <a:pt x="2318" y="13503"/>
                  </a:lnTo>
                  <a:lnTo>
                    <a:pt x="2304" y="13416"/>
                  </a:lnTo>
                  <a:lnTo>
                    <a:pt x="2291" y="13308"/>
                  </a:lnTo>
                  <a:lnTo>
                    <a:pt x="2281" y="13211"/>
                  </a:lnTo>
                  <a:lnTo>
                    <a:pt x="2277" y="13114"/>
                  </a:lnTo>
                  <a:lnTo>
                    <a:pt x="2272" y="13006"/>
                  </a:lnTo>
                  <a:lnTo>
                    <a:pt x="2277" y="12898"/>
                  </a:lnTo>
                  <a:lnTo>
                    <a:pt x="2281" y="12801"/>
                  </a:lnTo>
                  <a:lnTo>
                    <a:pt x="2286" y="12693"/>
                  </a:lnTo>
                  <a:lnTo>
                    <a:pt x="2300" y="12596"/>
                  </a:lnTo>
                  <a:lnTo>
                    <a:pt x="2313" y="12488"/>
                  </a:lnTo>
                  <a:lnTo>
                    <a:pt x="2331" y="12391"/>
                  </a:lnTo>
                  <a:lnTo>
                    <a:pt x="2354" y="12294"/>
                  </a:lnTo>
                  <a:lnTo>
                    <a:pt x="2381" y="12208"/>
                  </a:lnTo>
                  <a:lnTo>
                    <a:pt x="2468" y="11959"/>
                  </a:lnTo>
                  <a:lnTo>
                    <a:pt x="2554" y="11722"/>
                  </a:lnTo>
                  <a:lnTo>
                    <a:pt x="2645" y="11495"/>
                  </a:lnTo>
                  <a:lnTo>
                    <a:pt x="2736" y="11268"/>
                  </a:lnTo>
                  <a:lnTo>
                    <a:pt x="2927" y="10815"/>
                  </a:lnTo>
                  <a:lnTo>
                    <a:pt x="3122" y="10373"/>
                  </a:lnTo>
                  <a:lnTo>
                    <a:pt x="2840" y="9855"/>
                  </a:lnTo>
                  <a:lnTo>
                    <a:pt x="2559" y="9326"/>
                  </a:lnTo>
                  <a:lnTo>
                    <a:pt x="2422" y="9056"/>
                  </a:lnTo>
                  <a:lnTo>
                    <a:pt x="2286" y="8775"/>
                  </a:lnTo>
                  <a:lnTo>
                    <a:pt x="2150" y="8484"/>
                  </a:lnTo>
                  <a:lnTo>
                    <a:pt x="2018" y="8192"/>
                  </a:lnTo>
                  <a:lnTo>
                    <a:pt x="1973" y="8074"/>
                  </a:lnTo>
                  <a:lnTo>
                    <a:pt x="1932" y="7955"/>
                  </a:lnTo>
                  <a:lnTo>
                    <a:pt x="1900" y="7836"/>
                  </a:lnTo>
                  <a:lnTo>
                    <a:pt x="1873" y="7707"/>
                  </a:lnTo>
                  <a:lnTo>
                    <a:pt x="1850" y="7588"/>
                  </a:lnTo>
                  <a:lnTo>
                    <a:pt x="1836" y="7458"/>
                  </a:lnTo>
                  <a:lnTo>
                    <a:pt x="1827" y="7340"/>
                  </a:lnTo>
                  <a:lnTo>
                    <a:pt x="1823" y="7221"/>
                  </a:lnTo>
                  <a:lnTo>
                    <a:pt x="1827" y="7092"/>
                  </a:lnTo>
                  <a:lnTo>
                    <a:pt x="1832" y="6973"/>
                  </a:lnTo>
                  <a:lnTo>
                    <a:pt x="1845" y="6854"/>
                  </a:lnTo>
                  <a:lnTo>
                    <a:pt x="1859" y="6746"/>
                  </a:lnTo>
                  <a:lnTo>
                    <a:pt x="1882" y="6627"/>
                  </a:lnTo>
                  <a:lnTo>
                    <a:pt x="1904" y="6519"/>
                  </a:lnTo>
                  <a:lnTo>
                    <a:pt x="1932" y="6422"/>
                  </a:lnTo>
                  <a:lnTo>
                    <a:pt x="1963" y="6325"/>
                  </a:lnTo>
                  <a:lnTo>
                    <a:pt x="2000" y="6228"/>
                  </a:lnTo>
                  <a:lnTo>
                    <a:pt x="2041" y="6142"/>
                  </a:lnTo>
                  <a:lnTo>
                    <a:pt x="2082" y="6066"/>
                  </a:lnTo>
                  <a:lnTo>
                    <a:pt x="2122" y="5991"/>
                  </a:lnTo>
                  <a:lnTo>
                    <a:pt x="2172" y="5926"/>
                  </a:lnTo>
                  <a:lnTo>
                    <a:pt x="2218" y="5872"/>
                  </a:lnTo>
                  <a:lnTo>
                    <a:pt x="2272" y="5829"/>
                  </a:lnTo>
                  <a:lnTo>
                    <a:pt x="2322" y="5786"/>
                  </a:lnTo>
                  <a:lnTo>
                    <a:pt x="2377" y="5764"/>
                  </a:lnTo>
                  <a:lnTo>
                    <a:pt x="2431" y="5742"/>
                  </a:lnTo>
                  <a:lnTo>
                    <a:pt x="2486" y="5732"/>
                  </a:lnTo>
                  <a:close/>
                  <a:moveTo>
                    <a:pt x="3222" y="15564"/>
                  </a:moveTo>
                  <a:lnTo>
                    <a:pt x="3277" y="15586"/>
                  </a:lnTo>
                  <a:lnTo>
                    <a:pt x="3322" y="15618"/>
                  </a:lnTo>
                  <a:lnTo>
                    <a:pt x="3367" y="15661"/>
                  </a:lnTo>
                  <a:lnTo>
                    <a:pt x="3408" y="15705"/>
                  </a:lnTo>
                  <a:lnTo>
                    <a:pt x="3449" y="15769"/>
                  </a:lnTo>
                  <a:lnTo>
                    <a:pt x="3481" y="15834"/>
                  </a:lnTo>
                  <a:lnTo>
                    <a:pt x="3513" y="15910"/>
                  </a:lnTo>
                  <a:lnTo>
                    <a:pt x="3540" y="15996"/>
                  </a:lnTo>
                  <a:lnTo>
                    <a:pt x="3563" y="16082"/>
                  </a:lnTo>
                  <a:lnTo>
                    <a:pt x="3581" y="16169"/>
                  </a:lnTo>
                  <a:lnTo>
                    <a:pt x="3599" y="16266"/>
                  </a:lnTo>
                  <a:lnTo>
                    <a:pt x="3608" y="16374"/>
                  </a:lnTo>
                  <a:lnTo>
                    <a:pt x="3617" y="16471"/>
                  </a:lnTo>
                  <a:lnTo>
                    <a:pt x="3626" y="16579"/>
                  </a:lnTo>
                  <a:lnTo>
                    <a:pt x="3626" y="16687"/>
                  </a:lnTo>
                  <a:lnTo>
                    <a:pt x="3626" y="16784"/>
                  </a:lnTo>
                  <a:lnTo>
                    <a:pt x="3617" y="16892"/>
                  </a:lnTo>
                  <a:lnTo>
                    <a:pt x="3608" y="17000"/>
                  </a:lnTo>
                  <a:lnTo>
                    <a:pt x="3599" y="17097"/>
                  </a:lnTo>
                  <a:lnTo>
                    <a:pt x="3581" y="17194"/>
                  </a:lnTo>
                  <a:lnTo>
                    <a:pt x="3563" y="17280"/>
                  </a:lnTo>
                  <a:lnTo>
                    <a:pt x="3540" y="17377"/>
                  </a:lnTo>
                  <a:lnTo>
                    <a:pt x="3513" y="17453"/>
                  </a:lnTo>
                  <a:lnTo>
                    <a:pt x="3481" y="17529"/>
                  </a:lnTo>
                  <a:lnTo>
                    <a:pt x="3449" y="17604"/>
                  </a:lnTo>
                  <a:lnTo>
                    <a:pt x="3408" y="17658"/>
                  </a:lnTo>
                  <a:lnTo>
                    <a:pt x="3367" y="17712"/>
                  </a:lnTo>
                  <a:lnTo>
                    <a:pt x="3322" y="17755"/>
                  </a:lnTo>
                  <a:lnTo>
                    <a:pt x="3277" y="17777"/>
                  </a:lnTo>
                  <a:lnTo>
                    <a:pt x="3222" y="17798"/>
                  </a:lnTo>
                  <a:lnTo>
                    <a:pt x="3167" y="17809"/>
                  </a:lnTo>
                  <a:lnTo>
                    <a:pt x="3113" y="17798"/>
                  </a:lnTo>
                  <a:lnTo>
                    <a:pt x="3063" y="17777"/>
                  </a:lnTo>
                  <a:lnTo>
                    <a:pt x="3018" y="17755"/>
                  </a:lnTo>
                  <a:lnTo>
                    <a:pt x="2972" y="17712"/>
                  </a:lnTo>
                  <a:lnTo>
                    <a:pt x="2931" y="17658"/>
                  </a:lnTo>
                  <a:lnTo>
                    <a:pt x="2895" y="17604"/>
                  </a:lnTo>
                  <a:lnTo>
                    <a:pt x="2863" y="17529"/>
                  </a:lnTo>
                  <a:lnTo>
                    <a:pt x="2831" y="17453"/>
                  </a:lnTo>
                  <a:lnTo>
                    <a:pt x="2804" y="17377"/>
                  </a:lnTo>
                  <a:lnTo>
                    <a:pt x="2781" y="17280"/>
                  </a:lnTo>
                  <a:lnTo>
                    <a:pt x="2763" y="17194"/>
                  </a:lnTo>
                  <a:lnTo>
                    <a:pt x="2749" y="17097"/>
                  </a:lnTo>
                  <a:lnTo>
                    <a:pt x="2736" y="17000"/>
                  </a:lnTo>
                  <a:lnTo>
                    <a:pt x="2727" y="16892"/>
                  </a:lnTo>
                  <a:lnTo>
                    <a:pt x="2722" y="16784"/>
                  </a:lnTo>
                  <a:lnTo>
                    <a:pt x="2722" y="16687"/>
                  </a:lnTo>
                  <a:lnTo>
                    <a:pt x="2722" y="16579"/>
                  </a:lnTo>
                  <a:lnTo>
                    <a:pt x="2727" y="16471"/>
                  </a:lnTo>
                  <a:lnTo>
                    <a:pt x="2736" y="16374"/>
                  </a:lnTo>
                  <a:lnTo>
                    <a:pt x="2749" y="16266"/>
                  </a:lnTo>
                  <a:lnTo>
                    <a:pt x="2763" y="16169"/>
                  </a:lnTo>
                  <a:lnTo>
                    <a:pt x="2781" y="16082"/>
                  </a:lnTo>
                  <a:lnTo>
                    <a:pt x="2804" y="15996"/>
                  </a:lnTo>
                  <a:lnTo>
                    <a:pt x="2831" y="15910"/>
                  </a:lnTo>
                  <a:lnTo>
                    <a:pt x="2863" y="15834"/>
                  </a:lnTo>
                  <a:lnTo>
                    <a:pt x="2895" y="15769"/>
                  </a:lnTo>
                  <a:lnTo>
                    <a:pt x="2931" y="15705"/>
                  </a:lnTo>
                  <a:lnTo>
                    <a:pt x="2972" y="15661"/>
                  </a:lnTo>
                  <a:lnTo>
                    <a:pt x="3018" y="15618"/>
                  </a:lnTo>
                  <a:lnTo>
                    <a:pt x="3063" y="15586"/>
                  </a:lnTo>
                  <a:lnTo>
                    <a:pt x="3113" y="15564"/>
                  </a:lnTo>
                  <a:close/>
                  <a:moveTo>
                    <a:pt x="5044" y="27113"/>
                  </a:moveTo>
                  <a:lnTo>
                    <a:pt x="5108" y="27124"/>
                  </a:lnTo>
                  <a:lnTo>
                    <a:pt x="5167" y="27145"/>
                  </a:lnTo>
                  <a:lnTo>
                    <a:pt x="5226" y="27188"/>
                  </a:lnTo>
                  <a:lnTo>
                    <a:pt x="5253" y="27221"/>
                  </a:lnTo>
                  <a:lnTo>
                    <a:pt x="5280" y="27264"/>
                  </a:lnTo>
                  <a:lnTo>
                    <a:pt x="5303" y="27307"/>
                  </a:lnTo>
                  <a:lnTo>
                    <a:pt x="5326" y="27350"/>
                  </a:lnTo>
                  <a:lnTo>
                    <a:pt x="5348" y="27404"/>
                  </a:lnTo>
                  <a:lnTo>
                    <a:pt x="5362" y="27469"/>
                  </a:lnTo>
                  <a:lnTo>
                    <a:pt x="5380" y="27534"/>
                  </a:lnTo>
                  <a:lnTo>
                    <a:pt x="5389" y="27599"/>
                  </a:lnTo>
                  <a:lnTo>
                    <a:pt x="5403" y="27674"/>
                  </a:lnTo>
                  <a:lnTo>
                    <a:pt x="5407" y="27761"/>
                  </a:lnTo>
                  <a:lnTo>
                    <a:pt x="5407" y="27847"/>
                  </a:lnTo>
                  <a:lnTo>
                    <a:pt x="5407" y="27933"/>
                  </a:lnTo>
                  <a:lnTo>
                    <a:pt x="5394" y="28300"/>
                  </a:lnTo>
                  <a:lnTo>
                    <a:pt x="5367" y="28678"/>
                  </a:lnTo>
                  <a:lnTo>
                    <a:pt x="5335" y="29088"/>
                  </a:lnTo>
                  <a:lnTo>
                    <a:pt x="5289" y="29498"/>
                  </a:lnTo>
                  <a:lnTo>
                    <a:pt x="5239" y="29930"/>
                  </a:lnTo>
                  <a:lnTo>
                    <a:pt x="5176" y="30362"/>
                  </a:lnTo>
                  <a:lnTo>
                    <a:pt x="5108" y="30793"/>
                  </a:lnTo>
                  <a:lnTo>
                    <a:pt x="5030" y="31225"/>
                  </a:lnTo>
                  <a:lnTo>
                    <a:pt x="5271" y="31743"/>
                  </a:lnTo>
                  <a:lnTo>
                    <a:pt x="5512" y="32283"/>
                  </a:lnTo>
                  <a:lnTo>
                    <a:pt x="5989" y="33362"/>
                  </a:lnTo>
                  <a:lnTo>
                    <a:pt x="6025" y="33449"/>
                  </a:lnTo>
                  <a:lnTo>
                    <a:pt x="6057" y="33546"/>
                  </a:lnTo>
                  <a:lnTo>
                    <a:pt x="6080" y="33632"/>
                  </a:lnTo>
                  <a:lnTo>
                    <a:pt x="6098" y="33729"/>
                  </a:lnTo>
                  <a:lnTo>
                    <a:pt x="6112" y="33815"/>
                  </a:lnTo>
                  <a:lnTo>
                    <a:pt x="6121" y="33913"/>
                  </a:lnTo>
                  <a:lnTo>
                    <a:pt x="6125" y="34010"/>
                  </a:lnTo>
                  <a:lnTo>
                    <a:pt x="6125" y="34096"/>
                  </a:lnTo>
                  <a:lnTo>
                    <a:pt x="6121" y="34182"/>
                  </a:lnTo>
                  <a:lnTo>
                    <a:pt x="6116" y="34280"/>
                  </a:lnTo>
                  <a:lnTo>
                    <a:pt x="6103" y="34355"/>
                  </a:lnTo>
                  <a:lnTo>
                    <a:pt x="6089" y="34442"/>
                  </a:lnTo>
                  <a:lnTo>
                    <a:pt x="6071" y="34528"/>
                  </a:lnTo>
                  <a:lnTo>
                    <a:pt x="6048" y="34603"/>
                  </a:lnTo>
                  <a:lnTo>
                    <a:pt x="6025" y="34668"/>
                  </a:lnTo>
                  <a:lnTo>
                    <a:pt x="5998" y="34733"/>
                  </a:lnTo>
                  <a:lnTo>
                    <a:pt x="5966" y="34798"/>
                  </a:lnTo>
                  <a:lnTo>
                    <a:pt x="5934" y="34852"/>
                  </a:lnTo>
                  <a:lnTo>
                    <a:pt x="5903" y="34906"/>
                  </a:lnTo>
                  <a:lnTo>
                    <a:pt x="5866" y="34949"/>
                  </a:lnTo>
                  <a:lnTo>
                    <a:pt x="5830" y="34992"/>
                  </a:lnTo>
                  <a:lnTo>
                    <a:pt x="5789" y="35024"/>
                  </a:lnTo>
                  <a:lnTo>
                    <a:pt x="5753" y="35046"/>
                  </a:lnTo>
                  <a:lnTo>
                    <a:pt x="5712" y="35057"/>
                  </a:lnTo>
                  <a:lnTo>
                    <a:pt x="5630" y="35057"/>
                  </a:lnTo>
                  <a:lnTo>
                    <a:pt x="5585" y="35046"/>
                  </a:lnTo>
                  <a:lnTo>
                    <a:pt x="5544" y="35024"/>
                  </a:lnTo>
                  <a:lnTo>
                    <a:pt x="5503" y="34981"/>
                  </a:lnTo>
                  <a:lnTo>
                    <a:pt x="5462" y="34938"/>
                  </a:lnTo>
                  <a:lnTo>
                    <a:pt x="5421" y="34884"/>
                  </a:lnTo>
                  <a:lnTo>
                    <a:pt x="5380" y="34819"/>
                  </a:lnTo>
                  <a:lnTo>
                    <a:pt x="4949" y="34010"/>
                  </a:lnTo>
                  <a:lnTo>
                    <a:pt x="4735" y="33610"/>
                  </a:lnTo>
                  <a:lnTo>
                    <a:pt x="4521" y="33222"/>
                  </a:lnTo>
                  <a:lnTo>
                    <a:pt x="4453" y="33427"/>
                  </a:lnTo>
                  <a:lnTo>
                    <a:pt x="4381" y="33610"/>
                  </a:lnTo>
                  <a:lnTo>
                    <a:pt x="4308" y="33794"/>
                  </a:lnTo>
                  <a:lnTo>
                    <a:pt x="4231" y="33956"/>
                  </a:lnTo>
                  <a:lnTo>
                    <a:pt x="4153" y="34118"/>
                  </a:lnTo>
                  <a:lnTo>
                    <a:pt x="4076" y="34258"/>
                  </a:lnTo>
                  <a:lnTo>
                    <a:pt x="3994" y="34398"/>
                  </a:lnTo>
                  <a:lnTo>
                    <a:pt x="3908" y="34517"/>
                  </a:lnTo>
                  <a:lnTo>
                    <a:pt x="3822" y="34625"/>
                  </a:lnTo>
                  <a:lnTo>
                    <a:pt x="3731" y="34722"/>
                  </a:lnTo>
                  <a:lnTo>
                    <a:pt x="3640" y="34798"/>
                  </a:lnTo>
                  <a:lnTo>
                    <a:pt x="3549" y="34862"/>
                  </a:lnTo>
                  <a:lnTo>
                    <a:pt x="3454" y="34916"/>
                  </a:lnTo>
                  <a:lnTo>
                    <a:pt x="3354" y="34949"/>
                  </a:lnTo>
                  <a:lnTo>
                    <a:pt x="3254" y="34960"/>
                  </a:lnTo>
                  <a:lnTo>
                    <a:pt x="3154" y="34949"/>
                  </a:lnTo>
                  <a:lnTo>
                    <a:pt x="3095" y="34938"/>
                  </a:lnTo>
                  <a:lnTo>
                    <a:pt x="3040" y="34906"/>
                  </a:lnTo>
                  <a:lnTo>
                    <a:pt x="2990" y="34852"/>
                  </a:lnTo>
                  <a:lnTo>
                    <a:pt x="2940" y="34798"/>
                  </a:lnTo>
                  <a:lnTo>
                    <a:pt x="2890" y="34722"/>
                  </a:lnTo>
                  <a:lnTo>
                    <a:pt x="2849" y="34625"/>
                  </a:lnTo>
                  <a:lnTo>
                    <a:pt x="2813" y="34528"/>
                  </a:lnTo>
                  <a:lnTo>
                    <a:pt x="2777" y="34420"/>
                  </a:lnTo>
                  <a:lnTo>
                    <a:pt x="2749" y="34312"/>
                  </a:lnTo>
                  <a:lnTo>
                    <a:pt x="2731" y="34182"/>
                  </a:lnTo>
                  <a:lnTo>
                    <a:pt x="2718" y="34064"/>
                  </a:lnTo>
                  <a:lnTo>
                    <a:pt x="2713" y="33923"/>
                  </a:lnTo>
                  <a:lnTo>
                    <a:pt x="2713" y="33794"/>
                  </a:lnTo>
                  <a:lnTo>
                    <a:pt x="2722" y="33664"/>
                  </a:lnTo>
                  <a:lnTo>
                    <a:pt x="2745" y="33524"/>
                  </a:lnTo>
                  <a:lnTo>
                    <a:pt x="2777" y="33395"/>
                  </a:lnTo>
                  <a:lnTo>
                    <a:pt x="2818" y="33254"/>
                  </a:lnTo>
                  <a:lnTo>
                    <a:pt x="2868" y="33114"/>
                  </a:lnTo>
                  <a:lnTo>
                    <a:pt x="2918" y="32984"/>
                  </a:lnTo>
                  <a:lnTo>
                    <a:pt x="2968" y="32866"/>
                  </a:lnTo>
                  <a:lnTo>
                    <a:pt x="3077" y="32639"/>
                  </a:lnTo>
                  <a:lnTo>
                    <a:pt x="3190" y="32423"/>
                  </a:lnTo>
                  <a:lnTo>
                    <a:pt x="3308" y="32218"/>
                  </a:lnTo>
                  <a:lnTo>
                    <a:pt x="3426" y="32013"/>
                  </a:lnTo>
                  <a:lnTo>
                    <a:pt x="3545" y="31819"/>
                  </a:lnTo>
                  <a:lnTo>
                    <a:pt x="3663" y="31603"/>
                  </a:lnTo>
                  <a:lnTo>
                    <a:pt x="3554" y="31409"/>
                  </a:lnTo>
                  <a:lnTo>
                    <a:pt x="3449" y="31225"/>
                  </a:lnTo>
                  <a:lnTo>
                    <a:pt x="3349" y="31031"/>
                  </a:lnTo>
                  <a:lnTo>
                    <a:pt x="3240" y="30837"/>
                  </a:lnTo>
                  <a:lnTo>
                    <a:pt x="3181" y="30729"/>
                  </a:lnTo>
                  <a:lnTo>
                    <a:pt x="3136" y="30599"/>
                  </a:lnTo>
                  <a:lnTo>
                    <a:pt x="3090" y="30480"/>
                  </a:lnTo>
                  <a:lnTo>
                    <a:pt x="3058" y="30340"/>
                  </a:lnTo>
                  <a:lnTo>
                    <a:pt x="3031" y="30211"/>
                  </a:lnTo>
                  <a:lnTo>
                    <a:pt x="3013" y="30081"/>
                  </a:lnTo>
                  <a:lnTo>
                    <a:pt x="2999" y="29941"/>
                  </a:lnTo>
                  <a:lnTo>
                    <a:pt x="2990" y="29800"/>
                  </a:lnTo>
                  <a:lnTo>
                    <a:pt x="2990" y="29671"/>
                  </a:lnTo>
                  <a:lnTo>
                    <a:pt x="2995" y="29541"/>
                  </a:lnTo>
                  <a:lnTo>
                    <a:pt x="3004" y="29401"/>
                  </a:lnTo>
                  <a:lnTo>
                    <a:pt x="3022" y="29272"/>
                  </a:lnTo>
                  <a:lnTo>
                    <a:pt x="3040" y="29153"/>
                  </a:lnTo>
                  <a:lnTo>
                    <a:pt x="3063" y="29034"/>
                  </a:lnTo>
                  <a:lnTo>
                    <a:pt x="3095" y="28915"/>
                  </a:lnTo>
                  <a:lnTo>
                    <a:pt x="3127" y="28818"/>
                  </a:lnTo>
                  <a:lnTo>
                    <a:pt x="3163" y="28710"/>
                  </a:lnTo>
                  <a:lnTo>
                    <a:pt x="3204" y="28624"/>
                  </a:lnTo>
                  <a:lnTo>
                    <a:pt x="3245" y="28538"/>
                  </a:lnTo>
                  <a:lnTo>
                    <a:pt x="3290" y="28473"/>
                  </a:lnTo>
                  <a:lnTo>
                    <a:pt x="3336" y="28408"/>
                  </a:lnTo>
                  <a:lnTo>
                    <a:pt x="3386" y="28365"/>
                  </a:lnTo>
                  <a:lnTo>
                    <a:pt x="3440" y="28333"/>
                  </a:lnTo>
                  <a:lnTo>
                    <a:pt x="3490" y="28311"/>
                  </a:lnTo>
                  <a:lnTo>
                    <a:pt x="3545" y="28300"/>
                  </a:lnTo>
                  <a:lnTo>
                    <a:pt x="3604" y="28311"/>
                  </a:lnTo>
                  <a:lnTo>
                    <a:pt x="3658" y="28333"/>
                  </a:lnTo>
                  <a:lnTo>
                    <a:pt x="3717" y="28376"/>
                  </a:lnTo>
                  <a:lnTo>
                    <a:pt x="3772" y="28430"/>
                  </a:lnTo>
                  <a:lnTo>
                    <a:pt x="3826" y="28516"/>
                  </a:lnTo>
                  <a:lnTo>
                    <a:pt x="3885" y="28613"/>
                  </a:lnTo>
                  <a:lnTo>
                    <a:pt x="3940" y="28732"/>
                  </a:lnTo>
                  <a:lnTo>
                    <a:pt x="4144" y="29196"/>
                  </a:lnTo>
                  <a:lnTo>
                    <a:pt x="4344" y="29660"/>
                  </a:lnTo>
                  <a:lnTo>
                    <a:pt x="4453" y="29196"/>
                  </a:lnTo>
                  <a:lnTo>
                    <a:pt x="4503" y="28948"/>
                  </a:lnTo>
                  <a:lnTo>
                    <a:pt x="4549" y="28710"/>
                  </a:lnTo>
                  <a:lnTo>
                    <a:pt x="4590" y="28462"/>
                  </a:lnTo>
                  <a:lnTo>
                    <a:pt x="4630" y="28225"/>
                  </a:lnTo>
                  <a:lnTo>
                    <a:pt x="4667" y="27976"/>
                  </a:lnTo>
                  <a:lnTo>
                    <a:pt x="4694" y="27728"/>
                  </a:lnTo>
                  <a:lnTo>
                    <a:pt x="4708" y="27653"/>
                  </a:lnTo>
                  <a:lnTo>
                    <a:pt x="4721" y="27577"/>
                  </a:lnTo>
                  <a:lnTo>
                    <a:pt x="4740" y="27501"/>
                  </a:lnTo>
                  <a:lnTo>
                    <a:pt x="4762" y="27437"/>
                  </a:lnTo>
                  <a:lnTo>
                    <a:pt x="4785" y="27383"/>
                  </a:lnTo>
                  <a:lnTo>
                    <a:pt x="4808" y="27329"/>
                  </a:lnTo>
                  <a:lnTo>
                    <a:pt x="4835" y="27286"/>
                  </a:lnTo>
                  <a:lnTo>
                    <a:pt x="4862" y="27242"/>
                  </a:lnTo>
                  <a:lnTo>
                    <a:pt x="4917" y="27178"/>
                  </a:lnTo>
                  <a:lnTo>
                    <a:pt x="4980" y="27135"/>
                  </a:lnTo>
                  <a:lnTo>
                    <a:pt x="5044" y="27113"/>
                  </a:lnTo>
                  <a:close/>
                  <a:moveTo>
                    <a:pt x="24785" y="46659"/>
                  </a:moveTo>
                  <a:lnTo>
                    <a:pt x="24881" y="46681"/>
                  </a:lnTo>
                  <a:lnTo>
                    <a:pt x="24976" y="46703"/>
                  </a:lnTo>
                  <a:lnTo>
                    <a:pt x="25072" y="46746"/>
                  </a:lnTo>
                  <a:lnTo>
                    <a:pt x="25167" y="46800"/>
                  </a:lnTo>
                  <a:lnTo>
                    <a:pt x="25262" y="46854"/>
                  </a:lnTo>
                  <a:lnTo>
                    <a:pt x="25353" y="46929"/>
                  </a:lnTo>
                  <a:lnTo>
                    <a:pt x="25444" y="47026"/>
                  </a:lnTo>
                  <a:lnTo>
                    <a:pt x="25535" y="47124"/>
                  </a:lnTo>
                  <a:lnTo>
                    <a:pt x="25603" y="47210"/>
                  </a:lnTo>
                  <a:lnTo>
                    <a:pt x="25662" y="47318"/>
                  </a:lnTo>
                  <a:lnTo>
                    <a:pt x="25712" y="47426"/>
                  </a:lnTo>
                  <a:lnTo>
                    <a:pt x="25762" y="47555"/>
                  </a:lnTo>
                  <a:lnTo>
                    <a:pt x="25803" y="47685"/>
                  </a:lnTo>
                  <a:lnTo>
                    <a:pt x="25839" y="47825"/>
                  </a:lnTo>
                  <a:lnTo>
                    <a:pt x="25871" y="47976"/>
                  </a:lnTo>
                  <a:lnTo>
                    <a:pt x="25898" y="48127"/>
                  </a:lnTo>
                  <a:lnTo>
                    <a:pt x="25921" y="48289"/>
                  </a:lnTo>
                  <a:lnTo>
                    <a:pt x="25935" y="48451"/>
                  </a:lnTo>
                  <a:lnTo>
                    <a:pt x="25948" y="48624"/>
                  </a:lnTo>
                  <a:lnTo>
                    <a:pt x="25957" y="48786"/>
                  </a:lnTo>
                  <a:lnTo>
                    <a:pt x="25957" y="48958"/>
                  </a:lnTo>
                  <a:lnTo>
                    <a:pt x="25957" y="49131"/>
                  </a:lnTo>
                  <a:lnTo>
                    <a:pt x="25953" y="49304"/>
                  </a:lnTo>
                  <a:lnTo>
                    <a:pt x="25944" y="49476"/>
                  </a:lnTo>
                  <a:lnTo>
                    <a:pt x="25917" y="49714"/>
                  </a:lnTo>
                  <a:lnTo>
                    <a:pt x="25889" y="49951"/>
                  </a:lnTo>
                  <a:lnTo>
                    <a:pt x="25853" y="50189"/>
                  </a:lnTo>
                  <a:lnTo>
                    <a:pt x="25812" y="50405"/>
                  </a:lnTo>
                  <a:lnTo>
                    <a:pt x="25771" y="50621"/>
                  </a:lnTo>
                  <a:lnTo>
                    <a:pt x="25721" y="50836"/>
                  </a:lnTo>
                  <a:lnTo>
                    <a:pt x="25667" y="51041"/>
                  </a:lnTo>
                  <a:lnTo>
                    <a:pt x="25608" y="51236"/>
                  </a:lnTo>
                  <a:lnTo>
                    <a:pt x="25617" y="51441"/>
                  </a:lnTo>
                  <a:lnTo>
                    <a:pt x="25626" y="51635"/>
                  </a:lnTo>
                  <a:lnTo>
                    <a:pt x="25630" y="51829"/>
                  </a:lnTo>
                  <a:lnTo>
                    <a:pt x="25621" y="52034"/>
                  </a:lnTo>
                  <a:lnTo>
                    <a:pt x="25612" y="52175"/>
                  </a:lnTo>
                  <a:lnTo>
                    <a:pt x="25603" y="52315"/>
                  </a:lnTo>
                  <a:lnTo>
                    <a:pt x="25589" y="52445"/>
                  </a:lnTo>
                  <a:lnTo>
                    <a:pt x="25571" y="52574"/>
                  </a:lnTo>
                  <a:lnTo>
                    <a:pt x="25549" y="52693"/>
                  </a:lnTo>
                  <a:lnTo>
                    <a:pt x="25526" y="52801"/>
                  </a:lnTo>
                  <a:lnTo>
                    <a:pt x="25503" y="52909"/>
                  </a:lnTo>
                  <a:lnTo>
                    <a:pt x="25471" y="53006"/>
                  </a:lnTo>
                  <a:lnTo>
                    <a:pt x="25440" y="53103"/>
                  </a:lnTo>
                  <a:lnTo>
                    <a:pt x="25403" y="53189"/>
                  </a:lnTo>
                  <a:lnTo>
                    <a:pt x="25367" y="53276"/>
                  </a:lnTo>
                  <a:lnTo>
                    <a:pt x="25321" y="53351"/>
                  </a:lnTo>
                  <a:lnTo>
                    <a:pt x="25276" y="53427"/>
                  </a:lnTo>
                  <a:lnTo>
                    <a:pt x="25226" y="53502"/>
                  </a:lnTo>
                  <a:lnTo>
                    <a:pt x="25171" y="53567"/>
                  </a:lnTo>
                  <a:lnTo>
                    <a:pt x="25112" y="53621"/>
                  </a:lnTo>
                  <a:lnTo>
                    <a:pt x="25017" y="53707"/>
                  </a:lnTo>
                  <a:lnTo>
                    <a:pt x="24917" y="53761"/>
                  </a:lnTo>
                  <a:lnTo>
                    <a:pt x="24822" y="53815"/>
                  </a:lnTo>
                  <a:lnTo>
                    <a:pt x="24722" y="53837"/>
                  </a:lnTo>
                  <a:lnTo>
                    <a:pt x="24626" y="53848"/>
                  </a:lnTo>
                  <a:lnTo>
                    <a:pt x="24526" y="53837"/>
                  </a:lnTo>
                  <a:lnTo>
                    <a:pt x="24431" y="53815"/>
                  </a:lnTo>
                  <a:lnTo>
                    <a:pt x="24335" y="53772"/>
                  </a:lnTo>
                  <a:lnTo>
                    <a:pt x="24240" y="53718"/>
                  </a:lnTo>
                  <a:lnTo>
                    <a:pt x="24149" y="53653"/>
                  </a:lnTo>
                  <a:lnTo>
                    <a:pt x="24058" y="53567"/>
                  </a:lnTo>
                  <a:lnTo>
                    <a:pt x="23972" y="53470"/>
                  </a:lnTo>
                  <a:lnTo>
                    <a:pt x="23886" y="53362"/>
                  </a:lnTo>
                  <a:lnTo>
                    <a:pt x="23804" y="53243"/>
                  </a:lnTo>
                  <a:lnTo>
                    <a:pt x="23722" y="53114"/>
                  </a:lnTo>
                  <a:lnTo>
                    <a:pt x="23645" y="52973"/>
                  </a:lnTo>
                  <a:lnTo>
                    <a:pt x="23572" y="52812"/>
                  </a:lnTo>
                  <a:lnTo>
                    <a:pt x="23504" y="52650"/>
                  </a:lnTo>
                  <a:lnTo>
                    <a:pt x="23440" y="52477"/>
                  </a:lnTo>
                  <a:lnTo>
                    <a:pt x="23377" y="52304"/>
                  </a:lnTo>
                  <a:lnTo>
                    <a:pt x="23322" y="52110"/>
                  </a:lnTo>
                  <a:lnTo>
                    <a:pt x="23272" y="51916"/>
                  </a:lnTo>
                  <a:lnTo>
                    <a:pt x="23227" y="51711"/>
                  </a:lnTo>
                  <a:lnTo>
                    <a:pt x="23186" y="51495"/>
                  </a:lnTo>
                  <a:lnTo>
                    <a:pt x="23154" y="51279"/>
                  </a:lnTo>
                  <a:lnTo>
                    <a:pt x="23127" y="51063"/>
                  </a:lnTo>
                  <a:lnTo>
                    <a:pt x="23104" y="50836"/>
                  </a:lnTo>
                  <a:lnTo>
                    <a:pt x="23091" y="50599"/>
                  </a:lnTo>
                  <a:lnTo>
                    <a:pt x="23081" y="50372"/>
                  </a:lnTo>
                  <a:lnTo>
                    <a:pt x="23081" y="50135"/>
                  </a:lnTo>
                  <a:lnTo>
                    <a:pt x="23091" y="49887"/>
                  </a:lnTo>
                  <a:lnTo>
                    <a:pt x="23104" y="49649"/>
                  </a:lnTo>
                  <a:lnTo>
                    <a:pt x="23127" y="49401"/>
                  </a:lnTo>
                  <a:lnTo>
                    <a:pt x="23154" y="49163"/>
                  </a:lnTo>
                  <a:lnTo>
                    <a:pt x="23191" y="48948"/>
                  </a:lnTo>
                  <a:lnTo>
                    <a:pt x="23231" y="48732"/>
                  </a:lnTo>
                  <a:lnTo>
                    <a:pt x="23272" y="48527"/>
                  </a:lnTo>
                  <a:lnTo>
                    <a:pt x="23322" y="48332"/>
                  </a:lnTo>
                  <a:lnTo>
                    <a:pt x="23377" y="48138"/>
                  </a:lnTo>
                  <a:lnTo>
                    <a:pt x="23436" y="47965"/>
                  </a:lnTo>
                  <a:lnTo>
                    <a:pt x="23499" y="47803"/>
                  </a:lnTo>
                  <a:lnTo>
                    <a:pt x="23568" y="47652"/>
                  </a:lnTo>
                  <a:lnTo>
                    <a:pt x="23640" y="47512"/>
                  </a:lnTo>
                  <a:lnTo>
                    <a:pt x="23713" y="47383"/>
                  </a:lnTo>
                  <a:lnTo>
                    <a:pt x="23790" y="47253"/>
                  </a:lnTo>
                  <a:lnTo>
                    <a:pt x="23872" y="47145"/>
                  </a:lnTo>
                  <a:lnTo>
                    <a:pt x="23958" y="47048"/>
                  </a:lnTo>
                  <a:lnTo>
                    <a:pt x="24040" y="46962"/>
                  </a:lnTo>
                  <a:lnTo>
                    <a:pt x="24131" y="46886"/>
                  </a:lnTo>
                  <a:lnTo>
                    <a:pt x="24222" y="46821"/>
                  </a:lnTo>
                  <a:lnTo>
                    <a:pt x="24313" y="46757"/>
                  </a:lnTo>
                  <a:lnTo>
                    <a:pt x="24404" y="46713"/>
                  </a:lnTo>
                  <a:lnTo>
                    <a:pt x="24499" y="46692"/>
                  </a:lnTo>
                  <a:lnTo>
                    <a:pt x="24594" y="46670"/>
                  </a:lnTo>
                  <a:lnTo>
                    <a:pt x="24690" y="46659"/>
                  </a:lnTo>
                  <a:close/>
                  <a:moveTo>
                    <a:pt x="3913" y="50113"/>
                  </a:moveTo>
                  <a:lnTo>
                    <a:pt x="3949" y="50124"/>
                  </a:lnTo>
                  <a:lnTo>
                    <a:pt x="3990" y="50146"/>
                  </a:lnTo>
                  <a:lnTo>
                    <a:pt x="4026" y="50167"/>
                  </a:lnTo>
                  <a:lnTo>
                    <a:pt x="4140" y="50264"/>
                  </a:lnTo>
                  <a:lnTo>
                    <a:pt x="4249" y="50383"/>
                  </a:lnTo>
                  <a:lnTo>
                    <a:pt x="4358" y="50523"/>
                  </a:lnTo>
                  <a:lnTo>
                    <a:pt x="4462" y="50674"/>
                  </a:lnTo>
                  <a:lnTo>
                    <a:pt x="4567" y="50858"/>
                  </a:lnTo>
                  <a:lnTo>
                    <a:pt x="4667" y="51041"/>
                  </a:lnTo>
                  <a:lnTo>
                    <a:pt x="4762" y="51257"/>
                  </a:lnTo>
                  <a:lnTo>
                    <a:pt x="4858" y="51484"/>
                  </a:lnTo>
                  <a:lnTo>
                    <a:pt x="5017" y="51171"/>
                  </a:lnTo>
                  <a:lnTo>
                    <a:pt x="5176" y="50858"/>
                  </a:lnTo>
                  <a:lnTo>
                    <a:pt x="5212" y="50793"/>
                  </a:lnTo>
                  <a:lnTo>
                    <a:pt x="5244" y="50739"/>
                  </a:lnTo>
                  <a:lnTo>
                    <a:pt x="5280" y="50696"/>
                  </a:lnTo>
                  <a:lnTo>
                    <a:pt x="5317" y="50674"/>
                  </a:lnTo>
                  <a:lnTo>
                    <a:pt x="5353" y="50642"/>
                  </a:lnTo>
                  <a:lnTo>
                    <a:pt x="5389" y="50631"/>
                  </a:lnTo>
                  <a:lnTo>
                    <a:pt x="5462" y="50631"/>
                  </a:lnTo>
                  <a:lnTo>
                    <a:pt x="5498" y="50642"/>
                  </a:lnTo>
                  <a:lnTo>
                    <a:pt x="5535" y="50664"/>
                  </a:lnTo>
                  <a:lnTo>
                    <a:pt x="5566" y="50696"/>
                  </a:lnTo>
                  <a:lnTo>
                    <a:pt x="5598" y="50728"/>
                  </a:lnTo>
                  <a:lnTo>
                    <a:pt x="5630" y="50761"/>
                  </a:lnTo>
                  <a:lnTo>
                    <a:pt x="5657" y="50804"/>
                  </a:lnTo>
                  <a:lnTo>
                    <a:pt x="5685" y="50858"/>
                  </a:lnTo>
                  <a:lnTo>
                    <a:pt x="5712" y="50912"/>
                  </a:lnTo>
                  <a:lnTo>
                    <a:pt x="5735" y="50977"/>
                  </a:lnTo>
                  <a:lnTo>
                    <a:pt x="5757" y="51041"/>
                  </a:lnTo>
                  <a:lnTo>
                    <a:pt x="5775" y="51106"/>
                  </a:lnTo>
                  <a:lnTo>
                    <a:pt x="5794" y="51171"/>
                  </a:lnTo>
                  <a:lnTo>
                    <a:pt x="5807" y="51247"/>
                  </a:lnTo>
                  <a:lnTo>
                    <a:pt x="5816" y="51322"/>
                  </a:lnTo>
                  <a:lnTo>
                    <a:pt x="5825" y="51408"/>
                  </a:lnTo>
                  <a:lnTo>
                    <a:pt x="5830" y="51484"/>
                  </a:lnTo>
                  <a:lnTo>
                    <a:pt x="5830" y="51570"/>
                  </a:lnTo>
                  <a:lnTo>
                    <a:pt x="5825" y="51646"/>
                  </a:lnTo>
                  <a:lnTo>
                    <a:pt x="5816" y="51732"/>
                  </a:lnTo>
                  <a:lnTo>
                    <a:pt x="5807" y="51808"/>
                  </a:lnTo>
                  <a:lnTo>
                    <a:pt x="5789" y="51894"/>
                  </a:lnTo>
                  <a:lnTo>
                    <a:pt x="5771" y="51980"/>
                  </a:lnTo>
                  <a:lnTo>
                    <a:pt x="5744" y="52056"/>
                  </a:lnTo>
                  <a:lnTo>
                    <a:pt x="5716" y="52132"/>
                  </a:lnTo>
                  <a:lnTo>
                    <a:pt x="5548" y="52552"/>
                  </a:lnTo>
                  <a:lnTo>
                    <a:pt x="5380" y="52963"/>
                  </a:lnTo>
                  <a:lnTo>
                    <a:pt x="5485" y="53340"/>
                  </a:lnTo>
                  <a:lnTo>
                    <a:pt x="5589" y="53729"/>
                  </a:lnTo>
                  <a:lnTo>
                    <a:pt x="5685" y="54107"/>
                  </a:lnTo>
                  <a:lnTo>
                    <a:pt x="5780" y="54495"/>
                  </a:lnTo>
                  <a:lnTo>
                    <a:pt x="5862" y="54862"/>
                  </a:lnTo>
                  <a:lnTo>
                    <a:pt x="5944" y="55240"/>
                  </a:lnTo>
                  <a:lnTo>
                    <a:pt x="6016" y="55596"/>
                  </a:lnTo>
                  <a:lnTo>
                    <a:pt x="6080" y="55942"/>
                  </a:lnTo>
                  <a:lnTo>
                    <a:pt x="6093" y="56039"/>
                  </a:lnTo>
                  <a:lnTo>
                    <a:pt x="6107" y="56125"/>
                  </a:lnTo>
                  <a:lnTo>
                    <a:pt x="6112" y="56222"/>
                  </a:lnTo>
                  <a:lnTo>
                    <a:pt x="6116" y="56309"/>
                  </a:lnTo>
                  <a:lnTo>
                    <a:pt x="6116" y="56395"/>
                  </a:lnTo>
                  <a:lnTo>
                    <a:pt x="6116" y="56481"/>
                  </a:lnTo>
                  <a:lnTo>
                    <a:pt x="6107" y="56568"/>
                  </a:lnTo>
                  <a:lnTo>
                    <a:pt x="6098" y="56643"/>
                  </a:lnTo>
                  <a:lnTo>
                    <a:pt x="6089" y="56719"/>
                  </a:lnTo>
                  <a:lnTo>
                    <a:pt x="6071" y="56783"/>
                  </a:lnTo>
                  <a:lnTo>
                    <a:pt x="6057" y="56859"/>
                  </a:lnTo>
                  <a:lnTo>
                    <a:pt x="6034" y="56913"/>
                  </a:lnTo>
                  <a:lnTo>
                    <a:pt x="6016" y="56978"/>
                  </a:lnTo>
                  <a:lnTo>
                    <a:pt x="5994" y="57021"/>
                  </a:lnTo>
                  <a:lnTo>
                    <a:pt x="5966" y="57075"/>
                  </a:lnTo>
                  <a:lnTo>
                    <a:pt x="5939" y="57118"/>
                  </a:lnTo>
                  <a:lnTo>
                    <a:pt x="5912" y="57150"/>
                  </a:lnTo>
                  <a:lnTo>
                    <a:pt x="5884" y="57183"/>
                  </a:lnTo>
                  <a:lnTo>
                    <a:pt x="5853" y="57204"/>
                  </a:lnTo>
                  <a:lnTo>
                    <a:pt x="5821" y="57226"/>
                  </a:lnTo>
                  <a:lnTo>
                    <a:pt x="5789" y="57237"/>
                  </a:lnTo>
                  <a:lnTo>
                    <a:pt x="5725" y="57237"/>
                  </a:lnTo>
                  <a:lnTo>
                    <a:pt x="5694" y="57226"/>
                  </a:lnTo>
                  <a:lnTo>
                    <a:pt x="5662" y="57204"/>
                  </a:lnTo>
                  <a:lnTo>
                    <a:pt x="5630" y="57183"/>
                  </a:lnTo>
                  <a:lnTo>
                    <a:pt x="5598" y="57140"/>
                  </a:lnTo>
                  <a:lnTo>
                    <a:pt x="5566" y="57096"/>
                  </a:lnTo>
                  <a:lnTo>
                    <a:pt x="5535" y="57053"/>
                  </a:lnTo>
                  <a:lnTo>
                    <a:pt x="5507" y="56988"/>
                  </a:lnTo>
                  <a:lnTo>
                    <a:pt x="5480" y="56913"/>
                  </a:lnTo>
                  <a:lnTo>
                    <a:pt x="5453" y="56837"/>
                  </a:lnTo>
                  <a:lnTo>
                    <a:pt x="5362" y="56557"/>
                  </a:lnTo>
                  <a:lnTo>
                    <a:pt x="5271" y="56276"/>
                  </a:lnTo>
                  <a:lnTo>
                    <a:pt x="5176" y="56006"/>
                  </a:lnTo>
                  <a:lnTo>
                    <a:pt x="5076" y="55736"/>
                  </a:lnTo>
                  <a:lnTo>
                    <a:pt x="4880" y="55218"/>
                  </a:lnTo>
                  <a:lnTo>
                    <a:pt x="4680" y="54690"/>
                  </a:lnTo>
                  <a:lnTo>
                    <a:pt x="4462" y="55197"/>
                  </a:lnTo>
                  <a:lnTo>
                    <a:pt x="4353" y="55445"/>
                  </a:lnTo>
                  <a:lnTo>
                    <a:pt x="4240" y="55672"/>
                  </a:lnTo>
                  <a:lnTo>
                    <a:pt x="4126" y="55898"/>
                  </a:lnTo>
                  <a:lnTo>
                    <a:pt x="4013" y="56114"/>
                  </a:lnTo>
                  <a:lnTo>
                    <a:pt x="3899" y="56330"/>
                  </a:lnTo>
                  <a:lnTo>
                    <a:pt x="3781" y="56524"/>
                  </a:lnTo>
                  <a:lnTo>
                    <a:pt x="3735" y="56589"/>
                  </a:lnTo>
                  <a:lnTo>
                    <a:pt x="3695" y="56632"/>
                  </a:lnTo>
                  <a:lnTo>
                    <a:pt x="3654" y="56675"/>
                  </a:lnTo>
                  <a:lnTo>
                    <a:pt x="3613" y="56697"/>
                  </a:lnTo>
                  <a:lnTo>
                    <a:pt x="3576" y="56719"/>
                  </a:lnTo>
                  <a:lnTo>
                    <a:pt x="3535" y="56719"/>
                  </a:lnTo>
                  <a:lnTo>
                    <a:pt x="3499" y="56708"/>
                  </a:lnTo>
                  <a:lnTo>
                    <a:pt x="3463" y="56697"/>
                  </a:lnTo>
                  <a:lnTo>
                    <a:pt x="3431" y="56675"/>
                  </a:lnTo>
                  <a:lnTo>
                    <a:pt x="3395" y="56643"/>
                  </a:lnTo>
                  <a:lnTo>
                    <a:pt x="3363" y="56600"/>
                  </a:lnTo>
                  <a:lnTo>
                    <a:pt x="3336" y="56546"/>
                  </a:lnTo>
                  <a:lnTo>
                    <a:pt x="3304" y="56492"/>
                  </a:lnTo>
                  <a:lnTo>
                    <a:pt x="3277" y="56438"/>
                  </a:lnTo>
                  <a:lnTo>
                    <a:pt x="3254" y="56373"/>
                  </a:lnTo>
                  <a:lnTo>
                    <a:pt x="3231" y="56298"/>
                  </a:lnTo>
                  <a:lnTo>
                    <a:pt x="3213" y="56222"/>
                  </a:lnTo>
                  <a:lnTo>
                    <a:pt x="3195" y="56147"/>
                  </a:lnTo>
                  <a:lnTo>
                    <a:pt x="3177" y="56060"/>
                  </a:lnTo>
                  <a:lnTo>
                    <a:pt x="3163" y="55974"/>
                  </a:lnTo>
                  <a:lnTo>
                    <a:pt x="3154" y="55888"/>
                  </a:lnTo>
                  <a:lnTo>
                    <a:pt x="3145" y="55790"/>
                  </a:lnTo>
                  <a:lnTo>
                    <a:pt x="3140" y="55704"/>
                  </a:lnTo>
                  <a:lnTo>
                    <a:pt x="3140" y="55607"/>
                  </a:lnTo>
                  <a:lnTo>
                    <a:pt x="3140" y="55510"/>
                  </a:lnTo>
                  <a:lnTo>
                    <a:pt x="3145" y="55423"/>
                  </a:lnTo>
                  <a:lnTo>
                    <a:pt x="3149" y="55326"/>
                  </a:lnTo>
                  <a:lnTo>
                    <a:pt x="3163" y="55240"/>
                  </a:lnTo>
                  <a:lnTo>
                    <a:pt x="3177" y="55154"/>
                  </a:lnTo>
                  <a:lnTo>
                    <a:pt x="3195" y="55067"/>
                  </a:lnTo>
                  <a:lnTo>
                    <a:pt x="3213" y="54981"/>
                  </a:lnTo>
                  <a:lnTo>
                    <a:pt x="3240" y="54905"/>
                  </a:lnTo>
                  <a:lnTo>
                    <a:pt x="3322" y="54657"/>
                  </a:lnTo>
                  <a:lnTo>
                    <a:pt x="3408" y="54431"/>
                  </a:lnTo>
                  <a:lnTo>
                    <a:pt x="3499" y="54204"/>
                  </a:lnTo>
                  <a:lnTo>
                    <a:pt x="3590" y="53977"/>
                  </a:lnTo>
                  <a:lnTo>
                    <a:pt x="3685" y="53761"/>
                  </a:lnTo>
                  <a:lnTo>
                    <a:pt x="3781" y="53556"/>
                  </a:lnTo>
                  <a:lnTo>
                    <a:pt x="3981" y="53135"/>
                  </a:lnTo>
                  <a:lnTo>
                    <a:pt x="3908" y="53006"/>
                  </a:lnTo>
                  <a:lnTo>
                    <a:pt x="3835" y="52876"/>
                  </a:lnTo>
                  <a:lnTo>
                    <a:pt x="3767" y="52725"/>
                  </a:lnTo>
                  <a:lnTo>
                    <a:pt x="3699" y="52585"/>
                  </a:lnTo>
                  <a:lnTo>
                    <a:pt x="3635" y="52423"/>
                  </a:lnTo>
                  <a:lnTo>
                    <a:pt x="3572" y="52261"/>
                  </a:lnTo>
                  <a:lnTo>
                    <a:pt x="3513" y="52078"/>
                  </a:lnTo>
                  <a:lnTo>
                    <a:pt x="3458" y="51894"/>
                  </a:lnTo>
                  <a:lnTo>
                    <a:pt x="3440" y="51808"/>
                  </a:lnTo>
                  <a:lnTo>
                    <a:pt x="3422" y="51732"/>
                  </a:lnTo>
                  <a:lnTo>
                    <a:pt x="3408" y="51646"/>
                  </a:lnTo>
                  <a:lnTo>
                    <a:pt x="3399" y="51560"/>
                  </a:lnTo>
                  <a:lnTo>
                    <a:pt x="3395" y="51473"/>
                  </a:lnTo>
                  <a:lnTo>
                    <a:pt x="3390" y="51387"/>
                  </a:lnTo>
                  <a:lnTo>
                    <a:pt x="3390" y="51300"/>
                  </a:lnTo>
                  <a:lnTo>
                    <a:pt x="3390" y="51214"/>
                  </a:lnTo>
                  <a:lnTo>
                    <a:pt x="3399" y="51128"/>
                  </a:lnTo>
                  <a:lnTo>
                    <a:pt x="3404" y="51052"/>
                  </a:lnTo>
                  <a:lnTo>
                    <a:pt x="3426" y="50890"/>
                  </a:lnTo>
                  <a:lnTo>
                    <a:pt x="3463" y="50728"/>
                  </a:lnTo>
                  <a:lnTo>
                    <a:pt x="3504" y="50588"/>
                  </a:lnTo>
                  <a:lnTo>
                    <a:pt x="3549" y="50459"/>
                  </a:lnTo>
                  <a:lnTo>
                    <a:pt x="3608" y="50351"/>
                  </a:lnTo>
                  <a:lnTo>
                    <a:pt x="3667" y="50254"/>
                  </a:lnTo>
                  <a:lnTo>
                    <a:pt x="3731" y="50178"/>
                  </a:lnTo>
                  <a:lnTo>
                    <a:pt x="3767" y="50156"/>
                  </a:lnTo>
                  <a:lnTo>
                    <a:pt x="3804" y="50135"/>
                  </a:lnTo>
                  <a:lnTo>
                    <a:pt x="3840" y="50124"/>
                  </a:lnTo>
                  <a:lnTo>
                    <a:pt x="3876" y="50113"/>
                  </a:lnTo>
                  <a:close/>
                  <a:moveTo>
                    <a:pt x="169" y="0"/>
                  </a:moveTo>
                  <a:lnTo>
                    <a:pt x="173" y="76"/>
                  </a:lnTo>
                  <a:lnTo>
                    <a:pt x="178" y="141"/>
                  </a:lnTo>
                  <a:lnTo>
                    <a:pt x="182" y="195"/>
                  </a:lnTo>
                  <a:lnTo>
                    <a:pt x="182" y="249"/>
                  </a:lnTo>
                  <a:lnTo>
                    <a:pt x="142" y="2224"/>
                  </a:lnTo>
                  <a:lnTo>
                    <a:pt x="105" y="4210"/>
                  </a:lnTo>
                  <a:lnTo>
                    <a:pt x="73" y="6185"/>
                  </a:lnTo>
                  <a:lnTo>
                    <a:pt x="51" y="8160"/>
                  </a:lnTo>
                  <a:lnTo>
                    <a:pt x="32" y="10135"/>
                  </a:lnTo>
                  <a:lnTo>
                    <a:pt x="14" y="12110"/>
                  </a:lnTo>
                  <a:lnTo>
                    <a:pt x="5" y="14075"/>
                  </a:lnTo>
                  <a:lnTo>
                    <a:pt x="1" y="16050"/>
                  </a:lnTo>
                  <a:lnTo>
                    <a:pt x="1" y="18014"/>
                  </a:lnTo>
                  <a:lnTo>
                    <a:pt x="5" y="19979"/>
                  </a:lnTo>
                  <a:lnTo>
                    <a:pt x="14" y="21943"/>
                  </a:lnTo>
                  <a:lnTo>
                    <a:pt x="23" y="23907"/>
                  </a:lnTo>
                  <a:lnTo>
                    <a:pt x="42" y="25872"/>
                  </a:lnTo>
                  <a:lnTo>
                    <a:pt x="60" y="27836"/>
                  </a:lnTo>
                  <a:lnTo>
                    <a:pt x="82" y="29800"/>
                  </a:lnTo>
                  <a:lnTo>
                    <a:pt x="110" y="31765"/>
                  </a:lnTo>
                  <a:lnTo>
                    <a:pt x="137" y="33718"/>
                  </a:lnTo>
                  <a:lnTo>
                    <a:pt x="169" y="35683"/>
                  </a:lnTo>
                  <a:lnTo>
                    <a:pt x="241" y="39611"/>
                  </a:lnTo>
                  <a:lnTo>
                    <a:pt x="323" y="43529"/>
                  </a:lnTo>
                  <a:lnTo>
                    <a:pt x="410" y="47458"/>
                  </a:lnTo>
                  <a:lnTo>
                    <a:pt x="505" y="51387"/>
                  </a:lnTo>
                  <a:lnTo>
                    <a:pt x="605" y="55316"/>
                  </a:lnTo>
                  <a:lnTo>
                    <a:pt x="809" y="63195"/>
                  </a:lnTo>
                  <a:lnTo>
                    <a:pt x="1005" y="63216"/>
                  </a:lnTo>
                  <a:lnTo>
                    <a:pt x="1400" y="63216"/>
                  </a:lnTo>
                  <a:lnTo>
                    <a:pt x="1595" y="63238"/>
                  </a:lnTo>
                  <a:lnTo>
                    <a:pt x="4140" y="63292"/>
                  </a:lnTo>
                  <a:lnTo>
                    <a:pt x="6684" y="63367"/>
                  </a:lnTo>
                  <a:lnTo>
                    <a:pt x="9224" y="63443"/>
                  </a:lnTo>
                  <a:lnTo>
                    <a:pt x="11768" y="63540"/>
                  </a:lnTo>
                  <a:lnTo>
                    <a:pt x="14313" y="63659"/>
                  </a:lnTo>
                  <a:lnTo>
                    <a:pt x="16857" y="63777"/>
                  </a:lnTo>
                  <a:lnTo>
                    <a:pt x="19397" y="63918"/>
                  </a:lnTo>
                  <a:lnTo>
                    <a:pt x="21941" y="64058"/>
                  </a:lnTo>
                  <a:lnTo>
                    <a:pt x="24117" y="64198"/>
                  </a:lnTo>
                  <a:lnTo>
                    <a:pt x="26294" y="64349"/>
                  </a:lnTo>
                  <a:lnTo>
                    <a:pt x="28475" y="64511"/>
                  </a:lnTo>
                  <a:lnTo>
                    <a:pt x="30660" y="64684"/>
                  </a:lnTo>
                  <a:lnTo>
                    <a:pt x="30828" y="64695"/>
                  </a:lnTo>
                  <a:lnTo>
                    <a:pt x="31019" y="64684"/>
                  </a:lnTo>
                  <a:lnTo>
                    <a:pt x="31219" y="64673"/>
                  </a:lnTo>
                  <a:lnTo>
                    <a:pt x="31432" y="64652"/>
                  </a:lnTo>
                  <a:lnTo>
                    <a:pt x="31891" y="64587"/>
                  </a:lnTo>
                  <a:lnTo>
                    <a:pt x="32391" y="64511"/>
                  </a:lnTo>
                  <a:lnTo>
                    <a:pt x="32332" y="64425"/>
                  </a:lnTo>
                  <a:lnTo>
                    <a:pt x="32277" y="64328"/>
                  </a:lnTo>
                  <a:lnTo>
                    <a:pt x="32232" y="64209"/>
                  </a:lnTo>
                  <a:lnTo>
                    <a:pt x="32191" y="64069"/>
                  </a:lnTo>
                  <a:lnTo>
                    <a:pt x="32155" y="63918"/>
                  </a:lnTo>
                  <a:lnTo>
                    <a:pt x="32128" y="63745"/>
                  </a:lnTo>
                  <a:lnTo>
                    <a:pt x="32109" y="63551"/>
                  </a:lnTo>
                  <a:lnTo>
                    <a:pt x="32100" y="63335"/>
                  </a:lnTo>
                  <a:lnTo>
                    <a:pt x="32064" y="61727"/>
                  </a:lnTo>
                  <a:lnTo>
                    <a:pt x="32023" y="60097"/>
                  </a:lnTo>
                  <a:lnTo>
                    <a:pt x="31973" y="58446"/>
                  </a:lnTo>
                  <a:lnTo>
                    <a:pt x="31909" y="56783"/>
                  </a:lnTo>
                  <a:lnTo>
                    <a:pt x="31841" y="55110"/>
                  </a:lnTo>
                  <a:lnTo>
                    <a:pt x="31759" y="53416"/>
                  </a:lnTo>
                  <a:lnTo>
                    <a:pt x="31669" y="51721"/>
                  </a:lnTo>
                  <a:lnTo>
                    <a:pt x="31619" y="50869"/>
                  </a:lnTo>
                  <a:lnTo>
                    <a:pt x="31564" y="50016"/>
                  </a:lnTo>
                  <a:lnTo>
                    <a:pt x="31510" y="49163"/>
                  </a:lnTo>
                  <a:lnTo>
                    <a:pt x="31451" y="48311"/>
                  </a:lnTo>
                  <a:lnTo>
                    <a:pt x="31387" y="47458"/>
                  </a:lnTo>
                  <a:lnTo>
                    <a:pt x="31323" y="46605"/>
                  </a:lnTo>
                  <a:lnTo>
                    <a:pt x="31255" y="45742"/>
                  </a:lnTo>
                  <a:lnTo>
                    <a:pt x="31182" y="44889"/>
                  </a:lnTo>
                  <a:lnTo>
                    <a:pt x="31110" y="44037"/>
                  </a:lnTo>
                  <a:lnTo>
                    <a:pt x="31028" y="43184"/>
                  </a:lnTo>
                  <a:lnTo>
                    <a:pt x="30946" y="42331"/>
                  </a:lnTo>
                  <a:lnTo>
                    <a:pt x="30860" y="41489"/>
                  </a:lnTo>
                  <a:lnTo>
                    <a:pt x="30774" y="40637"/>
                  </a:lnTo>
                  <a:lnTo>
                    <a:pt x="30678" y="39795"/>
                  </a:lnTo>
                  <a:lnTo>
                    <a:pt x="30583" y="38953"/>
                  </a:lnTo>
                  <a:lnTo>
                    <a:pt x="30483" y="38111"/>
                  </a:lnTo>
                  <a:lnTo>
                    <a:pt x="30378" y="37269"/>
                  </a:lnTo>
                  <a:lnTo>
                    <a:pt x="30269" y="36438"/>
                  </a:lnTo>
                  <a:lnTo>
                    <a:pt x="30160" y="35607"/>
                  </a:lnTo>
                  <a:lnTo>
                    <a:pt x="30042" y="34787"/>
                  </a:lnTo>
                  <a:lnTo>
                    <a:pt x="29924" y="33967"/>
                  </a:lnTo>
                  <a:lnTo>
                    <a:pt x="29797" y="33146"/>
                  </a:lnTo>
                  <a:lnTo>
                    <a:pt x="29669" y="32337"/>
                  </a:lnTo>
                  <a:lnTo>
                    <a:pt x="29538" y="31527"/>
                  </a:lnTo>
                  <a:lnTo>
                    <a:pt x="29401" y="30729"/>
                  </a:lnTo>
                  <a:lnTo>
                    <a:pt x="29261" y="29930"/>
                  </a:lnTo>
                  <a:lnTo>
                    <a:pt x="29111" y="29142"/>
                  </a:lnTo>
                  <a:lnTo>
                    <a:pt x="28961" y="28365"/>
                  </a:lnTo>
                  <a:lnTo>
                    <a:pt x="28806" y="27588"/>
                  </a:lnTo>
                  <a:lnTo>
                    <a:pt x="28647" y="26822"/>
                  </a:lnTo>
                  <a:lnTo>
                    <a:pt x="28484" y="26055"/>
                  </a:lnTo>
                  <a:lnTo>
                    <a:pt x="28311" y="25310"/>
                  </a:lnTo>
                  <a:lnTo>
                    <a:pt x="28138" y="24555"/>
                  </a:lnTo>
                  <a:lnTo>
                    <a:pt x="27961" y="23821"/>
                  </a:lnTo>
                  <a:lnTo>
                    <a:pt x="27775" y="23098"/>
                  </a:lnTo>
                  <a:lnTo>
                    <a:pt x="27584" y="22375"/>
                  </a:lnTo>
                  <a:lnTo>
                    <a:pt x="27393" y="21662"/>
                  </a:lnTo>
                  <a:lnTo>
                    <a:pt x="27193" y="20961"/>
                  </a:lnTo>
                  <a:lnTo>
                    <a:pt x="26989" y="20270"/>
                  </a:lnTo>
                  <a:lnTo>
                    <a:pt x="26775" y="19590"/>
                  </a:lnTo>
                  <a:lnTo>
                    <a:pt x="26562" y="18910"/>
                  </a:lnTo>
                  <a:lnTo>
                    <a:pt x="26339" y="18252"/>
                  </a:lnTo>
                  <a:lnTo>
                    <a:pt x="26117" y="17604"/>
                  </a:lnTo>
                  <a:lnTo>
                    <a:pt x="25885" y="16967"/>
                  </a:lnTo>
                  <a:lnTo>
                    <a:pt x="25644" y="16341"/>
                  </a:lnTo>
                  <a:lnTo>
                    <a:pt x="25403" y="15715"/>
                  </a:lnTo>
                  <a:lnTo>
                    <a:pt x="25153" y="15122"/>
                  </a:lnTo>
                  <a:lnTo>
                    <a:pt x="24899" y="14528"/>
                  </a:lnTo>
                  <a:lnTo>
                    <a:pt x="24640" y="13945"/>
                  </a:lnTo>
                  <a:lnTo>
                    <a:pt x="24372" y="13384"/>
                  </a:lnTo>
                  <a:lnTo>
                    <a:pt x="24090" y="12812"/>
                  </a:lnTo>
                  <a:lnTo>
                    <a:pt x="23799" y="12261"/>
                  </a:lnTo>
                  <a:lnTo>
                    <a:pt x="23509" y="11733"/>
                  </a:lnTo>
                  <a:lnTo>
                    <a:pt x="23204" y="11215"/>
                  </a:lnTo>
                  <a:lnTo>
                    <a:pt x="22900" y="10707"/>
                  </a:lnTo>
                  <a:lnTo>
                    <a:pt x="22586" y="10222"/>
                  </a:lnTo>
                  <a:lnTo>
                    <a:pt x="22268" y="9757"/>
                  </a:lnTo>
                  <a:lnTo>
                    <a:pt x="21941" y="9293"/>
                  </a:lnTo>
                  <a:lnTo>
                    <a:pt x="21614" y="8862"/>
                  </a:lnTo>
                  <a:lnTo>
                    <a:pt x="21278" y="8430"/>
                  </a:lnTo>
                  <a:lnTo>
                    <a:pt x="20937" y="8031"/>
                  </a:lnTo>
                  <a:lnTo>
                    <a:pt x="20592" y="7631"/>
                  </a:lnTo>
                  <a:lnTo>
                    <a:pt x="20246" y="7253"/>
                  </a:lnTo>
                  <a:lnTo>
                    <a:pt x="19892" y="6886"/>
                  </a:lnTo>
                  <a:lnTo>
                    <a:pt x="19533" y="6530"/>
                  </a:lnTo>
                  <a:lnTo>
                    <a:pt x="19170" y="6185"/>
                  </a:lnTo>
                  <a:lnTo>
                    <a:pt x="18806" y="5861"/>
                  </a:lnTo>
                  <a:lnTo>
                    <a:pt x="18434" y="5548"/>
                  </a:lnTo>
                  <a:lnTo>
                    <a:pt x="18061" y="5246"/>
                  </a:lnTo>
                  <a:lnTo>
                    <a:pt x="17684" y="4954"/>
                  </a:lnTo>
                  <a:lnTo>
                    <a:pt x="17302" y="4674"/>
                  </a:lnTo>
                  <a:lnTo>
                    <a:pt x="16921" y="4404"/>
                  </a:lnTo>
                  <a:lnTo>
                    <a:pt x="16534" y="4145"/>
                  </a:lnTo>
                  <a:lnTo>
                    <a:pt x="16148" y="3908"/>
                  </a:lnTo>
                  <a:lnTo>
                    <a:pt x="15757" y="3670"/>
                  </a:lnTo>
                  <a:lnTo>
                    <a:pt x="15362" y="3443"/>
                  </a:lnTo>
                  <a:lnTo>
                    <a:pt x="14967" y="3238"/>
                  </a:lnTo>
                  <a:lnTo>
                    <a:pt x="14572" y="3033"/>
                  </a:lnTo>
                  <a:lnTo>
                    <a:pt x="14172" y="2839"/>
                  </a:lnTo>
                  <a:lnTo>
                    <a:pt x="13767" y="2656"/>
                  </a:lnTo>
                  <a:lnTo>
                    <a:pt x="13368" y="2483"/>
                  </a:lnTo>
                  <a:lnTo>
                    <a:pt x="12963" y="2310"/>
                  </a:lnTo>
                  <a:lnTo>
                    <a:pt x="12559" y="2159"/>
                  </a:lnTo>
                  <a:lnTo>
                    <a:pt x="12154" y="2008"/>
                  </a:lnTo>
                  <a:lnTo>
                    <a:pt x="11746" y="1868"/>
                  </a:lnTo>
                  <a:lnTo>
                    <a:pt x="11341" y="1738"/>
                  </a:lnTo>
                  <a:lnTo>
                    <a:pt x="10932" y="1609"/>
                  </a:lnTo>
                  <a:lnTo>
                    <a:pt x="10528" y="1490"/>
                  </a:lnTo>
                  <a:lnTo>
                    <a:pt x="10119" y="1382"/>
                  </a:lnTo>
                  <a:lnTo>
                    <a:pt x="9715" y="1274"/>
                  </a:lnTo>
                  <a:lnTo>
                    <a:pt x="8901" y="1080"/>
                  </a:lnTo>
                  <a:lnTo>
                    <a:pt x="8093" y="918"/>
                  </a:lnTo>
                  <a:lnTo>
                    <a:pt x="7288" y="767"/>
                  </a:lnTo>
                  <a:lnTo>
                    <a:pt x="6489" y="637"/>
                  </a:lnTo>
                  <a:lnTo>
                    <a:pt x="5694" y="529"/>
                  </a:lnTo>
                  <a:lnTo>
                    <a:pt x="4912" y="432"/>
                  </a:lnTo>
                  <a:lnTo>
                    <a:pt x="4140" y="346"/>
                  </a:lnTo>
                  <a:lnTo>
                    <a:pt x="3376" y="270"/>
                  </a:lnTo>
                  <a:lnTo>
                    <a:pt x="1895" y="152"/>
                  </a:lnTo>
                  <a:lnTo>
                    <a:pt x="473" y="33"/>
                  </a:lnTo>
                  <a:lnTo>
                    <a:pt x="401" y="33"/>
                  </a:lnTo>
                  <a:lnTo>
                    <a:pt x="323" y="22"/>
                  </a:lnTo>
                  <a:lnTo>
                    <a:pt x="246" y="1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6"/>
            <p:cNvSpPr/>
            <p:nvPr/>
          </p:nvSpPr>
          <p:spPr>
            <a:xfrm>
              <a:off x="3855975" y="-10857300"/>
              <a:ext cx="107250" cy="238025"/>
            </a:xfrm>
            <a:custGeom>
              <a:avLst/>
              <a:gdLst/>
              <a:ahLst/>
              <a:cxnLst/>
              <a:rect l="l" t="t" r="r" b="b"/>
              <a:pathLst>
                <a:path w="4290" h="9521" extrusionOk="0">
                  <a:moveTo>
                    <a:pt x="664" y="1"/>
                  </a:moveTo>
                  <a:lnTo>
                    <a:pt x="609" y="11"/>
                  </a:lnTo>
                  <a:lnTo>
                    <a:pt x="555" y="33"/>
                  </a:lnTo>
                  <a:lnTo>
                    <a:pt x="500" y="55"/>
                  </a:lnTo>
                  <a:lnTo>
                    <a:pt x="450" y="98"/>
                  </a:lnTo>
                  <a:lnTo>
                    <a:pt x="396" y="141"/>
                  </a:lnTo>
                  <a:lnTo>
                    <a:pt x="350" y="195"/>
                  </a:lnTo>
                  <a:lnTo>
                    <a:pt x="300" y="260"/>
                  </a:lnTo>
                  <a:lnTo>
                    <a:pt x="260" y="335"/>
                  </a:lnTo>
                  <a:lnTo>
                    <a:pt x="219" y="411"/>
                  </a:lnTo>
                  <a:lnTo>
                    <a:pt x="178" y="497"/>
                  </a:lnTo>
                  <a:lnTo>
                    <a:pt x="141" y="594"/>
                  </a:lnTo>
                  <a:lnTo>
                    <a:pt x="110" y="691"/>
                  </a:lnTo>
                  <a:lnTo>
                    <a:pt x="82" y="788"/>
                  </a:lnTo>
                  <a:lnTo>
                    <a:pt x="60" y="896"/>
                  </a:lnTo>
                  <a:lnTo>
                    <a:pt x="37" y="1015"/>
                  </a:lnTo>
                  <a:lnTo>
                    <a:pt x="23" y="1123"/>
                  </a:lnTo>
                  <a:lnTo>
                    <a:pt x="10" y="1242"/>
                  </a:lnTo>
                  <a:lnTo>
                    <a:pt x="5" y="1361"/>
                  </a:lnTo>
                  <a:lnTo>
                    <a:pt x="1" y="1490"/>
                  </a:lnTo>
                  <a:lnTo>
                    <a:pt x="5" y="1609"/>
                  </a:lnTo>
                  <a:lnTo>
                    <a:pt x="14" y="1727"/>
                  </a:lnTo>
                  <a:lnTo>
                    <a:pt x="28" y="1857"/>
                  </a:lnTo>
                  <a:lnTo>
                    <a:pt x="51" y="1976"/>
                  </a:lnTo>
                  <a:lnTo>
                    <a:pt x="78" y="2105"/>
                  </a:lnTo>
                  <a:lnTo>
                    <a:pt x="110" y="2224"/>
                  </a:lnTo>
                  <a:lnTo>
                    <a:pt x="151" y="2343"/>
                  </a:lnTo>
                  <a:lnTo>
                    <a:pt x="196" y="2461"/>
                  </a:lnTo>
                  <a:lnTo>
                    <a:pt x="328" y="2753"/>
                  </a:lnTo>
                  <a:lnTo>
                    <a:pt x="464" y="3044"/>
                  </a:lnTo>
                  <a:lnTo>
                    <a:pt x="600" y="3325"/>
                  </a:lnTo>
                  <a:lnTo>
                    <a:pt x="737" y="3595"/>
                  </a:lnTo>
                  <a:lnTo>
                    <a:pt x="1018" y="4124"/>
                  </a:lnTo>
                  <a:lnTo>
                    <a:pt x="1300" y="4642"/>
                  </a:lnTo>
                  <a:lnTo>
                    <a:pt x="1105" y="5084"/>
                  </a:lnTo>
                  <a:lnTo>
                    <a:pt x="914" y="5537"/>
                  </a:lnTo>
                  <a:lnTo>
                    <a:pt x="823" y="5764"/>
                  </a:lnTo>
                  <a:lnTo>
                    <a:pt x="732" y="5991"/>
                  </a:lnTo>
                  <a:lnTo>
                    <a:pt x="646" y="6228"/>
                  </a:lnTo>
                  <a:lnTo>
                    <a:pt x="559" y="6477"/>
                  </a:lnTo>
                  <a:lnTo>
                    <a:pt x="532" y="6563"/>
                  </a:lnTo>
                  <a:lnTo>
                    <a:pt x="509" y="6660"/>
                  </a:lnTo>
                  <a:lnTo>
                    <a:pt x="491" y="6757"/>
                  </a:lnTo>
                  <a:lnTo>
                    <a:pt x="478" y="6865"/>
                  </a:lnTo>
                  <a:lnTo>
                    <a:pt x="464" y="6962"/>
                  </a:lnTo>
                  <a:lnTo>
                    <a:pt x="459" y="7070"/>
                  </a:lnTo>
                  <a:lnTo>
                    <a:pt x="455" y="7167"/>
                  </a:lnTo>
                  <a:lnTo>
                    <a:pt x="450" y="7275"/>
                  </a:lnTo>
                  <a:lnTo>
                    <a:pt x="455" y="7383"/>
                  </a:lnTo>
                  <a:lnTo>
                    <a:pt x="459" y="7480"/>
                  </a:lnTo>
                  <a:lnTo>
                    <a:pt x="469" y="7577"/>
                  </a:lnTo>
                  <a:lnTo>
                    <a:pt x="482" y="7685"/>
                  </a:lnTo>
                  <a:lnTo>
                    <a:pt x="496" y="7772"/>
                  </a:lnTo>
                  <a:lnTo>
                    <a:pt x="509" y="7869"/>
                  </a:lnTo>
                  <a:lnTo>
                    <a:pt x="532" y="7955"/>
                  </a:lnTo>
                  <a:lnTo>
                    <a:pt x="550" y="8042"/>
                  </a:lnTo>
                  <a:lnTo>
                    <a:pt x="578" y="8117"/>
                  </a:lnTo>
                  <a:lnTo>
                    <a:pt x="605" y="8193"/>
                  </a:lnTo>
                  <a:lnTo>
                    <a:pt x="632" y="8257"/>
                  </a:lnTo>
                  <a:lnTo>
                    <a:pt x="664" y="8322"/>
                  </a:lnTo>
                  <a:lnTo>
                    <a:pt x="696" y="8365"/>
                  </a:lnTo>
                  <a:lnTo>
                    <a:pt x="732" y="8419"/>
                  </a:lnTo>
                  <a:lnTo>
                    <a:pt x="768" y="8452"/>
                  </a:lnTo>
                  <a:lnTo>
                    <a:pt x="805" y="8473"/>
                  </a:lnTo>
                  <a:lnTo>
                    <a:pt x="846" y="8495"/>
                  </a:lnTo>
                  <a:lnTo>
                    <a:pt x="887" y="8506"/>
                  </a:lnTo>
                  <a:lnTo>
                    <a:pt x="927" y="8506"/>
                  </a:lnTo>
                  <a:lnTo>
                    <a:pt x="973" y="8484"/>
                  </a:lnTo>
                  <a:lnTo>
                    <a:pt x="1018" y="8462"/>
                  </a:lnTo>
                  <a:lnTo>
                    <a:pt x="1064" y="8419"/>
                  </a:lnTo>
                  <a:lnTo>
                    <a:pt x="1109" y="8376"/>
                  </a:lnTo>
                  <a:lnTo>
                    <a:pt x="1155" y="8311"/>
                  </a:lnTo>
                  <a:lnTo>
                    <a:pt x="1286" y="8095"/>
                  </a:lnTo>
                  <a:lnTo>
                    <a:pt x="1414" y="7869"/>
                  </a:lnTo>
                  <a:lnTo>
                    <a:pt x="1536" y="7631"/>
                  </a:lnTo>
                  <a:lnTo>
                    <a:pt x="1659" y="7394"/>
                  </a:lnTo>
                  <a:lnTo>
                    <a:pt x="1782" y="7146"/>
                  </a:lnTo>
                  <a:lnTo>
                    <a:pt x="1900" y="6887"/>
                  </a:lnTo>
                  <a:lnTo>
                    <a:pt x="2131" y="6369"/>
                  </a:lnTo>
                  <a:lnTo>
                    <a:pt x="2295" y="6768"/>
                  </a:lnTo>
                  <a:lnTo>
                    <a:pt x="2454" y="7178"/>
                  </a:lnTo>
                  <a:lnTo>
                    <a:pt x="2618" y="7588"/>
                  </a:lnTo>
                  <a:lnTo>
                    <a:pt x="2781" y="7998"/>
                  </a:lnTo>
                  <a:lnTo>
                    <a:pt x="2949" y="8387"/>
                  </a:lnTo>
                  <a:lnTo>
                    <a:pt x="3040" y="8581"/>
                  </a:lnTo>
                  <a:lnTo>
                    <a:pt x="3127" y="8765"/>
                  </a:lnTo>
                  <a:lnTo>
                    <a:pt x="3217" y="8937"/>
                  </a:lnTo>
                  <a:lnTo>
                    <a:pt x="3308" y="9110"/>
                  </a:lnTo>
                  <a:lnTo>
                    <a:pt x="3404" y="9261"/>
                  </a:lnTo>
                  <a:lnTo>
                    <a:pt x="3499" y="9412"/>
                  </a:lnTo>
                  <a:lnTo>
                    <a:pt x="3499" y="9347"/>
                  </a:lnTo>
                  <a:lnTo>
                    <a:pt x="3535" y="9391"/>
                  </a:lnTo>
                  <a:lnTo>
                    <a:pt x="3572" y="9434"/>
                  </a:lnTo>
                  <a:lnTo>
                    <a:pt x="3604" y="9466"/>
                  </a:lnTo>
                  <a:lnTo>
                    <a:pt x="3644" y="9488"/>
                  </a:lnTo>
                  <a:lnTo>
                    <a:pt x="3681" y="9509"/>
                  </a:lnTo>
                  <a:lnTo>
                    <a:pt x="3717" y="9509"/>
                  </a:lnTo>
                  <a:lnTo>
                    <a:pt x="3754" y="9520"/>
                  </a:lnTo>
                  <a:lnTo>
                    <a:pt x="3790" y="9509"/>
                  </a:lnTo>
                  <a:lnTo>
                    <a:pt x="3867" y="9488"/>
                  </a:lnTo>
                  <a:lnTo>
                    <a:pt x="3940" y="9434"/>
                  </a:lnTo>
                  <a:lnTo>
                    <a:pt x="4008" y="9358"/>
                  </a:lnTo>
                  <a:lnTo>
                    <a:pt x="4072" y="9272"/>
                  </a:lnTo>
                  <a:lnTo>
                    <a:pt x="4131" y="9153"/>
                  </a:lnTo>
                  <a:lnTo>
                    <a:pt x="4181" y="9024"/>
                  </a:lnTo>
                  <a:lnTo>
                    <a:pt x="4221" y="8883"/>
                  </a:lnTo>
                  <a:lnTo>
                    <a:pt x="4240" y="8808"/>
                  </a:lnTo>
                  <a:lnTo>
                    <a:pt x="4258" y="8721"/>
                  </a:lnTo>
                  <a:lnTo>
                    <a:pt x="4271" y="8635"/>
                  </a:lnTo>
                  <a:lnTo>
                    <a:pt x="4281" y="8549"/>
                  </a:lnTo>
                  <a:lnTo>
                    <a:pt x="4285" y="8462"/>
                  </a:lnTo>
                  <a:lnTo>
                    <a:pt x="4290" y="8376"/>
                  </a:lnTo>
                  <a:lnTo>
                    <a:pt x="4290" y="8279"/>
                  </a:lnTo>
                  <a:lnTo>
                    <a:pt x="4290" y="8193"/>
                  </a:lnTo>
                  <a:lnTo>
                    <a:pt x="4281" y="8095"/>
                  </a:lnTo>
                  <a:lnTo>
                    <a:pt x="4271" y="7998"/>
                  </a:lnTo>
                  <a:lnTo>
                    <a:pt x="4231" y="7718"/>
                  </a:lnTo>
                  <a:lnTo>
                    <a:pt x="4181" y="7448"/>
                  </a:lnTo>
                  <a:lnTo>
                    <a:pt x="4126" y="7178"/>
                  </a:lnTo>
                  <a:lnTo>
                    <a:pt x="4062" y="6919"/>
                  </a:lnTo>
                  <a:lnTo>
                    <a:pt x="3999" y="6660"/>
                  </a:lnTo>
                  <a:lnTo>
                    <a:pt x="3926" y="6412"/>
                  </a:lnTo>
                  <a:lnTo>
                    <a:pt x="3849" y="6164"/>
                  </a:lnTo>
                  <a:lnTo>
                    <a:pt x="3772" y="5915"/>
                  </a:lnTo>
                  <a:lnTo>
                    <a:pt x="3690" y="5678"/>
                  </a:lnTo>
                  <a:lnTo>
                    <a:pt x="3604" y="5440"/>
                  </a:lnTo>
                  <a:lnTo>
                    <a:pt x="3426" y="4987"/>
                  </a:lnTo>
                  <a:lnTo>
                    <a:pt x="3245" y="4545"/>
                  </a:lnTo>
                  <a:lnTo>
                    <a:pt x="3063" y="4124"/>
                  </a:lnTo>
                  <a:lnTo>
                    <a:pt x="3172" y="3865"/>
                  </a:lnTo>
                  <a:lnTo>
                    <a:pt x="3272" y="3595"/>
                  </a:lnTo>
                  <a:lnTo>
                    <a:pt x="3376" y="3336"/>
                  </a:lnTo>
                  <a:lnTo>
                    <a:pt x="3485" y="3087"/>
                  </a:lnTo>
                  <a:lnTo>
                    <a:pt x="3522" y="2990"/>
                  </a:lnTo>
                  <a:lnTo>
                    <a:pt x="3549" y="2904"/>
                  </a:lnTo>
                  <a:lnTo>
                    <a:pt x="3576" y="2807"/>
                  </a:lnTo>
                  <a:lnTo>
                    <a:pt x="3594" y="2710"/>
                  </a:lnTo>
                  <a:lnTo>
                    <a:pt x="3608" y="2613"/>
                  </a:lnTo>
                  <a:lnTo>
                    <a:pt x="3617" y="2515"/>
                  </a:lnTo>
                  <a:lnTo>
                    <a:pt x="3622" y="2418"/>
                  </a:lnTo>
                  <a:lnTo>
                    <a:pt x="3622" y="2321"/>
                  </a:lnTo>
                  <a:lnTo>
                    <a:pt x="3617" y="2235"/>
                  </a:lnTo>
                  <a:lnTo>
                    <a:pt x="3608" y="2138"/>
                  </a:lnTo>
                  <a:lnTo>
                    <a:pt x="3594" y="2051"/>
                  </a:lnTo>
                  <a:lnTo>
                    <a:pt x="3581" y="1965"/>
                  </a:lnTo>
                  <a:lnTo>
                    <a:pt x="3563" y="1879"/>
                  </a:lnTo>
                  <a:lnTo>
                    <a:pt x="3540" y="1803"/>
                  </a:lnTo>
                  <a:lnTo>
                    <a:pt x="3517" y="1727"/>
                  </a:lnTo>
                  <a:lnTo>
                    <a:pt x="3490" y="1652"/>
                  </a:lnTo>
                  <a:lnTo>
                    <a:pt x="3458" y="1587"/>
                  </a:lnTo>
                  <a:lnTo>
                    <a:pt x="3426" y="1533"/>
                  </a:lnTo>
                  <a:lnTo>
                    <a:pt x="3395" y="1479"/>
                  </a:lnTo>
                  <a:lnTo>
                    <a:pt x="3358" y="1436"/>
                  </a:lnTo>
                  <a:lnTo>
                    <a:pt x="3317" y="1393"/>
                  </a:lnTo>
                  <a:lnTo>
                    <a:pt x="3281" y="1371"/>
                  </a:lnTo>
                  <a:lnTo>
                    <a:pt x="3240" y="1350"/>
                  </a:lnTo>
                  <a:lnTo>
                    <a:pt x="3199" y="1328"/>
                  </a:lnTo>
                  <a:lnTo>
                    <a:pt x="3158" y="1328"/>
                  </a:lnTo>
                  <a:lnTo>
                    <a:pt x="3113" y="1339"/>
                  </a:lnTo>
                  <a:lnTo>
                    <a:pt x="3072" y="1350"/>
                  </a:lnTo>
                  <a:lnTo>
                    <a:pt x="3027" y="1371"/>
                  </a:lnTo>
                  <a:lnTo>
                    <a:pt x="2986" y="1414"/>
                  </a:lnTo>
                  <a:lnTo>
                    <a:pt x="2945" y="1468"/>
                  </a:lnTo>
                  <a:lnTo>
                    <a:pt x="2899" y="1522"/>
                  </a:lnTo>
                  <a:lnTo>
                    <a:pt x="2858" y="1598"/>
                  </a:lnTo>
                  <a:lnTo>
                    <a:pt x="2618" y="2062"/>
                  </a:lnTo>
                  <a:lnTo>
                    <a:pt x="2495" y="2300"/>
                  </a:lnTo>
                  <a:lnTo>
                    <a:pt x="2363" y="2537"/>
                  </a:lnTo>
                  <a:lnTo>
                    <a:pt x="2204" y="2181"/>
                  </a:lnTo>
                  <a:lnTo>
                    <a:pt x="2036" y="1846"/>
                  </a:lnTo>
                  <a:lnTo>
                    <a:pt x="1868" y="1512"/>
                  </a:lnTo>
                  <a:lnTo>
                    <a:pt x="1691" y="1199"/>
                  </a:lnTo>
                  <a:lnTo>
                    <a:pt x="1514" y="896"/>
                  </a:lnTo>
                  <a:lnTo>
                    <a:pt x="1327" y="627"/>
                  </a:lnTo>
                  <a:lnTo>
                    <a:pt x="1236" y="497"/>
                  </a:lnTo>
                  <a:lnTo>
                    <a:pt x="1141" y="368"/>
                  </a:lnTo>
                  <a:lnTo>
                    <a:pt x="1050" y="260"/>
                  </a:lnTo>
                  <a:lnTo>
                    <a:pt x="955" y="152"/>
                  </a:lnTo>
                  <a:lnTo>
                    <a:pt x="896" y="98"/>
                  </a:lnTo>
                  <a:lnTo>
                    <a:pt x="837" y="55"/>
                  </a:lnTo>
                  <a:lnTo>
                    <a:pt x="782" y="22"/>
                  </a:lnTo>
                  <a:lnTo>
                    <a:pt x="723" y="1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6"/>
            <p:cNvSpPr/>
            <p:nvPr/>
          </p:nvSpPr>
          <p:spPr>
            <a:xfrm>
              <a:off x="3857575" y="-8992775"/>
              <a:ext cx="356900" cy="178125"/>
            </a:xfrm>
            <a:custGeom>
              <a:avLst/>
              <a:gdLst/>
              <a:ahLst/>
              <a:cxnLst/>
              <a:rect l="l" t="t" r="r" b="b"/>
              <a:pathLst>
                <a:path w="14276" h="7125" extrusionOk="0">
                  <a:moveTo>
                    <a:pt x="159" y="1"/>
                  </a:moveTo>
                  <a:lnTo>
                    <a:pt x="118" y="1415"/>
                  </a:lnTo>
                  <a:lnTo>
                    <a:pt x="91" y="2667"/>
                  </a:lnTo>
                  <a:lnTo>
                    <a:pt x="64" y="3908"/>
                  </a:lnTo>
                  <a:lnTo>
                    <a:pt x="0" y="6401"/>
                  </a:lnTo>
                  <a:lnTo>
                    <a:pt x="3167" y="6520"/>
                  </a:lnTo>
                  <a:lnTo>
                    <a:pt x="6334" y="6638"/>
                  </a:lnTo>
                  <a:lnTo>
                    <a:pt x="9496" y="6757"/>
                  </a:lnTo>
                  <a:lnTo>
                    <a:pt x="12663" y="6876"/>
                  </a:lnTo>
                  <a:lnTo>
                    <a:pt x="12972" y="6908"/>
                  </a:lnTo>
                  <a:lnTo>
                    <a:pt x="13335" y="6962"/>
                  </a:lnTo>
                  <a:lnTo>
                    <a:pt x="13749" y="7027"/>
                  </a:lnTo>
                  <a:lnTo>
                    <a:pt x="14203" y="7124"/>
                  </a:lnTo>
                  <a:lnTo>
                    <a:pt x="14162" y="6433"/>
                  </a:lnTo>
                  <a:lnTo>
                    <a:pt x="14121" y="5732"/>
                  </a:lnTo>
                  <a:lnTo>
                    <a:pt x="14089" y="5030"/>
                  </a:lnTo>
                  <a:lnTo>
                    <a:pt x="14076" y="4685"/>
                  </a:lnTo>
                  <a:lnTo>
                    <a:pt x="14067" y="4339"/>
                  </a:lnTo>
                  <a:lnTo>
                    <a:pt x="14062" y="3994"/>
                  </a:lnTo>
                  <a:lnTo>
                    <a:pt x="14058" y="3649"/>
                  </a:lnTo>
                  <a:lnTo>
                    <a:pt x="14058" y="3303"/>
                  </a:lnTo>
                  <a:lnTo>
                    <a:pt x="14067" y="2969"/>
                  </a:lnTo>
                  <a:lnTo>
                    <a:pt x="14076" y="2634"/>
                  </a:lnTo>
                  <a:lnTo>
                    <a:pt x="14094" y="2310"/>
                  </a:lnTo>
                  <a:lnTo>
                    <a:pt x="14117" y="1976"/>
                  </a:lnTo>
                  <a:lnTo>
                    <a:pt x="14149" y="1663"/>
                  </a:lnTo>
                  <a:lnTo>
                    <a:pt x="14153" y="1598"/>
                  </a:lnTo>
                  <a:lnTo>
                    <a:pt x="14167" y="1544"/>
                  </a:lnTo>
                  <a:lnTo>
                    <a:pt x="14180" y="1490"/>
                  </a:lnTo>
                  <a:lnTo>
                    <a:pt x="14194" y="1436"/>
                  </a:lnTo>
                  <a:lnTo>
                    <a:pt x="14276" y="1209"/>
                  </a:lnTo>
                  <a:lnTo>
                    <a:pt x="12236" y="1026"/>
                  </a:lnTo>
                  <a:lnTo>
                    <a:pt x="10196" y="832"/>
                  </a:lnTo>
                  <a:lnTo>
                    <a:pt x="8160" y="637"/>
                  </a:lnTo>
                  <a:lnTo>
                    <a:pt x="6129" y="454"/>
                  </a:lnTo>
                  <a:lnTo>
                    <a:pt x="6120" y="1512"/>
                  </a:lnTo>
                  <a:lnTo>
                    <a:pt x="6111" y="2559"/>
                  </a:lnTo>
                  <a:lnTo>
                    <a:pt x="6107" y="3606"/>
                  </a:lnTo>
                  <a:lnTo>
                    <a:pt x="6098" y="4663"/>
                  </a:lnTo>
                  <a:lnTo>
                    <a:pt x="6098" y="4793"/>
                  </a:lnTo>
                  <a:lnTo>
                    <a:pt x="6088" y="4912"/>
                  </a:lnTo>
                  <a:lnTo>
                    <a:pt x="6075" y="5019"/>
                  </a:lnTo>
                  <a:lnTo>
                    <a:pt x="6061" y="5117"/>
                  </a:lnTo>
                  <a:lnTo>
                    <a:pt x="6038" y="5214"/>
                  </a:lnTo>
                  <a:lnTo>
                    <a:pt x="6016" y="5300"/>
                  </a:lnTo>
                  <a:lnTo>
                    <a:pt x="5989" y="5376"/>
                  </a:lnTo>
                  <a:lnTo>
                    <a:pt x="5961" y="5440"/>
                  </a:lnTo>
                  <a:lnTo>
                    <a:pt x="5929" y="5505"/>
                  </a:lnTo>
                  <a:lnTo>
                    <a:pt x="5893" y="5559"/>
                  </a:lnTo>
                  <a:lnTo>
                    <a:pt x="5857" y="5602"/>
                  </a:lnTo>
                  <a:lnTo>
                    <a:pt x="5816" y="5635"/>
                  </a:lnTo>
                  <a:lnTo>
                    <a:pt x="5780" y="5667"/>
                  </a:lnTo>
                  <a:lnTo>
                    <a:pt x="5739" y="5689"/>
                  </a:lnTo>
                  <a:lnTo>
                    <a:pt x="5693" y="5699"/>
                  </a:lnTo>
                  <a:lnTo>
                    <a:pt x="5611" y="5699"/>
                  </a:lnTo>
                  <a:lnTo>
                    <a:pt x="5571" y="5689"/>
                  </a:lnTo>
                  <a:lnTo>
                    <a:pt x="5530" y="5667"/>
                  </a:lnTo>
                  <a:lnTo>
                    <a:pt x="5489" y="5635"/>
                  </a:lnTo>
                  <a:lnTo>
                    <a:pt x="5448" y="5602"/>
                  </a:lnTo>
                  <a:lnTo>
                    <a:pt x="5411" y="5559"/>
                  </a:lnTo>
                  <a:lnTo>
                    <a:pt x="5375" y="5505"/>
                  </a:lnTo>
                  <a:lnTo>
                    <a:pt x="5343" y="5440"/>
                  </a:lnTo>
                  <a:lnTo>
                    <a:pt x="5312" y="5376"/>
                  </a:lnTo>
                  <a:lnTo>
                    <a:pt x="5284" y="5300"/>
                  </a:lnTo>
                  <a:lnTo>
                    <a:pt x="5262" y="5214"/>
                  </a:lnTo>
                  <a:lnTo>
                    <a:pt x="5239" y="5117"/>
                  </a:lnTo>
                  <a:lnTo>
                    <a:pt x="5221" y="5019"/>
                  </a:lnTo>
                  <a:lnTo>
                    <a:pt x="5207" y="4912"/>
                  </a:lnTo>
                  <a:lnTo>
                    <a:pt x="5202" y="4793"/>
                  </a:lnTo>
                  <a:lnTo>
                    <a:pt x="5198" y="4663"/>
                  </a:lnTo>
                  <a:lnTo>
                    <a:pt x="5193" y="2526"/>
                  </a:lnTo>
                  <a:lnTo>
                    <a:pt x="5189" y="1447"/>
                  </a:lnTo>
                  <a:lnTo>
                    <a:pt x="5180" y="378"/>
                  </a:lnTo>
                  <a:lnTo>
                    <a:pt x="2672" y="173"/>
                  </a:lnTo>
                  <a:lnTo>
                    <a:pt x="1418" y="8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6"/>
            <p:cNvSpPr/>
            <p:nvPr/>
          </p:nvSpPr>
          <p:spPr>
            <a:xfrm>
              <a:off x="3878250" y="-10322775"/>
              <a:ext cx="85325" cy="198625"/>
            </a:xfrm>
            <a:custGeom>
              <a:avLst/>
              <a:gdLst/>
              <a:ahLst/>
              <a:cxnLst/>
              <a:rect l="l" t="t" r="r" b="b"/>
              <a:pathLst>
                <a:path w="3413" h="7945" extrusionOk="0">
                  <a:moveTo>
                    <a:pt x="2331" y="1"/>
                  </a:moveTo>
                  <a:lnTo>
                    <a:pt x="2267" y="23"/>
                  </a:lnTo>
                  <a:lnTo>
                    <a:pt x="2204" y="66"/>
                  </a:lnTo>
                  <a:lnTo>
                    <a:pt x="2149" y="130"/>
                  </a:lnTo>
                  <a:lnTo>
                    <a:pt x="2122" y="174"/>
                  </a:lnTo>
                  <a:lnTo>
                    <a:pt x="2095" y="217"/>
                  </a:lnTo>
                  <a:lnTo>
                    <a:pt x="2072" y="271"/>
                  </a:lnTo>
                  <a:lnTo>
                    <a:pt x="2049" y="325"/>
                  </a:lnTo>
                  <a:lnTo>
                    <a:pt x="2027" y="389"/>
                  </a:lnTo>
                  <a:lnTo>
                    <a:pt x="2008" y="465"/>
                  </a:lnTo>
                  <a:lnTo>
                    <a:pt x="1995" y="541"/>
                  </a:lnTo>
                  <a:lnTo>
                    <a:pt x="1981" y="616"/>
                  </a:lnTo>
                  <a:lnTo>
                    <a:pt x="1954" y="864"/>
                  </a:lnTo>
                  <a:lnTo>
                    <a:pt x="1917" y="1113"/>
                  </a:lnTo>
                  <a:lnTo>
                    <a:pt x="1877" y="1350"/>
                  </a:lnTo>
                  <a:lnTo>
                    <a:pt x="1836" y="1598"/>
                  </a:lnTo>
                  <a:lnTo>
                    <a:pt x="1790" y="1836"/>
                  </a:lnTo>
                  <a:lnTo>
                    <a:pt x="1740" y="2084"/>
                  </a:lnTo>
                  <a:lnTo>
                    <a:pt x="1631" y="2548"/>
                  </a:lnTo>
                  <a:lnTo>
                    <a:pt x="1431" y="2084"/>
                  </a:lnTo>
                  <a:lnTo>
                    <a:pt x="1227" y="1620"/>
                  </a:lnTo>
                  <a:lnTo>
                    <a:pt x="1172" y="1501"/>
                  </a:lnTo>
                  <a:lnTo>
                    <a:pt x="1113" y="1404"/>
                  </a:lnTo>
                  <a:lnTo>
                    <a:pt x="1059" y="1318"/>
                  </a:lnTo>
                  <a:lnTo>
                    <a:pt x="1004" y="1264"/>
                  </a:lnTo>
                  <a:lnTo>
                    <a:pt x="945" y="1221"/>
                  </a:lnTo>
                  <a:lnTo>
                    <a:pt x="891" y="1199"/>
                  </a:lnTo>
                  <a:lnTo>
                    <a:pt x="832" y="1188"/>
                  </a:lnTo>
                  <a:lnTo>
                    <a:pt x="777" y="1199"/>
                  </a:lnTo>
                  <a:lnTo>
                    <a:pt x="727" y="1221"/>
                  </a:lnTo>
                  <a:lnTo>
                    <a:pt x="673" y="1253"/>
                  </a:lnTo>
                  <a:lnTo>
                    <a:pt x="623" y="1296"/>
                  </a:lnTo>
                  <a:lnTo>
                    <a:pt x="577" y="1361"/>
                  </a:lnTo>
                  <a:lnTo>
                    <a:pt x="532" y="1426"/>
                  </a:lnTo>
                  <a:lnTo>
                    <a:pt x="491" y="1512"/>
                  </a:lnTo>
                  <a:lnTo>
                    <a:pt x="450" y="1598"/>
                  </a:lnTo>
                  <a:lnTo>
                    <a:pt x="414" y="1706"/>
                  </a:lnTo>
                  <a:lnTo>
                    <a:pt x="382" y="1803"/>
                  </a:lnTo>
                  <a:lnTo>
                    <a:pt x="350" y="1922"/>
                  </a:lnTo>
                  <a:lnTo>
                    <a:pt x="327" y="2041"/>
                  </a:lnTo>
                  <a:lnTo>
                    <a:pt x="309" y="2160"/>
                  </a:lnTo>
                  <a:lnTo>
                    <a:pt x="291" y="2289"/>
                  </a:lnTo>
                  <a:lnTo>
                    <a:pt x="282" y="2429"/>
                  </a:lnTo>
                  <a:lnTo>
                    <a:pt x="277" y="2559"/>
                  </a:lnTo>
                  <a:lnTo>
                    <a:pt x="277" y="2688"/>
                  </a:lnTo>
                  <a:lnTo>
                    <a:pt x="286" y="2829"/>
                  </a:lnTo>
                  <a:lnTo>
                    <a:pt x="300" y="2969"/>
                  </a:lnTo>
                  <a:lnTo>
                    <a:pt x="318" y="3099"/>
                  </a:lnTo>
                  <a:lnTo>
                    <a:pt x="345" y="3228"/>
                  </a:lnTo>
                  <a:lnTo>
                    <a:pt x="377" y="3368"/>
                  </a:lnTo>
                  <a:lnTo>
                    <a:pt x="423" y="3487"/>
                  </a:lnTo>
                  <a:lnTo>
                    <a:pt x="468" y="3617"/>
                  </a:lnTo>
                  <a:lnTo>
                    <a:pt x="527" y="3725"/>
                  </a:lnTo>
                  <a:lnTo>
                    <a:pt x="636" y="3919"/>
                  </a:lnTo>
                  <a:lnTo>
                    <a:pt x="736" y="4113"/>
                  </a:lnTo>
                  <a:lnTo>
                    <a:pt x="841" y="4297"/>
                  </a:lnTo>
                  <a:lnTo>
                    <a:pt x="950" y="4491"/>
                  </a:lnTo>
                  <a:lnTo>
                    <a:pt x="832" y="4707"/>
                  </a:lnTo>
                  <a:lnTo>
                    <a:pt x="713" y="4901"/>
                  </a:lnTo>
                  <a:lnTo>
                    <a:pt x="595" y="5106"/>
                  </a:lnTo>
                  <a:lnTo>
                    <a:pt x="477" y="5311"/>
                  </a:lnTo>
                  <a:lnTo>
                    <a:pt x="364" y="5527"/>
                  </a:lnTo>
                  <a:lnTo>
                    <a:pt x="255" y="5754"/>
                  </a:lnTo>
                  <a:lnTo>
                    <a:pt x="205" y="5872"/>
                  </a:lnTo>
                  <a:lnTo>
                    <a:pt x="155" y="6002"/>
                  </a:lnTo>
                  <a:lnTo>
                    <a:pt x="105" y="6142"/>
                  </a:lnTo>
                  <a:lnTo>
                    <a:pt x="64" y="6283"/>
                  </a:lnTo>
                  <a:lnTo>
                    <a:pt x="32" y="6412"/>
                  </a:lnTo>
                  <a:lnTo>
                    <a:pt x="9" y="6552"/>
                  </a:lnTo>
                  <a:lnTo>
                    <a:pt x="0" y="6682"/>
                  </a:lnTo>
                  <a:lnTo>
                    <a:pt x="0" y="6811"/>
                  </a:lnTo>
                  <a:lnTo>
                    <a:pt x="5" y="6952"/>
                  </a:lnTo>
                  <a:lnTo>
                    <a:pt x="18" y="7070"/>
                  </a:lnTo>
                  <a:lnTo>
                    <a:pt x="36" y="7200"/>
                  </a:lnTo>
                  <a:lnTo>
                    <a:pt x="64" y="7308"/>
                  </a:lnTo>
                  <a:lnTo>
                    <a:pt x="100" y="7416"/>
                  </a:lnTo>
                  <a:lnTo>
                    <a:pt x="136" y="7513"/>
                  </a:lnTo>
                  <a:lnTo>
                    <a:pt x="177" y="7610"/>
                  </a:lnTo>
                  <a:lnTo>
                    <a:pt x="227" y="7686"/>
                  </a:lnTo>
                  <a:lnTo>
                    <a:pt x="277" y="7740"/>
                  </a:lnTo>
                  <a:lnTo>
                    <a:pt x="327" y="7794"/>
                  </a:lnTo>
                  <a:lnTo>
                    <a:pt x="382" y="7826"/>
                  </a:lnTo>
                  <a:lnTo>
                    <a:pt x="441" y="7837"/>
                  </a:lnTo>
                  <a:lnTo>
                    <a:pt x="541" y="7848"/>
                  </a:lnTo>
                  <a:lnTo>
                    <a:pt x="641" y="7837"/>
                  </a:lnTo>
                  <a:lnTo>
                    <a:pt x="741" y="7804"/>
                  </a:lnTo>
                  <a:lnTo>
                    <a:pt x="836" y="7750"/>
                  </a:lnTo>
                  <a:lnTo>
                    <a:pt x="927" y="7686"/>
                  </a:lnTo>
                  <a:lnTo>
                    <a:pt x="1018" y="7610"/>
                  </a:lnTo>
                  <a:lnTo>
                    <a:pt x="1109" y="7513"/>
                  </a:lnTo>
                  <a:lnTo>
                    <a:pt x="1195" y="7405"/>
                  </a:lnTo>
                  <a:lnTo>
                    <a:pt x="1281" y="7286"/>
                  </a:lnTo>
                  <a:lnTo>
                    <a:pt x="1363" y="7146"/>
                  </a:lnTo>
                  <a:lnTo>
                    <a:pt x="1440" y="7006"/>
                  </a:lnTo>
                  <a:lnTo>
                    <a:pt x="1518" y="6844"/>
                  </a:lnTo>
                  <a:lnTo>
                    <a:pt x="1595" y="6682"/>
                  </a:lnTo>
                  <a:lnTo>
                    <a:pt x="1668" y="6498"/>
                  </a:lnTo>
                  <a:lnTo>
                    <a:pt x="1740" y="6315"/>
                  </a:lnTo>
                  <a:lnTo>
                    <a:pt x="1808" y="6110"/>
                  </a:lnTo>
                  <a:lnTo>
                    <a:pt x="2022" y="6498"/>
                  </a:lnTo>
                  <a:lnTo>
                    <a:pt x="2236" y="6898"/>
                  </a:lnTo>
                  <a:lnTo>
                    <a:pt x="2667" y="7707"/>
                  </a:lnTo>
                  <a:lnTo>
                    <a:pt x="2708" y="7772"/>
                  </a:lnTo>
                  <a:lnTo>
                    <a:pt x="2749" y="7826"/>
                  </a:lnTo>
                  <a:lnTo>
                    <a:pt x="2790" y="7869"/>
                  </a:lnTo>
                  <a:lnTo>
                    <a:pt x="2831" y="7912"/>
                  </a:lnTo>
                  <a:lnTo>
                    <a:pt x="2872" y="7934"/>
                  </a:lnTo>
                  <a:lnTo>
                    <a:pt x="2917" y="7945"/>
                  </a:lnTo>
                  <a:lnTo>
                    <a:pt x="2999" y="7945"/>
                  </a:lnTo>
                  <a:lnTo>
                    <a:pt x="3040" y="7934"/>
                  </a:lnTo>
                  <a:lnTo>
                    <a:pt x="3076" y="7912"/>
                  </a:lnTo>
                  <a:lnTo>
                    <a:pt x="3117" y="7880"/>
                  </a:lnTo>
                  <a:lnTo>
                    <a:pt x="3153" y="7837"/>
                  </a:lnTo>
                  <a:lnTo>
                    <a:pt x="3190" y="7794"/>
                  </a:lnTo>
                  <a:lnTo>
                    <a:pt x="3221" y="7740"/>
                  </a:lnTo>
                  <a:lnTo>
                    <a:pt x="3253" y="7686"/>
                  </a:lnTo>
                  <a:lnTo>
                    <a:pt x="3285" y="7621"/>
                  </a:lnTo>
                  <a:lnTo>
                    <a:pt x="3312" y="7556"/>
                  </a:lnTo>
                  <a:lnTo>
                    <a:pt x="3335" y="7491"/>
                  </a:lnTo>
                  <a:lnTo>
                    <a:pt x="3358" y="7416"/>
                  </a:lnTo>
                  <a:lnTo>
                    <a:pt x="3376" y="7330"/>
                  </a:lnTo>
                  <a:lnTo>
                    <a:pt x="3390" y="7243"/>
                  </a:lnTo>
                  <a:lnTo>
                    <a:pt x="3403" y="7168"/>
                  </a:lnTo>
                  <a:lnTo>
                    <a:pt x="3408" y="7070"/>
                  </a:lnTo>
                  <a:lnTo>
                    <a:pt x="3412" y="6984"/>
                  </a:lnTo>
                  <a:lnTo>
                    <a:pt x="3412" y="6898"/>
                  </a:lnTo>
                  <a:lnTo>
                    <a:pt x="3408" y="6801"/>
                  </a:lnTo>
                  <a:lnTo>
                    <a:pt x="3399" y="6703"/>
                  </a:lnTo>
                  <a:lnTo>
                    <a:pt x="3385" y="6617"/>
                  </a:lnTo>
                  <a:lnTo>
                    <a:pt x="3367" y="6520"/>
                  </a:lnTo>
                  <a:lnTo>
                    <a:pt x="3344" y="6434"/>
                  </a:lnTo>
                  <a:lnTo>
                    <a:pt x="3312" y="6337"/>
                  </a:lnTo>
                  <a:lnTo>
                    <a:pt x="3276" y="6250"/>
                  </a:lnTo>
                  <a:lnTo>
                    <a:pt x="2799" y="5171"/>
                  </a:lnTo>
                  <a:lnTo>
                    <a:pt x="2558" y="4631"/>
                  </a:lnTo>
                  <a:lnTo>
                    <a:pt x="2317" y="4113"/>
                  </a:lnTo>
                  <a:lnTo>
                    <a:pt x="2395" y="3681"/>
                  </a:lnTo>
                  <a:lnTo>
                    <a:pt x="2463" y="3250"/>
                  </a:lnTo>
                  <a:lnTo>
                    <a:pt x="2526" y="2818"/>
                  </a:lnTo>
                  <a:lnTo>
                    <a:pt x="2576" y="2386"/>
                  </a:lnTo>
                  <a:lnTo>
                    <a:pt x="2622" y="1976"/>
                  </a:lnTo>
                  <a:lnTo>
                    <a:pt x="2654" y="1566"/>
                  </a:lnTo>
                  <a:lnTo>
                    <a:pt x="2681" y="1188"/>
                  </a:lnTo>
                  <a:lnTo>
                    <a:pt x="2694" y="821"/>
                  </a:lnTo>
                  <a:lnTo>
                    <a:pt x="2694" y="735"/>
                  </a:lnTo>
                  <a:lnTo>
                    <a:pt x="2694" y="649"/>
                  </a:lnTo>
                  <a:lnTo>
                    <a:pt x="2690" y="562"/>
                  </a:lnTo>
                  <a:lnTo>
                    <a:pt x="2676" y="487"/>
                  </a:lnTo>
                  <a:lnTo>
                    <a:pt x="2667" y="422"/>
                  </a:lnTo>
                  <a:lnTo>
                    <a:pt x="2649" y="357"/>
                  </a:lnTo>
                  <a:lnTo>
                    <a:pt x="2635" y="292"/>
                  </a:lnTo>
                  <a:lnTo>
                    <a:pt x="2613" y="238"/>
                  </a:lnTo>
                  <a:lnTo>
                    <a:pt x="2590" y="195"/>
                  </a:lnTo>
                  <a:lnTo>
                    <a:pt x="2567" y="152"/>
                  </a:lnTo>
                  <a:lnTo>
                    <a:pt x="2540" y="109"/>
                  </a:lnTo>
                  <a:lnTo>
                    <a:pt x="2513" y="76"/>
                  </a:lnTo>
                  <a:lnTo>
                    <a:pt x="2454" y="33"/>
                  </a:lnTo>
                  <a:lnTo>
                    <a:pt x="2395" y="12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6"/>
            <p:cNvSpPr/>
            <p:nvPr/>
          </p:nvSpPr>
          <p:spPr>
            <a:xfrm>
              <a:off x="3878475" y="-10611475"/>
              <a:ext cx="22625" cy="56150"/>
            </a:xfrm>
            <a:custGeom>
              <a:avLst/>
              <a:gdLst/>
              <a:ahLst/>
              <a:cxnLst/>
              <a:rect l="l" t="t" r="r" b="b"/>
              <a:pathLst>
                <a:path w="905" h="2246" extrusionOk="0">
                  <a:moveTo>
                    <a:pt x="391" y="0"/>
                  </a:moveTo>
                  <a:lnTo>
                    <a:pt x="341" y="22"/>
                  </a:lnTo>
                  <a:lnTo>
                    <a:pt x="296" y="54"/>
                  </a:lnTo>
                  <a:lnTo>
                    <a:pt x="250" y="97"/>
                  </a:lnTo>
                  <a:lnTo>
                    <a:pt x="209" y="141"/>
                  </a:lnTo>
                  <a:lnTo>
                    <a:pt x="173" y="205"/>
                  </a:lnTo>
                  <a:lnTo>
                    <a:pt x="141" y="270"/>
                  </a:lnTo>
                  <a:lnTo>
                    <a:pt x="109" y="346"/>
                  </a:lnTo>
                  <a:lnTo>
                    <a:pt x="82" y="432"/>
                  </a:lnTo>
                  <a:lnTo>
                    <a:pt x="59" y="518"/>
                  </a:lnTo>
                  <a:lnTo>
                    <a:pt x="41" y="605"/>
                  </a:lnTo>
                  <a:lnTo>
                    <a:pt x="27" y="702"/>
                  </a:lnTo>
                  <a:lnTo>
                    <a:pt x="14" y="810"/>
                  </a:lnTo>
                  <a:lnTo>
                    <a:pt x="5" y="907"/>
                  </a:lnTo>
                  <a:lnTo>
                    <a:pt x="0" y="1015"/>
                  </a:lnTo>
                  <a:lnTo>
                    <a:pt x="0" y="1123"/>
                  </a:lnTo>
                  <a:lnTo>
                    <a:pt x="0" y="1220"/>
                  </a:lnTo>
                  <a:lnTo>
                    <a:pt x="5" y="1328"/>
                  </a:lnTo>
                  <a:lnTo>
                    <a:pt x="14" y="1436"/>
                  </a:lnTo>
                  <a:lnTo>
                    <a:pt x="27" y="1533"/>
                  </a:lnTo>
                  <a:lnTo>
                    <a:pt x="41" y="1630"/>
                  </a:lnTo>
                  <a:lnTo>
                    <a:pt x="59" y="1716"/>
                  </a:lnTo>
                  <a:lnTo>
                    <a:pt x="82" y="1813"/>
                  </a:lnTo>
                  <a:lnTo>
                    <a:pt x="109" y="1889"/>
                  </a:lnTo>
                  <a:lnTo>
                    <a:pt x="141" y="1965"/>
                  </a:lnTo>
                  <a:lnTo>
                    <a:pt x="173" y="2040"/>
                  </a:lnTo>
                  <a:lnTo>
                    <a:pt x="209" y="2094"/>
                  </a:lnTo>
                  <a:lnTo>
                    <a:pt x="250" y="2148"/>
                  </a:lnTo>
                  <a:lnTo>
                    <a:pt x="296" y="2191"/>
                  </a:lnTo>
                  <a:lnTo>
                    <a:pt x="341" y="2213"/>
                  </a:lnTo>
                  <a:lnTo>
                    <a:pt x="391" y="2234"/>
                  </a:lnTo>
                  <a:lnTo>
                    <a:pt x="445" y="2245"/>
                  </a:lnTo>
                  <a:lnTo>
                    <a:pt x="500" y="2234"/>
                  </a:lnTo>
                  <a:lnTo>
                    <a:pt x="555" y="2213"/>
                  </a:lnTo>
                  <a:lnTo>
                    <a:pt x="600" y="2191"/>
                  </a:lnTo>
                  <a:lnTo>
                    <a:pt x="645" y="2148"/>
                  </a:lnTo>
                  <a:lnTo>
                    <a:pt x="686" y="2094"/>
                  </a:lnTo>
                  <a:lnTo>
                    <a:pt x="727" y="2040"/>
                  </a:lnTo>
                  <a:lnTo>
                    <a:pt x="759" y="1965"/>
                  </a:lnTo>
                  <a:lnTo>
                    <a:pt x="791" y="1889"/>
                  </a:lnTo>
                  <a:lnTo>
                    <a:pt x="818" y="1813"/>
                  </a:lnTo>
                  <a:lnTo>
                    <a:pt x="841" y="1716"/>
                  </a:lnTo>
                  <a:lnTo>
                    <a:pt x="859" y="1630"/>
                  </a:lnTo>
                  <a:lnTo>
                    <a:pt x="877" y="1533"/>
                  </a:lnTo>
                  <a:lnTo>
                    <a:pt x="886" y="1436"/>
                  </a:lnTo>
                  <a:lnTo>
                    <a:pt x="895" y="1328"/>
                  </a:lnTo>
                  <a:lnTo>
                    <a:pt x="904" y="1220"/>
                  </a:lnTo>
                  <a:lnTo>
                    <a:pt x="904" y="1123"/>
                  </a:lnTo>
                  <a:lnTo>
                    <a:pt x="904" y="1015"/>
                  </a:lnTo>
                  <a:lnTo>
                    <a:pt x="895" y="907"/>
                  </a:lnTo>
                  <a:lnTo>
                    <a:pt x="886" y="810"/>
                  </a:lnTo>
                  <a:lnTo>
                    <a:pt x="877" y="702"/>
                  </a:lnTo>
                  <a:lnTo>
                    <a:pt x="859" y="605"/>
                  </a:lnTo>
                  <a:lnTo>
                    <a:pt x="841" y="518"/>
                  </a:lnTo>
                  <a:lnTo>
                    <a:pt x="818" y="432"/>
                  </a:lnTo>
                  <a:lnTo>
                    <a:pt x="791" y="346"/>
                  </a:lnTo>
                  <a:lnTo>
                    <a:pt x="759" y="270"/>
                  </a:lnTo>
                  <a:lnTo>
                    <a:pt x="727" y="205"/>
                  </a:lnTo>
                  <a:lnTo>
                    <a:pt x="686" y="141"/>
                  </a:lnTo>
                  <a:lnTo>
                    <a:pt x="645" y="97"/>
                  </a:lnTo>
                  <a:lnTo>
                    <a:pt x="600" y="54"/>
                  </a:lnTo>
                  <a:lnTo>
                    <a:pt x="555" y="2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6"/>
            <p:cNvSpPr/>
            <p:nvPr/>
          </p:nvSpPr>
          <p:spPr>
            <a:xfrm>
              <a:off x="3888925" y="-9747750"/>
              <a:ext cx="74425" cy="178100"/>
            </a:xfrm>
            <a:custGeom>
              <a:avLst/>
              <a:gdLst/>
              <a:ahLst/>
              <a:cxnLst/>
              <a:rect l="l" t="t" r="r" b="b"/>
              <a:pathLst>
                <a:path w="2977" h="7124" extrusionOk="0">
                  <a:moveTo>
                    <a:pt x="736" y="0"/>
                  </a:moveTo>
                  <a:lnTo>
                    <a:pt x="700" y="11"/>
                  </a:lnTo>
                  <a:lnTo>
                    <a:pt x="664" y="22"/>
                  </a:lnTo>
                  <a:lnTo>
                    <a:pt x="627" y="43"/>
                  </a:lnTo>
                  <a:lnTo>
                    <a:pt x="591" y="65"/>
                  </a:lnTo>
                  <a:lnTo>
                    <a:pt x="527" y="141"/>
                  </a:lnTo>
                  <a:lnTo>
                    <a:pt x="468" y="238"/>
                  </a:lnTo>
                  <a:lnTo>
                    <a:pt x="409" y="346"/>
                  </a:lnTo>
                  <a:lnTo>
                    <a:pt x="364" y="475"/>
                  </a:lnTo>
                  <a:lnTo>
                    <a:pt x="323" y="615"/>
                  </a:lnTo>
                  <a:lnTo>
                    <a:pt x="286" y="777"/>
                  </a:lnTo>
                  <a:lnTo>
                    <a:pt x="264" y="939"/>
                  </a:lnTo>
                  <a:lnTo>
                    <a:pt x="259" y="1015"/>
                  </a:lnTo>
                  <a:lnTo>
                    <a:pt x="250" y="1101"/>
                  </a:lnTo>
                  <a:lnTo>
                    <a:pt x="250" y="1187"/>
                  </a:lnTo>
                  <a:lnTo>
                    <a:pt x="250" y="1274"/>
                  </a:lnTo>
                  <a:lnTo>
                    <a:pt x="255" y="1360"/>
                  </a:lnTo>
                  <a:lnTo>
                    <a:pt x="259" y="1447"/>
                  </a:lnTo>
                  <a:lnTo>
                    <a:pt x="268" y="1533"/>
                  </a:lnTo>
                  <a:lnTo>
                    <a:pt x="282" y="1619"/>
                  </a:lnTo>
                  <a:lnTo>
                    <a:pt x="300" y="1695"/>
                  </a:lnTo>
                  <a:lnTo>
                    <a:pt x="318" y="1781"/>
                  </a:lnTo>
                  <a:lnTo>
                    <a:pt x="373" y="1965"/>
                  </a:lnTo>
                  <a:lnTo>
                    <a:pt x="432" y="2148"/>
                  </a:lnTo>
                  <a:lnTo>
                    <a:pt x="495" y="2310"/>
                  </a:lnTo>
                  <a:lnTo>
                    <a:pt x="559" y="2472"/>
                  </a:lnTo>
                  <a:lnTo>
                    <a:pt x="627" y="2612"/>
                  </a:lnTo>
                  <a:lnTo>
                    <a:pt x="695" y="2763"/>
                  </a:lnTo>
                  <a:lnTo>
                    <a:pt x="768" y="2893"/>
                  </a:lnTo>
                  <a:lnTo>
                    <a:pt x="841" y="3022"/>
                  </a:lnTo>
                  <a:lnTo>
                    <a:pt x="641" y="3443"/>
                  </a:lnTo>
                  <a:lnTo>
                    <a:pt x="545" y="3648"/>
                  </a:lnTo>
                  <a:lnTo>
                    <a:pt x="450" y="3864"/>
                  </a:lnTo>
                  <a:lnTo>
                    <a:pt x="359" y="4091"/>
                  </a:lnTo>
                  <a:lnTo>
                    <a:pt x="268" y="4318"/>
                  </a:lnTo>
                  <a:lnTo>
                    <a:pt x="182" y="4544"/>
                  </a:lnTo>
                  <a:lnTo>
                    <a:pt x="100" y="4792"/>
                  </a:lnTo>
                  <a:lnTo>
                    <a:pt x="73" y="4868"/>
                  </a:lnTo>
                  <a:lnTo>
                    <a:pt x="55" y="4954"/>
                  </a:lnTo>
                  <a:lnTo>
                    <a:pt x="37" y="5041"/>
                  </a:lnTo>
                  <a:lnTo>
                    <a:pt x="23" y="5127"/>
                  </a:lnTo>
                  <a:lnTo>
                    <a:pt x="9" y="5213"/>
                  </a:lnTo>
                  <a:lnTo>
                    <a:pt x="5" y="5310"/>
                  </a:lnTo>
                  <a:lnTo>
                    <a:pt x="0" y="5397"/>
                  </a:lnTo>
                  <a:lnTo>
                    <a:pt x="0" y="5494"/>
                  </a:lnTo>
                  <a:lnTo>
                    <a:pt x="0" y="5591"/>
                  </a:lnTo>
                  <a:lnTo>
                    <a:pt x="5" y="5677"/>
                  </a:lnTo>
                  <a:lnTo>
                    <a:pt x="14" y="5775"/>
                  </a:lnTo>
                  <a:lnTo>
                    <a:pt x="23" y="5861"/>
                  </a:lnTo>
                  <a:lnTo>
                    <a:pt x="37" y="5947"/>
                  </a:lnTo>
                  <a:lnTo>
                    <a:pt x="55" y="6034"/>
                  </a:lnTo>
                  <a:lnTo>
                    <a:pt x="73" y="6109"/>
                  </a:lnTo>
                  <a:lnTo>
                    <a:pt x="91" y="6185"/>
                  </a:lnTo>
                  <a:lnTo>
                    <a:pt x="114" y="6260"/>
                  </a:lnTo>
                  <a:lnTo>
                    <a:pt x="137" y="6325"/>
                  </a:lnTo>
                  <a:lnTo>
                    <a:pt x="164" y="6379"/>
                  </a:lnTo>
                  <a:lnTo>
                    <a:pt x="196" y="6433"/>
                  </a:lnTo>
                  <a:lnTo>
                    <a:pt x="223" y="6487"/>
                  </a:lnTo>
                  <a:lnTo>
                    <a:pt x="255" y="6530"/>
                  </a:lnTo>
                  <a:lnTo>
                    <a:pt x="291" y="6562"/>
                  </a:lnTo>
                  <a:lnTo>
                    <a:pt x="323" y="6584"/>
                  </a:lnTo>
                  <a:lnTo>
                    <a:pt x="359" y="6595"/>
                  </a:lnTo>
                  <a:lnTo>
                    <a:pt x="395" y="6606"/>
                  </a:lnTo>
                  <a:lnTo>
                    <a:pt x="436" y="6606"/>
                  </a:lnTo>
                  <a:lnTo>
                    <a:pt x="473" y="6584"/>
                  </a:lnTo>
                  <a:lnTo>
                    <a:pt x="514" y="6562"/>
                  </a:lnTo>
                  <a:lnTo>
                    <a:pt x="555" y="6519"/>
                  </a:lnTo>
                  <a:lnTo>
                    <a:pt x="595" y="6476"/>
                  </a:lnTo>
                  <a:lnTo>
                    <a:pt x="641" y="6411"/>
                  </a:lnTo>
                  <a:lnTo>
                    <a:pt x="759" y="6217"/>
                  </a:lnTo>
                  <a:lnTo>
                    <a:pt x="873" y="6001"/>
                  </a:lnTo>
                  <a:lnTo>
                    <a:pt x="986" y="5785"/>
                  </a:lnTo>
                  <a:lnTo>
                    <a:pt x="1100" y="5559"/>
                  </a:lnTo>
                  <a:lnTo>
                    <a:pt x="1213" y="5332"/>
                  </a:lnTo>
                  <a:lnTo>
                    <a:pt x="1322" y="5084"/>
                  </a:lnTo>
                  <a:lnTo>
                    <a:pt x="1540" y="4577"/>
                  </a:lnTo>
                  <a:lnTo>
                    <a:pt x="1740" y="5105"/>
                  </a:lnTo>
                  <a:lnTo>
                    <a:pt x="1936" y="5623"/>
                  </a:lnTo>
                  <a:lnTo>
                    <a:pt x="2036" y="5893"/>
                  </a:lnTo>
                  <a:lnTo>
                    <a:pt x="2131" y="6163"/>
                  </a:lnTo>
                  <a:lnTo>
                    <a:pt x="2222" y="6444"/>
                  </a:lnTo>
                  <a:lnTo>
                    <a:pt x="2313" y="6724"/>
                  </a:lnTo>
                  <a:lnTo>
                    <a:pt x="2340" y="6800"/>
                  </a:lnTo>
                  <a:lnTo>
                    <a:pt x="2367" y="6875"/>
                  </a:lnTo>
                  <a:lnTo>
                    <a:pt x="2395" y="6940"/>
                  </a:lnTo>
                  <a:lnTo>
                    <a:pt x="2426" y="6983"/>
                  </a:lnTo>
                  <a:lnTo>
                    <a:pt x="2458" y="7027"/>
                  </a:lnTo>
                  <a:lnTo>
                    <a:pt x="2490" y="7070"/>
                  </a:lnTo>
                  <a:lnTo>
                    <a:pt x="2522" y="7091"/>
                  </a:lnTo>
                  <a:lnTo>
                    <a:pt x="2554" y="7113"/>
                  </a:lnTo>
                  <a:lnTo>
                    <a:pt x="2585" y="7124"/>
                  </a:lnTo>
                  <a:lnTo>
                    <a:pt x="2649" y="7124"/>
                  </a:lnTo>
                  <a:lnTo>
                    <a:pt x="2681" y="7113"/>
                  </a:lnTo>
                  <a:lnTo>
                    <a:pt x="2713" y="7091"/>
                  </a:lnTo>
                  <a:lnTo>
                    <a:pt x="2744" y="7070"/>
                  </a:lnTo>
                  <a:lnTo>
                    <a:pt x="2772" y="7037"/>
                  </a:lnTo>
                  <a:lnTo>
                    <a:pt x="2799" y="7005"/>
                  </a:lnTo>
                  <a:lnTo>
                    <a:pt x="2826" y="6962"/>
                  </a:lnTo>
                  <a:lnTo>
                    <a:pt x="2854" y="6908"/>
                  </a:lnTo>
                  <a:lnTo>
                    <a:pt x="2876" y="6865"/>
                  </a:lnTo>
                  <a:lnTo>
                    <a:pt x="2894" y="6800"/>
                  </a:lnTo>
                  <a:lnTo>
                    <a:pt x="2917" y="6746"/>
                  </a:lnTo>
                  <a:lnTo>
                    <a:pt x="2931" y="6670"/>
                  </a:lnTo>
                  <a:lnTo>
                    <a:pt x="2949" y="6606"/>
                  </a:lnTo>
                  <a:lnTo>
                    <a:pt x="2958" y="6530"/>
                  </a:lnTo>
                  <a:lnTo>
                    <a:pt x="2967" y="6455"/>
                  </a:lnTo>
                  <a:lnTo>
                    <a:pt x="2976" y="6368"/>
                  </a:lnTo>
                  <a:lnTo>
                    <a:pt x="2976" y="6282"/>
                  </a:lnTo>
                  <a:lnTo>
                    <a:pt x="2976" y="6196"/>
                  </a:lnTo>
                  <a:lnTo>
                    <a:pt x="2972" y="6109"/>
                  </a:lnTo>
                  <a:lnTo>
                    <a:pt x="2967" y="6012"/>
                  </a:lnTo>
                  <a:lnTo>
                    <a:pt x="2953" y="5926"/>
                  </a:lnTo>
                  <a:lnTo>
                    <a:pt x="2940" y="5829"/>
                  </a:lnTo>
                  <a:lnTo>
                    <a:pt x="2876" y="5483"/>
                  </a:lnTo>
                  <a:lnTo>
                    <a:pt x="2804" y="5127"/>
                  </a:lnTo>
                  <a:lnTo>
                    <a:pt x="2722" y="4749"/>
                  </a:lnTo>
                  <a:lnTo>
                    <a:pt x="2640" y="4382"/>
                  </a:lnTo>
                  <a:lnTo>
                    <a:pt x="2545" y="3994"/>
                  </a:lnTo>
                  <a:lnTo>
                    <a:pt x="2449" y="3616"/>
                  </a:lnTo>
                  <a:lnTo>
                    <a:pt x="2345" y="3227"/>
                  </a:lnTo>
                  <a:lnTo>
                    <a:pt x="2240" y="2850"/>
                  </a:lnTo>
                  <a:lnTo>
                    <a:pt x="2408" y="2439"/>
                  </a:lnTo>
                  <a:lnTo>
                    <a:pt x="2576" y="2019"/>
                  </a:lnTo>
                  <a:lnTo>
                    <a:pt x="2604" y="1943"/>
                  </a:lnTo>
                  <a:lnTo>
                    <a:pt x="2631" y="1867"/>
                  </a:lnTo>
                  <a:lnTo>
                    <a:pt x="2649" y="1781"/>
                  </a:lnTo>
                  <a:lnTo>
                    <a:pt x="2667" y="1695"/>
                  </a:lnTo>
                  <a:lnTo>
                    <a:pt x="2676" y="1619"/>
                  </a:lnTo>
                  <a:lnTo>
                    <a:pt x="2685" y="1533"/>
                  </a:lnTo>
                  <a:lnTo>
                    <a:pt x="2690" y="1457"/>
                  </a:lnTo>
                  <a:lnTo>
                    <a:pt x="2690" y="1371"/>
                  </a:lnTo>
                  <a:lnTo>
                    <a:pt x="2685" y="1295"/>
                  </a:lnTo>
                  <a:lnTo>
                    <a:pt x="2676" y="1209"/>
                  </a:lnTo>
                  <a:lnTo>
                    <a:pt x="2667" y="1134"/>
                  </a:lnTo>
                  <a:lnTo>
                    <a:pt x="2654" y="1058"/>
                  </a:lnTo>
                  <a:lnTo>
                    <a:pt x="2635" y="993"/>
                  </a:lnTo>
                  <a:lnTo>
                    <a:pt x="2617" y="928"/>
                  </a:lnTo>
                  <a:lnTo>
                    <a:pt x="2595" y="864"/>
                  </a:lnTo>
                  <a:lnTo>
                    <a:pt x="2572" y="799"/>
                  </a:lnTo>
                  <a:lnTo>
                    <a:pt x="2545" y="745"/>
                  </a:lnTo>
                  <a:lnTo>
                    <a:pt x="2517" y="691"/>
                  </a:lnTo>
                  <a:lnTo>
                    <a:pt x="2490" y="648"/>
                  </a:lnTo>
                  <a:lnTo>
                    <a:pt x="2458" y="615"/>
                  </a:lnTo>
                  <a:lnTo>
                    <a:pt x="2426" y="583"/>
                  </a:lnTo>
                  <a:lnTo>
                    <a:pt x="2395" y="551"/>
                  </a:lnTo>
                  <a:lnTo>
                    <a:pt x="2358" y="529"/>
                  </a:lnTo>
                  <a:lnTo>
                    <a:pt x="2322" y="518"/>
                  </a:lnTo>
                  <a:lnTo>
                    <a:pt x="2249" y="518"/>
                  </a:lnTo>
                  <a:lnTo>
                    <a:pt x="2213" y="529"/>
                  </a:lnTo>
                  <a:lnTo>
                    <a:pt x="2177" y="561"/>
                  </a:lnTo>
                  <a:lnTo>
                    <a:pt x="2140" y="583"/>
                  </a:lnTo>
                  <a:lnTo>
                    <a:pt x="2104" y="626"/>
                  </a:lnTo>
                  <a:lnTo>
                    <a:pt x="2072" y="680"/>
                  </a:lnTo>
                  <a:lnTo>
                    <a:pt x="2036" y="745"/>
                  </a:lnTo>
                  <a:lnTo>
                    <a:pt x="1877" y="1058"/>
                  </a:lnTo>
                  <a:lnTo>
                    <a:pt x="1718" y="1371"/>
                  </a:lnTo>
                  <a:lnTo>
                    <a:pt x="1622" y="1144"/>
                  </a:lnTo>
                  <a:lnTo>
                    <a:pt x="1527" y="928"/>
                  </a:lnTo>
                  <a:lnTo>
                    <a:pt x="1427" y="745"/>
                  </a:lnTo>
                  <a:lnTo>
                    <a:pt x="1322" y="561"/>
                  </a:lnTo>
                  <a:lnTo>
                    <a:pt x="1218" y="410"/>
                  </a:lnTo>
                  <a:lnTo>
                    <a:pt x="1109" y="270"/>
                  </a:lnTo>
                  <a:lnTo>
                    <a:pt x="1000" y="151"/>
                  </a:lnTo>
                  <a:lnTo>
                    <a:pt x="886" y="54"/>
                  </a:lnTo>
                  <a:lnTo>
                    <a:pt x="850" y="33"/>
                  </a:lnTo>
                  <a:lnTo>
                    <a:pt x="809" y="11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6"/>
            <p:cNvSpPr/>
            <p:nvPr/>
          </p:nvSpPr>
          <p:spPr>
            <a:xfrm>
              <a:off x="3883475" y="-3119125"/>
              <a:ext cx="256500" cy="517025"/>
            </a:xfrm>
            <a:custGeom>
              <a:avLst/>
              <a:gdLst/>
              <a:ahLst/>
              <a:cxnLst/>
              <a:rect l="l" t="t" r="r" b="b"/>
              <a:pathLst>
                <a:path w="10260" h="20681" extrusionOk="0">
                  <a:moveTo>
                    <a:pt x="3839" y="1"/>
                  </a:moveTo>
                  <a:lnTo>
                    <a:pt x="3839" y="98"/>
                  </a:lnTo>
                  <a:lnTo>
                    <a:pt x="3835" y="184"/>
                  </a:lnTo>
                  <a:lnTo>
                    <a:pt x="3826" y="282"/>
                  </a:lnTo>
                  <a:lnTo>
                    <a:pt x="3812" y="379"/>
                  </a:lnTo>
                  <a:lnTo>
                    <a:pt x="3794" y="476"/>
                  </a:lnTo>
                  <a:lnTo>
                    <a:pt x="3771" y="573"/>
                  </a:lnTo>
                  <a:lnTo>
                    <a:pt x="3744" y="670"/>
                  </a:lnTo>
                  <a:lnTo>
                    <a:pt x="3708" y="767"/>
                  </a:lnTo>
                  <a:lnTo>
                    <a:pt x="3521" y="1221"/>
                  </a:lnTo>
                  <a:lnTo>
                    <a:pt x="3344" y="1685"/>
                  </a:lnTo>
                  <a:lnTo>
                    <a:pt x="3167" y="2138"/>
                  </a:lnTo>
                  <a:lnTo>
                    <a:pt x="2994" y="2602"/>
                  </a:lnTo>
                  <a:lnTo>
                    <a:pt x="2826" y="3066"/>
                  </a:lnTo>
                  <a:lnTo>
                    <a:pt x="2663" y="3530"/>
                  </a:lnTo>
                  <a:lnTo>
                    <a:pt x="2504" y="4005"/>
                  </a:lnTo>
                  <a:lnTo>
                    <a:pt x="2349" y="4480"/>
                  </a:lnTo>
                  <a:lnTo>
                    <a:pt x="2199" y="4955"/>
                  </a:lnTo>
                  <a:lnTo>
                    <a:pt x="2054" y="5430"/>
                  </a:lnTo>
                  <a:lnTo>
                    <a:pt x="1913" y="5916"/>
                  </a:lnTo>
                  <a:lnTo>
                    <a:pt x="1781" y="6401"/>
                  </a:lnTo>
                  <a:lnTo>
                    <a:pt x="1649" y="6898"/>
                  </a:lnTo>
                  <a:lnTo>
                    <a:pt x="1522" y="7394"/>
                  </a:lnTo>
                  <a:lnTo>
                    <a:pt x="1400" y="7891"/>
                  </a:lnTo>
                  <a:lnTo>
                    <a:pt x="1281" y="8398"/>
                  </a:lnTo>
                  <a:lnTo>
                    <a:pt x="1168" y="8905"/>
                  </a:lnTo>
                  <a:lnTo>
                    <a:pt x="1059" y="9423"/>
                  </a:lnTo>
                  <a:lnTo>
                    <a:pt x="954" y="9952"/>
                  </a:lnTo>
                  <a:lnTo>
                    <a:pt x="854" y="10470"/>
                  </a:lnTo>
                  <a:lnTo>
                    <a:pt x="759" y="11010"/>
                  </a:lnTo>
                  <a:lnTo>
                    <a:pt x="668" y="11550"/>
                  </a:lnTo>
                  <a:lnTo>
                    <a:pt x="582" y="12100"/>
                  </a:lnTo>
                  <a:lnTo>
                    <a:pt x="500" y="12651"/>
                  </a:lnTo>
                  <a:lnTo>
                    <a:pt x="423" y="13212"/>
                  </a:lnTo>
                  <a:lnTo>
                    <a:pt x="345" y="13784"/>
                  </a:lnTo>
                  <a:lnTo>
                    <a:pt x="277" y="14356"/>
                  </a:lnTo>
                  <a:lnTo>
                    <a:pt x="214" y="14939"/>
                  </a:lnTo>
                  <a:lnTo>
                    <a:pt x="155" y="15532"/>
                  </a:lnTo>
                  <a:lnTo>
                    <a:pt x="96" y="16126"/>
                  </a:lnTo>
                  <a:lnTo>
                    <a:pt x="46" y="16741"/>
                  </a:lnTo>
                  <a:lnTo>
                    <a:pt x="0" y="17356"/>
                  </a:lnTo>
                  <a:lnTo>
                    <a:pt x="241" y="17508"/>
                  </a:lnTo>
                  <a:lnTo>
                    <a:pt x="482" y="17669"/>
                  </a:lnTo>
                  <a:lnTo>
                    <a:pt x="723" y="17842"/>
                  </a:lnTo>
                  <a:lnTo>
                    <a:pt x="959" y="18015"/>
                  </a:lnTo>
                  <a:lnTo>
                    <a:pt x="1195" y="18198"/>
                  </a:lnTo>
                  <a:lnTo>
                    <a:pt x="1431" y="18382"/>
                  </a:lnTo>
                  <a:lnTo>
                    <a:pt x="1663" y="18576"/>
                  </a:lnTo>
                  <a:lnTo>
                    <a:pt x="1899" y="18781"/>
                  </a:lnTo>
                  <a:lnTo>
                    <a:pt x="2126" y="18997"/>
                  </a:lnTo>
                  <a:lnTo>
                    <a:pt x="2358" y="19213"/>
                  </a:lnTo>
                  <a:lnTo>
                    <a:pt x="2585" y="19440"/>
                  </a:lnTo>
                  <a:lnTo>
                    <a:pt x="2813" y="19666"/>
                  </a:lnTo>
                  <a:lnTo>
                    <a:pt x="3040" y="19914"/>
                  </a:lnTo>
                  <a:lnTo>
                    <a:pt x="3262" y="20163"/>
                  </a:lnTo>
                  <a:lnTo>
                    <a:pt x="3490" y="20411"/>
                  </a:lnTo>
                  <a:lnTo>
                    <a:pt x="3708" y="20681"/>
                  </a:lnTo>
                  <a:lnTo>
                    <a:pt x="3867" y="20173"/>
                  </a:lnTo>
                  <a:lnTo>
                    <a:pt x="4026" y="19666"/>
                  </a:lnTo>
                  <a:lnTo>
                    <a:pt x="4194" y="19170"/>
                  </a:lnTo>
                  <a:lnTo>
                    <a:pt x="4366" y="18673"/>
                  </a:lnTo>
                  <a:lnTo>
                    <a:pt x="4539" y="18177"/>
                  </a:lnTo>
                  <a:lnTo>
                    <a:pt x="4721" y="17691"/>
                  </a:lnTo>
                  <a:lnTo>
                    <a:pt x="4907" y="17205"/>
                  </a:lnTo>
                  <a:lnTo>
                    <a:pt x="5093" y="16730"/>
                  </a:lnTo>
                  <a:lnTo>
                    <a:pt x="5284" y="16245"/>
                  </a:lnTo>
                  <a:lnTo>
                    <a:pt x="5480" y="15781"/>
                  </a:lnTo>
                  <a:lnTo>
                    <a:pt x="5679" y="15306"/>
                  </a:lnTo>
                  <a:lnTo>
                    <a:pt x="5879" y="14842"/>
                  </a:lnTo>
                  <a:lnTo>
                    <a:pt x="6084" y="14388"/>
                  </a:lnTo>
                  <a:lnTo>
                    <a:pt x="6288" y="13935"/>
                  </a:lnTo>
                  <a:lnTo>
                    <a:pt x="6497" y="13482"/>
                  </a:lnTo>
                  <a:lnTo>
                    <a:pt x="6711" y="13028"/>
                  </a:lnTo>
                  <a:lnTo>
                    <a:pt x="7142" y="12154"/>
                  </a:lnTo>
                  <a:lnTo>
                    <a:pt x="7579" y="11291"/>
                  </a:lnTo>
                  <a:lnTo>
                    <a:pt x="8019" y="10438"/>
                  </a:lnTo>
                  <a:lnTo>
                    <a:pt x="8465" y="9618"/>
                  </a:lnTo>
                  <a:lnTo>
                    <a:pt x="8914" y="8808"/>
                  </a:lnTo>
                  <a:lnTo>
                    <a:pt x="9364" y="8020"/>
                  </a:lnTo>
                  <a:lnTo>
                    <a:pt x="9814" y="7254"/>
                  </a:lnTo>
                  <a:lnTo>
                    <a:pt x="10259" y="6499"/>
                  </a:lnTo>
                  <a:lnTo>
                    <a:pt x="9896" y="5991"/>
                  </a:lnTo>
                  <a:lnTo>
                    <a:pt x="9528" y="5495"/>
                  </a:lnTo>
                  <a:lnTo>
                    <a:pt x="9155" y="5009"/>
                  </a:lnTo>
                  <a:lnTo>
                    <a:pt x="8774" y="4534"/>
                  </a:lnTo>
                  <a:lnTo>
                    <a:pt x="8392" y="4081"/>
                  </a:lnTo>
                  <a:lnTo>
                    <a:pt x="8001" y="3638"/>
                  </a:lnTo>
                  <a:lnTo>
                    <a:pt x="7606" y="3217"/>
                  </a:lnTo>
                  <a:lnTo>
                    <a:pt x="7206" y="2796"/>
                  </a:lnTo>
                  <a:lnTo>
                    <a:pt x="6802" y="2397"/>
                  </a:lnTo>
                  <a:lnTo>
                    <a:pt x="6393" y="2009"/>
                  </a:lnTo>
                  <a:lnTo>
                    <a:pt x="5979" y="1642"/>
                  </a:lnTo>
                  <a:lnTo>
                    <a:pt x="5561" y="1285"/>
                  </a:lnTo>
                  <a:lnTo>
                    <a:pt x="5139" y="940"/>
                  </a:lnTo>
                  <a:lnTo>
                    <a:pt x="4712" y="616"/>
                  </a:lnTo>
                  <a:lnTo>
                    <a:pt x="4276" y="303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6"/>
            <p:cNvSpPr/>
            <p:nvPr/>
          </p:nvSpPr>
          <p:spPr>
            <a:xfrm>
              <a:off x="4018075" y="-2905675"/>
              <a:ext cx="336125" cy="662175"/>
            </a:xfrm>
            <a:custGeom>
              <a:avLst/>
              <a:gdLst/>
              <a:ahLst/>
              <a:cxnLst/>
              <a:rect l="l" t="t" r="r" b="b"/>
              <a:pathLst>
                <a:path w="13445" h="26487" extrusionOk="0">
                  <a:moveTo>
                    <a:pt x="6197" y="0"/>
                  </a:moveTo>
                  <a:lnTo>
                    <a:pt x="5443" y="1738"/>
                  </a:lnTo>
                  <a:lnTo>
                    <a:pt x="4689" y="3465"/>
                  </a:lnTo>
                  <a:lnTo>
                    <a:pt x="3935" y="5181"/>
                  </a:lnTo>
                  <a:lnTo>
                    <a:pt x="3185" y="6919"/>
                  </a:lnTo>
                  <a:lnTo>
                    <a:pt x="2794" y="7869"/>
                  </a:lnTo>
                  <a:lnTo>
                    <a:pt x="2404" y="8829"/>
                  </a:lnTo>
                  <a:lnTo>
                    <a:pt x="2017" y="9811"/>
                  </a:lnTo>
                  <a:lnTo>
                    <a:pt x="1627" y="10794"/>
                  </a:lnTo>
                  <a:lnTo>
                    <a:pt x="1231" y="11754"/>
                  </a:lnTo>
                  <a:lnTo>
                    <a:pt x="1031" y="12229"/>
                  </a:lnTo>
                  <a:lnTo>
                    <a:pt x="827" y="12693"/>
                  </a:lnTo>
                  <a:lnTo>
                    <a:pt x="623" y="13147"/>
                  </a:lnTo>
                  <a:lnTo>
                    <a:pt x="418" y="13600"/>
                  </a:lnTo>
                  <a:lnTo>
                    <a:pt x="209" y="14032"/>
                  </a:lnTo>
                  <a:lnTo>
                    <a:pt x="0" y="14453"/>
                  </a:lnTo>
                  <a:lnTo>
                    <a:pt x="318" y="14960"/>
                  </a:lnTo>
                  <a:lnTo>
                    <a:pt x="632" y="15478"/>
                  </a:lnTo>
                  <a:lnTo>
                    <a:pt x="941" y="16018"/>
                  </a:lnTo>
                  <a:lnTo>
                    <a:pt x="1250" y="16568"/>
                  </a:lnTo>
                  <a:lnTo>
                    <a:pt x="1554" y="17129"/>
                  </a:lnTo>
                  <a:lnTo>
                    <a:pt x="1854" y="17701"/>
                  </a:lnTo>
                  <a:lnTo>
                    <a:pt x="2149" y="18295"/>
                  </a:lnTo>
                  <a:lnTo>
                    <a:pt x="2440" y="18899"/>
                  </a:lnTo>
                  <a:lnTo>
                    <a:pt x="2731" y="19515"/>
                  </a:lnTo>
                  <a:lnTo>
                    <a:pt x="3017" y="20151"/>
                  </a:lnTo>
                  <a:lnTo>
                    <a:pt x="3299" y="20799"/>
                  </a:lnTo>
                  <a:lnTo>
                    <a:pt x="3580" y="21447"/>
                  </a:lnTo>
                  <a:lnTo>
                    <a:pt x="3853" y="22116"/>
                  </a:lnTo>
                  <a:lnTo>
                    <a:pt x="4126" y="22806"/>
                  </a:lnTo>
                  <a:lnTo>
                    <a:pt x="4394" y="23497"/>
                  </a:lnTo>
                  <a:lnTo>
                    <a:pt x="4657" y="24199"/>
                  </a:lnTo>
                  <a:lnTo>
                    <a:pt x="4684" y="24199"/>
                  </a:lnTo>
                  <a:lnTo>
                    <a:pt x="4762" y="24210"/>
                  </a:lnTo>
                  <a:lnTo>
                    <a:pt x="4830" y="24231"/>
                  </a:lnTo>
                  <a:lnTo>
                    <a:pt x="4893" y="24274"/>
                  </a:lnTo>
                  <a:lnTo>
                    <a:pt x="4953" y="24328"/>
                  </a:lnTo>
                  <a:lnTo>
                    <a:pt x="5007" y="24393"/>
                  </a:lnTo>
                  <a:lnTo>
                    <a:pt x="5052" y="24479"/>
                  </a:lnTo>
                  <a:lnTo>
                    <a:pt x="5089" y="24577"/>
                  </a:lnTo>
                  <a:lnTo>
                    <a:pt x="5125" y="24684"/>
                  </a:lnTo>
                  <a:lnTo>
                    <a:pt x="5152" y="24792"/>
                  </a:lnTo>
                  <a:lnTo>
                    <a:pt x="5175" y="24911"/>
                  </a:lnTo>
                  <a:lnTo>
                    <a:pt x="5193" y="25041"/>
                  </a:lnTo>
                  <a:lnTo>
                    <a:pt x="5207" y="25181"/>
                  </a:lnTo>
                  <a:lnTo>
                    <a:pt x="5211" y="25310"/>
                  </a:lnTo>
                  <a:lnTo>
                    <a:pt x="5211" y="25451"/>
                  </a:lnTo>
                  <a:lnTo>
                    <a:pt x="5207" y="25591"/>
                  </a:lnTo>
                  <a:lnTo>
                    <a:pt x="5193" y="25721"/>
                  </a:lnTo>
                  <a:lnTo>
                    <a:pt x="5257" y="25915"/>
                  </a:lnTo>
                  <a:lnTo>
                    <a:pt x="5316" y="26109"/>
                  </a:lnTo>
                  <a:lnTo>
                    <a:pt x="5380" y="26303"/>
                  </a:lnTo>
                  <a:lnTo>
                    <a:pt x="5443" y="26487"/>
                  </a:lnTo>
                  <a:lnTo>
                    <a:pt x="5961" y="26077"/>
                  </a:lnTo>
                  <a:lnTo>
                    <a:pt x="6479" y="25656"/>
                  </a:lnTo>
                  <a:lnTo>
                    <a:pt x="6993" y="25213"/>
                  </a:lnTo>
                  <a:lnTo>
                    <a:pt x="7506" y="24771"/>
                  </a:lnTo>
                  <a:lnTo>
                    <a:pt x="8015" y="24307"/>
                  </a:lnTo>
                  <a:lnTo>
                    <a:pt x="8519" y="23821"/>
                  </a:lnTo>
                  <a:lnTo>
                    <a:pt x="9023" y="23335"/>
                  </a:lnTo>
                  <a:lnTo>
                    <a:pt x="9528" y="22828"/>
                  </a:lnTo>
                  <a:lnTo>
                    <a:pt x="10023" y="22310"/>
                  </a:lnTo>
                  <a:lnTo>
                    <a:pt x="10523" y="21781"/>
                  </a:lnTo>
                  <a:lnTo>
                    <a:pt x="11013" y="21231"/>
                  </a:lnTo>
                  <a:lnTo>
                    <a:pt x="11504" y="20669"/>
                  </a:lnTo>
                  <a:lnTo>
                    <a:pt x="11995" y="20097"/>
                  </a:lnTo>
                  <a:lnTo>
                    <a:pt x="12481" y="19504"/>
                  </a:lnTo>
                  <a:lnTo>
                    <a:pt x="12963" y="18910"/>
                  </a:lnTo>
                  <a:lnTo>
                    <a:pt x="13444" y="18295"/>
                  </a:lnTo>
                  <a:lnTo>
                    <a:pt x="13262" y="17626"/>
                  </a:lnTo>
                  <a:lnTo>
                    <a:pt x="13081" y="16957"/>
                  </a:lnTo>
                  <a:lnTo>
                    <a:pt x="12894" y="16309"/>
                  </a:lnTo>
                  <a:lnTo>
                    <a:pt x="12704" y="15651"/>
                  </a:lnTo>
                  <a:lnTo>
                    <a:pt x="12508" y="15003"/>
                  </a:lnTo>
                  <a:lnTo>
                    <a:pt x="12313" y="14366"/>
                  </a:lnTo>
                  <a:lnTo>
                    <a:pt x="12118" y="13729"/>
                  </a:lnTo>
                  <a:lnTo>
                    <a:pt x="11913" y="13103"/>
                  </a:lnTo>
                  <a:lnTo>
                    <a:pt x="11709" y="12488"/>
                  </a:lnTo>
                  <a:lnTo>
                    <a:pt x="11504" y="11873"/>
                  </a:lnTo>
                  <a:lnTo>
                    <a:pt x="11295" y="11258"/>
                  </a:lnTo>
                  <a:lnTo>
                    <a:pt x="11082" y="10653"/>
                  </a:lnTo>
                  <a:lnTo>
                    <a:pt x="10864" y="10060"/>
                  </a:lnTo>
                  <a:lnTo>
                    <a:pt x="10645" y="9466"/>
                  </a:lnTo>
                  <a:lnTo>
                    <a:pt x="10423" y="8883"/>
                  </a:lnTo>
                  <a:lnTo>
                    <a:pt x="10200" y="8300"/>
                  </a:lnTo>
                  <a:lnTo>
                    <a:pt x="9973" y="7739"/>
                  </a:lnTo>
                  <a:lnTo>
                    <a:pt x="9741" y="7167"/>
                  </a:lnTo>
                  <a:lnTo>
                    <a:pt x="9505" y="6617"/>
                  </a:lnTo>
                  <a:lnTo>
                    <a:pt x="9269" y="6055"/>
                  </a:lnTo>
                  <a:lnTo>
                    <a:pt x="9033" y="5516"/>
                  </a:lnTo>
                  <a:lnTo>
                    <a:pt x="8787" y="4976"/>
                  </a:lnTo>
                  <a:lnTo>
                    <a:pt x="8542" y="4447"/>
                  </a:lnTo>
                  <a:lnTo>
                    <a:pt x="8296" y="3929"/>
                  </a:lnTo>
                  <a:lnTo>
                    <a:pt x="8042" y="3411"/>
                  </a:lnTo>
                  <a:lnTo>
                    <a:pt x="7788" y="2904"/>
                  </a:lnTo>
                  <a:lnTo>
                    <a:pt x="7533" y="2397"/>
                  </a:lnTo>
                  <a:lnTo>
                    <a:pt x="7270" y="1900"/>
                  </a:lnTo>
                  <a:lnTo>
                    <a:pt x="7006" y="1414"/>
                  </a:lnTo>
                  <a:lnTo>
                    <a:pt x="6743" y="939"/>
                  </a:lnTo>
                  <a:lnTo>
                    <a:pt x="6470" y="465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6"/>
            <p:cNvSpPr/>
            <p:nvPr/>
          </p:nvSpPr>
          <p:spPr>
            <a:xfrm>
              <a:off x="4238875" y="-8959850"/>
              <a:ext cx="149950" cy="163550"/>
            </a:xfrm>
            <a:custGeom>
              <a:avLst/>
              <a:gdLst/>
              <a:ahLst/>
              <a:cxnLst/>
              <a:rect l="l" t="t" r="r" b="b"/>
              <a:pathLst>
                <a:path w="5998" h="6542" extrusionOk="0">
                  <a:moveTo>
                    <a:pt x="1" y="0"/>
                  </a:moveTo>
                  <a:lnTo>
                    <a:pt x="14" y="44"/>
                  </a:lnTo>
                  <a:lnTo>
                    <a:pt x="28" y="87"/>
                  </a:lnTo>
                  <a:lnTo>
                    <a:pt x="55" y="173"/>
                  </a:lnTo>
                  <a:lnTo>
                    <a:pt x="82" y="249"/>
                  </a:lnTo>
                  <a:lnTo>
                    <a:pt x="96" y="292"/>
                  </a:lnTo>
                  <a:lnTo>
                    <a:pt x="101" y="346"/>
                  </a:lnTo>
                  <a:lnTo>
                    <a:pt x="132" y="670"/>
                  </a:lnTo>
                  <a:lnTo>
                    <a:pt x="155" y="1004"/>
                  </a:lnTo>
                  <a:lnTo>
                    <a:pt x="169" y="1350"/>
                  </a:lnTo>
                  <a:lnTo>
                    <a:pt x="182" y="1695"/>
                  </a:lnTo>
                  <a:lnTo>
                    <a:pt x="187" y="2040"/>
                  </a:lnTo>
                  <a:lnTo>
                    <a:pt x="187" y="2396"/>
                  </a:lnTo>
                  <a:lnTo>
                    <a:pt x="182" y="2753"/>
                  </a:lnTo>
                  <a:lnTo>
                    <a:pt x="173" y="3109"/>
                  </a:lnTo>
                  <a:lnTo>
                    <a:pt x="164" y="3465"/>
                  </a:lnTo>
                  <a:lnTo>
                    <a:pt x="151" y="3832"/>
                  </a:lnTo>
                  <a:lnTo>
                    <a:pt x="114" y="4555"/>
                  </a:lnTo>
                  <a:lnTo>
                    <a:pt x="73" y="5267"/>
                  </a:lnTo>
                  <a:lnTo>
                    <a:pt x="28" y="5980"/>
                  </a:lnTo>
                  <a:lnTo>
                    <a:pt x="700" y="6109"/>
                  </a:lnTo>
                  <a:lnTo>
                    <a:pt x="1405" y="6228"/>
                  </a:lnTo>
                  <a:lnTo>
                    <a:pt x="2136" y="6336"/>
                  </a:lnTo>
                  <a:lnTo>
                    <a:pt x="2895" y="6433"/>
                  </a:lnTo>
                  <a:lnTo>
                    <a:pt x="3276" y="6466"/>
                  </a:lnTo>
                  <a:lnTo>
                    <a:pt x="3663" y="6498"/>
                  </a:lnTo>
                  <a:lnTo>
                    <a:pt x="4053" y="6519"/>
                  </a:lnTo>
                  <a:lnTo>
                    <a:pt x="4444" y="6541"/>
                  </a:lnTo>
                  <a:lnTo>
                    <a:pt x="5221" y="6541"/>
                  </a:lnTo>
                  <a:lnTo>
                    <a:pt x="5612" y="6519"/>
                  </a:lnTo>
                  <a:lnTo>
                    <a:pt x="5998" y="6498"/>
                  </a:lnTo>
                  <a:lnTo>
                    <a:pt x="5953" y="6390"/>
                  </a:lnTo>
                  <a:lnTo>
                    <a:pt x="5939" y="6325"/>
                  </a:lnTo>
                  <a:lnTo>
                    <a:pt x="5925" y="6250"/>
                  </a:lnTo>
                  <a:lnTo>
                    <a:pt x="5898" y="6055"/>
                  </a:lnTo>
                  <a:lnTo>
                    <a:pt x="5880" y="5850"/>
                  </a:lnTo>
                  <a:lnTo>
                    <a:pt x="5862" y="5656"/>
                  </a:lnTo>
                  <a:lnTo>
                    <a:pt x="5848" y="5451"/>
                  </a:lnTo>
                  <a:lnTo>
                    <a:pt x="5839" y="5246"/>
                  </a:lnTo>
                  <a:lnTo>
                    <a:pt x="5834" y="5052"/>
                  </a:lnTo>
                  <a:lnTo>
                    <a:pt x="5825" y="4641"/>
                  </a:lnTo>
                  <a:lnTo>
                    <a:pt x="5825" y="4231"/>
                  </a:lnTo>
                  <a:lnTo>
                    <a:pt x="5830" y="3832"/>
                  </a:lnTo>
                  <a:lnTo>
                    <a:pt x="5834" y="3422"/>
                  </a:lnTo>
                  <a:lnTo>
                    <a:pt x="5834" y="3001"/>
                  </a:lnTo>
                  <a:lnTo>
                    <a:pt x="5834" y="2699"/>
                  </a:lnTo>
                  <a:lnTo>
                    <a:pt x="5830" y="2386"/>
                  </a:lnTo>
                  <a:lnTo>
                    <a:pt x="5812" y="1760"/>
                  </a:lnTo>
                  <a:lnTo>
                    <a:pt x="5803" y="1457"/>
                  </a:lnTo>
                  <a:lnTo>
                    <a:pt x="5798" y="1155"/>
                  </a:lnTo>
                  <a:lnTo>
                    <a:pt x="5798" y="853"/>
                  </a:lnTo>
                  <a:lnTo>
                    <a:pt x="5807" y="551"/>
                  </a:lnTo>
                  <a:lnTo>
                    <a:pt x="2904" y="281"/>
                  </a:lnTo>
                  <a:lnTo>
                    <a:pt x="1455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6"/>
            <p:cNvSpPr/>
            <p:nvPr/>
          </p:nvSpPr>
          <p:spPr>
            <a:xfrm>
              <a:off x="4226600" y="-730300"/>
              <a:ext cx="467325" cy="671625"/>
            </a:xfrm>
            <a:custGeom>
              <a:avLst/>
              <a:gdLst/>
              <a:ahLst/>
              <a:cxnLst/>
              <a:rect l="l" t="t" r="r" b="b"/>
              <a:pathLst>
                <a:path w="18693" h="26865" extrusionOk="0">
                  <a:moveTo>
                    <a:pt x="13268" y="0"/>
                  </a:moveTo>
                  <a:lnTo>
                    <a:pt x="13236" y="551"/>
                  </a:lnTo>
                  <a:lnTo>
                    <a:pt x="13195" y="1090"/>
                  </a:lnTo>
                  <a:lnTo>
                    <a:pt x="13109" y="2180"/>
                  </a:lnTo>
                  <a:lnTo>
                    <a:pt x="13091" y="2364"/>
                  </a:lnTo>
                  <a:lnTo>
                    <a:pt x="13063" y="2526"/>
                  </a:lnTo>
                  <a:lnTo>
                    <a:pt x="13036" y="2677"/>
                  </a:lnTo>
                  <a:lnTo>
                    <a:pt x="13000" y="2817"/>
                  </a:lnTo>
                  <a:lnTo>
                    <a:pt x="12959" y="2936"/>
                  </a:lnTo>
                  <a:lnTo>
                    <a:pt x="12913" y="3055"/>
                  </a:lnTo>
                  <a:lnTo>
                    <a:pt x="12863" y="3163"/>
                  </a:lnTo>
                  <a:lnTo>
                    <a:pt x="12813" y="3260"/>
                  </a:lnTo>
                  <a:lnTo>
                    <a:pt x="12759" y="3335"/>
                  </a:lnTo>
                  <a:lnTo>
                    <a:pt x="12700" y="3411"/>
                  </a:lnTo>
                  <a:lnTo>
                    <a:pt x="12636" y="3465"/>
                  </a:lnTo>
                  <a:lnTo>
                    <a:pt x="12577" y="3519"/>
                  </a:lnTo>
                  <a:lnTo>
                    <a:pt x="12509" y="3551"/>
                  </a:lnTo>
                  <a:lnTo>
                    <a:pt x="12445" y="3584"/>
                  </a:lnTo>
                  <a:lnTo>
                    <a:pt x="12377" y="3594"/>
                  </a:lnTo>
                  <a:lnTo>
                    <a:pt x="12309" y="3605"/>
                  </a:lnTo>
                  <a:lnTo>
                    <a:pt x="12236" y="4015"/>
                  </a:lnTo>
                  <a:lnTo>
                    <a:pt x="12159" y="4415"/>
                  </a:lnTo>
                  <a:lnTo>
                    <a:pt x="12073" y="4803"/>
                  </a:lnTo>
                  <a:lnTo>
                    <a:pt x="11982" y="5170"/>
                  </a:lnTo>
                  <a:lnTo>
                    <a:pt x="11887" y="5526"/>
                  </a:lnTo>
                  <a:lnTo>
                    <a:pt x="11787" y="5861"/>
                  </a:lnTo>
                  <a:lnTo>
                    <a:pt x="11678" y="6185"/>
                  </a:lnTo>
                  <a:lnTo>
                    <a:pt x="11569" y="6498"/>
                  </a:lnTo>
                  <a:lnTo>
                    <a:pt x="11450" y="6789"/>
                  </a:lnTo>
                  <a:lnTo>
                    <a:pt x="11328" y="7070"/>
                  </a:lnTo>
                  <a:lnTo>
                    <a:pt x="11205" y="7340"/>
                  </a:lnTo>
                  <a:lnTo>
                    <a:pt x="11073" y="7599"/>
                  </a:lnTo>
                  <a:lnTo>
                    <a:pt x="10942" y="7836"/>
                  </a:lnTo>
                  <a:lnTo>
                    <a:pt x="10805" y="8052"/>
                  </a:lnTo>
                  <a:lnTo>
                    <a:pt x="10664" y="8268"/>
                  </a:lnTo>
                  <a:lnTo>
                    <a:pt x="10519" y="8462"/>
                  </a:lnTo>
                  <a:lnTo>
                    <a:pt x="10369" y="8646"/>
                  </a:lnTo>
                  <a:lnTo>
                    <a:pt x="10219" y="8818"/>
                  </a:lnTo>
                  <a:lnTo>
                    <a:pt x="10065" y="8980"/>
                  </a:lnTo>
                  <a:lnTo>
                    <a:pt x="9906" y="9120"/>
                  </a:lnTo>
                  <a:lnTo>
                    <a:pt x="9747" y="9250"/>
                  </a:lnTo>
                  <a:lnTo>
                    <a:pt x="9583" y="9369"/>
                  </a:lnTo>
                  <a:lnTo>
                    <a:pt x="9420" y="9477"/>
                  </a:lnTo>
                  <a:lnTo>
                    <a:pt x="9251" y="9563"/>
                  </a:lnTo>
                  <a:lnTo>
                    <a:pt x="9083" y="9649"/>
                  </a:lnTo>
                  <a:lnTo>
                    <a:pt x="8915" y="9714"/>
                  </a:lnTo>
                  <a:lnTo>
                    <a:pt x="8743" y="9768"/>
                  </a:lnTo>
                  <a:lnTo>
                    <a:pt x="8570" y="9811"/>
                  </a:lnTo>
                  <a:lnTo>
                    <a:pt x="8393" y="9844"/>
                  </a:lnTo>
                  <a:lnTo>
                    <a:pt x="8220" y="9865"/>
                  </a:lnTo>
                  <a:lnTo>
                    <a:pt x="8043" y="9876"/>
                  </a:lnTo>
                  <a:lnTo>
                    <a:pt x="7866" y="9865"/>
                  </a:lnTo>
                  <a:lnTo>
                    <a:pt x="7688" y="9854"/>
                  </a:lnTo>
                  <a:lnTo>
                    <a:pt x="7511" y="9822"/>
                  </a:lnTo>
                  <a:lnTo>
                    <a:pt x="7334" y="9790"/>
                  </a:lnTo>
                  <a:lnTo>
                    <a:pt x="7157" y="9736"/>
                  </a:lnTo>
                  <a:lnTo>
                    <a:pt x="6980" y="9682"/>
                  </a:lnTo>
                  <a:lnTo>
                    <a:pt x="6802" y="9606"/>
                  </a:lnTo>
                  <a:lnTo>
                    <a:pt x="6625" y="9520"/>
                  </a:lnTo>
                  <a:lnTo>
                    <a:pt x="6453" y="9433"/>
                  </a:lnTo>
                  <a:lnTo>
                    <a:pt x="6275" y="9326"/>
                  </a:lnTo>
                  <a:lnTo>
                    <a:pt x="6103" y="9218"/>
                  </a:lnTo>
                  <a:lnTo>
                    <a:pt x="5930" y="9088"/>
                  </a:lnTo>
                  <a:lnTo>
                    <a:pt x="5762" y="8959"/>
                  </a:lnTo>
                  <a:lnTo>
                    <a:pt x="5594" y="8818"/>
                  </a:lnTo>
                  <a:lnTo>
                    <a:pt x="5426" y="8667"/>
                  </a:lnTo>
                  <a:lnTo>
                    <a:pt x="5262" y="8494"/>
                  </a:lnTo>
                  <a:lnTo>
                    <a:pt x="5099" y="8322"/>
                  </a:lnTo>
                  <a:lnTo>
                    <a:pt x="4940" y="8149"/>
                  </a:lnTo>
                  <a:lnTo>
                    <a:pt x="4785" y="7955"/>
                  </a:lnTo>
                  <a:lnTo>
                    <a:pt x="4631" y="7750"/>
                  </a:lnTo>
                  <a:lnTo>
                    <a:pt x="4481" y="7545"/>
                  </a:lnTo>
                  <a:lnTo>
                    <a:pt x="4331" y="7318"/>
                  </a:lnTo>
                  <a:lnTo>
                    <a:pt x="4185" y="7091"/>
                  </a:lnTo>
                  <a:lnTo>
                    <a:pt x="4045" y="6865"/>
                  </a:lnTo>
                  <a:lnTo>
                    <a:pt x="3908" y="6616"/>
                  </a:lnTo>
                  <a:lnTo>
                    <a:pt x="3777" y="6357"/>
                  </a:lnTo>
                  <a:lnTo>
                    <a:pt x="3645" y="6098"/>
                  </a:lnTo>
                  <a:lnTo>
                    <a:pt x="3522" y="5829"/>
                  </a:lnTo>
                  <a:lnTo>
                    <a:pt x="3399" y="5548"/>
                  </a:lnTo>
                  <a:lnTo>
                    <a:pt x="3286" y="5267"/>
                  </a:lnTo>
                  <a:lnTo>
                    <a:pt x="3172" y="4976"/>
                  </a:lnTo>
                  <a:lnTo>
                    <a:pt x="3068" y="4674"/>
                  </a:lnTo>
                  <a:lnTo>
                    <a:pt x="2968" y="4361"/>
                  </a:lnTo>
                  <a:lnTo>
                    <a:pt x="2918" y="4177"/>
                  </a:lnTo>
                  <a:lnTo>
                    <a:pt x="2881" y="3994"/>
                  </a:lnTo>
                  <a:lnTo>
                    <a:pt x="2854" y="3810"/>
                  </a:lnTo>
                  <a:lnTo>
                    <a:pt x="2841" y="3616"/>
                  </a:lnTo>
                  <a:lnTo>
                    <a:pt x="2836" y="3432"/>
                  </a:lnTo>
                  <a:lnTo>
                    <a:pt x="2841" y="3249"/>
                  </a:lnTo>
                  <a:lnTo>
                    <a:pt x="2850" y="3065"/>
                  </a:lnTo>
                  <a:lnTo>
                    <a:pt x="2872" y="2893"/>
                  </a:lnTo>
                  <a:lnTo>
                    <a:pt x="2900" y="2720"/>
                  </a:lnTo>
                  <a:lnTo>
                    <a:pt x="2936" y="2558"/>
                  </a:lnTo>
                  <a:lnTo>
                    <a:pt x="2981" y="2396"/>
                  </a:lnTo>
                  <a:lnTo>
                    <a:pt x="3027" y="2245"/>
                  </a:lnTo>
                  <a:lnTo>
                    <a:pt x="3081" y="2094"/>
                  </a:lnTo>
                  <a:lnTo>
                    <a:pt x="3140" y="1965"/>
                  </a:lnTo>
                  <a:lnTo>
                    <a:pt x="3204" y="1846"/>
                  </a:lnTo>
                  <a:lnTo>
                    <a:pt x="3272" y="1738"/>
                  </a:lnTo>
                  <a:lnTo>
                    <a:pt x="3272" y="1565"/>
                  </a:lnTo>
                  <a:lnTo>
                    <a:pt x="3113" y="1835"/>
                  </a:lnTo>
                  <a:lnTo>
                    <a:pt x="2959" y="2126"/>
                  </a:lnTo>
                  <a:lnTo>
                    <a:pt x="2809" y="2407"/>
                  </a:lnTo>
                  <a:lnTo>
                    <a:pt x="2663" y="2709"/>
                  </a:lnTo>
                  <a:lnTo>
                    <a:pt x="2523" y="3001"/>
                  </a:lnTo>
                  <a:lnTo>
                    <a:pt x="2382" y="3303"/>
                  </a:lnTo>
                  <a:lnTo>
                    <a:pt x="2250" y="3605"/>
                  </a:lnTo>
                  <a:lnTo>
                    <a:pt x="2118" y="3918"/>
                  </a:lnTo>
                  <a:lnTo>
                    <a:pt x="1991" y="4231"/>
                  </a:lnTo>
                  <a:lnTo>
                    <a:pt x="1868" y="4544"/>
                  </a:lnTo>
                  <a:lnTo>
                    <a:pt x="1750" y="4868"/>
                  </a:lnTo>
                  <a:lnTo>
                    <a:pt x="1637" y="5192"/>
                  </a:lnTo>
                  <a:lnTo>
                    <a:pt x="1528" y="5516"/>
                  </a:lnTo>
                  <a:lnTo>
                    <a:pt x="1423" y="5850"/>
                  </a:lnTo>
                  <a:lnTo>
                    <a:pt x="1319" y="6185"/>
                  </a:lnTo>
                  <a:lnTo>
                    <a:pt x="1219" y="6519"/>
                  </a:lnTo>
                  <a:lnTo>
                    <a:pt x="1128" y="6865"/>
                  </a:lnTo>
                  <a:lnTo>
                    <a:pt x="1037" y="7210"/>
                  </a:lnTo>
                  <a:lnTo>
                    <a:pt x="951" y="7555"/>
                  </a:lnTo>
                  <a:lnTo>
                    <a:pt x="864" y="7912"/>
                  </a:lnTo>
                  <a:lnTo>
                    <a:pt x="787" y="8268"/>
                  </a:lnTo>
                  <a:lnTo>
                    <a:pt x="710" y="8624"/>
                  </a:lnTo>
                  <a:lnTo>
                    <a:pt x="642" y="8991"/>
                  </a:lnTo>
                  <a:lnTo>
                    <a:pt x="573" y="9347"/>
                  </a:lnTo>
                  <a:lnTo>
                    <a:pt x="510" y="9714"/>
                  </a:lnTo>
                  <a:lnTo>
                    <a:pt x="451" y="10092"/>
                  </a:lnTo>
                  <a:lnTo>
                    <a:pt x="392" y="10459"/>
                  </a:lnTo>
                  <a:lnTo>
                    <a:pt x="342" y="10837"/>
                  </a:lnTo>
                  <a:lnTo>
                    <a:pt x="292" y="11214"/>
                  </a:lnTo>
                  <a:lnTo>
                    <a:pt x="246" y="11603"/>
                  </a:lnTo>
                  <a:lnTo>
                    <a:pt x="205" y="11981"/>
                  </a:lnTo>
                  <a:lnTo>
                    <a:pt x="169" y="12369"/>
                  </a:lnTo>
                  <a:lnTo>
                    <a:pt x="137" y="12758"/>
                  </a:lnTo>
                  <a:lnTo>
                    <a:pt x="105" y="13146"/>
                  </a:lnTo>
                  <a:lnTo>
                    <a:pt x="83" y="13546"/>
                  </a:lnTo>
                  <a:lnTo>
                    <a:pt x="60" y="13934"/>
                  </a:lnTo>
                  <a:lnTo>
                    <a:pt x="42" y="14334"/>
                  </a:lnTo>
                  <a:lnTo>
                    <a:pt x="24" y="14733"/>
                  </a:lnTo>
                  <a:lnTo>
                    <a:pt x="15" y="15143"/>
                  </a:lnTo>
                  <a:lnTo>
                    <a:pt x="5" y="15542"/>
                  </a:lnTo>
                  <a:lnTo>
                    <a:pt x="1" y="15953"/>
                  </a:lnTo>
                  <a:lnTo>
                    <a:pt x="1" y="16363"/>
                  </a:lnTo>
                  <a:lnTo>
                    <a:pt x="5" y="16773"/>
                  </a:lnTo>
                  <a:lnTo>
                    <a:pt x="15" y="17183"/>
                  </a:lnTo>
                  <a:lnTo>
                    <a:pt x="24" y="17593"/>
                  </a:lnTo>
                  <a:lnTo>
                    <a:pt x="37" y="18014"/>
                  </a:lnTo>
                  <a:lnTo>
                    <a:pt x="55" y="18424"/>
                  </a:lnTo>
                  <a:lnTo>
                    <a:pt x="78" y="18845"/>
                  </a:lnTo>
                  <a:lnTo>
                    <a:pt x="101" y="19266"/>
                  </a:lnTo>
                  <a:lnTo>
                    <a:pt x="128" y="19687"/>
                  </a:lnTo>
                  <a:lnTo>
                    <a:pt x="164" y="20108"/>
                  </a:lnTo>
                  <a:lnTo>
                    <a:pt x="196" y="20529"/>
                  </a:lnTo>
                  <a:lnTo>
                    <a:pt x="237" y="20961"/>
                  </a:lnTo>
                  <a:lnTo>
                    <a:pt x="278" y="21382"/>
                  </a:lnTo>
                  <a:lnTo>
                    <a:pt x="328" y="21813"/>
                  </a:lnTo>
                  <a:lnTo>
                    <a:pt x="378" y="22234"/>
                  </a:lnTo>
                  <a:lnTo>
                    <a:pt x="428" y="22666"/>
                  </a:lnTo>
                  <a:lnTo>
                    <a:pt x="487" y="23098"/>
                  </a:lnTo>
                  <a:lnTo>
                    <a:pt x="546" y="23529"/>
                  </a:lnTo>
                  <a:lnTo>
                    <a:pt x="610" y="23961"/>
                  </a:lnTo>
                  <a:lnTo>
                    <a:pt x="678" y="24393"/>
                  </a:lnTo>
                  <a:lnTo>
                    <a:pt x="746" y="24825"/>
                  </a:lnTo>
                  <a:lnTo>
                    <a:pt x="823" y="25256"/>
                  </a:lnTo>
                  <a:lnTo>
                    <a:pt x="901" y="25688"/>
                  </a:lnTo>
                  <a:lnTo>
                    <a:pt x="955" y="25612"/>
                  </a:lnTo>
                  <a:lnTo>
                    <a:pt x="1014" y="25548"/>
                  </a:lnTo>
                  <a:lnTo>
                    <a:pt x="1078" y="25483"/>
                  </a:lnTo>
                  <a:lnTo>
                    <a:pt x="1141" y="25429"/>
                  </a:lnTo>
                  <a:lnTo>
                    <a:pt x="1209" y="25386"/>
                  </a:lnTo>
                  <a:lnTo>
                    <a:pt x="1282" y="25353"/>
                  </a:lnTo>
                  <a:lnTo>
                    <a:pt x="1359" y="25343"/>
                  </a:lnTo>
                  <a:lnTo>
                    <a:pt x="1437" y="25343"/>
                  </a:lnTo>
                  <a:lnTo>
                    <a:pt x="2509" y="25505"/>
                  </a:lnTo>
                  <a:lnTo>
                    <a:pt x="3581" y="25645"/>
                  </a:lnTo>
                  <a:lnTo>
                    <a:pt x="4653" y="25764"/>
                  </a:lnTo>
                  <a:lnTo>
                    <a:pt x="5726" y="25882"/>
                  </a:lnTo>
                  <a:lnTo>
                    <a:pt x="6798" y="25979"/>
                  </a:lnTo>
                  <a:lnTo>
                    <a:pt x="7866" y="26077"/>
                  </a:lnTo>
                  <a:lnTo>
                    <a:pt x="10010" y="26249"/>
                  </a:lnTo>
                  <a:lnTo>
                    <a:pt x="12150" y="26400"/>
                  </a:lnTo>
                  <a:lnTo>
                    <a:pt x="14295" y="26551"/>
                  </a:lnTo>
                  <a:lnTo>
                    <a:pt x="16439" y="26703"/>
                  </a:lnTo>
                  <a:lnTo>
                    <a:pt x="18579" y="26864"/>
                  </a:lnTo>
                  <a:lnTo>
                    <a:pt x="18579" y="26843"/>
                  </a:lnTo>
                  <a:lnTo>
                    <a:pt x="18575" y="26811"/>
                  </a:lnTo>
                  <a:lnTo>
                    <a:pt x="18570" y="26778"/>
                  </a:lnTo>
                  <a:lnTo>
                    <a:pt x="18566" y="26724"/>
                  </a:lnTo>
                  <a:lnTo>
                    <a:pt x="18593" y="26238"/>
                  </a:lnTo>
                  <a:lnTo>
                    <a:pt x="18615" y="25753"/>
                  </a:lnTo>
                  <a:lnTo>
                    <a:pt x="18638" y="25278"/>
                  </a:lnTo>
                  <a:lnTo>
                    <a:pt x="18652" y="24792"/>
                  </a:lnTo>
                  <a:lnTo>
                    <a:pt x="18665" y="24317"/>
                  </a:lnTo>
                  <a:lnTo>
                    <a:pt x="18679" y="23842"/>
                  </a:lnTo>
                  <a:lnTo>
                    <a:pt x="18688" y="23367"/>
                  </a:lnTo>
                  <a:lnTo>
                    <a:pt x="18693" y="22893"/>
                  </a:lnTo>
                  <a:lnTo>
                    <a:pt x="18693" y="22418"/>
                  </a:lnTo>
                  <a:lnTo>
                    <a:pt x="18693" y="21954"/>
                  </a:lnTo>
                  <a:lnTo>
                    <a:pt x="18684" y="21489"/>
                  </a:lnTo>
                  <a:lnTo>
                    <a:pt x="18679" y="21025"/>
                  </a:lnTo>
                  <a:lnTo>
                    <a:pt x="18665" y="20561"/>
                  </a:lnTo>
                  <a:lnTo>
                    <a:pt x="18652" y="20108"/>
                  </a:lnTo>
                  <a:lnTo>
                    <a:pt x="18634" y="19655"/>
                  </a:lnTo>
                  <a:lnTo>
                    <a:pt x="18615" y="19201"/>
                  </a:lnTo>
                  <a:lnTo>
                    <a:pt x="18588" y="18748"/>
                  </a:lnTo>
                  <a:lnTo>
                    <a:pt x="18561" y="18305"/>
                  </a:lnTo>
                  <a:lnTo>
                    <a:pt x="18534" y="17852"/>
                  </a:lnTo>
                  <a:lnTo>
                    <a:pt x="18497" y="17410"/>
                  </a:lnTo>
                  <a:lnTo>
                    <a:pt x="18461" y="16978"/>
                  </a:lnTo>
                  <a:lnTo>
                    <a:pt x="18420" y="16546"/>
                  </a:lnTo>
                  <a:lnTo>
                    <a:pt x="18379" y="16114"/>
                  </a:lnTo>
                  <a:lnTo>
                    <a:pt x="18334" y="15683"/>
                  </a:lnTo>
                  <a:lnTo>
                    <a:pt x="18284" y="15251"/>
                  </a:lnTo>
                  <a:lnTo>
                    <a:pt x="18229" y="14830"/>
                  </a:lnTo>
                  <a:lnTo>
                    <a:pt x="18175" y="14409"/>
                  </a:lnTo>
                  <a:lnTo>
                    <a:pt x="18116" y="13999"/>
                  </a:lnTo>
                  <a:lnTo>
                    <a:pt x="18052" y="13589"/>
                  </a:lnTo>
                  <a:lnTo>
                    <a:pt x="17984" y="13179"/>
                  </a:lnTo>
                  <a:lnTo>
                    <a:pt x="17916" y="12769"/>
                  </a:lnTo>
                  <a:lnTo>
                    <a:pt x="17843" y="12369"/>
                  </a:lnTo>
                  <a:lnTo>
                    <a:pt x="17766" y="11970"/>
                  </a:lnTo>
                  <a:lnTo>
                    <a:pt x="17689" y="11581"/>
                  </a:lnTo>
                  <a:lnTo>
                    <a:pt x="17602" y="11182"/>
                  </a:lnTo>
                  <a:lnTo>
                    <a:pt x="17521" y="10804"/>
                  </a:lnTo>
                  <a:lnTo>
                    <a:pt x="17430" y="10416"/>
                  </a:lnTo>
                  <a:lnTo>
                    <a:pt x="17339" y="10038"/>
                  </a:lnTo>
                  <a:lnTo>
                    <a:pt x="17239" y="9660"/>
                  </a:lnTo>
                  <a:lnTo>
                    <a:pt x="17143" y="9293"/>
                  </a:lnTo>
                  <a:lnTo>
                    <a:pt x="17039" y="8926"/>
                  </a:lnTo>
                  <a:lnTo>
                    <a:pt x="16934" y="8559"/>
                  </a:lnTo>
                  <a:lnTo>
                    <a:pt x="16825" y="8203"/>
                  </a:lnTo>
                  <a:lnTo>
                    <a:pt x="16712" y="7847"/>
                  </a:lnTo>
                  <a:lnTo>
                    <a:pt x="16594" y="7501"/>
                  </a:lnTo>
                  <a:lnTo>
                    <a:pt x="16476" y="7156"/>
                  </a:lnTo>
                  <a:lnTo>
                    <a:pt x="16353" y="6822"/>
                  </a:lnTo>
                  <a:lnTo>
                    <a:pt x="16226" y="6476"/>
                  </a:lnTo>
                  <a:lnTo>
                    <a:pt x="16094" y="6152"/>
                  </a:lnTo>
                  <a:lnTo>
                    <a:pt x="15962" y="5818"/>
                  </a:lnTo>
                  <a:lnTo>
                    <a:pt x="15826" y="5505"/>
                  </a:lnTo>
                  <a:lnTo>
                    <a:pt x="15685" y="5181"/>
                  </a:lnTo>
                  <a:lnTo>
                    <a:pt x="15544" y="4868"/>
                  </a:lnTo>
                  <a:lnTo>
                    <a:pt x="15394" y="4566"/>
                  </a:lnTo>
                  <a:lnTo>
                    <a:pt x="15244" y="4264"/>
                  </a:lnTo>
                  <a:lnTo>
                    <a:pt x="15090" y="3961"/>
                  </a:lnTo>
                  <a:lnTo>
                    <a:pt x="14935" y="3670"/>
                  </a:lnTo>
                  <a:lnTo>
                    <a:pt x="14772" y="3378"/>
                  </a:lnTo>
                  <a:lnTo>
                    <a:pt x="14608" y="3098"/>
                  </a:lnTo>
                  <a:lnTo>
                    <a:pt x="14440" y="2828"/>
                  </a:lnTo>
                  <a:lnTo>
                    <a:pt x="14267" y="2547"/>
                  </a:lnTo>
                  <a:lnTo>
                    <a:pt x="14095" y="2288"/>
                  </a:lnTo>
                  <a:lnTo>
                    <a:pt x="13918" y="2029"/>
                  </a:lnTo>
                  <a:lnTo>
                    <a:pt x="13736" y="1770"/>
                  </a:lnTo>
                  <a:lnTo>
                    <a:pt x="13677" y="1684"/>
                  </a:lnTo>
                  <a:lnTo>
                    <a:pt x="13622" y="1587"/>
                  </a:lnTo>
                  <a:lnTo>
                    <a:pt x="13572" y="1500"/>
                  </a:lnTo>
                  <a:lnTo>
                    <a:pt x="13527" y="1393"/>
                  </a:lnTo>
                  <a:lnTo>
                    <a:pt x="13486" y="1295"/>
                  </a:lnTo>
                  <a:lnTo>
                    <a:pt x="13445" y="1187"/>
                  </a:lnTo>
                  <a:lnTo>
                    <a:pt x="13413" y="1080"/>
                  </a:lnTo>
                  <a:lnTo>
                    <a:pt x="13381" y="961"/>
                  </a:lnTo>
                  <a:lnTo>
                    <a:pt x="13354" y="853"/>
                  </a:lnTo>
                  <a:lnTo>
                    <a:pt x="13331" y="734"/>
                  </a:lnTo>
                  <a:lnTo>
                    <a:pt x="13313" y="615"/>
                  </a:lnTo>
                  <a:lnTo>
                    <a:pt x="13295" y="497"/>
                  </a:lnTo>
                  <a:lnTo>
                    <a:pt x="13286" y="378"/>
                  </a:lnTo>
                  <a:lnTo>
                    <a:pt x="13277" y="248"/>
                  </a:lnTo>
                  <a:lnTo>
                    <a:pt x="13272" y="130"/>
                  </a:lnTo>
                  <a:lnTo>
                    <a:pt x="132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6"/>
            <p:cNvSpPr/>
            <p:nvPr/>
          </p:nvSpPr>
          <p:spPr>
            <a:xfrm>
              <a:off x="4240125" y="-2575"/>
              <a:ext cx="452100" cy="142775"/>
            </a:xfrm>
            <a:custGeom>
              <a:avLst/>
              <a:gdLst/>
              <a:ahLst/>
              <a:cxnLst/>
              <a:rect l="l" t="t" r="r" b="b"/>
              <a:pathLst>
                <a:path w="18084" h="5711" extrusionOk="0">
                  <a:moveTo>
                    <a:pt x="169" y="0"/>
                  </a:moveTo>
                  <a:lnTo>
                    <a:pt x="132" y="195"/>
                  </a:lnTo>
                  <a:lnTo>
                    <a:pt x="110" y="270"/>
                  </a:lnTo>
                  <a:lnTo>
                    <a:pt x="82" y="346"/>
                  </a:lnTo>
                  <a:lnTo>
                    <a:pt x="46" y="454"/>
                  </a:lnTo>
                  <a:lnTo>
                    <a:pt x="23" y="562"/>
                  </a:lnTo>
                  <a:lnTo>
                    <a:pt x="5" y="659"/>
                  </a:lnTo>
                  <a:lnTo>
                    <a:pt x="1" y="756"/>
                  </a:lnTo>
                  <a:lnTo>
                    <a:pt x="5" y="864"/>
                  </a:lnTo>
                  <a:lnTo>
                    <a:pt x="19" y="961"/>
                  </a:lnTo>
                  <a:lnTo>
                    <a:pt x="41" y="1047"/>
                  </a:lnTo>
                  <a:lnTo>
                    <a:pt x="73" y="1145"/>
                  </a:lnTo>
                  <a:lnTo>
                    <a:pt x="110" y="1242"/>
                  </a:lnTo>
                  <a:lnTo>
                    <a:pt x="155" y="1328"/>
                  </a:lnTo>
                  <a:lnTo>
                    <a:pt x="210" y="1414"/>
                  </a:lnTo>
                  <a:lnTo>
                    <a:pt x="273" y="1501"/>
                  </a:lnTo>
                  <a:lnTo>
                    <a:pt x="341" y="1587"/>
                  </a:lnTo>
                  <a:lnTo>
                    <a:pt x="414" y="1673"/>
                  </a:lnTo>
                  <a:lnTo>
                    <a:pt x="496" y="1760"/>
                  </a:lnTo>
                  <a:lnTo>
                    <a:pt x="582" y="1835"/>
                  </a:lnTo>
                  <a:lnTo>
                    <a:pt x="778" y="1997"/>
                  </a:lnTo>
                  <a:lnTo>
                    <a:pt x="987" y="2148"/>
                  </a:lnTo>
                  <a:lnTo>
                    <a:pt x="1218" y="2299"/>
                  </a:lnTo>
                  <a:lnTo>
                    <a:pt x="1464" y="2440"/>
                  </a:lnTo>
                  <a:lnTo>
                    <a:pt x="1727" y="2569"/>
                  </a:lnTo>
                  <a:lnTo>
                    <a:pt x="1995" y="2699"/>
                  </a:lnTo>
                  <a:lnTo>
                    <a:pt x="2277" y="2817"/>
                  </a:lnTo>
                  <a:lnTo>
                    <a:pt x="2563" y="2936"/>
                  </a:lnTo>
                  <a:lnTo>
                    <a:pt x="2854" y="3044"/>
                  </a:lnTo>
                  <a:lnTo>
                    <a:pt x="3145" y="3141"/>
                  </a:lnTo>
                  <a:lnTo>
                    <a:pt x="3722" y="3325"/>
                  </a:lnTo>
                  <a:lnTo>
                    <a:pt x="4281" y="3487"/>
                  </a:lnTo>
                  <a:lnTo>
                    <a:pt x="4794" y="3616"/>
                  </a:lnTo>
                  <a:lnTo>
                    <a:pt x="5244" y="3724"/>
                  </a:lnTo>
                  <a:lnTo>
                    <a:pt x="5621" y="3800"/>
                  </a:lnTo>
                  <a:lnTo>
                    <a:pt x="6048" y="3875"/>
                  </a:lnTo>
                  <a:lnTo>
                    <a:pt x="6998" y="4059"/>
                  </a:lnTo>
                  <a:lnTo>
                    <a:pt x="7947" y="4221"/>
                  </a:lnTo>
                  <a:lnTo>
                    <a:pt x="8897" y="4393"/>
                  </a:lnTo>
                  <a:lnTo>
                    <a:pt x="9846" y="4566"/>
                  </a:lnTo>
                  <a:lnTo>
                    <a:pt x="10796" y="4728"/>
                  </a:lnTo>
                  <a:lnTo>
                    <a:pt x="11745" y="4901"/>
                  </a:lnTo>
                  <a:lnTo>
                    <a:pt x="13645" y="5257"/>
                  </a:lnTo>
                  <a:lnTo>
                    <a:pt x="14026" y="5322"/>
                  </a:lnTo>
                  <a:lnTo>
                    <a:pt x="14403" y="5386"/>
                  </a:lnTo>
                  <a:lnTo>
                    <a:pt x="15158" y="5537"/>
                  </a:lnTo>
                  <a:lnTo>
                    <a:pt x="15289" y="5602"/>
                  </a:lnTo>
                  <a:lnTo>
                    <a:pt x="15417" y="5645"/>
                  </a:lnTo>
                  <a:lnTo>
                    <a:pt x="15539" y="5678"/>
                  </a:lnTo>
                  <a:lnTo>
                    <a:pt x="15662" y="5699"/>
                  </a:lnTo>
                  <a:lnTo>
                    <a:pt x="15785" y="5710"/>
                  </a:lnTo>
                  <a:lnTo>
                    <a:pt x="15898" y="5710"/>
                  </a:lnTo>
                  <a:lnTo>
                    <a:pt x="16016" y="5688"/>
                  </a:lnTo>
                  <a:lnTo>
                    <a:pt x="16125" y="5656"/>
                  </a:lnTo>
                  <a:lnTo>
                    <a:pt x="16239" y="5613"/>
                  </a:lnTo>
                  <a:lnTo>
                    <a:pt x="16343" y="5559"/>
                  </a:lnTo>
                  <a:lnTo>
                    <a:pt x="16448" y="5494"/>
                  </a:lnTo>
                  <a:lnTo>
                    <a:pt x="16552" y="5408"/>
                  </a:lnTo>
                  <a:lnTo>
                    <a:pt x="16652" y="5311"/>
                  </a:lnTo>
                  <a:lnTo>
                    <a:pt x="16748" y="5203"/>
                  </a:lnTo>
                  <a:lnTo>
                    <a:pt x="16843" y="5073"/>
                  </a:lnTo>
                  <a:lnTo>
                    <a:pt x="16939" y="4944"/>
                  </a:lnTo>
                  <a:lnTo>
                    <a:pt x="17029" y="4793"/>
                  </a:lnTo>
                  <a:lnTo>
                    <a:pt x="17116" y="4631"/>
                  </a:lnTo>
                  <a:lnTo>
                    <a:pt x="17202" y="4458"/>
                  </a:lnTo>
                  <a:lnTo>
                    <a:pt x="17284" y="4264"/>
                  </a:lnTo>
                  <a:lnTo>
                    <a:pt x="17366" y="4059"/>
                  </a:lnTo>
                  <a:lnTo>
                    <a:pt x="17443" y="3843"/>
                  </a:lnTo>
                  <a:lnTo>
                    <a:pt x="17516" y="3616"/>
                  </a:lnTo>
                  <a:lnTo>
                    <a:pt x="17588" y="3379"/>
                  </a:lnTo>
                  <a:lnTo>
                    <a:pt x="17661" y="3120"/>
                  </a:lnTo>
                  <a:lnTo>
                    <a:pt x="17729" y="2861"/>
                  </a:lnTo>
                  <a:lnTo>
                    <a:pt x="17793" y="2580"/>
                  </a:lnTo>
                  <a:lnTo>
                    <a:pt x="17856" y="2278"/>
                  </a:lnTo>
                  <a:lnTo>
                    <a:pt x="17915" y="1976"/>
                  </a:lnTo>
                  <a:lnTo>
                    <a:pt x="17975" y="1652"/>
                  </a:lnTo>
                  <a:lnTo>
                    <a:pt x="18029" y="1317"/>
                  </a:lnTo>
                  <a:lnTo>
                    <a:pt x="18084" y="972"/>
                  </a:lnTo>
                  <a:lnTo>
                    <a:pt x="17547" y="1091"/>
                  </a:lnTo>
                  <a:lnTo>
                    <a:pt x="17011" y="1188"/>
                  </a:lnTo>
                  <a:lnTo>
                    <a:pt x="16480" y="1285"/>
                  </a:lnTo>
                  <a:lnTo>
                    <a:pt x="15944" y="1371"/>
                  </a:lnTo>
                  <a:lnTo>
                    <a:pt x="15403" y="1447"/>
                  </a:lnTo>
                  <a:lnTo>
                    <a:pt x="14867" y="1522"/>
                  </a:lnTo>
                  <a:lnTo>
                    <a:pt x="14331" y="1576"/>
                  </a:lnTo>
                  <a:lnTo>
                    <a:pt x="13795" y="1630"/>
                  </a:lnTo>
                  <a:lnTo>
                    <a:pt x="13258" y="1684"/>
                  </a:lnTo>
                  <a:lnTo>
                    <a:pt x="12718" y="1717"/>
                  </a:lnTo>
                  <a:lnTo>
                    <a:pt x="12182" y="1749"/>
                  </a:lnTo>
                  <a:lnTo>
                    <a:pt x="11641" y="1771"/>
                  </a:lnTo>
                  <a:lnTo>
                    <a:pt x="11105" y="1792"/>
                  </a:lnTo>
                  <a:lnTo>
                    <a:pt x="10569" y="1803"/>
                  </a:lnTo>
                  <a:lnTo>
                    <a:pt x="9492" y="1803"/>
                  </a:lnTo>
                  <a:lnTo>
                    <a:pt x="8415" y="1781"/>
                  </a:lnTo>
                  <a:lnTo>
                    <a:pt x="7338" y="1727"/>
                  </a:lnTo>
                  <a:lnTo>
                    <a:pt x="6261" y="1652"/>
                  </a:lnTo>
                  <a:lnTo>
                    <a:pt x="5185" y="1555"/>
                  </a:lnTo>
                  <a:lnTo>
                    <a:pt x="4112" y="1436"/>
                  </a:lnTo>
                  <a:lnTo>
                    <a:pt x="3040" y="1306"/>
                  </a:lnTo>
                  <a:lnTo>
                    <a:pt x="1968" y="1145"/>
                  </a:lnTo>
                  <a:lnTo>
                    <a:pt x="896" y="972"/>
                  </a:lnTo>
                  <a:lnTo>
                    <a:pt x="837" y="961"/>
                  </a:lnTo>
                  <a:lnTo>
                    <a:pt x="778" y="929"/>
                  </a:lnTo>
                  <a:lnTo>
                    <a:pt x="718" y="907"/>
                  </a:lnTo>
                  <a:lnTo>
                    <a:pt x="664" y="864"/>
                  </a:lnTo>
                  <a:lnTo>
                    <a:pt x="614" y="821"/>
                  </a:lnTo>
                  <a:lnTo>
                    <a:pt x="559" y="778"/>
                  </a:lnTo>
                  <a:lnTo>
                    <a:pt x="514" y="724"/>
                  </a:lnTo>
                  <a:lnTo>
                    <a:pt x="469" y="659"/>
                  </a:lnTo>
                  <a:lnTo>
                    <a:pt x="423" y="594"/>
                  </a:lnTo>
                  <a:lnTo>
                    <a:pt x="382" y="519"/>
                  </a:lnTo>
                  <a:lnTo>
                    <a:pt x="305" y="367"/>
                  </a:lnTo>
                  <a:lnTo>
                    <a:pt x="232" y="19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6"/>
            <p:cNvSpPr/>
            <p:nvPr/>
          </p:nvSpPr>
          <p:spPr>
            <a:xfrm>
              <a:off x="4185375" y="-2347400"/>
              <a:ext cx="277975" cy="651925"/>
            </a:xfrm>
            <a:custGeom>
              <a:avLst/>
              <a:gdLst/>
              <a:ahLst/>
              <a:cxnLst/>
              <a:rect l="l" t="t" r="r" b="b"/>
              <a:pathLst>
                <a:path w="11119" h="26077" extrusionOk="0">
                  <a:moveTo>
                    <a:pt x="7743" y="1"/>
                  </a:moveTo>
                  <a:lnTo>
                    <a:pt x="7279" y="616"/>
                  </a:lnTo>
                  <a:lnTo>
                    <a:pt x="6811" y="1209"/>
                  </a:lnTo>
                  <a:lnTo>
                    <a:pt x="6343" y="1803"/>
                  </a:lnTo>
                  <a:lnTo>
                    <a:pt x="5871" y="2375"/>
                  </a:lnTo>
                  <a:lnTo>
                    <a:pt x="5394" y="2926"/>
                  </a:lnTo>
                  <a:lnTo>
                    <a:pt x="4917" y="3476"/>
                  </a:lnTo>
                  <a:lnTo>
                    <a:pt x="4435" y="4005"/>
                  </a:lnTo>
                  <a:lnTo>
                    <a:pt x="3953" y="4534"/>
                  </a:lnTo>
                  <a:lnTo>
                    <a:pt x="3467" y="5041"/>
                  </a:lnTo>
                  <a:lnTo>
                    <a:pt x="2981" y="5527"/>
                  </a:lnTo>
                  <a:lnTo>
                    <a:pt x="2490" y="6012"/>
                  </a:lnTo>
                  <a:lnTo>
                    <a:pt x="2000" y="6476"/>
                  </a:lnTo>
                  <a:lnTo>
                    <a:pt x="1505" y="6930"/>
                  </a:lnTo>
                  <a:lnTo>
                    <a:pt x="1005" y="7362"/>
                  </a:lnTo>
                  <a:lnTo>
                    <a:pt x="505" y="7793"/>
                  </a:lnTo>
                  <a:lnTo>
                    <a:pt x="1" y="8203"/>
                  </a:lnTo>
                  <a:lnTo>
                    <a:pt x="291" y="9229"/>
                  </a:lnTo>
                  <a:lnTo>
                    <a:pt x="578" y="10265"/>
                  </a:lnTo>
                  <a:lnTo>
                    <a:pt x="855" y="11323"/>
                  </a:lnTo>
                  <a:lnTo>
                    <a:pt x="1127" y="12391"/>
                  </a:lnTo>
                  <a:lnTo>
                    <a:pt x="1395" y="13470"/>
                  </a:lnTo>
                  <a:lnTo>
                    <a:pt x="1650" y="14561"/>
                  </a:lnTo>
                  <a:lnTo>
                    <a:pt x="1904" y="15672"/>
                  </a:lnTo>
                  <a:lnTo>
                    <a:pt x="2150" y="16784"/>
                  </a:lnTo>
                  <a:lnTo>
                    <a:pt x="2391" y="17917"/>
                  </a:lnTo>
                  <a:lnTo>
                    <a:pt x="2622" y="19051"/>
                  </a:lnTo>
                  <a:lnTo>
                    <a:pt x="2845" y="20205"/>
                  </a:lnTo>
                  <a:lnTo>
                    <a:pt x="3063" y="21360"/>
                  </a:lnTo>
                  <a:lnTo>
                    <a:pt x="3276" y="22526"/>
                  </a:lnTo>
                  <a:lnTo>
                    <a:pt x="3481" y="23702"/>
                  </a:lnTo>
                  <a:lnTo>
                    <a:pt x="3681" y="24879"/>
                  </a:lnTo>
                  <a:lnTo>
                    <a:pt x="3872" y="26077"/>
                  </a:lnTo>
                  <a:lnTo>
                    <a:pt x="4340" y="25602"/>
                  </a:lnTo>
                  <a:lnTo>
                    <a:pt x="4803" y="25138"/>
                  </a:lnTo>
                  <a:lnTo>
                    <a:pt x="5276" y="24695"/>
                  </a:lnTo>
                  <a:lnTo>
                    <a:pt x="5748" y="24253"/>
                  </a:lnTo>
                  <a:lnTo>
                    <a:pt x="6693" y="23400"/>
                  </a:lnTo>
                  <a:lnTo>
                    <a:pt x="7643" y="22548"/>
                  </a:lnTo>
                  <a:lnTo>
                    <a:pt x="8065" y="22159"/>
                  </a:lnTo>
                  <a:lnTo>
                    <a:pt x="8488" y="21760"/>
                  </a:lnTo>
                  <a:lnTo>
                    <a:pt x="8919" y="21350"/>
                  </a:lnTo>
                  <a:lnTo>
                    <a:pt x="9356" y="20950"/>
                  </a:lnTo>
                  <a:lnTo>
                    <a:pt x="9792" y="20562"/>
                  </a:lnTo>
                  <a:lnTo>
                    <a:pt x="10010" y="20367"/>
                  </a:lnTo>
                  <a:lnTo>
                    <a:pt x="10233" y="20184"/>
                  </a:lnTo>
                  <a:lnTo>
                    <a:pt x="10451" y="20011"/>
                  </a:lnTo>
                  <a:lnTo>
                    <a:pt x="10673" y="19849"/>
                  </a:lnTo>
                  <a:lnTo>
                    <a:pt x="10896" y="19687"/>
                  </a:lnTo>
                  <a:lnTo>
                    <a:pt x="11119" y="19536"/>
                  </a:lnTo>
                  <a:lnTo>
                    <a:pt x="10959" y="18252"/>
                  </a:lnTo>
                  <a:lnTo>
                    <a:pt x="10791" y="16967"/>
                  </a:lnTo>
                  <a:lnTo>
                    <a:pt x="10614" y="15705"/>
                  </a:lnTo>
                  <a:lnTo>
                    <a:pt x="10437" y="14431"/>
                  </a:lnTo>
                  <a:lnTo>
                    <a:pt x="10246" y="13179"/>
                  </a:lnTo>
                  <a:lnTo>
                    <a:pt x="10051" y="11927"/>
                  </a:lnTo>
                  <a:lnTo>
                    <a:pt x="9851" y="10686"/>
                  </a:lnTo>
                  <a:lnTo>
                    <a:pt x="9646" y="9466"/>
                  </a:lnTo>
                  <a:lnTo>
                    <a:pt x="9428" y="8236"/>
                  </a:lnTo>
                  <a:lnTo>
                    <a:pt x="9210" y="7027"/>
                  </a:lnTo>
                  <a:lnTo>
                    <a:pt x="8983" y="5829"/>
                  </a:lnTo>
                  <a:lnTo>
                    <a:pt x="8747" y="4642"/>
                  </a:lnTo>
                  <a:lnTo>
                    <a:pt x="8506" y="3465"/>
                  </a:lnTo>
                  <a:lnTo>
                    <a:pt x="8261" y="2300"/>
                  </a:lnTo>
                  <a:lnTo>
                    <a:pt x="8006" y="1145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6"/>
            <p:cNvSpPr/>
            <p:nvPr/>
          </p:nvSpPr>
          <p:spPr>
            <a:xfrm>
              <a:off x="4298175" y="-1770775"/>
              <a:ext cx="210725" cy="572075"/>
            </a:xfrm>
            <a:custGeom>
              <a:avLst/>
              <a:gdLst/>
              <a:ahLst/>
              <a:cxnLst/>
              <a:rect l="l" t="t" r="r" b="b"/>
              <a:pathLst>
                <a:path w="8429" h="22883" extrusionOk="0">
                  <a:moveTo>
                    <a:pt x="7015" y="1"/>
                  </a:moveTo>
                  <a:lnTo>
                    <a:pt x="6825" y="249"/>
                  </a:lnTo>
                  <a:lnTo>
                    <a:pt x="6634" y="486"/>
                  </a:lnTo>
                  <a:lnTo>
                    <a:pt x="6438" y="724"/>
                  </a:lnTo>
                  <a:lnTo>
                    <a:pt x="6238" y="950"/>
                  </a:lnTo>
                  <a:lnTo>
                    <a:pt x="5839" y="1393"/>
                  </a:lnTo>
                  <a:lnTo>
                    <a:pt x="5434" y="1825"/>
                  </a:lnTo>
                  <a:lnTo>
                    <a:pt x="5025" y="2235"/>
                  </a:lnTo>
                  <a:lnTo>
                    <a:pt x="4621" y="2645"/>
                  </a:lnTo>
                  <a:lnTo>
                    <a:pt x="4221" y="3044"/>
                  </a:lnTo>
                  <a:lnTo>
                    <a:pt x="3830" y="3454"/>
                  </a:lnTo>
                  <a:lnTo>
                    <a:pt x="2876" y="4469"/>
                  </a:lnTo>
                  <a:lnTo>
                    <a:pt x="1927" y="5484"/>
                  </a:lnTo>
                  <a:lnTo>
                    <a:pt x="1445" y="5980"/>
                  </a:lnTo>
                  <a:lnTo>
                    <a:pt x="968" y="6466"/>
                  </a:lnTo>
                  <a:lnTo>
                    <a:pt x="486" y="6941"/>
                  </a:lnTo>
                  <a:lnTo>
                    <a:pt x="0" y="7394"/>
                  </a:lnTo>
                  <a:lnTo>
                    <a:pt x="128" y="8365"/>
                  </a:lnTo>
                  <a:lnTo>
                    <a:pt x="255" y="9337"/>
                  </a:lnTo>
                  <a:lnTo>
                    <a:pt x="373" y="10297"/>
                  </a:lnTo>
                  <a:lnTo>
                    <a:pt x="491" y="11269"/>
                  </a:lnTo>
                  <a:lnTo>
                    <a:pt x="600" y="12240"/>
                  </a:lnTo>
                  <a:lnTo>
                    <a:pt x="705" y="13211"/>
                  </a:lnTo>
                  <a:lnTo>
                    <a:pt x="809" y="14183"/>
                  </a:lnTo>
                  <a:lnTo>
                    <a:pt x="904" y="15154"/>
                  </a:lnTo>
                  <a:lnTo>
                    <a:pt x="995" y="16126"/>
                  </a:lnTo>
                  <a:lnTo>
                    <a:pt x="1086" y="17097"/>
                  </a:lnTo>
                  <a:lnTo>
                    <a:pt x="1168" y="18068"/>
                  </a:lnTo>
                  <a:lnTo>
                    <a:pt x="1245" y="19029"/>
                  </a:lnTo>
                  <a:lnTo>
                    <a:pt x="1322" y="20000"/>
                  </a:lnTo>
                  <a:lnTo>
                    <a:pt x="1391" y="20961"/>
                  </a:lnTo>
                  <a:lnTo>
                    <a:pt x="1454" y="21922"/>
                  </a:lnTo>
                  <a:lnTo>
                    <a:pt x="1513" y="22882"/>
                  </a:lnTo>
                  <a:lnTo>
                    <a:pt x="1768" y="22666"/>
                  </a:lnTo>
                  <a:lnTo>
                    <a:pt x="2022" y="22472"/>
                  </a:lnTo>
                  <a:lnTo>
                    <a:pt x="2281" y="22289"/>
                  </a:lnTo>
                  <a:lnTo>
                    <a:pt x="2545" y="22127"/>
                  </a:lnTo>
                  <a:lnTo>
                    <a:pt x="2808" y="21976"/>
                  </a:lnTo>
                  <a:lnTo>
                    <a:pt x="3076" y="21846"/>
                  </a:lnTo>
                  <a:lnTo>
                    <a:pt x="3344" y="21717"/>
                  </a:lnTo>
                  <a:lnTo>
                    <a:pt x="3612" y="21598"/>
                  </a:lnTo>
                  <a:lnTo>
                    <a:pt x="3880" y="21490"/>
                  </a:lnTo>
                  <a:lnTo>
                    <a:pt x="4153" y="21393"/>
                  </a:lnTo>
                  <a:lnTo>
                    <a:pt x="4694" y="21198"/>
                  </a:lnTo>
                  <a:lnTo>
                    <a:pt x="5230" y="21015"/>
                  </a:lnTo>
                  <a:lnTo>
                    <a:pt x="5766" y="20810"/>
                  </a:lnTo>
                  <a:lnTo>
                    <a:pt x="6089" y="20691"/>
                  </a:lnTo>
                  <a:lnTo>
                    <a:pt x="6416" y="20551"/>
                  </a:lnTo>
                  <a:lnTo>
                    <a:pt x="7084" y="20281"/>
                  </a:lnTo>
                  <a:lnTo>
                    <a:pt x="7420" y="20152"/>
                  </a:lnTo>
                  <a:lnTo>
                    <a:pt x="7756" y="20044"/>
                  </a:lnTo>
                  <a:lnTo>
                    <a:pt x="8092" y="19946"/>
                  </a:lnTo>
                  <a:lnTo>
                    <a:pt x="8260" y="19903"/>
                  </a:lnTo>
                  <a:lnTo>
                    <a:pt x="8428" y="19882"/>
                  </a:lnTo>
                  <a:lnTo>
                    <a:pt x="8374" y="18619"/>
                  </a:lnTo>
                  <a:lnTo>
                    <a:pt x="8319" y="17356"/>
                  </a:lnTo>
                  <a:lnTo>
                    <a:pt x="8260" y="16093"/>
                  </a:lnTo>
                  <a:lnTo>
                    <a:pt x="8192" y="14841"/>
                  </a:lnTo>
                  <a:lnTo>
                    <a:pt x="8124" y="13578"/>
                  </a:lnTo>
                  <a:lnTo>
                    <a:pt x="8051" y="12326"/>
                  </a:lnTo>
                  <a:lnTo>
                    <a:pt x="7970" y="11085"/>
                  </a:lnTo>
                  <a:lnTo>
                    <a:pt x="7883" y="9833"/>
                  </a:lnTo>
                  <a:lnTo>
                    <a:pt x="7797" y="8592"/>
                  </a:lnTo>
                  <a:lnTo>
                    <a:pt x="7701" y="7351"/>
                  </a:lnTo>
                  <a:lnTo>
                    <a:pt x="7602" y="6120"/>
                  </a:lnTo>
                  <a:lnTo>
                    <a:pt x="7492" y="4890"/>
                  </a:lnTo>
                  <a:lnTo>
                    <a:pt x="7383" y="3660"/>
                  </a:lnTo>
                  <a:lnTo>
                    <a:pt x="7265" y="2429"/>
                  </a:lnTo>
                  <a:lnTo>
                    <a:pt x="7143" y="1209"/>
                  </a:lnTo>
                  <a:lnTo>
                    <a:pt x="70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6"/>
            <p:cNvSpPr/>
            <p:nvPr/>
          </p:nvSpPr>
          <p:spPr>
            <a:xfrm>
              <a:off x="4335325" y="-1177150"/>
              <a:ext cx="180400" cy="594200"/>
            </a:xfrm>
            <a:custGeom>
              <a:avLst/>
              <a:gdLst/>
              <a:ahLst/>
              <a:cxnLst/>
              <a:rect l="l" t="t" r="r" b="b"/>
              <a:pathLst>
                <a:path w="7216" h="23768" extrusionOk="0">
                  <a:moveTo>
                    <a:pt x="7074" y="1"/>
                  </a:moveTo>
                  <a:lnTo>
                    <a:pt x="6747" y="217"/>
                  </a:lnTo>
                  <a:lnTo>
                    <a:pt x="6415" y="411"/>
                  </a:lnTo>
                  <a:lnTo>
                    <a:pt x="6084" y="583"/>
                  </a:lnTo>
                  <a:lnTo>
                    <a:pt x="5747" y="745"/>
                  </a:lnTo>
                  <a:lnTo>
                    <a:pt x="5084" y="1069"/>
                  </a:lnTo>
                  <a:lnTo>
                    <a:pt x="4757" y="1220"/>
                  </a:lnTo>
                  <a:lnTo>
                    <a:pt x="4439" y="1393"/>
                  </a:lnTo>
                  <a:lnTo>
                    <a:pt x="3916" y="1674"/>
                  </a:lnTo>
                  <a:lnTo>
                    <a:pt x="3394" y="1976"/>
                  </a:lnTo>
                  <a:lnTo>
                    <a:pt x="2867" y="2278"/>
                  </a:lnTo>
                  <a:lnTo>
                    <a:pt x="2603" y="2418"/>
                  </a:lnTo>
                  <a:lnTo>
                    <a:pt x="2340" y="2548"/>
                  </a:lnTo>
                  <a:lnTo>
                    <a:pt x="2072" y="2677"/>
                  </a:lnTo>
                  <a:lnTo>
                    <a:pt x="1808" y="2796"/>
                  </a:lnTo>
                  <a:lnTo>
                    <a:pt x="1545" y="2893"/>
                  </a:lnTo>
                  <a:lnTo>
                    <a:pt x="1277" y="2980"/>
                  </a:lnTo>
                  <a:lnTo>
                    <a:pt x="1013" y="3044"/>
                  </a:lnTo>
                  <a:lnTo>
                    <a:pt x="750" y="3088"/>
                  </a:lnTo>
                  <a:lnTo>
                    <a:pt x="482" y="3120"/>
                  </a:lnTo>
                  <a:lnTo>
                    <a:pt x="218" y="3120"/>
                  </a:lnTo>
                  <a:lnTo>
                    <a:pt x="254" y="4232"/>
                  </a:lnTo>
                  <a:lnTo>
                    <a:pt x="286" y="5343"/>
                  </a:lnTo>
                  <a:lnTo>
                    <a:pt x="309" y="6444"/>
                  </a:lnTo>
                  <a:lnTo>
                    <a:pt x="327" y="7534"/>
                  </a:lnTo>
                  <a:lnTo>
                    <a:pt x="341" y="8624"/>
                  </a:lnTo>
                  <a:lnTo>
                    <a:pt x="345" y="9715"/>
                  </a:lnTo>
                  <a:lnTo>
                    <a:pt x="341" y="10794"/>
                  </a:lnTo>
                  <a:lnTo>
                    <a:pt x="332" y="11862"/>
                  </a:lnTo>
                  <a:lnTo>
                    <a:pt x="314" y="12920"/>
                  </a:lnTo>
                  <a:lnTo>
                    <a:pt x="291" y="13967"/>
                  </a:lnTo>
                  <a:lnTo>
                    <a:pt x="264" y="15014"/>
                  </a:lnTo>
                  <a:lnTo>
                    <a:pt x="223" y="16039"/>
                  </a:lnTo>
                  <a:lnTo>
                    <a:pt x="177" y="17065"/>
                  </a:lnTo>
                  <a:lnTo>
                    <a:pt x="127" y="18079"/>
                  </a:lnTo>
                  <a:lnTo>
                    <a:pt x="68" y="19072"/>
                  </a:lnTo>
                  <a:lnTo>
                    <a:pt x="0" y="20054"/>
                  </a:lnTo>
                  <a:lnTo>
                    <a:pt x="95" y="20313"/>
                  </a:lnTo>
                  <a:lnTo>
                    <a:pt x="191" y="20551"/>
                  </a:lnTo>
                  <a:lnTo>
                    <a:pt x="286" y="20788"/>
                  </a:lnTo>
                  <a:lnTo>
                    <a:pt x="382" y="21015"/>
                  </a:lnTo>
                  <a:lnTo>
                    <a:pt x="482" y="21231"/>
                  </a:lnTo>
                  <a:lnTo>
                    <a:pt x="582" y="21436"/>
                  </a:lnTo>
                  <a:lnTo>
                    <a:pt x="686" y="21630"/>
                  </a:lnTo>
                  <a:lnTo>
                    <a:pt x="786" y="21825"/>
                  </a:lnTo>
                  <a:lnTo>
                    <a:pt x="891" y="21997"/>
                  </a:lnTo>
                  <a:lnTo>
                    <a:pt x="995" y="22170"/>
                  </a:lnTo>
                  <a:lnTo>
                    <a:pt x="1100" y="22332"/>
                  </a:lnTo>
                  <a:lnTo>
                    <a:pt x="1209" y="22472"/>
                  </a:lnTo>
                  <a:lnTo>
                    <a:pt x="1318" y="22623"/>
                  </a:lnTo>
                  <a:lnTo>
                    <a:pt x="1422" y="22753"/>
                  </a:lnTo>
                  <a:lnTo>
                    <a:pt x="1536" y="22882"/>
                  </a:lnTo>
                  <a:lnTo>
                    <a:pt x="1645" y="22990"/>
                  </a:lnTo>
                  <a:lnTo>
                    <a:pt x="1754" y="23098"/>
                  </a:lnTo>
                  <a:lnTo>
                    <a:pt x="1867" y="23195"/>
                  </a:lnTo>
                  <a:lnTo>
                    <a:pt x="1976" y="23292"/>
                  </a:lnTo>
                  <a:lnTo>
                    <a:pt x="2090" y="23368"/>
                  </a:lnTo>
                  <a:lnTo>
                    <a:pt x="2204" y="23443"/>
                  </a:lnTo>
                  <a:lnTo>
                    <a:pt x="2317" y="23519"/>
                  </a:lnTo>
                  <a:lnTo>
                    <a:pt x="2435" y="23573"/>
                  </a:lnTo>
                  <a:lnTo>
                    <a:pt x="2549" y="23627"/>
                  </a:lnTo>
                  <a:lnTo>
                    <a:pt x="2667" y="23670"/>
                  </a:lnTo>
                  <a:lnTo>
                    <a:pt x="2781" y="23703"/>
                  </a:lnTo>
                  <a:lnTo>
                    <a:pt x="2899" y="23735"/>
                  </a:lnTo>
                  <a:lnTo>
                    <a:pt x="3012" y="23746"/>
                  </a:lnTo>
                  <a:lnTo>
                    <a:pt x="3130" y="23767"/>
                  </a:lnTo>
                  <a:lnTo>
                    <a:pt x="3367" y="23767"/>
                  </a:lnTo>
                  <a:lnTo>
                    <a:pt x="3485" y="23756"/>
                  </a:lnTo>
                  <a:lnTo>
                    <a:pt x="3603" y="23746"/>
                  </a:lnTo>
                  <a:lnTo>
                    <a:pt x="3721" y="23724"/>
                  </a:lnTo>
                  <a:lnTo>
                    <a:pt x="3839" y="23692"/>
                  </a:lnTo>
                  <a:lnTo>
                    <a:pt x="3957" y="23659"/>
                  </a:lnTo>
                  <a:lnTo>
                    <a:pt x="4194" y="23573"/>
                  </a:lnTo>
                  <a:lnTo>
                    <a:pt x="4430" y="23454"/>
                  </a:lnTo>
                  <a:lnTo>
                    <a:pt x="4666" y="23314"/>
                  </a:lnTo>
                  <a:lnTo>
                    <a:pt x="4902" y="23141"/>
                  </a:lnTo>
                  <a:lnTo>
                    <a:pt x="5139" y="22958"/>
                  </a:lnTo>
                  <a:lnTo>
                    <a:pt x="5370" y="22742"/>
                  </a:lnTo>
                  <a:lnTo>
                    <a:pt x="5602" y="22515"/>
                  </a:lnTo>
                  <a:lnTo>
                    <a:pt x="5829" y="22256"/>
                  </a:lnTo>
                  <a:lnTo>
                    <a:pt x="6056" y="21986"/>
                  </a:lnTo>
                  <a:lnTo>
                    <a:pt x="6279" y="21695"/>
                  </a:lnTo>
                  <a:lnTo>
                    <a:pt x="6502" y="21382"/>
                  </a:lnTo>
                  <a:lnTo>
                    <a:pt x="6720" y="21047"/>
                  </a:lnTo>
                  <a:lnTo>
                    <a:pt x="6933" y="20702"/>
                  </a:lnTo>
                  <a:lnTo>
                    <a:pt x="7147" y="20335"/>
                  </a:lnTo>
                  <a:lnTo>
                    <a:pt x="7115" y="20152"/>
                  </a:lnTo>
                  <a:lnTo>
                    <a:pt x="7092" y="19957"/>
                  </a:lnTo>
                  <a:lnTo>
                    <a:pt x="7088" y="19860"/>
                  </a:lnTo>
                  <a:lnTo>
                    <a:pt x="7083" y="19763"/>
                  </a:lnTo>
                  <a:lnTo>
                    <a:pt x="7083" y="19655"/>
                  </a:lnTo>
                  <a:lnTo>
                    <a:pt x="7088" y="19536"/>
                  </a:lnTo>
                  <a:lnTo>
                    <a:pt x="7115" y="18328"/>
                  </a:lnTo>
                  <a:lnTo>
                    <a:pt x="7142" y="17119"/>
                  </a:lnTo>
                  <a:lnTo>
                    <a:pt x="7165" y="15910"/>
                  </a:lnTo>
                  <a:lnTo>
                    <a:pt x="7183" y="14690"/>
                  </a:lnTo>
                  <a:lnTo>
                    <a:pt x="7197" y="13471"/>
                  </a:lnTo>
                  <a:lnTo>
                    <a:pt x="7210" y="12251"/>
                  </a:lnTo>
                  <a:lnTo>
                    <a:pt x="7215" y="11031"/>
                  </a:lnTo>
                  <a:lnTo>
                    <a:pt x="7215" y="9812"/>
                  </a:lnTo>
                  <a:lnTo>
                    <a:pt x="7215" y="8592"/>
                  </a:lnTo>
                  <a:lnTo>
                    <a:pt x="7206" y="7362"/>
                  </a:lnTo>
                  <a:lnTo>
                    <a:pt x="7192" y="6131"/>
                  </a:lnTo>
                  <a:lnTo>
                    <a:pt x="7179" y="4912"/>
                  </a:lnTo>
                  <a:lnTo>
                    <a:pt x="7161" y="3681"/>
                  </a:lnTo>
                  <a:lnTo>
                    <a:pt x="7133" y="2462"/>
                  </a:lnTo>
                  <a:lnTo>
                    <a:pt x="7106" y="1231"/>
                  </a:lnTo>
                  <a:lnTo>
                    <a:pt x="70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6"/>
            <p:cNvSpPr/>
            <p:nvPr/>
          </p:nvSpPr>
          <p:spPr>
            <a:xfrm>
              <a:off x="4387450" y="-9834100"/>
              <a:ext cx="71925" cy="179725"/>
            </a:xfrm>
            <a:custGeom>
              <a:avLst/>
              <a:gdLst/>
              <a:ahLst/>
              <a:cxnLst/>
              <a:rect l="l" t="t" r="r" b="b"/>
              <a:pathLst>
                <a:path w="2877" h="7189" extrusionOk="0">
                  <a:moveTo>
                    <a:pt x="1609" y="0"/>
                  </a:moveTo>
                  <a:lnTo>
                    <a:pt x="1513" y="11"/>
                  </a:lnTo>
                  <a:lnTo>
                    <a:pt x="1418" y="33"/>
                  </a:lnTo>
                  <a:lnTo>
                    <a:pt x="1323" y="54"/>
                  </a:lnTo>
                  <a:lnTo>
                    <a:pt x="1232" y="98"/>
                  </a:lnTo>
                  <a:lnTo>
                    <a:pt x="1141" y="162"/>
                  </a:lnTo>
                  <a:lnTo>
                    <a:pt x="1050" y="227"/>
                  </a:lnTo>
                  <a:lnTo>
                    <a:pt x="959" y="303"/>
                  </a:lnTo>
                  <a:lnTo>
                    <a:pt x="877" y="389"/>
                  </a:lnTo>
                  <a:lnTo>
                    <a:pt x="791" y="486"/>
                  </a:lnTo>
                  <a:lnTo>
                    <a:pt x="709" y="594"/>
                  </a:lnTo>
                  <a:lnTo>
                    <a:pt x="632" y="724"/>
                  </a:lnTo>
                  <a:lnTo>
                    <a:pt x="559" y="853"/>
                  </a:lnTo>
                  <a:lnTo>
                    <a:pt x="487" y="993"/>
                  </a:lnTo>
                  <a:lnTo>
                    <a:pt x="418" y="1144"/>
                  </a:lnTo>
                  <a:lnTo>
                    <a:pt x="355" y="1306"/>
                  </a:lnTo>
                  <a:lnTo>
                    <a:pt x="296" y="1479"/>
                  </a:lnTo>
                  <a:lnTo>
                    <a:pt x="241" y="1673"/>
                  </a:lnTo>
                  <a:lnTo>
                    <a:pt x="191" y="1868"/>
                  </a:lnTo>
                  <a:lnTo>
                    <a:pt x="150" y="2073"/>
                  </a:lnTo>
                  <a:lnTo>
                    <a:pt x="110" y="2289"/>
                  </a:lnTo>
                  <a:lnTo>
                    <a:pt x="73" y="2504"/>
                  </a:lnTo>
                  <a:lnTo>
                    <a:pt x="46" y="2742"/>
                  </a:lnTo>
                  <a:lnTo>
                    <a:pt x="23" y="2990"/>
                  </a:lnTo>
                  <a:lnTo>
                    <a:pt x="10" y="3228"/>
                  </a:lnTo>
                  <a:lnTo>
                    <a:pt x="0" y="3476"/>
                  </a:lnTo>
                  <a:lnTo>
                    <a:pt x="0" y="3713"/>
                  </a:lnTo>
                  <a:lnTo>
                    <a:pt x="10" y="3940"/>
                  </a:lnTo>
                  <a:lnTo>
                    <a:pt x="23" y="4177"/>
                  </a:lnTo>
                  <a:lnTo>
                    <a:pt x="46" y="4404"/>
                  </a:lnTo>
                  <a:lnTo>
                    <a:pt x="73" y="4620"/>
                  </a:lnTo>
                  <a:lnTo>
                    <a:pt x="105" y="4836"/>
                  </a:lnTo>
                  <a:lnTo>
                    <a:pt x="146" y="5052"/>
                  </a:lnTo>
                  <a:lnTo>
                    <a:pt x="191" y="5257"/>
                  </a:lnTo>
                  <a:lnTo>
                    <a:pt x="241" y="5451"/>
                  </a:lnTo>
                  <a:lnTo>
                    <a:pt x="296" y="5645"/>
                  </a:lnTo>
                  <a:lnTo>
                    <a:pt x="359" y="5818"/>
                  </a:lnTo>
                  <a:lnTo>
                    <a:pt x="423" y="5991"/>
                  </a:lnTo>
                  <a:lnTo>
                    <a:pt x="491" y="6153"/>
                  </a:lnTo>
                  <a:lnTo>
                    <a:pt x="564" y="6314"/>
                  </a:lnTo>
                  <a:lnTo>
                    <a:pt x="641" y="6455"/>
                  </a:lnTo>
                  <a:lnTo>
                    <a:pt x="723" y="6584"/>
                  </a:lnTo>
                  <a:lnTo>
                    <a:pt x="805" y="6703"/>
                  </a:lnTo>
                  <a:lnTo>
                    <a:pt x="891" y="6811"/>
                  </a:lnTo>
                  <a:lnTo>
                    <a:pt x="977" y="6908"/>
                  </a:lnTo>
                  <a:lnTo>
                    <a:pt x="1068" y="6994"/>
                  </a:lnTo>
                  <a:lnTo>
                    <a:pt x="1159" y="7059"/>
                  </a:lnTo>
                  <a:lnTo>
                    <a:pt x="1254" y="7113"/>
                  </a:lnTo>
                  <a:lnTo>
                    <a:pt x="1350" y="7156"/>
                  </a:lnTo>
                  <a:lnTo>
                    <a:pt x="1445" y="7178"/>
                  </a:lnTo>
                  <a:lnTo>
                    <a:pt x="1545" y="7189"/>
                  </a:lnTo>
                  <a:lnTo>
                    <a:pt x="1641" y="7178"/>
                  </a:lnTo>
                  <a:lnTo>
                    <a:pt x="1741" y="7156"/>
                  </a:lnTo>
                  <a:lnTo>
                    <a:pt x="1836" y="7102"/>
                  </a:lnTo>
                  <a:lnTo>
                    <a:pt x="1936" y="7048"/>
                  </a:lnTo>
                  <a:lnTo>
                    <a:pt x="2031" y="6962"/>
                  </a:lnTo>
                  <a:lnTo>
                    <a:pt x="2090" y="6908"/>
                  </a:lnTo>
                  <a:lnTo>
                    <a:pt x="2145" y="6843"/>
                  </a:lnTo>
                  <a:lnTo>
                    <a:pt x="2195" y="6768"/>
                  </a:lnTo>
                  <a:lnTo>
                    <a:pt x="2240" y="6692"/>
                  </a:lnTo>
                  <a:lnTo>
                    <a:pt x="2286" y="6617"/>
                  </a:lnTo>
                  <a:lnTo>
                    <a:pt x="2322" y="6530"/>
                  </a:lnTo>
                  <a:lnTo>
                    <a:pt x="2359" y="6444"/>
                  </a:lnTo>
                  <a:lnTo>
                    <a:pt x="2390" y="6347"/>
                  </a:lnTo>
                  <a:lnTo>
                    <a:pt x="2422" y="6250"/>
                  </a:lnTo>
                  <a:lnTo>
                    <a:pt x="2445" y="6142"/>
                  </a:lnTo>
                  <a:lnTo>
                    <a:pt x="2468" y="6034"/>
                  </a:lnTo>
                  <a:lnTo>
                    <a:pt x="2490" y="5915"/>
                  </a:lnTo>
                  <a:lnTo>
                    <a:pt x="2508" y="5786"/>
                  </a:lnTo>
                  <a:lnTo>
                    <a:pt x="2522" y="5656"/>
                  </a:lnTo>
                  <a:lnTo>
                    <a:pt x="2531" y="5516"/>
                  </a:lnTo>
                  <a:lnTo>
                    <a:pt x="2540" y="5375"/>
                  </a:lnTo>
                  <a:lnTo>
                    <a:pt x="2549" y="5170"/>
                  </a:lnTo>
                  <a:lnTo>
                    <a:pt x="2545" y="4976"/>
                  </a:lnTo>
                  <a:lnTo>
                    <a:pt x="2536" y="4782"/>
                  </a:lnTo>
                  <a:lnTo>
                    <a:pt x="2527" y="4577"/>
                  </a:lnTo>
                  <a:lnTo>
                    <a:pt x="2586" y="4382"/>
                  </a:lnTo>
                  <a:lnTo>
                    <a:pt x="2640" y="4177"/>
                  </a:lnTo>
                  <a:lnTo>
                    <a:pt x="2690" y="3962"/>
                  </a:lnTo>
                  <a:lnTo>
                    <a:pt x="2731" y="3746"/>
                  </a:lnTo>
                  <a:lnTo>
                    <a:pt x="2772" y="3530"/>
                  </a:lnTo>
                  <a:lnTo>
                    <a:pt x="2808" y="3292"/>
                  </a:lnTo>
                  <a:lnTo>
                    <a:pt x="2836" y="3055"/>
                  </a:lnTo>
                  <a:lnTo>
                    <a:pt x="2863" y="2817"/>
                  </a:lnTo>
                  <a:lnTo>
                    <a:pt x="2872" y="2645"/>
                  </a:lnTo>
                  <a:lnTo>
                    <a:pt x="2876" y="2472"/>
                  </a:lnTo>
                  <a:lnTo>
                    <a:pt x="2876" y="2299"/>
                  </a:lnTo>
                  <a:lnTo>
                    <a:pt x="2876" y="2127"/>
                  </a:lnTo>
                  <a:lnTo>
                    <a:pt x="2867" y="1965"/>
                  </a:lnTo>
                  <a:lnTo>
                    <a:pt x="2854" y="1792"/>
                  </a:lnTo>
                  <a:lnTo>
                    <a:pt x="2840" y="1630"/>
                  </a:lnTo>
                  <a:lnTo>
                    <a:pt x="2817" y="1468"/>
                  </a:lnTo>
                  <a:lnTo>
                    <a:pt x="2790" y="1317"/>
                  </a:lnTo>
                  <a:lnTo>
                    <a:pt x="2758" y="1166"/>
                  </a:lnTo>
                  <a:lnTo>
                    <a:pt x="2722" y="1026"/>
                  </a:lnTo>
                  <a:lnTo>
                    <a:pt x="2681" y="896"/>
                  </a:lnTo>
                  <a:lnTo>
                    <a:pt x="2631" y="767"/>
                  </a:lnTo>
                  <a:lnTo>
                    <a:pt x="2581" y="659"/>
                  </a:lnTo>
                  <a:lnTo>
                    <a:pt x="2522" y="551"/>
                  </a:lnTo>
                  <a:lnTo>
                    <a:pt x="2454" y="465"/>
                  </a:lnTo>
                  <a:lnTo>
                    <a:pt x="2363" y="367"/>
                  </a:lnTo>
                  <a:lnTo>
                    <a:pt x="2272" y="270"/>
                  </a:lnTo>
                  <a:lnTo>
                    <a:pt x="2181" y="195"/>
                  </a:lnTo>
                  <a:lnTo>
                    <a:pt x="2086" y="141"/>
                  </a:lnTo>
                  <a:lnTo>
                    <a:pt x="1991" y="87"/>
                  </a:lnTo>
                  <a:lnTo>
                    <a:pt x="1895" y="44"/>
                  </a:lnTo>
                  <a:lnTo>
                    <a:pt x="1800" y="22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6"/>
            <p:cNvSpPr/>
            <p:nvPr/>
          </p:nvSpPr>
          <p:spPr>
            <a:xfrm>
              <a:off x="4395625" y="-3793425"/>
              <a:ext cx="190750" cy="728025"/>
            </a:xfrm>
            <a:custGeom>
              <a:avLst/>
              <a:gdLst/>
              <a:ahLst/>
              <a:cxnLst/>
              <a:rect l="l" t="t" r="r" b="b"/>
              <a:pathLst>
                <a:path w="7630" h="29121" extrusionOk="0">
                  <a:moveTo>
                    <a:pt x="5157" y="1"/>
                  </a:moveTo>
                  <a:lnTo>
                    <a:pt x="5003" y="12"/>
                  </a:lnTo>
                  <a:lnTo>
                    <a:pt x="4848" y="44"/>
                  </a:lnTo>
                  <a:lnTo>
                    <a:pt x="4694" y="98"/>
                  </a:lnTo>
                  <a:lnTo>
                    <a:pt x="4540" y="173"/>
                  </a:lnTo>
                  <a:lnTo>
                    <a:pt x="4385" y="260"/>
                  </a:lnTo>
                  <a:lnTo>
                    <a:pt x="4235" y="368"/>
                  </a:lnTo>
                  <a:lnTo>
                    <a:pt x="4085" y="486"/>
                  </a:lnTo>
                  <a:lnTo>
                    <a:pt x="3940" y="627"/>
                  </a:lnTo>
                  <a:lnTo>
                    <a:pt x="3794" y="778"/>
                  </a:lnTo>
                  <a:lnTo>
                    <a:pt x="3654" y="961"/>
                  </a:lnTo>
                  <a:lnTo>
                    <a:pt x="3513" y="1145"/>
                  </a:lnTo>
                  <a:lnTo>
                    <a:pt x="3381" y="1361"/>
                  </a:lnTo>
                  <a:lnTo>
                    <a:pt x="3267" y="1544"/>
                  </a:lnTo>
                  <a:lnTo>
                    <a:pt x="3158" y="1749"/>
                  </a:lnTo>
                  <a:lnTo>
                    <a:pt x="3054" y="1954"/>
                  </a:lnTo>
                  <a:lnTo>
                    <a:pt x="2954" y="2159"/>
                  </a:lnTo>
                  <a:lnTo>
                    <a:pt x="2854" y="2386"/>
                  </a:lnTo>
                  <a:lnTo>
                    <a:pt x="2758" y="2613"/>
                  </a:lnTo>
                  <a:lnTo>
                    <a:pt x="2668" y="2850"/>
                  </a:lnTo>
                  <a:lnTo>
                    <a:pt x="2577" y="3098"/>
                  </a:lnTo>
                  <a:lnTo>
                    <a:pt x="2490" y="3347"/>
                  </a:lnTo>
                  <a:lnTo>
                    <a:pt x="2404" y="3595"/>
                  </a:lnTo>
                  <a:lnTo>
                    <a:pt x="2322" y="3865"/>
                  </a:lnTo>
                  <a:lnTo>
                    <a:pt x="2241" y="4124"/>
                  </a:lnTo>
                  <a:lnTo>
                    <a:pt x="2163" y="4394"/>
                  </a:lnTo>
                  <a:lnTo>
                    <a:pt x="2091" y="4674"/>
                  </a:lnTo>
                  <a:lnTo>
                    <a:pt x="1950" y="5235"/>
                  </a:lnTo>
                  <a:lnTo>
                    <a:pt x="1813" y="5808"/>
                  </a:lnTo>
                  <a:lnTo>
                    <a:pt x="1686" y="6390"/>
                  </a:lnTo>
                  <a:lnTo>
                    <a:pt x="1568" y="6984"/>
                  </a:lnTo>
                  <a:lnTo>
                    <a:pt x="1455" y="7588"/>
                  </a:lnTo>
                  <a:lnTo>
                    <a:pt x="1345" y="8182"/>
                  </a:lnTo>
                  <a:lnTo>
                    <a:pt x="1246" y="8786"/>
                  </a:lnTo>
                  <a:lnTo>
                    <a:pt x="1146" y="9380"/>
                  </a:lnTo>
                  <a:lnTo>
                    <a:pt x="1050" y="9963"/>
                  </a:lnTo>
                  <a:lnTo>
                    <a:pt x="909" y="10870"/>
                  </a:lnTo>
                  <a:lnTo>
                    <a:pt x="773" y="11776"/>
                  </a:lnTo>
                  <a:lnTo>
                    <a:pt x="641" y="12694"/>
                  </a:lnTo>
                  <a:lnTo>
                    <a:pt x="514" y="13622"/>
                  </a:lnTo>
                  <a:lnTo>
                    <a:pt x="396" y="14561"/>
                  </a:lnTo>
                  <a:lnTo>
                    <a:pt x="341" y="15025"/>
                  </a:lnTo>
                  <a:lnTo>
                    <a:pt x="291" y="15489"/>
                  </a:lnTo>
                  <a:lnTo>
                    <a:pt x="241" y="15964"/>
                  </a:lnTo>
                  <a:lnTo>
                    <a:pt x="201" y="16428"/>
                  </a:lnTo>
                  <a:lnTo>
                    <a:pt x="155" y="16892"/>
                  </a:lnTo>
                  <a:lnTo>
                    <a:pt x="119" y="17367"/>
                  </a:lnTo>
                  <a:lnTo>
                    <a:pt x="82" y="17907"/>
                  </a:lnTo>
                  <a:lnTo>
                    <a:pt x="55" y="18446"/>
                  </a:lnTo>
                  <a:lnTo>
                    <a:pt x="28" y="18986"/>
                  </a:lnTo>
                  <a:lnTo>
                    <a:pt x="10" y="19526"/>
                  </a:lnTo>
                  <a:lnTo>
                    <a:pt x="1" y="20076"/>
                  </a:lnTo>
                  <a:lnTo>
                    <a:pt x="1" y="20616"/>
                  </a:lnTo>
                  <a:lnTo>
                    <a:pt x="5" y="21155"/>
                  </a:lnTo>
                  <a:lnTo>
                    <a:pt x="23" y="21684"/>
                  </a:lnTo>
                  <a:lnTo>
                    <a:pt x="37" y="21954"/>
                  </a:lnTo>
                  <a:lnTo>
                    <a:pt x="51" y="22213"/>
                  </a:lnTo>
                  <a:lnTo>
                    <a:pt x="69" y="22472"/>
                  </a:lnTo>
                  <a:lnTo>
                    <a:pt x="91" y="22742"/>
                  </a:lnTo>
                  <a:lnTo>
                    <a:pt x="114" y="23001"/>
                  </a:lnTo>
                  <a:lnTo>
                    <a:pt x="141" y="23249"/>
                  </a:lnTo>
                  <a:lnTo>
                    <a:pt x="173" y="23508"/>
                  </a:lnTo>
                  <a:lnTo>
                    <a:pt x="210" y="23757"/>
                  </a:lnTo>
                  <a:lnTo>
                    <a:pt x="246" y="24016"/>
                  </a:lnTo>
                  <a:lnTo>
                    <a:pt x="287" y="24264"/>
                  </a:lnTo>
                  <a:lnTo>
                    <a:pt x="332" y="24501"/>
                  </a:lnTo>
                  <a:lnTo>
                    <a:pt x="378" y="24750"/>
                  </a:lnTo>
                  <a:lnTo>
                    <a:pt x="432" y="24987"/>
                  </a:lnTo>
                  <a:lnTo>
                    <a:pt x="487" y="25224"/>
                  </a:lnTo>
                  <a:lnTo>
                    <a:pt x="550" y="25462"/>
                  </a:lnTo>
                  <a:lnTo>
                    <a:pt x="614" y="25699"/>
                  </a:lnTo>
                  <a:lnTo>
                    <a:pt x="737" y="26088"/>
                  </a:lnTo>
                  <a:lnTo>
                    <a:pt x="864" y="26477"/>
                  </a:lnTo>
                  <a:lnTo>
                    <a:pt x="1005" y="26843"/>
                  </a:lnTo>
                  <a:lnTo>
                    <a:pt x="1146" y="27200"/>
                  </a:lnTo>
                  <a:lnTo>
                    <a:pt x="1223" y="27362"/>
                  </a:lnTo>
                  <a:lnTo>
                    <a:pt x="1295" y="27523"/>
                  </a:lnTo>
                  <a:lnTo>
                    <a:pt x="1377" y="27685"/>
                  </a:lnTo>
                  <a:lnTo>
                    <a:pt x="1455" y="27836"/>
                  </a:lnTo>
                  <a:lnTo>
                    <a:pt x="1536" y="27977"/>
                  </a:lnTo>
                  <a:lnTo>
                    <a:pt x="1618" y="28117"/>
                  </a:lnTo>
                  <a:lnTo>
                    <a:pt x="1700" y="28247"/>
                  </a:lnTo>
                  <a:lnTo>
                    <a:pt x="1786" y="28365"/>
                  </a:lnTo>
                  <a:lnTo>
                    <a:pt x="1873" y="28484"/>
                  </a:lnTo>
                  <a:lnTo>
                    <a:pt x="1959" y="28581"/>
                  </a:lnTo>
                  <a:lnTo>
                    <a:pt x="2045" y="28678"/>
                  </a:lnTo>
                  <a:lnTo>
                    <a:pt x="2136" y="28775"/>
                  </a:lnTo>
                  <a:lnTo>
                    <a:pt x="2227" y="28851"/>
                  </a:lnTo>
                  <a:lnTo>
                    <a:pt x="2318" y="28927"/>
                  </a:lnTo>
                  <a:lnTo>
                    <a:pt x="2409" y="28981"/>
                  </a:lnTo>
                  <a:lnTo>
                    <a:pt x="2500" y="29034"/>
                  </a:lnTo>
                  <a:lnTo>
                    <a:pt x="2595" y="29067"/>
                  </a:lnTo>
                  <a:lnTo>
                    <a:pt x="2690" y="29099"/>
                  </a:lnTo>
                  <a:lnTo>
                    <a:pt x="2781" y="29110"/>
                  </a:lnTo>
                  <a:lnTo>
                    <a:pt x="2877" y="29121"/>
                  </a:lnTo>
                  <a:lnTo>
                    <a:pt x="2972" y="29110"/>
                  </a:lnTo>
                  <a:lnTo>
                    <a:pt x="3072" y="29088"/>
                  </a:lnTo>
                  <a:lnTo>
                    <a:pt x="3167" y="29056"/>
                  </a:lnTo>
                  <a:lnTo>
                    <a:pt x="3263" y="29013"/>
                  </a:lnTo>
                  <a:lnTo>
                    <a:pt x="3063" y="28700"/>
                  </a:lnTo>
                  <a:lnTo>
                    <a:pt x="2872" y="28365"/>
                  </a:lnTo>
                  <a:lnTo>
                    <a:pt x="2690" y="28020"/>
                  </a:lnTo>
                  <a:lnTo>
                    <a:pt x="2518" y="27653"/>
                  </a:lnTo>
                  <a:lnTo>
                    <a:pt x="2359" y="27286"/>
                  </a:lnTo>
                  <a:lnTo>
                    <a:pt x="2204" y="26897"/>
                  </a:lnTo>
                  <a:lnTo>
                    <a:pt x="2059" y="26498"/>
                  </a:lnTo>
                  <a:lnTo>
                    <a:pt x="1927" y="26088"/>
                  </a:lnTo>
                  <a:lnTo>
                    <a:pt x="1800" y="25667"/>
                  </a:lnTo>
                  <a:lnTo>
                    <a:pt x="1682" y="25235"/>
                  </a:lnTo>
                  <a:lnTo>
                    <a:pt x="1577" y="24793"/>
                  </a:lnTo>
                  <a:lnTo>
                    <a:pt x="1477" y="24339"/>
                  </a:lnTo>
                  <a:lnTo>
                    <a:pt x="1386" y="23875"/>
                  </a:lnTo>
                  <a:lnTo>
                    <a:pt x="1305" y="23411"/>
                  </a:lnTo>
                  <a:lnTo>
                    <a:pt x="1227" y="22936"/>
                  </a:lnTo>
                  <a:lnTo>
                    <a:pt x="1164" y="22451"/>
                  </a:lnTo>
                  <a:lnTo>
                    <a:pt x="1105" y="21965"/>
                  </a:lnTo>
                  <a:lnTo>
                    <a:pt x="1059" y="21468"/>
                  </a:lnTo>
                  <a:lnTo>
                    <a:pt x="1014" y="20972"/>
                  </a:lnTo>
                  <a:lnTo>
                    <a:pt x="982" y="20465"/>
                  </a:lnTo>
                  <a:lnTo>
                    <a:pt x="955" y="19957"/>
                  </a:lnTo>
                  <a:lnTo>
                    <a:pt x="941" y="19439"/>
                  </a:lnTo>
                  <a:lnTo>
                    <a:pt x="927" y="18932"/>
                  </a:lnTo>
                  <a:lnTo>
                    <a:pt x="927" y="18414"/>
                  </a:lnTo>
                  <a:lnTo>
                    <a:pt x="932" y="17896"/>
                  </a:lnTo>
                  <a:lnTo>
                    <a:pt x="941" y="17367"/>
                  </a:lnTo>
                  <a:lnTo>
                    <a:pt x="959" y="16849"/>
                  </a:lnTo>
                  <a:lnTo>
                    <a:pt x="987" y="16331"/>
                  </a:lnTo>
                  <a:lnTo>
                    <a:pt x="1018" y="15813"/>
                  </a:lnTo>
                  <a:lnTo>
                    <a:pt x="1059" y="15295"/>
                  </a:lnTo>
                  <a:lnTo>
                    <a:pt x="1105" y="14777"/>
                  </a:lnTo>
                  <a:lnTo>
                    <a:pt x="1159" y="14259"/>
                  </a:lnTo>
                  <a:lnTo>
                    <a:pt x="1218" y="13751"/>
                  </a:lnTo>
                  <a:lnTo>
                    <a:pt x="1286" y="13244"/>
                  </a:lnTo>
                  <a:lnTo>
                    <a:pt x="1359" y="12737"/>
                  </a:lnTo>
                  <a:lnTo>
                    <a:pt x="1436" y="12240"/>
                  </a:lnTo>
                  <a:lnTo>
                    <a:pt x="1523" y="11744"/>
                  </a:lnTo>
                  <a:lnTo>
                    <a:pt x="1614" y="11258"/>
                  </a:lnTo>
                  <a:lnTo>
                    <a:pt x="1713" y="10772"/>
                  </a:lnTo>
                  <a:lnTo>
                    <a:pt x="1813" y="10308"/>
                  </a:lnTo>
                  <a:lnTo>
                    <a:pt x="1922" y="9833"/>
                  </a:lnTo>
                  <a:lnTo>
                    <a:pt x="2036" y="9380"/>
                  </a:lnTo>
                  <a:lnTo>
                    <a:pt x="2159" y="8927"/>
                  </a:lnTo>
                  <a:lnTo>
                    <a:pt x="2281" y="8484"/>
                  </a:lnTo>
                  <a:lnTo>
                    <a:pt x="2413" y="8063"/>
                  </a:lnTo>
                  <a:lnTo>
                    <a:pt x="2549" y="7642"/>
                  </a:lnTo>
                  <a:lnTo>
                    <a:pt x="2690" y="7232"/>
                  </a:lnTo>
                  <a:lnTo>
                    <a:pt x="2836" y="6833"/>
                  </a:lnTo>
                  <a:lnTo>
                    <a:pt x="2990" y="6455"/>
                  </a:lnTo>
                  <a:lnTo>
                    <a:pt x="3145" y="6077"/>
                  </a:lnTo>
                  <a:lnTo>
                    <a:pt x="3304" y="5721"/>
                  </a:lnTo>
                  <a:lnTo>
                    <a:pt x="3472" y="5376"/>
                  </a:lnTo>
                  <a:lnTo>
                    <a:pt x="3640" y="5052"/>
                  </a:lnTo>
                  <a:lnTo>
                    <a:pt x="3817" y="4739"/>
                  </a:lnTo>
                  <a:lnTo>
                    <a:pt x="3994" y="4437"/>
                  </a:lnTo>
                  <a:lnTo>
                    <a:pt x="4176" y="4156"/>
                  </a:lnTo>
                  <a:lnTo>
                    <a:pt x="4362" y="3897"/>
                  </a:lnTo>
                  <a:lnTo>
                    <a:pt x="4553" y="3649"/>
                  </a:lnTo>
                  <a:lnTo>
                    <a:pt x="4749" y="3422"/>
                  </a:lnTo>
                  <a:lnTo>
                    <a:pt x="4948" y="3206"/>
                  </a:lnTo>
                  <a:lnTo>
                    <a:pt x="5153" y="3012"/>
                  </a:lnTo>
                  <a:lnTo>
                    <a:pt x="5357" y="2850"/>
                  </a:lnTo>
                  <a:lnTo>
                    <a:pt x="5566" y="2699"/>
                  </a:lnTo>
                  <a:lnTo>
                    <a:pt x="5780" y="2570"/>
                  </a:lnTo>
                  <a:lnTo>
                    <a:pt x="5843" y="2537"/>
                  </a:lnTo>
                  <a:lnTo>
                    <a:pt x="5903" y="2526"/>
                  </a:lnTo>
                  <a:lnTo>
                    <a:pt x="5962" y="2516"/>
                  </a:lnTo>
                  <a:lnTo>
                    <a:pt x="6021" y="2516"/>
                  </a:lnTo>
                  <a:lnTo>
                    <a:pt x="6075" y="2526"/>
                  </a:lnTo>
                  <a:lnTo>
                    <a:pt x="6130" y="2548"/>
                  </a:lnTo>
                  <a:lnTo>
                    <a:pt x="6184" y="2580"/>
                  </a:lnTo>
                  <a:lnTo>
                    <a:pt x="6239" y="2624"/>
                  </a:lnTo>
                  <a:lnTo>
                    <a:pt x="6289" y="2667"/>
                  </a:lnTo>
                  <a:lnTo>
                    <a:pt x="6334" y="2721"/>
                  </a:lnTo>
                  <a:lnTo>
                    <a:pt x="6384" y="2785"/>
                  </a:lnTo>
                  <a:lnTo>
                    <a:pt x="6430" y="2850"/>
                  </a:lnTo>
                  <a:lnTo>
                    <a:pt x="6475" y="2926"/>
                  </a:lnTo>
                  <a:lnTo>
                    <a:pt x="6516" y="3001"/>
                  </a:lnTo>
                  <a:lnTo>
                    <a:pt x="6557" y="3098"/>
                  </a:lnTo>
                  <a:lnTo>
                    <a:pt x="6598" y="3185"/>
                  </a:lnTo>
                  <a:lnTo>
                    <a:pt x="6857" y="3250"/>
                  </a:lnTo>
                  <a:lnTo>
                    <a:pt x="7111" y="3336"/>
                  </a:lnTo>
                  <a:lnTo>
                    <a:pt x="7370" y="3422"/>
                  </a:lnTo>
                  <a:lnTo>
                    <a:pt x="7629" y="3498"/>
                  </a:lnTo>
                  <a:lnTo>
                    <a:pt x="7556" y="3142"/>
                  </a:lnTo>
                  <a:lnTo>
                    <a:pt x="7479" y="2818"/>
                  </a:lnTo>
                  <a:lnTo>
                    <a:pt x="7393" y="2494"/>
                  </a:lnTo>
                  <a:lnTo>
                    <a:pt x="7297" y="2203"/>
                  </a:lnTo>
                  <a:lnTo>
                    <a:pt x="7197" y="1922"/>
                  </a:lnTo>
                  <a:lnTo>
                    <a:pt x="7093" y="1663"/>
                  </a:lnTo>
                  <a:lnTo>
                    <a:pt x="6979" y="1425"/>
                  </a:lnTo>
                  <a:lnTo>
                    <a:pt x="6861" y="1210"/>
                  </a:lnTo>
                  <a:lnTo>
                    <a:pt x="6739" y="1005"/>
                  </a:lnTo>
                  <a:lnTo>
                    <a:pt x="6611" y="821"/>
                  </a:lnTo>
                  <a:lnTo>
                    <a:pt x="6480" y="659"/>
                  </a:lnTo>
                  <a:lnTo>
                    <a:pt x="6343" y="508"/>
                  </a:lnTo>
                  <a:lnTo>
                    <a:pt x="6202" y="379"/>
                  </a:lnTo>
                  <a:lnTo>
                    <a:pt x="6062" y="271"/>
                  </a:lnTo>
                  <a:lnTo>
                    <a:pt x="5916" y="184"/>
                  </a:lnTo>
                  <a:lnTo>
                    <a:pt x="5766" y="109"/>
                  </a:lnTo>
                  <a:lnTo>
                    <a:pt x="5616" y="55"/>
                  </a:lnTo>
                  <a:lnTo>
                    <a:pt x="5462" y="12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6"/>
            <p:cNvSpPr/>
            <p:nvPr/>
          </p:nvSpPr>
          <p:spPr>
            <a:xfrm>
              <a:off x="4401875" y="-8942575"/>
              <a:ext cx="140425" cy="144375"/>
            </a:xfrm>
            <a:custGeom>
              <a:avLst/>
              <a:gdLst/>
              <a:ahLst/>
              <a:cxnLst/>
              <a:rect l="l" t="t" r="r" b="b"/>
              <a:pathLst>
                <a:path w="5617" h="5775" extrusionOk="0">
                  <a:moveTo>
                    <a:pt x="555" y="0"/>
                  </a:moveTo>
                  <a:lnTo>
                    <a:pt x="578" y="367"/>
                  </a:lnTo>
                  <a:lnTo>
                    <a:pt x="591" y="745"/>
                  </a:lnTo>
                  <a:lnTo>
                    <a:pt x="596" y="1133"/>
                  </a:lnTo>
                  <a:lnTo>
                    <a:pt x="596" y="1533"/>
                  </a:lnTo>
                  <a:lnTo>
                    <a:pt x="587" y="1932"/>
                  </a:lnTo>
                  <a:lnTo>
                    <a:pt x="568" y="2331"/>
                  </a:lnTo>
                  <a:lnTo>
                    <a:pt x="546" y="2720"/>
                  </a:lnTo>
                  <a:lnTo>
                    <a:pt x="514" y="3119"/>
                  </a:lnTo>
                  <a:lnTo>
                    <a:pt x="473" y="3497"/>
                  </a:lnTo>
                  <a:lnTo>
                    <a:pt x="423" y="3875"/>
                  </a:lnTo>
                  <a:lnTo>
                    <a:pt x="373" y="4242"/>
                  </a:lnTo>
                  <a:lnTo>
                    <a:pt x="309" y="4587"/>
                  </a:lnTo>
                  <a:lnTo>
                    <a:pt x="241" y="4911"/>
                  </a:lnTo>
                  <a:lnTo>
                    <a:pt x="169" y="5224"/>
                  </a:lnTo>
                  <a:lnTo>
                    <a:pt x="128" y="5375"/>
                  </a:lnTo>
                  <a:lnTo>
                    <a:pt x="87" y="5515"/>
                  </a:lnTo>
                  <a:lnTo>
                    <a:pt x="46" y="5645"/>
                  </a:lnTo>
                  <a:lnTo>
                    <a:pt x="0" y="5775"/>
                  </a:lnTo>
                  <a:lnTo>
                    <a:pt x="0" y="5775"/>
                  </a:lnTo>
                  <a:lnTo>
                    <a:pt x="496" y="5699"/>
                  </a:lnTo>
                  <a:lnTo>
                    <a:pt x="741" y="5645"/>
                  </a:lnTo>
                  <a:lnTo>
                    <a:pt x="982" y="5591"/>
                  </a:lnTo>
                  <a:lnTo>
                    <a:pt x="1218" y="5537"/>
                  </a:lnTo>
                  <a:lnTo>
                    <a:pt x="1454" y="5462"/>
                  </a:lnTo>
                  <a:lnTo>
                    <a:pt x="1686" y="5386"/>
                  </a:lnTo>
                  <a:lnTo>
                    <a:pt x="1918" y="5310"/>
                  </a:lnTo>
                  <a:lnTo>
                    <a:pt x="2140" y="5213"/>
                  </a:lnTo>
                  <a:lnTo>
                    <a:pt x="2359" y="5116"/>
                  </a:lnTo>
                  <a:lnTo>
                    <a:pt x="2577" y="5019"/>
                  </a:lnTo>
                  <a:lnTo>
                    <a:pt x="2786" y="4900"/>
                  </a:lnTo>
                  <a:lnTo>
                    <a:pt x="2995" y="4782"/>
                  </a:lnTo>
                  <a:lnTo>
                    <a:pt x="3195" y="4641"/>
                  </a:lnTo>
                  <a:lnTo>
                    <a:pt x="3390" y="4501"/>
                  </a:lnTo>
                  <a:lnTo>
                    <a:pt x="3581" y="4350"/>
                  </a:lnTo>
                  <a:lnTo>
                    <a:pt x="3762" y="4188"/>
                  </a:lnTo>
                  <a:lnTo>
                    <a:pt x="3940" y="4026"/>
                  </a:lnTo>
                  <a:lnTo>
                    <a:pt x="4112" y="3843"/>
                  </a:lnTo>
                  <a:lnTo>
                    <a:pt x="4276" y="3648"/>
                  </a:lnTo>
                  <a:lnTo>
                    <a:pt x="4430" y="3443"/>
                  </a:lnTo>
                  <a:lnTo>
                    <a:pt x="4580" y="3238"/>
                  </a:lnTo>
                  <a:lnTo>
                    <a:pt x="4721" y="3011"/>
                  </a:lnTo>
                  <a:lnTo>
                    <a:pt x="4857" y="2774"/>
                  </a:lnTo>
                  <a:lnTo>
                    <a:pt x="4985" y="2526"/>
                  </a:lnTo>
                  <a:lnTo>
                    <a:pt x="5103" y="2267"/>
                  </a:lnTo>
                  <a:lnTo>
                    <a:pt x="5212" y="1997"/>
                  </a:lnTo>
                  <a:lnTo>
                    <a:pt x="5312" y="1716"/>
                  </a:lnTo>
                  <a:lnTo>
                    <a:pt x="5403" y="1414"/>
                  </a:lnTo>
                  <a:lnTo>
                    <a:pt x="5444" y="1263"/>
                  </a:lnTo>
                  <a:lnTo>
                    <a:pt x="5484" y="1112"/>
                  </a:lnTo>
                  <a:lnTo>
                    <a:pt x="5521" y="950"/>
                  </a:lnTo>
                  <a:lnTo>
                    <a:pt x="5557" y="788"/>
                  </a:lnTo>
                  <a:lnTo>
                    <a:pt x="5589" y="615"/>
                  </a:lnTo>
                  <a:lnTo>
                    <a:pt x="5616" y="443"/>
                  </a:lnTo>
                  <a:lnTo>
                    <a:pt x="4353" y="335"/>
                  </a:lnTo>
                  <a:lnTo>
                    <a:pt x="3085" y="227"/>
                  </a:lnTo>
                  <a:lnTo>
                    <a:pt x="1818" y="1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6"/>
            <p:cNvSpPr/>
            <p:nvPr/>
          </p:nvSpPr>
          <p:spPr>
            <a:xfrm>
              <a:off x="4465250" y="-3635825"/>
              <a:ext cx="160750" cy="488125"/>
            </a:xfrm>
            <a:custGeom>
              <a:avLst/>
              <a:gdLst/>
              <a:ahLst/>
              <a:cxnLst/>
              <a:rect l="l" t="t" r="r" b="b"/>
              <a:pathLst>
                <a:path w="6430" h="19525" extrusionOk="0">
                  <a:moveTo>
                    <a:pt x="3517" y="0"/>
                  </a:moveTo>
                  <a:lnTo>
                    <a:pt x="3227" y="367"/>
                  </a:lnTo>
                  <a:lnTo>
                    <a:pt x="2936" y="766"/>
                  </a:lnTo>
                  <a:lnTo>
                    <a:pt x="2654" y="1166"/>
                  </a:lnTo>
                  <a:lnTo>
                    <a:pt x="2518" y="1371"/>
                  </a:lnTo>
                  <a:lnTo>
                    <a:pt x="2382" y="1587"/>
                  </a:lnTo>
                  <a:lnTo>
                    <a:pt x="2250" y="1802"/>
                  </a:lnTo>
                  <a:lnTo>
                    <a:pt x="2118" y="2029"/>
                  </a:lnTo>
                  <a:lnTo>
                    <a:pt x="1991" y="2256"/>
                  </a:lnTo>
                  <a:lnTo>
                    <a:pt x="1864" y="2493"/>
                  </a:lnTo>
                  <a:lnTo>
                    <a:pt x="1741" y="2731"/>
                  </a:lnTo>
                  <a:lnTo>
                    <a:pt x="1623" y="2979"/>
                  </a:lnTo>
                  <a:lnTo>
                    <a:pt x="1505" y="3238"/>
                  </a:lnTo>
                  <a:lnTo>
                    <a:pt x="1391" y="3497"/>
                  </a:lnTo>
                  <a:lnTo>
                    <a:pt x="1282" y="3767"/>
                  </a:lnTo>
                  <a:lnTo>
                    <a:pt x="1177" y="4037"/>
                  </a:lnTo>
                  <a:lnTo>
                    <a:pt x="1073" y="4317"/>
                  </a:lnTo>
                  <a:lnTo>
                    <a:pt x="973" y="4609"/>
                  </a:lnTo>
                  <a:lnTo>
                    <a:pt x="882" y="4911"/>
                  </a:lnTo>
                  <a:lnTo>
                    <a:pt x="791" y="5224"/>
                  </a:lnTo>
                  <a:lnTo>
                    <a:pt x="700" y="5537"/>
                  </a:lnTo>
                  <a:lnTo>
                    <a:pt x="619" y="5861"/>
                  </a:lnTo>
                  <a:lnTo>
                    <a:pt x="541" y="6195"/>
                  </a:lnTo>
                  <a:lnTo>
                    <a:pt x="469" y="6541"/>
                  </a:lnTo>
                  <a:lnTo>
                    <a:pt x="401" y="6886"/>
                  </a:lnTo>
                  <a:lnTo>
                    <a:pt x="332" y="7253"/>
                  </a:lnTo>
                  <a:lnTo>
                    <a:pt x="273" y="7631"/>
                  </a:lnTo>
                  <a:lnTo>
                    <a:pt x="223" y="8009"/>
                  </a:lnTo>
                  <a:lnTo>
                    <a:pt x="173" y="8408"/>
                  </a:lnTo>
                  <a:lnTo>
                    <a:pt x="128" y="8807"/>
                  </a:lnTo>
                  <a:lnTo>
                    <a:pt x="96" y="9163"/>
                  </a:lnTo>
                  <a:lnTo>
                    <a:pt x="69" y="9509"/>
                  </a:lnTo>
                  <a:lnTo>
                    <a:pt x="46" y="9854"/>
                  </a:lnTo>
                  <a:lnTo>
                    <a:pt x="28" y="10200"/>
                  </a:lnTo>
                  <a:lnTo>
                    <a:pt x="14" y="10534"/>
                  </a:lnTo>
                  <a:lnTo>
                    <a:pt x="5" y="10869"/>
                  </a:lnTo>
                  <a:lnTo>
                    <a:pt x="1" y="11203"/>
                  </a:lnTo>
                  <a:lnTo>
                    <a:pt x="1" y="11527"/>
                  </a:lnTo>
                  <a:lnTo>
                    <a:pt x="5" y="11851"/>
                  </a:lnTo>
                  <a:lnTo>
                    <a:pt x="10" y="12175"/>
                  </a:lnTo>
                  <a:lnTo>
                    <a:pt x="23" y="12499"/>
                  </a:lnTo>
                  <a:lnTo>
                    <a:pt x="37" y="12812"/>
                  </a:lnTo>
                  <a:lnTo>
                    <a:pt x="55" y="13125"/>
                  </a:lnTo>
                  <a:lnTo>
                    <a:pt x="78" y="13438"/>
                  </a:lnTo>
                  <a:lnTo>
                    <a:pt x="105" y="13751"/>
                  </a:lnTo>
                  <a:lnTo>
                    <a:pt x="133" y="14064"/>
                  </a:lnTo>
                  <a:lnTo>
                    <a:pt x="164" y="14366"/>
                  </a:lnTo>
                  <a:lnTo>
                    <a:pt x="201" y="14679"/>
                  </a:lnTo>
                  <a:lnTo>
                    <a:pt x="278" y="15283"/>
                  </a:lnTo>
                  <a:lnTo>
                    <a:pt x="364" y="15888"/>
                  </a:lnTo>
                  <a:lnTo>
                    <a:pt x="464" y="16492"/>
                  </a:lnTo>
                  <a:lnTo>
                    <a:pt x="569" y="17086"/>
                  </a:lnTo>
                  <a:lnTo>
                    <a:pt x="678" y="17679"/>
                  </a:lnTo>
                  <a:lnTo>
                    <a:pt x="796" y="18273"/>
                  </a:lnTo>
                  <a:lnTo>
                    <a:pt x="914" y="18877"/>
                  </a:lnTo>
                  <a:lnTo>
                    <a:pt x="978" y="18823"/>
                  </a:lnTo>
                  <a:lnTo>
                    <a:pt x="1041" y="18780"/>
                  </a:lnTo>
                  <a:lnTo>
                    <a:pt x="1105" y="18748"/>
                  </a:lnTo>
                  <a:lnTo>
                    <a:pt x="1173" y="18726"/>
                  </a:lnTo>
                  <a:lnTo>
                    <a:pt x="1246" y="18715"/>
                  </a:lnTo>
                  <a:lnTo>
                    <a:pt x="1318" y="18726"/>
                  </a:lnTo>
                  <a:lnTo>
                    <a:pt x="1391" y="18737"/>
                  </a:lnTo>
                  <a:lnTo>
                    <a:pt x="1468" y="18769"/>
                  </a:lnTo>
                  <a:lnTo>
                    <a:pt x="1618" y="18845"/>
                  </a:lnTo>
                  <a:lnTo>
                    <a:pt x="1768" y="18931"/>
                  </a:lnTo>
                  <a:lnTo>
                    <a:pt x="2063" y="19126"/>
                  </a:lnTo>
                  <a:lnTo>
                    <a:pt x="2354" y="19320"/>
                  </a:lnTo>
                  <a:lnTo>
                    <a:pt x="2645" y="19525"/>
                  </a:lnTo>
                  <a:lnTo>
                    <a:pt x="2645" y="19525"/>
                  </a:lnTo>
                  <a:lnTo>
                    <a:pt x="2636" y="19352"/>
                  </a:lnTo>
                  <a:lnTo>
                    <a:pt x="2636" y="19180"/>
                  </a:lnTo>
                  <a:lnTo>
                    <a:pt x="2636" y="19018"/>
                  </a:lnTo>
                  <a:lnTo>
                    <a:pt x="2645" y="18834"/>
                  </a:lnTo>
                  <a:lnTo>
                    <a:pt x="2690" y="18284"/>
                  </a:lnTo>
                  <a:lnTo>
                    <a:pt x="2745" y="17733"/>
                  </a:lnTo>
                  <a:lnTo>
                    <a:pt x="2804" y="17183"/>
                  </a:lnTo>
                  <a:lnTo>
                    <a:pt x="2868" y="16622"/>
                  </a:lnTo>
                  <a:lnTo>
                    <a:pt x="2940" y="16071"/>
                  </a:lnTo>
                  <a:lnTo>
                    <a:pt x="3013" y="15521"/>
                  </a:lnTo>
                  <a:lnTo>
                    <a:pt x="3095" y="14959"/>
                  </a:lnTo>
                  <a:lnTo>
                    <a:pt x="3186" y="14409"/>
                  </a:lnTo>
                  <a:lnTo>
                    <a:pt x="3277" y="13858"/>
                  </a:lnTo>
                  <a:lnTo>
                    <a:pt x="3377" y="13308"/>
                  </a:lnTo>
                  <a:lnTo>
                    <a:pt x="3476" y="12758"/>
                  </a:lnTo>
                  <a:lnTo>
                    <a:pt x="3586" y="12218"/>
                  </a:lnTo>
                  <a:lnTo>
                    <a:pt x="3699" y="11667"/>
                  </a:lnTo>
                  <a:lnTo>
                    <a:pt x="3813" y="11128"/>
                  </a:lnTo>
                  <a:lnTo>
                    <a:pt x="3935" y="10599"/>
                  </a:lnTo>
                  <a:lnTo>
                    <a:pt x="4058" y="10059"/>
                  </a:lnTo>
                  <a:lnTo>
                    <a:pt x="4185" y="9530"/>
                  </a:lnTo>
                  <a:lnTo>
                    <a:pt x="4317" y="9012"/>
                  </a:lnTo>
                  <a:lnTo>
                    <a:pt x="4453" y="8494"/>
                  </a:lnTo>
                  <a:lnTo>
                    <a:pt x="4590" y="7976"/>
                  </a:lnTo>
                  <a:lnTo>
                    <a:pt x="4730" y="7469"/>
                  </a:lnTo>
                  <a:lnTo>
                    <a:pt x="4876" y="6962"/>
                  </a:lnTo>
                  <a:lnTo>
                    <a:pt x="5021" y="6465"/>
                  </a:lnTo>
                  <a:lnTo>
                    <a:pt x="5171" y="5979"/>
                  </a:lnTo>
                  <a:lnTo>
                    <a:pt x="5321" y="5494"/>
                  </a:lnTo>
                  <a:lnTo>
                    <a:pt x="5476" y="5019"/>
                  </a:lnTo>
                  <a:lnTo>
                    <a:pt x="5630" y="4555"/>
                  </a:lnTo>
                  <a:lnTo>
                    <a:pt x="5789" y="4091"/>
                  </a:lnTo>
                  <a:lnTo>
                    <a:pt x="5948" y="3648"/>
                  </a:lnTo>
                  <a:lnTo>
                    <a:pt x="6107" y="3206"/>
                  </a:lnTo>
                  <a:lnTo>
                    <a:pt x="6266" y="2774"/>
                  </a:lnTo>
                  <a:lnTo>
                    <a:pt x="6430" y="2342"/>
                  </a:lnTo>
                  <a:lnTo>
                    <a:pt x="5716" y="1727"/>
                  </a:lnTo>
                  <a:lnTo>
                    <a:pt x="5357" y="1425"/>
                  </a:lnTo>
                  <a:lnTo>
                    <a:pt x="4999" y="1123"/>
                  </a:lnTo>
                  <a:lnTo>
                    <a:pt x="4631" y="820"/>
                  </a:lnTo>
                  <a:lnTo>
                    <a:pt x="4267" y="540"/>
                  </a:lnTo>
                  <a:lnTo>
                    <a:pt x="3894" y="25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6"/>
            <p:cNvSpPr/>
            <p:nvPr/>
          </p:nvSpPr>
          <p:spPr>
            <a:xfrm>
              <a:off x="4558275" y="-747575"/>
              <a:ext cx="1500" cy="17300"/>
            </a:xfrm>
            <a:custGeom>
              <a:avLst/>
              <a:gdLst/>
              <a:ahLst/>
              <a:cxnLst/>
              <a:rect l="l" t="t" r="r" b="b"/>
              <a:pathLst>
                <a:path w="60" h="692" extrusionOk="0">
                  <a:moveTo>
                    <a:pt x="60" y="0"/>
                  </a:moveTo>
                  <a:lnTo>
                    <a:pt x="46" y="87"/>
                  </a:lnTo>
                  <a:lnTo>
                    <a:pt x="33" y="162"/>
                  </a:lnTo>
                  <a:lnTo>
                    <a:pt x="14" y="335"/>
                  </a:lnTo>
                  <a:lnTo>
                    <a:pt x="5" y="519"/>
                  </a:lnTo>
                  <a:lnTo>
                    <a:pt x="1" y="691"/>
                  </a:lnTo>
                  <a:lnTo>
                    <a:pt x="24" y="519"/>
                  </a:lnTo>
                  <a:lnTo>
                    <a:pt x="37" y="3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6"/>
            <p:cNvSpPr/>
            <p:nvPr/>
          </p:nvSpPr>
          <p:spPr>
            <a:xfrm>
              <a:off x="4572825" y="-3550300"/>
              <a:ext cx="287175" cy="616325"/>
            </a:xfrm>
            <a:custGeom>
              <a:avLst/>
              <a:gdLst/>
              <a:ahLst/>
              <a:cxnLst/>
              <a:rect l="l" t="t" r="r" b="b"/>
              <a:pathLst>
                <a:path w="11487" h="24653" extrusionOk="0">
                  <a:moveTo>
                    <a:pt x="3263" y="0"/>
                  </a:moveTo>
                  <a:lnTo>
                    <a:pt x="2804" y="1986"/>
                  </a:lnTo>
                  <a:lnTo>
                    <a:pt x="2572" y="2990"/>
                  </a:lnTo>
                  <a:lnTo>
                    <a:pt x="2349" y="3983"/>
                  </a:lnTo>
                  <a:lnTo>
                    <a:pt x="2122" y="4987"/>
                  </a:lnTo>
                  <a:lnTo>
                    <a:pt x="1904" y="5991"/>
                  </a:lnTo>
                  <a:lnTo>
                    <a:pt x="1691" y="6994"/>
                  </a:lnTo>
                  <a:lnTo>
                    <a:pt x="1486" y="8020"/>
                  </a:lnTo>
                  <a:lnTo>
                    <a:pt x="1382" y="8581"/>
                  </a:lnTo>
                  <a:lnTo>
                    <a:pt x="1286" y="9142"/>
                  </a:lnTo>
                  <a:lnTo>
                    <a:pt x="1191" y="9704"/>
                  </a:lnTo>
                  <a:lnTo>
                    <a:pt x="1100" y="10276"/>
                  </a:lnTo>
                  <a:lnTo>
                    <a:pt x="923" y="11420"/>
                  </a:lnTo>
                  <a:lnTo>
                    <a:pt x="755" y="12564"/>
                  </a:lnTo>
                  <a:lnTo>
                    <a:pt x="591" y="13708"/>
                  </a:lnTo>
                  <a:lnTo>
                    <a:pt x="418" y="14852"/>
                  </a:lnTo>
                  <a:lnTo>
                    <a:pt x="332" y="15424"/>
                  </a:lnTo>
                  <a:lnTo>
                    <a:pt x="241" y="15985"/>
                  </a:lnTo>
                  <a:lnTo>
                    <a:pt x="146" y="16546"/>
                  </a:lnTo>
                  <a:lnTo>
                    <a:pt x="46" y="17108"/>
                  </a:lnTo>
                  <a:lnTo>
                    <a:pt x="23" y="17194"/>
                  </a:lnTo>
                  <a:lnTo>
                    <a:pt x="0" y="17280"/>
                  </a:lnTo>
                  <a:lnTo>
                    <a:pt x="414" y="17626"/>
                  </a:lnTo>
                  <a:lnTo>
                    <a:pt x="823" y="17993"/>
                  </a:lnTo>
                  <a:lnTo>
                    <a:pt x="1232" y="18370"/>
                  </a:lnTo>
                  <a:lnTo>
                    <a:pt x="1632" y="18759"/>
                  </a:lnTo>
                  <a:lnTo>
                    <a:pt x="2027" y="19169"/>
                  </a:lnTo>
                  <a:lnTo>
                    <a:pt x="2422" y="19590"/>
                  </a:lnTo>
                  <a:lnTo>
                    <a:pt x="2808" y="20033"/>
                  </a:lnTo>
                  <a:lnTo>
                    <a:pt x="3194" y="20486"/>
                  </a:lnTo>
                  <a:lnTo>
                    <a:pt x="3576" y="20961"/>
                  </a:lnTo>
                  <a:lnTo>
                    <a:pt x="3953" y="21436"/>
                  </a:lnTo>
                  <a:lnTo>
                    <a:pt x="4326" y="21943"/>
                  </a:lnTo>
                  <a:lnTo>
                    <a:pt x="4689" y="22450"/>
                  </a:lnTo>
                  <a:lnTo>
                    <a:pt x="5053" y="22979"/>
                  </a:lnTo>
                  <a:lnTo>
                    <a:pt x="5412" y="23519"/>
                  </a:lnTo>
                  <a:lnTo>
                    <a:pt x="5766" y="24080"/>
                  </a:lnTo>
                  <a:lnTo>
                    <a:pt x="6116" y="24652"/>
                  </a:lnTo>
                  <a:lnTo>
                    <a:pt x="6148" y="24361"/>
                  </a:lnTo>
                  <a:lnTo>
                    <a:pt x="6184" y="24069"/>
                  </a:lnTo>
                  <a:lnTo>
                    <a:pt x="6229" y="23778"/>
                  </a:lnTo>
                  <a:lnTo>
                    <a:pt x="6279" y="23486"/>
                  </a:lnTo>
                  <a:lnTo>
                    <a:pt x="6339" y="23206"/>
                  </a:lnTo>
                  <a:lnTo>
                    <a:pt x="6402" y="22914"/>
                  </a:lnTo>
                  <a:lnTo>
                    <a:pt x="6470" y="22634"/>
                  </a:lnTo>
                  <a:lnTo>
                    <a:pt x="6543" y="22353"/>
                  </a:lnTo>
                  <a:lnTo>
                    <a:pt x="6625" y="22073"/>
                  </a:lnTo>
                  <a:lnTo>
                    <a:pt x="6707" y="21792"/>
                  </a:lnTo>
                  <a:lnTo>
                    <a:pt x="6793" y="21522"/>
                  </a:lnTo>
                  <a:lnTo>
                    <a:pt x="6884" y="21241"/>
                  </a:lnTo>
                  <a:lnTo>
                    <a:pt x="6979" y="20972"/>
                  </a:lnTo>
                  <a:lnTo>
                    <a:pt x="7075" y="20702"/>
                  </a:lnTo>
                  <a:lnTo>
                    <a:pt x="7279" y="20184"/>
                  </a:lnTo>
                  <a:lnTo>
                    <a:pt x="7483" y="19666"/>
                  </a:lnTo>
                  <a:lnTo>
                    <a:pt x="7697" y="19158"/>
                  </a:lnTo>
                  <a:lnTo>
                    <a:pt x="7915" y="18673"/>
                  </a:lnTo>
                  <a:lnTo>
                    <a:pt x="8129" y="18198"/>
                  </a:lnTo>
                  <a:lnTo>
                    <a:pt x="8538" y="17302"/>
                  </a:lnTo>
                  <a:lnTo>
                    <a:pt x="8728" y="16892"/>
                  </a:lnTo>
                  <a:lnTo>
                    <a:pt x="8910" y="16492"/>
                  </a:lnTo>
                  <a:lnTo>
                    <a:pt x="9187" y="15845"/>
                  </a:lnTo>
                  <a:lnTo>
                    <a:pt x="9483" y="15154"/>
                  </a:lnTo>
                  <a:lnTo>
                    <a:pt x="9787" y="14442"/>
                  </a:lnTo>
                  <a:lnTo>
                    <a:pt x="9946" y="14086"/>
                  </a:lnTo>
                  <a:lnTo>
                    <a:pt x="10105" y="13729"/>
                  </a:lnTo>
                  <a:lnTo>
                    <a:pt x="10269" y="13384"/>
                  </a:lnTo>
                  <a:lnTo>
                    <a:pt x="10432" y="13039"/>
                  </a:lnTo>
                  <a:lnTo>
                    <a:pt x="10600" y="12704"/>
                  </a:lnTo>
                  <a:lnTo>
                    <a:pt x="10773" y="12380"/>
                  </a:lnTo>
                  <a:lnTo>
                    <a:pt x="10946" y="12067"/>
                  </a:lnTo>
                  <a:lnTo>
                    <a:pt x="11123" y="11765"/>
                  </a:lnTo>
                  <a:lnTo>
                    <a:pt x="11305" y="11495"/>
                  </a:lnTo>
                  <a:lnTo>
                    <a:pt x="11486" y="11236"/>
                  </a:lnTo>
                  <a:lnTo>
                    <a:pt x="11032" y="10405"/>
                  </a:lnTo>
                  <a:lnTo>
                    <a:pt x="10573" y="9596"/>
                  </a:lnTo>
                  <a:lnTo>
                    <a:pt x="10105" y="8797"/>
                  </a:lnTo>
                  <a:lnTo>
                    <a:pt x="9628" y="8020"/>
                  </a:lnTo>
                  <a:lnTo>
                    <a:pt x="9142" y="7264"/>
                  </a:lnTo>
                  <a:lnTo>
                    <a:pt x="8647" y="6520"/>
                  </a:lnTo>
                  <a:lnTo>
                    <a:pt x="8147" y="5796"/>
                  </a:lnTo>
                  <a:lnTo>
                    <a:pt x="7633" y="5084"/>
                  </a:lnTo>
                  <a:lnTo>
                    <a:pt x="7115" y="4393"/>
                  </a:lnTo>
                  <a:lnTo>
                    <a:pt x="6588" y="3713"/>
                  </a:lnTo>
                  <a:lnTo>
                    <a:pt x="6057" y="3055"/>
                  </a:lnTo>
                  <a:lnTo>
                    <a:pt x="5512" y="2407"/>
                  </a:lnTo>
                  <a:lnTo>
                    <a:pt x="4962" y="1781"/>
                  </a:lnTo>
                  <a:lnTo>
                    <a:pt x="4403" y="1166"/>
                  </a:lnTo>
                  <a:lnTo>
                    <a:pt x="3835" y="573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6"/>
            <p:cNvSpPr/>
            <p:nvPr/>
          </p:nvSpPr>
          <p:spPr>
            <a:xfrm>
              <a:off x="4759900" y="-6944500"/>
              <a:ext cx="131100" cy="1110650"/>
            </a:xfrm>
            <a:custGeom>
              <a:avLst/>
              <a:gdLst/>
              <a:ahLst/>
              <a:cxnLst/>
              <a:rect l="l" t="t" r="r" b="b"/>
              <a:pathLst>
                <a:path w="5244" h="44426" extrusionOk="0">
                  <a:moveTo>
                    <a:pt x="0" y="1"/>
                  </a:moveTo>
                  <a:lnTo>
                    <a:pt x="119" y="2742"/>
                  </a:lnTo>
                  <a:lnTo>
                    <a:pt x="232" y="5484"/>
                  </a:lnTo>
                  <a:lnTo>
                    <a:pt x="337" y="8236"/>
                  </a:lnTo>
                  <a:lnTo>
                    <a:pt x="432" y="10999"/>
                  </a:lnTo>
                  <a:lnTo>
                    <a:pt x="523" y="13751"/>
                  </a:lnTo>
                  <a:lnTo>
                    <a:pt x="600" y="16525"/>
                  </a:lnTo>
                  <a:lnTo>
                    <a:pt x="677" y="19299"/>
                  </a:lnTo>
                  <a:lnTo>
                    <a:pt x="741" y="22073"/>
                  </a:lnTo>
                  <a:lnTo>
                    <a:pt x="800" y="24858"/>
                  </a:lnTo>
                  <a:lnTo>
                    <a:pt x="855" y="27642"/>
                  </a:lnTo>
                  <a:lnTo>
                    <a:pt x="900" y="30427"/>
                  </a:lnTo>
                  <a:lnTo>
                    <a:pt x="941" y="33222"/>
                  </a:lnTo>
                  <a:lnTo>
                    <a:pt x="977" y="36018"/>
                  </a:lnTo>
                  <a:lnTo>
                    <a:pt x="1005" y="38824"/>
                  </a:lnTo>
                  <a:lnTo>
                    <a:pt x="1027" y="41619"/>
                  </a:lnTo>
                  <a:lnTo>
                    <a:pt x="1045" y="44426"/>
                  </a:lnTo>
                  <a:lnTo>
                    <a:pt x="1323" y="44318"/>
                  </a:lnTo>
                  <a:lnTo>
                    <a:pt x="1591" y="44188"/>
                  </a:lnTo>
                  <a:lnTo>
                    <a:pt x="1854" y="44059"/>
                  </a:lnTo>
                  <a:lnTo>
                    <a:pt x="1986" y="43983"/>
                  </a:lnTo>
                  <a:lnTo>
                    <a:pt x="2118" y="43897"/>
                  </a:lnTo>
                  <a:lnTo>
                    <a:pt x="2245" y="43810"/>
                  </a:lnTo>
                  <a:lnTo>
                    <a:pt x="2372" y="43713"/>
                  </a:lnTo>
                  <a:lnTo>
                    <a:pt x="2499" y="43605"/>
                  </a:lnTo>
                  <a:lnTo>
                    <a:pt x="2622" y="43497"/>
                  </a:lnTo>
                  <a:lnTo>
                    <a:pt x="2745" y="43368"/>
                  </a:lnTo>
                  <a:lnTo>
                    <a:pt x="2867" y="43238"/>
                  </a:lnTo>
                  <a:lnTo>
                    <a:pt x="2990" y="43098"/>
                  </a:lnTo>
                  <a:lnTo>
                    <a:pt x="3108" y="42936"/>
                  </a:lnTo>
                  <a:lnTo>
                    <a:pt x="3226" y="42774"/>
                  </a:lnTo>
                  <a:lnTo>
                    <a:pt x="3344" y="42591"/>
                  </a:lnTo>
                  <a:lnTo>
                    <a:pt x="3458" y="42407"/>
                  </a:lnTo>
                  <a:lnTo>
                    <a:pt x="3572" y="42191"/>
                  </a:lnTo>
                  <a:lnTo>
                    <a:pt x="3681" y="41976"/>
                  </a:lnTo>
                  <a:lnTo>
                    <a:pt x="3790" y="41738"/>
                  </a:lnTo>
                  <a:lnTo>
                    <a:pt x="3899" y="41479"/>
                  </a:lnTo>
                  <a:lnTo>
                    <a:pt x="4003" y="41209"/>
                  </a:lnTo>
                  <a:lnTo>
                    <a:pt x="4108" y="40918"/>
                  </a:lnTo>
                  <a:lnTo>
                    <a:pt x="4212" y="40616"/>
                  </a:lnTo>
                  <a:lnTo>
                    <a:pt x="4312" y="40292"/>
                  </a:lnTo>
                  <a:lnTo>
                    <a:pt x="4412" y="39936"/>
                  </a:lnTo>
                  <a:lnTo>
                    <a:pt x="4508" y="39569"/>
                  </a:lnTo>
                  <a:lnTo>
                    <a:pt x="4603" y="39191"/>
                  </a:lnTo>
                  <a:lnTo>
                    <a:pt x="4698" y="38781"/>
                  </a:lnTo>
                  <a:lnTo>
                    <a:pt x="4789" y="38338"/>
                  </a:lnTo>
                  <a:lnTo>
                    <a:pt x="4853" y="37993"/>
                  </a:lnTo>
                  <a:lnTo>
                    <a:pt x="4907" y="37626"/>
                  </a:lnTo>
                  <a:lnTo>
                    <a:pt x="4962" y="37237"/>
                  </a:lnTo>
                  <a:lnTo>
                    <a:pt x="5007" y="36838"/>
                  </a:lnTo>
                  <a:lnTo>
                    <a:pt x="5044" y="36406"/>
                  </a:lnTo>
                  <a:lnTo>
                    <a:pt x="5080" y="35964"/>
                  </a:lnTo>
                  <a:lnTo>
                    <a:pt x="5112" y="35510"/>
                  </a:lnTo>
                  <a:lnTo>
                    <a:pt x="5135" y="35036"/>
                  </a:lnTo>
                  <a:lnTo>
                    <a:pt x="5157" y="34561"/>
                  </a:lnTo>
                  <a:lnTo>
                    <a:pt x="5175" y="34064"/>
                  </a:lnTo>
                  <a:lnTo>
                    <a:pt x="5189" y="33557"/>
                  </a:lnTo>
                  <a:lnTo>
                    <a:pt x="5198" y="33050"/>
                  </a:lnTo>
                  <a:lnTo>
                    <a:pt x="5207" y="32531"/>
                  </a:lnTo>
                  <a:lnTo>
                    <a:pt x="5212" y="32003"/>
                  </a:lnTo>
                  <a:lnTo>
                    <a:pt x="5212" y="30945"/>
                  </a:lnTo>
                  <a:lnTo>
                    <a:pt x="5203" y="29887"/>
                  </a:lnTo>
                  <a:lnTo>
                    <a:pt x="5194" y="28829"/>
                  </a:lnTo>
                  <a:lnTo>
                    <a:pt x="5157" y="26790"/>
                  </a:lnTo>
                  <a:lnTo>
                    <a:pt x="5144" y="25818"/>
                  </a:lnTo>
                  <a:lnTo>
                    <a:pt x="5130" y="24901"/>
                  </a:lnTo>
                  <a:lnTo>
                    <a:pt x="5121" y="24048"/>
                  </a:lnTo>
                  <a:lnTo>
                    <a:pt x="5121" y="23271"/>
                  </a:lnTo>
                  <a:lnTo>
                    <a:pt x="5135" y="22375"/>
                  </a:lnTo>
                  <a:lnTo>
                    <a:pt x="5148" y="21458"/>
                  </a:lnTo>
                  <a:lnTo>
                    <a:pt x="5180" y="19569"/>
                  </a:lnTo>
                  <a:lnTo>
                    <a:pt x="5216" y="17648"/>
                  </a:lnTo>
                  <a:lnTo>
                    <a:pt x="5230" y="16676"/>
                  </a:lnTo>
                  <a:lnTo>
                    <a:pt x="5239" y="15705"/>
                  </a:lnTo>
                  <a:lnTo>
                    <a:pt x="5244" y="14734"/>
                  </a:lnTo>
                  <a:lnTo>
                    <a:pt x="5244" y="13773"/>
                  </a:lnTo>
                  <a:lnTo>
                    <a:pt x="5235" y="12812"/>
                  </a:lnTo>
                  <a:lnTo>
                    <a:pt x="5216" y="11852"/>
                  </a:lnTo>
                  <a:lnTo>
                    <a:pt x="5203" y="11388"/>
                  </a:lnTo>
                  <a:lnTo>
                    <a:pt x="5185" y="10913"/>
                  </a:lnTo>
                  <a:lnTo>
                    <a:pt x="5166" y="10449"/>
                  </a:lnTo>
                  <a:lnTo>
                    <a:pt x="5144" y="9995"/>
                  </a:lnTo>
                  <a:lnTo>
                    <a:pt x="5116" y="9531"/>
                  </a:lnTo>
                  <a:lnTo>
                    <a:pt x="5089" y="9089"/>
                  </a:lnTo>
                  <a:lnTo>
                    <a:pt x="5057" y="8635"/>
                  </a:lnTo>
                  <a:lnTo>
                    <a:pt x="5021" y="8193"/>
                  </a:lnTo>
                  <a:lnTo>
                    <a:pt x="4957" y="7502"/>
                  </a:lnTo>
                  <a:lnTo>
                    <a:pt x="4889" y="6854"/>
                  </a:lnTo>
                  <a:lnTo>
                    <a:pt x="4817" y="6250"/>
                  </a:lnTo>
                  <a:lnTo>
                    <a:pt x="4744" y="5678"/>
                  </a:lnTo>
                  <a:lnTo>
                    <a:pt x="4662" y="5149"/>
                  </a:lnTo>
                  <a:lnTo>
                    <a:pt x="4576" y="4653"/>
                  </a:lnTo>
                  <a:lnTo>
                    <a:pt x="4485" y="4199"/>
                  </a:lnTo>
                  <a:lnTo>
                    <a:pt x="4439" y="3983"/>
                  </a:lnTo>
                  <a:lnTo>
                    <a:pt x="4389" y="3768"/>
                  </a:lnTo>
                  <a:lnTo>
                    <a:pt x="4339" y="3573"/>
                  </a:lnTo>
                  <a:lnTo>
                    <a:pt x="4290" y="3379"/>
                  </a:lnTo>
                  <a:lnTo>
                    <a:pt x="4235" y="3196"/>
                  </a:lnTo>
                  <a:lnTo>
                    <a:pt x="4180" y="3012"/>
                  </a:lnTo>
                  <a:lnTo>
                    <a:pt x="4126" y="2850"/>
                  </a:lnTo>
                  <a:lnTo>
                    <a:pt x="4067" y="2688"/>
                  </a:lnTo>
                  <a:lnTo>
                    <a:pt x="4008" y="2526"/>
                  </a:lnTo>
                  <a:lnTo>
                    <a:pt x="3949" y="2386"/>
                  </a:lnTo>
                  <a:lnTo>
                    <a:pt x="3890" y="2235"/>
                  </a:lnTo>
                  <a:lnTo>
                    <a:pt x="3826" y="2105"/>
                  </a:lnTo>
                  <a:lnTo>
                    <a:pt x="3758" y="1976"/>
                  </a:lnTo>
                  <a:lnTo>
                    <a:pt x="3694" y="1846"/>
                  </a:lnTo>
                  <a:lnTo>
                    <a:pt x="3626" y="1739"/>
                  </a:lnTo>
                  <a:lnTo>
                    <a:pt x="3553" y="1620"/>
                  </a:lnTo>
                  <a:lnTo>
                    <a:pt x="3485" y="1512"/>
                  </a:lnTo>
                  <a:lnTo>
                    <a:pt x="3413" y="1415"/>
                  </a:lnTo>
                  <a:lnTo>
                    <a:pt x="3335" y="1318"/>
                  </a:lnTo>
                  <a:lnTo>
                    <a:pt x="3258" y="1231"/>
                  </a:lnTo>
                  <a:lnTo>
                    <a:pt x="3099" y="1069"/>
                  </a:lnTo>
                  <a:lnTo>
                    <a:pt x="2931" y="918"/>
                  </a:lnTo>
                  <a:lnTo>
                    <a:pt x="2758" y="789"/>
                  </a:lnTo>
                  <a:lnTo>
                    <a:pt x="2577" y="670"/>
                  </a:lnTo>
                  <a:lnTo>
                    <a:pt x="2386" y="573"/>
                  </a:lnTo>
                  <a:lnTo>
                    <a:pt x="2190" y="486"/>
                  </a:lnTo>
                  <a:lnTo>
                    <a:pt x="1981" y="400"/>
                  </a:lnTo>
                  <a:lnTo>
                    <a:pt x="1768" y="335"/>
                  </a:lnTo>
                  <a:lnTo>
                    <a:pt x="1541" y="271"/>
                  </a:lnTo>
                  <a:lnTo>
                    <a:pt x="1309" y="217"/>
                  </a:lnTo>
                  <a:lnTo>
                    <a:pt x="1068" y="173"/>
                  </a:lnTo>
                  <a:lnTo>
                    <a:pt x="550" y="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6"/>
            <p:cNvSpPr/>
            <p:nvPr/>
          </p:nvSpPr>
          <p:spPr>
            <a:xfrm>
              <a:off x="4757750" y="-3211675"/>
              <a:ext cx="295000" cy="679475"/>
            </a:xfrm>
            <a:custGeom>
              <a:avLst/>
              <a:gdLst/>
              <a:ahLst/>
              <a:cxnLst/>
              <a:rect l="l" t="t" r="r" b="b"/>
              <a:pathLst>
                <a:path w="11800" h="27179" extrusionOk="0">
                  <a:moveTo>
                    <a:pt x="5252" y="1"/>
                  </a:moveTo>
                  <a:lnTo>
                    <a:pt x="5125" y="422"/>
                  </a:lnTo>
                  <a:lnTo>
                    <a:pt x="4993" y="832"/>
                  </a:lnTo>
                  <a:lnTo>
                    <a:pt x="4853" y="1231"/>
                  </a:lnTo>
                  <a:lnTo>
                    <a:pt x="4707" y="1631"/>
                  </a:lnTo>
                  <a:lnTo>
                    <a:pt x="4557" y="2019"/>
                  </a:lnTo>
                  <a:lnTo>
                    <a:pt x="4403" y="2408"/>
                  </a:lnTo>
                  <a:lnTo>
                    <a:pt x="4248" y="2786"/>
                  </a:lnTo>
                  <a:lnTo>
                    <a:pt x="4089" y="3163"/>
                  </a:lnTo>
                  <a:lnTo>
                    <a:pt x="3771" y="3919"/>
                  </a:lnTo>
                  <a:lnTo>
                    <a:pt x="3453" y="4653"/>
                  </a:lnTo>
                  <a:lnTo>
                    <a:pt x="3144" y="5387"/>
                  </a:lnTo>
                  <a:lnTo>
                    <a:pt x="2994" y="5754"/>
                  </a:lnTo>
                  <a:lnTo>
                    <a:pt x="2849" y="6121"/>
                  </a:lnTo>
                  <a:lnTo>
                    <a:pt x="2690" y="6574"/>
                  </a:lnTo>
                  <a:lnTo>
                    <a:pt x="2531" y="7038"/>
                  </a:lnTo>
                  <a:lnTo>
                    <a:pt x="2367" y="7524"/>
                  </a:lnTo>
                  <a:lnTo>
                    <a:pt x="2204" y="8031"/>
                  </a:lnTo>
                  <a:lnTo>
                    <a:pt x="1872" y="9056"/>
                  </a:lnTo>
                  <a:lnTo>
                    <a:pt x="1704" y="9564"/>
                  </a:lnTo>
                  <a:lnTo>
                    <a:pt x="1536" y="10071"/>
                  </a:lnTo>
                  <a:lnTo>
                    <a:pt x="1359" y="10578"/>
                  </a:lnTo>
                  <a:lnTo>
                    <a:pt x="1181" y="11064"/>
                  </a:lnTo>
                  <a:lnTo>
                    <a:pt x="995" y="11528"/>
                  </a:lnTo>
                  <a:lnTo>
                    <a:pt x="904" y="11755"/>
                  </a:lnTo>
                  <a:lnTo>
                    <a:pt x="809" y="11981"/>
                  </a:lnTo>
                  <a:lnTo>
                    <a:pt x="713" y="12186"/>
                  </a:lnTo>
                  <a:lnTo>
                    <a:pt x="614" y="12402"/>
                  </a:lnTo>
                  <a:lnTo>
                    <a:pt x="518" y="12597"/>
                  </a:lnTo>
                  <a:lnTo>
                    <a:pt x="414" y="12791"/>
                  </a:lnTo>
                  <a:lnTo>
                    <a:pt x="314" y="12964"/>
                  </a:lnTo>
                  <a:lnTo>
                    <a:pt x="209" y="13136"/>
                  </a:lnTo>
                  <a:lnTo>
                    <a:pt x="105" y="13298"/>
                  </a:lnTo>
                  <a:lnTo>
                    <a:pt x="0" y="13449"/>
                  </a:lnTo>
                  <a:lnTo>
                    <a:pt x="382" y="14194"/>
                  </a:lnTo>
                  <a:lnTo>
                    <a:pt x="759" y="14950"/>
                  </a:lnTo>
                  <a:lnTo>
                    <a:pt x="1131" y="15727"/>
                  </a:lnTo>
                  <a:lnTo>
                    <a:pt x="1499" y="16515"/>
                  </a:lnTo>
                  <a:lnTo>
                    <a:pt x="1858" y="17324"/>
                  </a:lnTo>
                  <a:lnTo>
                    <a:pt x="2208" y="18144"/>
                  </a:lnTo>
                  <a:lnTo>
                    <a:pt x="2558" y="18986"/>
                  </a:lnTo>
                  <a:lnTo>
                    <a:pt x="2894" y="19839"/>
                  </a:lnTo>
                  <a:lnTo>
                    <a:pt x="3231" y="20702"/>
                  </a:lnTo>
                  <a:lnTo>
                    <a:pt x="3558" y="21587"/>
                  </a:lnTo>
                  <a:lnTo>
                    <a:pt x="3876" y="22483"/>
                  </a:lnTo>
                  <a:lnTo>
                    <a:pt x="4189" y="23401"/>
                  </a:lnTo>
                  <a:lnTo>
                    <a:pt x="4494" y="24318"/>
                  </a:lnTo>
                  <a:lnTo>
                    <a:pt x="4794" y="25257"/>
                  </a:lnTo>
                  <a:lnTo>
                    <a:pt x="5084" y="26218"/>
                  </a:lnTo>
                  <a:lnTo>
                    <a:pt x="5371" y="27178"/>
                  </a:lnTo>
                  <a:lnTo>
                    <a:pt x="5443" y="26995"/>
                  </a:lnTo>
                  <a:lnTo>
                    <a:pt x="5520" y="26811"/>
                  </a:lnTo>
                  <a:lnTo>
                    <a:pt x="5598" y="26628"/>
                  </a:lnTo>
                  <a:lnTo>
                    <a:pt x="5679" y="26455"/>
                  </a:lnTo>
                  <a:lnTo>
                    <a:pt x="5848" y="26120"/>
                  </a:lnTo>
                  <a:lnTo>
                    <a:pt x="6020" y="25797"/>
                  </a:lnTo>
                  <a:lnTo>
                    <a:pt x="6197" y="25494"/>
                  </a:lnTo>
                  <a:lnTo>
                    <a:pt x="6379" y="25203"/>
                  </a:lnTo>
                  <a:lnTo>
                    <a:pt x="6565" y="24922"/>
                  </a:lnTo>
                  <a:lnTo>
                    <a:pt x="6756" y="24653"/>
                  </a:lnTo>
                  <a:lnTo>
                    <a:pt x="6947" y="24394"/>
                  </a:lnTo>
                  <a:lnTo>
                    <a:pt x="7142" y="24135"/>
                  </a:lnTo>
                  <a:lnTo>
                    <a:pt x="7538" y="23638"/>
                  </a:lnTo>
                  <a:lnTo>
                    <a:pt x="7924" y="23152"/>
                  </a:lnTo>
                  <a:lnTo>
                    <a:pt x="8119" y="22904"/>
                  </a:lnTo>
                  <a:lnTo>
                    <a:pt x="8310" y="22645"/>
                  </a:lnTo>
                  <a:lnTo>
                    <a:pt x="9173" y="21501"/>
                  </a:lnTo>
                  <a:lnTo>
                    <a:pt x="10046" y="20368"/>
                  </a:lnTo>
                  <a:lnTo>
                    <a:pt x="10482" y="19806"/>
                  </a:lnTo>
                  <a:lnTo>
                    <a:pt x="10918" y="19256"/>
                  </a:lnTo>
                  <a:lnTo>
                    <a:pt x="11359" y="18716"/>
                  </a:lnTo>
                  <a:lnTo>
                    <a:pt x="11800" y="18187"/>
                  </a:lnTo>
                  <a:lnTo>
                    <a:pt x="11636" y="17561"/>
                  </a:lnTo>
                  <a:lnTo>
                    <a:pt x="11468" y="16925"/>
                  </a:lnTo>
                  <a:lnTo>
                    <a:pt x="11300" y="16299"/>
                  </a:lnTo>
                  <a:lnTo>
                    <a:pt x="11127" y="15683"/>
                  </a:lnTo>
                  <a:lnTo>
                    <a:pt x="10950" y="15057"/>
                  </a:lnTo>
                  <a:lnTo>
                    <a:pt x="10773" y="14453"/>
                  </a:lnTo>
                  <a:lnTo>
                    <a:pt x="10591" y="13838"/>
                  </a:lnTo>
                  <a:lnTo>
                    <a:pt x="10409" y="13233"/>
                  </a:lnTo>
                  <a:lnTo>
                    <a:pt x="10223" y="12629"/>
                  </a:lnTo>
                  <a:lnTo>
                    <a:pt x="10037" y="12035"/>
                  </a:lnTo>
                  <a:lnTo>
                    <a:pt x="9846" y="11442"/>
                  </a:lnTo>
                  <a:lnTo>
                    <a:pt x="9650" y="10848"/>
                  </a:lnTo>
                  <a:lnTo>
                    <a:pt x="9455" y="10265"/>
                  </a:lnTo>
                  <a:lnTo>
                    <a:pt x="9260" y="9693"/>
                  </a:lnTo>
                  <a:lnTo>
                    <a:pt x="9055" y="9110"/>
                  </a:lnTo>
                  <a:lnTo>
                    <a:pt x="8855" y="8538"/>
                  </a:lnTo>
                  <a:lnTo>
                    <a:pt x="8646" y="7977"/>
                  </a:lnTo>
                  <a:lnTo>
                    <a:pt x="8437" y="7405"/>
                  </a:lnTo>
                  <a:lnTo>
                    <a:pt x="8228" y="6855"/>
                  </a:lnTo>
                  <a:lnTo>
                    <a:pt x="8015" y="6293"/>
                  </a:lnTo>
                  <a:lnTo>
                    <a:pt x="7797" y="5743"/>
                  </a:lnTo>
                  <a:lnTo>
                    <a:pt x="7579" y="5203"/>
                  </a:lnTo>
                  <a:lnTo>
                    <a:pt x="7361" y="4664"/>
                  </a:lnTo>
                  <a:lnTo>
                    <a:pt x="7133" y="4124"/>
                  </a:lnTo>
                  <a:lnTo>
                    <a:pt x="6906" y="3595"/>
                  </a:lnTo>
                  <a:lnTo>
                    <a:pt x="6679" y="3066"/>
                  </a:lnTo>
                  <a:lnTo>
                    <a:pt x="6447" y="2548"/>
                  </a:lnTo>
                  <a:lnTo>
                    <a:pt x="6216" y="2030"/>
                  </a:lnTo>
                  <a:lnTo>
                    <a:pt x="5979" y="1512"/>
                  </a:lnTo>
                  <a:lnTo>
                    <a:pt x="5739" y="1005"/>
                  </a:lnTo>
                  <a:lnTo>
                    <a:pt x="5498" y="508"/>
                  </a:lnTo>
                  <a:lnTo>
                    <a:pt x="52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6"/>
            <p:cNvSpPr/>
            <p:nvPr/>
          </p:nvSpPr>
          <p:spPr>
            <a:xfrm>
              <a:off x="4872350" y="-1021450"/>
              <a:ext cx="457900" cy="752850"/>
            </a:xfrm>
            <a:custGeom>
              <a:avLst/>
              <a:gdLst/>
              <a:ahLst/>
              <a:cxnLst/>
              <a:rect l="l" t="t" r="r" b="b"/>
              <a:pathLst>
                <a:path w="18316" h="30114" extrusionOk="0">
                  <a:moveTo>
                    <a:pt x="3086" y="0"/>
                  </a:moveTo>
                  <a:lnTo>
                    <a:pt x="2899" y="216"/>
                  </a:lnTo>
                  <a:lnTo>
                    <a:pt x="2722" y="443"/>
                  </a:lnTo>
                  <a:lnTo>
                    <a:pt x="2554" y="691"/>
                  </a:lnTo>
                  <a:lnTo>
                    <a:pt x="2390" y="939"/>
                  </a:lnTo>
                  <a:lnTo>
                    <a:pt x="2236" y="1198"/>
                  </a:lnTo>
                  <a:lnTo>
                    <a:pt x="2086" y="1468"/>
                  </a:lnTo>
                  <a:lnTo>
                    <a:pt x="1941" y="1749"/>
                  </a:lnTo>
                  <a:lnTo>
                    <a:pt x="1804" y="2040"/>
                  </a:lnTo>
                  <a:lnTo>
                    <a:pt x="1677" y="2342"/>
                  </a:lnTo>
                  <a:lnTo>
                    <a:pt x="1550" y="2645"/>
                  </a:lnTo>
                  <a:lnTo>
                    <a:pt x="1432" y="2968"/>
                  </a:lnTo>
                  <a:lnTo>
                    <a:pt x="1323" y="3292"/>
                  </a:lnTo>
                  <a:lnTo>
                    <a:pt x="1214" y="3627"/>
                  </a:lnTo>
                  <a:lnTo>
                    <a:pt x="1114" y="3961"/>
                  </a:lnTo>
                  <a:lnTo>
                    <a:pt x="1018" y="4318"/>
                  </a:lnTo>
                  <a:lnTo>
                    <a:pt x="927" y="4674"/>
                  </a:lnTo>
                  <a:lnTo>
                    <a:pt x="846" y="5041"/>
                  </a:lnTo>
                  <a:lnTo>
                    <a:pt x="764" y="5408"/>
                  </a:lnTo>
                  <a:lnTo>
                    <a:pt x="687" y="5785"/>
                  </a:lnTo>
                  <a:lnTo>
                    <a:pt x="618" y="6174"/>
                  </a:lnTo>
                  <a:lnTo>
                    <a:pt x="550" y="6563"/>
                  </a:lnTo>
                  <a:lnTo>
                    <a:pt x="491" y="6951"/>
                  </a:lnTo>
                  <a:lnTo>
                    <a:pt x="432" y="7361"/>
                  </a:lnTo>
                  <a:lnTo>
                    <a:pt x="382" y="7761"/>
                  </a:lnTo>
                  <a:lnTo>
                    <a:pt x="332" y="8182"/>
                  </a:lnTo>
                  <a:lnTo>
                    <a:pt x="287" y="8592"/>
                  </a:lnTo>
                  <a:lnTo>
                    <a:pt x="246" y="9013"/>
                  </a:lnTo>
                  <a:lnTo>
                    <a:pt x="210" y="9444"/>
                  </a:lnTo>
                  <a:lnTo>
                    <a:pt x="178" y="9876"/>
                  </a:lnTo>
                  <a:lnTo>
                    <a:pt x="146" y="10308"/>
                  </a:lnTo>
                  <a:lnTo>
                    <a:pt x="119" y="10740"/>
                  </a:lnTo>
                  <a:lnTo>
                    <a:pt x="96" y="11182"/>
                  </a:lnTo>
                  <a:lnTo>
                    <a:pt x="73" y="11625"/>
                  </a:lnTo>
                  <a:lnTo>
                    <a:pt x="55" y="12078"/>
                  </a:lnTo>
                  <a:lnTo>
                    <a:pt x="28" y="12974"/>
                  </a:lnTo>
                  <a:lnTo>
                    <a:pt x="10" y="13880"/>
                  </a:lnTo>
                  <a:lnTo>
                    <a:pt x="1" y="14798"/>
                  </a:lnTo>
                  <a:lnTo>
                    <a:pt x="1" y="15715"/>
                  </a:lnTo>
                  <a:lnTo>
                    <a:pt x="5" y="16633"/>
                  </a:lnTo>
                  <a:lnTo>
                    <a:pt x="14" y="17561"/>
                  </a:lnTo>
                  <a:lnTo>
                    <a:pt x="28" y="18478"/>
                  </a:lnTo>
                  <a:lnTo>
                    <a:pt x="69" y="20292"/>
                  </a:lnTo>
                  <a:lnTo>
                    <a:pt x="110" y="22083"/>
                  </a:lnTo>
                  <a:lnTo>
                    <a:pt x="146" y="23810"/>
                  </a:lnTo>
                  <a:lnTo>
                    <a:pt x="164" y="24652"/>
                  </a:lnTo>
                  <a:lnTo>
                    <a:pt x="173" y="25483"/>
                  </a:lnTo>
                  <a:lnTo>
                    <a:pt x="178" y="25526"/>
                  </a:lnTo>
                  <a:lnTo>
                    <a:pt x="173" y="25569"/>
                  </a:lnTo>
                  <a:lnTo>
                    <a:pt x="169" y="25613"/>
                  </a:lnTo>
                  <a:lnTo>
                    <a:pt x="164" y="25645"/>
                  </a:lnTo>
                  <a:lnTo>
                    <a:pt x="146" y="25721"/>
                  </a:lnTo>
                  <a:lnTo>
                    <a:pt x="128" y="25796"/>
                  </a:lnTo>
                  <a:lnTo>
                    <a:pt x="191" y="25656"/>
                  </a:lnTo>
                  <a:lnTo>
                    <a:pt x="259" y="25537"/>
                  </a:lnTo>
                  <a:lnTo>
                    <a:pt x="328" y="25440"/>
                  </a:lnTo>
                  <a:lnTo>
                    <a:pt x="405" y="25364"/>
                  </a:lnTo>
                  <a:lnTo>
                    <a:pt x="487" y="25310"/>
                  </a:lnTo>
                  <a:lnTo>
                    <a:pt x="568" y="25267"/>
                  </a:lnTo>
                  <a:lnTo>
                    <a:pt x="659" y="25256"/>
                  </a:lnTo>
                  <a:lnTo>
                    <a:pt x="755" y="25267"/>
                  </a:lnTo>
                  <a:lnTo>
                    <a:pt x="2000" y="25667"/>
                  </a:lnTo>
                  <a:lnTo>
                    <a:pt x="3240" y="26088"/>
                  </a:lnTo>
                  <a:lnTo>
                    <a:pt x="5721" y="26919"/>
                  </a:lnTo>
                  <a:lnTo>
                    <a:pt x="6961" y="27329"/>
                  </a:lnTo>
                  <a:lnTo>
                    <a:pt x="7584" y="27523"/>
                  </a:lnTo>
                  <a:lnTo>
                    <a:pt x="8201" y="27706"/>
                  </a:lnTo>
                  <a:lnTo>
                    <a:pt x="8824" y="27890"/>
                  </a:lnTo>
                  <a:lnTo>
                    <a:pt x="9446" y="28063"/>
                  </a:lnTo>
                  <a:lnTo>
                    <a:pt x="10069" y="28225"/>
                  </a:lnTo>
                  <a:lnTo>
                    <a:pt x="10696" y="28386"/>
                  </a:lnTo>
                  <a:lnTo>
                    <a:pt x="11150" y="28484"/>
                  </a:lnTo>
                  <a:lnTo>
                    <a:pt x="11609" y="28570"/>
                  </a:lnTo>
                  <a:lnTo>
                    <a:pt x="12072" y="28645"/>
                  </a:lnTo>
                  <a:lnTo>
                    <a:pt x="12531" y="28710"/>
                  </a:lnTo>
                  <a:lnTo>
                    <a:pt x="13458" y="28851"/>
                  </a:lnTo>
                  <a:lnTo>
                    <a:pt x="14385" y="28991"/>
                  </a:lnTo>
                  <a:lnTo>
                    <a:pt x="14849" y="29066"/>
                  </a:lnTo>
                  <a:lnTo>
                    <a:pt x="15312" y="29164"/>
                  </a:lnTo>
                  <a:lnTo>
                    <a:pt x="15771" y="29272"/>
                  </a:lnTo>
                  <a:lnTo>
                    <a:pt x="16230" y="29390"/>
                  </a:lnTo>
                  <a:lnTo>
                    <a:pt x="16689" y="29541"/>
                  </a:lnTo>
                  <a:lnTo>
                    <a:pt x="17143" y="29703"/>
                  </a:lnTo>
                  <a:lnTo>
                    <a:pt x="17370" y="29800"/>
                  </a:lnTo>
                  <a:lnTo>
                    <a:pt x="17597" y="29898"/>
                  </a:lnTo>
                  <a:lnTo>
                    <a:pt x="17820" y="29995"/>
                  </a:lnTo>
                  <a:lnTo>
                    <a:pt x="18043" y="30113"/>
                  </a:lnTo>
                  <a:lnTo>
                    <a:pt x="18038" y="29962"/>
                  </a:lnTo>
                  <a:lnTo>
                    <a:pt x="18034" y="29800"/>
                  </a:lnTo>
                  <a:lnTo>
                    <a:pt x="18038" y="29649"/>
                  </a:lnTo>
                  <a:lnTo>
                    <a:pt x="18043" y="29487"/>
                  </a:lnTo>
                  <a:lnTo>
                    <a:pt x="18083" y="29023"/>
                  </a:lnTo>
                  <a:lnTo>
                    <a:pt x="18120" y="28570"/>
                  </a:lnTo>
                  <a:lnTo>
                    <a:pt x="18152" y="28106"/>
                  </a:lnTo>
                  <a:lnTo>
                    <a:pt x="18179" y="27642"/>
                  </a:lnTo>
                  <a:lnTo>
                    <a:pt x="18206" y="27178"/>
                  </a:lnTo>
                  <a:lnTo>
                    <a:pt x="18229" y="26724"/>
                  </a:lnTo>
                  <a:lnTo>
                    <a:pt x="18252" y="26260"/>
                  </a:lnTo>
                  <a:lnTo>
                    <a:pt x="18270" y="25796"/>
                  </a:lnTo>
                  <a:lnTo>
                    <a:pt x="18283" y="25343"/>
                  </a:lnTo>
                  <a:lnTo>
                    <a:pt x="18297" y="24879"/>
                  </a:lnTo>
                  <a:lnTo>
                    <a:pt x="18306" y="24425"/>
                  </a:lnTo>
                  <a:lnTo>
                    <a:pt x="18311" y="23972"/>
                  </a:lnTo>
                  <a:lnTo>
                    <a:pt x="18315" y="23519"/>
                  </a:lnTo>
                  <a:lnTo>
                    <a:pt x="18315" y="23065"/>
                  </a:lnTo>
                  <a:lnTo>
                    <a:pt x="18311" y="22612"/>
                  </a:lnTo>
                  <a:lnTo>
                    <a:pt x="18306" y="22159"/>
                  </a:lnTo>
                  <a:lnTo>
                    <a:pt x="18297" y="21705"/>
                  </a:lnTo>
                  <a:lnTo>
                    <a:pt x="18283" y="21263"/>
                  </a:lnTo>
                  <a:lnTo>
                    <a:pt x="18270" y="20810"/>
                  </a:lnTo>
                  <a:lnTo>
                    <a:pt x="18252" y="20367"/>
                  </a:lnTo>
                  <a:lnTo>
                    <a:pt x="18229" y="19925"/>
                  </a:lnTo>
                  <a:lnTo>
                    <a:pt x="18202" y="19482"/>
                  </a:lnTo>
                  <a:lnTo>
                    <a:pt x="18174" y="19050"/>
                  </a:lnTo>
                  <a:lnTo>
                    <a:pt x="18143" y="18608"/>
                  </a:lnTo>
                  <a:lnTo>
                    <a:pt x="18111" y="18176"/>
                  </a:lnTo>
                  <a:lnTo>
                    <a:pt x="18070" y="17744"/>
                  </a:lnTo>
                  <a:lnTo>
                    <a:pt x="18029" y="17313"/>
                  </a:lnTo>
                  <a:lnTo>
                    <a:pt x="17988" y="16892"/>
                  </a:lnTo>
                  <a:lnTo>
                    <a:pt x="17938" y="16471"/>
                  </a:lnTo>
                  <a:lnTo>
                    <a:pt x="17888" y="16050"/>
                  </a:lnTo>
                  <a:lnTo>
                    <a:pt x="17834" y="15629"/>
                  </a:lnTo>
                  <a:lnTo>
                    <a:pt x="17775" y="15208"/>
                  </a:lnTo>
                  <a:lnTo>
                    <a:pt x="17715" y="14798"/>
                  </a:lnTo>
                  <a:lnTo>
                    <a:pt x="17652" y="14388"/>
                  </a:lnTo>
                  <a:lnTo>
                    <a:pt x="17584" y="13988"/>
                  </a:lnTo>
                  <a:lnTo>
                    <a:pt x="17511" y="13589"/>
                  </a:lnTo>
                  <a:lnTo>
                    <a:pt x="17434" y="13190"/>
                  </a:lnTo>
                  <a:lnTo>
                    <a:pt x="17357" y="12790"/>
                  </a:lnTo>
                  <a:lnTo>
                    <a:pt x="17275" y="12402"/>
                  </a:lnTo>
                  <a:lnTo>
                    <a:pt x="17193" y="12013"/>
                  </a:lnTo>
                  <a:lnTo>
                    <a:pt x="17102" y="11635"/>
                  </a:lnTo>
                  <a:lnTo>
                    <a:pt x="17011" y="11258"/>
                  </a:lnTo>
                  <a:lnTo>
                    <a:pt x="16916" y="10880"/>
                  </a:lnTo>
                  <a:lnTo>
                    <a:pt x="16816" y="10513"/>
                  </a:lnTo>
                  <a:lnTo>
                    <a:pt x="16711" y="10146"/>
                  </a:lnTo>
                  <a:lnTo>
                    <a:pt x="16607" y="9779"/>
                  </a:lnTo>
                  <a:lnTo>
                    <a:pt x="16498" y="9423"/>
                  </a:lnTo>
                  <a:lnTo>
                    <a:pt x="16384" y="9067"/>
                  </a:lnTo>
                  <a:lnTo>
                    <a:pt x="16266" y="8721"/>
                  </a:lnTo>
                  <a:lnTo>
                    <a:pt x="16143" y="8376"/>
                  </a:lnTo>
                  <a:lnTo>
                    <a:pt x="16021" y="8041"/>
                  </a:lnTo>
                  <a:lnTo>
                    <a:pt x="15894" y="7707"/>
                  </a:lnTo>
                  <a:lnTo>
                    <a:pt x="15757" y="7383"/>
                  </a:lnTo>
                  <a:lnTo>
                    <a:pt x="15625" y="7059"/>
                  </a:lnTo>
                  <a:lnTo>
                    <a:pt x="15485" y="6746"/>
                  </a:lnTo>
                  <a:lnTo>
                    <a:pt x="15339" y="6433"/>
                  </a:lnTo>
                  <a:lnTo>
                    <a:pt x="15194" y="6131"/>
                  </a:lnTo>
                  <a:lnTo>
                    <a:pt x="15044" y="5829"/>
                  </a:lnTo>
                  <a:lnTo>
                    <a:pt x="14889" y="5526"/>
                  </a:lnTo>
                  <a:lnTo>
                    <a:pt x="14730" y="5246"/>
                  </a:lnTo>
                  <a:lnTo>
                    <a:pt x="14567" y="4965"/>
                  </a:lnTo>
                  <a:lnTo>
                    <a:pt x="14403" y="4685"/>
                  </a:lnTo>
                  <a:lnTo>
                    <a:pt x="14231" y="4415"/>
                  </a:lnTo>
                  <a:lnTo>
                    <a:pt x="14058" y="4145"/>
                  </a:lnTo>
                  <a:lnTo>
                    <a:pt x="13976" y="4015"/>
                  </a:lnTo>
                  <a:lnTo>
                    <a:pt x="13904" y="3875"/>
                  </a:lnTo>
                  <a:lnTo>
                    <a:pt x="13844" y="3735"/>
                  </a:lnTo>
                  <a:lnTo>
                    <a:pt x="13794" y="3584"/>
                  </a:lnTo>
                  <a:lnTo>
                    <a:pt x="13754" y="3422"/>
                  </a:lnTo>
                  <a:lnTo>
                    <a:pt x="13717" y="3260"/>
                  </a:lnTo>
                  <a:lnTo>
                    <a:pt x="13690" y="3087"/>
                  </a:lnTo>
                  <a:lnTo>
                    <a:pt x="13663" y="2904"/>
                  </a:lnTo>
                  <a:lnTo>
                    <a:pt x="13622" y="3303"/>
                  </a:lnTo>
                  <a:lnTo>
                    <a:pt x="13585" y="3702"/>
                  </a:lnTo>
                  <a:lnTo>
                    <a:pt x="13517" y="4490"/>
                  </a:lnTo>
                  <a:lnTo>
                    <a:pt x="13499" y="4663"/>
                  </a:lnTo>
                  <a:lnTo>
                    <a:pt x="13472" y="4825"/>
                  </a:lnTo>
                  <a:lnTo>
                    <a:pt x="13445" y="4965"/>
                  </a:lnTo>
                  <a:lnTo>
                    <a:pt x="13413" y="5106"/>
                  </a:lnTo>
                  <a:lnTo>
                    <a:pt x="13376" y="5235"/>
                  </a:lnTo>
                  <a:lnTo>
                    <a:pt x="13340" y="5343"/>
                  </a:lnTo>
                  <a:lnTo>
                    <a:pt x="13299" y="5451"/>
                  </a:lnTo>
                  <a:lnTo>
                    <a:pt x="13254" y="5548"/>
                  </a:lnTo>
                  <a:lnTo>
                    <a:pt x="13208" y="5634"/>
                  </a:lnTo>
                  <a:lnTo>
                    <a:pt x="13163" y="5699"/>
                  </a:lnTo>
                  <a:lnTo>
                    <a:pt x="13113" y="5764"/>
                  </a:lnTo>
                  <a:lnTo>
                    <a:pt x="13063" y="5818"/>
                  </a:lnTo>
                  <a:lnTo>
                    <a:pt x="13008" y="5872"/>
                  </a:lnTo>
                  <a:lnTo>
                    <a:pt x="12958" y="5904"/>
                  </a:lnTo>
                  <a:lnTo>
                    <a:pt x="12904" y="5926"/>
                  </a:lnTo>
                  <a:lnTo>
                    <a:pt x="12849" y="5947"/>
                  </a:lnTo>
                  <a:lnTo>
                    <a:pt x="12849" y="5969"/>
                  </a:lnTo>
                  <a:lnTo>
                    <a:pt x="12845" y="5980"/>
                  </a:lnTo>
                  <a:lnTo>
                    <a:pt x="12836" y="5980"/>
                  </a:lnTo>
                  <a:lnTo>
                    <a:pt x="12722" y="6250"/>
                  </a:lnTo>
                  <a:lnTo>
                    <a:pt x="12613" y="6509"/>
                  </a:lnTo>
                  <a:lnTo>
                    <a:pt x="12495" y="6757"/>
                  </a:lnTo>
                  <a:lnTo>
                    <a:pt x="12381" y="7005"/>
                  </a:lnTo>
                  <a:lnTo>
                    <a:pt x="12259" y="7232"/>
                  </a:lnTo>
                  <a:lnTo>
                    <a:pt x="12141" y="7458"/>
                  </a:lnTo>
                  <a:lnTo>
                    <a:pt x="12018" y="7685"/>
                  </a:lnTo>
                  <a:lnTo>
                    <a:pt x="11891" y="7890"/>
                  </a:lnTo>
                  <a:lnTo>
                    <a:pt x="11764" y="8095"/>
                  </a:lnTo>
                  <a:lnTo>
                    <a:pt x="11636" y="8290"/>
                  </a:lnTo>
                  <a:lnTo>
                    <a:pt x="11505" y="8473"/>
                  </a:lnTo>
                  <a:lnTo>
                    <a:pt x="11373" y="8646"/>
                  </a:lnTo>
                  <a:lnTo>
                    <a:pt x="11241" y="8818"/>
                  </a:lnTo>
                  <a:lnTo>
                    <a:pt x="11105" y="8980"/>
                  </a:lnTo>
                  <a:lnTo>
                    <a:pt x="10968" y="9131"/>
                  </a:lnTo>
                  <a:lnTo>
                    <a:pt x="10832" y="9272"/>
                  </a:lnTo>
                  <a:lnTo>
                    <a:pt x="10691" y="9412"/>
                  </a:lnTo>
                  <a:lnTo>
                    <a:pt x="10550" y="9542"/>
                  </a:lnTo>
                  <a:lnTo>
                    <a:pt x="10410" y="9660"/>
                  </a:lnTo>
                  <a:lnTo>
                    <a:pt x="10269" y="9779"/>
                  </a:lnTo>
                  <a:lnTo>
                    <a:pt x="10123" y="9876"/>
                  </a:lnTo>
                  <a:lnTo>
                    <a:pt x="9978" y="9984"/>
                  </a:lnTo>
                  <a:lnTo>
                    <a:pt x="9833" y="10070"/>
                  </a:lnTo>
                  <a:lnTo>
                    <a:pt x="9687" y="10157"/>
                  </a:lnTo>
                  <a:lnTo>
                    <a:pt x="9537" y="10232"/>
                  </a:lnTo>
                  <a:lnTo>
                    <a:pt x="9392" y="10297"/>
                  </a:lnTo>
                  <a:lnTo>
                    <a:pt x="9242" y="10351"/>
                  </a:lnTo>
                  <a:lnTo>
                    <a:pt x="9092" y="10405"/>
                  </a:lnTo>
                  <a:lnTo>
                    <a:pt x="8942" y="10459"/>
                  </a:lnTo>
                  <a:lnTo>
                    <a:pt x="8792" y="10491"/>
                  </a:lnTo>
                  <a:lnTo>
                    <a:pt x="8642" y="10524"/>
                  </a:lnTo>
                  <a:lnTo>
                    <a:pt x="8492" y="10545"/>
                  </a:lnTo>
                  <a:lnTo>
                    <a:pt x="8338" y="10556"/>
                  </a:lnTo>
                  <a:lnTo>
                    <a:pt x="8188" y="10567"/>
                  </a:lnTo>
                  <a:lnTo>
                    <a:pt x="7883" y="10567"/>
                  </a:lnTo>
                  <a:lnTo>
                    <a:pt x="7729" y="10556"/>
                  </a:lnTo>
                  <a:lnTo>
                    <a:pt x="7579" y="10535"/>
                  </a:lnTo>
                  <a:lnTo>
                    <a:pt x="7425" y="10502"/>
                  </a:lnTo>
                  <a:lnTo>
                    <a:pt x="7275" y="10470"/>
                  </a:lnTo>
                  <a:lnTo>
                    <a:pt x="7125" y="10427"/>
                  </a:lnTo>
                  <a:lnTo>
                    <a:pt x="6970" y="10383"/>
                  </a:lnTo>
                  <a:lnTo>
                    <a:pt x="6820" y="10329"/>
                  </a:lnTo>
                  <a:lnTo>
                    <a:pt x="6670" y="10265"/>
                  </a:lnTo>
                  <a:lnTo>
                    <a:pt x="6520" y="10200"/>
                  </a:lnTo>
                  <a:lnTo>
                    <a:pt x="6370" y="10124"/>
                  </a:lnTo>
                  <a:lnTo>
                    <a:pt x="6221" y="10038"/>
                  </a:lnTo>
                  <a:lnTo>
                    <a:pt x="6071" y="9952"/>
                  </a:lnTo>
                  <a:lnTo>
                    <a:pt x="5925" y="9855"/>
                  </a:lnTo>
                  <a:lnTo>
                    <a:pt x="5780" y="9747"/>
                  </a:lnTo>
                  <a:lnTo>
                    <a:pt x="5634" y="9639"/>
                  </a:lnTo>
                  <a:lnTo>
                    <a:pt x="5489" y="9531"/>
                  </a:lnTo>
                  <a:lnTo>
                    <a:pt x="5344" y="9401"/>
                  </a:lnTo>
                  <a:lnTo>
                    <a:pt x="5198" y="9272"/>
                  </a:lnTo>
                  <a:lnTo>
                    <a:pt x="5057" y="9142"/>
                  </a:lnTo>
                  <a:lnTo>
                    <a:pt x="4917" y="9002"/>
                  </a:lnTo>
                  <a:lnTo>
                    <a:pt x="4776" y="8851"/>
                  </a:lnTo>
                  <a:lnTo>
                    <a:pt x="4639" y="8700"/>
                  </a:lnTo>
                  <a:lnTo>
                    <a:pt x="4503" y="8538"/>
                  </a:lnTo>
                  <a:lnTo>
                    <a:pt x="4367" y="8365"/>
                  </a:lnTo>
                  <a:lnTo>
                    <a:pt x="4235" y="8192"/>
                  </a:lnTo>
                  <a:lnTo>
                    <a:pt x="4099" y="8020"/>
                  </a:lnTo>
                  <a:lnTo>
                    <a:pt x="3971" y="7836"/>
                  </a:lnTo>
                  <a:lnTo>
                    <a:pt x="3840" y="7642"/>
                  </a:lnTo>
                  <a:lnTo>
                    <a:pt x="3785" y="7545"/>
                  </a:lnTo>
                  <a:lnTo>
                    <a:pt x="3735" y="7448"/>
                  </a:lnTo>
                  <a:lnTo>
                    <a:pt x="3690" y="7351"/>
                  </a:lnTo>
                  <a:lnTo>
                    <a:pt x="3649" y="7243"/>
                  </a:lnTo>
                  <a:lnTo>
                    <a:pt x="3613" y="7135"/>
                  </a:lnTo>
                  <a:lnTo>
                    <a:pt x="3581" y="7016"/>
                  </a:lnTo>
                  <a:lnTo>
                    <a:pt x="3549" y="6908"/>
                  </a:lnTo>
                  <a:lnTo>
                    <a:pt x="3526" y="6789"/>
                  </a:lnTo>
                  <a:lnTo>
                    <a:pt x="3504" y="6660"/>
                  </a:lnTo>
                  <a:lnTo>
                    <a:pt x="3490" y="6541"/>
                  </a:lnTo>
                  <a:lnTo>
                    <a:pt x="3476" y="6412"/>
                  </a:lnTo>
                  <a:lnTo>
                    <a:pt x="3467" y="6293"/>
                  </a:lnTo>
                  <a:lnTo>
                    <a:pt x="3458" y="6163"/>
                  </a:lnTo>
                  <a:lnTo>
                    <a:pt x="3458" y="6034"/>
                  </a:lnTo>
                  <a:lnTo>
                    <a:pt x="3458" y="5904"/>
                  </a:lnTo>
                  <a:lnTo>
                    <a:pt x="3463" y="5775"/>
                  </a:lnTo>
                  <a:lnTo>
                    <a:pt x="3408" y="5796"/>
                  </a:lnTo>
                  <a:lnTo>
                    <a:pt x="3349" y="5807"/>
                  </a:lnTo>
                  <a:lnTo>
                    <a:pt x="3295" y="5807"/>
                  </a:lnTo>
                  <a:lnTo>
                    <a:pt x="3235" y="5796"/>
                  </a:lnTo>
                  <a:lnTo>
                    <a:pt x="3181" y="5764"/>
                  </a:lnTo>
                  <a:lnTo>
                    <a:pt x="3126" y="5721"/>
                  </a:lnTo>
                  <a:lnTo>
                    <a:pt x="3076" y="5667"/>
                  </a:lnTo>
                  <a:lnTo>
                    <a:pt x="3031" y="5602"/>
                  </a:lnTo>
                  <a:lnTo>
                    <a:pt x="2986" y="5526"/>
                  </a:lnTo>
                  <a:lnTo>
                    <a:pt x="2945" y="5440"/>
                  </a:lnTo>
                  <a:lnTo>
                    <a:pt x="2908" y="5354"/>
                  </a:lnTo>
                  <a:lnTo>
                    <a:pt x="2881" y="5246"/>
                  </a:lnTo>
                  <a:lnTo>
                    <a:pt x="2858" y="5127"/>
                  </a:lnTo>
                  <a:lnTo>
                    <a:pt x="2845" y="5008"/>
                  </a:lnTo>
                  <a:lnTo>
                    <a:pt x="2836" y="4879"/>
                  </a:lnTo>
                  <a:lnTo>
                    <a:pt x="2836" y="4739"/>
                  </a:lnTo>
                  <a:lnTo>
                    <a:pt x="2967" y="2353"/>
                  </a:lnTo>
                  <a:lnTo>
                    <a:pt x="3026" y="117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6"/>
            <p:cNvSpPr/>
            <p:nvPr/>
          </p:nvSpPr>
          <p:spPr>
            <a:xfrm>
              <a:off x="4878150" y="-292100"/>
              <a:ext cx="492975" cy="203200"/>
            </a:xfrm>
            <a:custGeom>
              <a:avLst/>
              <a:gdLst/>
              <a:ahLst/>
              <a:cxnLst/>
              <a:rect l="l" t="t" r="r" b="b"/>
              <a:pathLst>
                <a:path w="19719" h="8128" extrusionOk="0">
                  <a:moveTo>
                    <a:pt x="0" y="0"/>
                  </a:moveTo>
                  <a:lnTo>
                    <a:pt x="41" y="292"/>
                  </a:lnTo>
                  <a:lnTo>
                    <a:pt x="96" y="562"/>
                  </a:lnTo>
                  <a:lnTo>
                    <a:pt x="159" y="831"/>
                  </a:lnTo>
                  <a:lnTo>
                    <a:pt x="227" y="1090"/>
                  </a:lnTo>
                  <a:lnTo>
                    <a:pt x="309" y="1350"/>
                  </a:lnTo>
                  <a:lnTo>
                    <a:pt x="400" y="1587"/>
                  </a:lnTo>
                  <a:lnTo>
                    <a:pt x="495" y="1824"/>
                  </a:lnTo>
                  <a:lnTo>
                    <a:pt x="600" y="2051"/>
                  </a:lnTo>
                  <a:lnTo>
                    <a:pt x="714" y="2278"/>
                  </a:lnTo>
                  <a:lnTo>
                    <a:pt x="832" y="2494"/>
                  </a:lnTo>
                  <a:lnTo>
                    <a:pt x="959" y="2699"/>
                  </a:lnTo>
                  <a:lnTo>
                    <a:pt x="1095" y="2904"/>
                  </a:lnTo>
                  <a:lnTo>
                    <a:pt x="1236" y="3098"/>
                  </a:lnTo>
                  <a:lnTo>
                    <a:pt x="1381" y="3281"/>
                  </a:lnTo>
                  <a:lnTo>
                    <a:pt x="1536" y="3465"/>
                  </a:lnTo>
                  <a:lnTo>
                    <a:pt x="1690" y="3638"/>
                  </a:lnTo>
                  <a:lnTo>
                    <a:pt x="1854" y="3810"/>
                  </a:lnTo>
                  <a:lnTo>
                    <a:pt x="2022" y="3972"/>
                  </a:lnTo>
                  <a:lnTo>
                    <a:pt x="2195" y="4123"/>
                  </a:lnTo>
                  <a:lnTo>
                    <a:pt x="2372" y="4274"/>
                  </a:lnTo>
                  <a:lnTo>
                    <a:pt x="2554" y="4426"/>
                  </a:lnTo>
                  <a:lnTo>
                    <a:pt x="2740" y="4555"/>
                  </a:lnTo>
                  <a:lnTo>
                    <a:pt x="2931" y="4695"/>
                  </a:lnTo>
                  <a:lnTo>
                    <a:pt x="3122" y="4825"/>
                  </a:lnTo>
                  <a:lnTo>
                    <a:pt x="3317" y="4944"/>
                  </a:lnTo>
                  <a:lnTo>
                    <a:pt x="3517" y="5062"/>
                  </a:lnTo>
                  <a:lnTo>
                    <a:pt x="3917" y="5278"/>
                  </a:lnTo>
                  <a:lnTo>
                    <a:pt x="4326" y="5483"/>
                  </a:lnTo>
                  <a:lnTo>
                    <a:pt x="4739" y="5667"/>
                  </a:lnTo>
                  <a:lnTo>
                    <a:pt x="5157" y="5829"/>
                  </a:lnTo>
                  <a:lnTo>
                    <a:pt x="5571" y="5980"/>
                  </a:lnTo>
                  <a:lnTo>
                    <a:pt x="5984" y="6120"/>
                  </a:lnTo>
                  <a:lnTo>
                    <a:pt x="6393" y="6239"/>
                  </a:lnTo>
                  <a:lnTo>
                    <a:pt x="6797" y="6358"/>
                  </a:lnTo>
                  <a:lnTo>
                    <a:pt x="7188" y="6455"/>
                  </a:lnTo>
                  <a:lnTo>
                    <a:pt x="7570" y="6541"/>
                  </a:lnTo>
                  <a:lnTo>
                    <a:pt x="7938" y="6617"/>
                  </a:lnTo>
                  <a:lnTo>
                    <a:pt x="8615" y="6746"/>
                  </a:lnTo>
                  <a:lnTo>
                    <a:pt x="9210" y="6854"/>
                  </a:lnTo>
                  <a:lnTo>
                    <a:pt x="9701" y="6940"/>
                  </a:lnTo>
                  <a:lnTo>
                    <a:pt x="10069" y="7027"/>
                  </a:lnTo>
                  <a:lnTo>
                    <a:pt x="11859" y="7502"/>
                  </a:lnTo>
                  <a:lnTo>
                    <a:pt x="12754" y="7739"/>
                  </a:lnTo>
                  <a:lnTo>
                    <a:pt x="13649" y="7955"/>
                  </a:lnTo>
                  <a:lnTo>
                    <a:pt x="13949" y="8009"/>
                  </a:lnTo>
                  <a:lnTo>
                    <a:pt x="14353" y="8063"/>
                  </a:lnTo>
                  <a:lnTo>
                    <a:pt x="14585" y="8095"/>
                  </a:lnTo>
                  <a:lnTo>
                    <a:pt x="14839" y="8106"/>
                  </a:lnTo>
                  <a:lnTo>
                    <a:pt x="15107" y="8117"/>
                  </a:lnTo>
                  <a:lnTo>
                    <a:pt x="15389" y="8128"/>
                  </a:lnTo>
                  <a:lnTo>
                    <a:pt x="15680" y="8117"/>
                  </a:lnTo>
                  <a:lnTo>
                    <a:pt x="15975" y="8095"/>
                  </a:lnTo>
                  <a:lnTo>
                    <a:pt x="16279" y="8052"/>
                  </a:lnTo>
                  <a:lnTo>
                    <a:pt x="16588" y="7998"/>
                  </a:lnTo>
                  <a:lnTo>
                    <a:pt x="16893" y="7923"/>
                  </a:lnTo>
                  <a:lnTo>
                    <a:pt x="17197" y="7825"/>
                  </a:lnTo>
                  <a:lnTo>
                    <a:pt x="17347" y="7771"/>
                  </a:lnTo>
                  <a:lnTo>
                    <a:pt x="17497" y="7707"/>
                  </a:lnTo>
                  <a:lnTo>
                    <a:pt x="17642" y="7631"/>
                  </a:lnTo>
                  <a:lnTo>
                    <a:pt x="17788" y="7556"/>
                  </a:lnTo>
                  <a:lnTo>
                    <a:pt x="17929" y="7480"/>
                  </a:lnTo>
                  <a:lnTo>
                    <a:pt x="18065" y="7383"/>
                  </a:lnTo>
                  <a:lnTo>
                    <a:pt x="18201" y="7286"/>
                  </a:lnTo>
                  <a:lnTo>
                    <a:pt x="18333" y="7178"/>
                  </a:lnTo>
                  <a:lnTo>
                    <a:pt x="18460" y="7070"/>
                  </a:lnTo>
                  <a:lnTo>
                    <a:pt x="18588" y="6940"/>
                  </a:lnTo>
                  <a:lnTo>
                    <a:pt x="18706" y="6811"/>
                  </a:lnTo>
                  <a:lnTo>
                    <a:pt x="18819" y="6671"/>
                  </a:lnTo>
                  <a:lnTo>
                    <a:pt x="18928" y="6519"/>
                  </a:lnTo>
                  <a:lnTo>
                    <a:pt x="19033" y="6368"/>
                  </a:lnTo>
                  <a:lnTo>
                    <a:pt x="19128" y="6196"/>
                  </a:lnTo>
                  <a:lnTo>
                    <a:pt x="19219" y="6023"/>
                  </a:lnTo>
                  <a:lnTo>
                    <a:pt x="19305" y="5829"/>
                  </a:lnTo>
                  <a:lnTo>
                    <a:pt x="19383" y="5634"/>
                  </a:lnTo>
                  <a:lnTo>
                    <a:pt x="19451" y="5429"/>
                  </a:lnTo>
                  <a:lnTo>
                    <a:pt x="19514" y="5203"/>
                  </a:lnTo>
                  <a:lnTo>
                    <a:pt x="19569" y="4976"/>
                  </a:lnTo>
                  <a:lnTo>
                    <a:pt x="19619" y="4728"/>
                  </a:lnTo>
                  <a:lnTo>
                    <a:pt x="19655" y="4480"/>
                  </a:lnTo>
                  <a:lnTo>
                    <a:pt x="19687" y="4210"/>
                  </a:lnTo>
                  <a:lnTo>
                    <a:pt x="19705" y="3940"/>
                  </a:lnTo>
                  <a:lnTo>
                    <a:pt x="19719" y="3648"/>
                  </a:lnTo>
                  <a:lnTo>
                    <a:pt x="19719" y="3346"/>
                  </a:lnTo>
                  <a:lnTo>
                    <a:pt x="19710" y="3022"/>
                  </a:lnTo>
                  <a:lnTo>
                    <a:pt x="19692" y="2699"/>
                  </a:lnTo>
                  <a:lnTo>
                    <a:pt x="19664" y="2353"/>
                  </a:lnTo>
                  <a:lnTo>
                    <a:pt x="19623" y="1997"/>
                  </a:lnTo>
                  <a:lnTo>
                    <a:pt x="19569" y="1630"/>
                  </a:lnTo>
                  <a:lnTo>
                    <a:pt x="19505" y="1242"/>
                  </a:lnTo>
                  <a:lnTo>
                    <a:pt x="19428" y="842"/>
                  </a:lnTo>
                  <a:lnTo>
                    <a:pt x="19342" y="432"/>
                  </a:lnTo>
                  <a:lnTo>
                    <a:pt x="19237" y="0"/>
                  </a:lnTo>
                  <a:lnTo>
                    <a:pt x="19174" y="378"/>
                  </a:lnTo>
                  <a:lnTo>
                    <a:pt x="19110" y="745"/>
                  </a:lnTo>
                  <a:lnTo>
                    <a:pt x="19042" y="1123"/>
                  </a:lnTo>
                  <a:lnTo>
                    <a:pt x="19006" y="1306"/>
                  </a:lnTo>
                  <a:lnTo>
                    <a:pt x="18960" y="1490"/>
                  </a:lnTo>
                  <a:lnTo>
                    <a:pt x="18942" y="1544"/>
                  </a:lnTo>
                  <a:lnTo>
                    <a:pt x="18919" y="1630"/>
                  </a:lnTo>
                  <a:lnTo>
                    <a:pt x="18974" y="1663"/>
                  </a:lnTo>
                  <a:lnTo>
                    <a:pt x="19028" y="1695"/>
                  </a:lnTo>
                  <a:lnTo>
                    <a:pt x="19083" y="1738"/>
                  </a:lnTo>
                  <a:lnTo>
                    <a:pt x="19137" y="1770"/>
                  </a:lnTo>
                  <a:lnTo>
                    <a:pt x="19169" y="1792"/>
                  </a:lnTo>
                  <a:lnTo>
                    <a:pt x="19196" y="1835"/>
                  </a:lnTo>
                  <a:lnTo>
                    <a:pt x="19251" y="1911"/>
                  </a:lnTo>
                  <a:lnTo>
                    <a:pt x="19301" y="2008"/>
                  </a:lnTo>
                  <a:lnTo>
                    <a:pt x="19337" y="2127"/>
                  </a:lnTo>
                  <a:lnTo>
                    <a:pt x="19369" y="2256"/>
                  </a:lnTo>
                  <a:lnTo>
                    <a:pt x="19392" y="2386"/>
                  </a:lnTo>
                  <a:lnTo>
                    <a:pt x="19405" y="2526"/>
                  </a:lnTo>
                  <a:lnTo>
                    <a:pt x="19410" y="2666"/>
                  </a:lnTo>
                  <a:lnTo>
                    <a:pt x="19405" y="2807"/>
                  </a:lnTo>
                  <a:lnTo>
                    <a:pt x="19396" y="2936"/>
                  </a:lnTo>
                  <a:lnTo>
                    <a:pt x="19374" y="3066"/>
                  </a:lnTo>
                  <a:lnTo>
                    <a:pt x="19346" y="3195"/>
                  </a:lnTo>
                  <a:lnTo>
                    <a:pt x="19305" y="3303"/>
                  </a:lnTo>
                  <a:lnTo>
                    <a:pt x="19283" y="3357"/>
                  </a:lnTo>
                  <a:lnTo>
                    <a:pt x="19260" y="3400"/>
                  </a:lnTo>
                  <a:lnTo>
                    <a:pt x="19233" y="3443"/>
                  </a:lnTo>
                  <a:lnTo>
                    <a:pt x="19201" y="3476"/>
                  </a:lnTo>
                  <a:lnTo>
                    <a:pt x="19169" y="3508"/>
                  </a:lnTo>
                  <a:lnTo>
                    <a:pt x="19137" y="3530"/>
                  </a:lnTo>
                  <a:lnTo>
                    <a:pt x="18874" y="3692"/>
                  </a:lnTo>
                  <a:lnTo>
                    <a:pt x="18610" y="3832"/>
                  </a:lnTo>
                  <a:lnTo>
                    <a:pt x="18342" y="3972"/>
                  </a:lnTo>
                  <a:lnTo>
                    <a:pt x="18070" y="4102"/>
                  </a:lnTo>
                  <a:lnTo>
                    <a:pt x="17797" y="4221"/>
                  </a:lnTo>
                  <a:lnTo>
                    <a:pt x="17520" y="4328"/>
                  </a:lnTo>
                  <a:lnTo>
                    <a:pt x="17243" y="4426"/>
                  </a:lnTo>
                  <a:lnTo>
                    <a:pt x="16961" y="4512"/>
                  </a:lnTo>
                  <a:lnTo>
                    <a:pt x="16675" y="4587"/>
                  </a:lnTo>
                  <a:lnTo>
                    <a:pt x="16388" y="4663"/>
                  </a:lnTo>
                  <a:lnTo>
                    <a:pt x="16102" y="4717"/>
                  </a:lnTo>
                  <a:lnTo>
                    <a:pt x="15811" y="4771"/>
                  </a:lnTo>
                  <a:lnTo>
                    <a:pt x="15521" y="4814"/>
                  </a:lnTo>
                  <a:lnTo>
                    <a:pt x="15225" y="4847"/>
                  </a:lnTo>
                  <a:lnTo>
                    <a:pt x="14930" y="4879"/>
                  </a:lnTo>
                  <a:lnTo>
                    <a:pt x="14630" y="4900"/>
                  </a:lnTo>
                  <a:lnTo>
                    <a:pt x="14330" y="4911"/>
                  </a:lnTo>
                  <a:lnTo>
                    <a:pt x="13731" y="4911"/>
                  </a:lnTo>
                  <a:lnTo>
                    <a:pt x="13426" y="4900"/>
                  </a:lnTo>
                  <a:lnTo>
                    <a:pt x="13122" y="4879"/>
                  </a:lnTo>
                  <a:lnTo>
                    <a:pt x="12813" y="4857"/>
                  </a:lnTo>
                  <a:lnTo>
                    <a:pt x="12199" y="4793"/>
                  </a:lnTo>
                  <a:lnTo>
                    <a:pt x="11582" y="4695"/>
                  </a:lnTo>
                  <a:lnTo>
                    <a:pt x="10964" y="4587"/>
                  </a:lnTo>
                  <a:lnTo>
                    <a:pt x="10341" y="4447"/>
                  </a:lnTo>
                  <a:lnTo>
                    <a:pt x="9719" y="4296"/>
                  </a:lnTo>
                  <a:lnTo>
                    <a:pt x="9096" y="4113"/>
                  </a:lnTo>
                  <a:lnTo>
                    <a:pt x="8474" y="3929"/>
                  </a:lnTo>
                  <a:lnTo>
                    <a:pt x="7856" y="3724"/>
                  </a:lnTo>
                  <a:lnTo>
                    <a:pt x="7238" y="3497"/>
                  </a:lnTo>
                  <a:lnTo>
                    <a:pt x="6625" y="3271"/>
                  </a:lnTo>
                  <a:lnTo>
                    <a:pt x="6011" y="3033"/>
                  </a:lnTo>
                  <a:lnTo>
                    <a:pt x="5407" y="2774"/>
                  </a:lnTo>
                  <a:lnTo>
                    <a:pt x="4803" y="2515"/>
                  </a:lnTo>
                  <a:lnTo>
                    <a:pt x="4212" y="2256"/>
                  </a:lnTo>
                  <a:lnTo>
                    <a:pt x="3621" y="1986"/>
                  </a:lnTo>
                  <a:lnTo>
                    <a:pt x="2472" y="1447"/>
                  </a:lnTo>
                  <a:lnTo>
                    <a:pt x="1359" y="907"/>
                  </a:lnTo>
                  <a:lnTo>
                    <a:pt x="291" y="389"/>
                  </a:lnTo>
                  <a:lnTo>
                    <a:pt x="246" y="357"/>
                  </a:lnTo>
                  <a:lnTo>
                    <a:pt x="200" y="324"/>
                  </a:lnTo>
                  <a:lnTo>
                    <a:pt x="159" y="281"/>
                  </a:lnTo>
                  <a:lnTo>
                    <a:pt x="123" y="238"/>
                  </a:lnTo>
                  <a:lnTo>
                    <a:pt x="91" y="184"/>
                  </a:lnTo>
                  <a:lnTo>
                    <a:pt x="59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6"/>
            <p:cNvSpPr/>
            <p:nvPr/>
          </p:nvSpPr>
          <p:spPr>
            <a:xfrm>
              <a:off x="4929825" y="-6523550"/>
              <a:ext cx="211750" cy="517825"/>
            </a:xfrm>
            <a:custGeom>
              <a:avLst/>
              <a:gdLst/>
              <a:ahLst/>
              <a:cxnLst/>
              <a:rect l="l" t="t" r="r" b="b"/>
              <a:pathLst>
                <a:path w="8470" h="20713" extrusionOk="0">
                  <a:moveTo>
                    <a:pt x="278" y="0"/>
                  </a:moveTo>
                  <a:lnTo>
                    <a:pt x="241" y="1198"/>
                  </a:lnTo>
                  <a:lnTo>
                    <a:pt x="205" y="2364"/>
                  </a:lnTo>
                  <a:lnTo>
                    <a:pt x="128" y="4566"/>
                  </a:lnTo>
                  <a:lnTo>
                    <a:pt x="96" y="5602"/>
                  </a:lnTo>
                  <a:lnTo>
                    <a:pt x="69" y="6584"/>
                  </a:lnTo>
                  <a:lnTo>
                    <a:pt x="41" y="7491"/>
                  </a:lnTo>
                  <a:lnTo>
                    <a:pt x="28" y="8333"/>
                  </a:lnTo>
                  <a:lnTo>
                    <a:pt x="19" y="9185"/>
                  </a:lnTo>
                  <a:lnTo>
                    <a:pt x="19" y="10081"/>
                  </a:lnTo>
                  <a:lnTo>
                    <a:pt x="19" y="12024"/>
                  </a:lnTo>
                  <a:lnTo>
                    <a:pt x="19" y="13038"/>
                  </a:lnTo>
                  <a:lnTo>
                    <a:pt x="19" y="14096"/>
                  </a:lnTo>
                  <a:lnTo>
                    <a:pt x="10" y="15165"/>
                  </a:lnTo>
                  <a:lnTo>
                    <a:pt x="1" y="16255"/>
                  </a:lnTo>
                  <a:lnTo>
                    <a:pt x="210" y="16471"/>
                  </a:lnTo>
                  <a:lnTo>
                    <a:pt x="414" y="16697"/>
                  </a:lnTo>
                  <a:lnTo>
                    <a:pt x="614" y="16935"/>
                  </a:lnTo>
                  <a:lnTo>
                    <a:pt x="814" y="17172"/>
                  </a:lnTo>
                  <a:lnTo>
                    <a:pt x="1014" y="17431"/>
                  </a:lnTo>
                  <a:lnTo>
                    <a:pt x="1205" y="17690"/>
                  </a:lnTo>
                  <a:lnTo>
                    <a:pt x="1400" y="17960"/>
                  </a:lnTo>
                  <a:lnTo>
                    <a:pt x="1586" y="18230"/>
                  </a:lnTo>
                  <a:lnTo>
                    <a:pt x="1772" y="18521"/>
                  </a:lnTo>
                  <a:lnTo>
                    <a:pt x="1959" y="18813"/>
                  </a:lnTo>
                  <a:lnTo>
                    <a:pt x="2140" y="19104"/>
                  </a:lnTo>
                  <a:lnTo>
                    <a:pt x="2318" y="19417"/>
                  </a:lnTo>
                  <a:lnTo>
                    <a:pt x="2495" y="19730"/>
                  </a:lnTo>
                  <a:lnTo>
                    <a:pt x="2668" y="20054"/>
                  </a:lnTo>
                  <a:lnTo>
                    <a:pt x="2840" y="20378"/>
                  </a:lnTo>
                  <a:lnTo>
                    <a:pt x="3013" y="20712"/>
                  </a:lnTo>
                  <a:lnTo>
                    <a:pt x="3022" y="20702"/>
                  </a:lnTo>
                  <a:lnTo>
                    <a:pt x="3026" y="20691"/>
                  </a:lnTo>
                  <a:lnTo>
                    <a:pt x="3040" y="20637"/>
                  </a:lnTo>
                  <a:lnTo>
                    <a:pt x="3394" y="20162"/>
                  </a:lnTo>
                  <a:lnTo>
                    <a:pt x="3744" y="19665"/>
                  </a:lnTo>
                  <a:lnTo>
                    <a:pt x="4094" y="19169"/>
                  </a:lnTo>
                  <a:lnTo>
                    <a:pt x="4439" y="18651"/>
                  </a:lnTo>
                  <a:lnTo>
                    <a:pt x="4780" y="18144"/>
                  </a:lnTo>
                  <a:lnTo>
                    <a:pt x="5121" y="17615"/>
                  </a:lnTo>
                  <a:lnTo>
                    <a:pt x="5462" y="17086"/>
                  </a:lnTo>
                  <a:lnTo>
                    <a:pt x="5798" y="16557"/>
                  </a:lnTo>
                  <a:lnTo>
                    <a:pt x="6470" y="15478"/>
                  </a:lnTo>
                  <a:lnTo>
                    <a:pt x="7138" y="14377"/>
                  </a:lnTo>
                  <a:lnTo>
                    <a:pt x="7802" y="13265"/>
                  </a:lnTo>
                  <a:lnTo>
                    <a:pt x="8470" y="12132"/>
                  </a:lnTo>
                  <a:lnTo>
                    <a:pt x="8261" y="11635"/>
                  </a:lnTo>
                  <a:lnTo>
                    <a:pt x="8047" y="11139"/>
                  </a:lnTo>
                  <a:lnTo>
                    <a:pt x="7829" y="10653"/>
                  </a:lnTo>
                  <a:lnTo>
                    <a:pt x="7606" y="10167"/>
                  </a:lnTo>
                  <a:lnTo>
                    <a:pt x="7384" y="9703"/>
                  </a:lnTo>
                  <a:lnTo>
                    <a:pt x="7161" y="9239"/>
                  </a:lnTo>
                  <a:lnTo>
                    <a:pt x="6929" y="8786"/>
                  </a:lnTo>
                  <a:lnTo>
                    <a:pt x="6698" y="8343"/>
                  </a:lnTo>
                  <a:lnTo>
                    <a:pt x="6461" y="7901"/>
                  </a:lnTo>
                  <a:lnTo>
                    <a:pt x="6225" y="7469"/>
                  </a:lnTo>
                  <a:lnTo>
                    <a:pt x="5984" y="7059"/>
                  </a:lnTo>
                  <a:lnTo>
                    <a:pt x="5739" y="6638"/>
                  </a:lnTo>
                  <a:lnTo>
                    <a:pt x="5489" y="6239"/>
                  </a:lnTo>
                  <a:lnTo>
                    <a:pt x="5239" y="5839"/>
                  </a:lnTo>
                  <a:lnTo>
                    <a:pt x="4989" y="5451"/>
                  </a:lnTo>
                  <a:lnTo>
                    <a:pt x="4730" y="5073"/>
                  </a:lnTo>
                  <a:lnTo>
                    <a:pt x="4476" y="4695"/>
                  </a:lnTo>
                  <a:lnTo>
                    <a:pt x="4212" y="4328"/>
                  </a:lnTo>
                  <a:lnTo>
                    <a:pt x="3949" y="3972"/>
                  </a:lnTo>
                  <a:lnTo>
                    <a:pt x="3681" y="3627"/>
                  </a:lnTo>
                  <a:lnTo>
                    <a:pt x="3413" y="3281"/>
                  </a:lnTo>
                  <a:lnTo>
                    <a:pt x="3140" y="2947"/>
                  </a:lnTo>
                  <a:lnTo>
                    <a:pt x="2863" y="2623"/>
                  </a:lnTo>
                  <a:lnTo>
                    <a:pt x="2586" y="2299"/>
                  </a:lnTo>
                  <a:lnTo>
                    <a:pt x="2309" y="1986"/>
                  </a:lnTo>
                  <a:lnTo>
                    <a:pt x="2022" y="1684"/>
                  </a:lnTo>
                  <a:lnTo>
                    <a:pt x="1741" y="1382"/>
                  </a:lnTo>
                  <a:lnTo>
                    <a:pt x="1450" y="1090"/>
                  </a:lnTo>
                  <a:lnTo>
                    <a:pt x="1159" y="810"/>
                  </a:lnTo>
                  <a:lnTo>
                    <a:pt x="868" y="540"/>
                  </a:lnTo>
                  <a:lnTo>
                    <a:pt x="573" y="27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6"/>
            <p:cNvSpPr/>
            <p:nvPr/>
          </p:nvSpPr>
          <p:spPr>
            <a:xfrm>
              <a:off x="4970150" y="-1404350"/>
              <a:ext cx="219025" cy="543750"/>
            </a:xfrm>
            <a:custGeom>
              <a:avLst/>
              <a:gdLst/>
              <a:ahLst/>
              <a:cxnLst/>
              <a:rect l="l" t="t" r="r" b="b"/>
              <a:pathLst>
                <a:path w="8761" h="21750" extrusionOk="0">
                  <a:moveTo>
                    <a:pt x="8760" y="1"/>
                  </a:moveTo>
                  <a:lnTo>
                    <a:pt x="8542" y="98"/>
                  </a:lnTo>
                  <a:lnTo>
                    <a:pt x="8320" y="173"/>
                  </a:lnTo>
                  <a:lnTo>
                    <a:pt x="8097" y="249"/>
                  </a:lnTo>
                  <a:lnTo>
                    <a:pt x="7870" y="325"/>
                  </a:lnTo>
                  <a:lnTo>
                    <a:pt x="7420" y="433"/>
                  </a:lnTo>
                  <a:lnTo>
                    <a:pt x="6970" y="530"/>
                  </a:lnTo>
                  <a:lnTo>
                    <a:pt x="6520" y="616"/>
                  </a:lnTo>
                  <a:lnTo>
                    <a:pt x="6066" y="692"/>
                  </a:lnTo>
                  <a:lnTo>
                    <a:pt x="5166" y="832"/>
                  </a:lnTo>
                  <a:lnTo>
                    <a:pt x="4757" y="907"/>
                  </a:lnTo>
                  <a:lnTo>
                    <a:pt x="4344" y="983"/>
                  </a:lnTo>
                  <a:lnTo>
                    <a:pt x="3931" y="1069"/>
                  </a:lnTo>
                  <a:lnTo>
                    <a:pt x="3513" y="1145"/>
                  </a:lnTo>
                  <a:lnTo>
                    <a:pt x="3099" y="1210"/>
                  </a:lnTo>
                  <a:lnTo>
                    <a:pt x="2681" y="1253"/>
                  </a:lnTo>
                  <a:lnTo>
                    <a:pt x="2472" y="1264"/>
                  </a:lnTo>
                  <a:lnTo>
                    <a:pt x="2059" y="1264"/>
                  </a:lnTo>
                  <a:lnTo>
                    <a:pt x="1850" y="1242"/>
                  </a:lnTo>
                  <a:lnTo>
                    <a:pt x="1800" y="2397"/>
                  </a:lnTo>
                  <a:lnTo>
                    <a:pt x="1741" y="3552"/>
                  </a:lnTo>
                  <a:lnTo>
                    <a:pt x="1672" y="4707"/>
                  </a:lnTo>
                  <a:lnTo>
                    <a:pt x="1595" y="5851"/>
                  </a:lnTo>
                  <a:lnTo>
                    <a:pt x="1509" y="6995"/>
                  </a:lnTo>
                  <a:lnTo>
                    <a:pt x="1418" y="8139"/>
                  </a:lnTo>
                  <a:lnTo>
                    <a:pt x="1313" y="9283"/>
                  </a:lnTo>
                  <a:lnTo>
                    <a:pt x="1204" y="10427"/>
                  </a:lnTo>
                  <a:lnTo>
                    <a:pt x="1086" y="11560"/>
                  </a:lnTo>
                  <a:lnTo>
                    <a:pt x="955" y="12694"/>
                  </a:lnTo>
                  <a:lnTo>
                    <a:pt x="818" y="13827"/>
                  </a:lnTo>
                  <a:lnTo>
                    <a:pt x="673" y="14949"/>
                  </a:lnTo>
                  <a:lnTo>
                    <a:pt x="518" y="16061"/>
                  </a:lnTo>
                  <a:lnTo>
                    <a:pt x="355" y="17184"/>
                  </a:lnTo>
                  <a:lnTo>
                    <a:pt x="182" y="18295"/>
                  </a:lnTo>
                  <a:lnTo>
                    <a:pt x="0" y="19396"/>
                  </a:lnTo>
                  <a:lnTo>
                    <a:pt x="41" y="19342"/>
                  </a:lnTo>
                  <a:lnTo>
                    <a:pt x="87" y="19288"/>
                  </a:lnTo>
                  <a:lnTo>
                    <a:pt x="132" y="19245"/>
                  </a:lnTo>
                  <a:lnTo>
                    <a:pt x="178" y="19213"/>
                  </a:lnTo>
                  <a:lnTo>
                    <a:pt x="223" y="19180"/>
                  </a:lnTo>
                  <a:lnTo>
                    <a:pt x="268" y="19159"/>
                  </a:lnTo>
                  <a:lnTo>
                    <a:pt x="318" y="19148"/>
                  </a:lnTo>
                  <a:lnTo>
                    <a:pt x="368" y="19137"/>
                  </a:lnTo>
                  <a:lnTo>
                    <a:pt x="418" y="19148"/>
                  </a:lnTo>
                  <a:lnTo>
                    <a:pt x="473" y="19159"/>
                  </a:lnTo>
                  <a:lnTo>
                    <a:pt x="523" y="19180"/>
                  </a:lnTo>
                  <a:lnTo>
                    <a:pt x="577" y="19202"/>
                  </a:lnTo>
                  <a:lnTo>
                    <a:pt x="632" y="19245"/>
                  </a:lnTo>
                  <a:lnTo>
                    <a:pt x="686" y="19299"/>
                  </a:lnTo>
                  <a:lnTo>
                    <a:pt x="746" y="19353"/>
                  </a:lnTo>
                  <a:lnTo>
                    <a:pt x="800" y="19429"/>
                  </a:lnTo>
                  <a:lnTo>
                    <a:pt x="1018" y="19720"/>
                  </a:lnTo>
                  <a:lnTo>
                    <a:pt x="1241" y="19990"/>
                  </a:lnTo>
                  <a:lnTo>
                    <a:pt x="1459" y="20238"/>
                  </a:lnTo>
                  <a:lnTo>
                    <a:pt x="1682" y="20475"/>
                  </a:lnTo>
                  <a:lnTo>
                    <a:pt x="1900" y="20681"/>
                  </a:lnTo>
                  <a:lnTo>
                    <a:pt x="2122" y="20875"/>
                  </a:lnTo>
                  <a:lnTo>
                    <a:pt x="2345" y="21037"/>
                  </a:lnTo>
                  <a:lnTo>
                    <a:pt x="2567" y="21188"/>
                  </a:lnTo>
                  <a:lnTo>
                    <a:pt x="2790" y="21328"/>
                  </a:lnTo>
                  <a:lnTo>
                    <a:pt x="3013" y="21436"/>
                  </a:lnTo>
                  <a:lnTo>
                    <a:pt x="3235" y="21533"/>
                  </a:lnTo>
                  <a:lnTo>
                    <a:pt x="3463" y="21609"/>
                  </a:lnTo>
                  <a:lnTo>
                    <a:pt x="3685" y="21674"/>
                  </a:lnTo>
                  <a:lnTo>
                    <a:pt x="3908" y="21717"/>
                  </a:lnTo>
                  <a:lnTo>
                    <a:pt x="4135" y="21738"/>
                  </a:lnTo>
                  <a:lnTo>
                    <a:pt x="4358" y="21749"/>
                  </a:lnTo>
                  <a:lnTo>
                    <a:pt x="4585" y="21749"/>
                  </a:lnTo>
                  <a:lnTo>
                    <a:pt x="4807" y="21717"/>
                  </a:lnTo>
                  <a:lnTo>
                    <a:pt x="5035" y="21684"/>
                  </a:lnTo>
                  <a:lnTo>
                    <a:pt x="5257" y="21630"/>
                  </a:lnTo>
                  <a:lnTo>
                    <a:pt x="5484" y="21555"/>
                  </a:lnTo>
                  <a:lnTo>
                    <a:pt x="5707" y="21468"/>
                  </a:lnTo>
                  <a:lnTo>
                    <a:pt x="5934" y="21371"/>
                  </a:lnTo>
                  <a:lnTo>
                    <a:pt x="6157" y="21253"/>
                  </a:lnTo>
                  <a:lnTo>
                    <a:pt x="6384" y="21123"/>
                  </a:lnTo>
                  <a:lnTo>
                    <a:pt x="6607" y="20983"/>
                  </a:lnTo>
                  <a:lnTo>
                    <a:pt x="6829" y="20821"/>
                  </a:lnTo>
                  <a:lnTo>
                    <a:pt x="7056" y="20659"/>
                  </a:lnTo>
                  <a:lnTo>
                    <a:pt x="7279" y="20475"/>
                  </a:lnTo>
                  <a:lnTo>
                    <a:pt x="7502" y="20270"/>
                  </a:lnTo>
                  <a:lnTo>
                    <a:pt x="7724" y="20065"/>
                  </a:lnTo>
                  <a:lnTo>
                    <a:pt x="7947" y="19849"/>
                  </a:lnTo>
                  <a:lnTo>
                    <a:pt x="7929" y="19709"/>
                  </a:lnTo>
                  <a:lnTo>
                    <a:pt x="7911" y="19580"/>
                  </a:lnTo>
                  <a:lnTo>
                    <a:pt x="7897" y="19439"/>
                  </a:lnTo>
                  <a:lnTo>
                    <a:pt x="7888" y="19299"/>
                  </a:lnTo>
                  <a:lnTo>
                    <a:pt x="7883" y="19148"/>
                  </a:lnTo>
                  <a:lnTo>
                    <a:pt x="7883" y="18997"/>
                  </a:lnTo>
                  <a:lnTo>
                    <a:pt x="7892" y="18835"/>
                  </a:lnTo>
                  <a:lnTo>
                    <a:pt x="7902" y="18673"/>
                  </a:lnTo>
                  <a:lnTo>
                    <a:pt x="7992" y="17486"/>
                  </a:lnTo>
                  <a:lnTo>
                    <a:pt x="8074" y="16309"/>
                  </a:lnTo>
                  <a:lnTo>
                    <a:pt x="8156" y="15133"/>
                  </a:lnTo>
                  <a:lnTo>
                    <a:pt x="8229" y="13967"/>
                  </a:lnTo>
                  <a:lnTo>
                    <a:pt x="8297" y="12791"/>
                  </a:lnTo>
                  <a:lnTo>
                    <a:pt x="8365" y="11625"/>
                  </a:lnTo>
                  <a:lnTo>
                    <a:pt x="8424" y="10449"/>
                  </a:lnTo>
                  <a:lnTo>
                    <a:pt x="8479" y="9283"/>
                  </a:lnTo>
                  <a:lnTo>
                    <a:pt x="8533" y="8117"/>
                  </a:lnTo>
                  <a:lnTo>
                    <a:pt x="8578" y="6952"/>
                  </a:lnTo>
                  <a:lnTo>
                    <a:pt x="8619" y="5786"/>
                  </a:lnTo>
                  <a:lnTo>
                    <a:pt x="8660" y="4631"/>
                  </a:lnTo>
                  <a:lnTo>
                    <a:pt x="8692" y="3465"/>
                  </a:lnTo>
                  <a:lnTo>
                    <a:pt x="8719" y="2311"/>
                  </a:lnTo>
                  <a:lnTo>
                    <a:pt x="8742" y="1156"/>
                  </a:lnTo>
                  <a:lnTo>
                    <a:pt x="876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6"/>
            <p:cNvSpPr/>
            <p:nvPr/>
          </p:nvSpPr>
          <p:spPr>
            <a:xfrm>
              <a:off x="4913475" y="-2682525"/>
              <a:ext cx="249225" cy="661100"/>
            </a:xfrm>
            <a:custGeom>
              <a:avLst/>
              <a:gdLst/>
              <a:ahLst/>
              <a:cxnLst/>
              <a:rect l="l" t="t" r="r" b="b"/>
              <a:pathLst>
                <a:path w="9969" h="26444" extrusionOk="0">
                  <a:moveTo>
                    <a:pt x="6297" y="0"/>
                  </a:moveTo>
                  <a:lnTo>
                    <a:pt x="5893" y="680"/>
                  </a:lnTo>
                  <a:lnTo>
                    <a:pt x="5484" y="1350"/>
                  </a:lnTo>
                  <a:lnTo>
                    <a:pt x="5071" y="2008"/>
                  </a:lnTo>
                  <a:lnTo>
                    <a:pt x="4657" y="2656"/>
                  </a:lnTo>
                  <a:lnTo>
                    <a:pt x="4239" y="3303"/>
                  </a:lnTo>
                  <a:lnTo>
                    <a:pt x="3821" y="3940"/>
                  </a:lnTo>
                  <a:lnTo>
                    <a:pt x="2981" y="5214"/>
                  </a:lnTo>
                  <a:lnTo>
                    <a:pt x="2626" y="5775"/>
                  </a:lnTo>
                  <a:lnTo>
                    <a:pt x="2272" y="6347"/>
                  </a:lnTo>
                  <a:lnTo>
                    <a:pt x="1908" y="6919"/>
                  </a:lnTo>
                  <a:lnTo>
                    <a:pt x="1727" y="7199"/>
                  </a:lnTo>
                  <a:lnTo>
                    <a:pt x="1545" y="7469"/>
                  </a:lnTo>
                  <a:lnTo>
                    <a:pt x="1359" y="7739"/>
                  </a:lnTo>
                  <a:lnTo>
                    <a:pt x="1172" y="7987"/>
                  </a:lnTo>
                  <a:lnTo>
                    <a:pt x="982" y="8236"/>
                  </a:lnTo>
                  <a:lnTo>
                    <a:pt x="791" y="8451"/>
                  </a:lnTo>
                  <a:lnTo>
                    <a:pt x="595" y="8667"/>
                  </a:lnTo>
                  <a:lnTo>
                    <a:pt x="400" y="8851"/>
                  </a:lnTo>
                  <a:lnTo>
                    <a:pt x="200" y="9013"/>
                  </a:lnTo>
                  <a:lnTo>
                    <a:pt x="100" y="9088"/>
                  </a:lnTo>
                  <a:lnTo>
                    <a:pt x="0" y="9164"/>
                  </a:lnTo>
                  <a:lnTo>
                    <a:pt x="250" y="10168"/>
                  </a:lnTo>
                  <a:lnTo>
                    <a:pt x="495" y="11193"/>
                  </a:lnTo>
                  <a:lnTo>
                    <a:pt x="736" y="12218"/>
                  </a:lnTo>
                  <a:lnTo>
                    <a:pt x="968" y="13265"/>
                  </a:lnTo>
                  <a:lnTo>
                    <a:pt x="1191" y="14312"/>
                  </a:lnTo>
                  <a:lnTo>
                    <a:pt x="1409" y="15381"/>
                  </a:lnTo>
                  <a:lnTo>
                    <a:pt x="1618" y="16449"/>
                  </a:lnTo>
                  <a:lnTo>
                    <a:pt x="1818" y="17529"/>
                  </a:lnTo>
                  <a:lnTo>
                    <a:pt x="2013" y="18619"/>
                  </a:lnTo>
                  <a:lnTo>
                    <a:pt x="2199" y="19709"/>
                  </a:lnTo>
                  <a:lnTo>
                    <a:pt x="2376" y="20820"/>
                  </a:lnTo>
                  <a:lnTo>
                    <a:pt x="2549" y="21932"/>
                  </a:lnTo>
                  <a:lnTo>
                    <a:pt x="2713" y="23044"/>
                  </a:lnTo>
                  <a:lnTo>
                    <a:pt x="2867" y="24177"/>
                  </a:lnTo>
                  <a:lnTo>
                    <a:pt x="3017" y="25310"/>
                  </a:lnTo>
                  <a:lnTo>
                    <a:pt x="3158" y="26444"/>
                  </a:lnTo>
                  <a:lnTo>
                    <a:pt x="3349" y="26260"/>
                  </a:lnTo>
                  <a:lnTo>
                    <a:pt x="3540" y="26088"/>
                  </a:lnTo>
                  <a:lnTo>
                    <a:pt x="3735" y="25915"/>
                  </a:lnTo>
                  <a:lnTo>
                    <a:pt x="3935" y="25753"/>
                  </a:lnTo>
                  <a:lnTo>
                    <a:pt x="4135" y="25591"/>
                  </a:lnTo>
                  <a:lnTo>
                    <a:pt x="4339" y="25440"/>
                  </a:lnTo>
                  <a:lnTo>
                    <a:pt x="4544" y="25300"/>
                  </a:lnTo>
                  <a:lnTo>
                    <a:pt x="4748" y="25159"/>
                  </a:lnTo>
                  <a:lnTo>
                    <a:pt x="4957" y="25030"/>
                  </a:lnTo>
                  <a:lnTo>
                    <a:pt x="5166" y="24900"/>
                  </a:lnTo>
                  <a:lnTo>
                    <a:pt x="5589" y="24663"/>
                  </a:lnTo>
                  <a:lnTo>
                    <a:pt x="6020" y="24447"/>
                  </a:lnTo>
                  <a:lnTo>
                    <a:pt x="6452" y="24253"/>
                  </a:lnTo>
                  <a:lnTo>
                    <a:pt x="6888" y="24069"/>
                  </a:lnTo>
                  <a:lnTo>
                    <a:pt x="7329" y="23907"/>
                  </a:lnTo>
                  <a:lnTo>
                    <a:pt x="7770" y="23756"/>
                  </a:lnTo>
                  <a:lnTo>
                    <a:pt x="8210" y="23605"/>
                  </a:lnTo>
                  <a:lnTo>
                    <a:pt x="8651" y="23476"/>
                  </a:lnTo>
                  <a:lnTo>
                    <a:pt x="9092" y="23357"/>
                  </a:lnTo>
                  <a:lnTo>
                    <a:pt x="9969" y="23130"/>
                  </a:lnTo>
                  <a:lnTo>
                    <a:pt x="9891" y="22353"/>
                  </a:lnTo>
                  <a:lnTo>
                    <a:pt x="9814" y="21587"/>
                  </a:lnTo>
                  <a:lnTo>
                    <a:pt x="9732" y="20820"/>
                  </a:lnTo>
                  <a:lnTo>
                    <a:pt x="9651" y="20065"/>
                  </a:lnTo>
                  <a:lnTo>
                    <a:pt x="9569" y="19299"/>
                  </a:lnTo>
                  <a:lnTo>
                    <a:pt x="9478" y="18543"/>
                  </a:lnTo>
                  <a:lnTo>
                    <a:pt x="9387" y="17788"/>
                  </a:lnTo>
                  <a:lnTo>
                    <a:pt x="9296" y="17043"/>
                  </a:lnTo>
                  <a:lnTo>
                    <a:pt x="9201" y="16298"/>
                  </a:lnTo>
                  <a:lnTo>
                    <a:pt x="9101" y="15553"/>
                  </a:lnTo>
                  <a:lnTo>
                    <a:pt x="9001" y="14809"/>
                  </a:lnTo>
                  <a:lnTo>
                    <a:pt x="8901" y="14075"/>
                  </a:lnTo>
                  <a:lnTo>
                    <a:pt x="8792" y="13330"/>
                  </a:lnTo>
                  <a:lnTo>
                    <a:pt x="8683" y="12607"/>
                  </a:lnTo>
                  <a:lnTo>
                    <a:pt x="8574" y="11873"/>
                  </a:lnTo>
                  <a:lnTo>
                    <a:pt x="8460" y="11150"/>
                  </a:lnTo>
                  <a:lnTo>
                    <a:pt x="8347" y="10427"/>
                  </a:lnTo>
                  <a:lnTo>
                    <a:pt x="8228" y="9703"/>
                  </a:lnTo>
                  <a:lnTo>
                    <a:pt x="8106" y="8991"/>
                  </a:lnTo>
                  <a:lnTo>
                    <a:pt x="7983" y="8279"/>
                  </a:lnTo>
                  <a:lnTo>
                    <a:pt x="7856" y="7566"/>
                  </a:lnTo>
                  <a:lnTo>
                    <a:pt x="7729" y="6865"/>
                  </a:lnTo>
                  <a:lnTo>
                    <a:pt x="7597" y="6153"/>
                  </a:lnTo>
                  <a:lnTo>
                    <a:pt x="7461" y="5462"/>
                  </a:lnTo>
                  <a:lnTo>
                    <a:pt x="7324" y="4760"/>
                  </a:lnTo>
                  <a:lnTo>
                    <a:pt x="7188" y="4069"/>
                  </a:lnTo>
                  <a:lnTo>
                    <a:pt x="7047" y="3379"/>
                  </a:lnTo>
                  <a:lnTo>
                    <a:pt x="6902" y="2699"/>
                  </a:lnTo>
                  <a:lnTo>
                    <a:pt x="6756" y="2019"/>
                  </a:lnTo>
                  <a:lnTo>
                    <a:pt x="6606" y="1339"/>
                  </a:lnTo>
                  <a:lnTo>
                    <a:pt x="6452" y="67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6"/>
            <p:cNvSpPr/>
            <p:nvPr/>
          </p:nvSpPr>
          <p:spPr>
            <a:xfrm>
              <a:off x="5001500" y="-2015500"/>
              <a:ext cx="188225" cy="550750"/>
            </a:xfrm>
            <a:custGeom>
              <a:avLst/>
              <a:gdLst/>
              <a:ahLst/>
              <a:cxnLst/>
              <a:rect l="l" t="t" r="r" b="b"/>
              <a:pathLst>
                <a:path w="7529" h="22030" extrusionOk="0">
                  <a:moveTo>
                    <a:pt x="6779" y="0"/>
                  </a:moveTo>
                  <a:lnTo>
                    <a:pt x="5943" y="615"/>
                  </a:lnTo>
                  <a:lnTo>
                    <a:pt x="5521" y="918"/>
                  </a:lnTo>
                  <a:lnTo>
                    <a:pt x="5094" y="1209"/>
                  </a:lnTo>
                  <a:lnTo>
                    <a:pt x="4667" y="1490"/>
                  </a:lnTo>
                  <a:lnTo>
                    <a:pt x="4235" y="1770"/>
                  </a:lnTo>
                  <a:lnTo>
                    <a:pt x="3803" y="2029"/>
                  </a:lnTo>
                  <a:lnTo>
                    <a:pt x="3372" y="2278"/>
                  </a:lnTo>
                  <a:lnTo>
                    <a:pt x="2945" y="2504"/>
                  </a:lnTo>
                  <a:lnTo>
                    <a:pt x="2513" y="2698"/>
                  </a:lnTo>
                  <a:lnTo>
                    <a:pt x="2086" y="2882"/>
                  </a:lnTo>
                  <a:lnTo>
                    <a:pt x="1872" y="2958"/>
                  </a:lnTo>
                  <a:lnTo>
                    <a:pt x="1663" y="3033"/>
                  </a:lnTo>
                  <a:lnTo>
                    <a:pt x="1450" y="3098"/>
                  </a:lnTo>
                  <a:lnTo>
                    <a:pt x="1241" y="3152"/>
                  </a:lnTo>
                  <a:lnTo>
                    <a:pt x="1032" y="3206"/>
                  </a:lnTo>
                  <a:lnTo>
                    <a:pt x="823" y="3249"/>
                  </a:lnTo>
                  <a:lnTo>
                    <a:pt x="614" y="3281"/>
                  </a:lnTo>
                  <a:lnTo>
                    <a:pt x="409" y="3303"/>
                  </a:lnTo>
                  <a:lnTo>
                    <a:pt x="205" y="3324"/>
                  </a:lnTo>
                  <a:lnTo>
                    <a:pt x="0" y="3324"/>
                  </a:lnTo>
                  <a:lnTo>
                    <a:pt x="100" y="4458"/>
                  </a:lnTo>
                  <a:lnTo>
                    <a:pt x="196" y="5602"/>
                  </a:lnTo>
                  <a:lnTo>
                    <a:pt x="287" y="6746"/>
                  </a:lnTo>
                  <a:lnTo>
                    <a:pt x="364" y="7901"/>
                  </a:lnTo>
                  <a:lnTo>
                    <a:pt x="441" y="9056"/>
                  </a:lnTo>
                  <a:lnTo>
                    <a:pt x="505" y="10211"/>
                  </a:lnTo>
                  <a:lnTo>
                    <a:pt x="564" y="11365"/>
                  </a:lnTo>
                  <a:lnTo>
                    <a:pt x="614" y="12531"/>
                  </a:lnTo>
                  <a:lnTo>
                    <a:pt x="655" y="13697"/>
                  </a:lnTo>
                  <a:lnTo>
                    <a:pt x="686" y="14873"/>
                  </a:lnTo>
                  <a:lnTo>
                    <a:pt x="714" y="16039"/>
                  </a:lnTo>
                  <a:lnTo>
                    <a:pt x="727" y="17215"/>
                  </a:lnTo>
                  <a:lnTo>
                    <a:pt x="736" y="18392"/>
                  </a:lnTo>
                  <a:lnTo>
                    <a:pt x="736" y="19568"/>
                  </a:lnTo>
                  <a:lnTo>
                    <a:pt x="727" y="20745"/>
                  </a:lnTo>
                  <a:lnTo>
                    <a:pt x="714" y="21921"/>
                  </a:lnTo>
                  <a:lnTo>
                    <a:pt x="914" y="21878"/>
                  </a:lnTo>
                  <a:lnTo>
                    <a:pt x="1114" y="21835"/>
                  </a:lnTo>
                  <a:lnTo>
                    <a:pt x="1313" y="21813"/>
                  </a:lnTo>
                  <a:lnTo>
                    <a:pt x="1513" y="21792"/>
                  </a:lnTo>
                  <a:lnTo>
                    <a:pt x="1918" y="21770"/>
                  </a:lnTo>
                  <a:lnTo>
                    <a:pt x="2318" y="21770"/>
                  </a:lnTo>
                  <a:lnTo>
                    <a:pt x="2722" y="21781"/>
                  </a:lnTo>
                  <a:lnTo>
                    <a:pt x="3122" y="21802"/>
                  </a:lnTo>
                  <a:lnTo>
                    <a:pt x="3517" y="21813"/>
                  </a:lnTo>
                  <a:lnTo>
                    <a:pt x="3912" y="21824"/>
                  </a:lnTo>
                  <a:lnTo>
                    <a:pt x="4812" y="21792"/>
                  </a:lnTo>
                  <a:lnTo>
                    <a:pt x="5716" y="21792"/>
                  </a:lnTo>
                  <a:lnTo>
                    <a:pt x="6170" y="21813"/>
                  </a:lnTo>
                  <a:lnTo>
                    <a:pt x="6625" y="21856"/>
                  </a:lnTo>
                  <a:lnTo>
                    <a:pt x="6847" y="21889"/>
                  </a:lnTo>
                  <a:lnTo>
                    <a:pt x="7075" y="21932"/>
                  </a:lnTo>
                  <a:lnTo>
                    <a:pt x="7297" y="21975"/>
                  </a:lnTo>
                  <a:lnTo>
                    <a:pt x="7524" y="22029"/>
                  </a:lnTo>
                  <a:lnTo>
                    <a:pt x="7529" y="20615"/>
                  </a:lnTo>
                  <a:lnTo>
                    <a:pt x="7529" y="19201"/>
                  </a:lnTo>
                  <a:lnTo>
                    <a:pt x="7524" y="17787"/>
                  </a:lnTo>
                  <a:lnTo>
                    <a:pt x="7511" y="16384"/>
                  </a:lnTo>
                  <a:lnTo>
                    <a:pt x="7488" y="14992"/>
                  </a:lnTo>
                  <a:lnTo>
                    <a:pt x="7461" y="13600"/>
                  </a:lnTo>
                  <a:lnTo>
                    <a:pt x="7424" y="12218"/>
                  </a:lnTo>
                  <a:lnTo>
                    <a:pt x="7379" y="10837"/>
                  </a:lnTo>
                  <a:lnTo>
                    <a:pt x="7329" y="9455"/>
                  </a:lnTo>
                  <a:lnTo>
                    <a:pt x="7275" y="8095"/>
                  </a:lnTo>
                  <a:lnTo>
                    <a:pt x="7211" y="6724"/>
                  </a:lnTo>
                  <a:lnTo>
                    <a:pt x="7138" y="5375"/>
                  </a:lnTo>
                  <a:lnTo>
                    <a:pt x="7061" y="4015"/>
                  </a:lnTo>
                  <a:lnTo>
                    <a:pt x="6975" y="2677"/>
                  </a:lnTo>
                  <a:lnTo>
                    <a:pt x="6879" y="1339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6"/>
            <p:cNvSpPr/>
            <p:nvPr/>
          </p:nvSpPr>
          <p:spPr>
            <a:xfrm>
              <a:off x="5037850" y="-6165775"/>
              <a:ext cx="213575" cy="531600"/>
            </a:xfrm>
            <a:custGeom>
              <a:avLst/>
              <a:gdLst/>
              <a:ahLst/>
              <a:cxnLst/>
              <a:rect l="l" t="t" r="r" b="b"/>
              <a:pathLst>
                <a:path w="8543" h="21264" extrusionOk="0">
                  <a:moveTo>
                    <a:pt x="4962" y="1"/>
                  </a:moveTo>
                  <a:lnTo>
                    <a:pt x="4689" y="681"/>
                  </a:lnTo>
                  <a:lnTo>
                    <a:pt x="4407" y="1339"/>
                  </a:lnTo>
                  <a:lnTo>
                    <a:pt x="4121" y="1998"/>
                  </a:lnTo>
                  <a:lnTo>
                    <a:pt x="3830" y="2635"/>
                  </a:lnTo>
                  <a:lnTo>
                    <a:pt x="3535" y="3261"/>
                  </a:lnTo>
                  <a:lnTo>
                    <a:pt x="3231" y="3876"/>
                  </a:lnTo>
                  <a:lnTo>
                    <a:pt x="2926" y="4480"/>
                  </a:lnTo>
                  <a:lnTo>
                    <a:pt x="2613" y="5074"/>
                  </a:lnTo>
                  <a:lnTo>
                    <a:pt x="2295" y="5657"/>
                  </a:lnTo>
                  <a:lnTo>
                    <a:pt x="1977" y="6229"/>
                  </a:lnTo>
                  <a:lnTo>
                    <a:pt x="1654" y="6779"/>
                  </a:lnTo>
                  <a:lnTo>
                    <a:pt x="1327" y="7330"/>
                  </a:lnTo>
                  <a:lnTo>
                    <a:pt x="1000" y="7858"/>
                  </a:lnTo>
                  <a:lnTo>
                    <a:pt x="668" y="8376"/>
                  </a:lnTo>
                  <a:lnTo>
                    <a:pt x="337" y="8884"/>
                  </a:lnTo>
                  <a:lnTo>
                    <a:pt x="0" y="9369"/>
                  </a:lnTo>
                  <a:lnTo>
                    <a:pt x="241" y="10017"/>
                  </a:lnTo>
                  <a:lnTo>
                    <a:pt x="473" y="10686"/>
                  </a:lnTo>
                  <a:lnTo>
                    <a:pt x="700" y="11366"/>
                  </a:lnTo>
                  <a:lnTo>
                    <a:pt x="923" y="12057"/>
                  </a:lnTo>
                  <a:lnTo>
                    <a:pt x="1141" y="12759"/>
                  </a:lnTo>
                  <a:lnTo>
                    <a:pt x="1350" y="13482"/>
                  </a:lnTo>
                  <a:lnTo>
                    <a:pt x="1554" y="14216"/>
                  </a:lnTo>
                  <a:lnTo>
                    <a:pt x="1750" y="14960"/>
                  </a:lnTo>
                  <a:lnTo>
                    <a:pt x="1940" y="15705"/>
                  </a:lnTo>
                  <a:lnTo>
                    <a:pt x="2127" y="16471"/>
                  </a:lnTo>
                  <a:lnTo>
                    <a:pt x="2308" y="17249"/>
                  </a:lnTo>
                  <a:lnTo>
                    <a:pt x="2486" y="18036"/>
                  </a:lnTo>
                  <a:lnTo>
                    <a:pt x="2654" y="18835"/>
                  </a:lnTo>
                  <a:lnTo>
                    <a:pt x="2817" y="19634"/>
                  </a:lnTo>
                  <a:lnTo>
                    <a:pt x="2976" y="20443"/>
                  </a:lnTo>
                  <a:lnTo>
                    <a:pt x="3131" y="21264"/>
                  </a:lnTo>
                  <a:lnTo>
                    <a:pt x="3144" y="21231"/>
                  </a:lnTo>
                  <a:lnTo>
                    <a:pt x="3440" y="20843"/>
                  </a:lnTo>
                  <a:lnTo>
                    <a:pt x="3749" y="20465"/>
                  </a:lnTo>
                  <a:lnTo>
                    <a:pt x="4067" y="20098"/>
                  </a:lnTo>
                  <a:lnTo>
                    <a:pt x="4394" y="19742"/>
                  </a:lnTo>
                  <a:lnTo>
                    <a:pt x="4726" y="19396"/>
                  </a:lnTo>
                  <a:lnTo>
                    <a:pt x="5062" y="19062"/>
                  </a:lnTo>
                  <a:lnTo>
                    <a:pt x="5403" y="18738"/>
                  </a:lnTo>
                  <a:lnTo>
                    <a:pt x="5748" y="18425"/>
                  </a:lnTo>
                  <a:lnTo>
                    <a:pt x="6098" y="18134"/>
                  </a:lnTo>
                  <a:lnTo>
                    <a:pt x="6443" y="17853"/>
                  </a:lnTo>
                  <a:lnTo>
                    <a:pt x="6793" y="17583"/>
                  </a:lnTo>
                  <a:lnTo>
                    <a:pt x="7138" y="17335"/>
                  </a:lnTo>
                  <a:lnTo>
                    <a:pt x="7483" y="17087"/>
                  </a:lnTo>
                  <a:lnTo>
                    <a:pt x="7820" y="16871"/>
                  </a:lnTo>
                  <a:lnTo>
                    <a:pt x="8156" y="16655"/>
                  </a:lnTo>
                  <a:lnTo>
                    <a:pt x="8483" y="16461"/>
                  </a:lnTo>
                  <a:lnTo>
                    <a:pt x="8506" y="16450"/>
                  </a:lnTo>
                  <a:lnTo>
                    <a:pt x="8519" y="16439"/>
                  </a:lnTo>
                  <a:lnTo>
                    <a:pt x="8533" y="16439"/>
                  </a:lnTo>
                  <a:lnTo>
                    <a:pt x="8542" y="16428"/>
                  </a:lnTo>
                  <a:lnTo>
                    <a:pt x="8465" y="15694"/>
                  </a:lnTo>
                  <a:lnTo>
                    <a:pt x="8378" y="14971"/>
                  </a:lnTo>
                  <a:lnTo>
                    <a:pt x="8288" y="14248"/>
                  </a:lnTo>
                  <a:lnTo>
                    <a:pt x="8192" y="13525"/>
                  </a:lnTo>
                  <a:lnTo>
                    <a:pt x="8088" y="12791"/>
                  </a:lnTo>
                  <a:lnTo>
                    <a:pt x="7979" y="12068"/>
                  </a:lnTo>
                  <a:lnTo>
                    <a:pt x="7865" y="11345"/>
                  </a:lnTo>
                  <a:lnTo>
                    <a:pt x="7742" y="10621"/>
                  </a:lnTo>
                  <a:lnTo>
                    <a:pt x="7602" y="9866"/>
                  </a:lnTo>
                  <a:lnTo>
                    <a:pt x="7461" y="9132"/>
                  </a:lnTo>
                  <a:lnTo>
                    <a:pt x="7311" y="8420"/>
                  </a:lnTo>
                  <a:lnTo>
                    <a:pt x="7156" y="7707"/>
                  </a:lnTo>
                  <a:lnTo>
                    <a:pt x="6997" y="7006"/>
                  </a:lnTo>
                  <a:lnTo>
                    <a:pt x="6834" y="6315"/>
                  </a:lnTo>
                  <a:lnTo>
                    <a:pt x="6666" y="5635"/>
                  </a:lnTo>
                  <a:lnTo>
                    <a:pt x="6493" y="4977"/>
                  </a:lnTo>
                  <a:lnTo>
                    <a:pt x="6316" y="4318"/>
                  </a:lnTo>
                  <a:lnTo>
                    <a:pt x="6139" y="3671"/>
                  </a:lnTo>
                  <a:lnTo>
                    <a:pt x="5952" y="3034"/>
                  </a:lnTo>
                  <a:lnTo>
                    <a:pt x="5761" y="2408"/>
                  </a:lnTo>
                  <a:lnTo>
                    <a:pt x="5566" y="1793"/>
                  </a:lnTo>
                  <a:lnTo>
                    <a:pt x="5371" y="1188"/>
                  </a:lnTo>
                  <a:lnTo>
                    <a:pt x="5166" y="595"/>
                  </a:lnTo>
                  <a:lnTo>
                    <a:pt x="496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6"/>
            <p:cNvSpPr/>
            <p:nvPr/>
          </p:nvSpPr>
          <p:spPr>
            <a:xfrm>
              <a:off x="5107250" y="-4913475"/>
              <a:ext cx="350900" cy="721825"/>
            </a:xfrm>
            <a:custGeom>
              <a:avLst/>
              <a:gdLst/>
              <a:ahLst/>
              <a:cxnLst/>
              <a:rect l="l" t="t" r="r" b="b"/>
              <a:pathLst>
                <a:path w="14036" h="28873" extrusionOk="0">
                  <a:moveTo>
                    <a:pt x="5998" y="0"/>
                  </a:moveTo>
                  <a:lnTo>
                    <a:pt x="5848" y="11"/>
                  </a:lnTo>
                  <a:lnTo>
                    <a:pt x="5702" y="33"/>
                  </a:lnTo>
                  <a:lnTo>
                    <a:pt x="5562" y="54"/>
                  </a:lnTo>
                  <a:lnTo>
                    <a:pt x="5421" y="87"/>
                  </a:lnTo>
                  <a:lnTo>
                    <a:pt x="5284" y="130"/>
                  </a:lnTo>
                  <a:lnTo>
                    <a:pt x="5148" y="173"/>
                  </a:lnTo>
                  <a:lnTo>
                    <a:pt x="5016" y="216"/>
                  </a:lnTo>
                  <a:lnTo>
                    <a:pt x="4885" y="281"/>
                  </a:lnTo>
                  <a:lnTo>
                    <a:pt x="4753" y="335"/>
                  </a:lnTo>
                  <a:lnTo>
                    <a:pt x="4626" y="410"/>
                  </a:lnTo>
                  <a:lnTo>
                    <a:pt x="4503" y="475"/>
                  </a:lnTo>
                  <a:lnTo>
                    <a:pt x="4380" y="561"/>
                  </a:lnTo>
                  <a:lnTo>
                    <a:pt x="4258" y="648"/>
                  </a:lnTo>
                  <a:lnTo>
                    <a:pt x="4139" y="734"/>
                  </a:lnTo>
                  <a:lnTo>
                    <a:pt x="4026" y="831"/>
                  </a:lnTo>
                  <a:lnTo>
                    <a:pt x="3912" y="928"/>
                  </a:lnTo>
                  <a:lnTo>
                    <a:pt x="3799" y="1036"/>
                  </a:lnTo>
                  <a:lnTo>
                    <a:pt x="3690" y="1155"/>
                  </a:lnTo>
                  <a:lnTo>
                    <a:pt x="3581" y="1274"/>
                  </a:lnTo>
                  <a:lnTo>
                    <a:pt x="3472" y="1393"/>
                  </a:lnTo>
                  <a:lnTo>
                    <a:pt x="3372" y="1522"/>
                  </a:lnTo>
                  <a:lnTo>
                    <a:pt x="3267" y="1652"/>
                  </a:lnTo>
                  <a:lnTo>
                    <a:pt x="3167" y="1792"/>
                  </a:lnTo>
                  <a:lnTo>
                    <a:pt x="3067" y="1932"/>
                  </a:lnTo>
                  <a:lnTo>
                    <a:pt x="2972" y="2083"/>
                  </a:lnTo>
                  <a:lnTo>
                    <a:pt x="2786" y="2396"/>
                  </a:lnTo>
                  <a:lnTo>
                    <a:pt x="2604" y="2720"/>
                  </a:lnTo>
                  <a:lnTo>
                    <a:pt x="2436" y="3065"/>
                  </a:lnTo>
                  <a:lnTo>
                    <a:pt x="2268" y="3432"/>
                  </a:lnTo>
                  <a:lnTo>
                    <a:pt x="2109" y="3810"/>
                  </a:lnTo>
                  <a:lnTo>
                    <a:pt x="1959" y="4210"/>
                  </a:lnTo>
                  <a:lnTo>
                    <a:pt x="1813" y="4620"/>
                  </a:lnTo>
                  <a:lnTo>
                    <a:pt x="1677" y="5051"/>
                  </a:lnTo>
                  <a:lnTo>
                    <a:pt x="1545" y="5494"/>
                  </a:lnTo>
                  <a:lnTo>
                    <a:pt x="1422" y="5947"/>
                  </a:lnTo>
                  <a:lnTo>
                    <a:pt x="1304" y="6411"/>
                  </a:lnTo>
                  <a:lnTo>
                    <a:pt x="1191" y="6897"/>
                  </a:lnTo>
                  <a:lnTo>
                    <a:pt x="1086" y="7394"/>
                  </a:lnTo>
                  <a:lnTo>
                    <a:pt x="986" y="7890"/>
                  </a:lnTo>
                  <a:lnTo>
                    <a:pt x="891" y="8408"/>
                  </a:lnTo>
                  <a:lnTo>
                    <a:pt x="800" y="8937"/>
                  </a:lnTo>
                  <a:lnTo>
                    <a:pt x="718" y="9477"/>
                  </a:lnTo>
                  <a:lnTo>
                    <a:pt x="641" y="10016"/>
                  </a:lnTo>
                  <a:lnTo>
                    <a:pt x="568" y="10578"/>
                  </a:lnTo>
                  <a:lnTo>
                    <a:pt x="500" y="11139"/>
                  </a:lnTo>
                  <a:lnTo>
                    <a:pt x="437" y="11700"/>
                  </a:lnTo>
                  <a:lnTo>
                    <a:pt x="377" y="12283"/>
                  </a:lnTo>
                  <a:lnTo>
                    <a:pt x="328" y="12866"/>
                  </a:lnTo>
                  <a:lnTo>
                    <a:pt x="278" y="13449"/>
                  </a:lnTo>
                  <a:lnTo>
                    <a:pt x="232" y="14042"/>
                  </a:lnTo>
                  <a:lnTo>
                    <a:pt x="191" y="14647"/>
                  </a:lnTo>
                  <a:lnTo>
                    <a:pt x="159" y="15251"/>
                  </a:lnTo>
                  <a:lnTo>
                    <a:pt x="128" y="15855"/>
                  </a:lnTo>
                  <a:lnTo>
                    <a:pt x="96" y="16460"/>
                  </a:lnTo>
                  <a:lnTo>
                    <a:pt x="73" y="17075"/>
                  </a:lnTo>
                  <a:lnTo>
                    <a:pt x="55" y="17679"/>
                  </a:lnTo>
                  <a:lnTo>
                    <a:pt x="37" y="18295"/>
                  </a:lnTo>
                  <a:lnTo>
                    <a:pt x="23" y="18910"/>
                  </a:lnTo>
                  <a:lnTo>
                    <a:pt x="14" y="19525"/>
                  </a:lnTo>
                  <a:lnTo>
                    <a:pt x="5" y="20140"/>
                  </a:lnTo>
                  <a:lnTo>
                    <a:pt x="0" y="20756"/>
                  </a:lnTo>
                  <a:lnTo>
                    <a:pt x="0" y="21360"/>
                  </a:lnTo>
                  <a:lnTo>
                    <a:pt x="0" y="21964"/>
                  </a:lnTo>
                  <a:lnTo>
                    <a:pt x="9" y="23173"/>
                  </a:lnTo>
                  <a:lnTo>
                    <a:pt x="32" y="24371"/>
                  </a:lnTo>
                  <a:lnTo>
                    <a:pt x="59" y="25537"/>
                  </a:lnTo>
                  <a:lnTo>
                    <a:pt x="91" y="26681"/>
                  </a:lnTo>
                  <a:lnTo>
                    <a:pt x="132" y="27793"/>
                  </a:lnTo>
                  <a:lnTo>
                    <a:pt x="178" y="28872"/>
                  </a:lnTo>
                  <a:lnTo>
                    <a:pt x="232" y="28818"/>
                  </a:lnTo>
                  <a:lnTo>
                    <a:pt x="291" y="28775"/>
                  </a:lnTo>
                  <a:lnTo>
                    <a:pt x="350" y="28743"/>
                  </a:lnTo>
                  <a:lnTo>
                    <a:pt x="409" y="28732"/>
                  </a:lnTo>
                  <a:lnTo>
                    <a:pt x="1304" y="28613"/>
                  </a:lnTo>
                  <a:lnTo>
                    <a:pt x="2199" y="28505"/>
                  </a:lnTo>
                  <a:lnTo>
                    <a:pt x="3980" y="28311"/>
                  </a:lnTo>
                  <a:lnTo>
                    <a:pt x="4871" y="28203"/>
                  </a:lnTo>
                  <a:lnTo>
                    <a:pt x="5761" y="28073"/>
                  </a:lnTo>
                  <a:lnTo>
                    <a:pt x="6207" y="27998"/>
                  </a:lnTo>
                  <a:lnTo>
                    <a:pt x="6652" y="27922"/>
                  </a:lnTo>
                  <a:lnTo>
                    <a:pt x="7097" y="27836"/>
                  </a:lnTo>
                  <a:lnTo>
                    <a:pt x="7543" y="27728"/>
                  </a:lnTo>
                  <a:lnTo>
                    <a:pt x="7942" y="27631"/>
                  </a:lnTo>
                  <a:lnTo>
                    <a:pt x="8342" y="27512"/>
                  </a:lnTo>
                  <a:lnTo>
                    <a:pt x="8747" y="27383"/>
                  </a:lnTo>
                  <a:lnTo>
                    <a:pt x="9151" y="27242"/>
                  </a:lnTo>
                  <a:lnTo>
                    <a:pt x="9964" y="26940"/>
                  </a:lnTo>
                  <a:lnTo>
                    <a:pt x="10782" y="26649"/>
                  </a:lnTo>
                  <a:lnTo>
                    <a:pt x="11191" y="26508"/>
                  </a:lnTo>
                  <a:lnTo>
                    <a:pt x="11600" y="26390"/>
                  </a:lnTo>
                  <a:lnTo>
                    <a:pt x="12009" y="26282"/>
                  </a:lnTo>
                  <a:lnTo>
                    <a:pt x="12413" y="26195"/>
                  </a:lnTo>
                  <a:lnTo>
                    <a:pt x="12822" y="26131"/>
                  </a:lnTo>
                  <a:lnTo>
                    <a:pt x="13026" y="26098"/>
                  </a:lnTo>
                  <a:lnTo>
                    <a:pt x="13226" y="26087"/>
                  </a:lnTo>
                  <a:lnTo>
                    <a:pt x="13431" y="26077"/>
                  </a:lnTo>
                  <a:lnTo>
                    <a:pt x="13631" y="26077"/>
                  </a:lnTo>
                  <a:lnTo>
                    <a:pt x="13831" y="26087"/>
                  </a:lnTo>
                  <a:lnTo>
                    <a:pt x="14035" y="26109"/>
                  </a:lnTo>
                  <a:lnTo>
                    <a:pt x="14022" y="25040"/>
                  </a:lnTo>
                  <a:lnTo>
                    <a:pt x="13999" y="23961"/>
                  </a:lnTo>
                  <a:lnTo>
                    <a:pt x="13967" y="22871"/>
                  </a:lnTo>
                  <a:lnTo>
                    <a:pt x="13944" y="22321"/>
                  </a:lnTo>
                  <a:lnTo>
                    <a:pt x="13922" y="21770"/>
                  </a:lnTo>
                  <a:lnTo>
                    <a:pt x="13894" y="21209"/>
                  </a:lnTo>
                  <a:lnTo>
                    <a:pt x="13867" y="20658"/>
                  </a:lnTo>
                  <a:lnTo>
                    <a:pt x="13835" y="20108"/>
                  </a:lnTo>
                  <a:lnTo>
                    <a:pt x="13799" y="19547"/>
                  </a:lnTo>
                  <a:lnTo>
                    <a:pt x="13763" y="18996"/>
                  </a:lnTo>
                  <a:lnTo>
                    <a:pt x="13722" y="18435"/>
                  </a:lnTo>
                  <a:lnTo>
                    <a:pt x="13676" y="17885"/>
                  </a:lnTo>
                  <a:lnTo>
                    <a:pt x="13626" y="17334"/>
                  </a:lnTo>
                  <a:lnTo>
                    <a:pt x="13576" y="16784"/>
                  </a:lnTo>
                  <a:lnTo>
                    <a:pt x="13522" y="16233"/>
                  </a:lnTo>
                  <a:lnTo>
                    <a:pt x="13463" y="15683"/>
                  </a:lnTo>
                  <a:lnTo>
                    <a:pt x="13404" y="15143"/>
                  </a:lnTo>
                  <a:lnTo>
                    <a:pt x="13340" y="14603"/>
                  </a:lnTo>
                  <a:lnTo>
                    <a:pt x="13272" y="14064"/>
                  </a:lnTo>
                  <a:lnTo>
                    <a:pt x="13199" y="13535"/>
                  </a:lnTo>
                  <a:lnTo>
                    <a:pt x="13122" y="13006"/>
                  </a:lnTo>
                  <a:lnTo>
                    <a:pt x="13040" y="12477"/>
                  </a:lnTo>
                  <a:lnTo>
                    <a:pt x="12958" y="11959"/>
                  </a:lnTo>
                  <a:lnTo>
                    <a:pt x="12872" y="11452"/>
                  </a:lnTo>
                  <a:lnTo>
                    <a:pt x="12781" y="10945"/>
                  </a:lnTo>
                  <a:lnTo>
                    <a:pt x="12686" y="10448"/>
                  </a:lnTo>
                  <a:lnTo>
                    <a:pt x="12586" y="9952"/>
                  </a:lnTo>
                  <a:lnTo>
                    <a:pt x="12481" y="9466"/>
                  </a:lnTo>
                  <a:lnTo>
                    <a:pt x="12377" y="8991"/>
                  </a:lnTo>
                  <a:lnTo>
                    <a:pt x="12263" y="8516"/>
                  </a:lnTo>
                  <a:lnTo>
                    <a:pt x="12150" y="8052"/>
                  </a:lnTo>
                  <a:lnTo>
                    <a:pt x="12027" y="7599"/>
                  </a:lnTo>
                  <a:lnTo>
                    <a:pt x="11904" y="7156"/>
                  </a:lnTo>
                  <a:lnTo>
                    <a:pt x="11777" y="6724"/>
                  </a:lnTo>
                  <a:lnTo>
                    <a:pt x="11641" y="6293"/>
                  </a:lnTo>
                  <a:lnTo>
                    <a:pt x="11504" y="5883"/>
                  </a:lnTo>
                  <a:lnTo>
                    <a:pt x="11364" y="5472"/>
                  </a:lnTo>
                  <a:lnTo>
                    <a:pt x="11218" y="5084"/>
                  </a:lnTo>
                  <a:lnTo>
                    <a:pt x="11064" y="4695"/>
                  </a:lnTo>
                  <a:lnTo>
                    <a:pt x="10909" y="4328"/>
                  </a:lnTo>
                  <a:lnTo>
                    <a:pt x="10750" y="3972"/>
                  </a:lnTo>
                  <a:lnTo>
                    <a:pt x="10582" y="3627"/>
                  </a:lnTo>
                  <a:lnTo>
                    <a:pt x="10414" y="3292"/>
                  </a:lnTo>
                  <a:lnTo>
                    <a:pt x="10237" y="2979"/>
                  </a:lnTo>
                  <a:lnTo>
                    <a:pt x="10055" y="2677"/>
                  </a:lnTo>
                  <a:lnTo>
                    <a:pt x="9873" y="2386"/>
                  </a:lnTo>
                  <a:lnTo>
                    <a:pt x="9683" y="2105"/>
                  </a:lnTo>
                  <a:lnTo>
                    <a:pt x="9487" y="1846"/>
                  </a:lnTo>
                  <a:lnTo>
                    <a:pt x="9283" y="1598"/>
                  </a:lnTo>
                  <a:lnTo>
                    <a:pt x="9078" y="1371"/>
                  </a:lnTo>
                  <a:lnTo>
                    <a:pt x="8869" y="1155"/>
                  </a:lnTo>
                  <a:lnTo>
                    <a:pt x="8651" y="961"/>
                  </a:lnTo>
                  <a:lnTo>
                    <a:pt x="8429" y="788"/>
                  </a:lnTo>
                  <a:lnTo>
                    <a:pt x="8201" y="626"/>
                  </a:lnTo>
                  <a:lnTo>
                    <a:pt x="7970" y="475"/>
                  </a:lnTo>
                  <a:lnTo>
                    <a:pt x="7729" y="356"/>
                  </a:lnTo>
                  <a:lnTo>
                    <a:pt x="7483" y="248"/>
                  </a:lnTo>
                  <a:lnTo>
                    <a:pt x="7234" y="151"/>
                  </a:lnTo>
                  <a:lnTo>
                    <a:pt x="6979" y="87"/>
                  </a:lnTo>
                  <a:lnTo>
                    <a:pt x="6720" y="33"/>
                  </a:lnTo>
                  <a:lnTo>
                    <a:pt x="6452" y="11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6"/>
            <p:cNvSpPr/>
            <p:nvPr/>
          </p:nvSpPr>
          <p:spPr>
            <a:xfrm>
              <a:off x="5130650" y="-5691125"/>
              <a:ext cx="139725" cy="393150"/>
            </a:xfrm>
            <a:custGeom>
              <a:avLst/>
              <a:gdLst/>
              <a:ahLst/>
              <a:cxnLst/>
              <a:rect l="l" t="t" r="r" b="b"/>
              <a:pathLst>
                <a:path w="5589" h="15726" extrusionOk="0">
                  <a:moveTo>
                    <a:pt x="5062" y="0"/>
                  </a:moveTo>
                  <a:lnTo>
                    <a:pt x="4780" y="421"/>
                  </a:lnTo>
                  <a:lnTo>
                    <a:pt x="4485" y="842"/>
                  </a:lnTo>
                  <a:lnTo>
                    <a:pt x="4189" y="1263"/>
                  </a:lnTo>
                  <a:lnTo>
                    <a:pt x="3885" y="1673"/>
                  </a:lnTo>
                  <a:lnTo>
                    <a:pt x="3576" y="2083"/>
                  </a:lnTo>
                  <a:lnTo>
                    <a:pt x="3263" y="2493"/>
                  </a:lnTo>
                  <a:lnTo>
                    <a:pt x="2945" y="2882"/>
                  </a:lnTo>
                  <a:lnTo>
                    <a:pt x="2626" y="3271"/>
                  </a:lnTo>
                  <a:lnTo>
                    <a:pt x="2304" y="3638"/>
                  </a:lnTo>
                  <a:lnTo>
                    <a:pt x="1977" y="3994"/>
                  </a:lnTo>
                  <a:lnTo>
                    <a:pt x="1654" y="4339"/>
                  </a:lnTo>
                  <a:lnTo>
                    <a:pt x="1327" y="4663"/>
                  </a:lnTo>
                  <a:lnTo>
                    <a:pt x="1004" y="4965"/>
                  </a:lnTo>
                  <a:lnTo>
                    <a:pt x="682" y="5246"/>
                  </a:lnTo>
                  <a:lnTo>
                    <a:pt x="359" y="5505"/>
                  </a:lnTo>
                  <a:lnTo>
                    <a:pt x="41" y="5731"/>
                  </a:lnTo>
                  <a:lnTo>
                    <a:pt x="32" y="5753"/>
                  </a:lnTo>
                  <a:lnTo>
                    <a:pt x="9" y="5753"/>
                  </a:lnTo>
                  <a:lnTo>
                    <a:pt x="0" y="5775"/>
                  </a:lnTo>
                  <a:lnTo>
                    <a:pt x="178" y="6983"/>
                  </a:lnTo>
                  <a:lnTo>
                    <a:pt x="341" y="8214"/>
                  </a:lnTo>
                  <a:lnTo>
                    <a:pt x="500" y="9455"/>
                  </a:lnTo>
                  <a:lnTo>
                    <a:pt x="655" y="10696"/>
                  </a:lnTo>
                  <a:lnTo>
                    <a:pt x="795" y="11948"/>
                  </a:lnTo>
                  <a:lnTo>
                    <a:pt x="927" y="13211"/>
                  </a:lnTo>
                  <a:lnTo>
                    <a:pt x="1050" y="14474"/>
                  </a:lnTo>
                  <a:lnTo>
                    <a:pt x="1163" y="15726"/>
                  </a:lnTo>
                  <a:lnTo>
                    <a:pt x="1286" y="15575"/>
                  </a:lnTo>
                  <a:lnTo>
                    <a:pt x="1413" y="15434"/>
                  </a:lnTo>
                  <a:lnTo>
                    <a:pt x="1545" y="15294"/>
                  </a:lnTo>
                  <a:lnTo>
                    <a:pt x="1672" y="15175"/>
                  </a:lnTo>
                  <a:lnTo>
                    <a:pt x="1809" y="15068"/>
                  </a:lnTo>
                  <a:lnTo>
                    <a:pt x="1940" y="14970"/>
                  </a:lnTo>
                  <a:lnTo>
                    <a:pt x="2077" y="14873"/>
                  </a:lnTo>
                  <a:lnTo>
                    <a:pt x="2213" y="14787"/>
                  </a:lnTo>
                  <a:lnTo>
                    <a:pt x="2490" y="14636"/>
                  </a:lnTo>
                  <a:lnTo>
                    <a:pt x="2767" y="14495"/>
                  </a:lnTo>
                  <a:lnTo>
                    <a:pt x="3317" y="14236"/>
                  </a:lnTo>
                  <a:lnTo>
                    <a:pt x="4448" y="13729"/>
                  </a:lnTo>
                  <a:lnTo>
                    <a:pt x="5012" y="13481"/>
                  </a:lnTo>
                  <a:lnTo>
                    <a:pt x="5589" y="13243"/>
                  </a:lnTo>
                  <a:lnTo>
                    <a:pt x="5557" y="11571"/>
                  </a:lnTo>
                  <a:lnTo>
                    <a:pt x="5525" y="9898"/>
                  </a:lnTo>
                  <a:lnTo>
                    <a:pt x="5480" y="8235"/>
                  </a:lnTo>
                  <a:lnTo>
                    <a:pt x="5457" y="7404"/>
                  </a:lnTo>
                  <a:lnTo>
                    <a:pt x="5430" y="6584"/>
                  </a:lnTo>
                  <a:lnTo>
                    <a:pt x="5398" y="5753"/>
                  </a:lnTo>
                  <a:lnTo>
                    <a:pt x="5362" y="4922"/>
                  </a:lnTo>
                  <a:lnTo>
                    <a:pt x="5325" y="4102"/>
                  </a:lnTo>
                  <a:lnTo>
                    <a:pt x="5284" y="3281"/>
                  </a:lnTo>
                  <a:lnTo>
                    <a:pt x="5234" y="2450"/>
                  </a:lnTo>
                  <a:lnTo>
                    <a:pt x="5184" y="1630"/>
                  </a:lnTo>
                  <a:lnTo>
                    <a:pt x="5125" y="810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6"/>
            <p:cNvSpPr/>
            <p:nvPr/>
          </p:nvSpPr>
          <p:spPr>
            <a:xfrm>
              <a:off x="5137125" y="-4090500"/>
              <a:ext cx="46600" cy="170550"/>
            </a:xfrm>
            <a:custGeom>
              <a:avLst/>
              <a:gdLst/>
              <a:ahLst/>
              <a:cxnLst/>
              <a:rect l="l" t="t" r="r" b="b"/>
              <a:pathLst>
                <a:path w="1864" h="6822" extrusionOk="0">
                  <a:moveTo>
                    <a:pt x="0" y="0"/>
                  </a:moveTo>
                  <a:lnTo>
                    <a:pt x="9" y="367"/>
                  </a:lnTo>
                  <a:lnTo>
                    <a:pt x="14" y="734"/>
                  </a:lnTo>
                  <a:lnTo>
                    <a:pt x="14" y="1468"/>
                  </a:lnTo>
                  <a:lnTo>
                    <a:pt x="18" y="2213"/>
                  </a:lnTo>
                  <a:lnTo>
                    <a:pt x="28" y="2580"/>
                  </a:lnTo>
                  <a:lnTo>
                    <a:pt x="37" y="2947"/>
                  </a:lnTo>
                  <a:lnTo>
                    <a:pt x="50" y="3314"/>
                  </a:lnTo>
                  <a:lnTo>
                    <a:pt x="68" y="3670"/>
                  </a:lnTo>
                  <a:lnTo>
                    <a:pt x="91" y="4026"/>
                  </a:lnTo>
                  <a:lnTo>
                    <a:pt x="123" y="4383"/>
                  </a:lnTo>
                  <a:lnTo>
                    <a:pt x="168" y="4728"/>
                  </a:lnTo>
                  <a:lnTo>
                    <a:pt x="218" y="5073"/>
                  </a:lnTo>
                  <a:lnTo>
                    <a:pt x="246" y="5246"/>
                  </a:lnTo>
                  <a:lnTo>
                    <a:pt x="277" y="5408"/>
                  </a:lnTo>
                  <a:lnTo>
                    <a:pt x="314" y="5570"/>
                  </a:lnTo>
                  <a:lnTo>
                    <a:pt x="350" y="5742"/>
                  </a:lnTo>
                  <a:lnTo>
                    <a:pt x="396" y="5904"/>
                  </a:lnTo>
                  <a:lnTo>
                    <a:pt x="441" y="6055"/>
                  </a:lnTo>
                  <a:lnTo>
                    <a:pt x="486" y="6196"/>
                  </a:lnTo>
                  <a:lnTo>
                    <a:pt x="532" y="6314"/>
                  </a:lnTo>
                  <a:lnTo>
                    <a:pt x="582" y="6422"/>
                  </a:lnTo>
                  <a:lnTo>
                    <a:pt x="632" y="6520"/>
                  </a:lnTo>
                  <a:lnTo>
                    <a:pt x="682" y="6606"/>
                  </a:lnTo>
                  <a:lnTo>
                    <a:pt x="736" y="6671"/>
                  </a:lnTo>
                  <a:lnTo>
                    <a:pt x="786" y="6725"/>
                  </a:lnTo>
                  <a:lnTo>
                    <a:pt x="841" y="6768"/>
                  </a:lnTo>
                  <a:lnTo>
                    <a:pt x="891" y="6800"/>
                  </a:lnTo>
                  <a:lnTo>
                    <a:pt x="945" y="6811"/>
                  </a:lnTo>
                  <a:lnTo>
                    <a:pt x="995" y="6822"/>
                  </a:lnTo>
                  <a:lnTo>
                    <a:pt x="1050" y="6811"/>
                  </a:lnTo>
                  <a:lnTo>
                    <a:pt x="1100" y="6800"/>
                  </a:lnTo>
                  <a:lnTo>
                    <a:pt x="1154" y="6768"/>
                  </a:lnTo>
                  <a:lnTo>
                    <a:pt x="1204" y="6725"/>
                  </a:lnTo>
                  <a:lnTo>
                    <a:pt x="1254" y="6681"/>
                  </a:lnTo>
                  <a:lnTo>
                    <a:pt x="1304" y="6617"/>
                  </a:lnTo>
                  <a:lnTo>
                    <a:pt x="1354" y="6552"/>
                  </a:lnTo>
                  <a:lnTo>
                    <a:pt x="1400" y="6466"/>
                  </a:lnTo>
                  <a:lnTo>
                    <a:pt x="1445" y="6379"/>
                  </a:lnTo>
                  <a:lnTo>
                    <a:pt x="1491" y="6282"/>
                  </a:lnTo>
                  <a:lnTo>
                    <a:pt x="1531" y="6174"/>
                  </a:lnTo>
                  <a:lnTo>
                    <a:pt x="1572" y="6055"/>
                  </a:lnTo>
                  <a:lnTo>
                    <a:pt x="1613" y="5937"/>
                  </a:lnTo>
                  <a:lnTo>
                    <a:pt x="1650" y="5807"/>
                  </a:lnTo>
                  <a:lnTo>
                    <a:pt x="1681" y="5667"/>
                  </a:lnTo>
                  <a:lnTo>
                    <a:pt x="1713" y="5527"/>
                  </a:lnTo>
                  <a:lnTo>
                    <a:pt x="1740" y="5375"/>
                  </a:lnTo>
                  <a:lnTo>
                    <a:pt x="1768" y="5214"/>
                  </a:lnTo>
                  <a:lnTo>
                    <a:pt x="1790" y="5052"/>
                  </a:lnTo>
                  <a:lnTo>
                    <a:pt x="1809" y="4901"/>
                  </a:lnTo>
                  <a:lnTo>
                    <a:pt x="1827" y="4749"/>
                  </a:lnTo>
                  <a:lnTo>
                    <a:pt x="1845" y="4436"/>
                  </a:lnTo>
                  <a:lnTo>
                    <a:pt x="1859" y="4134"/>
                  </a:lnTo>
                  <a:lnTo>
                    <a:pt x="1863" y="3810"/>
                  </a:lnTo>
                  <a:lnTo>
                    <a:pt x="1859" y="3497"/>
                  </a:lnTo>
                  <a:lnTo>
                    <a:pt x="1845" y="3184"/>
                  </a:lnTo>
                  <a:lnTo>
                    <a:pt x="1827" y="2861"/>
                  </a:lnTo>
                  <a:lnTo>
                    <a:pt x="1804" y="2537"/>
                  </a:lnTo>
                  <a:lnTo>
                    <a:pt x="1772" y="2224"/>
                  </a:lnTo>
                  <a:lnTo>
                    <a:pt x="1740" y="1900"/>
                  </a:lnTo>
                  <a:lnTo>
                    <a:pt x="1700" y="1576"/>
                  </a:lnTo>
                  <a:lnTo>
                    <a:pt x="1663" y="1263"/>
                  </a:lnTo>
                  <a:lnTo>
                    <a:pt x="1577" y="637"/>
                  </a:lnTo>
                  <a:lnTo>
                    <a:pt x="1486" y="33"/>
                  </a:lnTo>
                  <a:lnTo>
                    <a:pt x="732" y="33"/>
                  </a:lnTo>
                  <a:lnTo>
                    <a:pt x="364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6"/>
            <p:cNvSpPr/>
            <p:nvPr/>
          </p:nvSpPr>
          <p:spPr>
            <a:xfrm>
              <a:off x="5165525" y="-5299600"/>
              <a:ext cx="114275" cy="325700"/>
            </a:xfrm>
            <a:custGeom>
              <a:avLst/>
              <a:gdLst/>
              <a:ahLst/>
              <a:cxnLst/>
              <a:rect l="l" t="t" r="r" b="b"/>
              <a:pathLst>
                <a:path w="4571" h="13028" extrusionOk="0">
                  <a:moveTo>
                    <a:pt x="4221" y="0"/>
                  </a:moveTo>
                  <a:lnTo>
                    <a:pt x="3253" y="874"/>
                  </a:lnTo>
                  <a:lnTo>
                    <a:pt x="2767" y="1306"/>
                  </a:lnTo>
                  <a:lnTo>
                    <a:pt x="2286" y="1727"/>
                  </a:lnTo>
                  <a:lnTo>
                    <a:pt x="1727" y="2224"/>
                  </a:lnTo>
                  <a:lnTo>
                    <a:pt x="1450" y="2461"/>
                  </a:lnTo>
                  <a:lnTo>
                    <a:pt x="1309" y="2580"/>
                  </a:lnTo>
                  <a:lnTo>
                    <a:pt x="1168" y="2688"/>
                  </a:lnTo>
                  <a:lnTo>
                    <a:pt x="1022" y="2785"/>
                  </a:lnTo>
                  <a:lnTo>
                    <a:pt x="882" y="2871"/>
                  </a:lnTo>
                  <a:lnTo>
                    <a:pt x="736" y="2957"/>
                  </a:lnTo>
                  <a:lnTo>
                    <a:pt x="591" y="3033"/>
                  </a:lnTo>
                  <a:lnTo>
                    <a:pt x="445" y="3087"/>
                  </a:lnTo>
                  <a:lnTo>
                    <a:pt x="300" y="3130"/>
                  </a:lnTo>
                  <a:lnTo>
                    <a:pt x="150" y="3163"/>
                  </a:lnTo>
                  <a:lnTo>
                    <a:pt x="0" y="3173"/>
                  </a:lnTo>
                  <a:lnTo>
                    <a:pt x="91" y="4436"/>
                  </a:lnTo>
                  <a:lnTo>
                    <a:pt x="168" y="5688"/>
                  </a:lnTo>
                  <a:lnTo>
                    <a:pt x="236" y="6940"/>
                  </a:lnTo>
                  <a:lnTo>
                    <a:pt x="300" y="8181"/>
                  </a:lnTo>
                  <a:lnTo>
                    <a:pt x="355" y="9412"/>
                  </a:lnTo>
                  <a:lnTo>
                    <a:pt x="400" y="10631"/>
                  </a:lnTo>
                  <a:lnTo>
                    <a:pt x="436" y="11840"/>
                  </a:lnTo>
                  <a:lnTo>
                    <a:pt x="468" y="13028"/>
                  </a:lnTo>
                  <a:lnTo>
                    <a:pt x="659" y="12812"/>
                  </a:lnTo>
                  <a:lnTo>
                    <a:pt x="854" y="12617"/>
                  </a:lnTo>
                  <a:lnTo>
                    <a:pt x="1054" y="12434"/>
                  </a:lnTo>
                  <a:lnTo>
                    <a:pt x="1259" y="12250"/>
                  </a:lnTo>
                  <a:lnTo>
                    <a:pt x="1468" y="12099"/>
                  </a:lnTo>
                  <a:lnTo>
                    <a:pt x="1686" y="11948"/>
                  </a:lnTo>
                  <a:lnTo>
                    <a:pt x="1904" y="11819"/>
                  </a:lnTo>
                  <a:lnTo>
                    <a:pt x="2131" y="11700"/>
                  </a:lnTo>
                  <a:lnTo>
                    <a:pt x="2358" y="11603"/>
                  </a:lnTo>
                  <a:lnTo>
                    <a:pt x="2595" y="11516"/>
                  </a:lnTo>
                  <a:lnTo>
                    <a:pt x="2835" y="11452"/>
                  </a:lnTo>
                  <a:lnTo>
                    <a:pt x="3081" y="11398"/>
                  </a:lnTo>
                  <a:lnTo>
                    <a:pt x="3335" y="11355"/>
                  </a:lnTo>
                  <a:lnTo>
                    <a:pt x="3590" y="11333"/>
                  </a:lnTo>
                  <a:lnTo>
                    <a:pt x="3853" y="11322"/>
                  </a:lnTo>
                  <a:lnTo>
                    <a:pt x="4121" y="11333"/>
                  </a:lnTo>
                  <a:lnTo>
                    <a:pt x="4339" y="11398"/>
                  </a:lnTo>
                  <a:lnTo>
                    <a:pt x="4453" y="11430"/>
                  </a:lnTo>
                  <a:lnTo>
                    <a:pt x="4571" y="11441"/>
                  </a:lnTo>
                  <a:lnTo>
                    <a:pt x="4571" y="11441"/>
                  </a:lnTo>
                  <a:lnTo>
                    <a:pt x="4530" y="10729"/>
                  </a:lnTo>
                  <a:lnTo>
                    <a:pt x="4494" y="10027"/>
                  </a:lnTo>
                  <a:lnTo>
                    <a:pt x="4462" y="9315"/>
                  </a:lnTo>
                  <a:lnTo>
                    <a:pt x="4435" y="8602"/>
                  </a:lnTo>
                  <a:lnTo>
                    <a:pt x="4380" y="7178"/>
                  </a:lnTo>
                  <a:lnTo>
                    <a:pt x="4335" y="5742"/>
                  </a:lnTo>
                  <a:lnTo>
                    <a:pt x="4298" y="4307"/>
                  </a:lnTo>
                  <a:lnTo>
                    <a:pt x="4271" y="2871"/>
                  </a:lnTo>
                  <a:lnTo>
                    <a:pt x="4244" y="1436"/>
                  </a:lnTo>
                  <a:lnTo>
                    <a:pt x="42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6"/>
            <p:cNvSpPr/>
            <p:nvPr/>
          </p:nvSpPr>
          <p:spPr>
            <a:xfrm>
              <a:off x="5408250" y="-4183850"/>
              <a:ext cx="60125" cy="190775"/>
            </a:xfrm>
            <a:custGeom>
              <a:avLst/>
              <a:gdLst/>
              <a:ahLst/>
              <a:cxnLst/>
              <a:rect l="l" t="t" r="r" b="b"/>
              <a:pathLst>
                <a:path w="2405" h="7631" extrusionOk="0">
                  <a:moveTo>
                    <a:pt x="1541" y="0"/>
                  </a:moveTo>
                  <a:lnTo>
                    <a:pt x="1359" y="184"/>
                  </a:lnTo>
                  <a:lnTo>
                    <a:pt x="1173" y="356"/>
                  </a:lnTo>
                  <a:lnTo>
                    <a:pt x="986" y="529"/>
                  </a:lnTo>
                  <a:lnTo>
                    <a:pt x="791" y="691"/>
                  </a:lnTo>
                  <a:lnTo>
                    <a:pt x="596" y="853"/>
                  </a:lnTo>
                  <a:lnTo>
                    <a:pt x="400" y="1015"/>
                  </a:lnTo>
                  <a:lnTo>
                    <a:pt x="200" y="1166"/>
                  </a:lnTo>
                  <a:lnTo>
                    <a:pt x="1" y="1317"/>
                  </a:lnTo>
                  <a:lnTo>
                    <a:pt x="69" y="1565"/>
                  </a:lnTo>
                  <a:lnTo>
                    <a:pt x="132" y="1824"/>
                  </a:lnTo>
                  <a:lnTo>
                    <a:pt x="191" y="2105"/>
                  </a:lnTo>
                  <a:lnTo>
                    <a:pt x="241" y="2385"/>
                  </a:lnTo>
                  <a:lnTo>
                    <a:pt x="296" y="2688"/>
                  </a:lnTo>
                  <a:lnTo>
                    <a:pt x="341" y="2990"/>
                  </a:lnTo>
                  <a:lnTo>
                    <a:pt x="382" y="3292"/>
                  </a:lnTo>
                  <a:lnTo>
                    <a:pt x="423" y="3605"/>
                  </a:lnTo>
                  <a:lnTo>
                    <a:pt x="500" y="4220"/>
                  </a:lnTo>
                  <a:lnTo>
                    <a:pt x="568" y="4835"/>
                  </a:lnTo>
                  <a:lnTo>
                    <a:pt x="632" y="5407"/>
                  </a:lnTo>
                  <a:lnTo>
                    <a:pt x="696" y="5947"/>
                  </a:lnTo>
                  <a:lnTo>
                    <a:pt x="746" y="6249"/>
                  </a:lnTo>
                  <a:lnTo>
                    <a:pt x="773" y="6390"/>
                  </a:lnTo>
                  <a:lnTo>
                    <a:pt x="800" y="6530"/>
                  </a:lnTo>
                  <a:lnTo>
                    <a:pt x="827" y="6659"/>
                  </a:lnTo>
                  <a:lnTo>
                    <a:pt x="859" y="6778"/>
                  </a:lnTo>
                  <a:lnTo>
                    <a:pt x="896" y="6897"/>
                  </a:lnTo>
                  <a:lnTo>
                    <a:pt x="927" y="7005"/>
                  </a:lnTo>
                  <a:lnTo>
                    <a:pt x="964" y="7102"/>
                  </a:lnTo>
                  <a:lnTo>
                    <a:pt x="1000" y="7188"/>
                  </a:lnTo>
                  <a:lnTo>
                    <a:pt x="1041" y="7275"/>
                  </a:lnTo>
                  <a:lnTo>
                    <a:pt x="1077" y="7350"/>
                  </a:lnTo>
                  <a:lnTo>
                    <a:pt x="1123" y="7415"/>
                  </a:lnTo>
                  <a:lnTo>
                    <a:pt x="1164" y="7469"/>
                  </a:lnTo>
                  <a:lnTo>
                    <a:pt x="1205" y="7523"/>
                  </a:lnTo>
                  <a:lnTo>
                    <a:pt x="1250" y="7566"/>
                  </a:lnTo>
                  <a:lnTo>
                    <a:pt x="1295" y="7588"/>
                  </a:lnTo>
                  <a:lnTo>
                    <a:pt x="1341" y="7609"/>
                  </a:lnTo>
                  <a:lnTo>
                    <a:pt x="1391" y="7631"/>
                  </a:lnTo>
                  <a:lnTo>
                    <a:pt x="1441" y="7631"/>
                  </a:lnTo>
                  <a:lnTo>
                    <a:pt x="1486" y="7620"/>
                  </a:lnTo>
                  <a:lnTo>
                    <a:pt x="1536" y="7609"/>
                  </a:lnTo>
                  <a:lnTo>
                    <a:pt x="1586" y="7577"/>
                  </a:lnTo>
                  <a:lnTo>
                    <a:pt x="1641" y="7544"/>
                  </a:lnTo>
                  <a:lnTo>
                    <a:pt x="1691" y="7491"/>
                  </a:lnTo>
                  <a:lnTo>
                    <a:pt x="1745" y="7437"/>
                  </a:lnTo>
                  <a:lnTo>
                    <a:pt x="1795" y="7361"/>
                  </a:lnTo>
                  <a:lnTo>
                    <a:pt x="1850" y="7285"/>
                  </a:lnTo>
                  <a:lnTo>
                    <a:pt x="1904" y="7188"/>
                  </a:lnTo>
                  <a:lnTo>
                    <a:pt x="1959" y="7091"/>
                  </a:lnTo>
                  <a:lnTo>
                    <a:pt x="2013" y="6972"/>
                  </a:lnTo>
                  <a:lnTo>
                    <a:pt x="2068" y="6843"/>
                  </a:lnTo>
                  <a:lnTo>
                    <a:pt x="2136" y="6670"/>
                  </a:lnTo>
                  <a:lnTo>
                    <a:pt x="2195" y="6498"/>
                  </a:lnTo>
                  <a:lnTo>
                    <a:pt x="2245" y="6303"/>
                  </a:lnTo>
                  <a:lnTo>
                    <a:pt x="2290" y="6109"/>
                  </a:lnTo>
                  <a:lnTo>
                    <a:pt x="2327" y="5915"/>
                  </a:lnTo>
                  <a:lnTo>
                    <a:pt x="2354" y="5710"/>
                  </a:lnTo>
                  <a:lnTo>
                    <a:pt x="2377" y="5505"/>
                  </a:lnTo>
                  <a:lnTo>
                    <a:pt x="2390" y="5289"/>
                  </a:lnTo>
                  <a:lnTo>
                    <a:pt x="2400" y="5073"/>
                  </a:lnTo>
                  <a:lnTo>
                    <a:pt x="2404" y="4857"/>
                  </a:lnTo>
                  <a:lnTo>
                    <a:pt x="2404" y="4641"/>
                  </a:lnTo>
                  <a:lnTo>
                    <a:pt x="2395" y="4414"/>
                  </a:lnTo>
                  <a:lnTo>
                    <a:pt x="2381" y="4188"/>
                  </a:lnTo>
                  <a:lnTo>
                    <a:pt x="2363" y="3961"/>
                  </a:lnTo>
                  <a:lnTo>
                    <a:pt x="2345" y="3734"/>
                  </a:lnTo>
                  <a:lnTo>
                    <a:pt x="2318" y="3508"/>
                  </a:lnTo>
                  <a:lnTo>
                    <a:pt x="2286" y="3292"/>
                  </a:lnTo>
                  <a:lnTo>
                    <a:pt x="2254" y="3065"/>
                  </a:lnTo>
                  <a:lnTo>
                    <a:pt x="2218" y="2839"/>
                  </a:lnTo>
                  <a:lnTo>
                    <a:pt x="2177" y="2623"/>
                  </a:lnTo>
                  <a:lnTo>
                    <a:pt x="2091" y="2180"/>
                  </a:lnTo>
                  <a:lnTo>
                    <a:pt x="1995" y="1759"/>
                  </a:lnTo>
                  <a:lnTo>
                    <a:pt x="1895" y="1360"/>
                  </a:lnTo>
                  <a:lnTo>
                    <a:pt x="1791" y="982"/>
                  </a:lnTo>
                  <a:lnTo>
                    <a:pt x="1686" y="637"/>
                  </a:lnTo>
                  <a:lnTo>
                    <a:pt x="1586" y="313"/>
                  </a:lnTo>
                  <a:lnTo>
                    <a:pt x="1568" y="237"/>
                  </a:lnTo>
                  <a:lnTo>
                    <a:pt x="1559" y="151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8" name="Google Shape;2408;p66"/>
          <p:cNvGrpSpPr/>
          <p:nvPr/>
        </p:nvGrpSpPr>
        <p:grpSpPr>
          <a:xfrm>
            <a:off x="4713706" y="1180585"/>
            <a:ext cx="1015417" cy="2913526"/>
            <a:chOff x="2769175" y="-10544725"/>
            <a:chExt cx="2081625" cy="10782850"/>
          </a:xfrm>
        </p:grpSpPr>
        <p:sp>
          <p:nvSpPr>
            <p:cNvPr id="2409" name="Google Shape;2409;p66"/>
            <p:cNvSpPr/>
            <p:nvPr/>
          </p:nvSpPr>
          <p:spPr>
            <a:xfrm>
              <a:off x="2769175" y="-10544725"/>
              <a:ext cx="2081625" cy="10782850"/>
            </a:xfrm>
            <a:custGeom>
              <a:avLst/>
              <a:gdLst/>
              <a:ahLst/>
              <a:cxnLst/>
              <a:rect l="l" t="t" r="r" b="b"/>
              <a:pathLst>
                <a:path w="83265" h="431314" extrusionOk="0">
                  <a:moveTo>
                    <a:pt x="43747" y="23753"/>
                  </a:moveTo>
                  <a:lnTo>
                    <a:pt x="43932" y="23763"/>
                  </a:lnTo>
                  <a:lnTo>
                    <a:pt x="44117" y="23782"/>
                  </a:lnTo>
                  <a:lnTo>
                    <a:pt x="44298" y="23812"/>
                  </a:lnTo>
                  <a:lnTo>
                    <a:pt x="44483" y="23861"/>
                  </a:lnTo>
                  <a:lnTo>
                    <a:pt x="44664" y="23909"/>
                  </a:lnTo>
                  <a:lnTo>
                    <a:pt x="44844" y="23968"/>
                  </a:lnTo>
                  <a:lnTo>
                    <a:pt x="45020" y="24046"/>
                  </a:lnTo>
                  <a:lnTo>
                    <a:pt x="45196" y="24134"/>
                  </a:lnTo>
                  <a:lnTo>
                    <a:pt x="45371" y="24222"/>
                  </a:lnTo>
                  <a:lnTo>
                    <a:pt x="45547" y="24330"/>
                  </a:lnTo>
                  <a:lnTo>
                    <a:pt x="45718" y="24447"/>
                  </a:lnTo>
                  <a:lnTo>
                    <a:pt x="45889" y="24574"/>
                  </a:lnTo>
                  <a:lnTo>
                    <a:pt x="46060" y="24711"/>
                  </a:lnTo>
                  <a:lnTo>
                    <a:pt x="46227" y="24858"/>
                  </a:lnTo>
                  <a:lnTo>
                    <a:pt x="46393" y="25014"/>
                  </a:lnTo>
                  <a:lnTo>
                    <a:pt x="46554" y="25181"/>
                  </a:lnTo>
                  <a:lnTo>
                    <a:pt x="46716" y="25357"/>
                  </a:lnTo>
                  <a:lnTo>
                    <a:pt x="46878" y="25543"/>
                  </a:lnTo>
                  <a:lnTo>
                    <a:pt x="46778" y="25943"/>
                  </a:lnTo>
                  <a:lnTo>
                    <a:pt x="46683" y="26354"/>
                  </a:lnTo>
                  <a:lnTo>
                    <a:pt x="46588" y="26765"/>
                  </a:lnTo>
                  <a:lnTo>
                    <a:pt x="46497" y="27185"/>
                  </a:lnTo>
                  <a:lnTo>
                    <a:pt x="46412" y="27606"/>
                  </a:lnTo>
                  <a:lnTo>
                    <a:pt x="46331" y="28046"/>
                  </a:lnTo>
                  <a:lnTo>
                    <a:pt x="46250" y="28476"/>
                  </a:lnTo>
                  <a:lnTo>
                    <a:pt x="46174" y="28916"/>
                  </a:lnTo>
                  <a:lnTo>
                    <a:pt x="46103" y="29366"/>
                  </a:lnTo>
                  <a:lnTo>
                    <a:pt x="46032" y="29816"/>
                  </a:lnTo>
                  <a:lnTo>
                    <a:pt x="45965" y="30266"/>
                  </a:lnTo>
                  <a:lnTo>
                    <a:pt x="45904" y="30716"/>
                  </a:lnTo>
                  <a:lnTo>
                    <a:pt x="45842" y="31175"/>
                  </a:lnTo>
                  <a:lnTo>
                    <a:pt x="45785" y="31635"/>
                  </a:lnTo>
                  <a:lnTo>
                    <a:pt x="45728" y="32094"/>
                  </a:lnTo>
                  <a:lnTo>
                    <a:pt x="45680" y="32564"/>
                  </a:lnTo>
                  <a:lnTo>
                    <a:pt x="45633" y="33033"/>
                  </a:lnTo>
                  <a:lnTo>
                    <a:pt x="45585" y="33493"/>
                  </a:lnTo>
                  <a:lnTo>
                    <a:pt x="45505" y="34431"/>
                  </a:lnTo>
                  <a:lnTo>
                    <a:pt x="45433" y="35370"/>
                  </a:lnTo>
                  <a:lnTo>
                    <a:pt x="45371" y="36299"/>
                  </a:lnTo>
                  <a:lnTo>
                    <a:pt x="45324" y="37228"/>
                  </a:lnTo>
                  <a:lnTo>
                    <a:pt x="45286" y="38147"/>
                  </a:lnTo>
                  <a:lnTo>
                    <a:pt x="45253" y="39057"/>
                  </a:lnTo>
                  <a:lnTo>
                    <a:pt x="45234" y="39956"/>
                  </a:lnTo>
                  <a:lnTo>
                    <a:pt x="43937" y="39956"/>
                  </a:lnTo>
                  <a:lnTo>
                    <a:pt x="42640" y="39976"/>
                  </a:lnTo>
                  <a:lnTo>
                    <a:pt x="40046" y="40005"/>
                  </a:lnTo>
                  <a:lnTo>
                    <a:pt x="40084" y="39585"/>
                  </a:lnTo>
                  <a:lnTo>
                    <a:pt x="40117" y="39155"/>
                  </a:lnTo>
                  <a:lnTo>
                    <a:pt x="40150" y="38715"/>
                  </a:lnTo>
                  <a:lnTo>
                    <a:pt x="40179" y="38275"/>
                  </a:lnTo>
                  <a:lnTo>
                    <a:pt x="40202" y="37834"/>
                  </a:lnTo>
                  <a:lnTo>
                    <a:pt x="40226" y="37394"/>
                  </a:lnTo>
                  <a:lnTo>
                    <a:pt x="40245" y="36954"/>
                  </a:lnTo>
                  <a:lnTo>
                    <a:pt x="40264" y="36505"/>
                  </a:lnTo>
                  <a:lnTo>
                    <a:pt x="40278" y="36055"/>
                  </a:lnTo>
                  <a:lnTo>
                    <a:pt x="40288" y="35615"/>
                  </a:lnTo>
                  <a:lnTo>
                    <a:pt x="40297" y="35165"/>
                  </a:lnTo>
                  <a:lnTo>
                    <a:pt x="40302" y="34705"/>
                  </a:lnTo>
                  <a:lnTo>
                    <a:pt x="40302" y="34255"/>
                  </a:lnTo>
                  <a:lnTo>
                    <a:pt x="40302" y="33806"/>
                  </a:lnTo>
                  <a:lnTo>
                    <a:pt x="40297" y="33346"/>
                  </a:lnTo>
                  <a:lnTo>
                    <a:pt x="40288" y="32896"/>
                  </a:lnTo>
                  <a:lnTo>
                    <a:pt x="40274" y="32446"/>
                  </a:lnTo>
                  <a:lnTo>
                    <a:pt x="40259" y="31987"/>
                  </a:lnTo>
                  <a:lnTo>
                    <a:pt x="40240" y="31537"/>
                  </a:lnTo>
                  <a:lnTo>
                    <a:pt x="40221" y="31087"/>
                  </a:lnTo>
                  <a:lnTo>
                    <a:pt x="40193" y="30637"/>
                  </a:lnTo>
                  <a:lnTo>
                    <a:pt x="40164" y="30187"/>
                  </a:lnTo>
                  <a:lnTo>
                    <a:pt x="40136" y="29738"/>
                  </a:lnTo>
                  <a:lnTo>
                    <a:pt x="40098" y="29288"/>
                  </a:lnTo>
                  <a:lnTo>
                    <a:pt x="40060" y="28838"/>
                  </a:lnTo>
                  <a:lnTo>
                    <a:pt x="40012" y="28398"/>
                  </a:lnTo>
                  <a:lnTo>
                    <a:pt x="39970" y="27958"/>
                  </a:lnTo>
                  <a:lnTo>
                    <a:pt x="39917" y="27518"/>
                  </a:lnTo>
                  <a:lnTo>
                    <a:pt x="39860" y="27078"/>
                  </a:lnTo>
                  <a:lnTo>
                    <a:pt x="39803" y="26648"/>
                  </a:lnTo>
                  <a:lnTo>
                    <a:pt x="39742" y="26217"/>
                  </a:lnTo>
                  <a:lnTo>
                    <a:pt x="39675" y="25787"/>
                  </a:lnTo>
                  <a:lnTo>
                    <a:pt x="40017" y="25533"/>
                  </a:lnTo>
                  <a:lnTo>
                    <a:pt x="40359" y="25259"/>
                  </a:lnTo>
                  <a:lnTo>
                    <a:pt x="40716" y="24995"/>
                  </a:lnTo>
                  <a:lnTo>
                    <a:pt x="41077" y="24721"/>
                  </a:lnTo>
                  <a:lnTo>
                    <a:pt x="41271" y="24584"/>
                  </a:lnTo>
                  <a:lnTo>
                    <a:pt x="41466" y="24457"/>
                  </a:lnTo>
                  <a:lnTo>
                    <a:pt x="41656" y="24330"/>
                  </a:lnTo>
                  <a:lnTo>
                    <a:pt x="41851" y="24222"/>
                  </a:lnTo>
                  <a:lnTo>
                    <a:pt x="42041" y="24134"/>
                  </a:lnTo>
                  <a:lnTo>
                    <a:pt x="42236" y="24046"/>
                  </a:lnTo>
                  <a:lnTo>
                    <a:pt x="42426" y="23968"/>
                  </a:lnTo>
                  <a:lnTo>
                    <a:pt x="42616" y="23909"/>
                  </a:lnTo>
                  <a:lnTo>
                    <a:pt x="42806" y="23851"/>
                  </a:lnTo>
                  <a:lnTo>
                    <a:pt x="42996" y="23812"/>
                  </a:lnTo>
                  <a:lnTo>
                    <a:pt x="43186" y="23782"/>
                  </a:lnTo>
                  <a:lnTo>
                    <a:pt x="43376" y="23763"/>
                  </a:lnTo>
                  <a:lnTo>
                    <a:pt x="43561" y="23753"/>
                  </a:lnTo>
                  <a:close/>
                  <a:moveTo>
                    <a:pt x="43224" y="3530"/>
                  </a:moveTo>
                  <a:lnTo>
                    <a:pt x="43428" y="3540"/>
                  </a:lnTo>
                  <a:lnTo>
                    <a:pt x="43633" y="3560"/>
                  </a:lnTo>
                  <a:lnTo>
                    <a:pt x="43832" y="3589"/>
                  </a:lnTo>
                  <a:lnTo>
                    <a:pt x="44027" y="3618"/>
                  </a:lnTo>
                  <a:lnTo>
                    <a:pt x="44217" y="3667"/>
                  </a:lnTo>
                  <a:lnTo>
                    <a:pt x="44407" y="3726"/>
                  </a:lnTo>
                  <a:lnTo>
                    <a:pt x="44597" y="3785"/>
                  </a:lnTo>
                  <a:lnTo>
                    <a:pt x="44778" y="3863"/>
                  </a:lnTo>
                  <a:lnTo>
                    <a:pt x="44958" y="3941"/>
                  </a:lnTo>
                  <a:lnTo>
                    <a:pt x="45139" y="4029"/>
                  </a:lnTo>
                  <a:lnTo>
                    <a:pt x="45310" y="4127"/>
                  </a:lnTo>
                  <a:lnTo>
                    <a:pt x="45486" y="4235"/>
                  </a:lnTo>
                  <a:lnTo>
                    <a:pt x="45652" y="4342"/>
                  </a:lnTo>
                  <a:lnTo>
                    <a:pt x="45818" y="4469"/>
                  </a:lnTo>
                  <a:lnTo>
                    <a:pt x="45980" y="4596"/>
                  </a:lnTo>
                  <a:lnTo>
                    <a:pt x="46141" y="4733"/>
                  </a:lnTo>
                  <a:lnTo>
                    <a:pt x="46298" y="4880"/>
                  </a:lnTo>
                  <a:lnTo>
                    <a:pt x="46455" y="5027"/>
                  </a:lnTo>
                  <a:lnTo>
                    <a:pt x="46607" y="5193"/>
                  </a:lnTo>
                  <a:lnTo>
                    <a:pt x="46754" y="5359"/>
                  </a:lnTo>
                  <a:lnTo>
                    <a:pt x="46901" y="5535"/>
                  </a:lnTo>
                  <a:lnTo>
                    <a:pt x="47049" y="5711"/>
                  </a:lnTo>
                  <a:lnTo>
                    <a:pt x="47186" y="5897"/>
                  </a:lnTo>
                  <a:lnTo>
                    <a:pt x="47329" y="6092"/>
                  </a:lnTo>
                  <a:lnTo>
                    <a:pt x="47462" y="6298"/>
                  </a:lnTo>
                  <a:lnTo>
                    <a:pt x="47595" y="6503"/>
                  </a:lnTo>
                  <a:lnTo>
                    <a:pt x="47728" y="6718"/>
                  </a:lnTo>
                  <a:lnTo>
                    <a:pt x="47856" y="6943"/>
                  </a:lnTo>
                  <a:lnTo>
                    <a:pt x="47985" y="7168"/>
                  </a:lnTo>
                  <a:lnTo>
                    <a:pt x="48108" y="7403"/>
                  </a:lnTo>
                  <a:lnTo>
                    <a:pt x="48227" y="7647"/>
                  </a:lnTo>
                  <a:lnTo>
                    <a:pt x="48346" y="7892"/>
                  </a:lnTo>
                  <a:lnTo>
                    <a:pt x="48464" y="8146"/>
                  </a:lnTo>
                  <a:lnTo>
                    <a:pt x="48578" y="8400"/>
                  </a:lnTo>
                  <a:lnTo>
                    <a:pt x="48688" y="8664"/>
                  </a:lnTo>
                  <a:lnTo>
                    <a:pt x="48797" y="8928"/>
                  </a:lnTo>
                  <a:lnTo>
                    <a:pt x="48906" y="9202"/>
                  </a:lnTo>
                  <a:lnTo>
                    <a:pt x="49011" y="9486"/>
                  </a:lnTo>
                  <a:lnTo>
                    <a:pt x="49110" y="9769"/>
                  </a:lnTo>
                  <a:lnTo>
                    <a:pt x="49210" y="10063"/>
                  </a:lnTo>
                  <a:lnTo>
                    <a:pt x="49310" y="10356"/>
                  </a:lnTo>
                  <a:lnTo>
                    <a:pt x="49405" y="10649"/>
                  </a:lnTo>
                  <a:lnTo>
                    <a:pt x="49500" y="10953"/>
                  </a:lnTo>
                  <a:lnTo>
                    <a:pt x="49590" y="11265"/>
                  </a:lnTo>
                  <a:lnTo>
                    <a:pt x="49681" y="11578"/>
                  </a:lnTo>
                  <a:lnTo>
                    <a:pt x="49852" y="12214"/>
                  </a:lnTo>
                  <a:lnTo>
                    <a:pt x="50018" y="12879"/>
                  </a:lnTo>
                  <a:lnTo>
                    <a:pt x="50175" y="13544"/>
                  </a:lnTo>
                  <a:lnTo>
                    <a:pt x="50322" y="14228"/>
                  </a:lnTo>
                  <a:lnTo>
                    <a:pt x="50465" y="14933"/>
                  </a:lnTo>
                  <a:lnTo>
                    <a:pt x="50598" y="15646"/>
                  </a:lnTo>
                  <a:lnTo>
                    <a:pt x="50721" y="16370"/>
                  </a:lnTo>
                  <a:lnTo>
                    <a:pt x="50840" y="17113"/>
                  </a:lnTo>
                  <a:lnTo>
                    <a:pt x="50954" y="17856"/>
                  </a:lnTo>
                  <a:lnTo>
                    <a:pt x="51058" y="18609"/>
                  </a:lnTo>
                  <a:lnTo>
                    <a:pt x="51158" y="19382"/>
                  </a:lnTo>
                  <a:lnTo>
                    <a:pt x="51253" y="20154"/>
                  </a:lnTo>
                  <a:lnTo>
                    <a:pt x="51339" y="20927"/>
                  </a:lnTo>
                  <a:lnTo>
                    <a:pt x="51419" y="21719"/>
                  </a:lnTo>
                  <a:lnTo>
                    <a:pt x="51495" y="22511"/>
                  </a:lnTo>
                  <a:lnTo>
                    <a:pt x="51567" y="23303"/>
                  </a:lnTo>
                  <a:lnTo>
                    <a:pt x="51628" y="24095"/>
                  </a:lnTo>
                  <a:lnTo>
                    <a:pt x="51690" y="24897"/>
                  </a:lnTo>
                  <a:lnTo>
                    <a:pt x="51743" y="25699"/>
                  </a:lnTo>
                  <a:lnTo>
                    <a:pt x="51795" y="26501"/>
                  </a:lnTo>
                  <a:lnTo>
                    <a:pt x="51838" y="27303"/>
                  </a:lnTo>
                  <a:lnTo>
                    <a:pt x="51880" y="28105"/>
                  </a:lnTo>
                  <a:lnTo>
                    <a:pt x="51914" y="28897"/>
                  </a:lnTo>
                  <a:lnTo>
                    <a:pt x="51947" y="29699"/>
                  </a:lnTo>
                  <a:lnTo>
                    <a:pt x="51975" y="30491"/>
                  </a:lnTo>
                  <a:lnTo>
                    <a:pt x="52004" y="31273"/>
                  </a:lnTo>
                  <a:lnTo>
                    <a:pt x="52023" y="32055"/>
                  </a:lnTo>
                  <a:lnTo>
                    <a:pt x="52042" y="32828"/>
                  </a:lnTo>
                  <a:lnTo>
                    <a:pt x="52070" y="34343"/>
                  </a:lnTo>
                  <a:lnTo>
                    <a:pt x="52089" y="35830"/>
                  </a:lnTo>
                  <a:lnTo>
                    <a:pt x="52099" y="37267"/>
                  </a:lnTo>
                  <a:lnTo>
                    <a:pt x="52099" y="38656"/>
                  </a:lnTo>
                  <a:lnTo>
                    <a:pt x="52094" y="39986"/>
                  </a:lnTo>
                  <a:lnTo>
                    <a:pt x="50669" y="39976"/>
                  </a:lnTo>
                  <a:lnTo>
                    <a:pt x="49239" y="39966"/>
                  </a:lnTo>
                  <a:lnTo>
                    <a:pt x="47804" y="39956"/>
                  </a:lnTo>
                  <a:lnTo>
                    <a:pt x="46374" y="39956"/>
                  </a:lnTo>
                  <a:lnTo>
                    <a:pt x="46440" y="39076"/>
                  </a:lnTo>
                  <a:lnTo>
                    <a:pt x="46507" y="38196"/>
                  </a:lnTo>
                  <a:lnTo>
                    <a:pt x="46578" y="37316"/>
                  </a:lnTo>
                  <a:lnTo>
                    <a:pt x="46659" y="36446"/>
                  </a:lnTo>
                  <a:lnTo>
                    <a:pt x="46740" y="35566"/>
                  </a:lnTo>
                  <a:lnTo>
                    <a:pt x="46835" y="34695"/>
                  </a:lnTo>
                  <a:lnTo>
                    <a:pt x="46935" y="33825"/>
                  </a:lnTo>
                  <a:lnTo>
                    <a:pt x="46992" y="33385"/>
                  </a:lnTo>
                  <a:lnTo>
                    <a:pt x="47049" y="32955"/>
                  </a:lnTo>
                  <a:lnTo>
                    <a:pt x="47096" y="32593"/>
                  </a:lnTo>
                  <a:lnTo>
                    <a:pt x="47148" y="32241"/>
                  </a:lnTo>
                  <a:lnTo>
                    <a:pt x="47262" y="31527"/>
                  </a:lnTo>
                  <a:lnTo>
                    <a:pt x="47381" y="30823"/>
                  </a:lnTo>
                  <a:lnTo>
                    <a:pt x="47505" y="30129"/>
                  </a:lnTo>
                  <a:lnTo>
                    <a:pt x="47633" y="29425"/>
                  </a:lnTo>
                  <a:lnTo>
                    <a:pt x="47766" y="28730"/>
                  </a:lnTo>
                  <a:lnTo>
                    <a:pt x="48027" y="27342"/>
                  </a:lnTo>
                  <a:lnTo>
                    <a:pt x="48165" y="27606"/>
                  </a:lnTo>
                  <a:lnTo>
                    <a:pt x="48303" y="27880"/>
                  </a:lnTo>
                  <a:lnTo>
                    <a:pt x="48436" y="28163"/>
                  </a:lnTo>
                  <a:lnTo>
                    <a:pt x="48564" y="28457"/>
                  </a:lnTo>
                  <a:lnTo>
                    <a:pt x="48688" y="28760"/>
                  </a:lnTo>
                  <a:lnTo>
                    <a:pt x="48811" y="29073"/>
                  </a:lnTo>
                  <a:lnTo>
                    <a:pt x="48935" y="29395"/>
                  </a:lnTo>
                  <a:lnTo>
                    <a:pt x="49049" y="29738"/>
                  </a:lnTo>
                  <a:lnTo>
                    <a:pt x="49072" y="29796"/>
                  </a:lnTo>
                  <a:lnTo>
                    <a:pt x="49096" y="29845"/>
                  </a:lnTo>
                  <a:lnTo>
                    <a:pt x="49120" y="29894"/>
                  </a:lnTo>
                  <a:lnTo>
                    <a:pt x="49144" y="29933"/>
                  </a:lnTo>
                  <a:lnTo>
                    <a:pt x="49172" y="29963"/>
                  </a:lnTo>
                  <a:lnTo>
                    <a:pt x="49201" y="29992"/>
                  </a:lnTo>
                  <a:lnTo>
                    <a:pt x="49229" y="30011"/>
                  </a:lnTo>
                  <a:lnTo>
                    <a:pt x="49258" y="30021"/>
                  </a:lnTo>
                  <a:lnTo>
                    <a:pt x="49315" y="30031"/>
                  </a:lnTo>
                  <a:lnTo>
                    <a:pt x="49372" y="30021"/>
                  </a:lnTo>
                  <a:lnTo>
                    <a:pt x="49429" y="29992"/>
                  </a:lnTo>
                  <a:lnTo>
                    <a:pt x="49481" y="29933"/>
                  </a:lnTo>
                  <a:lnTo>
                    <a:pt x="49524" y="29865"/>
                  </a:lnTo>
                  <a:lnTo>
                    <a:pt x="49567" y="29787"/>
                  </a:lnTo>
                  <a:lnTo>
                    <a:pt x="49600" y="29689"/>
                  </a:lnTo>
                  <a:lnTo>
                    <a:pt x="49609" y="29630"/>
                  </a:lnTo>
                  <a:lnTo>
                    <a:pt x="49624" y="29581"/>
                  </a:lnTo>
                  <a:lnTo>
                    <a:pt x="49628" y="29522"/>
                  </a:lnTo>
                  <a:lnTo>
                    <a:pt x="49633" y="29464"/>
                  </a:lnTo>
                  <a:lnTo>
                    <a:pt x="49638" y="29395"/>
                  </a:lnTo>
                  <a:lnTo>
                    <a:pt x="49633" y="29327"/>
                  </a:lnTo>
                  <a:lnTo>
                    <a:pt x="49628" y="29268"/>
                  </a:lnTo>
                  <a:lnTo>
                    <a:pt x="49619" y="29200"/>
                  </a:lnTo>
                  <a:lnTo>
                    <a:pt x="49609" y="29122"/>
                  </a:lnTo>
                  <a:lnTo>
                    <a:pt x="49590" y="29053"/>
                  </a:lnTo>
                  <a:lnTo>
                    <a:pt x="49457" y="28584"/>
                  </a:lnTo>
                  <a:lnTo>
                    <a:pt x="49315" y="28124"/>
                  </a:lnTo>
                  <a:lnTo>
                    <a:pt x="49168" y="27674"/>
                  </a:lnTo>
                  <a:lnTo>
                    <a:pt x="49011" y="27234"/>
                  </a:lnTo>
                  <a:lnTo>
                    <a:pt x="48849" y="26814"/>
                  </a:lnTo>
                  <a:lnTo>
                    <a:pt x="48678" y="26403"/>
                  </a:lnTo>
                  <a:lnTo>
                    <a:pt x="48502" y="26002"/>
                  </a:lnTo>
                  <a:lnTo>
                    <a:pt x="48322" y="25621"/>
                  </a:lnTo>
                  <a:lnTo>
                    <a:pt x="48388" y="25210"/>
                  </a:lnTo>
                  <a:lnTo>
                    <a:pt x="48455" y="24790"/>
                  </a:lnTo>
                  <a:lnTo>
                    <a:pt x="48517" y="24369"/>
                  </a:lnTo>
                  <a:lnTo>
                    <a:pt x="48574" y="23958"/>
                  </a:lnTo>
                  <a:lnTo>
                    <a:pt x="48578" y="23870"/>
                  </a:lnTo>
                  <a:lnTo>
                    <a:pt x="48583" y="23773"/>
                  </a:lnTo>
                  <a:lnTo>
                    <a:pt x="48583" y="23685"/>
                  </a:lnTo>
                  <a:lnTo>
                    <a:pt x="48578" y="23597"/>
                  </a:lnTo>
                  <a:lnTo>
                    <a:pt x="48569" y="23509"/>
                  </a:lnTo>
                  <a:lnTo>
                    <a:pt x="48559" y="23421"/>
                  </a:lnTo>
                  <a:lnTo>
                    <a:pt x="48545" y="23333"/>
                  </a:lnTo>
                  <a:lnTo>
                    <a:pt x="48526" y="23245"/>
                  </a:lnTo>
                  <a:lnTo>
                    <a:pt x="48507" y="23166"/>
                  </a:lnTo>
                  <a:lnTo>
                    <a:pt x="48483" y="23088"/>
                  </a:lnTo>
                  <a:lnTo>
                    <a:pt x="48455" y="23020"/>
                  </a:lnTo>
                  <a:lnTo>
                    <a:pt x="48426" y="22951"/>
                  </a:lnTo>
                  <a:lnTo>
                    <a:pt x="48398" y="22883"/>
                  </a:lnTo>
                  <a:lnTo>
                    <a:pt x="48365" y="22824"/>
                  </a:lnTo>
                  <a:lnTo>
                    <a:pt x="48331" y="22765"/>
                  </a:lnTo>
                  <a:lnTo>
                    <a:pt x="48298" y="22716"/>
                  </a:lnTo>
                  <a:lnTo>
                    <a:pt x="48260" y="22668"/>
                  </a:lnTo>
                  <a:lnTo>
                    <a:pt x="48222" y="22628"/>
                  </a:lnTo>
                  <a:lnTo>
                    <a:pt x="48184" y="22589"/>
                  </a:lnTo>
                  <a:lnTo>
                    <a:pt x="48146" y="22570"/>
                  </a:lnTo>
                  <a:lnTo>
                    <a:pt x="48103" y="22550"/>
                  </a:lnTo>
                  <a:lnTo>
                    <a:pt x="48065" y="22531"/>
                  </a:lnTo>
                  <a:lnTo>
                    <a:pt x="47985" y="22531"/>
                  </a:lnTo>
                  <a:lnTo>
                    <a:pt x="47942" y="22540"/>
                  </a:lnTo>
                  <a:lnTo>
                    <a:pt x="47904" y="22570"/>
                  </a:lnTo>
                  <a:lnTo>
                    <a:pt x="47866" y="22599"/>
                  </a:lnTo>
                  <a:lnTo>
                    <a:pt x="47828" y="22638"/>
                  </a:lnTo>
                  <a:lnTo>
                    <a:pt x="47790" y="22687"/>
                  </a:lnTo>
                  <a:lnTo>
                    <a:pt x="47752" y="22746"/>
                  </a:lnTo>
                  <a:lnTo>
                    <a:pt x="47718" y="22814"/>
                  </a:lnTo>
                  <a:lnTo>
                    <a:pt x="47685" y="22892"/>
                  </a:lnTo>
                  <a:lnTo>
                    <a:pt x="47595" y="23147"/>
                  </a:lnTo>
                  <a:lnTo>
                    <a:pt x="47509" y="23401"/>
                  </a:lnTo>
                  <a:lnTo>
                    <a:pt x="47424" y="23665"/>
                  </a:lnTo>
                  <a:lnTo>
                    <a:pt x="47338" y="23929"/>
                  </a:lnTo>
                  <a:lnTo>
                    <a:pt x="47191" y="23733"/>
                  </a:lnTo>
                  <a:lnTo>
                    <a:pt x="47044" y="23538"/>
                  </a:lnTo>
                  <a:lnTo>
                    <a:pt x="46887" y="23352"/>
                  </a:lnTo>
                  <a:lnTo>
                    <a:pt x="46735" y="23176"/>
                  </a:lnTo>
                  <a:lnTo>
                    <a:pt x="46573" y="23010"/>
                  </a:lnTo>
                  <a:lnTo>
                    <a:pt x="46412" y="22844"/>
                  </a:lnTo>
                  <a:lnTo>
                    <a:pt x="46250" y="22697"/>
                  </a:lnTo>
                  <a:lnTo>
                    <a:pt x="46084" y="22550"/>
                  </a:lnTo>
                  <a:lnTo>
                    <a:pt x="45913" y="22413"/>
                  </a:lnTo>
                  <a:lnTo>
                    <a:pt x="45742" y="22286"/>
                  </a:lnTo>
                  <a:lnTo>
                    <a:pt x="45571" y="22169"/>
                  </a:lnTo>
                  <a:lnTo>
                    <a:pt x="45395" y="22061"/>
                  </a:lnTo>
                  <a:lnTo>
                    <a:pt x="45215" y="21963"/>
                  </a:lnTo>
                  <a:lnTo>
                    <a:pt x="45034" y="21875"/>
                  </a:lnTo>
                  <a:lnTo>
                    <a:pt x="44849" y="21797"/>
                  </a:lnTo>
                  <a:lnTo>
                    <a:pt x="44668" y="21729"/>
                  </a:lnTo>
                  <a:lnTo>
                    <a:pt x="44493" y="21670"/>
                  </a:lnTo>
                  <a:lnTo>
                    <a:pt x="44322" y="21641"/>
                  </a:lnTo>
                  <a:lnTo>
                    <a:pt x="44151" y="21621"/>
                  </a:lnTo>
                  <a:lnTo>
                    <a:pt x="43979" y="21611"/>
                  </a:lnTo>
                  <a:lnTo>
                    <a:pt x="43808" y="21611"/>
                  </a:lnTo>
                  <a:lnTo>
                    <a:pt x="43642" y="21621"/>
                  </a:lnTo>
                  <a:lnTo>
                    <a:pt x="43471" y="21651"/>
                  </a:lnTo>
                  <a:lnTo>
                    <a:pt x="43300" y="21680"/>
                  </a:lnTo>
                  <a:lnTo>
                    <a:pt x="43134" y="21729"/>
                  </a:lnTo>
                  <a:lnTo>
                    <a:pt x="42968" y="21778"/>
                  </a:lnTo>
                  <a:lnTo>
                    <a:pt x="42796" y="21836"/>
                  </a:lnTo>
                  <a:lnTo>
                    <a:pt x="42630" y="21905"/>
                  </a:lnTo>
                  <a:lnTo>
                    <a:pt x="42464" y="21983"/>
                  </a:lnTo>
                  <a:lnTo>
                    <a:pt x="42298" y="22061"/>
                  </a:lnTo>
                  <a:lnTo>
                    <a:pt x="41965" y="22247"/>
                  </a:lnTo>
                  <a:lnTo>
                    <a:pt x="41633" y="22443"/>
                  </a:lnTo>
                  <a:lnTo>
                    <a:pt x="41305" y="22658"/>
                  </a:lnTo>
                  <a:lnTo>
                    <a:pt x="40649" y="23098"/>
                  </a:lnTo>
                  <a:lnTo>
                    <a:pt x="40321" y="23323"/>
                  </a:lnTo>
                  <a:lnTo>
                    <a:pt x="39993" y="23538"/>
                  </a:lnTo>
                  <a:lnTo>
                    <a:pt x="39670" y="23743"/>
                  </a:lnTo>
                  <a:lnTo>
                    <a:pt x="39343" y="23929"/>
                  </a:lnTo>
                  <a:lnTo>
                    <a:pt x="39276" y="23616"/>
                  </a:lnTo>
                  <a:lnTo>
                    <a:pt x="39210" y="23303"/>
                  </a:lnTo>
                  <a:lnTo>
                    <a:pt x="39138" y="23000"/>
                  </a:lnTo>
                  <a:lnTo>
                    <a:pt x="39062" y="22687"/>
                  </a:lnTo>
                  <a:lnTo>
                    <a:pt x="38986" y="22384"/>
                  </a:lnTo>
                  <a:lnTo>
                    <a:pt x="38905" y="22091"/>
                  </a:lnTo>
                  <a:lnTo>
                    <a:pt x="38825" y="21787"/>
                  </a:lnTo>
                  <a:lnTo>
                    <a:pt x="38739" y="21504"/>
                  </a:lnTo>
                  <a:lnTo>
                    <a:pt x="38654" y="21211"/>
                  </a:lnTo>
                  <a:lnTo>
                    <a:pt x="38563" y="20927"/>
                  </a:lnTo>
                  <a:lnTo>
                    <a:pt x="38468" y="20643"/>
                  </a:lnTo>
                  <a:lnTo>
                    <a:pt x="38373" y="20360"/>
                  </a:lnTo>
                  <a:lnTo>
                    <a:pt x="38274" y="20086"/>
                  </a:lnTo>
                  <a:lnTo>
                    <a:pt x="38174" y="19812"/>
                  </a:lnTo>
                  <a:lnTo>
                    <a:pt x="38074" y="19538"/>
                  </a:lnTo>
                  <a:lnTo>
                    <a:pt x="37965" y="19274"/>
                  </a:lnTo>
                  <a:lnTo>
                    <a:pt x="37932" y="19186"/>
                  </a:lnTo>
                  <a:lnTo>
                    <a:pt x="37894" y="19118"/>
                  </a:lnTo>
                  <a:lnTo>
                    <a:pt x="37851" y="19059"/>
                  </a:lnTo>
                  <a:lnTo>
                    <a:pt x="37813" y="19010"/>
                  </a:lnTo>
                  <a:lnTo>
                    <a:pt x="37770" y="18971"/>
                  </a:lnTo>
                  <a:lnTo>
                    <a:pt x="37732" y="18952"/>
                  </a:lnTo>
                  <a:lnTo>
                    <a:pt x="37689" y="18932"/>
                  </a:lnTo>
                  <a:lnTo>
                    <a:pt x="37604" y="18932"/>
                  </a:lnTo>
                  <a:lnTo>
                    <a:pt x="37566" y="18942"/>
                  </a:lnTo>
                  <a:lnTo>
                    <a:pt x="37523" y="18961"/>
                  </a:lnTo>
                  <a:lnTo>
                    <a:pt x="37485" y="18991"/>
                  </a:lnTo>
                  <a:lnTo>
                    <a:pt x="37447" y="19030"/>
                  </a:lnTo>
                  <a:lnTo>
                    <a:pt x="37409" y="19069"/>
                  </a:lnTo>
                  <a:lnTo>
                    <a:pt x="37371" y="19118"/>
                  </a:lnTo>
                  <a:lnTo>
                    <a:pt x="37338" y="19177"/>
                  </a:lnTo>
                  <a:lnTo>
                    <a:pt x="37304" y="19235"/>
                  </a:lnTo>
                  <a:lnTo>
                    <a:pt x="37271" y="19304"/>
                  </a:lnTo>
                  <a:lnTo>
                    <a:pt x="37243" y="19372"/>
                  </a:lnTo>
                  <a:lnTo>
                    <a:pt x="37219" y="19450"/>
                  </a:lnTo>
                  <a:lnTo>
                    <a:pt x="37195" y="19529"/>
                  </a:lnTo>
                  <a:lnTo>
                    <a:pt x="37176" y="19617"/>
                  </a:lnTo>
                  <a:lnTo>
                    <a:pt x="37157" y="19705"/>
                  </a:lnTo>
                  <a:lnTo>
                    <a:pt x="37143" y="19793"/>
                  </a:lnTo>
                  <a:lnTo>
                    <a:pt x="37133" y="19881"/>
                  </a:lnTo>
                  <a:lnTo>
                    <a:pt x="37124" y="19978"/>
                  </a:lnTo>
                  <a:lnTo>
                    <a:pt x="37119" y="20076"/>
                  </a:lnTo>
                  <a:lnTo>
                    <a:pt x="37124" y="20164"/>
                  </a:lnTo>
                  <a:lnTo>
                    <a:pt x="37129" y="20262"/>
                  </a:lnTo>
                  <a:lnTo>
                    <a:pt x="37138" y="20360"/>
                  </a:lnTo>
                  <a:lnTo>
                    <a:pt x="37152" y="20458"/>
                  </a:lnTo>
                  <a:lnTo>
                    <a:pt x="37171" y="20555"/>
                  </a:lnTo>
                  <a:lnTo>
                    <a:pt x="37414" y="21523"/>
                  </a:lnTo>
                  <a:lnTo>
                    <a:pt x="37642" y="22492"/>
                  </a:lnTo>
                  <a:lnTo>
                    <a:pt x="37856" y="23450"/>
                  </a:lnTo>
                  <a:lnTo>
                    <a:pt x="38060" y="24398"/>
                  </a:lnTo>
                  <a:lnTo>
                    <a:pt x="37837" y="24428"/>
                  </a:lnTo>
                  <a:lnTo>
                    <a:pt x="37608" y="24438"/>
                  </a:lnTo>
                  <a:lnTo>
                    <a:pt x="37499" y="24438"/>
                  </a:lnTo>
                  <a:lnTo>
                    <a:pt x="37385" y="24428"/>
                  </a:lnTo>
                  <a:lnTo>
                    <a:pt x="37271" y="24408"/>
                  </a:lnTo>
                  <a:lnTo>
                    <a:pt x="37157" y="24389"/>
                  </a:lnTo>
                  <a:lnTo>
                    <a:pt x="37043" y="24359"/>
                  </a:lnTo>
                  <a:lnTo>
                    <a:pt x="36929" y="24330"/>
                  </a:lnTo>
                  <a:lnTo>
                    <a:pt x="36815" y="24291"/>
                  </a:lnTo>
                  <a:lnTo>
                    <a:pt x="36701" y="24242"/>
                  </a:lnTo>
                  <a:lnTo>
                    <a:pt x="36587" y="24183"/>
                  </a:lnTo>
                  <a:lnTo>
                    <a:pt x="36473" y="24115"/>
                  </a:lnTo>
                  <a:lnTo>
                    <a:pt x="36359" y="24037"/>
                  </a:lnTo>
                  <a:lnTo>
                    <a:pt x="36245" y="23958"/>
                  </a:lnTo>
                  <a:lnTo>
                    <a:pt x="36188" y="23919"/>
                  </a:lnTo>
                  <a:lnTo>
                    <a:pt x="36131" y="23890"/>
                  </a:lnTo>
                  <a:lnTo>
                    <a:pt x="36074" y="23880"/>
                  </a:lnTo>
                  <a:lnTo>
                    <a:pt x="36022" y="23880"/>
                  </a:lnTo>
                  <a:lnTo>
                    <a:pt x="35969" y="23890"/>
                  </a:lnTo>
                  <a:lnTo>
                    <a:pt x="35927" y="23919"/>
                  </a:lnTo>
                  <a:lnTo>
                    <a:pt x="35879" y="23949"/>
                  </a:lnTo>
                  <a:lnTo>
                    <a:pt x="35841" y="23997"/>
                  </a:lnTo>
                  <a:lnTo>
                    <a:pt x="35803" y="24056"/>
                  </a:lnTo>
                  <a:lnTo>
                    <a:pt x="35765" y="24115"/>
                  </a:lnTo>
                  <a:lnTo>
                    <a:pt x="35732" y="24183"/>
                  </a:lnTo>
                  <a:lnTo>
                    <a:pt x="35703" y="24262"/>
                  </a:lnTo>
                  <a:lnTo>
                    <a:pt x="35680" y="24350"/>
                  </a:lnTo>
                  <a:lnTo>
                    <a:pt x="35656" y="24438"/>
                  </a:lnTo>
                  <a:lnTo>
                    <a:pt x="35642" y="24535"/>
                  </a:lnTo>
                  <a:lnTo>
                    <a:pt x="35627" y="24633"/>
                  </a:lnTo>
                  <a:lnTo>
                    <a:pt x="35613" y="24731"/>
                  </a:lnTo>
                  <a:lnTo>
                    <a:pt x="35608" y="24829"/>
                  </a:lnTo>
                  <a:lnTo>
                    <a:pt x="35604" y="24936"/>
                  </a:lnTo>
                  <a:lnTo>
                    <a:pt x="35604" y="25044"/>
                  </a:lnTo>
                  <a:lnTo>
                    <a:pt x="35608" y="25142"/>
                  </a:lnTo>
                  <a:lnTo>
                    <a:pt x="35618" y="25249"/>
                  </a:lnTo>
                  <a:lnTo>
                    <a:pt x="35632" y="25347"/>
                  </a:lnTo>
                  <a:lnTo>
                    <a:pt x="35651" y="25445"/>
                  </a:lnTo>
                  <a:lnTo>
                    <a:pt x="35675" y="25543"/>
                  </a:lnTo>
                  <a:lnTo>
                    <a:pt x="35703" y="25640"/>
                  </a:lnTo>
                  <a:lnTo>
                    <a:pt x="35732" y="25728"/>
                  </a:lnTo>
                  <a:lnTo>
                    <a:pt x="35770" y="25807"/>
                  </a:lnTo>
                  <a:lnTo>
                    <a:pt x="35813" y="25875"/>
                  </a:lnTo>
                  <a:lnTo>
                    <a:pt x="35860" y="25943"/>
                  </a:lnTo>
                  <a:lnTo>
                    <a:pt x="35912" y="26002"/>
                  </a:lnTo>
                  <a:lnTo>
                    <a:pt x="35969" y="26061"/>
                  </a:lnTo>
                  <a:lnTo>
                    <a:pt x="36131" y="26188"/>
                  </a:lnTo>
                  <a:lnTo>
                    <a:pt x="36297" y="26295"/>
                  </a:lnTo>
                  <a:lnTo>
                    <a:pt x="36459" y="26393"/>
                  </a:lnTo>
                  <a:lnTo>
                    <a:pt x="36620" y="26481"/>
                  </a:lnTo>
                  <a:lnTo>
                    <a:pt x="36782" y="26540"/>
                  </a:lnTo>
                  <a:lnTo>
                    <a:pt x="36939" y="26599"/>
                  </a:lnTo>
                  <a:lnTo>
                    <a:pt x="37100" y="26638"/>
                  </a:lnTo>
                  <a:lnTo>
                    <a:pt x="37257" y="26657"/>
                  </a:lnTo>
                  <a:lnTo>
                    <a:pt x="37409" y="26677"/>
                  </a:lnTo>
                  <a:lnTo>
                    <a:pt x="37566" y="26677"/>
                  </a:lnTo>
                  <a:lnTo>
                    <a:pt x="37722" y="26667"/>
                  </a:lnTo>
                  <a:lnTo>
                    <a:pt x="37875" y="26648"/>
                  </a:lnTo>
                  <a:lnTo>
                    <a:pt x="38027" y="26608"/>
                  </a:lnTo>
                  <a:lnTo>
                    <a:pt x="38179" y="26569"/>
                  </a:lnTo>
                  <a:lnTo>
                    <a:pt x="38331" y="26520"/>
                  </a:lnTo>
                  <a:lnTo>
                    <a:pt x="38483" y="26462"/>
                  </a:lnTo>
                  <a:lnTo>
                    <a:pt x="38625" y="27244"/>
                  </a:lnTo>
                  <a:lnTo>
                    <a:pt x="38758" y="28026"/>
                  </a:lnTo>
                  <a:lnTo>
                    <a:pt x="38882" y="28818"/>
                  </a:lnTo>
                  <a:lnTo>
                    <a:pt x="38991" y="29601"/>
                  </a:lnTo>
                  <a:lnTo>
                    <a:pt x="39043" y="30002"/>
                  </a:lnTo>
                  <a:lnTo>
                    <a:pt x="39091" y="30403"/>
                  </a:lnTo>
                  <a:lnTo>
                    <a:pt x="39138" y="30794"/>
                  </a:lnTo>
                  <a:lnTo>
                    <a:pt x="39181" y="31195"/>
                  </a:lnTo>
                  <a:lnTo>
                    <a:pt x="39224" y="31596"/>
                  </a:lnTo>
                  <a:lnTo>
                    <a:pt x="39257" y="32006"/>
                  </a:lnTo>
                  <a:lnTo>
                    <a:pt x="39295" y="32407"/>
                  </a:lnTo>
                  <a:lnTo>
                    <a:pt x="39324" y="32818"/>
                  </a:lnTo>
                  <a:lnTo>
                    <a:pt x="39352" y="33229"/>
                  </a:lnTo>
                  <a:lnTo>
                    <a:pt x="39376" y="33639"/>
                  </a:lnTo>
                  <a:lnTo>
                    <a:pt x="39395" y="34060"/>
                  </a:lnTo>
                  <a:lnTo>
                    <a:pt x="39414" y="34480"/>
                  </a:lnTo>
                  <a:lnTo>
                    <a:pt x="39428" y="34901"/>
                  </a:lnTo>
                  <a:lnTo>
                    <a:pt x="39438" y="35321"/>
                  </a:lnTo>
                  <a:lnTo>
                    <a:pt x="39442" y="35752"/>
                  </a:lnTo>
                  <a:lnTo>
                    <a:pt x="39447" y="36182"/>
                  </a:lnTo>
                  <a:lnTo>
                    <a:pt x="39447" y="36612"/>
                  </a:lnTo>
                  <a:lnTo>
                    <a:pt x="39442" y="37052"/>
                  </a:lnTo>
                  <a:lnTo>
                    <a:pt x="39433" y="37492"/>
                  </a:lnTo>
                  <a:lnTo>
                    <a:pt x="39423" y="37942"/>
                  </a:lnTo>
                  <a:lnTo>
                    <a:pt x="39404" y="38392"/>
                  </a:lnTo>
                  <a:lnTo>
                    <a:pt x="39385" y="38842"/>
                  </a:lnTo>
                  <a:lnTo>
                    <a:pt x="39362" y="39301"/>
                  </a:lnTo>
                  <a:lnTo>
                    <a:pt x="39328" y="39761"/>
                  </a:lnTo>
                  <a:lnTo>
                    <a:pt x="39328" y="39800"/>
                  </a:lnTo>
                  <a:lnTo>
                    <a:pt x="39328" y="39839"/>
                  </a:lnTo>
                  <a:lnTo>
                    <a:pt x="39333" y="39898"/>
                  </a:lnTo>
                  <a:lnTo>
                    <a:pt x="39347" y="39966"/>
                  </a:lnTo>
                  <a:lnTo>
                    <a:pt x="39357" y="40035"/>
                  </a:lnTo>
                  <a:lnTo>
                    <a:pt x="37789" y="40084"/>
                  </a:lnTo>
                  <a:lnTo>
                    <a:pt x="36226" y="40162"/>
                  </a:lnTo>
                  <a:lnTo>
                    <a:pt x="34668" y="40250"/>
                  </a:lnTo>
                  <a:lnTo>
                    <a:pt x="33109" y="40367"/>
                  </a:lnTo>
                  <a:lnTo>
                    <a:pt x="33076" y="39712"/>
                  </a:lnTo>
                  <a:lnTo>
                    <a:pt x="33048" y="39057"/>
                  </a:lnTo>
                  <a:lnTo>
                    <a:pt x="33019" y="38382"/>
                  </a:lnTo>
                  <a:lnTo>
                    <a:pt x="32995" y="37707"/>
                  </a:lnTo>
                  <a:lnTo>
                    <a:pt x="32972" y="37023"/>
                  </a:lnTo>
                  <a:lnTo>
                    <a:pt x="32953" y="36329"/>
                  </a:lnTo>
                  <a:lnTo>
                    <a:pt x="32938" y="35634"/>
                  </a:lnTo>
                  <a:lnTo>
                    <a:pt x="32924" y="34930"/>
                  </a:lnTo>
                  <a:lnTo>
                    <a:pt x="32919" y="34216"/>
                  </a:lnTo>
                  <a:lnTo>
                    <a:pt x="32910" y="33512"/>
                  </a:lnTo>
                  <a:lnTo>
                    <a:pt x="32910" y="32789"/>
                  </a:lnTo>
                  <a:lnTo>
                    <a:pt x="32915" y="32065"/>
                  </a:lnTo>
                  <a:lnTo>
                    <a:pt x="32919" y="31341"/>
                  </a:lnTo>
                  <a:lnTo>
                    <a:pt x="32929" y="30618"/>
                  </a:lnTo>
                  <a:lnTo>
                    <a:pt x="32943" y="29894"/>
                  </a:lnTo>
                  <a:lnTo>
                    <a:pt x="32962" y="29161"/>
                  </a:lnTo>
                  <a:lnTo>
                    <a:pt x="32986" y="28427"/>
                  </a:lnTo>
                  <a:lnTo>
                    <a:pt x="33014" y="27704"/>
                  </a:lnTo>
                  <a:lnTo>
                    <a:pt x="33048" y="26970"/>
                  </a:lnTo>
                  <a:lnTo>
                    <a:pt x="33086" y="26247"/>
                  </a:lnTo>
                  <a:lnTo>
                    <a:pt x="33128" y="25513"/>
                  </a:lnTo>
                  <a:lnTo>
                    <a:pt x="33176" y="24790"/>
                  </a:lnTo>
                  <a:lnTo>
                    <a:pt x="33228" y="24066"/>
                  </a:lnTo>
                  <a:lnTo>
                    <a:pt x="33290" y="23352"/>
                  </a:lnTo>
                  <a:lnTo>
                    <a:pt x="33352" y="22628"/>
                  </a:lnTo>
                  <a:lnTo>
                    <a:pt x="33423" y="21924"/>
                  </a:lnTo>
                  <a:lnTo>
                    <a:pt x="33499" y="21220"/>
                  </a:lnTo>
                  <a:lnTo>
                    <a:pt x="33580" y="20516"/>
                  </a:lnTo>
                  <a:lnTo>
                    <a:pt x="33670" y="19822"/>
                  </a:lnTo>
                  <a:lnTo>
                    <a:pt x="33765" y="19137"/>
                  </a:lnTo>
                  <a:lnTo>
                    <a:pt x="33865" y="18453"/>
                  </a:lnTo>
                  <a:lnTo>
                    <a:pt x="33974" y="17778"/>
                  </a:lnTo>
                  <a:lnTo>
                    <a:pt x="34088" y="17113"/>
                  </a:lnTo>
                  <a:lnTo>
                    <a:pt x="34207" y="16458"/>
                  </a:lnTo>
                  <a:lnTo>
                    <a:pt x="34335" y="15813"/>
                  </a:lnTo>
                  <a:lnTo>
                    <a:pt x="34473" y="15177"/>
                  </a:lnTo>
                  <a:lnTo>
                    <a:pt x="34615" y="14551"/>
                  </a:lnTo>
                  <a:lnTo>
                    <a:pt x="34763" y="13935"/>
                  </a:lnTo>
                  <a:lnTo>
                    <a:pt x="34924" y="13339"/>
                  </a:lnTo>
                  <a:lnTo>
                    <a:pt x="35086" y="12742"/>
                  </a:lnTo>
                  <a:lnTo>
                    <a:pt x="35261" y="12165"/>
                  </a:lnTo>
                  <a:lnTo>
                    <a:pt x="35442" y="11608"/>
                  </a:lnTo>
                  <a:lnTo>
                    <a:pt x="35627" y="11050"/>
                  </a:lnTo>
                  <a:lnTo>
                    <a:pt x="35827" y="10522"/>
                  </a:lnTo>
                  <a:lnTo>
                    <a:pt x="36031" y="9994"/>
                  </a:lnTo>
                  <a:lnTo>
                    <a:pt x="36136" y="9740"/>
                  </a:lnTo>
                  <a:lnTo>
                    <a:pt x="36245" y="9496"/>
                  </a:lnTo>
                  <a:lnTo>
                    <a:pt x="36354" y="9251"/>
                  </a:lnTo>
                  <a:lnTo>
                    <a:pt x="36468" y="9007"/>
                  </a:lnTo>
                  <a:lnTo>
                    <a:pt x="36582" y="8772"/>
                  </a:lnTo>
                  <a:lnTo>
                    <a:pt x="36701" y="8537"/>
                  </a:lnTo>
                  <a:lnTo>
                    <a:pt x="36820" y="8302"/>
                  </a:lnTo>
                  <a:lnTo>
                    <a:pt x="36939" y="8078"/>
                  </a:lnTo>
                  <a:lnTo>
                    <a:pt x="37062" y="7862"/>
                  </a:lnTo>
                  <a:lnTo>
                    <a:pt x="37190" y="7647"/>
                  </a:lnTo>
                  <a:lnTo>
                    <a:pt x="37319" y="7432"/>
                  </a:lnTo>
                  <a:lnTo>
                    <a:pt x="37447" y="7227"/>
                  </a:lnTo>
                  <a:lnTo>
                    <a:pt x="37580" y="7021"/>
                  </a:lnTo>
                  <a:lnTo>
                    <a:pt x="37713" y="6826"/>
                  </a:lnTo>
                  <a:lnTo>
                    <a:pt x="37851" y="6630"/>
                  </a:lnTo>
                  <a:lnTo>
                    <a:pt x="37993" y="6445"/>
                  </a:lnTo>
                  <a:lnTo>
                    <a:pt x="38136" y="6269"/>
                  </a:lnTo>
                  <a:lnTo>
                    <a:pt x="38278" y="6092"/>
                  </a:lnTo>
                  <a:lnTo>
                    <a:pt x="38426" y="5916"/>
                  </a:lnTo>
                  <a:lnTo>
                    <a:pt x="38573" y="5750"/>
                  </a:lnTo>
                  <a:lnTo>
                    <a:pt x="38725" y="5594"/>
                  </a:lnTo>
                  <a:lnTo>
                    <a:pt x="38882" y="5437"/>
                  </a:lnTo>
                  <a:lnTo>
                    <a:pt x="39038" y="5281"/>
                  </a:lnTo>
                  <a:lnTo>
                    <a:pt x="39195" y="5144"/>
                  </a:lnTo>
                  <a:lnTo>
                    <a:pt x="39357" y="4997"/>
                  </a:lnTo>
                  <a:lnTo>
                    <a:pt x="39523" y="4870"/>
                  </a:lnTo>
                  <a:lnTo>
                    <a:pt x="39689" y="4743"/>
                  </a:lnTo>
                  <a:lnTo>
                    <a:pt x="39860" y="4616"/>
                  </a:lnTo>
                  <a:lnTo>
                    <a:pt x="40031" y="4499"/>
                  </a:lnTo>
                  <a:lnTo>
                    <a:pt x="40207" y="4391"/>
                  </a:lnTo>
                  <a:lnTo>
                    <a:pt x="40383" y="4293"/>
                  </a:lnTo>
                  <a:lnTo>
                    <a:pt x="40564" y="4195"/>
                  </a:lnTo>
                  <a:lnTo>
                    <a:pt x="40744" y="4098"/>
                  </a:lnTo>
                  <a:lnTo>
                    <a:pt x="40934" y="4019"/>
                  </a:lnTo>
                  <a:lnTo>
                    <a:pt x="41119" y="3931"/>
                  </a:lnTo>
                  <a:lnTo>
                    <a:pt x="41309" y="3863"/>
                  </a:lnTo>
                  <a:lnTo>
                    <a:pt x="41504" y="3794"/>
                  </a:lnTo>
                  <a:lnTo>
                    <a:pt x="41699" y="3736"/>
                  </a:lnTo>
                  <a:lnTo>
                    <a:pt x="41927" y="3677"/>
                  </a:lnTo>
                  <a:lnTo>
                    <a:pt x="42150" y="3628"/>
                  </a:lnTo>
                  <a:lnTo>
                    <a:pt x="42374" y="3589"/>
                  </a:lnTo>
                  <a:lnTo>
                    <a:pt x="42592" y="3560"/>
                  </a:lnTo>
                  <a:lnTo>
                    <a:pt x="42806" y="3540"/>
                  </a:lnTo>
                  <a:lnTo>
                    <a:pt x="43015" y="3530"/>
                  </a:lnTo>
                  <a:close/>
                  <a:moveTo>
                    <a:pt x="54978" y="42489"/>
                  </a:moveTo>
                  <a:lnTo>
                    <a:pt x="54954" y="42714"/>
                  </a:lnTo>
                  <a:lnTo>
                    <a:pt x="54930" y="42929"/>
                  </a:lnTo>
                  <a:lnTo>
                    <a:pt x="54897" y="43389"/>
                  </a:lnTo>
                  <a:lnTo>
                    <a:pt x="54869" y="43848"/>
                  </a:lnTo>
                  <a:lnTo>
                    <a:pt x="54845" y="44308"/>
                  </a:lnTo>
                  <a:lnTo>
                    <a:pt x="54816" y="45227"/>
                  </a:lnTo>
                  <a:lnTo>
                    <a:pt x="54797" y="45687"/>
                  </a:lnTo>
                  <a:lnTo>
                    <a:pt x="54783" y="46137"/>
                  </a:lnTo>
                  <a:lnTo>
                    <a:pt x="54702" y="48200"/>
                  </a:lnTo>
                  <a:lnTo>
                    <a:pt x="54669" y="49237"/>
                  </a:lnTo>
                  <a:lnTo>
                    <a:pt x="54636" y="50283"/>
                  </a:lnTo>
                  <a:lnTo>
                    <a:pt x="53990" y="50293"/>
                  </a:lnTo>
                  <a:lnTo>
                    <a:pt x="53344" y="50322"/>
                  </a:lnTo>
                  <a:lnTo>
                    <a:pt x="52707" y="50351"/>
                  </a:lnTo>
                  <a:lnTo>
                    <a:pt x="52075" y="50390"/>
                  </a:lnTo>
                  <a:lnTo>
                    <a:pt x="51448" y="50439"/>
                  </a:lnTo>
                  <a:lnTo>
                    <a:pt x="50826" y="50498"/>
                  </a:lnTo>
                  <a:lnTo>
                    <a:pt x="49619" y="50606"/>
                  </a:lnTo>
                  <a:lnTo>
                    <a:pt x="48455" y="50723"/>
                  </a:lnTo>
                  <a:lnTo>
                    <a:pt x="47343" y="50821"/>
                  </a:lnTo>
                  <a:lnTo>
                    <a:pt x="46806" y="50850"/>
                  </a:lnTo>
                  <a:lnTo>
                    <a:pt x="46293" y="50889"/>
                  </a:lnTo>
                  <a:lnTo>
                    <a:pt x="45794" y="50899"/>
                  </a:lnTo>
                  <a:lnTo>
                    <a:pt x="45314" y="50909"/>
                  </a:lnTo>
                  <a:lnTo>
                    <a:pt x="43623" y="50909"/>
                  </a:lnTo>
                  <a:lnTo>
                    <a:pt x="41922" y="50899"/>
                  </a:lnTo>
                  <a:lnTo>
                    <a:pt x="40221" y="50879"/>
                  </a:lnTo>
                  <a:lnTo>
                    <a:pt x="38511" y="50870"/>
                  </a:lnTo>
                  <a:lnTo>
                    <a:pt x="36801" y="50879"/>
                  </a:lnTo>
                  <a:lnTo>
                    <a:pt x="35946" y="50889"/>
                  </a:lnTo>
                  <a:lnTo>
                    <a:pt x="35090" y="50919"/>
                  </a:lnTo>
                  <a:lnTo>
                    <a:pt x="34235" y="50948"/>
                  </a:lnTo>
                  <a:lnTo>
                    <a:pt x="33385" y="50987"/>
                  </a:lnTo>
                  <a:lnTo>
                    <a:pt x="32530" y="51036"/>
                  </a:lnTo>
                  <a:lnTo>
                    <a:pt x="31679" y="51104"/>
                  </a:lnTo>
                  <a:lnTo>
                    <a:pt x="31713" y="50645"/>
                  </a:lnTo>
                  <a:lnTo>
                    <a:pt x="31741" y="50185"/>
                  </a:lnTo>
                  <a:lnTo>
                    <a:pt x="31770" y="49716"/>
                  </a:lnTo>
                  <a:lnTo>
                    <a:pt x="31789" y="49246"/>
                  </a:lnTo>
                  <a:lnTo>
                    <a:pt x="31803" y="48767"/>
                  </a:lnTo>
                  <a:lnTo>
                    <a:pt x="31812" y="48288"/>
                  </a:lnTo>
                  <a:lnTo>
                    <a:pt x="31817" y="47799"/>
                  </a:lnTo>
                  <a:lnTo>
                    <a:pt x="31812" y="47320"/>
                  </a:lnTo>
                  <a:lnTo>
                    <a:pt x="31803" y="46831"/>
                  </a:lnTo>
                  <a:lnTo>
                    <a:pt x="31789" y="46352"/>
                  </a:lnTo>
                  <a:lnTo>
                    <a:pt x="31765" y="45873"/>
                  </a:lnTo>
                  <a:lnTo>
                    <a:pt x="31732" y="45393"/>
                  </a:lnTo>
                  <a:lnTo>
                    <a:pt x="31694" y="44924"/>
                  </a:lnTo>
                  <a:lnTo>
                    <a:pt x="31651" y="44455"/>
                  </a:lnTo>
                  <a:lnTo>
                    <a:pt x="31594" y="44005"/>
                  </a:lnTo>
                  <a:lnTo>
                    <a:pt x="31532" y="43555"/>
                  </a:lnTo>
                  <a:lnTo>
                    <a:pt x="32254" y="43672"/>
                  </a:lnTo>
                  <a:lnTo>
                    <a:pt x="32981" y="43780"/>
                  </a:lnTo>
                  <a:lnTo>
                    <a:pt x="33708" y="43868"/>
                  </a:lnTo>
                  <a:lnTo>
                    <a:pt x="34435" y="43956"/>
                  </a:lnTo>
                  <a:lnTo>
                    <a:pt x="35166" y="44024"/>
                  </a:lnTo>
                  <a:lnTo>
                    <a:pt x="35898" y="44083"/>
                  </a:lnTo>
                  <a:lnTo>
                    <a:pt x="36635" y="44132"/>
                  </a:lnTo>
                  <a:lnTo>
                    <a:pt x="37366" y="44161"/>
                  </a:lnTo>
                  <a:lnTo>
                    <a:pt x="38103" y="44191"/>
                  </a:lnTo>
                  <a:lnTo>
                    <a:pt x="38839" y="44200"/>
                  </a:lnTo>
                  <a:lnTo>
                    <a:pt x="39575" y="44210"/>
                  </a:lnTo>
                  <a:lnTo>
                    <a:pt x="40312" y="44200"/>
                  </a:lnTo>
                  <a:lnTo>
                    <a:pt x="41053" y="44191"/>
                  </a:lnTo>
                  <a:lnTo>
                    <a:pt x="41789" y="44171"/>
                  </a:lnTo>
                  <a:lnTo>
                    <a:pt x="42526" y="44132"/>
                  </a:lnTo>
                  <a:lnTo>
                    <a:pt x="43267" y="44093"/>
                  </a:lnTo>
                  <a:lnTo>
                    <a:pt x="44003" y="44044"/>
                  </a:lnTo>
                  <a:lnTo>
                    <a:pt x="44744" y="43985"/>
                  </a:lnTo>
                  <a:lnTo>
                    <a:pt x="45481" y="43917"/>
                  </a:lnTo>
                  <a:lnTo>
                    <a:pt x="46217" y="43848"/>
                  </a:lnTo>
                  <a:lnTo>
                    <a:pt x="46954" y="43770"/>
                  </a:lnTo>
                  <a:lnTo>
                    <a:pt x="47690" y="43682"/>
                  </a:lnTo>
                  <a:lnTo>
                    <a:pt x="48426" y="43584"/>
                  </a:lnTo>
                  <a:lnTo>
                    <a:pt x="49158" y="43487"/>
                  </a:lnTo>
                  <a:lnTo>
                    <a:pt x="49894" y="43379"/>
                  </a:lnTo>
                  <a:lnTo>
                    <a:pt x="50626" y="43271"/>
                  </a:lnTo>
                  <a:lnTo>
                    <a:pt x="52085" y="43027"/>
                  </a:lnTo>
                  <a:lnTo>
                    <a:pt x="53534" y="42763"/>
                  </a:lnTo>
                  <a:lnTo>
                    <a:pt x="54978" y="42489"/>
                  </a:lnTo>
                  <a:close/>
                  <a:moveTo>
                    <a:pt x="53994" y="54586"/>
                  </a:moveTo>
                  <a:lnTo>
                    <a:pt x="54470" y="54605"/>
                  </a:lnTo>
                  <a:lnTo>
                    <a:pt x="54940" y="54625"/>
                  </a:lnTo>
                  <a:lnTo>
                    <a:pt x="55410" y="54654"/>
                  </a:lnTo>
                  <a:lnTo>
                    <a:pt x="55876" y="54693"/>
                  </a:lnTo>
                  <a:lnTo>
                    <a:pt x="56341" y="54752"/>
                  </a:lnTo>
                  <a:lnTo>
                    <a:pt x="56802" y="54820"/>
                  </a:lnTo>
                  <a:lnTo>
                    <a:pt x="57263" y="54898"/>
                  </a:lnTo>
                  <a:lnTo>
                    <a:pt x="57719" y="54987"/>
                  </a:lnTo>
                  <a:lnTo>
                    <a:pt x="58171" y="55094"/>
                  </a:lnTo>
                  <a:lnTo>
                    <a:pt x="58617" y="55221"/>
                  </a:lnTo>
                  <a:lnTo>
                    <a:pt x="59064" y="55358"/>
                  </a:lnTo>
                  <a:lnTo>
                    <a:pt x="59501" y="55515"/>
                  </a:lnTo>
                  <a:lnTo>
                    <a:pt x="59933" y="55691"/>
                  </a:lnTo>
                  <a:lnTo>
                    <a:pt x="60361" y="55886"/>
                  </a:lnTo>
                  <a:lnTo>
                    <a:pt x="60779" y="56092"/>
                  </a:lnTo>
                  <a:lnTo>
                    <a:pt x="60988" y="56209"/>
                  </a:lnTo>
                  <a:lnTo>
                    <a:pt x="61197" y="56326"/>
                  </a:lnTo>
                  <a:lnTo>
                    <a:pt x="61401" y="56453"/>
                  </a:lnTo>
                  <a:lnTo>
                    <a:pt x="61601" y="56580"/>
                  </a:lnTo>
                  <a:lnTo>
                    <a:pt x="61805" y="56717"/>
                  </a:lnTo>
                  <a:lnTo>
                    <a:pt x="62005" y="56854"/>
                  </a:lnTo>
                  <a:lnTo>
                    <a:pt x="62199" y="57001"/>
                  </a:lnTo>
                  <a:lnTo>
                    <a:pt x="62394" y="57157"/>
                  </a:lnTo>
                  <a:lnTo>
                    <a:pt x="62589" y="57314"/>
                  </a:lnTo>
                  <a:lnTo>
                    <a:pt x="62779" y="57480"/>
                  </a:lnTo>
                  <a:lnTo>
                    <a:pt x="62969" y="57646"/>
                  </a:lnTo>
                  <a:lnTo>
                    <a:pt x="63154" y="57822"/>
                  </a:lnTo>
                  <a:lnTo>
                    <a:pt x="63340" y="58008"/>
                  </a:lnTo>
                  <a:lnTo>
                    <a:pt x="63520" y="58204"/>
                  </a:lnTo>
                  <a:lnTo>
                    <a:pt x="63701" y="58399"/>
                  </a:lnTo>
                  <a:lnTo>
                    <a:pt x="63876" y="58595"/>
                  </a:lnTo>
                  <a:lnTo>
                    <a:pt x="64052" y="58810"/>
                  </a:lnTo>
                  <a:lnTo>
                    <a:pt x="64223" y="59025"/>
                  </a:lnTo>
                  <a:lnTo>
                    <a:pt x="64394" y="59240"/>
                  </a:lnTo>
                  <a:lnTo>
                    <a:pt x="64561" y="59475"/>
                  </a:lnTo>
                  <a:lnTo>
                    <a:pt x="64727" y="59710"/>
                  </a:lnTo>
                  <a:lnTo>
                    <a:pt x="64888" y="59954"/>
                  </a:lnTo>
                  <a:lnTo>
                    <a:pt x="65050" y="60208"/>
                  </a:lnTo>
                  <a:lnTo>
                    <a:pt x="65207" y="60463"/>
                  </a:lnTo>
                  <a:lnTo>
                    <a:pt x="65359" y="60736"/>
                  </a:lnTo>
                  <a:lnTo>
                    <a:pt x="65511" y="61010"/>
                  </a:lnTo>
                  <a:lnTo>
                    <a:pt x="65658" y="61284"/>
                  </a:lnTo>
                  <a:lnTo>
                    <a:pt x="65805" y="61577"/>
                  </a:lnTo>
                  <a:lnTo>
                    <a:pt x="65948" y="61871"/>
                  </a:lnTo>
                  <a:lnTo>
                    <a:pt x="66086" y="62184"/>
                  </a:lnTo>
                  <a:lnTo>
                    <a:pt x="66223" y="62497"/>
                  </a:lnTo>
                  <a:lnTo>
                    <a:pt x="66356" y="62819"/>
                  </a:lnTo>
                  <a:lnTo>
                    <a:pt x="66485" y="63142"/>
                  </a:lnTo>
                  <a:lnTo>
                    <a:pt x="66613" y="63484"/>
                  </a:lnTo>
                  <a:lnTo>
                    <a:pt x="66736" y="63836"/>
                  </a:lnTo>
                  <a:lnTo>
                    <a:pt x="66855" y="64188"/>
                  </a:lnTo>
                  <a:lnTo>
                    <a:pt x="66969" y="64550"/>
                  </a:lnTo>
                  <a:lnTo>
                    <a:pt x="67083" y="64922"/>
                  </a:lnTo>
                  <a:lnTo>
                    <a:pt x="67193" y="65303"/>
                  </a:lnTo>
                  <a:lnTo>
                    <a:pt x="67297" y="65694"/>
                  </a:lnTo>
                  <a:lnTo>
                    <a:pt x="67402" y="66095"/>
                  </a:lnTo>
                  <a:lnTo>
                    <a:pt x="67501" y="66506"/>
                  </a:lnTo>
                  <a:lnTo>
                    <a:pt x="67596" y="66926"/>
                  </a:lnTo>
                  <a:lnTo>
                    <a:pt x="67687" y="67357"/>
                  </a:lnTo>
                  <a:lnTo>
                    <a:pt x="67777" y="67797"/>
                  </a:lnTo>
                  <a:lnTo>
                    <a:pt x="67858" y="68237"/>
                  </a:lnTo>
                  <a:lnTo>
                    <a:pt x="67938" y="68696"/>
                  </a:lnTo>
                  <a:lnTo>
                    <a:pt x="68014" y="69166"/>
                  </a:lnTo>
                  <a:lnTo>
                    <a:pt x="68086" y="69645"/>
                  </a:lnTo>
                  <a:lnTo>
                    <a:pt x="68157" y="70124"/>
                  </a:lnTo>
                  <a:lnTo>
                    <a:pt x="68219" y="70623"/>
                  </a:lnTo>
                  <a:lnTo>
                    <a:pt x="68281" y="71131"/>
                  </a:lnTo>
                  <a:lnTo>
                    <a:pt x="68333" y="71650"/>
                  </a:lnTo>
                  <a:lnTo>
                    <a:pt x="68385" y="72178"/>
                  </a:lnTo>
                  <a:lnTo>
                    <a:pt x="68433" y="72715"/>
                  </a:lnTo>
                  <a:lnTo>
                    <a:pt x="68475" y="73263"/>
                  </a:lnTo>
                  <a:lnTo>
                    <a:pt x="68513" y="73830"/>
                  </a:lnTo>
                  <a:lnTo>
                    <a:pt x="68547" y="74397"/>
                  </a:lnTo>
                  <a:lnTo>
                    <a:pt x="68580" y="74984"/>
                  </a:lnTo>
                  <a:lnTo>
                    <a:pt x="68604" y="75571"/>
                  </a:lnTo>
                  <a:lnTo>
                    <a:pt x="68627" y="76236"/>
                  </a:lnTo>
                  <a:lnTo>
                    <a:pt x="68646" y="76901"/>
                  </a:lnTo>
                  <a:lnTo>
                    <a:pt x="68661" y="77576"/>
                  </a:lnTo>
                  <a:lnTo>
                    <a:pt x="68675" y="78241"/>
                  </a:lnTo>
                  <a:lnTo>
                    <a:pt x="68680" y="78905"/>
                  </a:lnTo>
                  <a:lnTo>
                    <a:pt x="68684" y="79580"/>
                  </a:lnTo>
                  <a:lnTo>
                    <a:pt x="68689" y="80255"/>
                  </a:lnTo>
                  <a:lnTo>
                    <a:pt x="68684" y="80930"/>
                  </a:lnTo>
                  <a:lnTo>
                    <a:pt x="68680" y="81595"/>
                  </a:lnTo>
                  <a:lnTo>
                    <a:pt x="68670" y="82269"/>
                  </a:lnTo>
                  <a:lnTo>
                    <a:pt x="68656" y="82954"/>
                  </a:lnTo>
                  <a:lnTo>
                    <a:pt x="68642" y="83629"/>
                  </a:lnTo>
                  <a:lnTo>
                    <a:pt x="68604" y="84978"/>
                  </a:lnTo>
                  <a:lnTo>
                    <a:pt x="68551" y="86337"/>
                  </a:lnTo>
                  <a:lnTo>
                    <a:pt x="68494" y="87706"/>
                  </a:lnTo>
                  <a:lnTo>
                    <a:pt x="68423" y="89066"/>
                  </a:lnTo>
                  <a:lnTo>
                    <a:pt x="68347" y="90435"/>
                  </a:lnTo>
                  <a:lnTo>
                    <a:pt x="68262" y="91804"/>
                  </a:lnTo>
                  <a:lnTo>
                    <a:pt x="68167" y="93163"/>
                  </a:lnTo>
                  <a:lnTo>
                    <a:pt x="68067" y="94542"/>
                  </a:lnTo>
                  <a:lnTo>
                    <a:pt x="67962" y="95911"/>
                  </a:lnTo>
                  <a:lnTo>
                    <a:pt x="67858" y="97280"/>
                  </a:lnTo>
                  <a:lnTo>
                    <a:pt x="67744" y="98649"/>
                  </a:lnTo>
                  <a:lnTo>
                    <a:pt x="67630" y="100018"/>
                  </a:lnTo>
                  <a:lnTo>
                    <a:pt x="67392" y="102756"/>
                  </a:lnTo>
                  <a:lnTo>
                    <a:pt x="67155" y="105494"/>
                  </a:lnTo>
                  <a:lnTo>
                    <a:pt x="66922" y="108213"/>
                  </a:lnTo>
                  <a:lnTo>
                    <a:pt x="66808" y="109572"/>
                  </a:lnTo>
                  <a:lnTo>
                    <a:pt x="66698" y="110931"/>
                  </a:lnTo>
                  <a:lnTo>
                    <a:pt x="66594" y="112281"/>
                  </a:lnTo>
                  <a:lnTo>
                    <a:pt x="66489" y="113630"/>
                  </a:lnTo>
                  <a:lnTo>
                    <a:pt x="66394" y="114979"/>
                  </a:lnTo>
                  <a:lnTo>
                    <a:pt x="66309" y="116319"/>
                  </a:lnTo>
                  <a:lnTo>
                    <a:pt x="66228" y="117649"/>
                  </a:lnTo>
                  <a:lnTo>
                    <a:pt x="66152" y="118979"/>
                  </a:lnTo>
                  <a:lnTo>
                    <a:pt x="64770" y="118891"/>
                  </a:lnTo>
                  <a:lnTo>
                    <a:pt x="63387" y="118803"/>
                  </a:lnTo>
                  <a:lnTo>
                    <a:pt x="62000" y="118725"/>
                  </a:lnTo>
                  <a:lnTo>
                    <a:pt x="60617" y="118656"/>
                  </a:lnTo>
                  <a:lnTo>
                    <a:pt x="57847" y="118529"/>
                  </a:lnTo>
                  <a:lnTo>
                    <a:pt x="55078" y="118422"/>
                  </a:lnTo>
                  <a:lnTo>
                    <a:pt x="52308" y="118324"/>
                  </a:lnTo>
                  <a:lnTo>
                    <a:pt x="49538" y="118246"/>
                  </a:lnTo>
                  <a:lnTo>
                    <a:pt x="46768" y="118187"/>
                  </a:lnTo>
                  <a:lnTo>
                    <a:pt x="43998" y="118138"/>
                  </a:lnTo>
                  <a:lnTo>
                    <a:pt x="41229" y="118089"/>
                  </a:lnTo>
                  <a:lnTo>
                    <a:pt x="38459" y="118060"/>
                  </a:lnTo>
                  <a:lnTo>
                    <a:pt x="32915" y="117991"/>
                  </a:lnTo>
                  <a:lnTo>
                    <a:pt x="27380" y="117923"/>
                  </a:lnTo>
                  <a:lnTo>
                    <a:pt x="24610" y="117884"/>
                  </a:lnTo>
                  <a:lnTo>
                    <a:pt x="21840" y="117835"/>
                  </a:lnTo>
                  <a:lnTo>
                    <a:pt x="21859" y="117727"/>
                  </a:lnTo>
                  <a:lnTo>
                    <a:pt x="21873" y="117600"/>
                  </a:lnTo>
                  <a:lnTo>
                    <a:pt x="21888" y="117483"/>
                  </a:lnTo>
                  <a:lnTo>
                    <a:pt x="21892" y="117346"/>
                  </a:lnTo>
                  <a:lnTo>
                    <a:pt x="21897" y="117209"/>
                  </a:lnTo>
                  <a:lnTo>
                    <a:pt x="21892" y="117072"/>
                  </a:lnTo>
                  <a:lnTo>
                    <a:pt x="21883" y="116925"/>
                  </a:lnTo>
                  <a:lnTo>
                    <a:pt x="21869" y="116779"/>
                  </a:lnTo>
                  <a:lnTo>
                    <a:pt x="21669" y="115234"/>
                  </a:lnTo>
                  <a:lnTo>
                    <a:pt x="21465" y="113669"/>
                  </a:lnTo>
                  <a:lnTo>
                    <a:pt x="21047" y="110471"/>
                  </a:lnTo>
                  <a:lnTo>
                    <a:pt x="20624" y="107215"/>
                  </a:lnTo>
                  <a:lnTo>
                    <a:pt x="20415" y="105562"/>
                  </a:lnTo>
                  <a:lnTo>
                    <a:pt x="20206" y="103900"/>
                  </a:lnTo>
                  <a:lnTo>
                    <a:pt x="20001" y="102218"/>
                  </a:lnTo>
                  <a:lnTo>
                    <a:pt x="19807" y="100536"/>
                  </a:lnTo>
                  <a:lnTo>
                    <a:pt x="19621" y="98844"/>
                  </a:lnTo>
                  <a:lnTo>
                    <a:pt x="19441" y="97143"/>
                  </a:lnTo>
                  <a:lnTo>
                    <a:pt x="19355" y="96292"/>
                  </a:lnTo>
                  <a:lnTo>
                    <a:pt x="19275" y="95441"/>
                  </a:lnTo>
                  <a:lnTo>
                    <a:pt x="19194" y="94591"/>
                  </a:lnTo>
                  <a:lnTo>
                    <a:pt x="19118" y="93730"/>
                  </a:lnTo>
                  <a:lnTo>
                    <a:pt x="19047" y="92879"/>
                  </a:lnTo>
                  <a:lnTo>
                    <a:pt x="18980" y="92029"/>
                  </a:lnTo>
                  <a:lnTo>
                    <a:pt x="18914" y="91168"/>
                  </a:lnTo>
                  <a:lnTo>
                    <a:pt x="18856" y="90317"/>
                  </a:lnTo>
                  <a:lnTo>
                    <a:pt x="18799" y="89457"/>
                  </a:lnTo>
                  <a:lnTo>
                    <a:pt x="18747" y="88606"/>
                  </a:lnTo>
                  <a:lnTo>
                    <a:pt x="18700" y="87755"/>
                  </a:lnTo>
                  <a:lnTo>
                    <a:pt x="18662" y="86905"/>
                  </a:lnTo>
                  <a:lnTo>
                    <a:pt x="18624" y="86054"/>
                  </a:lnTo>
                  <a:lnTo>
                    <a:pt x="18590" y="85203"/>
                  </a:lnTo>
                  <a:lnTo>
                    <a:pt x="18567" y="84352"/>
                  </a:lnTo>
                  <a:lnTo>
                    <a:pt x="18548" y="83501"/>
                  </a:lnTo>
                  <a:lnTo>
                    <a:pt x="18533" y="82661"/>
                  </a:lnTo>
                  <a:lnTo>
                    <a:pt x="18524" y="81820"/>
                  </a:lnTo>
                  <a:lnTo>
                    <a:pt x="18524" y="80979"/>
                  </a:lnTo>
                  <a:lnTo>
                    <a:pt x="18529" y="80138"/>
                  </a:lnTo>
                  <a:lnTo>
                    <a:pt x="18538" y="79306"/>
                  </a:lnTo>
                  <a:lnTo>
                    <a:pt x="18557" y="78475"/>
                  </a:lnTo>
                  <a:lnTo>
                    <a:pt x="18586" y="77644"/>
                  </a:lnTo>
                  <a:lnTo>
                    <a:pt x="18614" y="76813"/>
                  </a:lnTo>
                  <a:lnTo>
                    <a:pt x="18657" y="75991"/>
                  </a:lnTo>
                  <a:lnTo>
                    <a:pt x="18704" y="75170"/>
                  </a:lnTo>
                  <a:lnTo>
                    <a:pt x="18761" y="74358"/>
                  </a:lnTo>
                  <a:lnTo>
                    <a:pt x="18823" y="73547"/>
                  </a:lnTo>
                  <a:lnTo>
                    <a:pt x="18894" y="72735"/>
                  </a:lnTo>
                  <a:lnTo>
                    <a:pt x="18975" y="71933"/>
                  </a:lnTo>
                  <a:lnTo>
                    <a:pt x="19066" y="71131"/>
                  </a:lnTo>
                  <a:lnTo>
                    <a:pt x="19165" y="70339"/>
                  </a:lnTo>
                  <a:lnTo>
                    <a:pt x="19270" y="69547"/>
                  </a:lnTo>
                  <a:lnTo>
                    <a:pt x="19389" y="68765"/>
                  </a:lnTo>
                  <a:lnTo>
                    <a:pt x="19512" y="67992"/>
                  </a:lnTo>
                  <a:lnTo>
                    <a:pt x="19650" y="67220"/>
                  </a:lnTo>
                  <a:lnTo>
                    <a:pt x="19797" y="66447"/>
                  </a:lnTo>
                  <a:lnTo>
                    <a:pt x="19949" y="65685"/>
                  </a:lnTo>
                  <a:lnTo>
                    <a:pt x="20115" y="64932"/>
                  </a:lnTo>
                  <a:lnTo>
                    <a:pt x="20291" y="64179"/>
                  </a:lnTo>
                  <a:lnTo>
                    <a:pt x="20386" y="63797"/>
                  </a:lnTo>
                  <a:lnTo>
                    <a:pt x="20481" y="63416"/>
                  </a:lnTo>
                  <a:lnTo>
                    <a:pt x="20576" y="63054"/>
                  </a:lnTo>
                  <a:lnTo>
                    <a:pt x="20676" y="62702"/>
                  </a:lnTo>
                  <a:lnTo>
                    <a:pt x="20771" y="62370"/>
                  </a:lnTo>
                  <a:lnTo>
                    <a:pt x="20866" y="62037"/>
                  </a:lnTo>
                  <a:lnTo>
                    <a:pt x="20966" y="61724"/>
                  </a:lnTo>
                  <a:lnTo>
                    <a:pt x="21061" y="61421"/>
                  </a:lnTo>
                  <a:lnTo>
                    <a:pt x="21156" y="61128"/>
                  </a:lnTo>
                  <a:lnTo>
                    <a:pt x="21256" y="60844"/>
                  </a:lnTo>
                  <a:lnTo>
                    <a:pt x="21355" y="60580"/>
                  </a:lnTo>
                  <a:lnTo>
                    <a:pt x="21455" y="60316"/>
                  </a:lnTo>
                  <a:lnTo>
                    <a:pt x="21555" y="60071"/>
                  </a:lnTo>
                  <a:lnTo>
                    <a:pt x="21655" y="59827"/>
                  </a:lnTo>
                  <a:lnTo>
                    <a:pt x="21755" y="59602"/>
                  </a:lnTo>
                  <a:lnTo>
                    <a:pt x="21854" y="59377"/>
                  </a:lnTo>
                  <a:lnTo>
                    <a:pt x="21959" y="59172"/>
                  </a:lnTo>
                  <a:lnTo>
                    <a:pt x="22063" y="58966"/>
                  </a:lnTo>
                  <a:lnTo>
                    <a:pt x="22168" y="58771"/>
                  </a:lnTo>
                  <a:lnTo>
                    <a:pt x="22272" y="58595"/>
                  </a:lnTo>
                  <a:lnTo>
                    <a:pt x="22377" y="58419"/>
                  </a:lnTo>
                  <a:lnTo>
                    <a:pt x="22486" y="58253"/>
                  </a:lnTo>
                  <a:lnTo>
                    <a:pt x="22595" y="58086"/>
                  </a:lnTo>
                  <a:lnTo>
                    <a:pt x="22705" y="57940"/>
                  </a:lnTo>
                  <a:lnTo>
                    <a:pt x="22819" y="57793"/>
                  </a:lnTo>
                  <a:lnTo>
                    <a:pt x="22928" y="57656"/>
                  </a:lnTo>
                  <a:lnTo>
                    <a:pt x="23042" y="57529"/>
                  </a:lnTo>
                  <a:lnTo>
                    <a:pt x="23161" y="57402"/>
                  </a:lnTo>
                  <a:lnTo>
                    <a:pt x="23275" y="57294"/>
                  </a:lnTo>
                  <a:lnTo>
                    <a:pt x="23394" y="57177"/>
                  </a:lnTo>
                  <a:lnTo>
                    <a:pt x="23512" y="57079"/>
                  </a:lnTo>
                  <a:lnTo>
                    <a:pt x="23636" y="56981"/>
                  </a:lnTo>
                  <a:lnTo>
                    <a:pt x="23759" y="56893"/>
                  </a:lnTo>
                  <a:lnTo>
                    <a:pt x="23883" y="56805"/>
                  </a:lnTo>
                  <a:lnTo>
                    <a:pt x="24011" y="56717"/>
                  </a:lnTo>
                  <a:lnTo>
                    <a:pt x="24140" y="56649"/>
                  </a:lnTo>
                  <a:lnTo>
                    <a:pt x="24401" y="56512"/>
                  </a:lnTo>
                  <a:lnTo>
                    <a:pt x="24672" y="56385"/>
                  </a:lnTo>
                  <a:lnTo>
                    <a:pt x="24947" y="56277"/>
                  </a:lnTo>
                  <a:lnTo>
                    <a:pt x="25237" y="56189"/>
                  </a:lnTo>
                  <a:lnTo>
                    <a:pt x="25532" y="56111"/>
                  </a:lnTo>
                  <a:lnTo>
                    <a:pt x="25840" y="56043"/>
                  </a:lnTo>
                  <a:lnTo>
                    <a:pt x="26159" y="55984"/>
                  </a:lnTo>
                  <a:lnTo>
                    <a:pt x="26482" y="55925"/>
                  </a:lnTo>
                  <a:lnTo>
                    <a:pt x="27171" y="55827"/>
                  </a:lnTo>
                  <a:lnTo>
                    <a:pt x="27902" y="55730"/>
                  </a:lnTo>
                  <a:lnTo>
                    <a:pt x="28686" y="55622"/>
                  </a:lnTo>
                  <a:lnTo>
                    <a:pt x="29313" y="55554"/>
                  </a:lnTo>
                  <a:lnTo>
                    <a:pt x="29940" y="55495"/>
                  </a:lnTo>
                  <a:lnTo>
                    <a:pt x="30568" y="55456"/>
                  </a:lnTo>
                  <a:lnTo>
                    <a:pt x="31195" y="55427"/>
                  </a:lnTo>
                  <a:lnTo>
                    <a:pt x="32444" y="55378"/>
                  </a:lnTo>
                  <a:lnTo>
                    <a:pt x="33689" y="55329"/>
                  </a:lnTo>
                  <a:lnTo>
                    <a:pt x="35143" y="55251"/>
                  </a:lnTo>
                  <a:lnTo>
                    <a:pt x="36597" y="55182"/>
                  </a:lnTo>
                  <a:lnTo>
                    <a:pt x="38050" y="55133"/>
                  </a:lnTo>
                  <a:lnTo>
                    <a:pt x="39504" y="55094"/>
                  </a:lnTo>
                  <a:lnTo>
                    <a:pt x="40953" y="55055"/>
                  </a:lnTo>
                  <a:lnTo>
                    <a:pt x="42407" y="55026"/>
                  </a:lnTo>
                  <a:lnTo>
                    <a:pt x="43861" y="55006"/>
                  </a:lnTo>
                  <a:lnTo>
                    <a:pt x="45314" y="54996"/>
                  </a:lnTo>
                  <a:lnTo>
                    <a:pt x="45737" y="54996"/>
                  </a:lnTo>
                  <a:lnTo>
                    <a:pt x="46165" y="54977"/>
                  </a:lnTo>
                  <a:lnTo>
                    <a:pt x="47034" y="54938"/>
                  </a:lnTo>
                  <a:lnTo>
                    <a:pt x="47928" y="54879"/>
                  </a:lnTo>
                  <a:lnTo>
                    <a:pt x="48835" y="54820"/>
                  </a:lnTo>
                  <a:lnTo>
                    <a:pt x="49757" y="54752"/>
                  </a:lnTo>
                  <a:lnTo>
                    <a:pt x="50688" y="54683"/>
                  </a:lnTo>
                  <a:lnTo>
                    <a:pt x="51628" y="54634"/>
                  </a:lnTo>
                  <a:lnTo>
                    <a:pt x="52574" y="54595"/>
                  </a:lnTo>
                  <a:lnTo>
                    <a:pt x="53049" y="54586"/>
                  </a:lnTo>
                  <a:close/>
                  <a:moveTo>
                    <a:pt x="33361" y="122059"/>
                  </a:moveTo>
                  <a:lnTo>
                    <a:pt x="37927" y="122196"/>
                  </a:lnTo>
                  <a:lnTo>
                    <a:pt x="42488" y="122323"/>
                  </a:lnTo>
                  <a:lnTo>
                    <a:pt x="47053" y="122431"/>
                  </a:lnTo>
                  <a:lnTo>
                    <a:pt x="51619" y="122529"/>
                  </a:lnTo>
                  <a:lnTo>
                    <a:pt x="51619" y="126069"/>
                  </a:lnTo>
                  <a:lnTo>
                    <a:pt x="50479" y="126039"/>
                  </a:lnTo>
                  <a:lnTo>
                    <a:pt x="49339" y="126000"/>
                  </a:lnTo>
                  <a:lnTo>
                    <a:pt x="48203" y="125951"/>
                  </a:lnTo>
                  <a:lnTo>
                    <a:pt x="47063" y="125893"/>
                  </a:lnTo>
                  <a:lnTo>
                    <a:pt x="45927" y="125824"/>
                  </a:lnTo>
                  <a:lnTo>
                    <a:pt x="44787" y="125746"/>
                  </a:lnTo>
                  <a:lnTo>
                    <a:pt x="42516" y="125580"/>
                  </a:lnTo>
                  <a:lnTo>
                    <a:pt x="37970" y="125218"/>
                  </a:lnTo>
                  <a:lnTo>
                    <a:pt x="35699" y="125042"/>
                  </a:lnTo>
                  <a:lnTo>
                    <a:pt x="34563" y="124964"/>
                  </a:lnTo>
                  <a:lnTo>
                    <a:pt x="33428" y="124895"/>
                  </a:lnTo>
                  <a:lnTo>
                    <a:pt x="33409" y="124181"/>
                  </a:lnTo>
                  <a:lnTo>
                    <a:pt x="33394" y="123467"/>
                  </a:lnTo>
                  <a:lnTo>
                    <a:pt x="33375" y="122763"/>
                  </a:lnTo>
                  <a:lnTo>
                    <a:pt x="33361" y="122059"/>
                  </a:lnTo>
                  <a:close/>
                  <a:moveTo>
                    <a:pt x="51619" y="127790"/>
                  </a:moveTo>
                  <a:lnTo>
                    <a:pt x="51619" y="129687"/>
                  </a:lnTo>
                  <a:lnTo>
                    <a:pt x="51624" y="131584"/>
                  </a:lnTo>
                  <a:lnTo>
                    <a:pt x="51643" y="135388"/>
                  </a:lnTo>
                  <a:lnTo>
                    <a:pt x="51096" y="135251"/>
                  </a:lnTo>
                  <a:lnTo>
                    <a:pt x="50545" y="135124"/>
                  </a:lnTo>
                  <a:lnTo>
                    <a:pt x="49999" y="135006"/>
                  </a:lnTo>
                  <a:lnTo>
                    <a:pt x="49443" y="134899"/>
                  </a:lnTo>
                  <a:lnTo>
                    <a:pt x="48892" y="134801"/>
                  </a:lnTo>
                  <a:lnTo>
                    <a:pt x="48336" y="134713"/>
                  </a:lnTo>
                  <a:lnTo>
                    <a:pt x="47780" y="134635"/>
                  </a:lnTo>
                  <a:lnTo>
                    <a:pt x="47220" y="134557"/>
                  </a:lnTo>
                  <a:lnTo>
                    <a:pt x="46664" y="134498"/>
                  </a:lnTo>
                  <a:lnTo>
                    <a:pt x="46103" y="134439"/>
                  </a:lnTo>
                  <a:lnTo>
                    <a:pt x="45543" y="134390"/>
                  </a:lnTo>
                  <a:lnTo>
                    <a:pt x="44982" y="134351"/>
                  </a:lnTo>
                  <a:lnTo>
                    <a:pt x="44417" y="134322"/>
                  </a:lnTo>
                  <a:lnTo>
                    <a:pt x="43856" y="134293"/>
                  </a:lnTo>
                  <a:lnTo>
                    <a:pt x="43295" y="134273"/>
                  </a:lnTo>
                  <a:lnTo>
                    <a:pt x="42730" y="134253"/>
                  </a:lnTo>
                  <a:lnTo>
                    <a:pt x="41609" y="134244"/>
                  </a:lnTo>
                  <a:lnTo>
                    <a:pt x="40483" y="134253"/>
                  </a:lnTo>
                  <a:lnTo>
                    <a:pt x="39362" y="134283"/>
                  </a:lnTo>
                  <a:lnTo>
                    <a:pt x="38240" y="134322"/>
                  </a:lnTo>
                  <a:lnTo>
                    <a:pt x="37124" y="134381"/>
                  </a:lnTo>
                  <a:lnTo>
                    <a:pt x="36012" y="134449"/>
                  </a:lnTo>
                  <a:lnTo>
                    <a:pt x="34910" y="134518"/>
                  </a:lnTo>
                  <a:lnTo>
                    <a:pt x="33808" y="134596"/>
                  </a:lnTo>
                  <a:lnTo>
                    <a:pt x="33770" y="134606"/>
                  </a:lnTo>
                  <a:lnTo>
                    <a:pt x="33732" y="134625"/>
                  </a:lnTo>
                  <a:lnTo>
                    <a:pt x="33651" y="134684"/>
                  </a:lnTo>
                  <a:lnTo>
                    <a:pt x="33494" y="128005"/>
                  </a:lnTo>
                  <a:lnTo>
                    <a:pt x="34050" y="128122"/>
                  </a:lnTo>
                  <a:lnTo>
                    <a:pt x="34615" y="128230"/>
                  </a:lnTo>
                  <a:lnTo>
                    <a:pt x="35176" y="128328"/>
                  </a:lnTo>
                  <a:lnTo>
                    <a:pt x="35741" y="128416"/>
                  </a:lnTo>
                  <a:lnTo>
                    <a:pt x="36307" y="128494"/>
                  </a:lnTo>
                  <a:lnTo>
                    <a:pt x="36872" y="128572"/>
                  </a:lnTo>
                  <a:lnTo>
                    <a:pt x="37437" y="128631"/>
                  </a:lnTo>
                  <a:lnTo>
                    <a:pt x="38003" y="128680"/>
                  </a:lnTo>
                  <a:lnTo>
                    <a:pt x="38573" y="128728"/>
                  </a:lnTo>
                  <a:lnTo>
                    <a:pt x="39143" y="128768"/>
                  </a:lnTo>
                  <a:lnTo>
                    <a:pt x="39708" y="128787"/>
                  </a:lnTo>
                  <a:lnTo>
                    <a:pt x="40278" y="128807"/>
                  </a:lnTo>
                  <a:lnTo>
                    <a:pt x="40849" y="128826"/>
                  </a:lnTo>
                  <a:lnTo>
                    <a:pt x="41989" y="128826"/>
                  </a:lnTo>
                  <a:lnTo>
                    <a:pt x="42559" y="128816"/>
                  </a:lnTo>
                  <a:lnTo>
                    <a:pt x="43129" y="128797"/>
                  </a:lnTo>
                  <a:lnTo>
                    <a:pt x="43699" y="128768"/>
                  </a:lnTo>
                  <a:lnTo>
                    <a:pt x="44269" y="128738"/>
                  </a:lnTo>
                  <a:lnTo>
                    <a:pt x="44839" y="128699"/>
                  </a:lnTo>
                  <a:lnTo>
                    <a:pt x="45410" y="128660"/>
                  </a:lnTo>
                  <a:lnTo>
                    <a:pt x="45975" y="128611"/>
                  </a:lnTo>
                  <a:lnTo>
                    <a:pt x="46545" y="128552"/>
                  </a:lnTo>
                  <a:lnTo>
                    <a:pt x="47110" y="128484"/>
                  </a:lnTo>
                  <a:lnTo>
                    <a:pt x="48246" y="128347"/>
                  </a:lnTo>
                  <a:lnTo>
                    <a:pt x="49372" y="128181"/>
                  </a:lnTo>
                  <a:lnTo>
                    <a:pt x="50498" y="127995"/>
                  </a:lnTo>
                  <a:lnTo>
                    <a:pt x="51619" y="127790"/>
                  </a:lnTo>
                  <a:close/>
                  <a:moveTo>
                    <a:pt x="51643" y="137080"/>
                  </a:moveTo>
                  <a:lnTo>
                    <a:pt x="51647" y="138390"/>
                  </a:lnTo>
                  <a:lnTo>
                    <a:pt x="51652" y="139691"/>
                  </a:lnTo>
                  <a:lnTo>
                    <a:pt x="51652" y="141001"/>
                  </a:lnTo>
                  <a:lnTo>
                    <a:pt x="51657" y="142311"/>
                  </a:lnTo>
                  <a:lnTo>
                    <a:pt x="50541" y="142331"/>
                  </a:lnTo>
                  <a:lnTo>
                    <a:pt x="49424" y="142341"/>
                  </a:lnTo>
                  <a:lnTo>
                    <a:pt x="48303" y="142341"/>
                  </a:lnTo>
                  <a:lnTo>
                    <a:pt x="47186" y="142321"/>
                  </a:lnTo>
                  <a:lnTo>
                    <a:pt x="46070" y="142301"/>
                  </a:lnTo>
                  <a:lnTo>
                    <a:pt x="44949" y="142272"/>
                  </a:lnTo>
                  <a:lnTo>
                    <a:pt x="42716" y="142204"/>
                  </a:lnTo>
                  <a:lnTo>
                    <a:pt x="40478" y="142135"/>
                  </a:lnTo>
                  <a:lnTo>
                    <a:pt x="39362" y="142116"/>
                  </a:lnTo>
                  <a:lnTo>
                    <a:pt x="38245" y="142096"/>
                  </a:lnTo>
                  <a:lnTo>
                    <a:pt x="37129" y="142077"/>
                  </a:lnTo>
                  <a:lnTo>
                    <a:pt x="36012" y="142077"/>
                  </a:lnTo>
                  <a:lnTo>
                    <a:pt x="34896" y="142096"/>
                  </a:lnTo>
                  <a:lnTo>
                    <a:pt x="33784" y="142116"/>
                  </a:lnTo>
                  <a:lnTo>
                    <a:pt x="33760" y="140991"/>
                  </a:lnTo>
                  <a:lnTo>
                    <a:pt x="33736" y="139857"/>
                  </a:lnTo>
                  <a:lnTo>
                    <a:pt x="33713" y="138722"/>
                  </a:lnTo>
                  <a:lnTo>
                    <a:pt x="33689" y="137598"/>
                  </a:lnTo>
                  <a:lnTo>
                    <a:pt x="33727" y="137608"/>
                  </a:lnTo>
                  <a:lnTo>
                    <a:pt x="33755" y="137627"/>
                  </a:lnTo>
                  <a:lnTo>
                    <a:pt x="33784" y="137647"/>
                  </a:lnTo>
                  <a:lnTo>
                    <a:pt x="33808" y="137647"/>
                  </a:lnTo>
                  <a:lnTo>
                    <a:pt x="34915" y="137666"/>
                  </a:lnTo>
                  <a:lnTo>
                    <a:pt x="36022" y="137686"/>
                  </a:lnTo>
                  <a:lnTo>
                    <a:pt x="38250" y="137735"/>
                  </a:lnTo>
                  <a:lnTo>
                    <a:pt x="40488" y="137774"/>
                  </a:lnTo>
                  <a:lnTo>
                    <a:pt x="41609" y="137784"/>
                  </a:lnTo>
                  <a:lnTo>
                    <a:pt x="42730" y="137784"/>
                  </a:lnTo>
                  <a:lnTo>
                    <a:pt x="43851" y="137774"/>
                  </a:lnTo>
                  <a:lnTo>
                    <a:pt x="44972" y="137745"/>
                  </a:lnTo>
                  <a:lnTo>
                    <a:pt x="46094" y="137696"/>
                  </a:lnTo>
                  <a:lnTo>
                    <a:pt x="47210" y="137627"/>
                  </a:lnTo>
                  <a:lnTo>
                    <a:pt x="47766" y="137578"/>
                  </a:lnTo>
                  <a:lnTo>
                    <a:pt x="48322" y="137529"/>
                  </a:lnTo>
                  <a:lnTo>
                    <a:pt x="48878" y="137471"/>
                  </a:lnTo>
                  <a:lnTo>
                    <a:pt x="49434" y="137412"/>
                  </a:lnTo>
                  <a:lnTo>
                    <a:pt x="49989" y="137344"/>
                  </a:lnTo>
                  <a:lnTo>
                    <a:pt x="50541" y="137265"/>
                  </a:lnTo>
                  <a:lnTo>
                    <a:pt x="51092" y="137177"/>
                  </a:lnTo>
                  <a:lnTo>
                    <a:pt x="51643" y="137080"/>
                  </a:lnTo>
                  <a:close/>
                  <a:moveTo>
                    <a:pt x="51671" y="143974"/>
                  </a:moveTo>
                  <a:lnTo>
                    <a:pt x="51685" y="145528"/>
                  </a:lnTo>
                  <a:lnTo>
                    <a:pt x="51700" y="147074"/>
                  </a:lnTo>
                  <a:lnTo>
                    <a:pt x="51714" y="148619"/>
                  </a:lnTo>
                  <a:lnTo>
                    <a:pt x="51724" y="149391"/>
                  </a:lnTo>
                  <a:lnTo>
                    <a:pt x="51738" y="150164"/>
                  </a:lnTo>
                  <a:lnTo>
                    <a:pt x="51738" y="150164"/>
                  </a:lnTo>
                  <a:lnTo>
                    <a:pt x="49505" y="149968"/>
                  </a:lnTo>
                  <a:lnTo>
                    <a:pt x="48384" y="149870"/>
                  </a:lnTo>
                  <a:lnTo>
                    <a:pt x="47267" y="149792"/>
                  </a:lnTo>
                  <a:lnTo>
                    <a:pt x="46146" y="149714"/>
                  </a:lnTo>
                  <a:lnTo>
                    <a:pt x="45025" y="149655"/>
                  </a:lnTo>
                  <a:lnTo>
                    <a:pt x="43903" y="149596"/>
                  </a:lnTo>
                  <a:lnTo>
                    <a:pt x="42777" y="149548"/>
                  </a:lnTo>
                  <a:lnTo>
                    <a:pt x="41656" y="149518"/>
                  </a:lnTo>
                  <a:lnTo>
                    <a:pt x="40535" y="149499"/>
                  </a:lnTo>
                  <a:lnTo>
                    <a:pt x="39414" y="149489"/>
                  </a:lnTo>
                  <a:lnTo>
                    <a:pt x="38293" y="149499"/>
                  </a:lnTo>
                  <a:lnTo>
                    <a:pt x="37176" y="149518"/>
                  </a:lnTo>
                  <a:lnTo>
                    <a:pt x="36055" y="149557"/>
                  </a:lnTo>
                  <a:lnTo>
                    <a:pt x="34938" y="149616"/>
                  </a:lnTo>
                  <a:lnTo>
                    <a:pt x="33822" y="149694"/>
                  </a:lnTo>
                  <a:lnTo>
                    <a:pt x="33822" y="148491"/>
                  </a:lnTo>
                  <a:lnTo>
                    <a:pt x="33812" y="147289"/>
                  </a:lnTo>
                  <a:lnTo>
                    <a:pt x="33798" y="144873"/>
                  </a:lnTo>
                  <a:lnTo>
                    <a:pt x="34354" y="144942"/>
                  </a:lnTo>
                  <a:lnTo>
                    <a:pt x="34910" y="145010"/>
                  </a:lnTo>
                  <a:lnTo>
                    <a:pt x="35466" y="145059"/>
                  </a:lnTo>
                  <a:lnTo>
                    <a:pt x="36026" y="145108"/>
                  </a:lnTo>
                  <a:lnTo>
                    <a:pt x="36582" y="145147"/>
                  </a:lnTo>
                  <a:lnTo>
                    <a:pt x="37143" y="145176"/>
                  </a:lnTo>
                  <a:lnTo>
                    <a:pt x="37699" y="145196"/>
                  </a:lnTo>
                  <a:lnTo>
                    <a:pt x="38259" y="145206"/>
                  </a:lnTo>
                  <a:lnTo>
                    <a:pt x="38820" y="145216"/>
                  </a:lnTo>
                  <a:lnTo>
                    <a:pt x="39376" y="145216"/>
                  </a:lnTo>
                  <a:lnTo>
                    <a:pt x="39936" y="145206"/>
                  </a:lnTo>
                  <a:lnTo>
                    <a:pt x="40497" y="145196"/>
                  </a:lnTo>
                  <a:lnTo>
                    <a:pt x="41058" y="145167"/>
                  </a:lnTo>
                  <a:lnTo>
                    <a:pt x="41618" y="145147"/>
                  </a:lnTo>
                  <a:lnTo>
                    <a:pt x="42739" y="145079"/>
                  </a:lnTo>
                  <a:lnTo>
                    <a:pt x="43856" y="144991"/>
                  </a:lnTo>
                  <a:lnTo>
                    <a:pt x="44977" y="144883"/>
                  </a:lnTo>
                  <a:lnTo>
                    <a:pt x="46098" y="144756"/>
                  </a:lnTo>
                  <a:lnTo>
                    <a:pt x="47215" y="144619"/>
                  </a:lnTo>
                  <a:lnTo>
                    <a:pt x="48331" y="144472"/>
                  </a:lnTo>
                  <a:lnTo>
                    <a:pt x="49448" y="144316"/>
                  </a:lnTo>
                  <a:lnTo>
                    <a:pt x="50560" y="144150"/>
                  </a:lnTo>
                  <a:lnTo>
                    <a:pt x="51671" y="143974"/>
                  </a:lnTo>
                  <a:close/>
                  <a:moveTo>
                    <a:pt x="51776" y="151934"/>
                  </a:moveTo>
                  <a:lnTo>
                    <a:pt x="51819" y="154261"/>
                  </a:lnTo>
                  <a:lnTo>
                    <a:pt x="51842" y="155425"/>
                  </a:lnTo>
                  <a:lnTo>
                    <a:pt x="51871" y="156588"/>
                  </a:lnTo>
                  <a:lnTo>
                    <a:pt x="47338" y="156637"/>
                  </a:lnTo>
                  <a:lnTo>
                    <a:pt x="42811" y="156706"/>
                  </a:lnTo>
                  <a:lnTo>
                    <a:pt x="33741" y="156833"/>
                  </a:lnTo>
                  <a:lnTo>
                    <a:pt x="33755" y="156285"/>
                  </a:lnTo>
                  <a:lnTo>
                    <a:pt x="33765" y="155728"/>
                  </a:lnTo>
                  <a:lnTo>
                    <a:pt x="33779" y="154613"/>
                  </a:lnTo>
                  <a:lnTo>
                    <a:pt x="33798" y="152393"/>
                  </a:lnTo>
                  <a:lnTo>
                    <a:pt x="34915" y="152471"/>
                  </a:lnTo>
                  <a:lnTo>
                    <a:pt x="36041" y="152530"/>
                  </a:lnTo>
                  <a:lnTo>
                    <a:pt x="37162" y="152569"/>
                  </a:lnTo>
                  <a:lnTo>
                    <a:pt x="38283" y="152589"/>
                  </a:lnTo>
                  <a:lnTo>
                    <a:pt x="39409" y="152599"/>
                  </a:lnTo>
                  <a:lnTo>
                    <a:pt x="40535" y="152599"/>
                  </a:lnTo>
                  <a:lnTo>
                    <a:pt x="41661" y="152569"/>
                  </a:lnTo>
                  <a:lnTo>
                    <a:pt x="42787" y="152540"/>
                  </a:lnTo>
                  <a:lnTo>
                    <a:pt x="43913" y="152491"/>
                  </a:lnTo>
                  <a:lnTo>
                    <a:pt x="45039" y="152442"/>
                  </a:lnTo>
                  <a:lnTo>
                    <a:pt x="46165" y="152374"/>
                  </a:lnTo>
                  <a:lnTo>
                    <a:pt x="47286" y="152295"/>
                  </a:lnTo>
                  <a:lnTo>
                    <a:pt x="48412" y="152217"/>
                  </a:lnTo>
                  <a:lnTo>
                    <a:pt x="49533" y="152129"/>
                  </a:lnTo>
                  <a:lnTo>
                    <a:pt x="51776" y="151934"/>
                  </a:lnTo>
                  <a:close/>
                  <a:moveTo>
                    <a:pt x="67416" y="162886"/>
                  </a:moveTo>
                  <a:lnTo>
                    <a:pt x="67573" y="162896"/>
                  </a:lnTo>
                  <a:lnTo>
                    <a:pt x="67725" y="162915"/>
                  </a:lnTo>
                  <a:lnTo>
                    <a:pt x="67881" y="162935"/>
                  </a:lnTo>
                  <a:lnTo>
                    <a:pt x="68033" y="162974"/>
                  </a:lnTo>
                  <a:lnTo>
                    <a:pt x="68186" y="163023"/>
                  </a:lnTo>
                  <a:lnTo>
                    <a:pt x="68338" y="163081"/>
                  </a:lnTo>
                  <a:lnTo>
                    <a:pt x="68490" y="163150"/>
                  </a:lnTo>
                  <a:lnTo>
                    <a:pt x="68637" y="163228"/>
                  </a:lnTo>
                  <a:lnTo>
                    <a:pt x="68789" y="163306"/>
                  </a:lnTo>
                  <a:lnTo>
                    <a:pt x="68936" y="163404"/>
                  </a:lnTo>
                  <a:lnTo>
                    <a:pt x="69083" y="163502"/>
                  </a:lnTo>
                  <a:lnTo>
                    <a:pt x="69226" y="163609"/>
                  </a:lnTo>
                  <a:lnTo>
                    <a:pt x="69373" y="163727"/>
                  </a:lnTo>
                  <a:lnTo>
                    <a:pt x="69516" y="163854"/>
                  </a:lnTo>
                  <a:lnTo>
                    <a:pt x="69658" y="163991"/>
                  </a:lnTo>
                  <a:lnTo>
                    <a:pt x="69796" y="164128"/>
                  </a:lnTo>
                  <a:lnTo>
                    <a:pt x="69934" y="164274"/>
                  </a:lnTo>
                  <a:lnTo>
                    <a:pt x="70072" y="164431"/>
                  </a:lnTo>
                  <a:lnTo>
                    <a:pt x="70209" y="164597"/>
                  </a:lnTo>
                  <a:lnTo>
                    <a:pt x="70342" y="164763"/>
                  </a:lnTo>
                  <a:lnTo>
                    <a:pt x="70475" y="164939"/>
                  </a:lnTo>
                  <a:lnTo>
                    <a:pt x="70604" y="165125"/>
                  </a:lnTo>
                  <a:lnTo>
                    <a:pt x="70737" y="165311"/>
                  </a:lnTo>
                  <a:lnTo>
                    <a:pt x="70860" y="165507"/>
                  </a:lnTo>
                  <a:lnTo>
                    <a:pt x="70989" y="165712"/>
                  </a:lnTo>
                  <a:lnTo>
                    <a:pt x="71112" y="165917"/>
                  </a:lnTo>
                  <a:lnTo>
                    <a:pt x="71231" y="166132"/>
                  </a:lnTo>
                  <a:lnTo>
                    <a:pt x="71350" y="166348"/>
                  </a:lnTo>
                  <a:lnTo>
                    <a:pt x="71468" y="166572"/>
                  </a:lnTo>
                  <a:lnTo>
                    <a:pt x="71582" y="166807"/>
                  </a:lnTo>
                  <a:lnTo>
                    <a:pt x="71696" y="167042"/>
                  </a:lnTo>
                  <a:lnTo>
                    <a:pt x="71806" y="167277"/>
                  </a:lnTo>
                  <a:lnTo>
                    <a:pt x="71915" y="167521"/>
                  </a:lnTo>
                  <a:lnTo>
                    <a:pt x="72024" y="167775"/>
                  </a:lnTo>
                  <a:lnTo>
                    <a:pt x="72124" y="168029"/>
                  </a:lnTo>
                  <a:lnTo>
                    <a:pt x="72229" y="168284"/>
                  </a:lnTo>
                  <a:lnTo>
                    <a:pt x="72324" y="168548"/>
                  </a:lnTo>
                  <a:lnTo>
                    <a:pt x="72423" y="168812"/>
                  </a:lnTo>
                  <a:lnTo>
                    <a:pt x="72514" y="169086"/>
                  </a:lnTo>
                  <a:lnTo>
                    <a:pt x="72604" y="169359"/>
                  </a:lnTo>
                  <a:lnTo>
                    <a:pt x="72694" y="169633"/>
                  </a:lnTo>
                  <a:lnTo>
                    <a:pt x="72780" y="169917"/>
                  </a:lnTo>
                  <a:lnTo>
                    <a:pt x="72860" y="170200"/>
                  </a:lnTo>
                  <a:lnTo>
                    <a:pt x="72941" y="170484"/>
                  </a:lnTo>
                  <a:lnTo>
                    <a:pt x="73017" y="170777"/>
                  </a:lnTo>
                  <a:lnTo>
                    <a:pt x="73088" y="171071"/>
                  </a:lnTo>
                  <a:lnTo>
                    <a:pt x="73160" y="171364"/>
                  </a:lnTo>
                  <a:lnTo>
                    <a:pt x="73226" y="171657"/>
                  </a:lnTo>
                  <a:lnTo>
                    <a:pt x="73293" y="171961"/>
                  </a:lnTo>
                  <a:lnTo>
                    <a:pt x="73350" y="172254"/>
                  </a:lnTo>
                  <a:lnTo>
                    <a:pt x="73407" y="172557"/>
                  </a:lnTo>
                  <a:lnTo>
                    <a:pt x="73464" y="172860"/>
                  </a:lnTo>
                  <a:lnTo>
                    <a:pt x="73511" y="173173"/>
                  </a:lnTo>
                  <a:lnTo>
                    <a:pt x="73559" y="173476"/>
                  </a:lnTo>
                  <a:lnTo>
                    <a:pt x="73606" y="173779"/>
                  </a:lnTo>
                  <a:lnTo>
                    <a:pt x="73644" y="174092"/>
                  </a:lnTo>
                  <a:lnTo>
                    <a:pt x="73682" y="174405"/>
                  </a:lnTo>
                  <a:lnTo>
                    <a:pt x="73716" y="174708"/>
                  </a:lnTo>
                  <a:lnTo>
                    <a:pt x="73754" y="175129"/>
                  </a:lnTo>
                  <a:lnTo>
                    <a:pt x="73787" y="175549"/>
                  </a:lnTo>
                  <a:lnTo>
                    <a:pt x="73811" y="175950"/>
                  </a:lnTo>
                  <a:lnTo>
                    <a:pt x="73830" y="176361"/>
                  </a:lnTo>
                  <a:lnTo>
                    <a:pt x="73839" y="176762"/>
                  </a:lnTo>
                  <a:lnTo>
                    <a:pt x="73844" y="177153"/>
                  </a:lnTo>
                  <a:lnTo>
                    <a:pt x="73844" y="177544"/>
                  </a:lnTo>
                  <a:lnTo>
                    <a:pt x="73834" y="177926"/>
                  </a:lnTo>
                  <a:lnTo>
                    <a:pt x="73820" y="178297"/>
                  </a:lnTo>
                  <a:lnTo>
                    <a:pt x="73796" y="178669"/>
                  </a:lnTo>
                  <a:lnTo>
                    <a:pt x="73773" y="179040"/>
                  </a:lnTo>
                  <a:lnTo>
                    <a:pt x="73739" y="179392"/>
                  </a:lnTo>
                  <a:lnTo>
                    <a:pt x="73701" y="179754"/>
                  </a:lnTo>
                  <a:lnTo>
                    <a:pt x="73654" y="180097"/>
                  </a:lnTo>
                  <a:lnTo>
                    <a:pt x="73606" y="180439"/>
                  </a:lnTo>
                  <a:lnTo>
                    <a:pt x="73549" y="180781"/>
                  </a:lnTo>
                  <a:lnTo>
                    <a:pt x="73488" y="181104"/>
                  </a:lnTo>
                  <a:lnTo>
                    <a:pt x="73421" y="181426"/>
                  </a:lnTo>
                  <a:lnTo>
                    <a:pt x="73350" y="181749"/>
                  </a:lnTo>
                  <a:lnTo>
                    <a:pt x="73274" y="182052"/>
                  </a:lnTo>
                  <a:lnTo>
                    <a:pt x="73188" y="182355"/>
                  </a:lnTo>
                  <a:lnTo>
                    <a:pt x="73103" y="182659"/>
                  </a:lnTo>
                  <a:lnTo>
                    <a:pt x="73012" y="182942"/>
                  </a:lnTo>
                  <a:lnTo>
                    <a:pt x="72917" y="183226"/>
                  </a:lnTo>
                  <a:lnTo>
                    <a:pt x="72818" y="183509"/>
                  </a:lnTo>
                  <a:lnTo>
                    <a:pt x="72713" y="183773"/>
                  </a:lnTo>
                  <a:lnTo>
                    <a:pt x="72604" y="184037"/>
                  </a:lnTo>
                  <a:lnTo>
                    <a:pt x="72490" y="184292"/>
                  </a:lnTo>
                  <a:lnTo>
                    <a:pt x="72371" y="184536"/>
                  </a:lnTo>
                  <a:lnTo>
                    <a:pt x="72252" y="184771"/>
                  </a:lnTo>
                  <a:lnTo>
                    <a:pt x="72129" y="185005"/>
                  </a:lnTo>
                  <a:lnTo>
                    <a:pt x="71996" y="185230"/>
                  </a:lnTo>
                  <a:lnTo>
                    <a:pt x="71867" y="185446"/>
                  </a:lnTo>
                  <a:lnTo>
                    <a:pt x="71730" y="185661"/>
                  </a:lnTo>
                  <a:lnTo>
                    <a:pt x="71592" y="185856"/>
                  </a:lnTo>
                  <a:lnTo>
                    <a:pt x="71449" y="186052"/>
                  </a:lnTo>
                  <a:lnTo>
                    <a:pt x="71307" y="186238"/>
                  </a:lnTo>
                  <a:lnTo>
                    <a:pt x="71160" y="186414"/>
                  </a:lnTo>
                  <a:lnTo>
                    <a:pt x="71008" y="186580"/>
                  </a:lnTo>
                  <a:lnTo>
                    <a:pt x="70856" y="186736"/>
                  </a:lnTo>
                  <a:lnTo>
                    <a:pt x="70699" y="186893"/>
                  </a:lnTo>
                  <a:lnTo>
                    <a:pt x="70537" y="187030"/>
                  </a:lnTo>
                  <a:lnTo>
                    <a:pt x="70376" y="187167"/>
                  </a:lnTo>
                  <a:lnTo>
                    <a:pt x="70214" y="187294"/>
                  </a:lnTo>
                  <a:lnTo>
                    <a:pt x="70048" y="187411"/>
                  </a:lnTo>
                  <a:lnTo>
                    <a:pt x="69882" y="187519"/>
                  </a:lnTo>
                  <a:lnTo>
                    <a:pt x="69711" y="187616"/>
                  </a:lnTo>
                  <a:lnTo>
                    <a:pt x="69540" y="187704"/>
                  </a:lnTo>
                  <a:lnTo>
                    <a:pt x="69369" y="187783"/>
                  </a:lnTo>
                  <a:lnTo>
                    <a:pt x="69193" y="187851"/>
                  </a:lnTo>
                  <a:lnTo>
                    <a:pt x="69017" y="187920"/>
                  </a:lnTo>
                  <a:lnTo>
                    <a:pt x="68841" y="187968"/>
                  </a:lnTo>
                  <a:lnTo>
                    <a:pt x="68665" y="188008"/>
                  </a:lnTo>
                  <a:lnTo>
                    <a:pt x="68485" y="188047"/>
                  </a:lnTo>
                  <a:lnTo>
                    <a:pt x="68304" y="188066"/>
                  </a:lnTo>
                  <a:lnTo>
                    <a:pt x="68124" y="188076"/>
                  </a:lnTo>
                  <a:lnTo>
                    <a:pt x="67943" y="188086"/>
                  </a:lnTo>
                  <a:lnTo>
                    <a:pt x="67758" y="188076"/>
                  </a:lnTo>
                  <a:lnTo>
                    <a:pt x="67577" y="188056"/>
                  </a:lnTo>
                  <a:lnTo>
                    <a:pt x="67392" y="188037"/>
                  </a:lnTo>
                  <a:lnTo>
                    <a:pt x="67207" y="187998"/>
                  </a:lnTo>
                  <a:lnTo>
                    <a:pt x="67026" y="187949"/>
                  </a:lnTo>
                  <a:lnTo>
                    <a:pt x="66841" y="187890"/>
                  </a:lnTo>
                  <a:lnTo>
                    <a:pt x="66656" y="187822"/>
                  </a:lnTo>
                  <a:lnTo>
                    <a:pt x="66656" y="184712"/>
                  </a:lnTo>
                  <a:lnTo>
                    <a:pt x="66651" y="181612"/>
                  </a:lnTo>
                  <a:lnTo>
                    <a:pt x="66637" y="178512"/>
                  </a:lnTo>
                  <a:lnTo>
                    <a:pt x="66618" y="175412"/>
                  </a:lnTo>
                  <a:lnTo>
                    <a:pt x="66594" y="172322"/>
                  </a:lnTo>
                  <a:lnTo>
                    <a:pt x="66561" y="169222"/>
                  </a:lnTo>
                  <a:lnTo>
                    <a:pt x="66523" y="166132"/>
                  </a:lnTo>
                  <a:lnTo>
                    <a:pt x="66470" y="163052"/>
                  </a:lnTo>
                  <a:lnTo>
                    <a:pt x="66632" y="162993"/>
                  </a:lnTo>
                  <a:lnTo>
                    <a:pt x="66789" y="162954"/>
                  </a:lnTo>
                  <a:lnTo>
                    <a:pt x="66946" y="162915"/>
                  </a:lnTo>
                  <a:lnTo>
                    <a:pt x="67102" y="162896"/>
                  </a:lnTo>
                  <a:lnTo>
                    <a:pt x="67259" y="162886"/>
                  </a:lnTo>
                  <a:close/>
                  <a:moveTo>
                    <a:pt x="20762" y="164695"/>
                  </a:moveTo>
                  <a:lnTo>
                    <a:pt x="20947" y="164705"/>
                  </a:lnTo>
                  <a:lnTo>
                    <a:pt x="21127" y="164714"/>
                  </a:lnTo>
                  <a:lnTo>
                    <a:pt x="21308" y="164734"/>
                  </a:lnTo>
                  <a:lnTo>
                    <a:pt x="21493" y="164754"/>
                  </a:lnTo>
                  <a:lnTo>
                    <a:pt x="21669" y="164793"/>
                  </a:lnTo>
                  <a:lnTo>
                    <a:pt x="21850" y="164832"/>
                  </a:lnTo>
                  <a:lnTo>
                    <a:pt x="22025" y="164871"/>
                  </a:lnTo>
                  <a:lnTo>
                    <a:pt x="21959" y="167853"/>
                  </a:lnTo>
                  <a:lnTo>
                    <a:pt x="21897" y="170826"/>
                  </a:lnTo>
                  <a:lnTo>
                    <a:pt x="21835" y="173799"/>
                  </a:lnTo>
                  <a:lnTo>
                    <a:pt x="21783" y="176772"/>
                  </a:lnTo>
                  <a:lnTo>
                    <a:pt x="21736" y="179754"/>
                  </a:lnTo>
                  <a:lnTo>
                    <a:pt x="21693" y="182727"/>
                  </a:lnTo>
                  <a:lnTo>
                    <a:pt x="21660" y="185710"/>
                  </a:lnTo>
                  <a:lnTo>
                    <a:pt x="21631" y="188692"/>
                  </a:lnTo>
                  <a:lnTo>
                    <a:pt x="21260" y="188682"/>
                  </a:lnTo>
                  <a:lnTo>
                    <a:pt x="20885" y="188673"/>
                  </a:lnTo>
                  <a:lnTo>
                    <a:pt x="20500" y="188643"/>
                  </a:lnTo>
                  <a:lnTo>
                    <a:pt x="20111" y="188594"/>
                  </a:lnTo>
                  <a:lnTo>
                    <a:pt x="19716" y="188536"/>
                  </a:lnTo>
                  <a:lnTo>
                    <a:pt x="19317" y="188457"/>
                  </a:lnTo>
                  <a:lnTo>
                    <a:pt x="18918" y="188369"/>
                  </a:lnTo>
                  <a:lnTo>
                    <a:pt x="18514" y="188252"/>
                  </a:lnTo>
                  <a:lnTo>
                    <a:pt x="18115" y="188115"/>
                  </a:lnTo>
                  <a:lnTo>
                    <a:pt x="17916" y="188047"/>
                  </a:lnTo>
                  <a:lnTo>
                    <a:pt x="17721" y="187959"/>
                  </a:lnTo>
                  <a:lnTo>
                    <a:pt x="17521" y="187871"/>
                  </a:lnTo>
                  <a:lnTo>
                    <a:pt x="17327" y="187783"/>
                  </a:lnTo>
                  <a:lnTo>
                    <a:pt x="17132" y="187675"/>
                  </a:lnTo>
                  <a:lnTo>
                    <a:pt x="16942" y="187577"/>
                  </a:lnTo>
                  <a:lnTo>
                    <a:pt x="16747" y="187460"/>
                  </a:lnTo>
                  <a:lnTo>
                    <a:pt x="16562" y="187343"/>
                  </a:lnTo>
                  <a:lnTo>
                    <a:pt x="16376" y="187215"/>
                  </a:lnTo>
                  <a:lnTo>
                    <a:pt x="16191" y="187079"/>
                  </a:lnTo>
                  <a:lnTo>
                    <a:pt x="16011" y="186942"/>
                  </a:lnTo>
                  <a:lnTo>
                    <a:pt x="15830" y="186785"/>
                  </a:lnTo>
                  <a:lnTo>
                    <a:pt x="15654" y="186629"/>
                  </a:lnTo>
                  <a:lnTo>
                    <a:pt x="15483" y="186472"/>
                  </a:lnTo>
                  <a:lnTo>
                    <a:pt x="15312" y="186296"/>
                  </a:lnTo>
                  <a:lnTo>
                    <a:pt x="15146" y="186110"/>
                  </a:lnTo>
                  <a:lnTo>
                    <a:pt x="14984" y="185925"/>
                  </a:lnTo>
                  <a:lnTo>
                    <a:pt x="14828" y="185729"/>
                  </a:lnTo>
                  <a:lnTo>
                    <a:pt x="14676" y="185524"/>
                  </a:lnTo>
                  <a:lnTo>
                    <a:pt x="14528" y="185309"/>
                  </a:lnTo>
                  <a:lnTo>
                    <a:pt x="14381" y="185084"/>
                  </a:lnTo>
                  <a:lnTo>
                    <a:pt x="14243" y="184849"/>
                  </a:lnTo>
                  <a:lnTo>
                    <a:pt x="14106" y="184605"/>
                  </a:lnTo>
                  <a:lnTo>
                    <a:pt x="13977" y="184360"/>
                  </a:lnTo>
                  <a:lnTo>
                    <a:pt x="13854" y="184096"/>
                  </a:lnTo>
                  <a:lnTo>
                    <a:pt x="13735" y="183822"/>
                  </a:lnTo>
                  <a:lnTo>
                    <a:pt x="13621" y="183539"/>
                  </a:lnTo>
                  <a:lnTo>
                    <a:pt x="13512" y="183245"/>
                  </a:lnTo>
                  <a:lnTo>
                    <a:pt x="13412" y="182942"/>
                  </a:lnTo>
                  <a:lnTo>
                    <a:pt x="13317" y="182629"/>
                  </a:lnTo>
                  <a:lnTo>
                    <a:pt x="13231" y="182307"/>
                  </a:lnTo>
                  <a:lnTo>
                    <a:pt x="13146" y="181974"/>
                  </a:lnTo>
                  <a:lnTo>
                    <a:pt x="13075" y="181632"/>
                  </a:lnTo>
                  <a:lnTo>
                    <a:pt x="13003" y="181270"/>
                  </a:lnTo>
                  <a:lnTo>
                    <a:pt x="12946" y="180908"/>
                  </a:lnTo>
                  <a:lnTo>
                    <a:pt x="12889" y="180527"/>
                  </a:lnTo>
                  <a:lnTo>
                    <a:pt x="12847" y="180136"/>
                  </a:lnTo>
                  <a:lnTo>
                    <a:pt x="12809" y="179725"/>
                  </a:lnTo>
                  <a:lnTo>
                    <a:pt x="12780" y="179314"/>
                  </a:lnTo>
                  <a:lnTo>
                    <a:pt x="12756" y="178884"/>
                  </a:lnTo>
                  <a:lnTo>
                    <a:pt x="12742" y="178444"/>
                  </a:lnTo>
                  <a:lnTo>
                    <a:pt x="12737" y="177994"/>
                  </a:lnTo>
                  <a:lnTo>
                    <a:pt x="12742" y="177525"/>
                  </a:lnTo>
                  <a:lnTo>
                    <a:pt x="12756" y="177046"/>
                  </a:lnTo>
                  <a:lnTo>
                    <a:pt x="12780" y="176557"/>
                  </a:lnTo>
                  <a:lnTo>
                    <a:pt x="12813" y="176048"/>
                  </a:lnTo>
                  <a:lnTo>
                    <a:pt x="12842" y="175637"/>
                  </a:lnTo>
                  <a:lnTo>
                    <a:pt x="12880" y="175236"/>
                  </a:lnTo>
                  <a:lnTo>
                    <a:pt x="12927" y="174836"/>
                  </a:lnTo>
                  <a:lnTo>
                    <a:pt x="12975" y="174454"/>
                  </a:lnTo>
                  <a:lnTo>
                    <a:pt x="13032" y="174073"/>
                  </a:lnTo>
                  <a:lnTo>
                    <a:pt x="13094" y="173701"/>
                  </a:lnTo>
                  <a:lnTo>
                    <a:pt x="13160" y="173339"/>
                  </a:lnTo>
                  <a:lnTo>
                    <a:pt x="13231" y="172987"/>
                  </a:lnTo>
                  <a:lnTo>
                    <a:pt x="13307" y="172635"/>
                  </a:lnTo>
                  <a:lnTo>
                    <a:pt x="13393" y="172293"/>
                  </a:lnTo>
                  <a:lnTo>
                    <a:pt x="13478" y="171961"/>
                  </a:lnTo>
                  <a:lnTo>
                    <a:pt x="13569" y="171638"/>
                  </a:lnTo>
                  <a:lnTo>
                    <a:pt x="13668" y="171325"/>
                  </a:lnTo>
                  <a:lnTo>
                    <a:pt x="13768" y="171012"/>
                  </a:lnTo>
                  <a:lnTo>
                    <a:pt x="13873" y="170709"/>
                  </a:lnTo>
                  <a:lnTo>
                    <a:pt x="13987" y="170416"/>
                  </a:lnTo>
                  <a:lnTo>
                    <a:pt x="14101" y="170132"/>
                  </a:lnTo>
                  <a:lnTo>
                    <a:pt x="14220" y="169858"/>
                  </a:lnTo>
                  <a:lnTo>
                    <a:pt x="14338" y="169584"/>
                  </a:lnTo>
                  <a:lnTo>
                    <a:pt x="14467" y="169320"/>
                  </a:lnTo>
                  <a:lnTo>
                    <a:pt x="14595" y="169066"/>
                  </a:lnTo>
                  <a:lnTo>
                    <a:pt x="14733" y="168822"/>
                  </a:lnTo>
                  <a:lnTo>
                    <a:pt x="14870" y="168577"/>
                  </a:lnTo>
                  <a:lnTo>
                    <a:pt x="15008" y="168352"/>
                  </a:lnTo>
                  <a:lnTo>
                    <a:pt x="15151" y="168117"/>
                  </a:lnTo>
                  <a:lnTo>
                    <a:pt x="15298" y="167902"/>
                  </a:lnTo>
                  <a:lnTo>
                    <a:pt x="15450" y="167697"/>
                  </a:lnTo>
                  <a:lnTo>
                    <a:pt x="15602" y="167492"/>
                  </a:lnTo>
                  <a:lnTo>
                    <a:pt x="15759" y="167296"/>
                  </a:lnTo>
                  <a:lnTo>
                    <a:pt x="15916" y="167110"/>
                  </a:lnTo>
                  <a:lnTo>
                    <a:pt x="16077" y="166924"/>
                  </a:lnTo>
                  <a:lnTo>
                    <a:pt x="16243" y="166748"/>
                  </a:lnTo>
                  <a:lnTo>
                    <a:pt x="16410" y="166582"/>
                  </a:lnTo>
                  <a:lnTo>
                    <a:pt x="16576" y="166426"/>
                  </a:lnTo>
                  <a:lnTo>
                    <a:pt x="16747" y="166269"/>
                  </a:lnTo>
                  <a:lnTo>
                    <a:pt x="16918" y="166132"/>
                  </a:lnTo>
                  <a:lnTo>
                    <a:pt x="17089" y="165995"/>
                  </a:lnTo>
                  <a:lnTo>
                    <a:pt x="17265" y="165859"/>
                  </a:lnTo>
                  <a:lnTo>
                    <a:pt x="17445" y="165741"/>
                  </a:lnTo>
                  <a:lnTo>
                    <a:pt x="17621" y="165624"/>
                  </a:lnTo>
                  <a:lnTo>
                    <a:pt x="17802" y="165507"/>
                  </a:lnTo>
                  <a:lnTo>
                    <a:pt x="17982" y="165409"/>
                  </a:lnTo>
                  <a:lnTo>
                    <a:pt x="18163" y="165311"/>
                  </a:lnTo>
                  <a:lnTo>
                    <a:pt x="18348" y="165223"/>
                  </a:lnTo>
                  <a:lnTo>
                    <a:pt x="18533" y="165145"/>
                  </a:lnTo>
                  <a:lnTo>
                    <a:pt x="18719" y="165066"/>
                  </a:lnTo>
                  <a:lnTo>
                    <a:pt x="18904" y="164998"/>
                  </a:lnTo>
                  <a:lnTo>
                    <a:pt x="19089" y="164939"/>
                  </a:lnTo>
                  <a:lnTo>
                    <a:pt x="19275" y="164881"/>
                  </a:lnTo>
                  <a:lnTo>
                    <a:pt x="19460" y="164842"/>
                  </a:lnTo>
                  <a:lnTo>
                    <a:pt x="19645" y="164793"/>
                  </a:lnTo>
                  <a:lnTo>
                    <a:pt x="19835" y="164763"/>
                  </a:lnTo>
                  <a:lnTo>
                    <a:pt x="20020" y="164734"/>
                  </a:lnTo>
                  <a:lnTo>
                    <a:pt x="20206" y="164714"/>
                  </a:lnTo>
                  <a:lnTo>
                    <a:pt x="20391" y="164705"/>
                  </a:lnTo>
                  <a:lnTo>
                    <a:pt x="20576" y="164695"/>
                  </a:lnTo>
                  <a:close/>
                  <a:moveTo>
                    <a:pt x="11022" y="178473"/>
                  </a:moveTo>
                  <a:lnTo>
                    <a:pt x="11036" y="178767"/>
                  </a:lnTo>
                  <a:lnTo>
                    <a:pt x="11051" y="179060"/>
                  </a:lnTo>
                  <a:lnTo>
                    <a:pt x="11065" y="179344"/>
                  </a:lnTo>
                  <a:lnTo>
                    <a:pt x="11089" y="179627"/>
                  </a:lnTo>
                  <a:lnTo>
                    <a:pt x="11112" y="179911"/>
                  </a:lnTo>
                  <a:lnTo>
                    <a:pt x="11136" y="180185"/>
                  </a:lnTo>
                  <a:lnTo>
                    <a:pt x="11165" y="180468"/>
                  </a:lnTo>
                  <a:lnTo>
                    <a:pt x="11198" y="180742"/>
                  </a:lnTo>
                  <a:lnTo>
                    <a:pt x="11231" y="181016"/>
                  </a:lnTo>
                  <a:lnTo>
                    <a:pt x="11269" y="181280"/>
                  </a:lnTo>
                  <a:lnTo>
                    <a:pt x="11307" y="181544"/>
                  </a:lnTo>
                  <a:lnTo>
                    <a:pt x="11350" y="181808"/>
                  </a:lnTo>
                  <a:lnTo>
                    <a:pt x="11398" y="182072"/>
                  </a:lnTo>
                  <a:lnTo>
                    <a:pt x="11445" y="182326"/>
                  </a:lnTo>
                  <a:lnTo>
                    <a:pt x="11497" y="182580"/>
                  </a:lnTo>
                  <a:lnTo>
                    <a:pt x="11550" y="182835"/>
                  </a:lnTo>
                  <a:lnTo>
                    <a:pt x="11602" y="183079"/>
                  </a:lnTo>
                  <a:lnTo>
                    <a:pt x="11664" y="183333"/>
                  </a:lnTo>
                  <a:lnTo>
                    <a:pt x="11787" y="183812"/>
                  </a:lnTo>
                  <a:lnTo>
                    <a:pt x="11920" y="184282"/>
                  </a:lnTo>
                  <a:lnTo>
                    <a:pt x="12063" y="184741"/>
                  </a:lnTo>
                  <a:lnTo>
                    <a:pt x="12215" y="185191"/>
                  </a:lnTo>
                  <a:lnTo>
                    <a:pt x="12371" y="185622"/>
                  </a:lnTo>
                  <a:lnTo>
                    <a:pt x="12542" y="186052"/>
                  </a:lnTo>
                  <a:lnTo>
                    <a:pt x="12718" y="186463"/>
                  </a:lnTo>
                  <a:lnTo>
                    <a:pt x="12590" y="186736"/>
                  </a:lnTo>
                  <a:lnTo>
                    <a:pt x="12466" y="187020"/>
                  </a:lnTo>
                  <a:lnTo>
                    <a:pt x="12229" y="187597"/>
                  </a:lnTo>
                  <a:lnTo>
                    <a:pt x="12001" y="188174"/>
                  </a:lnTo>
                  <a:lnTo>
                    <a:pt x="11782" y="188761"/>
                  </a:lnTo>
                  <a:lnTo>
                    <a:pt x="11573" y="189357"/>
                  </a:lnTo>
                  <a:lnTo>
                    <a:pt x="11369" y="189954"/>
                  </a:lnTo>
                  <a:lnTo>
                    <a:pt x="11174" y="190560"/>
                  </a:lnTo>
                  <a:lnTo>
                    <a:pt x="10984" y="191176"/>
                  </a:lnTo>
                  <a:lnTo>
                    <a:pt x="10585" y="190746"/>
                  </a:lnTo>
                  <a:lnTo>
                    <a:pt x="10186" y="190325"/>
                  </a:lnTo>
                  <a:lnTo>
                    <a:pt x="9782" y="189905"/>
                  </a:lnTo>
                  <a:lnTo>
                    <a:pt x="9374" y="189504"/>
                  </a:lnTo>
                  <a:lnTo>
                    <a:pt x="8965" y="189113"/>
                  </a:lnTo>
                  <a:lnTo>
                    <a:pt x="8556" y="188731"/>
                  </a:lnTo>
                  <a:lnTo>
                    <a:pt x="8143" y="188379"/>
                  </a:lnTo>
                  <a:lnTo>
                    <a:pt x="7725" y="188037"/>
                  </a:lnTo>
                  <a:lnTo>
                    <a:pt x="7910" y="187431"/>
                  </a:lnTo>
                  <a:lnTo>
                    <a:pt x="8096" y="186815"/>
                  </a:lnTo>
                  <a:lnTo>
                    <a:pt x="8286" y="186208"/>
                  </a:lnTo>
                  <a:lnTo>
                    <a:pt x="8476" y="185602"/>
                  </a:lnTo>
                  <a:lnTo>
                    <a:pt x="8670" y="184996"/>
                  </a:lnTo>
                  <a:lnTo>
                    <a:pt x="8870" y="184389"/>
                  </a:lnTo>
                  <a:lnTo>
                    <a:pt x="9070" y="183783"/>
                  </a:lnTo>
                  <a:lnTo>
                    <a:pt x="9279" y="183187"/>
                  </a:lnTo>
                  <a:lnTo>
                    <a:pt x="9483" y="182590"/>
                  </a:lnTo>
                  <a:lnTo>
                    <a:pt x="9697" y="181994"/>
                  </a:lnTo>
                  <a:lnTo>
                    <a:pt x="9910" y="181397"/>
                  </a:lnTo>
                  <a:lnTo>
                    <a:pt x="10124" y="180810"/>
                  </a:lnTo>
                  <a:lnTo>
                    <a:pt x="10348" y="180224"/>
                  </a:lnTo>
                  <a:lnTo>
                    <a:pt x="10566" y="179637"/>
                  </a:lnTo>
                  <a:lnTo>
                    <a:pt x="10794" y="179050"/>
                  </a:lnTo>
                  <a:lnTo>
                    <a:pt x="11022" y="178473"/>
                  </a:lnTo>
                  <a:close/>
                  <a:moveTo>
                    <a:pt x="74813" y="183294"/>
                  </a:moveTo>
                  <a:lnTo>
                    <a:pt x="75084" y="184927"/>
                  </a:lnTo>
                  <a:lnTo>
                    <a:pt x="75355" y="186551"/>
                  </a:lnTo>
                  <a:lnTo>
                    <a:pt x="75906" y="189787"/>
                  </a:lnTo>
                  <a:lnTo>
                    <a:pt x="76462" y="193014"/>
                  </a:lnTo>
                  <a:lnTo>
                    <a:pt x="77013" y="196241"/>
                  </a:lnTo>
                  <a:lnTo>
                    <a:pt x="76709" y="196280"/>
                  </a:lnTo>
                  <a:lnTo>
                    <a:pt x="76409" y="196339"/>
                  </a:lnTo>
                  <a:lnTo>
                    <a:pt x="75811" y="196447"/>
                  </a:lnTo>
                  <a:lnTo>
                    <a:pt x="75212" y="196584"/>
                  </a:lnTo>
                  <a:lnTo>
                    <a:pt x="74614" y="196720"/>
                  </a:lnTo>
                  <a:lnTo>
                    <a:pt x="73416" y="197024"/>
                  </a:lnTo>
                  <a:lnTo>
                    <a:pt x="72818" y="197170"/>
                  </a:lnTo>
                  <a:lnTo>
                    <a:pt x="72219" y="197307"/>
                  </a:lnTo>
                  <a:lnTo>
                    <a:pt x="72157" y="197317"/>
                  </a:lnTo>
                  <a:lnTo>
                    <a:pt x="72100" y="197337"/>
                  </a:lnTo>
                  <a:lnTo>
                    <a:pt x="72043" y="197366"/>
                  </a:lnTo>
                  <a:lnTo>
                    <a:pt x="71996" y="197395"/>
                  </a:lnTo>
                  <a:lnTo>
                    <a:pt x="71944" y="197434"/>
                  </a:lnTo>
                  <a:lnTo>
                    <a:pt x="71901" y="197483"/>
                  </a:lnTo>
                  <a:lnTo>
                    <a:pt x="71853" y="197532"/>
                  </a:lnTo>
                  <a:lnTo>
                    <a:pt x="71815" y="197581"/>
                  </a:lnTo>
                  <a:lnTo>
                    <a:pt x="71777" y="197640"/>
                  </a:lnTo>
                  <a:lnTo>
                    <a:pt x="71739" y="197708"/>
                  </a:lnTo>
                  <a:lnTo>
                    <a:pt x="71706" y="197767"/>
                  </a:lnTo>
                  <a:lnTo>
                    <a:pt x="71673" y="197845"/>
                  </a:lnTo>
                  <a:lnTo>
                    <a:pt x="71616" y="197992"/>
                  </a:lnTo>
                  <a:lnTo>
                    <a:pt x="71568" y="198148"/>
                  </a:lnTo>
                  <a:lnTo>
                    <a:pt x="71364" y="197268"/>
                  </a:lnTo>
                  <a:lnTo>
                    <a:pt x="71155" y="196398"/>
                  </a:lnTo>
                  <a:lnTo>
                    <a:pt x="70941" y="195527"/>
                  </a:lnTo>
                  <a:lnTo>
                    <a:pt x="70723" y="194667"/>
                  </a:lnTo>
                  <a:lnTo>
                    <a:pt x="70504" y="193806"/>
                  </a:lnTo>
                  <a:lnTo>
                    <a:pt x="70276" y="192956"/>
                  </a:lnTo>
                  <a:lnTo>
                    <a:pt x="70043" y="192115"/>
                  </a:lnTo>
                  <a:lnTo>
                    <a:pt x="69810" y="191283"/>
                  </a:lnTo>
                  <a:lnTo>
                    <a:pt x="70010" y="191186"/>
                  </a:lnTo>
                  <a:lnTo>
                    <a:pt x="70209" y="191078"/>
                  </a:lnTo>
                  <a:lnTo>
                    <a:pt x="70409" y="190961"/>
                  </a:lnTo>
                  <a:lnTo>
                    <a:pt x="70604" y="190834"/>
                  </a:lnTo>
                  <a:lnTo>
                    <a:pt x="70799" y="190697"/>
                  </a:lnTo>
                  <a:lnTo>
                    <a:pt x="70989" y="190540"/>
                  </a:lnTo>
                  <a:lnTo>
                    <a:pt x="71179" y="190374"/>
                  </a:lnTo>
                  <a:lnTo>
                    <a:pt x="71364" y="190208"/>
                  </a:lnTo>
                  <a:lnTo>
                    <a:pt x="71549" y="190022"/>
                  </a:lnTo>
                  <a:lnTo>
                    <a:pt x="71730" y="189826"/>
                  </a:lnTo>
                  <a:lnTo>
                    <a:pt x="71910" y="189631"/>
                  </a:lnTo>
                  <a:lnTo>
                    <a:pt x="72086" y="189416"/>
                  </a:lnTo>
                  <a:lnTo>
                    <a:pt x="72257" y="189191"/>
                  </a:lnTo>
                  <a:lnTo>
                    <a:pt x="72428" y="188956"/>
                  </a:lnTo>
                  <a:lnTo>
                    <a:pt x="72594" y="188712"/>
                  </a:lnTo>
                  <a:lnTo>
                    <a:pt x="72756" y="188467"/>
                  </a:lnTo>
                  <a:lnTo>
                    <a:pt x="72917" y="188203"/>
                  </a:lnTo>
                  <a:lnTo>
                    <a:pt x="73074" y="187929"/>
                  </a:lnTo>
                  <a:lnTo>
                    <a:pt x="73226" y="187656"/>
                  </a:lnTo>
                  <a:lnTo>
                    <a:pt x="73374" y="187372"/>
                  </a:lnTo>
                  <a:lnTo>
                    <a:pt x="73516" y="187069"/>
                  </a:lnTo>
                  <a:lnTo>
                    <a:pt x="73659" y="186766"/>
                  </a:lnTo>
                  <a:lnTo>
                    <a:pt x="73796" y="186453"/>
                  </a:lnTo>
                  <a:lnTo>
                    <a:pt x="73925" y="186130"/>
                  </a:lnTo>
                  <a:lnTo>
                    <a:pt x="74053" y="185807"/>
                  </a:lnTo>
                  <a:lnTo>
                    <a:pt x="74176" y="185465"/>
                  </a:lnTo>
                  <a:lnTo>
                    <a:pt x="74295" y="185123"/>
                  </a:lnTo>
                  <a:lnTo>
                    <a:pt x="74409" y="184771"/>
                  </a:lnTo>
                  <a:lnTo>
                    <a:pt x="74519" y="184419"/>
                  </a:lnTo>
                  <a:lnTo>
                    <a:pt x="74623" y="184047"/>
                  </a:lnTo>
                  <a:lnTo>
                    <a:pt x="74718" y="183676"/>
                  </a:lnTo>
                  <a:lnTo>
                    <a:pt x="74813" y="183294"/>
                  </a:lnTo>
                  <a:close/>
                  <a:moveTo>
                    <a:pt x="6998" y="190628"/>
                  </a:moveTo>
                  <a:lnTo>
                    <a:pt x="7202" y="190814"/>
                  </a:lnTo>
                  <a:lnTo>
                    <a:pt x="7411" y="191000"/>
                  </a:lnTo>
                  <a:lnTo>
                    <a:pt x="7616" y="191186"/>
                  </a:lnTo>
                  <a:lnTo>
                    <a:pt x="7825" y="191352"/>
                  </a:lnTo>
                  <a:lnTo>
                    <a:pt x="8248" y="191684"/>
                  </a:lnTo>
                  <a:lnTo>
                    <a:pt x="8675" y="192007"/>
                  </a:lnTo>
                  <a:lnTo>
                    <a:pt x="9103" y="192300"/>
                  </a:lnTo>
                  <a:lnTo>
                    <a:pt x="9535" y="192594"/>
                  </a:lnTo>
                  <a:lnTo>
                    <a:pt x="9967" y="192868"/>
                  </a:lnTo>
                  <a:lnTo>
                    <a:pt x="10400" y="193132"/>
                  </a:lnTo>
                  <a:lnTo>
                    <a:pt x="10200" y="193953"/>
                  </a:lnTo>
                  <a:lnTo>
                    <a:pt x="10005" y="194784"/>
                  </a:lnTo>
                  <a:lnTo>
                    <a:pt x="9820" y="195625"/>
                  </a:lnTo>
                  <a:lnTo>
                    <a:pt x="9644" y="196466"/>
                  </a:lnTo>
                  <a:lnTo>
                    <a:pt x="9478" y="197327"/>
                  </a:lnTo>
                  <a:lnTo>
                    <a:pt x="9317" y="198187"/>
                  </a:lnTo>
                  <a:lnTo>
                    <a:pt x="9169" y="199067"/>
                  </a:lnTo>
                  <a:lnTo>
                    <a:pt x="9027" y="199947"/>
                  </a:lnTo>
                  <a:lnTo>
                    <a:pt x="9017" y="199869"/>
                  </a:lnTo>
                  <a:lnTo>
                    <a:pt x="9017" y="199801"/>
                  </a:lnTo>
                  <a:lnTo>
                    <a:pt x="9017" y="199723"/>
                  </a:lnTo>
                  <a:lnTo>
                    <a:pt x="9013" y="199644"/>
                  </a:lnTo>
                  <a:lnTo>
                    <a:pt x="8984" y="199537"/>
                  </a:lnTo>
                  <a:lnTo>
                    <a:pt x="8956" y="199439"/>
                  </a:lnTo>
                  <a:lnTo>
                    <a:pt x="8922" y="199341"/>
                  </a:lnTo>
                  <a:lnTo>
                    <a:pt x="8889" y="199243"/>
                  </a:lnTo>
                  <a:lnTo>
                    <a:pt x="8851" y="199155"/>
                  </a:lnTo>
                  <a:lnTo>
                    <a:pt x="8813" y="199077"/>
                  </a:lnTo>
                  <a:lnTo>
                    <a:pt x="8770" y="198999"/>
                  </a:lnTo>
                  <a:lnTo>
                    <a:pt x="8727" y="198930"/>
                  </a:lnTo>
                  <a:lnTo>
                    <a:pt x="8637" y="198803"/>
                  </a:lnTo>
                  <a:lnTo>
                    <a:pt x="8542" y="198686"/>
                  </a:lnTo>
                  <a:lnTo>
                    <a:pt x="8438" y="198588"/>
                  </a:lnTo>
                  <a:lnTo>
                    <a:pt x="8333" y="198500"/>
                  </a:lnTo>
                  <a:lnTo>
                    <a:pt x="8224" y="198412"/>
                  </a:lnTo>
                  <a:lnTo>
                    <a:pt x="8110" y="198344"/>
                  </a:lnTo>
                  <a:lnTo>
                    <a:pt x="7882" y="198217"/>
                  </a:lnTo>
                  <a:lnTo>
                    <a:pt x="7654" y="198090"/>
                  </a:lnTo>
                  <a:lnTo>
                    <a:pt x="7544" y="198031"/>
                  </a:lnTo>
                  <a:lnTo>
                    <a:pt x="7435" y="197962"/>
                  </a:lnTo>
                  <a:lnTo>
                    <a:pt x="6946" y="197649"/>
                  </a:lnTo>
                  <a:lnTo>
                    <a:pt x="6457" y="197356"/>
                  </a:lnTo>
                  <a:lnTo>
                    <a:pt x="5958" y="197073"/>
                  </a:lnTo>
                  <a:lnTo>
                    <a:pt x="5711" y="196936"/>
                  </a:lnTo>
                  <a:lnTo>
                    <a:pt x="5464" y="196818"/>
                  </a:lnTo>
                  <a:lnTo>
                    <a:pt x="5635" y="196026"/>
                  </a:lnTo>
                  <a:lnTo>
                    <a:pt x="5815" y="195254"/>
                  </a:lnTo>
                  <a:lnTo>
                    <a:pt x="6000" y="194471"/>
                  </a:lnTo>
                  <a:lnTo>
                    <a:pt x="6190" y="193699"/>
                  </a:lnTo>
                  <a:lnTo>
                    <a:pt x="6385" y="192926"/>
                  </a:lnTo>
                  <a:lnTo>
                    <a:pt x="6590" y="192164"/>
                  </a:lnTo>
                  <a:lnTo>
                    <a:pt x="6794" y="191391"/>
                  </a:lnTo>
                  <a:lnTo>
                    <a:pt x="6998" y="190628"/>
                  </a:lnTo>
                  <a:close/>
                  <a:moveTo>
                    <a:pt x="4879" y="199644"/>
                  </a:moveTo>
                  <a:lnTo>
                    <a:pt x="5155" y="199801"/>
                  </a:lnTo>
                  <a:lnTo>
                    <a:pt x="5426" y="199938"/>
                  </a:lnTo>
                  <a:lnTo>
                    <a:pt x="5701" y="200075"/>
                  </a:lnTo>
                  <a:lnTo>
                    <a:pt x="5977" y="200202"/>
                  </a:lnTo>
                  <a:lnTo>
                    <a:pt x="6523" y="200456"/>
                  </a:lnTo>
                  <a:lnTo>
                    <a:pt x="7079" y="200681"/>
                  </a:lnTo>
                  <a:lnTo>
                    <a:pt x="7188" y="200730"/>
                  </a:lnTo>
                  <a:lnTo>
                    <a:pt x="7302" y="200788"/>
                  </a:lnTo>
                  <a:lnTo>
                    <a:pt x="7530" y="200906"/>
                  </a:lnTo>
                  <a:lnTo>
                    <a:pt x="7758" y="201023"/>
                  </a:lnTo>
                  <a:lnTo>
                    <a:pt x="7877" y="201072"/>
                  </a:lnTo>
                  <a:lnTo>
                    <a:pt x="7991" y="201111"/>
                  </a:lnTo>
                  <a:lnTo>
                    <a:pt x="8105" y="201141"/>
                  </a:lnTo>
                  <a:lnTo>
                    <a:pt x="8219" y="201150"/>
                  </a:lnTo>
                  <a:lnTo>
                    <a:pt x="8333" y="201150"/>
                  </a:lnTo>
                  <a:lnTo>
                    <a:pt x="8447" y="201121"/>
                  </a:lnTo>
                  <a:lnTo>
                    <a:pt x="8499" y="201101"/>
                  </a:lnTo>
                  <a:lnTo>
                    <a:pt x="8556" y="201072"/>
                  </a:lnTo>
                  <a:lnTo>
                    <a:pt x="8609" y="201043"/>
                  </a:lnTo>
                  <a:lnTo>
                    <a:pt x="8661" y="200994"/>
                  </a:lnTo>
                  <a:lnTo>
                    <a:pt x="8713" y="200955"/>
                  </a:lnTo>
                  <a:lnTo>
                    <a:pt x="8765" y="200896"/>
                  </a:lnTo>
                  <a:lnTo>
                    <a:pt x="8818" y="200837"/>
                  </a:lnTo>
                  <a:lnTo>
                    <a:pt x="8865" y="200769"/>
                  </a:lnTo>
                  <a:lnTo>
                    <a:pt x="8894" y="200710"/>
                  </a:lnTo>
                  <a:lnTo>
                    <a:pt x="8803" y="201336"/>
                  </a:lnTo>
                  <a:lnTo>
                    <a:pt x="8713" y="201972"/>
                  </a:lnTo>
                  <a:lnTo>
                    <a:pt x="8628" y="202607"/>
                  </a:lnTo>
                  <a:lnTo>
                    <a:pt x="8547" y="203253"/>
                  </a:lnTo>
                  <a:lnTo>
                    <a:pt x="8390" y="204534"/>
                  </a:lnTo>
                  <a:lnTo>
                    <a:pt x="8243" y="205834"/>
                  </a:lnTo>
                  <a:lnTo>
                    <a:pt x="8105" y="207145"/>
                  </a:lnTo>
                  <a:lnTo>
                    <a:pt x="7967" y="208455"/>
                  </a:lnTo>
                  <a:lnTo>
                    <a:pt x="7839" y="209785"/>
                  </a:lnTo>
                  <a:lnTo>
                    <a:pt x="7716" y="211125"/>
                  </a:lnTo>
                  <a:lnTo>
                    <a:pt x="7459" y="210919"/>
                  </a:lnTo>
                  <a:lnTo>
                    <a:pt x="7198" y="210724"/>
                  </a:lnTo>
                  <a:lnTo>
                    <a:pt x="6932" y="210548"/>
                  </a:lnTo>
                  <a:lnTo>
                    <a:pt x="6661" y="210372"/>
                  </a:lnTo>
                  <a:lnTo>
                    <a:pt x="6390" y="210215"/>
                  </a:lnTo>
                  <a:lnTo>
                    <a:pt x="6114" y="210069"/>
                  </a:lnTo>
                  <a:lnTo>
                    <a:pt x="5834" y="209932"/>
                  </a:lnTo>
                  <a:lnTo>
                    <a:pt x="5554" y="209814"/>
                  </a:lnTo>
                  <a:lnTo>
                    <a:pt x="5274" y="209717"/>
                  </a:lnTo>
                  <a:lnTo>
                    <a:pt x="4988" y="209629"/>
                  </a:lnTo>
                  <a:lnTo>
                    <a:pt x="4708" y="209560"/>
                  </a:lnTo>
                  <a:lnTo>
                    <a:pt x="4423" y="209511"/>
                  </a:lnTo>
                  <a:lnTo>
                    <a:pt x="4143" y="209472"/>
                  </a:lnTo>
                  <a:lnTo>
                    <a:pt x="3863" y="209462"/>
                  </a:lnTo>
                  <a:lnTo>
                    <a:pt x="3582" y="209482"/>
                  </a:lnTo>
                  <a:lnTo>
                    <a:pt x="3444" y="209492"/>
                  </a:lnTo>
                  <a:lnTo>
                    <a:pt x="3307" y="209511"/>
                  </a:lnTo>
                  <a:lnTo>
                    <a:pt x="3307" y="209511"/>
                  </a:lnTo>
                  <a:lnTo>
                    <a:pt x="3463" y="208259"/>
                  </a:lnTo>
                  <a:lnTo>
                    <a:pt x="3634" y="207008"/>
                  </a:lnTo>
                  <a:lnTo>
                    <a:pt x="3815" y="205766"/>
                  </a:lnTo>
                  <a:lnTo>
                    <a:pt x="4010" y="204534"/>
                  </a:lnTo>
                  <a:lnTo>
                    <a:pt x="4209" y="203302"/>
                  </a:lnTo>
                  <a:lnTo>
                    <a:pt x="4423" y="202069"/>
                  </a:lnTo>
                  <a:lnTo>
                    <a:pt x="4646" y="200857"/>
                  </a:lnTo>
                  <a:lnTo>
                    <a:pt x="4879" y="199644"/>
                  </a:lnTo>
                  <a:close/>
                  <a:moveTo>
                    <a:pt x="77369" y="198393"/>
                  </a:moveTo>
                  <a:lnTo>
                    <a:pt x="77626" y="199928"/>
                  </a:lnTo>
                  <a:lnTo>
                    <a:pt x="77877" y="201463"/>
                  </a:lnTo>
                  <a:lnTo>
                    <a:pt x="78124" y="203008"/>
                  </a:lnTo>
                  <a:lnTo>
                    <a:pt x="78367" y="204553"/>
                  </a:lnTo>
                  <a:lnTo>
                    <a:pt x="78600" y="206108"/>
                  </a:lnTo>
                  <a:lnTo>
                    <a:pt x="78828" y="207663"/>
                  </a:lnTo>
                  <a:lnTo>
                    <a:pt x="79051" y="209228"/>
                  </a:lnTo>
                  <a:lnTo>
                    <a:pt x="79260" y="210792"/>
                  </a:lnTo>
                  <a:lnTo>
                    <a:pt x="78676" y="210939"/>
                  </a:lnTo>
                  <a:lnTo>
                    <a:pt x="78096" y="211095"/>
                  </a:lnTo>
                  <a:lnTo>
                    <a:pt x="77516" y="211242"/>
                  </a:lnTo>
                  <a:lnTo>
                    <a:pt x="76932" y="211389"/>
                  </a:lnTo>
                  <a:lnTo>
                    <a:pt x="76585" y="211477"/>
                  </a:lnTo>
                  <a:lnTo>
                    <a:pt x="76234" y="211545"/>
                  </a:lnTo>
                  <a:lnTo>
                    <a:pt x="75535" y="211682"/>
                  </a:lnTo>
                  <a:lnTo>
                    <a:pt x="75188" y="211760"/>
                  </a:lnTo>
                  <a:lnTo>
                    <a:pt x="74842" y="211848"/>
                  </a:lnTo>
                  <a:lnTo>
                    <a:pt x="74666" y="211907"/>
                  </a:lnTo>
                  <a:lnTo>
                    <a:pt x="74495" y="211966"/>
                  </a:lnTo>
                  <a:lnTo>
                    <a:pt x="74324" y="212024"/>
                  </a:lnTo>
                  <a:lnTo>
                    <a:pt x="74153" y="212103"/>
                  </a:lnTo>
                  <a:lnTo>
                    <a:pt x="74048" y="211350"/>
                  </a:lnTo>
                  <a:lnTo>
                    <a:pt x="73939" y="210606"/>
                  </a:lnTo>
                  <a:lnTo>
                    <a:pt x="73830" y="209863"/>
                  </a:lnTo>
                  <a:lnTo>
                    <a:pt x="73716" y="209120"/>
                  </a:lnTo>
                  <a:lnTo>
                    <a:pt x="73597" y="208387"/>
                  </a:lnTo>
                  <a:lnTo>
                    <a:pt x="73478" y="207653"/>
                  </a:lnTo>
                  <a:lnTo>
                    <a:pt x="73350" y="206920"/>
                  </a:lnTo>
                  <a:lnTo>
                    <a:pt x="73226" y="206186"/>
                  </a:lnTo>
                  <a:lnTo>
                    <a:pt x="73093" y="205463"/>
                  </a:lnTo>
                  <a:lnTo>
                    <a:pt x="72960" y="204739"/>
                  </a:lnTo>
                  <a:lnTo>
                    <a:pt x="72822" y="204015"/>
                  </a:lnTo>
                  <a:lnTo>
                    <a:pt x="72685" y="203292"/>
                  </a:lnTo>
                  <a:lnTo>
                    <a:pt x="72542" y="202578"/>
                  </a:lnTo>
                  <a:lnTo>
                    <a:pt x="72395" y="201864"/>
                  </a:lnTo>
                  <a:lnTo>
                    <a:pt x="72100" y="200436"/>
                  </a:lnTo>
                  <a:lnTo>
                    <a:pt x="72100" y="200436"/>
                  </a:lnTo>
                  <a:lnTo>
                    <a:pt x="72172" y="200456"/>
                  </a:lnTo>
                  <a:lnTo>
                    <a:pt x="72252" y="200466"/>
                  </a:lnTo>
                  <a:lnTo>
                    <a:pt x="72343" y="200466"/>
                  </a:lnTo>
                  <a:lnTo>
                    <a:pt x="72385" y="200456"/>
                  </a:lnTo>
                  <a:lnTo>
                    <a:pt x="72428" y="200436"/>
                  </a:lnTo>
                  <a:lnTo>
                    <a:pt x="73046" y="200192"/>
                  </a:lnTo>
                  <a:lnTo>
                    <a:pt x="73663" y="199947"/>
                  </a:lnTo>
                  <a:lnTo>
                    <a:pt x="74903" y="199468"/>
                  </a:lnTo>
                  <a:lnTo>
                    <a:pt x="75521" y="199224"/>
                  </a:lnTo>
                  <a:lnTo>
                    <a:pt x="76139" y="198960"/>
                  </a:lnTo>
                  <a:lnTo>
                    <a:pt x="76756" y="198686"/>
                  </a:lnTo>
                  <a:lnTo>
                    <a:pt x="77060" y="198539"/>
                  </a:lnTo>
                  <a:lnTo>
                    <a:pt x="77369" y="198393"/>
                  </a:lnTo>
                  <a:close/>
                  <a:moveTo>
                    <a:pt x="3003" y="212484"/>
                  </a:moveTo>
                  <a:lnTo>
                    <a:pt x="3278" y="212562"/>
                  </a:lnTo>
                  <a:lnTo>
                    <a:pt x="3554" y="212621"/>
                  </a:lnTo>
                  <a:lnTo>
                    <a:pt x="3834" y="212679"/>
                  </a:lnTo>
                  <a:lnTo>
                    <a:pt x="4119" y="212728"/>
                  </a:lnTo>
                  <a:lnTo>
                    <a:pt x="4399" y="212768"/>
                  </a:lnTo>
                  <a:lnTo>
                    <a:pt x="4684" y="212797"/>
                  </a:lnTo>
                  <a:lnTo>
                    <a:pt x="5255" y="212856"/>
                  </a:lnTo>
                  <a:lnTo>
                    <a:pt x="6404" y="212934"/>
                  </a:lnTo>
                  <a:lnTo>
                    <a:pt x="6974" y="212983"/>
                  </a:lnTo>
                  <a:lnTo>
                    <a:pt x="7259" y="213022"/>
                  </a:lnTo>
                  <a:lnTo>
                    <a:pt x="7540" y="213051"/>
                  </a:lnTo>
                  <a:lnTo>
                    <a:pt x="7435" y="214215"/>
                  </a:lnTo>
                  <a:lnTo>
                    <a:pt x="7331" y="215369"/>
                  </a:lnTo>
                  <a:lnTo>
                    <a:pt x="7231" y="216532"/>
                  </a:lnTo>
                  <a:lnTo>
                    <a:pt x="7136" y="217696"/>
                  </a:lnTo>
                  <a:lnTo>
                    <a:pt x="7041" y="218850"/>
                  </a:lnTo>
                  <a:lnTo>
                    <a:pt x="6955" y="220014"/>
                  </a:lnTo>
                  <a:lnTo>
                    <a:pt x="6870" y="221187"/>
                  </a:lnTo>
                  <a:lnTo>
                    <a:pt x="6789" y="222351"/>
                  </a:lnTo>
                  <a:lnTo>
                    <a:pt x="6181" y="222106"/>
                  </a:lnTo>
                  <a:lnTo>
                    <a:pt x="5573" y="221881"/>
                  </a:lnTo>
                  <a:lnTo>
                    <a:pt x="5269" y="221784"/>
                  </a:lnTo>
                  <a:lnTo>
                    <a:pt x="4965" y="221686"/>
                  </a:lnTo>
                  <a:lnTo>
                    <a:pt x="4656" y="221588"/>
                  </a:lnTo>
                  <a:lnTo>
                    <a:pt x="4352" y="221500"/>
                  </a:lnTo>
                  <a:lnTo>
                    <a:pt x="3853" y="221353"/>
                  </a:lnTo>
                  <a:lnTo>
                    <a:pt x="3601" y="221275"/>
                  </a:lnTo>
                  <a:lnTo>
                    <a:pt x="3349" y="221197"/>
                  </a:lnTo>
                  <a:lnTo>
                    <a:pt x="3098" y="221138"/>
                  </a:lnTo>
                  <a:lnTo>
                    <a:pt x="2846" y="221089"/>
                  </a:lnTo>
                  <a:lnTo>
                    <a:pt x="2594" y="221050"/>
                  </a:lnTo>
                  <a:lnTo>
                    <a:pt x="2466" y="221040"/>
                  </a:lnTo>
                  <a:lnTo>
                    <a:pt x="2337" y="221040"/>
                  </a:lnTo>
                  <a:lnTo>
                    <a:pt x="2394" y="219955"/>
                  </a:lnTo>
                  <a:lnTo>
                    <a:pt x="2456" y="218879"/>
                  </a:lnTo>
                  <a:lnTo>
                    <a:pt x="2528" y="217804"/>
                  </a:lnTo>
                  <a:lnTo>
                    <a:pt x="2608" y="216728"/>
                  </a:lnTo>
                  <a:lnTo>
                    <a:pt x="2699" y="215662"/>
                  </a:lnTo>
                  <a:lnTo>
                    <a:pt x="2794" y="214596"/>
                  </a:lnTo>
                  <a:lnTo>
                    <a:pt x="2893" y="213540"/>
                  </a:lnTo>
                  <a:lnTo>
                    <a:pt x="3003" y="212484"/>
                  </a:lnTo>
                  <a:close/>
                  <a:moveTo>
                    <a:pt x="79512" y="212758"/>
                  </a:moveTo>
                  <a:lnTo>
                    <a:pt x="79645" y="213833"/>
                  </a:lnTo>
                  <a:lnTo>
                    <a:pt x="79773" y="214909"/>
                  </a:lnTo>
                  <a:lnTo>
                    <a:pt x="79897" y="215995"/>
                  </a:lnTo>
                  <a:lnTo>
                    <a:pt x="80015" y="217090"/>
                  </a:lnTo>
                  <a:lnTo>
                    <a:pt x="80129" y="218185"/>
                  </a:lnTo>
                  <a:lnTo>
                    <a:pt x="80239" y="219290"/>
                  </a:lnTo>
                  <a:lnTo>
                    <a:pt x="80343" y="220395"/>
                  </a:lnTo>
                  <a:lnTo>
                    <a:pt x="80438" y="221500"/>
                  </a:lnTo>
                  <a:lnTo>
                    <a:pt x="80557" y="222996"/>
                  </a:lnTo>
                  <a:lnTo>
                    <a:pt x="80666" y="224502"/>
                  </a:lnTo>
                  <a:lnTo>
                    <a:pt x="80771" y="225998"/>
                  </a:lnTo>
                  <a:lnTo>
                    <a:pt x="80866" y="227494"/>
                  </a:lnTo>
                  <a:lnTo>
                    <a:pt x="80538" y="227416"/>
                  </a:lnTo>
                  <a:lnTo>
                    <a:pt x="80205" y="227357"/>
                  </a:lnTo>
                  <a:lnTo>
                    <a:pt x="79873" y="227299"/>
                  </a:lnTo>
                  <a:lnTo>
                    <a:pt x="79540" y="227260"/>
                  </a:lnTo>
                  <a:lnTo>
                    <a:pt x="79208" y="227240"/>
                  </a:lnTo>
                  <a:lnTo>
                    <a:pt x="78870" y="227211"/>
                  </a:lnTo>
                  <a:lnTo>
                    <a:pt x="78533" y="227201"/>
                  </a:lnTo>
                  <a:lnTo>
                    <a:pt x="77526" y="227201"/>
                  </a:lnTo>
                  <a:lnTo>
                    <a:pt x="76861" y="227211"/>
                  </a:lnTo>
                  <a:lnTo>
                    <a:pt x="76205" y="227230"/>
                  </a:lnTo>
                  <a:lnTo>
                    <a:pt x="75568" y="227230"/>
                  </a:lnTo>
                  <a:lnTo>
                    <a:pt x="75530" y="226448"/>
                  </a:lnTo>
                  <a:lnTo>
                    <a:pt x="75488" y="225666"/>
                  </a:lnTo>
                  <a:lnTo>
                    <a:pt x="75440" y="224883"/>
                  </a:lnTo>
                  <a:lnTo>
                    <a:pt x="75388" y="224101"/>
                  </a:lnTo>
                  <a:lnTo>
                    <a:pt x="75331" y="223329"/>
                  </a:lnTo>
                  <a:lnTo>
                    <a:pt x="75274" y="222546"/>
                  </a:lnTo>
                  <a:lnTo>
                    <a:pt x="75212" y="221774"/>
                  </a:lnTo>
                  <a:lnTo>
                    <a:pt x="75146" y="220991"/>
                  </a:lnTo>
                  <a:lnTo>
                    <a:pt x="75079" y="220219"/>
                  </a:lnTo>
                  <a:lnTo>
                    <a:pt x="75008" y="219446"/>
                  </a:lnTo>
                  <a:lnTo>
                    <a:pt x="74932" y="218674"/>
                  </a:lnTo>
                  <a:lnTo>
                    <a:pt x="74851" y="217901"/>
                  </a:lnTo>
                  <a:lnTo>
                    <a:pt x="74770" y="217129"/>
                  </a:lnTo>
                  <a:lnTo>
                    <a:pt x="74685" y="216366"/>
                  </a:lnTo>
                  <a:lnTo>
                    <a:pt x="74599" y="215594"/>
                  </a:lnTo>
                  <a:lnTo>
                    <a:pt x="74509" y="214831"/>
                  </a:lnTo>
                  <a:lnTo>
                    <a:pt x="74818" y="214753"/>
                  </a:lnTo>
                  <a:lnTo>
                    <a:pt x="75127" y="214674"/>
                  </a:lnTo>
                  <a:lnTo>
                    <a:pt x="75440" y="214577"/>
                  </a:lnTo>
                  <a:lnTo>
                    <a:pt x="75754" y="214469"/>
                  </a:lnTo>
                  <a:lnTo>
                    <a:pt x="76067" y="214361"/>
                  </a:lnTo>
                  <a:lnTo>
                    <a:pt x="76386" y="214234"/>
                  </a:lnTo>
                  <a:lnTo>
                    <a:pt x="76699" y="214107"/>
                  </a:lnTo>
                  <a:lnTo>
                    <a:pt x="77018" y="213970"/>
                  </a:lnTo>
                  <a:lnTo>
                    <a:pt x="77645" y="213687"/>
                  </a:lnTo>
                  <a:lnTo>
                    <a:pt x="78277" y="213384"/>
                  </a:lnTo>
                  <a:lnTo>
                    <a:pt x="78899" y="213071"/>
                  </a:lnTo>
                  <a:lnTo>
                    <a:pt x="79512" y="212758"/>
                  </a:lnTo>
                  <a:close/>
                  <a:moveTo>
                    <a:pt x="2233" y="224228"/>
                  </a:moveTo>
                  <a:lnTo>
                    <a:pt x="2466" y="224297"/>
                  </a:lnTo>
                  <a:lnTo>
                    <a:pt x="2708" y="224346"/>
                  </a:lnTo>
                  <a:lnTo>
                    <a:pt x="2946" y="224385"/>
                  </a:lnTo>
                  <a:lnTo>
                    <a:pt x="3188" y="224404"/>
                  </a:lnTo>
                  <a:lnTo>
                    <a:pt x="3430" y="224424"/>
                  </a:lnTo>
                  <a:lnTo>
                    <a:pt x="3672" y="224434"/>
                  </a:lnTo>
                  <a:lnTo>
                    <a:pt x="4152" y="224443"/>
                  </a:lnTo>
                  <a:lnTo>
                    <a:pt x="4466" y="224463"/>
                  </a:lnTo>
                  <a:lnTo>
                    <a:pt x="4779" y="224473"/>
                  </a:lnTo>
                  <a:lnTo>
                    <a:pt x="5093" y="224463"/>
                  </a:lnTo>
                  <a:lnTo>
                    <a:pt x="5411" y="224463"/>
                  </a:lnTo>
                  <a:lnTo>
                    <a:pt x="6038" y="224434"/>
                  </a:lnTo>
                  <a:lnTo>
                    <a:pt x="6670" y="224395"/>
                  </a:lnTo>
                  <a:lnTo>
                    <a:pt x="6670" y="224395"/>
                  </a:lnTo>
                  <a:lnTo>
                    <a:pt x="6599" y="225558"/>
                  </a:lnTo>
                  <a:lnTo>
                    <a:pt x="6542" y="226722"/>
                  </a:lnTo>
                  <a:lnTo>
                    <a:pt x="6485" y="227876"/>
                  </a:lnTo>
                  <a:lnTo>
                    <a:pt x="6438" y="229039"/>
                  </a:lnTo>
                  <a:lnTo>
                    <a:pt x="6400" y="230193"/>
                  </a:lnTo>
                  <a:lnTo>
                    <a:pt x="6366" y="231347"/>
                  </a:lnTo>
                  <a:lnTo>
                    <a:pt x="6347" y="232501"/>
                  </a:lnTo>
                  <a:lnTo>
                    <a:pt x="6338" y="233655"/>
                  </a:lnTo>
                  <a:lnTo>
                    <a:pt x="5264" y="233323"/>
                  </a:lnTo>
                  <a:lnTo>
                    <a:pt x="4727" y="233156"/>
                  </a:lnTo>
                  <a:lnTo>
                    <a:pt x="4190" y="233000"/>
                  </a:lnTo>
                  <a:lnTo>
                    <a:pt x="3691" y="232834"/>
                  </a:lnTo>
                  <a:lnTo>
                    <a:pt x="3444" y="232755"/>
                  </a:lnTo>
                  <a:lnTo>
                    <a:pt x="3197" y="232687"/>
                  </a:lnTo>
                  <a:lnTo>
                    <a:pt x="2955" y="232628"/>
                  </a:lnTo>
                  <a:lnTo>
                    <a:pt x="2708" y="232589"/>
                  </a:lnTo>
                  <a:lnTo>
                    <a:pt x="2585" y="232579"/>
                  </a:lnTo>
                  <a:lnTo>
                    <a:pt x="2333" y="232579"/>
                  </a:lnTo>
                  <a:lnTo>
                    <a:pt x="2204" y="232599"/>
                  </a:lnTo>
                  <a:lnTo>
                    <a:pt x="2185" y="231543"/>
                  </a:lnTo>
                  <a:lnTo>
                    <a:pt x="2171" y="230496"/>
                  </a:lnTo>
                  <a:lnTo>
                    <a:pt x="2166" y="229450"/>
                  </a:lnTo>
                  <a:lnTo>
                    <a:pt x="2166" y="228404"/>
                  </a:lnTo>
                  <a:lnTo>
                    <a:pt x="2171" y="227357"/>
                  </a:lnTo>
                  <a:lnTo>
                    <a:pt x="2185" y="226311"/>
                  </a:lnTo>
                  <a:lnTo>
                    <a:pt x="2204" y="225275"/>
                  </a:lnTo>
                  <a:lnTo>
                    <a:pt x="2233" y="224228"/>
                  </a:lnTo>
                  <a:close/>
                  <a:moveTo>
                    <a:pt x="80985" y="229900"/>
                  </a:moveTo>
                  <a:lnTo>
                    <a:pt x="81061" y="231611"/>
                  </a:lnTo>
                  <a:lnTo>
                    <a:pt x="81132" y="233332"/>
                  </a:lnTo>
                  <a:lnTo>
                    <a:pt x="81194" y="235044"/>
                  </a:lnTo>
                  <a:lnTo>
                    <a:pt x="81246" y="236765"/>
                  </a:lnTo>
                  <a:lnTo>
                    <a:pt x="81289" y="238476"/>
                  </a:lnTo>
                  <a:lnTo>
                    <a:pt x="81317" y="240197"/>
                  </a:lnTo>
                  <a:lnTo>
                    <a:pt x="81327" y="241058"/>
                  </a:lnTo>
                  <a:lnTo>
                    <a:pt x="81336" y="241918"/>
                  </a:lnTo>
                  <a:lnTo>
                    <a:pt x="81341" y="242769"/>
                  </a:lnTo>
                  <a:lnTo>
                    <a:pt x="81341" y="243629"/>
                  </a:lnTo>
                  <a:lnTo>
                    <a:pt x="81194" y="243561"/>
                  </a:lnTo>
                  <a:lnTo>
                    <a:pt x="81046" y="243493"/>
                  </a:lnTo>
                  <a:lnTo>
                    <a:pt x="80894" y="243434"/>
                  </a:lnTo>
                  <a:lnTo>
                    <a:pt x="80742" y="243385"/>
                  </a:lnTo>
                  <a:lnTo>
                    <a:pt x="80438" y="243297"/>
                  </a:lnTo>
                  <a:lnTo>
                    <a:pt x="80134" y="243228"/>
                  </a:lnTo>
                  <a:lnTo>
                    <a:pt x="79825" y="243170"/>
                  </a:lnTo>
                  <a:lnTo>
                    <a:pt x="79521" y="243111"/>
                  </a:lnTo>
                  <a:lnTo>
                    <a:pt x="79217" y="243062"/>
                  </a:lnTo>
                  <a:lnTo>
                    <a:pt x="78918" y="243004"/>
                  </a:lnTo>
                  <a:lnTo>
                    <a:pt x="78505" y="242925"/>
                  </a:lnTo>
                  <a:lnTo>
                    <a:pt x="78091" y="242847"/>
                  </a:lnTo>
                  <a:lnTo>
                    <a:pt x="77260" y="242671"/>
                  </a:lnTo>
                  <a:lnTo>
                    <a:pt x="76846" y="242603"/>
                  </a:lnTo>
                  <a:lnTo>
                    <a:pt x="76428" y="242544"/>
                  </a:lnTo>
                  <a:lnTo>
                    <a:pt x="76010" y="242505"/>
                  </a:lnTo>
                  <a:lnTo>
                    <a:pt x="75801" y="242495"/>
                  </a:lnTo>
                  <a:lnTo>
                    <a:pt x="75592" y="242485"/>
                  </a:lnTo>
                  <a:lnTo>
                    <a:pt x="75630" y="241723"/>
                  </a:lnTo>
                  <a:lnTo>
                    <a:pt x="75659" y="240960"/>
                  </a:lnTo>
                  <a:lnTo>
                    <a:pt x="75687" y="240197"/>
                  </a:lnTo>
                  <a:lnTo>
                    <a:pt x="75711" y="239434"/>
                  </a:lnTo>
                  <a:lnTo>
                    <a:pt x="75730" y="238662"/>
                  </a:lnTo>
                  <a:lnTo>
                    <a:pt x="75744" y="237899"/>
                  </a:lnTo>
                  <a:lnTo>
                    <a:pt x="75754" y="237127"/>
                  </a:lnTo>
                  <a:lnTo>
                    <a:pt x="75759" y="236364"/>
                  </a:lnTo>
                  <a:lnTo>
                    <a:pt x="75763" y="235591"/>
                  </a:lnTo>
                  <a:lnTo>
                    <a:pt x="75763" y="234819"/>
                  </a:lnTo>
                  <a:lnTo>
                    <a:pt x="75759" y="234056"/>
                  </a:lnTo>
                  <a:lnTo>
                    <a:pt x="75749" y="233283"/>
                  </a:lnTo>
                  <a:lnTo>
                    <a:pt x="75740" y="232511"/>
                  </a:lnTo>
                  <a:lnTo>
                    <a:pt x="75725" y="231738"/>
                  </a:lnTo>
                  <a:lnTo>
                    <a:pt x="75706" y="230966"/>
                  </a:lnTo>
                  <a:lnTo>
                    <a:pt x="75687" y="230193"/>
                  </a:lnTo>
                  <a:lnTo>
                    <a:pt x="75687" y="230193"/>
                  </a:lnTo>
                  <a:lnTo>
                    <a:pt x="76329" y="230203"/>
                  </a:lnTo>
                  <a:lnTo>
                    <a:pt x="76989" y="230223"/>
                  </a:lnTo>
                  <a:lnTo>
                    <a:pt x="77654" y="230232"/>
                  </a:lnTo>
                  <a:lnTo>
                    <a:pt x="78324" y="230232"/>
                  </a:lnTo>
                  <a:lnTo>
                    <a:pt x="78661" y="230223"/>
                  </a:lnTo>
                  <a:lnTo>
                    <a:pt x="78999" y="230203"/>
                  </a:lnTo>
                  <a:lnTo>
                    <a:pt x="79331" y="230184"/>
                  </a:lnTo>
                  <a:lnTo>
                    <a:pt x="79669" y="230154"/>
                  </a:lnTo>
                  <a:lnTo>
                    <a:pt x="80001" y="230105"/>
                  </a:lnTo>
                  <a:lnTo>
                    <a:pt x="80329" y="230047"/>
                  </a:lnTo>
                  <a:lnTo>
                    <a:pt x="80657" y="229978"/>
                  </a:lnTo>
                  <a:lnTo>
                    <a:pt x="80985" y="229900"/>
                  </a:lnTo>
                  <a:close/>
                  <a:moveTo>
                    <a:pt x="2299" y="235650"/>
                  </a:moveTo>
                  <a:lnTo>
                    <a:pt x="2418" y="235689"/>
                  </a:lnTo>
                  <a:lnTo>
                    <a:pt x="2532" y="235718"/>
                  </a:lnTo>
                  <a:lnTo>
                    <a:pt x="2770" y="235767"/>
                  </a:lnTo>
                  <a:lnTo>
                    <a:pt x="3007" y="235797"/>
                  </a:lnTo>
                  <a:lnTo>
                    <a:pt x="3245" y="235816"/>
                  </a:lnTo>
                  <a:lnTo>
                    <a:pt x="3715" y="235836"/>
                  </a:lnTo>
                  <a:lnTo>
                    <a:pt x="3948" y="235845"/>
                  </a:lnTo>
                  <a:lnTo>
                    <a:pt x="4181" y="235865"/>
                  </a:lnTo>
                  <a:lnTo>
                    <a:pt x="4718" y="235904"/>
                  </a:lnTo>
                  <a:lnTo>
                    <a:pt x="5255" y="235933"/>
                  </a:lnTo>
                  <a:lnTo>
                    <a:pt x="6338" y="235973"/>
                  </a:lnTo>
                  <a:lnTo>
                    <a:pt x="6343" y="236804"/>
                  </a:lnTo>
                  <a:lnTo>
                    <a:pt x="6357" y="237625"/>
                  </a:lnTo>
                  <a:lnTo>
                    <a:pt x="6376" y="238447"/>
                  </a:lnTo>
                  <a:lnTo>
                    <a:pt x="6400" y="239268"/>
                  </a:lnTo>
                  <a:lnTo>
                    <a:pt x="6428" y="240089"/>
                  </a:lnTo>
                  <a:lnTo>
                    <a:pt x="6466" y="240901"/>
                  </a:lnTo>
                  <a:lnTo>
                    <a:pt x="6509" y="241723"/>
                  </a:lnTo>
                  <a:lnTo>
                    <a:pt x="6561" y="242544"/>
                  </a:lnTo>
                  <a:lnTo>
                    <a:pt x="6414" y="242603"/>
                  </a:lnTo>
                  <a:lnTo>
                    <a:pt x="6266" y="242681"/>
                  </a:lnTo>
                  <a:lnTo>
                    <a:pt x="5977" y="242828"/>
                  </a:lnTo>
                  <a:lnTo>
                    <a:pt x="5687" y="242994"/>
                  </a:lnTo>
                  <a:lnTo>
                    <a:pt x="5397" y="243140"/>
                  </a:lnTo>
                  <a:lnTo>
                    <a:pt x="5388" y="243140"/>
                  </a:lnTo>
                  <a:lnTo>
                    <a:pt x="5378" y="243131"/>
                  </a:lnTo>
                  <a:lnTo>
                    <a:pt x="5369" y="243121"/>
                  </a:lnTo>
                  <a:lnTo>
                    <a:pt x="5359" y="243111"/>
                  </a:lnTo>
                  <a:lnTo>
                    <a:pt x="4803" y="243189"/>
                  </a:lnTo>
                  <a:lnTo>
                    <a:pt x="4528" y="243219"/>
                  </a:lnTo>
                  <a:lnTo>
                    <a:pt x="4247" y="243258"/>
                  </a:lnTo>
                  <a:lnTo>
                    <a:pt x="3967" y="243307"/>
                  </a:lnTo>
                  <a:lnTo>
                    <a:pt x="3691" y="243365"/>
                  </a:lnTo>
                  <a:lnTo>
                    <a:pt x="3416" y="243453"/>
                  </a:lnTo>
                  <a:lnTo>
                    <a:pt x="3283" y="243493"/>
                  </a:lnTo>
                  <a:lnTo>
                    <a:pt x="3145" y="243551"/>
                  </a:lnTo>
                  <a:lnTo>
                    <a:pt x="3041" y="243551"/>
                  </a:lnTo>
                  <a:lnTo>
                    <a:pt x="3017" y="243561"/>
                  </a:lnTo>
                  <a:lnTo>
                    <a:pt x="2998" y="243581"/>
                  </a:lnTo>
                  <a:lnTo>
                    <a:pt x="2979" y="243610"/>
                  </a:lnTo>
                  <a:lnTo>
                    <a:pt x="2960" y="243629"/>
                  </a:lnTo>
                  <a:lnTo>
                    <a:pt x="2922" y="243629"/>
                  </a:lnTo>
                  <a:lnTo>
                    <a:pt x="2912" y="243639"/>
                  </a:lnTo>
                  <a:lnTo>
                    <a:pt x="2908" y="243649"/>
                  </a:lnTo>
                  <a:lnTo>
                    <a:pt x="2893" y="243688"/>
                  </a:lnTo>
                  <a:lnTo>
                    <a:pt x="2874" y="243698"/>
                  </a:lnTo>
                  <a:lnTo>
                    <a:pt x="2855" y="243717"/>
                  </a:lnTo>
                  <a:lnTo>
                    <a:pt x="2836" y="243727"/>
                  </a:lnTo>
                  <a:lnTo>
                    <a:pt x="2817" y="243737"/>
                  </a:lnTo>
                  <a:lnTo>
                    <a:pt x="2732" y="242720"/>
                  </a:lnTo>
                  <a:lnTo>
                    <a:pt x="2651" y="241703"/>
                  </a:lnTo>
                  <a:lnTo>
                    <a:pt x="2580" y="240686"/>
                  </a:lnTo>
                  <a:lnTo>
                    <a:pt x="2513" y="239669"/>
                  </a:lnTo>
                  <a:lnTo>
                    <a:pt x="2451" y="238662"/>
                  </a:lnTo>
                  <a:lnTo>
                    <a:pt x="2394" y="237655"/>
                  </a:lnTo>
                  <a:lnTo>
                    <a:pt x="2347" y="236647"/>
                  </a:lnTo>
                  <a:lnTo>
                    <a:pt x="2299" y="235650"/>
                  </a:lnTo>
                  <a:close/>
                  <a:moveTo>
                    <a:pt x="3492" y="245350"/>
                  </a:moveTo>
                  <a:lnTo>
                    <a:pt x="3687" y="245438"/>
                  </a:lnTo>
                  <a:lnTo>
                    <a:pt x="3886" y="245517"/>
                  </a:lnTo>
                  <a:lnTo>
                    <a:pt x="4091" y="245585"/>
                  </a:lnTo>
                  <a:lnTo>
                    <a:pt x="4295" y="245644"/>
                  </a:lnTo>
                  <a:lnTo>
                    <a:pt x="4504" y="245693"/>
                  </a:lnTo>
                  <a:lnTo>
                    <a:pt x="4713" y="245732"/>
                  </a:lnTo>
                  <a:lnTo>
                    <a:pt x="4922" y="245761"/>
                  </a:lnTo>
                  <a:lnTo>
                    <a:pt x="5131" y="245781"/>
                  </a:lnTo>
                  <a:lnTo>
                    <a:pt x="5345" y="245781"/>
                  </a:lnTo>
                  <a:lnTo>
                    <a:pt x="5554" y="245771"/>
                  </a:lnTo>
                  <a:lnTo>
                    <a:pt x="5763" y="245751"/>
                  </a:lnTo>
                  <a:lnTo>
                    <a:pt x="5972" y="245712"/>
                  </a:lnTo>
                  <a:lnTo>
                    <a:pt x="6176" y="245663"/>
                  </a:lnTo>
                  <a:lnTo>
                    <a:pt x="6381" y="245605"/>
                  </a:lnTo>
                  <a:lnTo>
                    <a:pt x="6580" y="245527"/>
                  </a:lnTo>
                  <a:lnTo>
                    <a:pt x="6775" y="245429"/>
                  </a:lnTo>
                  <a:lnTo>
                    <a:pt x="6879" y="246475"/>
                  </a:lnTo>
                  <a:lnTo>
                    <a:pt x="6936" y="246993"/>
                  </a:lnTo>
                  <a:lnTo>
                    <a:pt x="6993" y="247512"/>
                  </a:lnTo>
                  <a:lnTo>
                    <a:pt x="7055" y="248040"/>
                  </a:lnTo>
                  <a:lnTo>
                    <a:pt x="7122" y="248558"/>
                  </a:lnTo>
                  <a:lnTo>
                    <a:pt x="7193" y="249076"/>
                  </a:lnTo>
                  <a:lnTo>
                    <a:pt x="7264" y="249594"/>
                  </a:lnTo>
                  <a:lnTo>
                    <a:pt x="7264" y="249624"/>
                  </a:lnTo>
                  <a:lnTo>
                    <a:pt x="7274" y="249643"/>
                  </a:lnTo>
                  <a:lnTo>
                    <a:pt x="7288" y="249682"/>
                  </a:lnTo>
                  <a:lnTo>
                    <a:pt x="7046" y="249868"/>
                  </a:lnTo>
                  <a:lnTo>
                    <a:pt x="6808" y="250064"/>
                  </a:lnTo>
                  <a:lnTo>
                    <a:pt x="6575" y="250279"/>
                  </a:lnTo>
                  <a:lnTo>
                    <a:pt x="6347" y="250504"/>
                  </a:lnTo>
                  <a:lnTo>
                    <a:pt x="6124" y="250739"/>
                  </a:lnTo>
                  <a:lnTo>
                    <a:pt x="5905" y="250983"/>
                  </a:lnTo>
                  <a:lnTo>
                    <a:pt x="5692" y="251247"/>
                  </a:lnTo>
                  <a:lnTo>
                    <a:pt x="5483" y="251521"/>
                  </a:lnTo>
                  <a:lnTo>
                    <a:pt x="5283" y="251804"/>
                  </a:lnTo>
                  <a:lnTo>
                    <a:pt x="5084" y="252098"/>
                  </a:lnTo>
                  <a:lnTo>
                    <a:pt x="4893" y="252401"/>
                  </a:lnTo>
                  <a:lnTo>
                    <a:pt x="4703" y="252714"/>
                  </a:lnTo>
                  <a:lnTo>
                    <a:pt x="4523" y="253037"/>
                  </a:lnTo>
                  <a:lnTo>
                    <a:pt x="4347" y="253369"/>
                  </a:lnTo>
                  <a:lnTo>
                    <a:pt x="4171" y="253711"/>
                  </a:lnTo>
                  <a:lnTo>
                    <a:pt x="4005" y="254063"/>
                  </a:lnTo>
                  <a:lnTo>
                    <a:pt x="3858" y="252988"/>
                  </a:lnTo>
                  <a:lnTo>
                    <a:pt x="3715" y="251902"/>
                  </a:lnTo>
                  <a:lnTo>
                    <a:pt x="3577" y="250807"/>
                  </a:lnTo>
                  <a:lnTo>
                    <a:pt x="3449" y="249722"/>
                  </a:lnTo>
                  <a:lnTo>
                    <a:pt x="3326" y="248636"/>
                  </a:lnTo>
                  <a:lnTo>
                    <a:pt x="3207" y="247551"/>
                  </a:lnTo>
                  <a:lnTo>
                    <a:pt x="3093" y="246455"/>
                  </a:lnTo>
                  <a:lnTo>
                    <a:pt x="2988" y="245380"/>
                  </a:lnTo>
                  <a:lnTo>
                    <a:pt x="2998" y="245380"/>
                  </a:lnTo>
                  <a:lnTo>
                    <a:pt x="3007" y="245399"/>
                  </a:lnTo>
                  <a:lnTo>
                    <a:pt x="3022" y="245419"/>
                  </a:lnTo>
                  <a:lnTo>
                    <a:pt x="3041" y="245429"/>
                  </a:lnTo>
                  <a:lnTo>
                    <a:pt x="3492" y="245350"/>
                  </a:lnTo>
                  <a:close/>
                  <a:moveTo>
                    <a:pt x="75450" y="245047"/>
                  </a:moveTo>
                  <a:lnTo>
                    <a:pt x="75649" y="245106"/>
                  </a:lnTo>
                  <a:lnTo>
                    <a:pt x="75849" y="245145"/>
                  </a:lnTo>
                  <a:lnTo>
                    <a:pt x="76248" y="245223"/>
                  </a:lnTo>
                  <a:lnTo>
                    <a:pt x="76647" y="245292"/>
                  </a:lnTo>
                  <a:lnTo>
                    <a:pt x="77051" y="245341"/>
                  </a:lnTo>
                  <a:lnTo>
                    <a:pt x="77858" y="245419"/>
                  </a:lnTo>
                  <a:lnTo>
                    <a:pt x="78262" y="245468"/>
                  </a:lnTo>
                  <a:lnTo>
                    <a:pt x="78666" y="245507"/>
                  </a:lnTo>
                  <a:lnTo>
                    <a:pt x="78999" y="245546"/>
                  </a:lnTo>
                  <a:lnTo>
                    <a:pt x="79331" y="245585"/>
                  </a:lnTo>
                  <a:lnTo>
                    <a:pt x="79669" y="245624"/>
                  </a:lnTo>
                  <a:lnTo>
                    <a:pt x="80001" y="245654"/>
                  </a:lnTo>
                  <a:lnTo>
                    <a:pt x="80338" y="245673"/>
                  </a:lnTo>
                  <a:lnTo>
                    <a:pt x="80671" y="245673"/>
                  </a:lnTo>
                  <a:lnTo>
                    <a:pt x="80842" y="245663"/>
                  </a:lnTo>
                  <a:lnTo>
                    <a:pt x="81008" y="245644"/>
                  </a:lnTo>
                  <a:lnTo>
                    <a:pt x="81175" y="245624"/>
                  </a:lnTo>
                  <a:lnTo>
                    <a:pt x="81341" y="245595"/>
                  </a:lnTo>
                  <a:lnTo>
                    <a:pt x="81331" y="247052"/>
                  </a:lnTo>
                  <a:lnTo>
                    <a:pt x="81317" y="248519"/>
                  </a:lnTo>
                  <a:lnTo>
                    <a:pt x="81293" y="249986"/>
                  </a:lnTo>
                  <a:lnTo>
                    <a:pt x="81265" y="251452"/>
                  </a:lnTo>
                  <a:lnTo>
                    <a:pt x="81227" y="252919"/>
                  </a:lnTo>
                  <a:lnTo>
                    <a:pt x="81184" y="254386"/>
                  </a:lnTo>
                  <a:lnTo>
                    <a:pt x="81132" y="255853"/>
                  </a:lnTo>
                  <a:lnTo>
                    <a:pt x="81075" y="257310"/>
                  </a:lnTo>
                  <a:lnTo>
                    <a:pt x="80267" y="256929"/>
                  </a:lnTo>
                  <a:lnTo>
                    <a:pt x="79460" y="256537"/>
                  </a:lnTo>
                  <a:lnTo>
                    <a:pt x="78642" y="256146"/>
                  </a:lnTo>
                  <a:lnTo>
                    <a:pt x="78234" y="255960"/>
                  </a:lnTo>
                  <a:lnTo>
                    <a:pt x="77825" y="255775"/>
                  </a:lnTo>
                  <a:lnTo>
                    <a:pt x="77417" y="255599"/>
                  </a:lnTo>
                  <a:lnTo>
                    <a:pt x="77008" y="255432"/>
                  </a:lnTo>
                  <a:lnTo>
                    <a:pt x="76599" y="255276"/>
                  </a:lnTo>
                  <a:lnTo>
                    <a:pt x="76186" y="255139"/>
                  </a:lnTo>
                  <a:lnTo>
                    <a:pt x="75778" y="255012"/>
                  </a:lnTo>
                  <a:lnTo>
                    <a:pt x="75369" y="254904"/>
                  </a:lnTo>
                  <a:lnTo>
                    <a:pt x="74960" y="254816"/>
                  </a:lnTo>
                  <a:lnTo>
                    <a:pt x="74547" y="254748"/>
                  </a:lnTo>
                  <a:lnTo>
                    <a:pt x="74514" y="254758"/>
                  </a:lnTo>
                  <a:lnTo>
                    <a:pt x="74481" y="254777"/>
                  </a:lnTo>
                  <a:lnTo>
                    <a:pt x="74481" y="254777"/>
                  </a:lnTo>
                  <a:lnTo>
                    <a:pt x="74642" y="253574"/>
                  </a:lnTo>
                  <a:lnTo>
                    <a:pt x="74789" y="252362"/>
                  </a:lnTo>
                  <a:lnTo>
                    <a:pt x="74922" y="251149"/>
                  </a:lnTo>
                  <a:lnTo>
                    <a:pt x="75051" y="249937"/>
                  </a:lnTo>
                  <a:lnTo>
                    <a:pt x="75165" y="248714"/>
                  </a:lnTo>
                  <a:lnTo>
                    <a:pt x="75269" y="247492"/>
                  </a:lnTo>
                  <a:lnTo>
                    <a:pt x="75364" y="246270"/>
                  </a:lnTo>
                  <a:lnTo>
                    <a:pt x="75450" y="245047"/>
                  </a:lnTo>
                  <a:close/>
                  <a:moveTo>
                    <a:pt x="74257" y="256381"/>
                  </a:moveTo>
                  <a:lnTo>
                    <a:pt x="74295" y="256459"/>
                  </a:lnTo>
                  <a:lnTo>
                    <a:pt x="74338" y="256518"/>
                  </a:lnTo>
                  <a:lnTo>
                    <a:pt x="74381" y="256557"/>
                  </a:lnTo>
                  <a:lnTo>
                    <a:pt x="74428" y="256606"/>
                  </a:lnTo>
                  <a:lnTo>
                    <a:pt x="74827" y="256821"/>
                  </a:lnTo>
                  <a:lnTo>
                    <a:pt x="75226" y="257007"/>
                  </a:lnTo>
                  <a:lnTo>
                    <a:pt x="75635" y="257183"/>
                  </a:lnTo>
                  <a:lnTo>
                    <a:pt x="76044" y="257349"/>
                  </a:lnTo>
                  <a:lnTo>
                    <a:pt x="76452" y="257496"/>
                  </a:lnTo>
                  <a:lnTo>
                    <a:pt x="76870" y="257623"/>
                  </a:lnTo>
                  <a:lnTo>
                    <a:pt x="77284" y="257740"/>
                  </a:lnTo>
                  <a:lnTo>
                    <a:pt x="77702" y="257858"/>
                  </a:lnTo>
                  <a:lnTo>
                    <a:pt x="78120" y="257955"/>
                  </a:lnTo>
                  <a:lnTo>
                    <a:pt x="78543" y="258053"/>
                  </a:lnTo>
                  <a:lnTo>
                    <a:pt x="79379" y="258229"/>
                  </a:lnTo>
                  <a:lnTo>
                    <a:pt x="80210" y="258405"/>
                  </a:lnTo>
                  <a:lnTo>
                    <a:pt x="81037" y="258591"/>
                  </a:lnTo>
                  <a:lnTo>
                    <a:pt x="80961" y="260126"/>
                  </a:lnTo>
                  <a:lnTo>
                    <a:pt x="80880" y="261662"/>
                  </a:lnTo>
                  <a:lnTo>
                    <a:pt x="80795" y="263187"/>
                  </a:lnTo>
                  <a:lnTo>
                    <a:pt x="80699" y="264722"/>
                  </a:lnTo>
                  <a:lnTo>
                    <a:pt x="80600" y="266258"/>
                  </a:lnTo>
                  <a:lnTo>
                    <a:pt x="80495" y="267793"/>
                  </a:lnTo>
                  <a:lnTo>
                    <a:pt x="80386" y="269318"/>
                  </a:lnTo>
                  <a:lnTo>
                    <a:pt x="80267" y="270854"/>
                  </a:lnTo>
                  <a:lnTo>
                    <a:pt x="80072" y="270521"/>
                  </a:lnTo>
                  <a:lnTo>
                    <a:pt x="79878" y="270198"/>
                  </a:lnTo>
                  <a:lnTo>
                    <a:pt x="79673" y="269886"/>
                  </a:lnTo>
                  <a:lnTo>
                    <a:pt x="79469" y="269582"/>
                  </a:lnTo>
                  <a:lnTo>
                    <a:pt x="79255" y="269299"/>
                  </a:lnTo>
                  <a:lnTo>
                    <a:pt x="79041" y="269015"/>
                  </a:lnTo>
                  <a:lnTo>
                    <a:pt x="78823" y="268751"/>
                  </a:lnTo>
                  <a:lnTo>
                    <a:pt x="78600" y="268497"/>
                  </a:lnTo>
                  <a:lnTo>
                    <a:pt x="78372" y="268252"/>
                  </a:lnTo>
                  <a:lnTo>
                    <a:pt x="78143" y="268018"/>
                  </a:lnTo>
                  <a:lnTo>
                    <a:pt x="77911" y="267803"/>
                  </a:lnTo>
                  <a:lnTo>
                    <a:pt x="77673" y="267597"/>
                  </a:lnTo>
                  <a:lnTo>
                    <a:pt x="77431" y="267411"/>
                  </a:lnTo>
                  <a:lnTo>
                    <a:pt x="77189" y="267235"/>
                  </a:lnTo>
                  <a:lnTo>
                    <a:pt x="76942" y="267079"/>
                  </a:lnTo>
                  <a:lnTo>
                    <a:pt x="76694" y="266932"/>
                  </a:lnTo>
                  <a:lnTo>
                    <a:pt x="76405" y="266776"/>
                  </a:lnTo>
                  <a:lnTo>
                    <a:pt x="76120" y="266649"/>
                  </a:lnTo>
                  <a:lnTo>
                    <a:pt x="75835" y="266531"/>
                  </a:lnTo>
                  <a:lnTo>
                    <a:pt x="75549" y="266443"/>
                  </a:lnTo>
                  <a:lnTo>
                    <a:pt x="75264" y="266375"/>
                  </a:lnTo>
                  <a:lnTo>
                    <a:pt x="74979" y="266326"/>
                  </a:lnTo>
                  <a:lnTo>
                    <a:pt x="74699" y="266297"/>
                  </a:lnTo>
                  <a:lnTo>
                    <a:pt x="74419" y="266277"/>
                  </a:lnTo>
                  <a:lnTo>
                    <a:pt x="74138" y="266287"/>
                  </a:lnTo>
                  <a:lnTo>
                    <a:pt x="73863" y="266306"/>
                  </a:lnTo>
                  <a:lnTo>
                    <a:pt x="73587" y="266346"/>
                  </a:lnTo>
                  <a:lnTo>
                    <a:pt x="73317" y="266404"/>
                  </a:lnTo>
                  <a:lnTo>
                    <a:pt x="73046" y="266482"/>
                  </a:lnTo>
                  <a:lnTo>
                    <a:pt x="72775" y="266571"/>
                  </a:lnTo>
                  <a:lnTo>
                    <a:pt x="72509" y="266678"/>
                  </a:lnTo>
                  <a:lnTo>
                    <a:pt x="72243" y="266795"/>
                  </a:lnTo>
                  <a:lnTo>
                    <a:pt x="72243" y="266795"/>
                  </a:lnTo>
                  <a:lnTo>
                    <a:pt x="72395" y="266160"/>
                  </a:lnTo>
                  <a:lnTo>
                    <a:pt x="72547" y="265534"/>
                  </a:lnTo>
                  <a:lnTo>
                    <a:pt x="72689" y="264898"/>
                  </a:lnTo>
                  <a:lnTo>
                    <a:pt x="72832" y="264253"/>
                  </a:lnTo>
                  <a:lnTo>
                    <a:pt x="72970" y="263617"/>
                  </a:lnTo>
                  <a:lnTo>
                    <a:pt x="73103" y="262972"/>
                  </a:lnTo>
                  <a:lnTo>
                    <a:pt x="73231" y="262317"/>
                  </a:lnTo>
                  <a:lnTo>
                    <a:pt x="73359" y="261671"/>
                  </a:lnTo>
                  <a:lnTo>
                    <a:pt x="73483" y="261016"/>
                  </a:lnTo>
                  <a:lnTo>
                    <a:pt x="73606" y="260361"/>
                  </a:lnTo>
                  <a:lnTo>
                    <a:pt x="73720" y="259706"/>
                  </a:lnTo>
                  <a:lnTo>
                    <a:pt x="73834" y="259051"/>
                  </a:lnTo>
                  <a:lnTo>
                    <a:pt x="73944" y="258386"/>
                  </a:lnTo>
                  <a:lnTo>
                    <a:pt x="74053" y="257721"/>
                  </a:lnTo>
                  <a:lnTo>
                    <a:pt x="74157" y="257056"/>
                  </a:lnTo>
                  <a:lnTo>
                    <a:pt x="74257" y="256381"/>
                  </a:lnTo>
                  <a:close/>
                  <a:moveTo>
                    <a:pt x="10272" y="252069"/>
                  </a:moveTo>
                  <a:lnTo>
                    <a:pt x="10471" y="252078"/>
                  </a:lnTo>
                  <a:lnTo>
                    <a:pt x="10666" y="252098"/>
                  </a:lnTo>
                  <a:lnTo>
                    <a:pt x="10861" y="252127"/>
                  </a:lnTo>
                  <a:lnTo>
                    <a:pt x="11051" y="252166"/>
                  </a:lnTo>
                  <a:lnTo>
                    <a:pt x="11241" y="252225"/>
                  </a:lnTo>
                  <a:lnTo>
                    <a:pt x="11426" y="252293"/>
                  </a:lnTo>
                  <a:lnTo>
                    <a:pt x="11611" y="252372"/>
                  </a:lnTo>
                  <a:lnTo>
                    <a:pt x="11797" y="252460"/>
                  </a:lnTo>
                  <a:lnTo>
                    <a:pt x="11972" y="252557"/>
                  </a:lnTo>
                  <a:lnTo>
                    <a:pt x="12153" y="252665"/>
                  </a:lnTo>
                  <a:lnTo>
                    <a:pt x="12324" y="252792"/>
                  </a:lnTo>
                  <a:lnTo>
                    <a:pt x="12495" y="252919"/>
                  </a:lnTo>
                  <a:lnTo>
                    <a:pt x="12666" y="253066"/>
                  </a:lnTo>
                  <a:lnTo>
                    <a:pt x="12832" y="253213"/>
                  </a:lnTo>
                  <a:lnTo>
                    <a:pt x="12994" y="253379"/>
                  </a:lnTo>
                  <a:lnTo>
                    <a:pt x="13155" y="253545"/>
                  </a:lnTo>
                  <a:lnTo>
                    <a:pt x="13317" y="253731"/>
                  </a:lnTo>
                  <a:lnTo>
                    <a:pt x="13469" y="253917"/>
                  </a:lnTo>
                  <a:lnTo>
                    <a:pt x="13621" y="254122"/>
                  </a:lnTo>
                  <a:lnTo>
                    <a:pt x="13773" y="254327"/>
                  </a:lnTo>
                  <a:lnTo>
                    <a:pt x="13916" y="254543"/>
                  </a:lnTo>
                  <a:lnTo>
                    <a:pt x="14058" y="254767"/>
                  </a:lnTo>
                  <a:lnTo>
                    <a:pt x="14201" y="255002"/>
                  </a:lnTo>
                  <a:lnTo>
                    <a:pt x="14334" y="255247"/>
                  </a:lnTo>
                  <a:lnTo>
                    <a:pt x="14467" y="255501"/>
                  </a:lnTo>
                  <a:lnTo>
                    <a:pt x="14600" y="255755"/>
                  </a:lnTo>
                  <a:lnTo>
                    <a:pt x="14723" y="256019"/>
                  </a:lnTo>
                  <a:lnTo>
                    <a:pt x="14847" y="256293"/>
                  </a:lnTo>
                  <a:lnTo>
                    <a:pt x="14970" y="256577"/>
                  </a:lnTo>
                  <a:lnTo>
                    <a:pt x="15084" y="256860"/>
                  </a:lnTo>
                  <a:lnTo>
                    <a:pt x="15198" y="257163"/>
                  </a:lnTo>
                  <a:lnTo>
                    <a:pt x="15308" y="257457"/>
                  </a:lnTo>
                  <a:lnTo>
                    <a:pt x="15412" y="257770"/>
                  </a:lnTo>
                  <a:lnTo>
                    <a:pt x="15512" y="258082"/>
                  </a:lnTo>
                  <a:lnTo>
                    <a:pt x="15612" y="258405"/>
                  </a:lnTo>
                  <a:lnTo>
                    <a:pt x="15707" y="258728"/>
                  </a:lnTo>
                  <a:lnTo>
                    <a:pt x="15797" y="259060"/>
                  </a:lnTo>
                  <a:lnTo>
                    <a:pt x="15882" y="259403"/>
                  </a:lnTo>
                  <a:lnTo>
                    <a:pt x="15968" y="259745"/>
                  </a:lnTo>
                  <a:lnTo>
                    <a:pt x="16044" y="260087"/>
                  </a:lnTo>
                  <a:lnTo>
                    <a:pt x="16120" y="260449"/>
                  </a:lnTo>
                  <a:lnTo>
                    <a:pt x="16191" y="260801"/>
                  </a:lnTo>
                  <a:lnTo>
                    <a:pt x="16258" y="261163"/>
                  </a:lnTo>
                  <a:lnTo>
                    <a:pt x="16319" y="261534"/>
                  </a:lnTo>
                  <a:lnTo>
                    <a:pt x="16376" y="261906"/>
                  </a:lnTo>
                  <a:lnTo>
                    <a:pt x="16434" y="262278"/>
                  </a:lnTo>
                  <a:lnTo>
                    <a:pt x="16481" y="262659"/>
                  </a:lnTo>
                  <a:lnTo>
                    <a:pt x="16529" y="263040"/>
                  </a:lnTo>
                  <a:lnTo>
                    <a:pt x="16567" y="263432"/>
                  </a:lnTo>
                  <a:lnTo>
                    <a:pt x="16605" y="263823"/>
                  </a:lnTo>
                  <a:lnTo>
                    <a:pt x="16638" y="264214"/>
                  </a:lnTo>
                  <a:lnTo>
                    <a:pt x="16666" y="264615"/>
                  </a:lnTo>
                  <a:lnTo>
                    <a:pt x="16690" y="265006"/>
                  </a:lnTo>
                  <a:lnTo>
                    <a:pt x="16709" y="265407"/>
                  </a:lnTo>
                  <a:lnTo>
                    <a:pt x="16723" y="265818"/>
                  </a:lnTo>
                  <a:lnTo>
                    <a:pt x="16728" y="266218"/>
                  </a:lnTo>
                  <a:lnTo>
                    <a:pt x="15127" y="266932"/>
                  </a:lnTo>
                  <a:lnTo>
                    <a:pt x="13493" y="267646"/>
                  </a:lnTo>
                  <a:lnTo>
                    <a:pt x="12671" y="268028"/>
                  </a:lnTo>
                  <a:lnTo>
                    <a:pt x="11839" y="268409"/>
                  </a:lnTo>
                  <a:lnTo>
                    <a:pt x="11013" y="268810"/>
                  </a:lnTo>
                  <a:lnTo>
                    <a:pt x="10181" y="269230"/>
                  </a:lnTo>
                  <a:lnTo>
                    <a:pt x="9768" y="269445"/>
                  </a:lnTo>
                  <a:lnTo>
                    <a:pt x="9359" y="269670"/>
                  </a:lnTo>
                  <a:lnTo>
                    <a:pt x="8946" y="269895"/>
                  </a:lnTo>
                  <a:lnTo>
                    <a:pt x="8537" y="270130"/>
                  </a:lnTo>
                  <a:lnTo>
                    <a:pt x="8134" y="270374"/>
                  </a:lnTo>
                  <a:lnTo>
                    <a:pt x="7725" y="270619"/>
                  </a:lnTo>
                  <a:lnTo>
                    <a:pt x="7321" y="270873"/>
                  </a:lnTo>
                  <a:lnTo>
                    <a:pt x="6922" y="271127"/>
                  </a:lnTo>
                  <a:lnTo>
                    <a:pt x="6523" y="271401"/>
                  </a:lnTo>
                  <a:lnTo>
                    <a:pt x="6129" y="271675"/>
                  </a:lnTo>
                  <a:lnTo>
                    <a:pt x="5739" y="271959"/>
                  </a:lnTo>
                  <a:lnTo>
                    <a:pt x="5350" y="272252"/>
                  </a:lnTo>
                  <a:lnTo>
                    <a:pt x="4965" y="272555"/>
                  </a:lnTo>
                  <a:lnTo>
                    <a:pt x="4585" y="272868"/>
                  </a:lnTo>
                  <a:lnTo>
                    <a:pt x="4205" y="273191"/>
                  </a:lnTo>
                  <a:lnTo>
                    <a:pt x="3834" y="273523"/>
                  </a:lnTo>
                  <a:lnTo>
                    <a:pt x="3768" y="273122"/>
                  </a:lnTo>
                  <a:lnTo>
                    <a:pt x="3706" y="272721"/>
                  </a:lnTo>
                  <a:lnTo>
                    <a:pt x="3649" y="272311"/>
                  </a:lnTo>
                  <a:lnTo>
                    <a:pt x="3596" y="271900"/>
                  </a:lnTo>
                  <a:lnTo>
                    <a:pt x="3544" y="271489"/>
                  </a:lnTo>
                  <a:lnTo>
                    <a:pt x="3501" y="271079"/>
                  </a:lnTo>
                  <a:lnTo>
                    <a:pt x="3459" y="270668"/>
                  </a:lnTo>
                  <a:lnTo>
                    <a:pt x="3425" y="270247"/>
                  </a:lnTo>
                  <a:lnTo>
                    <a:pt x="3392" y="269837"/>
                  </a:lnTo>
                  <a:lnTo>
                    <a:pt x="3364" y="269426"/>
                  </a:lnTo>
                  <a:lnTo>
                    <a:pt x="3345" y="269005"/>
                  </a:lnTo>
                  <a:lnTo>
                    <a:pt x="3326" y="268595"/>
                  </a:lnTo>
                  <a:lnTo>
                    <a:pt x="3311" y="268184"/>
                  </a:lnTo>
                  <a:lnTo>
                    <a:pt x="3302" y="267764"/>
                  </a:lnTo>
                  <a:lnTo>
                    <a:pt x="3297" y="267353"/>
                  </a:lnTo>
                  <a:lnTo>
                    <a:pt x="3297" y="266942"/>
                  </a:lnTo>
                  <a:lnTo>
                    <a:pt x="3302" y="266531"/>
                  </a:lnTo>
                  <a:lnTo>
                    <a:pt x="3311" y="266121"/>
                  </a:lnTo>
                  <a:lnTo>
                    <a:pt x="3321" y="265720"/>
                  </a:lnTo>
                  <a:lnTo>
                    <a:pt x="3340" y="265309"/>
                  </a:lnTo>
                  <a:lnTo>
                    <a:pt x="3364" y="264908"/>
                  </a:lnTo>
                  <a:lnTo>
                    <a:pt x="3387" y="264507"/>
                  </a:lnTo>
                  <a:lnTo>
                    <a:pt x="3421" y="264106"/>
                  </a:lnTo>
                  <a:lnTo>
                    <a:pt x="3454" y="263705"/>
                  </a:lnTo>
                  <a:lnTo>
                    <a:pt x="3497" y="263314"/>
                  </a:lnTo>
                  <a:lnTo>
                    <a:pt x="3539" y="262923"/>
                  </a:lnTo>
                  <a:lnTo>
                    <a:pt x="3587" y="262532"/>
                  </a:lnTo>
                  <a:lnTo>
                    <a:pt x="3644" y="262150"/>
                  </a:lnTo>
                  <a:lnTo>
                    <a:pt x="3701" y="261769"/>
                  </a:lnTo>
                  <a:lnTo>
                    <a:pt x="3763" y="261398"/>
                  </a:lnTo>
                  <a:lnTo>
                    <a:pt x="3829" y="261026"/>
                  </a:lnTo>
                  <a:lnTo>
                    <a:pt x="3901" y="260654"/>
                  </a:lnTo>
                  <a:lnTo>
                    <a:pt x="3977" y="260292"/>
                  </a:lnTo>
                  <a:lnTo>
                    <a:pt x="4057" y="259931"/>
                  </a:lnTo>
                  <a:lnTo>
                    <a:pt x="4143" y="259579"/>
                  </a:lnTo>
                  <a:lnTo>
                    <a:pt x="4233" y="259236"/>
                  </a:lnTo>
                  <a:lnTo>
                    <a:pt x="4328" y="258894"/>
                  </a:lnTo>
                  <a:lnTo>
                    <a:pt x="4428" y="258552"/>
                  </a:lnTo>
                  <a:lnTo>
                    <a:pt x="4528" y="258219"/>
                  </a:lnTo>
                  <a:lnTo>
                    <a:pt x="4637" y="257897"/>
                  </a:lnTo>
                  <a:lnTo>
                    <a:pt x="4751" y="257584"/>
                  </a:lnTo>
                  <a:lnTo>
                    <a:pt x="4865" y="257271"/>
                  </a:lnTo>
                  <a:lnTo>
                    <a:pt x="4988" y="256968"/>
                  </a:lnTo>
                  <a:lnTo>
                    <a:pt x="5117" y="256665"/>
                  </a:lnTo>
                  <a:lnTo>
                    <a:pt x="5245" y="256371"/>
                  </a:lnTo>
                  <a:lnTo>
                    <a:pt x="5383" y="256088"/>
                  </a:lnTo>
                  <a:lnTo>
                    <a:pt x="5521" y="255814"/>
                  </a:lnTo>
                  <a:lnTo>
                    <a:pt x="5668" y="255550"/>
                  </a:lnTo>
                  <a:lnTo>
                    <a:pt x="5815" y="255286"/>
                  </a:lnTo>
                  <a:lnTo>
                    <a:pt x="5972" y="255032"/>
                  </a:lnTo>
                  <a:lnTo>
                    <a:pt x="6129" y="254787"/>
                  </a:lnTo>
                  <a:lnTo>
                    <a:pt x="6290" y="254552"/>
                  </a:lnTo>
                  <a:lnTo>
                    <a:pt x="6461" y="254327"/>
                  </a:lnTo>
                  <a:lnTo>
                    <a:pt x="6632" y="254112"/>
                  </a:lnTo>
                  <a:lnTo>
                    <a:pt x="6808" y="253907"/>
                  </a:lnTo>
                  <a:lnTo>
                    <a:pt x="6993" y="253702"/>
                  </a:lnTo>
                  <a:lnTo>
                    <a:pt x="7179" y="253516"/>
                  </a:lnTo>
                  <a:lnTo>
                    <a:pt x="7369" y="253340"/>
                  </a:lnTo>
                  <a:lnTo>
                    <a:pt x="7564" y="253174"/>
                  </a:lnTo>
                  <a:lnTo>
                    <a:pt x="7768" y="253007"/>
                  </a:lnTo>
                  <a:lnTo>
                    <a:pt x="7972" y="252861"/>
                  </a:lnTo>
                  <a:lnTo>
                    <a:pt x="8181" y="252724"/>
                  </a:lnTo>
                  <a:lnTo>
                    <a:pt x="8395" y="252606"/>
                  </a:lnTo>
                  <a:lnTo>
                    <a:pt x="8613" y="252489"/>
                  </a:lnTo>
                  <a:lnTo>
                    <a:pt x="8827" y="252391"/>
                  </a:lnTo>
                  <a:lnTo>
                    <a:pt x="9041" y="252303"/>
                  </a:lnTo>
                  <a:lnTo>
                    <a:pt x="9250" y="252235"/>
                  </a:lnTo>
                  <a:lnTo>
                    <a:pt x="9459" y="252176"/>
                  </a:lnTo>
                  <a:lnTo>
                    <a:pt x="9663" y="252127"/>
                  </a:lnTo>
                  <a:lnTo>
                    <a:pt x="9868" y="252098"/>
                  </a:lnTo>
                  <a:lnTo>
                    <a:pt x="10072" y="252078"/>
                  </a:lnTo>
                  <a:lnTo>
                    <a:pt x="10272" y="252069"/>
                  </a:lnTo>
                  <a:close/>
                  <a:moveTo>
                    <a:pt x="16186" y="268947"/>
                  </a:moveTo>
                  <a:lnTo>
                    <a:pt x="16253" y="269573"/>
                  </a:lnTo>
                  <a:lnTo>
                    <a:pt x="16329" y="270189"/>
                  </a:lnTo>
                  <a:lnTo>
                    <a:pt x="16405" y="270805"/>
                  </a:lnTo>
                  <a:lnTo>
                    <a:pt x="16486" y="271421"/>
                  </a:lnTo>
                  <a:lnTo>
                    <a:pt x="16657" y="272643"/>
                  </a:lnTo>
                  <a:lnTo>
                    <a:pt x="16837" y="273856"/>
                  </a:lnTo>
                  <a:lnTo>
                    <a:pt x="16614" y="273865"/>
                  </a:lnTo>
                  <a:lnTo>
                    <a:pt x="16391" y="273885"/>
                  </a:lnTo>
                  <a:lnTo>
                    <a:pt x="16172" y="273924"/>
                  </a:lnTo>
                  <a:lnTo>
                    <a:pt x="15949" y="273963"/>
                  </a:lnTo>
                  <a:lnTo>
                    <a:pt x="15730" y="274012"/>
                  </a:lnTo>
                  <a:lnTo>
                    <a:pt x="15512" y="274071"/>
                  </a:lnTo>
                  <a:lnTo>
                    <a:pt x="15293" y="274149"/>
                  </a:lnTo>
                  <a:lnTo>
                    <a:pt x="15075" y="274237"/>
                  </a:lnTo>
                  <a:lnTo>
                    <a:pt x="14885" y="273279"/>
                  </a:lnTo>
                  <a:lnTo>
                    <a:pt x="14695" y="272320"/>
                  </a:lnTo>
                  <a:lnTo>
                    <a:pt x="14490" y="271362"/>
                  </a:lnTo>
                  <a:lnTo>
                    <a:pt x="14391" y="270893"/>
                  </a:lnTo>
                  <a:lnTo>
                    <a:pt x="14281" y="270423"/>
                  </a:lnTo>
                  <a:lnTo>
                    <a:pt x="15246" y="269680"/>
                  </a:lnTo>
                  <a:lnTo>
                    <a:pt x="16186" y="268947"/>
                  </a:lnTo>
                  <a:close/>
                  <a:moveTo>
                    <a:pt x="65107" y="159346"/>
                  </a:moveTo>
                  <a:lnTo>
                    <a:pt x="65064" y="161380"/>
                  </a:lnTo>
                  <a:lnTo>
                    <a:pt x="65026" y="163424"/>
                  </a:lnTo>
                  <a:lnTo>
                    <a:pt x="64993" y="165458"/>
                  </a:lnTo>
                  <a:lnTo>
                    <a:pt x="64964" y="167501"/>
                  </a:lnTo>
                  <a:lnTo>
                    <a:pt x="64941" y="169545"/>
                  </a:lnTo>
                  <a:lnTo>
                    <a:pt x="64922" y="171579"/>
                  </a:lnTo>
                  <a:lnTo>
                    <a:pt x="64903" y="173623"/>
                  </a:lnTo>
                  <a:lnTo>
                    <a:pt x="64893" y="175667"/>
                  </a:lnTo>
                  <a:lnTo>
                    <a:pt x="64884" y="177710"/>
                  </a:lnTo>
                  <a:lnTo>
                    <a:pt x="64879" y="179754"/>
                  </a:lnTo>
                  <a:lnTo>
                    <a:pt x="64874" y="183832"/>
                  </a:lnTo>
                  <a:lnTo>
                    <a:pt x="64879" y="187920"/>
                  </a:lnTo>
                  <a:lnTo>
                    <a:pt x="64893" y="192007"/>
                  </a:lnTo>
                  <a:lnTo>
                    <a:pt x="64922" y="200182"/>
                  </a:lnTo>
                  <a:lnTo>
                    <a:pt x="64936" y="204270"/>
                  </a:lnTo>
                  <a:lnTo>
                    <a:pt x="64941" y="208357"/>
                  </a:lnTo>
                  <a:lnTo>
                    <a:pt x="64945" y="212435"/>
                  </a:lnTo>
                  <a:lnTo>
                    <a:pt x="64936" y="216523"/>
                  </a:lnTo>
                  <a:lnTo>
                    <a:pt x="64931" y="218566"/>
                  </a:lnTo>
                  <a:lnTo>
                    <a:pt x="64917" y="220610"/>
                  </a:lnTo>
                  <a:lnTo>
                    <a:pt x="64903" y="222654"/>
                  </a:lnTo>
                  <a:lnTo>
                    <a:pt x="64884" y="224688"/>
                  </a:lnTo>
                  <a:lnTo>
                    <a:pt x="64869" y="225940"/>
                  </a:lnTo>
                  <a:lnTo>
                    <a:pt x="64846" y="227181"/>
                  </a:lnTo>
                  <a:lnTo>
                    <a:pt x="64822" y="228414"/>
                  </a:lnTo>
                  <a:lnTo>
                    <a:pt x="64789" y="229656"/>
                  </a:lnTo>
                  <a:lnTo>
                    <a:pt x="64755" y="230878"/>
                  </a:lnTo>
                  <a:lnTo>
                    <a:pt x="64713" y="232110"/>
                  </a:lnTo>
                  <a:lnTo>
                    <a:pt x="64665" y="233323"/>
                  </a:lnTo>
                  <a:lnTo>
                    <a:pt x="64613" y="234535"/>
                  </a:lnTo>
                  <a:lnTo>
                    <a:pt x="64556" y="235748"/>
                  </a:lnTo>
                  <a:lnTo>
                    <a:pt x="64489" y="236941"/>
                  </a:lnTo>
                  <a:lnTo>
                    <a:pt x="64418" y="238134"/>
                  </a:lnTo>
                  <a:lnTo>
                    <a:pt x="64337" y="239317"/>
                  </a:lnTo>
                  <a:lnTo>
                    <a:pt x="64252" y="240490"/>
                  </a:lnTo>
                  <a:lnTo>
                    <a:pt x="64161" y="241654"/>
                  </a:lnTo>
                  <a:lnTo>
                    <a:pt x="64062" y="242808"/>
                  </a:lnTo>
                  <a:lnTo>
                    <a:pt x="63952" y="243942"/>
                  </a:lnTo>
                  <a:lnTo>
                    <a:pt x="63838" y="245077"/>
                  </a:lnTo>
                  <a:lnTo>
                    <a:pt x="63715" y="246191"/>
                  </a:lnTo>
                  <a:lnTo>
                    <a:pt x="63582" y="247296"/>
                  </a:lnTo>
                  <a:lnTo>
                    <a:pt x="63444" y="248392"/>
                  </a:lnTo>
                  <a:lnTo>
                    <a:pt x="63297" y="249477"/>
                  </a:lnTo>
                  <a:lnTo>
                    <a:pt x="63140" y="250543"/>
                  </a:lnTo>
                  <a:lnTo>
                    <a:pt x="62974" y="251589"/>
                  </a:lnTo>
                  <a:lnTo>
                    <a:pt x="62798" y="252626"/>
                  </a:lnTo>
                  <a:lnTo>
                    <a:pt x="62708" y="253144"/>
                  </a:lnTo>
                  <a:lnTo>
                    <a:pt x="62613" y="253643"/>
                  </a:lnTo>
                  <a:lnTo>
                    <a:pt x="62518" y="254151"/>
                  </a:lnTo>
                  <a:lnTo>
                    <a:pt x="62418" y="254650"/>
                  </a:lnTo>
                  <a:lnTo>
                    <a:pt x="62318" y="255149"/>
                  </a:lnTo>
                  <a:lnTo>
                    <a:pt x="62214" y="255638"/>
                  </a:lnTo>
                  <a:lnTo>
                    <a:pt x="62109" y="256127"/>
                  </a:lnTo>
                  <a:lnTo>
                    <a:pt x="62000" y="256606"/>
                  </a:lnTo>
                  <a:lnTo>
                    <a:pt x="61891" y="257085"/>
                  </a:lnTo>
                  <a:lnTo>
                    <a:pt x="61776" y="257564"/>
                  </a:lnTo>
                  <a:lnTo>
                    <a:pt x="61658" y="258034"/>
                  </a:lnTo>
                  <a:lnTo>
                    <a:pt x="61539" y="258493"/>
                  </a:lnTo>
                  <a:lnTo>
                    <a:pt x="61420" y="258953"/>
                  </a:lnTo>
                  <a:lnTo>
                    <a:pt x="61297" y="259403"/>
                  </a:lnTo>
                  <a:lnTo>
                    <a:pt x="61168" y="259852"/>
                  </a:lnTo>
                  <a:lnTo>
                    <a:pt x="61040" y="260302"/>
                  </a:lnTo>
                  <a:lnTo>
                    <a:pt x="60907" y="260742"/>
                  </a:lnTo>
                  <a:lnTo>
                    <a:pt x="60769" y="261173"/>
                  </a:lnTo>
                  <a:lnTo>
                    <a:pt x="60632" y="261603"/>
                  </a:lnTo>
                  <a:lnTo>
                    <a:pt x="60494" y="262033"/>
                  </a:lnTo>
                  <a:lnTo>
                    <a:pt x="60351" y="262454"/>
                  </a:lnTo>
                  <a:lnTo>
                    <a:pt x="60204" y="262864"/>
                  </a:lnTo>
                  <a:lnTo>
                    <a:pt x="60052" y="263275"/>
                  </a:lnTo>
                  <a:lnTo>
                    <a:pt x="59900" y="263676"/>
                  </a:lnTo>
                  <a:lnTo>
                    <a:pt x="59748" y="264067"/>
                  </a:lnTo>
                  <a:lnTo>
                    <a:pt x="59586" y="264458"/>
                  </a:lnTo>
                  <a:lnTo>
                    <a:pt x="59425" y="264849"/>
                  </a:lnTo>
                  <a:lnTo>
                    <a:pt x="59263" y="265231"/>
                  </a:lnTo>
                  <a:lnTo>
                    <a:pt x="59097" y="265602"/>
                  </a:lnTo>
                  <a:lnTo>
                    <a:pt x="58926" y="265964"/>
                  </a:lnTo>
                  <a:lnTo>
                    <a:pt x="58750" y="266326"/>
                  </a:lnTo>
                  <a:lnTo>
                    <a:pt x="58574" y="266688"/>
                  </a:lnTo>
                  <a:lnTo>
                    <a:pt x="58394" y="267040"/>
                  </a:lnTo>
                  <a:lnTo>
                    <a:pt x="58209" y="267382"/>
                  </a:lnTo>
                  <a:lnTo>
                    <a:pt x="58023" y="267715"/>
                  </a:lnTo>
                  <a:lnTo>
                    <a:pt x="57833" y="268047"/>
                  </a:lnTo>
                  <a:lnTo>
                    <a:pt x="57643" y="268370"/>
                  </a:lnTo>
                  <a:lnTo>
                    <a:pt x="57444" y="268693"/>
                  </a:lnTo>
                  <a:lnTo>
                    <a:pt x="57244" y="269005"/>
                  </a:lnTo>
                  <a:lnTo>
                    <a:pt x="57045" y="269309"/>
                  </a:lnTo>
                  <a:lnTo>
                    <a:pt x="56836" y="269602"/>
                  </a:lnTo>
                  <a:lnTo>
                    <a:pt x="56626" y="269895"/>
                  </a:lnTo>
                  <a:lnTo>
                    <a:pt x="56413" y="270179"/>
                  </a:lnTo>
                  <a:lnTo>
                    <a:pt x="56199" y="270462"/>
                  </a:lnTo>
                  <a:lnTo>
                    <a:pt x="55976" y="270726"/>
                  </a:lnTo>
                  <a:lnTo>
                    <a:pt x="55752" y="270991"/>
                  </a:lnTo>
                  <a:lnTo>
                    <a:pt x="55529" y="271245"/>
                  </a:lnTo>
                  <a:lnTo>
                    <a:pt x="55296" y="271499"/>
                  </a:lnTo>
                  <a:lnTo>
                    <a:pt x="55063" y="271743"/>
                  </a:lnTo>
                  <a:lnTo>
                    <a:pt x="54826" y="271978"/>
                  </a:lnTo>
                  <a:lnTo>
                    <a:pt x="54584" y="272203"/>
                  </a:lnTo>
                  <a:lnTo>
                    <a:pt x="54337" y="272418"/>
                  </a:lnTo>
                  <a:lnTo>
                    <a:pt x="54089" y="272633"/>
                  </a:lnTo>
                  <a:lnTo>
                    <a:pt x="53838" y="272839"/>
                  </a:lnTo>
                  <a:lnTo>
                    <a:pt x="53581" y="273034"/>
                  </a:lnTo>
                  <a:lnTo>
                    <a:pt x="53320" y="273230"/>
                  </a:lnTo>
                  <a:lnTo>
                    <a:pt x="53059" y="273406"/>
                  </a:lnTo>
                  <a:lnTo>
                    <a:pt x="52788" y="273582"/>
                  </a:lnTo>
                  <a:lnTo>
                    <a:pt x="52517" y="273748"/>
                  </a:lnTo>
                  <a:lnTo>
                    <a:pt x="52241" y="273905"/>
                  </a:lnTo>
                  <a:lnTo>
                    <a:pt x="51961" y="274051"/>
                  </a:lnTo>
                  <a:lnTo>
                    <a:pt x="51681" y="274198"/>
                  </a:lnTo>
                  <a:lnTo>
                    <a:pt x="51391" y="274325"/>
                  </a:lnTo>
                  <a:lnTo>
                    <a:pt x="51101" y="274452"/>
                  </a:lnTo>
                  <a:lnTo>
                    <a:pt x="50807" y="274570"/>
                  </a:lnTo>
                  <a:lnTo>
                    <a:pt x="50507" y="274677"/>
                  </a:lnTo>
                  <a:lnTo>
                    <a:pt x="50203" y="274775"/>
                  </a:lnTo>
                  <a:lnTo>
                    <a:pt x="49899" y="274873"/>
                  </a:lnTo>
                  <a:lnTo>
                    <a:pt x="49586" y="274951"/>
                  </a:lnTo>
                  <a:lnTo>
                    <a:pt x="49272" y="275029"/>
                  </a:lnTo>
                  <a:lnTo>
                    <a:pt x="48949" y="275088"/>
                  </a:lnTo>
                  <a:lnTo>
                    <a:pt x="48626" y="275147"/>
                  </a:lnTo>
                  <a:lnTo>
                    <a:pt x="48298" y="275195"/>
                  </a:lnTo>
                  <a:lnTo>
                    <a:pt x="47966" y="275235"/>
                  </a:lnTo>
                  <a:lnTo>
                    <a:pt x="47633" y="275264"/>
                  </a:lnTo>
                  <a:lnTo>
                    <a:pt x="47291" y="275283"/>
                  </a:lnTo>
                  <a:lnTo>
                    <a:pt x="46944" y="275293"/>
                  </a:lnTo>
                  <a:lnTo>
                    <a:pt x="46597" y="275293"/>
                  </a:lnTo>
                  <a:lnTo>
                    <a:pt x="46241" y="275283"/>
                  </a:lnTo>
                  <a:lnTo>
                    <a:pt x="45885" y="275274"/>
                  </a:lnTo>
                  <a:lnTo>
                    <a:pt x="44968" y="275205"/>
                  </a:lnTo>
                  <a:lnTo>
                    <a:pt x="44036" y="275137"/>
                  </a:lnTo>
                  <a:lnTo>
                    <a:pt x="43101" y="275049"/>
                  </a:lnTo>
                  <a:lnTo>
                    <a:pt x="42625" y="274990"/>
                  </a:lnTo>
                  <a:lnTo>
                    <a:pt x="42150" y="274931"/>
                  </a:lnTo>
                  <a:lnTo>
                    <a:pt x="41675" y="274863"/>
                  </a:lnTo>
                  <a:lnTo>
                    <a:pt x="41195" y="274785"/>
                  </a:lnTo>
                  <a:lnTo>
                    <a:pt x="40720" y="274697"/>
                  </a:lnTo>
                  <a:lnTo>
                    <a:pt x="40240" y="274609"/>
                  </a:lnTo>
                  <a:lnTo>
                    <a:pt x="39765" y="274501"/>
                  </a:lnTo>
                  <a:lnTo>
                    <a:pt x="39286" y="274384"/>
                  </a:lnTo>
                  <a:lnTo>
                    <a:pt x="38810" y="274257"/>
                  </a:lnTo>
                  <a:lnTo>
                    <a:pt x="38335" y="274120"/>
                  </a:lnTo>
                  <a:lnTo>
                    <a:pt x="37860" y="273973"/>
                  </a:lnTo>
                  <a:lnTo>
                    <a:pt x="37390" y="273807"/>
                  </a:lnTo>
                  <a:lnTo>
                    <a:pt x="36920" y="273621"/>
                  </a:lnTo>
                  <a:lnTo>
                    <a:pt x="36449" y="273435"/>
                  </a:lnTo>
                  <a:lnTo>
                    <a:pt x="35984" y="273220"/>
                  </a:lnTo>
                  <a:lnTo>
                    <a:pt x="35523" y="272995"/>
                  </a:lnTo>
                  <a:lnTo>
                    <a:pt x="35067" y="272751"/>
                  </a:lnTo>
                  <a:lnTo>
                    <a:pt x="34611" y="272487"/>
                  </a:lnTo>
                  <a:lnTo>
                    <a:pt x="34164" y="272213"/>
                  </a:lnTo>
                  <a:lnTo>
                    <a:pt x="33717" y="271910"/>
                  </a:lnTo>
                  <a:lnTo>
                    <a:pt x="33276" y="271597"/>
                  </a:lnTo>
                  <a:lnTo>
                    <a:pt x="33057" y="271431"/>
                  </a:lnTo>
                  <a:lnTo>
                    <a:pt x="32843" y="271255"/>
                  </a:lnTo>
                  <a:lnTo>
                    <a:pt x="32625" y="271079"/>
                  </a:lnTo>
                  <a:lnTo>
                    <a:pt x="32411" y="270893"/>
                  </a:lnTo>
                  <a:lnTo>
                    <a:pt x="32202" y="270707"/>
                  </a:lnTo>
                  <a:lnTo>
                    <a:pt x="31988" y="270511"/>
                  </a:lnTo>
                  <a:lnTo>
                    <a:pt x="31779" y="270316"/>
                  </a:lnTo>
                  <a:lnTo>
                    <a:pt x="31570" y="270110"/>
                  </a:lnTo>
                  <a:lnTo>
                    <a:pt x="31366" y="269895"/>
                  </a:lnTo>
                  <a:lnTo>
                    <a:pt x="31161" y="269680"/>
                  </a:lnTo>
                  <a:lnTo>
                    <a:pt x="30815" y="269299"/>
                  </a:lnTo>
                  <a:lnTo>
                    <a:pt x="30482" y="268898"/>
                  </a:lnTo>
                  <a:lnTo>
                    <a:pt x="30159" y="268487"/>
                  </a:lnTo>
                  <a:lnTo>
                    <a:pt x="29850" y="268057"/>
                  </a:lnTo>
                  <a:lnTo>
                    <a:pt x="29546" y="267617"/>
                  </a:lnTo>
                  <a:lnTo>
                    <a:pt x="29256" y="267167"/>
                  </a:lnTo>
                  <a:lnTo>
                    <a:pt x="28976" y="266707"/>
                  </a:lnTo>
                  <a:lnTo>
                    <a:pt x="28705" y="266228"/>
                  </a:lnTo>
                  <a:lnTo>
                    <a:pt x="28449" y="265749"/>
                  </a:lnTo>
                  <a:lnTo>
                    <a:pt x="28197" y="265250"/>
                  </a:lnTo>
                  <a:lnTo>
                    <a:pt x="27955" y="264742"/>
                  </a:lnTo>
                  <a:lnTo>
                    <a:pt x="27722" y="264224"/>
                  </a:lnTo>
                  <a:lnTo>
                    <a:pt x="27498" y="263696"/>
                  </a:lnTo>
                  <a:lnTo>
                    <a:pt x="27285" y="263148"/>
                  </a:lnTo>
                  <a:lnTo>
                    <a:pt x="27080" y="262600"/>
                  </a:lnTo>
                  <a:lnTo>
                    <a:pt x="26886" y="262043"/>
                  </a:lnTo>
                  <a:lnTo>
                    <a:pt x="26696" y="261476"/>
                  </a:lnTo>
                  <a:lnTo>
                    <a:pt x="26520" y="260899"/>
                  </a:lnTo>
                  <a:lnTo>
                    <a:pt x="26344" y="260312"/>
                  </a:lnTo>
                  <a:lnTo>
                    <a:pt x="26182" y="259716"/>
                  </a:lnTo>
                  <a:lnTo>
                    <a:pt x="26026" y="259109"/>
                  </a:lnTo>
                  <a:lnTo>
                    <a:pt x="25878" y="258503"/>
                  </a:lnTo>
                  <a:lnTo>
                    <a:pt x="25736" y="257877"/>
                  </a:lnTo>
                  <a:lnTo>
                    <a:pt x="25598" y="257251"/>
                  </a:lnTo>
                  <a:lnTo>
                    <a:pt x="25470" y="256616"/>
                  </a:lnTo>
                  <a:lnTo>
                    <a:pt x="25351" y="255980"/>
                  </a:lnTo>
                  <a:lnTo>
                    <a:pt x="25237" y="255325"/>
                  </a:lnTo>
                  <a:lnTo>
                    <a:pt x="25128" y="254670"/>
                  </a:lnTo>
                  <a:lnTo>
                    <a:pt x="25023" y="254015"/>
                  </a:lnTo>
                  <a:lnTo>
                    <a:pt x="24928" y="253350"/>
                  </a:lnTo>
                  <a:lnTo>
                    <a:pt x="24833" y="252675"/>
                  </a:lnTo>
                  <a:lnTo>
                    <a:pt x="24748" y="252000"/>
                  </a:lnTo>
                  <a:lnTo>
                    <a:pt x="24667" y="251316"/>
                  </a:lnTo>
                  <a:lnTo>
                    <a:pt x="24591" y="250631"/>
                  </a:lnTo>
                  <a:lnTo>
                    <a:pt x="24520" y="249937"/>
                  </a:lnTo>
                  <a:lnTo>
                    <a:pt x="24453" y="249242"/>
                  </a:lnTo>
                  <a:lnTo>
                    <a:pt x="24391" y="248538"/>
                  </a:lnTo>
                  <a:lnTo>
                    <a:pt x="24334" y="247834"/>
                  </a:lnTo>
                  <a:lnTo>
                    <a:pt x="24282" y="247130"/>
                  </a:lnTo>
                  <a:lnTo>
                    <a:pt x="24235" y="246416"/>
                  </a:lnTo>
                  <a:lnTo>
                    <a:pt x="24187" y="245703"/>
                  </a:lnTo>
                  <a:lnTo>
                    <a:pt x="24144" y="244989"/>
                  </a:lnTo>
                  <a:lnTo>
                    <a:pt x="24106" y="244265"/>
                  </a:lnTo>
                  <a:lnTo>
                    <a:pt x="24068" y="243541"/>
                  </a:lnTo>
                  <a:lnTo>
                    <a:pt x="24007" y="242094"/>
                  </a:lnTo>
                  <a:lnTo>
                    <a:pt x="23954" y="240647"/>
                  </a:lnTo>
                  <a:lnTo>
                    <a:pt x="23911" y="239190"/>
                  </a:lnTo>
                  <a:lnTo>
                    <a:pt x="23873" y="237733"/>
                  </a:lnTo>
                  <a:lnTo>
                    <a:pt x="23840" y="236276"/>
                  </a:lnTo>
                  <a:lnTo>
                    <a:pt x="23812" y="234819"/>
                  </a:lnTo>
                  <a:lnTo>
                    <a:pt x="23759" y="231934"/>
                  </a:lnTo>
                  <a:lnTo>
                    <a:pt x="23736" y="230496"/>
                  </a:lnTo>
                  <a:lnTo>
                    <a:pt x="23707" y="229079"/>
                  </a:lnTo>
                  <a:lnTo>
                    <a:pt x="23707" y="228893"/>
                  </a:lnTo>
                  <a:lnTo>
                    <a:pt x="23702" y="228707"/>
                  </a:lnTo>
                  <a:lnTo>
                    <a:pt x="23698" y="228531"/>
                  </a:lnTo>
                  <a:lnTo>
                    <a:pt x="23693" y="228345"/>
                  </a:lnTo>
                  <a:lnTo>
                    <a:pt x="23655" y="226223"/>
                  </a:lnTo>
                  <a:lnTo>
                    <a:pt x="23617" y="224111"/>
                  </a:lnTo>
                  <a:lnTo>
                    <a:pt x="23584" y="221989"/>
                  </a:lnTo>
                  <a:lnTo>
                    <a:pt x="23550" y="219877"/>
                  </a:lnTo>
                  <a:lnTo>
                    <a:pt x="23527" y="217755"/>
                  </a:lnTo>
                  <a:lnTo>
                    <a:pt x="23503" y="215642"/>
                  </a:lnTo>
                  <a:lnTo>
                    <a:pt x="23479" y="213520"/>
                  </a:lnTo>
                  <a:lnTo>
                    <a:pt x="23465" y="211408"/>
                  </a:lnTo>
                  <a:lnTo>
                    <a:pt x="23451" y="209286"/>
                  </a:lnTo>
                  <a:lnTo>
                    <a:pt x="23441" y="207174"/>
                  </a:lnTo>
                  <a:lnTo>
                    <a:pt x="23432" y="205052"/>
                  </a:lnTo>
                  <a:lnTo>
                    <a:pt x="23427" y="202940"/>
                  </a:lnTo>
                  <a:lnTo>
                    <a:pt x="23427" y="200818"/>
                  </a:lnTo>
                  <a:lnTo>
                    <a:pt x="23427" y="198706"/>
                  </a:lnTo>
                  <a:lnTo>
                    <a:pt x="23436" y="196593"/>
                  </a:lnTo>
                  <a:lnTo>
                    <a:pt x="23441" y="194471"/>
                  </a:lnTo>
                  <a:lnTo>
                    <a:pt x="23455" y="192359"/>
                  </a:lnTo>
                  <a:lnTo>
                    <a:pt x="23470" y="190237"/>
                  </a:lnTo>
                  <a:lnTo>
                    <a:pt x="23489" y="188125"/>
                  </a:lnTo>
                  <a:lnTo>
                    <a:pt x="23508" y="186013"/>
                  </a:lnTo>
                  <a:lnTo>
                    <a:pt x="23531" y="183891"/>
                  </a:lnTo>
                  <a:lnTo>
                    <a:pt x="23555" y="181778"/>
                  </a:lnTo>
                  <a:lnTo>
                    <a:pt x="23588" y="179666"/>
                  </a:lnTo>
                  <a:lnTo>
                    <a:pt x="23622" y="177544"/>
                  </a:lnTo>
                  <a:lnTo>
                    <a:pt x="23655" y="175432"/>
                  </a:lnTo>
                  <a:lnTo>
                    <a:pt x="23693" y="173320"/>
                  </a:lnTo>
                  <a:lnTo>
                    <a:pt x="23736" y="171198"/>
                  </a:lnTo>
                  <a:lnTo>
                    <a:pt x="23778" y="169086"/>
                  </a:lnTo>
                  <a:lnTo>
                    <a:pt x="23826" y="166973"/>
                  </a:lnTo>
                  <a:lnTo>
                    <a:pt x="23878" y="164851"/>
                  </a:lnTo>
                  <a:lnTo>
                    <a:pt x="23988" y="160627"/>
                  </a:lnTo>
                  <a:lnTo>
                    <a:pt x="25113" y="160862"/>
                  </a:lnTo>
                  <a:lnTo>
                    <a:pt x="26244" y="161077"/>
                  </a:lnTo>
                  <a:lnTo>
                    <a:pt x="27384" y="161282"/>
                  </a:lnTo>
                  <a:lnTo>
                    <a:pt x="28525" y="161468"/>
                  </a:lnTo>
                  <a:lnTo>
                    <a:pt x="29670" y="161644"/>
                  </a:lnTo>
                  <a:lnTo>
                    <a:pt x="30824" y="161810"/>
                  </a:lnTo>
                  <a:lnTo>
                    <a:pt x="31979" y="161957"/>
                  </a:lnTo>
                  <a:lnTo>
                    <a:pt x="33133" y="162084"/>
                  </a:lnTo>
                  <a:lnTo>
                    <a:pt x="34297" y="162201"/>
                  </a:lnTo>
                  <a:lnTo>
                    <a:pt x="35461" y="162299"/>
                  </a:lnTo>
                  <a:lnTo>
                    <a:pt x="36625" y="162387"/>
                  </a:lnTo>
                  <a:lnTo>
                    <a:pt x="37794" y="162456"/>
                  </a:lnTo>
                  <a:lnTo>
                    <a:pt x="38962" y="162514"/>
                  </a:lnTo>
                  <a:lnTo>
                    <a:pt x="40136" y="162553"/>
                  </a:lnTo>
                  <a:lnTo>
                    <a:pt x="41309" y="162573"/>
                  </a:lnTo>
                  <a:lnTo>
                    <a:pt x="42483" y="162583"/>
                  </a:lnTo>
                  <a:lnTo>
                    <a:pt x="43200" y="162583"/>
                  </a:lnTo>
                  <a:lnTo>
                    <a:pt x="43918" y="162573"/>
                  </a:lnTo>
                  <a:lnTo>
                    <a:pt x="44635" y="162563"/>
                  </a:lnTo>
                  <a:lnTo>
                    <a:pt x="45352" y="162534"/>
                  </a:lnTo>
                  <a:lnTo>
                    <a:pt x="46070" y="162514"/>
                  </a:lnTo>
                  <a:lnTo>
                    <a:pt x="46787" y="162475"/>
                  </a:lnTo>
                  <a:lnTo>
                    <a:pt x="47500" y="162436"/>
                  </a:lnTo>
                  <a:lnTo>
                    <a:pt x="48217" y="162387"/>
                  </a:lnTo>
                  <a:lnTo>
                    <a:pt x="48935" y="162338"/>
                  </a:lnTo>
                  <a:lnTo>
                    <a:pt x="49647" y="162280"/>
                  </a:lnTo>
                  <a:lnTo>
                    <a:pt x="50365" y="162211"/>
                  </a:lnTo>
                  <a:lnTo>
                    <a:pt x="51077" y="162143"/>
                  </a:lnTo>
                  <a:lnTo>
                    <a:pt x="51790" y="162064"/>
                  </a:lnTo>
                  <a:lnTo>
                    <a:pt x="52503" y="161976"/>
                  </a:lnTo>
                  <a:lnTo>
                    <a:pt x="53215" y="161888"/>
                  </a:lnTo>
                  <a:lnTo>
                    <a:pt x="53923" y="161791"/>
                  </a:lnTo>
                  <a:lnTo>
                    <a:pt x="54636" y="161693"/>
                  </a:lnTo>
                  <a:lnTo>
                    <a:pt x="55344" y="161575"/>
                  </a:lnTo>
                  <a:lnTo>
                    <a:pt x="56047" y="161458"/>
                  </a:lnTo>
                  <a:lnTo>
                    <a:pt x="56755" y="161341"/>
                  </a:lnTo>
                  <a:lnTo>
                    <a:pt x="57458" y="161214"/>
                  </a:lnTo>
                  <a:lnTo>
                    <a:pt x="58161" y="161077"/>
                  </a:lnTo>
                  <a:lnTo>
                    <a:pt x="58864" y="160930"/>
                  </a:lnTo>
                  <a:lnTo>
                    <a:pt x="59567" y="160783"/>
                  </a:lnTo>
                  <a:lnTo>
                    <a:pt x="60266" y="160627"/>
                  </a:lnTo>
                  <a:lnTo>
                    <a:pt x="60964" y="160461"/>
                  </a:lnTo>
                  <a:lnTo>
                    <a:pt x="61658" y="160294"/>
                  </a:lnTo>
                  <a:lnTo>
                    <a:pt x="62351" y="160118"/>
                  </a:lnTo>
                  <a:lnTo>
                    <a:pt x="63045" y="159933"/>
                  </a:lnTo>
                  <a:lnTo>
                    <a:pt x="63734" y="159747"/>
                  </a:lnTo>
                  <a:lnTo>
                    <a:pt x="64423" y="159541"/>
                  </a:lnTo>
                  <a:lnTo>
                    <a:pt x="65107" y="159346"/>
                  </a:lnTo>
                  <a:close/>
                  <a:moveTo>
                    <a:pt x="27470" y="268839"/>
                  </a:moveTo>
                  <a:lnTo>
                    <a:pt x="27636" y="269123"/>
                  </a:lnTo>
                  <a:lnTo>
                    <a:pt x="27807" y="269406"/>
                  </a:lnTo>
                  <a:lnTo>
                    <a:pt x="27983" y="269690"/>
                  </a:lnTo>
                  <a:lnTo>
                    <a:pt x="28159" y="269964"/>
                  </a:lnTo>
                  <a:lnTo>
                    <a:pt x="28339" y="270228"/>
                  </a:lnTo>
                  <a:lnTo>
                    <a:pt x="28520" y="270492"/>
                  </a:lnTo>
                  <a:lnTo>
                    <a:pt x="28700" y="270746"/>
                  </a:lnTo>
                  <a:lnTo>
                    <a:pt x="28886" y="271000"/>
                  </a:lnTo>
                  <a:lnTo>
                    <a:pt x="29071" y="271245"/>
                  </a:lnTo>
                  <a:lnTo>
                    <a:pt x="29261" y="271489"/>
                  </a:lnTo>
                  <a:lnTo>
                    <a:pt x="29451" y="271724"/>
                  </a:lnTo>
                  <a:lnTo>
                    <a:pt x="29646" y="271959"/>
                  </a:lnTo>
                  <a:lnTo>
                    <a:pt x="29841" y="272174"/>
                  </a:lnTo>
                  <a:lnTo>
                    <a:pt x="30035" y="272399"/>
                  </a:lnTo>
                  <a:lnTo>
                    <a:pt x="30235" y="272614"/>
                  </a:lnTo>
                  <a:lnTo>
                    <a:pt x="30435" y="272819"/>
                  </a:lnTo>
                  <a:lnTo>
                    <a:pt x="30154" y="273328"/>
                  </a:lnTo>
                  <a:lnTo>
                    <a:pt x="29879" y="273846"/>
                  </a:lnTo>
                  <a:lnTo>
                    <a:pt x="29613" y="274374"/>
                  </a:lnTo>
                  <a:lnTo>
                    <a:pt x="29347" y="274912"/>
                  </a:lnTo>
                  <a:lnTo>
                    <a:pt x="29085" y="275450"/>
                  </a:lnTo>
                  <a:lnTo>
                    <a:pt x="28829" y="276007"/>
                  </a:lnTo>
                  <a:lnTo>
                    <a:pt x="28577" y="276564"/>
                  </a:lnTo>
                  <a:lnTo>
                    <a:pt x="28330" y="277122"/>
                  </a:lnTo>
                  <a:lnTo>
                    <a:pt x="28145" y="276897"/>
                  </a:lnTo>
                  <a:lnTo>
                    <a:pt x="27955" y="276672"/>
                  </a:lnTo>
                  <a:lnTo>
                    <a:pt x="27760" y="276457"/>
                  </a:lnTo>
                  <a:lnTo>
                    <a:pt x="27565" y="276242"/>
                  </a:lnTo>
                  <a:lnTo>
                    <a:pt x="27365" y="276046"/>
                  </a:lnTo>
                  <a:lnTo>
                    <a:pt x="27166" y="275851"/>
                  </a:lnTo>
                  <a:lnTo>
                    <a:pt x="26962" y="275665"/>
                  </a:lnTo>
                  <a:lnTo>
                    <a:pt x="26757" y="275489"/>
                  </a:lnTo>
                  <a:lnTo>
                    <a:pt x="26548" y="275313"/>
                  </a:lnTo>
                  <a:lnTo>
                    <a:pt x="26339" y="275156"/>
                  </a:lnTo>
                  <a:lnTo>
                    <a:pt x="26130" y="275019"/>
                  </a:lnTo>
                  <a:lnTo>
                    <a:pt x="25916" y="274882"/>
                  </a:lnTo>
                  <a:lnTo>
                    <a:pt x="25703" y="274755"/>
                  </a:lnTo>
                  <a:lnTo>
                    <a:pt x="25489" y="274648"/>
                  </a:lnTo>
                  <a:lnTo>
                    <a:pt x="25275" y="274560"/>
                  </a:lnTo>
                  <a:lnTo>
                    <a:pt x="25056" y="274482"/>
                  </a:lnTo>
                  <a:lnTo>
                    <a:pt x="25342" y="273758"/>
                  </a:lnTo>
                  <a:lnTo>
                    <a:pt x="25631" y="273034"/>
                  </a:lnTo>
                  <a:lnTo>
                    <a:pt x="25921" y="272330"/>
                  </a:lnTo>
                  <a:lnTo>
                    <a:pt x="26220" y="271616"/>
                  </a:lnTo>
                  <a:lnTo>
                    <a:pt x="26520" y="270912"/>
                  </a:lnTo>
                  <a:lnTo>
                    <a:pt x="26829" y="270218"/>
                  </a:lnTo>
                  <a:lnTo>
                    <a:pt x="27142" y="269524"/>
                  </a:lnTo>
                  <a:lnTo>
                    <a:pt x="27470" y="268839"/>
                  </a:lnTo>
                  <a:close/>
                  <a:moveTo>
                    <a:pt x="10984" y="272819"/>
                  </a:moveTo>
                  <a:lnTo>
                    <a:pt x="11117" y="273484"/>
                  </a:lnTo>
                  <a:lnTo>
                    <a:pt x="11250" y="274139"/>
                  </a:lnTo>
                  <a:lnTo>
                    <a:pt x="11521" y="275459"/>
                  </a:lnTo>
                  <a:lnTo>
                    <a:pt x="11787" y="276789"/>
                  </a:lnTo>
                  <a:lnTo>
                    <a:pt x="11915" y="277454"/>
                  </a:lnTo>
                  <a:lnTo>
                    <a:pt x="12044" y="278129"/>
                  </a:lnTo>
                  <a:lnTo>
                    <a:pt x="11991" y="278207"/>
                  </a:lnTo>
                  <a:lnTo>
                    <a:pt x="11939" y="278276"/>
                  </a:lnTo>
                  <a:lnTo>
                    <a:pt x="11887" y="278344"/>
                  </a:lnTo>
                  <a:lnTo>
                    <a:pt x="11835" y="278403"/>
                  </a:lnTo>
                  <a:lnTo>
                    <a:pt x="11778" y="278452"/>
                  </a:lnTo>
                  <a:lnTo>
                    <a:pt x="11721" y="278491"/>
                  </a:lnTo>
                  <a:lnTo>
                    <a:pt x="11659" y="278530"/>
                  </a:lnTo>
                  <a:lnTo>
                    <a:pt x="11602" y="278559"/>
                  </a:lnTo>
                  <a:lnTo>
                    <a:pt x="11540" y="278589"/>
                  </a:lnTo>
                  <a:lnTo>
                    <a:pt x="11478" y="278608"/>
                  </a:lnTo>
                  <a:lnTo>
                    <a:pt x="11355" y="278628"/>
                  </a:lnTo>
                  <a:lnTo>
                    <a:pt x="11231" y="278628"/>
                  </a:lnTo>
                  <a:lnTo>
                    <a:pt x="11108" y="278608"/>
                  </a:lnTo>
                  <a:lnTo>
                    <a:pt x="10979" y="278559"/>
                  </a:lnTo>
                  <a:lnTo>
                    <a:pt x="10856" y="278501"/>
                  </a:lnTo>
                  <a:lnTo>
                    <a:pt x="10737" y="278422"/>
                  </a:lnTo>
                  <a:lnTo>
                    <a:pt x="10618" y="278334"/>
                  </a:lnTo>
                  <a:lnTo>
                    <a:pt x="10504" y="278227"/>
                  </a:lnTo>
                  <a:lnTo>
                    <a:pt x="10390" y="278109"/>
                  </a:lnTo>
                  <a:lnTo>
                    <a:pt x="10286" y="277973"/>
                  </a:lnTo>
                  <a:lnTo>
                    <a:pt x="10191" y="277836"/>
                  </a:lnTo>
                  <a:lnTo>
                    <a:pt x="10082" y="277650"/>
                  </a:lnTo>
                  <a:lnTo>
                    <a:pt x="9977" y="277464"/>
                  </a:lnTo>
                  <a:lnTo>
                    <a:pt x="9877" y="277269"/>
                  </a:lnTo>
                  <a:lnTo>
                    <a:pt x="9782" y="277063"/>
                  </a:lnTo>
                  <a:lnTo>
                    <a:pt x="9692" y="276848"/>
                  </a:lnTo>
                  <a:lnTo>
                    <a:pt x="9606" y="276633"/>
                  </a:lnTo>
                  <a:lnTo>
                    <a:pt x="9526" y="276398"/>
                  </a:lnTo>
                  <a:lnTo>
                    <a:pt x="9445" y="276173"/>
                  </a:lnTo>
                  <a:lnTo>
                    <a:pt x="9369" y="275929"/>
                  </a:lnTo>
                  <a:lnTo>
                    <a:pt x="9298" y="275694"/>
                  </a:lnTo>
                  <a:lnTo>
                    <a:pt x="9155" y="275195"/>
                  </a:lnTo>
                  <a:lnTo>
                    <a:pt x="9022" y="274687"/>
                  </a:lnTo>
                  <a:lnTo>
                    <a:pt x="8894" y="274178"/>
                  </a:lnTo>
                  <a:lnTo>
                    <a:pt x="9416" y="273865"/>
                  </a:lnTo>
                  <a:lnTo>
                    <a:pt x="9944" y="273533"/>
                  </a:lnTo>
                  <a:lnTo>
                    <a:pt x="10466" y="273181"/>
                  </a:lnTo>
                  <a:lnTo>
                    <a:pt x="10984" y="272819"/>
                  </a:lnTo>
                  <a:close/>
                  <a:moveTo>
                    <a:pt x="5915" y="275763"/>
                  </a:moveTo>
                  <a:lnTo>
                    <a:pt x="5915" y="275978"/>
                  </a:lnTo>
                  <a:lnTo>
                    <a:pt x="5967" y="276359"/>
                  </a:lnTo>
                  <a:lnTo>
                    <a:pt x="6024" y="276731"/>
                  </a:lnTo>
                  <a:lnTo>
                    <a:pt x="6086" y="277102"/>
                  </a:lnTo>
                  <a:lnTo>
                    <a:pt x="6148" y="277474"/>
                  </a:lnTo>
                  <a:lnTo>
                    <a:pt x="6214" y="277836"/>
                  </a:lnTo>
                  <a:lnTo>
                    <a:pt x="6285" y="278207"/>
                  </a:lnTo>
                  <a:lnTo>
                    <a:pt x="6357" y="278569"/>
                  </a:lnTo>
                  <a:lnTo>
                    <a:pt x="6433" y="278931"/>
                  </a:lnTo>
                  <a:lnTo>
                    <a:pt x="6590" y="279645"/>
                  </a:lnTo>
                  <a:lnTo>
                    <a:pt x="6756" y="280359"/>
                  </a:lnTo>
                  <a:lnTo>
                    <a:pt x="6932" y="281063"/>
                  </a:lnTo>
                  <a:lnTo>
                    <a:pt x="7117" y="281757"/>
                  </a:lnTo>
                  <a:lnTo>
                    <a:pt x="7036" y="281865"/>
                  </a:lnTo>
                  <a:lnTo>
                    <a:pt x="6951" y="281962"/>
                  </a:lnTo>
                  <a:lnTo>
                    <a:pt x="6860" y="282041"/>
                  </a:lnTo>
                  <a:lnTo>
                    <a:pt x="6775" y="282119"/>
                  </a:lnTo>
                  <a:lnTo>
                    <a:pt x="6680" y="282177"/>
                  </a:lnTo>
                  <a:lnTo>
                    <a:pt x="6590" y="282226"/>
                  </a:lnTo>
                  <a:lnTo>
                    <a:pt x="6495" y="282256"/>
                  </a:lnTo>
                  <a:lnTo>
                    <a:pt x="6400" y="282285"/>
                  </a:lnTo>
                  <a:lnTo>
                    <a:pt x="6209" y="282285"/>
                  </a:lnTo>
                  <a:lnTo>
                    <a:pt x="6114" y="282265"/>
                  </a:lnTo>
                  <a:lnTo>
                    <a:pt x="6019" y="282226"/>
                  </a:lnTo>
                  <a:lnTo>
                    <a:pt x="5920" y="282187"/>
                  </a:lnTo>
                  <a:lnTo>
                    <a:pt x="5825" y="282119"/>
                  </a:lnTo>
                  <a:lnTo>
                    <a:pt x="5730" y="282041"/>
                  </a:lnTo>
                  <a:lnTo>
                    <a:pt x="5635" y="281943"/>
                  </a:lnTo>
                  <a:lnTo>
                    <a:pt x="5568" y="281865"/>
                  </a:lnTo>
                  <a:lnTo>
                    <a:pt x="5506" y="281786"/>
                  </a:lnTo>
                  <a:lnTo>
                    <a:pt x="5445" y="281698"/>
                  </a:lnTo>
                  <a:lnTo>
                    <a:pt x="5388" y="281601"/>
                  </a:lnTo>
                  <a:lnTo>
                    <a:pt x="5331" y="281503"/>
                  </a:lnTo>
                  <a:lnTo>
                    <a:pt x="5274" y="281405"/>
                  </a:lnTo>
                  <a:lnTo>
                    <a:pt x="5221" y="281297"/>
                  </a:lnTo>
                  <a:lnTo>
                    <a:pt x="5174" y="281180"/>
                  </a:lnTo>
                  <a:lnTo>
                    <a:pt x="5126" y="281063"/>
                  </a:lnTo>
                  <a:lnTo>
                    <a:pt x="5079" y="280945"/>
                  </a:lnTo>
                  <a:lnTo>
                    <a:pt x="4998" y="280691"/>
                  </a:lnTo>
                  <a:lnTo>
                    <a:pt x="4922" y="280427"/>
                  </a:lnTo>
                  <a:lnTo>
                    <a:pt x="4851" y="280143"/>
                  </a:lnTo>
                  <a:lnTo>
                    <a:pt x="4794" y="279860"/>
                  </a:lnTo>
                  <a:lnTo>
                    <a:pt x="4741" y="279567"/>
                  </a:lnTo>
                  <a:lnTo>
                    <a:pt x="4694" y="279273"/>
                  </a:lnTo>
                  <a:lnTo>
                    <a:pt x="4656" y="278970"/>
                  </a:lnTo>
                  <a:lnTo>
                    <a:pt x="4627" y="278667"/>
                  </a:lnTo>
                  <a:lnTo>
                    <a:pt x="4604" y="278374"/>
                  </a:lnTo>
                  <a:lnTo>
                    <a:pt x="4585" y="278070"/>
                  </a:lnTo>
                  <a:lnTo>
                    <a:pt x="4575" y="277777"/>
                  </a:lnTo>
                  <a:lnTo>
                    <a:pt x="4570" y="277650"/>
                  </a:lnTo>
                  <a:lnTo>
                    <a:pt x="4561" y="277523"/>
                  </a:lnTo>
                  <a:lnTo>
                    <a:pt x="4551" y="277405"/>
                  </a:lnTo>
                  <a:lnTo>
                    <a:pt x="4532" y="277298"/>
                  </a:lnTo>
                  <a:lnTo>
                    <a:pt x="4513" y="277200"/>
                  </a:lnTo>
                  <a:lnTo>
                    <a:pt x="4490" y="277102"/>
                  </a:lnTo>
                  <a:lnTo>
                    <a:pt x="4466" y="277014"/>
                  </a:lnTo>
                  <a:lnTo>
                    <a:pt x="4437" y="276926"/>
                  </a:lnTo>
                  <a:lnTo>
                    <a:pt x="4404" y="276848"/>
                  </a:lnTo>
                  <a:lnTo>
                    <a:pt x="4371" y="276770"/>
                  </a:lnTo>
                  <a:lnTo>
                    <a:pt x="4333" y="276701"/>
                  </a:lnTo>
                  <a:lnTo>
                    <a:pt x="4295" y="276643"/>
                  </a:lnTo>
                  <a:lnTo>
                    <a:pt x="4257" y="276584"/>
                  </a:lnTo>
                  <a:lnTo>
                    <a:pt x="4214" y="276535"/>
                  </a:lnTo>
                  <a:lnTo>
                    <a:pt x="4124" y="276437"/>
                  </a:lnTo>
                  <a:lnTo>
                    <a:pt x="4575" y="276291"/>
                  </a:lnTo>
                  <a:lnTo>
                    <a:pt x="5022" y="276134"/>
                  </a:lnTo>
                  <a:lnTo>
                    <a:pt x="5468" y="275958"/>
                  </a:lnTo>
                  <a:lnTo>
                    <a:pt x="5915" y="275763"/>
                  </a:lnTo>
                  <a:close/>
                  <a:moveTo>
                    <a:pt x="24130" y="276907"/>
                  </a:moveTo>
                  <a:lnTo>
                    <a:pt x="24182" y="276985"/>
                  </a:lnTo>
                  <a:lnTo>
                    <a:pt x="24239" y="277044"/>
                  </a:lnTo>
                  <a:lnTo>
                    <a:pt x="24296" y="277102"/>
                  </a:lnTo>
                  <a:lnTo>
                    <a:pt x="24358" y="277151"/>
                  </a:lnTo>
                  <a:lnTo>
                    <a:pt x="24752" y="277396"/>
                  </a:lnTo>
                  <a:lnTo>
                    <a:pt x="25151" y="277621"/>
                  </a:lnTo>
                  <a:lnTo>
                    <a:pt x="25945" y="278061"/>
                  </a:lnTo>
                  <a:lnTo>
                    <a:pt x="26339" y="278276"/>
                  </a:lnTo>
                  <a:lnTo>
                    <a:pt x="26734" y="278501"/>
                  </a:lnTo>
                  <a:lnTo>
                    <a:pt x="27128" y="278745"/>
                  </a:lnTo>
                  <a:lnTo>
                    <a:pt x="27323" y="278872"/>
                  </a:lnTo>
                  <a:lnTo>
                    <a:pt x="27522" y="278999"/>
                  </a:lnTo>
                  <a:lnTo>
                    <a:pt x="27356" y="279420"/>
                  </a:lnTo>
                  <a:lnTo>
                    <a:pt x="27194" y="279850"/>
                  </a:lnTo>
                  <a:lnTo>
                    <a:pt x="26876" y="280701"/>
                  </a:lnTo>
                  <a:lnTo>
                    <a:pt x="26567" y="281571"/>
                  </a:lnTo>
                  <a:lnTo>
                    <a:pt x="26268" y="282451"/>
                  </a:lnTo>
                  <a:lnTo>
                    <a:pt x="25973" y="283351"/>
                  </a:lnTo>
                  <a:lnTo>
                    <a:pt x="25693" y="284251"/>
                  </a:lnTo>
                  <a:lnTo>
                    <a:pt x="25418" y="285160"/>
                  </a:lnTo>
                  <a:lnTo>
                    <a:pt x="25151" y="286089"/>
                  </a:lnTo>
                  <a:lnTo>
                    <a:pt x="24249" y="285639"/>
                  </a:lnTo>
                  <a:lnTo>
                    <a:pt x="23793" y="285424"/>
                  </a:lnTo>
                  <a:lnTo>
                    <a:pt x="23337" y="285219"/>
                  </a:lnTo>
                  <a:lnTo>
                    <a:pt x="23142" y="285121"/>
                  </a:lnTo>
                  <a:lnTo>
                    <a:pt x="22947" y="285013"/>
                  </a:lnTo>
                  <a:lnTo>
                    <a:pt x="22548" y="284808"/>
                  </a:lnTo>
                  <a:lnTo>
                    <a:pt x="22344" y="284700"/>
                  </a:lnTo>
                  <a:lnTo>
                    <a:pt x="22139" y="284603"/>
                  </a:lnTo>
                  <a:lnTo>
                    <a:pt x="21940" y="284524"/>
                  </a:lnTo>
                  <a:lnTo>
                    <a:pt x="21736" y="284456"/>
                  </a:lnTo>
                  <a:lnTo>
                    <a:pt x="22006" y="283488"/>
                  </a:lnTo>
                  <a:lnTo>
                    <a:pt x="22287" y="282530"/>
                  </a:lnTo>
                  <a:lnTo>
                    <a:pt x="22576" y="281571"/>
                  </a:lnTo>
                  <a:lnTo>
                    <a:pt x="22876" y="280632"/>
                  </a:lnTo>
                  <a:lnTo>
                    <a:pt x="23180" y="279684"/>
                  </a:lnTo>
                  <a:lnTo>
                    <a:pt x="23489" y="278755"/>
                  </a:lnTo>
                  <a:lnTo>
                    <a:pt x="23807" y="277826"/>
                  </a:lnTo>
                  <a:lnTo>
                    <a:pt x="24130" y="276907"/>
                  </a:lnTo>
                  <a:close/>
                  <a:moveTo>
                    <a:pt x="56650" y="274266"/>
                  </a:moveTo>
                  <a:lnTo>
                    <a:pt x="56878" y="274882"/>
                  </a:lnTo>
                  <a:lnTo>
                    <a:pt x="57106" y="275508"/>
                  </a:lnTo>
                  <a:lnTo>
                    <a:pt x="57325" y="276134"/>
                  </a:lnTo>
                  <a:lnTo>
                    <a:pt x="57539" y="276760"/>
                  </a:lnTo>
                  <a:lnTo>
                    <a:pt x="57752" y="277386"/>
                  </a:lnTo>
                  <a:lnTo>
                    <a:pt x="57957" y="278012"/>
                  </a:lnTo>
                  <a:lnTo>
                    <a:pt x="58156" y="278647"/>
                  </a:lnTo>
                  <a:lnTo>
                    <a:pt x="58351" y="279273"/>
                  </a:lnTo>
                  <a:lnTo>
                    <a:pt x="58546" y="279909"/>
                  </a:lnTo>
                  <a:lnTo>
                    <a:pt x="58731" y="280544"/>
                  </a:lnTo>
                  <a:lnTo>
                    <a:pt x="58912" y="281170"/>
                  </a:lnTo>
                  <a:lnTo>
                    <a:pt x="59092" y="281816"/>
                  </a:lnTo>
                  <a:lnTo>
                    <a:pt x="59263" y="282451"/>
                  </a:lnTo>
                  <a:lnTo>
                    <a:pt x="59434" y="283087"/>
                  </a:lnTo>
                  <a:lnTo>
                    <a:pt x="59601" y="283732"/>
                  </a:lnTo>
                  <a:lnTo>
                    <a:pt x="59757" y="284368"/>
                  </a:lnTo>
                  <a:lnTo>
                    <a:pt x="59487" y="284407"/>
                  </a:lnTo>
                  <a:lnTo>
                    <a:pt x="59216" y="284446"/>
                  </a:lnTo>
                  <a:lnTo>
                    <a:pt x="58945" y="284495"/>
                  </a:lnTo>
                  <a:lnTo>
                    <a:pt x="58674" y="284564"/>
                  </a:lnTo>
                  <a:lnTo>
                    <a:pt x="58408" y="284632"/>
                  </a:lnTo>
                  <a:lnTo>
                    <a:pt x="58137" y="284700"/>
                  </a:lnTo>
                  <a:lnTo>
                    <a:pt x="57871" y="284788"/>
                  </a:lnTo>
                  <a:lnTo>
                    <a:pt x="57600" y="284886"/>
                  </a:lnTo>
                  <a:lnTo>
                    <a:pt x="56926" y="285140"/>
                  </a:lnTo>
                  <a:lnTo>
                    <a:pt x="56579" y="285287"/>
                  </a:lnTo>
                  <a:lnTo>
                    <a:pt x="56232" y="285444"/>
                  </a:lnTo>
                  <a:lnTo>
                    <a:pt x="56056" y="285541"/>
                  </a:lnTo>
                  <a:lnTo>
                    <a:pt x="55885" y="285639"/>
                  </a:lnTo>
                  <a:lnTo>
                    <a:pt x="55714" y="285737"/>
                  </a:lnTo>
                  <a:lnTo>
                    <a:pt x="55548" y="285854"/>
                  </a:lnTo>
                  <a:lnTo>
                    <a:pt x="55382" y="285981"/>
                  </a:lnTo>
                  <a:lnTo>
                    <a:pt x="55215" y="286109"/>
                  </a:lnTo>
                  <a:lnTo>
                    <a:pt x="55059" y="286255"/>
                  </a:lnTo>
                  <a:lnTo>
                    <a:pt x="54902" y="286412"/>
                  </a:lnTo>
                  <a:lnTo>
                    <a:pt x="54593" y="285287"/>
                  </a:lnTo>
                  <a:lnTo>
                    <a:pt x="54280" y="284163"/>
                  </a:lnTo>
                  <a:lnTo>
                    <a:pt x="53961" y="283048"/>
                  </a:lnTo>
                  <a:lnTo>
                    <a:pt x="53629" y="281943"/>
                  </a:lnTo>
                  <a:lnTo>
                    <a:pt x="53458" y="281395"/>
                  </a:lnTo>
                  <a:lnTo>
                    <a:pt x="53287" y="280857"/>
                  </a:lnTo>
                  <a:lnTo>
                    <a:pt x="53111" y="280310"/>
                  </a:lnTo>
                  <a:lnTo>
                    <a:pt x="52930" y="279772"/>
                  </a:lnTo>
                  <a:lnTo>
                    <a:pt x="52750" y="279234"/>
                  </a:lnTo>
                  <a:lnTo>
                    <a:pt x="52564" y="278696"/>
                  </a:lnTo>
                  <a:lnTo>
                    <a:pt x="52379" y="278168"/>
                  </a:lnTo>
                  <a:lnTo>
                    <a:pt x="52184" y="277640"/>
                  </a:lnTo>
                  <a:lnTo>
                    <a:pt x="52484" y="277493"/>
                  </a:lnTo>
                  <a:lnTo>
                    <a:pt x="52783" y="277337"/>
                  </a:lnTo>
                  <a:lnTo>
                    <a:pt x="53078" y="277171"/>
                  </a:lnTo>
                  <a:lnTo>
                    <a:pt x="53367" y="277004"/>
                  </a:lnTo>
                  <a:lnTo>
                    <a:pt x="53657" y="276819"/>
                  </a:lnTo>
                  <a:lnTo>
                    <a:pt x="53942" y="276633"/>
                  </a:lnTo>
                  <a:lnTo>
                    <a:pt x="54227" y="276437"/>
                  </a:lnTo>
                  <a:lnTo>
                    <a:pt x="54508" y="276222"/>
                  </a:lnTo>
                  <a:lnTo>
                    <a:pt x="54783" y="276007"/>
                  </a:lnTo>
                  <a:lnTo>
                    <a:pt x="55059" y="275792"/>
                  </a:lnTo>
                  <a:lnTo>
                    <a:pt x="55329" y="275557"/>
                  </a:lnTo>
                  <a:lnTo>
                    <a:pt x="55600" y="275313"/>
                  </a:lnTo>
                  <a:lnTo>
                    <a:pt x="55866" y="275068"/>
                  </a:lnTo>
                  <a:lnTo>
                    <a:pt x="56132" y="274804"/>
                  </a:lnTo>
                  <a:lnTo>
                    <a:pt x="56389" y="274540"/>
                  </a:lnTo>
                  <a:lnTo>
                    <a:pt x="56650" y="274266"/>
                  </a:lnTo>
                  <a:close/>
                  <a:moveTo>
                    <a:pt x="74414" y="269651"/>
                  </a:moveTo>
                  <a:lnTo>
                    <a:pt x="74614" y="269661"/>
                  </a:lnTo>
                  <a:lnTo>
                    <a:pt x="74818" y="269680"/>
                  </a:lnTo>
                  <a:lnTo>
                    <a:pt x="75022" y="269719"/>
                  </a:lnTo>
                  <a:lnTo>
                    <a:pt x="75222" y="269758"/>
                  </a:lnTo>
                  <a:lnTo>
                    <a:pt x="75431" y="269817"/>
                  </a:lnTo>
                  <a:lnTo>
                    <a:pt x="75635" y="269886"/>
                  </a:lnTo>
                  <a:lnTo>
                    <a:pt x="75839" y="269974"/>
                  </a:lnTo>
                  <a:lnTo>
                    <a:pt x="76048" y="270062"/>
                  </a:lnTo>
                  <a:lnTo>
                    <a:pt x="76257" y="270169"/>
                  </a:lnTo>
                  <a:lnTo>
                    <a:pt x="76462" y="270286"/>
                  </a:lnTo>
                  <a:lnTo>
                    <a:pt x="76656" y="270414"/>
                  </a:lnTo>
                  <a:lnTo>
                    <a:pt x="76851" y="270541"/>
                  </a:lnTo>
                  <a:lnTo>
                    <a:pt x="77041" y="270678"/>
                  </a:lnTo>
                  <a:lnTo>
                    <a:pt x="77231" y="270824"/>
                  </a:lnTo>
                  <a:lnTo>
                    <a:pt x="77412" y="270981"/>
                  </a:lnTo>
                  <a:lnTo>
                    <a:pt x="77588" y="271147"/>
                  </a:lnTo>
                  <a:lnTo>
                    <a:pt x="77763" y="271313"/>
                  </a:lnTo>
                  <a:lnTo>
                    <a:pt x="77930" y="271489"/>
                  </a:lnTo>
                  <a:lnTo>
                    <a:pt x="78096" y="271675"/>
                  </a:lnTo>
                  <a:lnTo>
                    <a:pt x="78258" y="271861"/>
                  </a:lnTo>
                  <a:lnTo>
                    <a:pt x="78414" y="272056"/>
                  </a:lnTo>
                  <a:lnTo>
                    <a:pt x="78566" y="272262"/>
                  </a:lnTo>
                  <a:lnTo>
                    <a:pt x="78714" y="272467"/>
                  </a:lnTo>
                  <a:lnTo>
                    <a:pt x="78861" y="272682"/>
                  </a:lnTo>
                  <a:lnTo>
                    <a:pt x="78999" y="272907"/>
                  </a:lnTo>
                  <a:lnTo>
                    <a:pt x="79136" y="273142"/>
                  </a:lnTo>
                  <a:lnTo>
                    <a:pt x="79269" y="273377"/>
                  </a:lnTo>
                  <a:lnTo>
                    <a:pt x="79398" y="273611"/>
                  </a:lnTo>
                  <a:lnTo>
                    <a:pt x="79521" y="273865"/>
                  </a:lnTo>
                  <a:lnTo>
                    <a:pt x="79645" y="274110"/>
                  </a:lnTo>
                  <a:lnTo>
                    <a:pt x="79764" y="274374"/>
                  </a:lnTo>
                  <a:lnTo>
                    <a:pt x="79878" y="274638"/>
                  </a:lnTo>
                  <a:lnTo>
                    <a:pt x="79987" y="274902"/>
                  </a:lnTo>
                  <a:lnTo>
                    <a:pt x="80091" y="275176"/>
                  </a:lnTo>
                  <a:lnTo>
                    <a:pt x="80196" y="275459"/>
                  </a:lnTo>
                  <a:lnTo>
                    <a:pt x="80296" y="275743"/>
                  </a:lnTo>
                  <a:lnTo>
                    <a:pt x="80391" y="276036"/>
                  </a:lnTo>
                  <a:lnTo>
                    <a:pt x="80481" y="276330"/>
                  </a:lnTo>
                  <a:lnTo>
                    <a:pt x="80566" y="276623"/>
                  </a:lnTo>
                  <a:lnTo>
                    <a:pt x="80652" y="276926"/>
                  </a:lnTo>
                  <a:lnTo>
                    <a:pt x="80733" y="277239"/>
                  </a:lnTo>
                  <a:lnTo>
                    <a:pt x="80814" y="277552"/>
                  </a:lnTo>
                  <a:lnTo>
                    <a:pt x="80885" y="277865"/>
                  </a:lnTo>
                  <a:lnTo>
                    <a:pt x="80956" y="278188"/>
                  </a:lnTo>
                  <a:lnTo>
                    <a:pt x="81023" y="278510"/>
                  </a:lnTo>
                  <a:lnTo>
                    <a:pt x="81089" y="278843"/>
                  </a:lnTo>
                  <a:lnTo>
                    <a:pt x="81151" y="279175"/>
                  </a:lnTo>
                  <a:lnTo>
                    <a:pt x="81208" y="279508"/>
                  </a:lnTo>
                  <a:lnTo>
                    <a:pt x="81260" y="279850"/>
                  </a:lnTo>
                  <a:lnTo>
                    <a:pt x="81312" y="280192"/>
                  </a:lnTo>
                  <a:lnTo>
                    <a:pt x="81360" y="280544"/>
                  </a:lnTo>
                  <a:lnTo>
                    <a:pt x="81403" y="280887"/>
                  </a:lnTo>
                  <a:lnTo>
                    <a:pt x="81445" y="281239"/>
                  </a:lnTo>
                  <a:lnTo>
                    <a:pt x="81483" y="281601"/>
                  </a:lnTo>
                  <a:lnTo>
                    <a:pt x="81521" y="281953"/>
                  </a:lnTo>
                  <a:lnTo>
                    <a:pt x="81550" y="282314"/>
                  </a:lnTo>
                  <a:lnTo>
                    <a:pt x="81583" y="282686"/>
                  </a:lnTo>
                  <a:lnTo>
                    <a:pt x="81607" y="283048"/>
                  </a:lnTo>
                  <a:lnTo>
                    <a:pt x="81631" y="283419"/>
                  </a:lnTo>
                  <a:lnTo>
                    <a:pt x="81650" y="283791"/>
                  </a:lnTo>
                  <a:lnTo>
                    <a:pt x="81669" y="284163"/>
                  </a:lnTo>
                  <a:lnTo>
                    <a:pt x="81683" y="284534"/>
                  </a:lnTo>
                  <a:lnTo>
                    <a:pt x="81692" y="284916"/>
                  </a:lnTo>
                  <a:lnTo>
                    <a:pt x="81707" y="285669"/>
                  </a:lnTo>
                  <a:lnTo>
                    <a:pt x="81711" y="286441"/>
                  </a:lnTo>
                  <a:lnTo>
                    <a:pt x="81707" y="287204"/>
                  </a:lnTo>
                  <a:lnTo>
                    <a:pt x="81688" y="287986"/>
                  </a:lnTo>
                  <a:lnTo>
                    <a:pt x="81659" y="288759"/>
                  </a:lnTo>
                  <a:lnTo>
                    <a:pt x="79740" y="287830"/>
                  </a:lnTo>
                  <a:lnTo>
                    <a:pt x="78766" y="287360"/>
                  </a:lnTo>
                  <a:lnTo>
                    <a:pt x="77787" y="286910"/>
                  </a:lnTo>
                  <a:lnTo>
                    <a:pt x="76804" y="286461"/>
                  </a:lnTo>
                  <a:lnTo>
                    <a:pt x="75816" y="286021"/>
                  </a:lnTo>
                  <a:lnTo>
                    <a:pt x="74823" y="285600"/>
                  </a:lnTo>
                  <a:lnTo>
                    <a:pt x="73825" y="285199"/>
                  </a:lnTo>
                  <a:lnTo>
                    <a:pt x="72827" y="284818"/>
                  </a:lnTo>
                  <a:lnTo>
                    <a:pt x="72328" y="284632"/>
                  </a:lnTo>
                  <a:lnTo>
                    <a:pt x="71829" y="284456"/>
                  </a:lnTo>
                  <a:lnTo>
                    <a:pt x="71331" y="284290"/>
                  </a:lnTo>
                  <a:lnTo>
                    <a:pt x="70832" y="284123"/>
                  </a:lnTo>
                  <a:lnTo>
                    <a:pt x="70333" y="283967"/>
                  </a:lnTo>
                  <a:lnTo>
                    <a:pt x="69834" y="283820"/>
                  </a:lnTo>
                  <a:lnTo>
                    <a:pt x="69335" y="283683"/>
                  </a:lnTo>
                  <a:lnTo>
                    <a:pt x="68841" y="283556"/>
                  </a:lnTo>
                  <a:lnTo>
                    <a:pt x="68342" y="283439"/>
                  </a:lnTo>
                  <a:lnTo>
                    <a:pt x="67848" y="283322"/>
                  </a:lnTo>
                  <a:lnTo>
                    <a:pt x="67354" y="283224"/>
                  </a:lnTo>
                  <a:lnTo>
                    <a:pt x="66860" y="283136"/>
                  </a:lnTo>
                  <a:lnTo>
                    <a:pt x="66366" y="283048"/>
                  </a:lnTo>
                  <a:lnTo>
                    <a:pt x="65877" y="282979"/>
                  </a:lnTo>
                  <a:lnTo>
                    <a:pt x="65924" y="282911"/>
                  </a:lnTo>
                  <a:lnTo>
                    <a:pt x="65976" y="282823"/>
                  </a:lnTo>
                  <a:lnTo>
                    <a:pt x="66024" y="282745"/>
                  </a:lnTo>
                  <a:lnTo>
                    <a:pt x="66067" y="282647"/>
                  </a:lnTo>
                  <a:lnTo>
                    <a:pt x="66109" y="282549"/>
                  </a:lnTo>
                  <a:lnTo>
                    <a:pt x="66147" y="282442"/>
                  </a:lnTo>
                  <a:lnTo>
                    <a:pt x="66181" y="282324"/>
                  </a:lnTo>
                  <a:lnTo>
                    <a:pt x="66209" y="282187"/>
                  </a:lnTo>
                  <a:lnTo>
                    <a:pt x="66285" y="281816"/>
                  </a:lnTo>
                  <a:lnTo>
                    <a:pt x="66371" y="281434"/>
                  </a:lnTo>
                  <a:lnTo>
                    <a:pt x="66456" y="281063"/>
                  </a:lnTo>
                  <a:lnTo>
                    <a:pt x="66542" y="280691"/>
                  </a:lnTo>
                  <a:lnTo>
                    <a:pt x="66637" y="280320"/>
                  </a:lnTo>
                  <a:lnTo>
                    <a:pt x="66732" y="279958"/>
                  </a:lnTo>
                  <a:lnTo>
                    <a:pt x="66832" y="279596"/>
                  </a:lnTo>
                  <a:lnTo>
                    <a:pt x="66931" y="279234"/>
                  </a:lnTo>
                  <a:lnTo>
                    <a:pt x="67036" y="278882"/>
                  </a:lnTo>
                  <a:lnTo>
                    <a:pt x="67145" y="278530"/>
                  </a:lnTo>
                  <a:lnTo>
                    <a:pt x="67254" y="278188"/>
                  </a:lnTo>
                  <a:lnTo>
                    <a:pt x="67368" y="277845"/>
                  </a:lnTo>
                  <a:lnTo>
                    <a:pt x="67482" y="277513"/>
                  </a:lnTo>
                  <a:lnTo>
                    <a:pt x="67601" y="277181"/>
                  </a:lnTo>
                  <a:lnTo>
                    <a:pt x="67725" y="276858"/>
                  </a:lnTo>
                  <a:lnTo>
                    <a:pt x="67848" y="276535"/>
                  </a:lnTo>
                  <a:lnTo>
                    <a:pt x="67976" y="276222"/>
                  </a:lnTo>
                  <a:lnTo>
                    <a:pt x="68110" y="275909"/>
                  </a:lnTo>
                  <a:lnTo>
                    <a:pt x="68238" y="275606"/>
                  </a:lnTo>
                  <a:lnTo>
                    <a:pt x="68376" y="275303"/>
                  </a:lnTo>
                  <a:lnTo>
                    <a:pt x="68513" y="275010"/>
                  </a:lnTo>
                  <a:lnTo>
                    <a:pt x="68651" y="274726"/>
                  </a:lnTo>
                  <a:lnTo>
                    <a:pt x="68798" y="274442"/>
                  </a:lnTo>
                  <a:lnTo>
                    <a:pt x="68941" y="274169"/>
                  </a:lnTo>
                  <a:lnTo>
                    <a:pt x="69088" y="273905"/>
                  </a:lnTo>
                  <a:lnTo>
                    <a:pt x="69240" y="273641"/>
                  </a:lnTo>
                  <a:lnTo>
                    <a:pt x="69392" y="273386"/>
                  </a:lnTo>
                  <a:lnTo>
                    <a:pt x="69544" y="273132"/>
                  </a:lnTo>
                  <a:lnTo>
                    <a:pt x="69701" y="272897"/>
                  </a:lnTo>
                  <a:lnTo>
                    <a:pt x="69863" y="272663"/>
                  </a:lnTo>
                  <a:lnTo>
                    <a:pt x="70019" y="272438"/>
                  </a:lnTo>
                  <a:lnTo>
                    <a:pt x="70186" y="272213"/>
                  </a:lnTo>
                  <a:lnTo>
                    <a:pt x="70347" y="272008"/>
                  </a:lnTo>
                  <a:lnTo>
                    <a:pt x="70518" y="271802"/>
                  </a:lnTo>
                  <a:lnTo>
                    <a:pt x="70685" y="271607"/>
                  </a:lnTo>
                  <a:lnTo>
                    <a:pt x="70856" y="271421"/>
                  </a:lnTo>
                  <a:lnTo>
                    <a:pt x="71027" y="271245"/>
                  </a:lnTo>
                  <a:lnTo>
                    <a:pt x="71202" y="271079"/>
                  </a:lnTo>
                  <a:lnTo>
                    <a:pt x="71378" y="270912"/>
                  </a:lnTo>
                  <a:lnTo>
                    <a:pt x="71559" y="270766"/>
                  </a:lnTo>
                  <a:lnTo>
                    <a:pt x="71739" y="270619"/>
                  </a:lnTo>
                  <a:lnTo>
                    <a:pt x="71920" y="270482"/>
                  </a:lnTo>
                  <a:lnTo>
                    <a:pt x="72105" y="270365"/>
                  </a:lnTo>
                  <a:lnTo>
                    <a:pt x="72286" y="270247"/>
                  </a:lnTo>
                  <a:lnTo>
                    <a:pt x="72476" y="270140"/>
                  </a:lnTo>
                  <a:lnTo>
                    <a:pt x="72661" y="270042"/>
                  </a:lnTo>
                  <a:lnTo>
                    <a:pt x="72851" y="269954"/>
                  </a:lnTo>
                  <a:lnTo>
                    <a:pt x="73041" y="269886"/>
                  </a:lnTo>
                  <a:lnTo>
                    <a:pt x="73236" y="269817"/>
                  </a:lnTo>
                  <a:lnTo>
                    <a:pt x="73426" y="269758"/>
                  </a:lnTo>
                  <a:lnTo>
                    <a:pt x="73621" y="269719"/>
                  </a:lnTo>
                  <a:lnTo>
                    <a:pt x="73820" y="269680"/>
                  </a:lnTo>
                  <a:lnTo>
                    <a:pt x="74015" y="269661"/>
                  </a:lnTo>
                  <a:lnTo>
                    <a:pt x="74214" y="269651"/>
                  </a:lnTo>
                  <a:close/>
                  <a:moveTo>
                    <a:pt x="66366" y="286275"/>
                  </a:moveTo>
                  <a:lnTo>
                    <a:pt x="66884" y="286558"/>
                  </a:lnTo>
                  <a:lnTo>
                    <a:pt x="67402" y="286813"/>
                  </a:lnTo>
                  <a:lnTo>
                    <a:pt x="67919" y="287057"/>
                  </a:lnTo>
                  <a:lnTo>
                    <a:pt x="68447" y="287292"/>
                  </a:lnTo>
                  <a:lnTo>
                    <a:pt x="68433" y="287761"/>
                  </a:lnTo>
                  <a:lnTo>
                    <a:pt x="68414" y="288240"/>
                  </a:lnTo>
                  <a:lnTo>
                    <a:pt x="68390" y="288729"/>
                  </a:lnTo>
                  <a:lnTo>
                    <a:pt x="68352" y="289218"/>
                  </a:lnTo>
                  <a:lnTo>
                    <a:pt x="68309" y="289717"/>
                  </a:lnTo>
                  <a:lnTo>
                    <a:pt x="68281" y="289952"/>
                  </a:lnTo>
                  <a:lnTo>
                    <a:pt x="68252" y="290196"/>
                  </a:lnTo>
                  <a:lnTo>
                    <a:pt x="68219" y="290431"/>
                  </a:lnTo>
                  <a:lnTo>
                    <a:pt x="68186" y="290656"/>
                  </a:lnTo>
                  <a:lnTo>
                    <a:pt x="68148" y="290881"/>
                  </a:lnTo>
                  <a:lnTo>
                    <a:pt x="68100" y="291096"/>
                  </a:lnTo>
                  <a:lnTo>
                    <a:pt x="68057" y="291311"/>
                  </a:lnTo>
                  <a:lnTo>
                    <a:pt x="68005" y="291516"/>
                  </a:lnTo>
                  <a:lnTo>
                    <a:pt x="67948" y="291712"/>
                  </a:lnTo>
                  <a:lnTo>
                    <a:pt x="67891" y="291898"/>
                  </a:lnTo>
                  <a:lnTo>
                    <a:pt x="67824" y="292074"/>
                  </a:lnTo>
                  <a:lnTo>
                    <a:pt x="67758" y="292240"/>
                  </a:lnTo>
                  <a:lnTo>
                    <a:pt x="67682" y="292396"/>
                  </a:lnTo>
                  <a:lnTo>
                    <a:pt x="67606" y="292543"/>
                  </a:lnTo>
                  <a:lnTo>
                    <a:pt x="67520" y="292670"/>
                  </a:lnTo>
                  <a:lnTo>
                    <a:pt x="67430" y="292787"/>
                  </a:lnTo>
                  <a:lnTo>
                    <a:pt x="67340" y="292895"/>
                  </a:lnTo>
                  <a:lnTo>
                    <a:pt x="67235" y="292983"/>
                  </a:lnTo>
                  <a:lnTo>
                    <a:pt x="67131" y="293052"/>
                  </a:lnTo>
                  <a:lnTo>
                    <a:pt x="67022" y="293110"/>
                  </a:lnTo>
                  <a:lnTo>
                    <a:pt x="66903" y="293149"/>
                  </a:lnTo>
                  <a:lnTo>
                    <a:pt x="66774" y="293179"/>
                  </a:lnTo>
                  <a:lnTo>
                    <a:pt x="66694" y="293179"/>
                  </a:lnTo>
                  <a:lnTo>
                    <a:pt x="66618" y="293169"/>
                  </a:lnTo>
                  <a:lnTo>
                    <a:pt x="66542" y="293159"/>
                  </a:lnTo>
                  <a:lnTo>
                    <a:pt x="66470" y="293140"/>
                  </a:lnTo>
                  <a:lnTo>
                    <a:pt x="66404" y="293110"/>
                  </a:lnTo>
                  <a:lnTo>
                    <a:pt x="66342" y="293081"/>
                  </a:lnTo>
                  <a:lnTo>
                    <a:pt x="66280" y="293042"/>
                  </a:lnTo>
                  <a:lnTo>
                    <a:pt x="66228" y="292993"/>
                  </a:lnTo>
                  <a:lnTo>
                    <a:pt x="66176" y="292934"/>
                  </a:lnTo>
                  <a:lnTo>
                    <a:pt x="66124" y="292875"/>
                  </a:lnTo>
                  <a:lnTo>
                    <a:pt x="66081" y="292807"/>
                  </a:lnTo>
                  <a:lnTo>
                    <a:pt x="66038" y="292739"/>
                  </a:lnTo>
                  <a:lnTo>
                    <a:pt x="66000" y="292660"/>
                  </a:lnTo>
                  <a:lnTo>
                    <a:pt x="65962" y="292572"/>
                  </a:lnTo>
                  <a:lnTo>
                    <a:pt x="65929" y="292484"/>
                  </a:lnTo>
                  <a:lnTo>
                    <a:pt x="65900" y="292387"/>
                  </a:lnTo>
                  <a:lnTo>
                    <a:pt x="65872" y="292289"/>
                  </a:lnTo>
                  <a:lnTo>
                    <a:pt x="65848" y="292181"/>
                  </a:lnTo>
                  <a:lnTo>
                    <a:pt x="65829" y="292074"/>
                  </a:lnTo>
                  <a:lnTo>
                    <a:pt x="65810" y="291966"/>
                  </a:lnTo>
                  <a:lnTo>
                    <a:pt x="65791" y="291849"/>
                  </a:lnTo>
                  <a:lnTo>
                    <a:pt x="65777" y="291731"/>
                  </a:lnTo>
                  <a:lnTo>
                    <a:pt x="65758" y="291487"/>
                  </a:lnTo>
                  <a:lnTo>
                    <a:pt x="65744" y="291223"/>
                  </a:lnTo>
                  <a:lnTo>
                    <a:pt x="65744" y="290949"/>
                  </a:lnTo>
                  <a:lnTo>
                    <a:pt x="65748" y="290675"/>
                  </a:lnTo>
                  <a:lnTo>
                    <a:pt x="65758" y="290382"/>
                  </a:lnTo>
                  <a:lnTo>
                    <a:pt x="65777" y="290089"/>
                  </a:lnTo>
                  <a:lnTo>
                    <a:pt x="65796" y="289795"/>
                  </a:lnTo>
                  <a:lnTo>
                    <a:pt x="65824" y="289502"/>
                  </a:lnTo>
                  <a:lnTo>
                    <a:pt x="65858" y="289208"/>
                  </a:lnTo>
                  <a:lnTo>
                    <a:pt x="65896" y="288915"/>
                  </a:lnTo>
                  <a:lnTo>
                    <a:pt x="65934" y="288622"/>
                  </a:lnTo>
                  <a:lnTo>
                    <a:pt x="65976" y="288338"/>
                  </a:lnTo>
                  <a:lnTo>
                    <a:pt x="66019" y="288055"/>
                  </a:lnTo>
                  <a:lnTo>
                    <a:pt x="66114" y="287526"/>
                  </a:lnTo>
                  <a:lnTo>
                    <a:pt x="66204" y="287057"/>
                  </a:lnTo>
                  <a:lnTo>
                    <a:pt x="66290" y="286637"/>
                  </a:lnTo>
                  <a:lnTo>
                    <a:pt x="66366" y="286304"/>
                  </a:lnTo>
                  <a:lnTo>
                    <a:pt x="66366" y="286275"/>
                  </a:lnTo>
                  <a:close/>
                  <a:moveTo>
                    <a:pt x="77488" y="290098"/>
                  </a:moveTo>
                  <a:lnTo>
                    <a:pt x="78139" y="290245"/>
                  </a:lnTo>
                  <a:lnTo>
                    <a:pt x="78790" y="290392"/>
                  </a:lnTo>
                  <a:lnTo>
                    <a:pt x="80068" y="290636"/>
                  </a:lnTo>
                  <a:lnTo>
                    <a:pt x="79868" y="292015"/>
                  </a:lnTo>
                  <a:lnTo>
                    <a:pt x="79673" y="293394"/>
                  </a:lnTo>
                  <a:lnTo>
                    <a:pt x="79488" y="294782"/>
                  </a:lnTo>
                  <a:lnTo>
                    <a:pt x="79317" y="296171"/>
                  </a:lnTo>
                  <a:lnTo>
                    <a:pt x="79022" y="296200"/>
                  </a:lnTo>
                  <a:lnTo>
                    <a:pt x="78728" y="296210"/>
                  </a:lnTo>
                  <a:lnTo>
                    <a:pt x="78438" y="296220"/>
                  </a:lnTo>
                  <a:lnTo>
                    <a:pt x="78143" y="296210"/>
                  </a:lnTo>
                  <a:lnTo>
                    <a:pt x="77854" y="296200"/>
                  </a:lnTo>
                  <a:lnTo>
                    <a:pt x="77564" y="296171"/>
                  </a:lnTo>
                  <a:lnTo>
                    <a:pt x="77274" y="296132"/>
                  </a:lnTo>
                  <a:lnTo>
                    <a:pt x="76984" y="296093"/>
                  </a:lnTo>
                  <a:lnTo>
                    <a:pt x="77046" y="295310"/>
                  </a:lnTo>
                  <a:lnTo>
                    <a:pt x="77113" y="294538"/>
                  </a:lnTo>
                  <a:lnTo>
                    <a:pt x="77250" y="292983"/>
                  </a:lnTo>
                  <a:lnTo>
                    <a:pt x="77312" y="292279"/>
                  </a:lnTo>
                  <a:lnTo>
                    <a:pt x="77383" y="291555"/>
                  </a:lnTo>
                  <a:lnTo>
                    <a:pt x="77417" y="291194"/>
                  </a:lnTo>
                  <a:lnTo>
                    <a:pt x="77445" y="290832"/>
                  </a:lnTo>
                  <a:lnTo>
                    <a:pt x="77469" y="290460"/>
                  </a:lnTo>
                  <a:lnTo>
                    <a:pt x="77488" y="290098"/>
                  </a:lnTo>
                  <a:close/>
                  <a:moveTo>
                    <a:pt x="71611" y="288514"/>
                  </a:moveTo>
                  <a:lnTo>
                    <a:pt x="72243" y="288710"/>
                  </a:lnTo>
                  <a:lnTo>
                    <a:pt x="72879" y="288905"/>
                  </a:lnTo>
                  <a:lnTo>
                    <a:pt x="74153" y="289277"/>
                  </a:lnTo>
                  <a:lnTo>
                    <a:pt x="74053" y="289736"/>
                  </a:lnTo>
                  <a:lnTo>
                    <a:pt x="73958" y="290196"/>
                  </a:lnTo>
                  <a:lnTo>
                    <a:pt x="73872" y="290656"/>
                  </a:lnTo>
                  <a:lnTo>
                    <a:pt x="73792" y="291115"/>
                  </a:lnTo>
                  <a:lnTo>
                    <a:pt x="73720" y="291585"/>
                  </a:lnTo>
                  <a:lnTo>
                    <a:pt x="73649" y="292054"/>
                  </a:lnTo>
                  <a:lnTo>
                    <a:pt x="73587" y="292523"/>
                  </a:lnTo>
                  <a:lnTo>
                    <a:pt x="73530" y="293003"/>
                  </a:lnTo>
                  <a:lnTo>
                    <a:pt x="73478" y="293482"/>
                  </a:lnTo>
                  <a:lnTo>
                    <a:pt x="73435" y="293961"/>
                  </a:lnTo>
                  <a:lnTo>
                    <a:pt x="73393" y="294440"/>
                  </a:lnTo>
                  <a:lnTo>
                    <a:pt x="73359" y="294929"/>
                  </a:lnTo>
                  <a:lnTo>
                    <a:pt x="73331" y="295418"/>
                  </a:lnTo>
                  <a:lnTo>
                    <a:pt x="73307" y="295917"/>
                  </a:lnTo>
                  <a:lnTo>
                    <a:pt x="73288" y="296406"/>
                  </a:lnTo>
                  <a:lnTo>
                    <a:pt x="73279" y="296904"/>
                  </a:lnTo>
                  <a:lnTo>
                    <a:pt x="72960" y="296836"/>
                  </a:lnTo>
                  <a:lnTo>
                    <a:pt x="72642" y="296758"/>
                  </a:lnTo>
                  <a:lnTo>
                    <a:pt x="72485" y="296699"/>
                  </a:lnTo>
                  <a:lnTo>
                    <a:pt x="72324" y="296640"/>
                  </a:lnTo>
                  <a:lnTo>
                    <a:pt x="72167" y="296572"/>
                  </a:lnTo>
                  <a:lnTo>
                    <a:pt x="72005" y="296494"/>
                  </a:lnTo>
                  <a:lnTo>
                    <a:pt x="71929" y="296464"/>
                  </a:lnTo>
                  <a:lnTo>
                    <a:pt x="71839" y="296425"/>
                  </a:lnTo>
                  <a:lnTo>
                    <a:pt x="71649" y="296347"/>
                  </a:lnTo>
                  <a:lnTo>
                    <a:pt x="71549" y="296298"/>
                  </a:lnTo>
                  <a:lnTo>
                    <a:pt x="71459" y="296239"/>
                  </a:lnTo>
                  <a:lnTo>
                    <a:pt x="71421" y="296210"/>
                  </a:lnTo>
                  <a:lnTo>
                    <a:pt x="71383" y="296171"/>
                  </a:lnTo>
                  <a:lnTo>
                    <a:pt x="71350" y="296132"/>
                  </a:lnTo>
                  <a:lnTo>
                    <a:pt x="71316" y="296093"/>
                  </a:lnTo>
                  <a:lnTo>
                    <a:pt x="71274" y="296005"/>
                  </a:lnTo>
                  <a:lnTo>
                    <a:pt x="71231" y="295907"/>
                  </a:lnTo>
                  <a:lnTo>
                    <a:pt x="71198" y="295819"/>
                  </a:lnTo>
                  <a:lnTo>
                    <a:pt x="71169" y="295721"/>
                  </a:lnTo>
                  <a:lnTo>
                    <a:pt x="71145" y="295623"/>
                  </a:lnTo>
                  <a:lnTo>
                    <a:pt x="71126" y="295516"/>
                  </a:lnTo>
                  <a:lnTo>
                    <a:pt x="71112" y="295408"/>
                  </a:lnTo>
                  <a:lnTo>
                    <a:pt x="71103" y="295301"/>
                  </a:lnTo>
                  <a:lnTo>
                    <a:pt x="71098" y="295193"/>
                  </a:lnTo>
                  <a:lnTo>
                    <a:pt x="71093" y="295076"/>
                  </a:lnTo>
                  <a:lnTo>
                    <a:pt x="71098" y="294831"/>
                  </a:lnTo>
                  <a:lnTo>
                    <a:pt x="71107" y="294567"/>
                  </a:lnTo>
                  <a:lnTo>
                    <a:pt x="71117" y="294293"/>
                  </a:lnTo>
                  <a:lnTo>
                    <a:pt x="71136" y="293932"/>
                  </a:lnTo>
                  <a:lnTo>
                    <a:pt x="71155" y="293570"/>
                  </a:lnTo>
                  <a:lnTo>
                    <a:pt x="71179" y="293198"/>
                  </a:lnTo>
                  <a:lnTo>
                    <a:pt x="71207" y="292836"/>
                  </a:lnTo>
                  <a:lnTo>
                    <a:pt x="71269" y="292113"/>
                  </a:lnTo>
                  <a:lnTo>
                    <a:pt x="71335" y="291389"/>
                  </a:lnTo>
                  <a:lnTo>
                    <a:pt x="71478" y="289952"/>
                  </a:lnTo>
                  <a:lnTo>
                    <a:pt x="71544" y="289228"/>
                  </a:lnTo>
                  <a:lnTo>
                    <a:pt x="71611" y="288514"/>
                  </a:lnTo>
                  <a:close/>
                  <a:moveTo>
                    <a:pt x="21061" y="286959"/>
                  </a:moveTo>
                  <a:lnTo>
                    <a:pt x="21189" y="287047"/>
                  </a:lnTo>
                  <a:lnTo>
                    <a:pt x="21317" y="287126"/>
                  </a:lnTo>
                  <a:lnTo>
                    <a:pt x="21446" y="287194"/>
                  </a:lnTo>
                  <a:lnTo>
                    <a:pt x="21579" y="287262"/>
                  </a:lnTo>
                  <a:lnTo>
                    <a:pt x="21712" y="287321"/>
                  </a:lnTo>
                  <a:lnTo>
                    <a:pt x="21845" y="287370"/>
                  </a:lnTo>
                  <a:lnTo>
                    <a:pt x="22116" y="287458"/>
                  </a:lnTo>
                  <a:lnTo>
                    <a:pt x="22391" y="287536"/>
                  </a:lnTo>
                  <a:lnTo>
                    <a:pt x="22662" y="287605"/>
                  </a:lnTo>
                  <a:lnTo>
                    <a:pt x="22933" y="287673"/>
                  </a:lnTo>
                  <a:lnTo>
                    <a:pt x="23204" y="287751"/>
                  </a:lnTo>
                  <a:lnTo>
                    <a:pt x="23550" y="287859"/>
                  </a:lnTo>
                  <a:lnTo>
                    <a:pt x="23892" y="287967"/>
                  </a:lnTo>
                  <a:lnTo>
                    <a:pt x="24235" y="288084"/>
                  </a:lnTo>
                  <a:lnTo>
                    <a:pt x="24581" y="288191"/>
                  </a:lnTo>
                  <a:lnTo>
                    <a:pt x="24401" y="288905"/>
                  </a:lnTo>
                  <a:lnTo>
                    <a:pt x="24220" y="289629"/>
                  </a:lnTo>
                  <a:lnTo>
                    <a:pt x="24049" y="290362"/>
                  </a:lnTo>
                  <a:lnTo>
                    <a:pt x="23883" y="291096"/>
                  </a:lnTo>
                  <a:lnTo>
                    <a:pt x="23717" y="291829"/>
                  </a:lnTo>
                  <a:lnTo>
                    <a:pt x="23555" y="292582"/>
                  </a:lnTo>
                  <a:lnTo>
                    <a:pt x="23403" y="293335"/>
                  </a:lnTo>
                  <a:lnTo>
                    <a:pt x="23251" y="294088"/>
                  </a:lnTo>
                  <a:lnTo>
                    <a:pt x="23104" y="294851"/>
                  </a:lnTo>
                  <a:lnTo>
                    <a:pt x="22957" y="295614"/>
                  </a:lnTo>
                  <a:lnTo>
                    <a:pt x="22819" y="296386"/>
                  </a:lnTo>
                  <a:lnTo>
                    <a:pt x="22686" y="297159"/>
                  </a:lnTo>
                  <a:lnTo>
                    <a:pt x="22553" y="297941"/>
                  </a:lnTo>
                  <a:lnTo>
                    <a:pt x="22424" y="298733"/>
                  </a:lnTo>
                  <a:lnTo>
                    <a:pt x="22306" y="299515"/>
                  </a:lnTo>
                  <a:lnTo>
                    <a:pt x="22187" y="300317"/>
                  </a:lnTo>
                  <a:lnTo>
                    <a:pt x="21964" y="300219"/>
                  </a:lnTo>
                  <a:lnTo>
                    <a:pt x="21740" y="300131"/>
                  </a:lnTo>
                  <a:lnTo>
                    <a:pt x="21298" y="299916"/>
                  </a:lnTo>
                  <a:lnTo>
                    <a:pt x="20861" y="299701"/>
                  </a:lnTo>
                  <a:lnTo>
                    <a:pt x="20424" y="299466"/>
                  </a:lnTo>
                  <a:lnTo>
                    <a:pt x="19550" y="298968"/>
                  </a:lnTo>
                  <a:lnTo>
                    <a:pt x="19108" y="298723"/>
                  </a:lnTo>
                  <a:lnTo>
                    <a:pt x="18662" y="298489"/>
                  </a:lnTo>
                  <a:lnTo>
                    <a:pt x="18785" y="297755"/>
                  </a:lnTo>
                  <a:lnTo>
                    <a:pt x="18914" y="297022"/>
                  </a:lnTo>
                  <a:lnTo>
                    <a:pt x="19042" y="296288"/>
                  </a:lnTo>
                  <a:lnTo>
                    <a:pt x="19180" y="295555"/>
                  </a:lnTo>
                  <a:lnTo>
                    <a:pt x="19313" y="294831"/>
                  </a:lnTo>
                  <a:lnTo>
                    <a:pt x="19455" y="294098"/>
                  </a:lnTo>
                  <a:lnTo>
                    <a:pt x="19598" y="293374"/>
                  </a:lnTo>
                  <a:lnTo>
                    <a:pt x="19745" y="292651"/>
                  </a:lnTo>
                  <a:lnTo>
                    <a:pt x="19897" y="291937"/>
                  </a:lnTo>
                  <a:lnTo>
                    <a:pt x="20054" y="291213"/>
                  </a:lnTo>
                  <a:lnTo>
                    <a:pt x="20211" y="290499"/>
                  </a:lnTo>
                  <a:lnTo>
                    <a:pt x="20372" y="289785"/>
                  </a:lnTo>
                  <a:lnTo>
                    <a:pt x="20538" y="289072"/>
                  </a:lnTo>
                  <a:lnTo>
                    <a:pt x="20709" y="288367"/>
                  </a:lnTo>
                  <a:lnTo>
                    <a:pt x="20885" y="287663"/>
                  </a:lnTo>
                  <a:lnTo>
                    <a:pt x="21061" y="286959"/>
                  </a:lnTo>
                  <a:close/>
                  <a:moveTo>
                    <a:pt x="60237" y="286304"/>
                  </a:moveTo>
                  <a:lnTo>
                    <a:pt x="60418" y="287116"/>
                  </a:lnTo>
                  <a:lnTo>
                    <a:pt x="60594" y="287927"/>
                  </a:lnTo>
                  <a:lnTo>
                    <a:pt x="60765" y="288739"/>
                  </a:lnTo>
                  <a:lnTo>
                    <a:pt x="60926" y="289551"/>
                  </a:lnTo>
                  <a:lnTo>
                    <a:pt x="61088" y="290362"/>
                  </a:lnTo>
                  <a:lnTo>
                    <a:pt x="61240" y="291184"/>
                  </a:lnTo>
                  <a:lnTo>
                    <a:pt x="61387" y="292005"/>
                  </a:lnTo>
                  <a:lnTo>
                    <a:pt x="61534" y="292827"/>
                  </a:lnTo>
                  <a:lnTo>
                    <a:pt x="61672" y="293648"/>
                  </a:lnTo>
                  <a:lnTo>
                    <a:pt x="61805" y="294479"/>
                  </a:lnTo>
                  <a:lnTo>
                    <a:pt x="61933" y="295301"/>
                  </a:lnTo>
                  <a:lnTo>
                    <a:pt x="62057" y="296132"/>
                  </a:lnTo>
                  <a:lnTo>
                    <a:pt x="62176" y="296963"/>
                  </a:lnTo>
                  <a:lnTo>
                    <a:pt x="62285" y="297794"/>
                  </a:lnTo>
                  <a:lnTo>
                    <a:pt x="62394" y="298635"/>
                  </a:lnTo>
                  <a:lnTo>
                    <a:pt x="62499" y="299466"/>
                  </a:lnTo>
                  <a:lnTo>
                    <a:pt x="61525" y="299740"/>
                  </a:lnTo>
                  <a:lnTo>
                    <a:pt x="61035" y="299887"/>
                  </a:lnTo>
                  <a:lnTo>
                    <a:pt x="60541" y="300043"/>
                  </a:lnTo>
                  <a:lnTo>
                    <a:pt x="60213" y="300131"/>
                  </a:lnTo>
                  <a:lnTo>
                    <a:pt x="59881" y="300210"/>
                  </a:lnTo>
                  <a:lnTo>
                    <a:pt x="59211" y="300366"/>
                  </a:lnTo>
                  <a:lnTo>
                    <a:pt x="58874" y="300444"/>
                  </a:lnTo>
                  <a:lnTo>
                    <a:pt x="58541" y="300552"/>
                  </a:lnTo>
                  <a:lnTo>
                    <a:pt x="58209" y="300659"/>
                  </a:lnTo>
                  <a:lnTo>
                    <a:pt x="58042" y="300728"/>
                  </a:lnTo>
                  <a:lnTo>
                    <a:pt x="57881" y="300806"/>
                  </a:lnTo>
                  <a:lnTo>
                    <a:pt x="57762" y="300034"/>
                  </a:lnTo>
                  <a:lnTo>
                    <a:pt x="57638" y="299261"/>
                  </a:lnTo>
                  <a:lnTo>
                    <a:pt x="57515" y="298489"/>
                  </a:lnTo>
                  <a:lnTo>
                    <a:pt x="57387" y="297726"/>
                  </a:lnTo>
                  <a:lnTo>
                    <a:pt x="57254" y="296963"/>
                  </a:lnTo>
                  <a:lnTo>
                    <a:pt x="57116" y="296200"/>
                  </a:lnTo>
                  <a:lnTo>
                    <a:pt x="56978" y="295447"/>
                  </a:lnTo>
                  <a:lnTo>
                    <a:pt x="56831" y="294694"/>
                  </a:lnTo>
                  <a:lnTo>
                    <a:pt x="56683" y="293941"/>
                  </a:lnTo>
                  <a:lnTo>
                    <a:pt x="56531" y="293188"/>
                  </a:lnTo>
                  <a:lnTo>
                    <a:pt x="56375" y="292445"/>
                  </a:lnTo>
                  <a:lnTo>
                    <a:pt x="56218" y="291702"/>
                  </a:lnTo>
                  <a:lnTo>
                    <a:pt x="56052" y="290959"/>
                  </a:lnTo>
                  <a:lnTo>
                    <a:pt x="55885" y="290225"/>
                  </a:lnTo>
                  <a:lnTo>
                    <a:pt x="55714" y="289492"/>
                  </a:lnTo>
                  <a:lnTo>
                    <a:pt x="55534" y="288759"/>
                  </a:lnTo>
                  <a:lnTo>
                    <a:pt x="55805" y="288592"/>
                  </a:lnTo>
                  <a:lnTo>
                    <a:pt x="56071" y="288416"/>
                  </a:lnTo>
                  <a:lnTo>
                    <a:pt x="56337" y="288221"/>
                  </a:lnTo>
                  <a:lnTo>
                    <a:pt x="56603" y="288025"/>
                  </a:lnTo>
                  <a:lnTo>
                    <a:pt x="56869" y="287830"/>
                  </a:lnTo>
                  <a:lnTo>
                    <a:pt x="57140" y="287644"/>
                  </a:lnTo>
                  <a:lnTo>
                    <a:pt x="57410" y="287468"/>
                  </a:lnTo>
                  <a:lnTo>
                    <a:pt x="57543" y="287390"/>
                  </a:lnTo>
                  <a:lnTo>
                    <a:pt x="57681" y="287311"/>
                  </a:lnTo>
                  <a:lnTo>
                    <a:pt x="58000" y="287145"/>
                  </a:lnTo>
                  <a:lnTo>
                    <a:pt x="58318" y="286998"/>
                  </a:lnTo>
                  <a:lnTo>
                    <a:pt x="58636" y="286862"/>
                  </a:lnTo>
                  <a:lnTo>
                    <a:pt x="58954" y="286734"/>
                  </a:lnTo>
                  <a:lnTo>
                    <a:pt x="59273" y="286627"/>
                  </a:lnTo>
                  <a:lnTo>
                    <a:pt x="59591" y="286509"/>
                  </a:lnTo>
                  <a:lnTo>
                    <a:pt x="60237" y="286304"/>
                  </a:lnTo>
                  <a:close/>
                  <a:moveTo>
                    <a:pt x="18225" y="301051"/>
                  </a:moveTo>
                  <a:lnTo>
                    <a:pt x="18438" y="301256"/>
                  </a:lnTo>
                  <a:lnTo>
                    <a:pt x="18647" y="301442"/>
                  </a:lnTo>
                  <a:lnTo>
                    <a:pt x="18866" y="301608"/>
                  </a:lnTo>
                  <a:lnTo>
                    <a:pt x="19085" y="301764"/>
                  </a:lnTo>
                  <a:lnTo>
                    <a:pt x="19303" y="301911"/>
                  </a:lnTo>
                  <a:lnTo>
                    <a:pt x="19526" y="302048"/>
                  </a:lnTo>
                  <a:lnTo>
                    <a:pt x="19750" y="302165"/>
                  </a:lnTo>
                  <a:lnTo>
                    <a:pt x="19978" y="302263"/>
                  </a:lnTo>
                  <a:lnTo>
                    <a:pt x="20206" y="302361"/>
                  </a:lnTo>
                  <a:lnTo>
                    <a:pt x="20434" y="302439"/>
                  </a:lnTo>
                  <a:lnTo>
                    <a:pt x="20667" y="302508"/>
                  </a:lnTo>
                  <a:lnTo>
                    <a:pt x="20895" y="302566"/>
                  </a:lnTo>
                  <a:lnTo>
                    <a:pt x="21127" y="302605"/>
                  </a:lnTo>
                  <a:lnTo>
                    <a:pt x="21360" y="302645"/>
                  </a:lnTo>
                  <a:lnTo>
                    <a:pt x="21593" y="302674"/>
                  </a:lnTo>
                  <a:lnTo>
                    <a:pt x="21826" y="302684"/>
                  </a:lnTo>
                  <a:lnTo>
                    <a:pt x="21740" y="303388"/>
                  </a:lnTo>
                  <a:lnTo>
                    <a:pt x="21655" y="304092"/>
                  </a:lnTo>
                  <a:lnTo>
                    <a:pt x="21574" y="304796"/>
                  </a:lnTo>
                  <a:lnTo>
                    <a:pt x="21493" y="305500"/>
                  </a:lnTo>
                  <a:lnTo>
                    <a:pt x="21417" y="306204"/>
                  </a:lnTo>
                  <a:lnTo>
                    <a:pt x="21341" y="306918"/>
                  </a:lnTo>
                  <a:lnTo>
                    <a:pt x="21270" y="307632"/>
                  </a:lnTo>
                  <a:lnTo>
                    <a:pt x="21203" y="308346"/>
                  </a:lnTo>
                  <a:lnTo>
                    <a:pt x="21137" y="309059"/>
                  </a:lnTo>
                  <a:lnTo>
                    <a:pt x="21075" y="309773"/>
                  </a:lnTo>
                  <a:lnTo>
                    <a:pt x="21013" y="310487"/>
                  </a:lnTo>
                  <a:lnTo>
                    <a:pt x="20956" y="311211"/>
                  </a:lnTo>
                  <a:lnTo>
                    <a:pt x="20899" y="311934"/>
                  </a:lnTo>
                  <a:lnTo>
                    <a:pt x="20852" y="312658"/>
                  </a:lnTo>
                  <a:lnTo>
                    <a:pt x="20800" y="313382"/>
                  </a:lnTo>
                  <a:lnTo>
                    <a:pt x="20757" y="314105"/>
                  </a:lnTo>
                  <a:lnTo>
                    <a:pt x="20272" y="313949"/>
                  </a:lnTo>
                  <a:lnTo>
                    <a:pt x="19783" y="313812"/>
                  </a:lnTo>
                  <a:lnTo>
                    <a:pt x="19289" y="313675"/>
                  </a:lnTo>
                  <a:lnTo>
                    <a:pt x="18795" y="313558"/>
                  </a:lnTo>
                  <a:lnTo>
                    <a:pt x="18301" y="313460"/>
                  </a:lnTo>
                  <a:lnTo>
                    <a:pt x="17802" y="313382"/>
                  </a:lnTo>
                  <a:lnTo>
                    <a:pt x="17559" y="313343"/>
                  </a:lnTo>
                  <a:lnTo>
                    <a:pt x="17312" y="313323"/>
                  </a:lnTo>
                  <a:lnTo>
                    <a:pt x="17065" y="313303"/>
                  </a:lnTo>
                  <a:lnTo>
                    <a:pt x="16823" y="313284"/>
                  </a:lnTo>
                  <a:lnTo>
                    <a:pt x="16890" y="312511"/>
                  </a:lnTo>
                  <a:lnTo>
                    <a:pt x="16956" y="311739"/>
                  </a:lnTo>
                  <a:lnTo>
                    <a:pt x="17027" y="310956"/>
                  </a:lnTo>
                  <a:lnTo>
                    <a:pt x="17103" y="310194"/>
                  </a:lnTo>
                  <a:lnTo>
                    <a:pt x="17179" y="309421"/>
                  </a:lnTo>
                  <a:lnTo>
                    <a:pt x="17260" y="308649"/>
                  </a:lnTo>
                  <a:lnTo>
                    <a:pt x="17346" y="307886"/>
                  </a:lnTo>
                  <a:lnTo>
                    <a:pt x="17431" y="307113"/>
                  </a:lnTo>
                  <a:lnTo>
                    <a:pt x="17521" y="306351"/>
                  </a:lnTo>
                  <a:lnTo>
                    <a:pt x="17612" y="305588"/>
                  </a:lnTo>
                  <a:lnTo>
                    <a:pt x="17707" y="304825"/>
                  </a:lnTo>
                  <a:lnTo>
                    <a:pt x="17802" y="304072"/>
                  </a:lnTo>
                  <a:lnTo>
                    <a:pt x="17906" y="303309"/>
                  </a:lnTo>
                  <a:lnTo>
                    <a:pt x="18011" y="302557"/>
                  </a:lnTo>
                  <a:lnTo>
                    <a:pt x="18115" y="301804"/>
                  </a:lnTo>
                  <a:lnTo>
                    <a:pt x="18225" y="301051"/>
                  </a:lnTo>
                  <a:close/>
                  <a:moveTo>
                    <a:pt x="62736" y="301569"/>
                  </a:moveTo>
                  <a:lnTo>
                    <a:pt x="62817" y="302322"/>
                  </a:lnTo>
                  <a:lnTo>
                    <a:pt x="62898" y="303075"/>
                  </a:lnTo>
                  <a:lnTo>
                    <a:pt x="62969" y="303828"/>
                  </a:lnTo>
                  <a:lnTo>
                    <a:pt x="63040" y="304581"/>
                  </a:lnTo>
                  <a:lnTo>
                    <a:pt x="63112" y="305343"/>
                  </a:lnTo>
                  <a:lnTo>
                    <a:pt x="63173" y="306096"/>
                  </a:lnTo>
                  <a:lnTo>
                    <a:pt x="63240" y="306859"/>
                  </a:lnTo>
                  <a:lnTo>
                    <a:pt x="63297" y="307612"/>
                  </a:lnTo>
                  <a:lnTo>
                    <a:pt x="63411" y="309138"/>
                  </a:lnTo>
                  <a:lnTo>
                    <a:pt x="63511" y="310673"/>
                  </a:lnTo>
                  <a:lnTo>
                    <a:pt x="63601" y="312208"/>
                  </a:lnTo>
                  <a:lnTo>
                    <a:pt x="63677" y="313753"/>
                  </a:lnTo>
                  <a:lnTo>
                    <a:pt x="62594" y="313929"/>
                  </a:lnTo>
                  <a:lnTo>
                    <a:pt x="62047" y="314017"/>
                  </a:lnTo>
                  <a:lnTo>
                    <a:pt x="61506" y="314115"/>
                  </a:lnTo>
                  <a:lnTo>
                    <a:pt x="60959" y="314223"/>
                  </a:lnTo>
                  <a:lnTo>
                    <a:pt x="60422" y="314350"/>
                  </a:lnTo>
                  <a:lnTo>
                    <a:pt x="59881" y="314487"/>
                  </a:lnTo>
                  <a:lnTo>
                    <a:pt x="59615" y="314565"/>
                  </a:lnTo>
                  <a:lnTo>
                    <a:pt x="59349" y="314643"/>
                  </a:lnTo>
                  <a:lnTo>
                    <a:pt x="59249" y="313245"/>
                  </a:lnTo>
                  <a:lnTo>
                    <a:pt x="59140" y="311856"/>
                  </a:lnTo>
                  <a:lnTo>
                    <a:pt x="59016" y="310458"/>
                  </a:lnTo>
                  <a:lnTo>
                    <a:pt x="58883" y="309069"/>
                  </a:lnTo>
                  <a:lnTo>
                    <a:pt x="58741" y="307690"/>
                  </a:lnTo>
                  <a:lnTo>
                    <a:pt x="58589" y="306302"/>
                  </a:lnTo>
                  <a:lnTo>
                    <a:pt x="58422" y="304933"/>
                  </a:lnTo>
                  <a:lnTo>
                    <a:pt x="58251" y="303554"/>
                  </a:lnTo>
                  <a:lnTo>
                    <a:pt x="58532" y="303485"/>
                  </a:lnTo>
                  <a:lnTo>
                    <a:pt x="58812" y="303397"/>
                  </a:lnTo>
                  <a:lnTo>
                    <a:pt x="59097" y="303309"/>
                  </a:lnTo>
                  <a:lnTo>
                    <a:pt x="59377" y="303212"/>
                  </a:lnTo>
                  <a:lnTo>
                    <a:pt x="59662" y="303094"/>
                  </a:lnTo>
                  <a:lnTo>
                    <a:pt x="59943" y="302977"/>
                  </a:lnTo>
                  <a:lnTo>
                    <a:pt x="60228" y="302860"/>
                  </a:lnTo>
                  <a:lnTo>
                    <a:pt x="60508" y="302723"/>
                  </a:lnTo>
                  <a:lnTo>
                    <a:pt x="61073" y="302449"/>
                  </a:lnTo>
                  <a:lnTo>
                    <a:pt x="61634" y="302165"/>
                  </a:lnTo>
                  <a:lnTo>
                    <a:pt x="62190" y="301862"/>
                  </a:lnTo>
                  <a:lnTo>
                    <a:pt x="62736" y="301569"/>
                  </a:lnTo>
                  <a:close/>
                  <a:moveTo>
                    <a:pt x="63758" y="315601"/>
                  </a:moveTo>
                  <a:lnTo>
                    <a:pt x="63819" y="317137"/>
                  </a:lnTo>
                  <a:lnTo>
                    <a:pt x="63872" y="318672"/>
                  </a:lnTo>
                  <a:lnTo>
                    <a:pt x="63914" y="320217"/>
                  </a:lnTo>
                  <a:lnTo>
                    <a:pt x="63957" y="321752"/>
                  </a:lnTo>
                  <a:lnTo>
                    <a:pt x="63990" y="323307"/>
                  </a:lnTo>
                  <a:lnTo>
                    <a:pt x="64019" y="324852"/>
                  </a:lnTo>
                  <a:lnTo>
                    <a:pt x="64043" y="326417"/>
                  </a:lnTo>
                  <a:lnTo>
                    <a:pt x="64062" y="327972"/>
                  </a:lnTo>
                  <a:lnTo>
                    <a:pt x="62988" y="327835"/>
                  </a:lnTo>
                  <a:lnTo>
                    <a:pt x="62446" y="327776"/>
                  </a:lnTo>
                  <a:lnTo>
                    <a:pt x="61910" y="327727"/>
                  </a:lnTo>
                  <a:lnTo>
                    <a:pt x="61639" y="327717"/>
                  </a:lnTo>
                  <a:lnTo>
                    <a:pt x="61368" y="327708"/>
                  </a:lnTo>
                  <a:lnTo>
                    <a:pt x="61102" y="327698"/>
                  </a:lnTo>
                  <a:lnTo>
                    <a:pt x="60836" y="327708"/>
                  </a:lnTo>
                  <a:lnTo>
                    <a:pt x="60565" y="327717"/>
                  </a:lnTo>
                  <a:lnTo>
                    <a:pt x="60304" y="327737"/>
                  </a:lnTo>
                  <a:lnTo>
                    <a:pt x="60038" y="327766"/>
                  </a:lnTo>
                  <a:lnTo>
                    <a:pt x="59772" y="327805"/>
                  </a:lnTo>
                  <a:lnTo>
                    <a:pt x="59767" y="326466"/>
                  </a:lnTo>
                  <a:lnTo>
                    <a:pt x="59753" y="325116"/>
                  </a:lnTo>
                  <a:lnTo>
                    <a:pt x="59729" y="323777"/>
                  </a:lnTo>
                  <a:lnTo>
                    <a:pt x="59696" y="322437"/>
                  </a:lnTo>
                  <a:lnTo>
                    <a:pt x="59653" y="321097"/>
                  </a:lnTo>
                  <a:lnTo>
                    <a:pt x="59605" y="319767"/>
                  </a:lnTo>
                  <a:lnTo>
                    <a:pt x="59548" y="318428"/>
                  </a:lnTo>
                  <a:lnTo>
                    <a:pt x="59482" y="317098"/>
                  </a:lnTo>
                  <a:lnTo>
                    <a:pt x="59748" y="317039"/>
                  </a:lnTo>
                  <a:lnTo>
                    <a:pt x="60019" y="316970"/>
                  </a:lnTo>
                  <a:lnTo>
                    <a:pt x="60556" y="316804"/>
                  </a:lnTo>
                  <a:lnTo>
                    <a:pt x="61088" y="316638"/>
                  </a:lnTo>
                  <a:lnTo>
                    <a:pt x="61624" y="316442"/>
                  </a:lnTo>
                  <a:lnTo>
                    <a:pt x="62161" y="316237"/>
                  </a:lnTo>
                  <a:lnTo>
                    <a:pt x="62693" y="316032"/>
                  </a:lnTo>
                  <a:lnTo>
                    <a:pt x="63758" y="315601"/>
                  </a:lnTo>
                  <a:close/>
                  <a:moveTo>
                    <a:pt x="16624" y="315983"/>
                  </a:moveTo>
                  <a:lnTo>
                    <a:pt x="16871" y="316051"/>
                  </a:lnTo>
                  <a:lnTo>
                    <a:pt x="17118" y="316110"/>
                  </a:lnTo>
                  <a:lnTo>
                    <a:pt x="17369" y="316169"/>
                  </a:lnTo>
                  <a:lnTo>
                    <a:pt x="17616" y="316217"/>
                  </a:lnTo>
                  <a:lnTo>
                    <a:pt x="18120" y="316306"/>
                  </a:lnTo>
                  <a:lnTo>
                    <a:pt x="18624" y="316374"/>
                  </a:lnTo>
                  <a:lnTo>
                    <a:pt x="19132" y="316423"/>
                  </a:lnTo>
                  <a:lnTo>
                    <a:pt x="19636" y="316452"/>
                  </a:lnTo>
                  <a:lnTo>
                    <a:pt x="20139" y="316472"/>
                  </a:lnTo>
                  <a:lnTo>
                    <a:pt x="20638" y="316472"/>
                  </a:lnTo>
                  <a:lnTo>
                    <a:pt x="20595" y="317401"/>
                  </a:lnTo>
                  <a:lnTo>
                    <a:pt x="20553" y="318330"/>
                  </a:lnTo>
                  <a:lnTo>
                    <a:pt x="20519" y="319259"/>
                  </a:lnTo>
                  <a:lnTo>
                    <a:pt x="20491" y="320188"/>
                  </a:lnTo>
                  <a:lnTo>
                    <a:pt x="20462" y="321117"/>
                  </a:lnTo>
                  <a:lnTo>
                    <a:pt x="20443" y="322046"/>
                  </a:lnTo>
                  <a:lnTo>
                    <a:pt x="20424" y="322975"/>
                  </a:lnTo>
                  <a:lnTo>
                    <a:pt x="20410" y="323913"/>
                  </a:lnTo>
                  <a:lnTo>
                    <a:pt x="20401" y="324842"/>
                  </a:lnTo>
                  <a:lnTo>
                    <a:pt x="20396" y="325771"/>
                  </a:lnTo>
                  <a:lnTo>
                    <a:pt x="20391" y="326700"/>
                  </a:lnTo>
                  <a:lnTo>
                    <a:pt x="20396" y="327629"/>
                  </a:lnTo>
                  <a:lnTo>
                    <a:pt x="20405" y="328558"/>
                  </a:lnTo>
                  <a:lnTo>
                    <a:pt x="20415" y="329478"/>
                  </a:lnTo>
                  <a:lnTo>
                    <a:pt x="20429" y="330407"/>
                  </a:lnTo>
                  <a:lnTo>
                    <a:pt x="20453" y="331326"/>
                  </a:lnTo>
                  <a:lnTo>
                    <a:pt x="19726" y="331228"/>
                  </a:lnTo>
                  <a:lnTo>
                    <a:pt x="18999" y="331150"/>
                  </a:lnTo>
                  <a:lnTo>
                    <a:pt x="17550" y="331003"/>
                  </a:lnTo>
                  <a:lnTo>
                    <a:pt x="17355" y="330983"/>
                  </a:lnTo>
                  <a:lnTo>
                    <a:pt x="17160" y="330964"/>
                  </a:lnTo>
                  <a:lnTo>
                    <a:pt x="16771" y="330905"/>
                  </a:lnTo>
                  <a:lnTo>
                    <a:pt x="16576" y="330886"/>
                  </a:lnTo>
                  <a:lnTo>
                    <a:pt x="16376" y="330866"/>
                  </a:lnTo>
                  <a:lnTo>
                    <a:pt x="16182" y="330856"/>
                  </a:lnTo>
                  <a:lnTo>
                    <a:pt x="15987" y="330866"/>
                  </a:lnTo>
                  <a:lnTo>
                    <a:pt x="16006" y="329918"/>
                  </a:lnTo>
                  <a:lnTo>
                    <a:pt x="16025" y="328979"/>
                  </a:lnTo>
                  <a:lnTo>
                    <a:pt x="16049" y="328040"/>
                  </a:lnTo>
                  <a:lnTo>
                    <a:pt x="16072" y="327101"/>
                  </a:lnTo>
                  <a:lnTo>
                    <a:pt x="16101" y="326163"/>
                  </a:lnTo>
                  <a:lnTo>
                    <a:pt x="16134" y="325224"/>
                  </a:lnTo>
                  <a:lnTo>
                    <a:pt x="16167" y="324295"/>
                  </a:lnTo>
                  <a:lnTo>
                    <a:pt x="16205" y="323366"/>
                  </a:lnTo>
                  <a:lnTo>
                    <a:pt x="16248" y="322437"/>
                  </a:lnTo>
                  <a:lnTo>
                    <a:pt x="16291" y="321508"/>
                  </a:lnTo>
                  <a:lnTo>
                    <a:pt x="16338" y="320579"/>
                  </a:lnTo>
                  <a:lnTo>
                    <a:pt x="16391" y="319660"/>
                  </a:lnTo>
                  <a:lnTo>
                    <a:pt x="16443" y="318740"/>
                  </a:lnTo>
                  <a:lnTo>
                    <a:pt x="16500" y="317811"/>
                  </a:lnTo>
                  <a:lnTo>
                    <a:pt x="16562" y="316902"/>
                  </a:lnTo>
                  <a:lnTo>
                    <a:pt x="16624" y="315983"/>
                  </a:lnTo>
                  <a:close/>
                  <a:moveTo>
                    <a:pt x="64076" y="329742"/>
                  </a:moveTo>
                  <a:lnTo>
                    <a:pt x="64095" y="332235"/>
                  </a:lnTo>
                  <a:lnTo>
                    <a:pt x="64104" y="334739"/>
                  </a:lnTo>
                  <a:lnTo>
                    <a:pt x="64114" y="337232"/>
                  </a:lnTo>
                  <a:lnTo>
                    <a:pt x="64114" y="339745"/>
                  </a:lnTo>
                  <a:lnTo>
                    <a:pt x="63534" y="339853"/>
                  </a:lnTo>
                  <a:lnTo>
                    <a:pt x="63245" y="339902"/>
                  </a:lnTo>
                  <a:lnTo>
                    <a:pt x="62959" y="339941"/>
                  </a:lnTo>
                  <a:lnTo>
                    <a:pt x="62670" y="339980"/>
                  </a:lnTo>
                  <a:lnTo>
                    <a:pt x="62380" y="340009"/>
                  </a:lnTo>
                  <a:lnTo>
                    <a:pt x="62095" y="340029"/>
                  </a:lnTo>
                  <a:lnTo>
                    <a:pt x="61805" y="340048"/>
                  </a:lnTo>
                  <a:lnTo>
                    <a:pt x="61515" y="340058"/>
                  </a:lnTo>
                  <a:lnTo>
                    <a:pt x="60940" y="340058"/>
                  </a:lnTo>
                  <a:lnTo>
                    <a:pt x="60651" y="340048"/>
                  </a:lnTo>
                  <a:lnTo>
                    <a:pt x="60365" y="340029"/>
                  </a:lnTo>
                  <a:lnTo>
                    <a:pt x="60076" y="340009"/>
                  </a:lnTo>
                  <a:lnTo>
                    <a:pt x="59786" y="339970"/>
                  </a:lnTo>
                  <a:lnTo>
                    <a:pt x="59496" y="339941"/>
                  </a:lnTo>
                  <a:lnTo>
                    <a:pt x="59553" y="338689"/>
                  </a:lnTo>
                  <a:lnTo>
                    <a:pt x="59601" y="337437"/>
                  </a:lnTo>
                  <a:lnTo>
                    <a:pt x="59643" y="336186"/>
                  </a:lnTo>
                  <a:lnTo>
                    <a:pt x="59681" y="334934"/>
                  </a:lnTo>
                  <a:lnTo>
                    <a:pt x="59710" y="333682"/>
                  </a:lnTo>
                  <a:lnTo>
                    <a:pt x="59734" y="332421"/>
                  </a:lnTo>
                  <a:lnTo>
                    <a:pt x="59753" y="331169"/>
                  </a:lnTo>
                  <a:lnTo>
                    <a:pt x="59757" y="329908"/>
                  </a:lnTo>
                  <a:lnTo>
                    <a:pt x="60023" y="329957"/>
                  </a:lnTo>
                  <a:lnTo>
                    <a:pt x="60294" y="329986"/>
                  </a:lnTo>
                  <a:lnTo>
                    <a:pt x="60560" y="330015"/>
                  </a:lnTo>
                  <a:lnTo>
                    <a:pt x="60831" y="330025"/>
                  </a:lnTo>
                  <a:lnTo>
                    <a:pt x="61102" y="330035"/>
                  </a:lnTo>
                  <a:lnTo>
                    <a:pt x="61373" y="330035"/>
                  </a:lnTo>
                  <a:lnTo>
                    <a:pt x="61643" y="330025"/>
                  </a:lnTo>
                  <a:lnTo>
                    <a:pt x="61914" y="330015"/>
                  </a:lnTo>
                  <a:lnTo>
                    <a:pt x="62456" y="329966"/>
                  </a:lnTo>
                  <a:lnTo>
                    <a:pt x="62997" y="329898"/>
                  </a:lnTo>
                  <a:lnTo>
                    <a:pt x="63539" y="329830"/>
                  </a:lnTo>
                  <a:lnTo>
                    <a:pt x="64076" y="329742"/>
                  </a:lnTo>
                  <a:close/>
                  <a:moveTo>
                    <a:pt x="20505" y="333203"/>
                  </a:moveTo>
                  <a:lnTo>
                    <a:pt x="20557" y="334602"/>
                  </a:lnTo>
                  <a:lnTo>
                    <a:pt x="20619" y="335990"/>
                  </a:lnTo>
                  <a:lnTo>
                    <a:pt x="20686" y="337379"/>
                  </a:lnTo>
                  <a:lnTo>
                    <a:pt x="20762" y="338758"/>
                  </a:lnTo>
                  <a:lnTo>
                    <a:pt x="20847" y="340127"/>
                  </a:lnTo>
                  <a:lnTo>
                    <a:pt x="20942" y="341496"/>
                  </a:lnTo>
                  <a:lnTo>
                    <a:pt x="21042" y="342845"/>
                  </a:lnTo>
                  <a:lnTo>
                    <a:pt x="21151" y="344185"/>
                  </a:lnTo>
                  <a:lnTo>
                    <a:pt x="19868" y="344038"/>
                  </a:lnTo>
                  <a:lnTo>
                    <a:pt x="19222" y="343960"/>
                  </a:lnTo>
                  <a:lnTo>
                    <a:pt x="18581" y="343901"/>
                  </a:lnTo>
                  <a:lnTo>
                    <a:pt x="18258" y="343872"/>
                  </a:lnTo>
                  <a:lnTo>
                    <a:pt x="17935" y="343852"/>
                  </a:lnTo>
                  <a:lnTo>
                    <a:pt x="17612" y="343843"/>
                  </a:lnTo>
                  <a:lnTo>
                    <a:pt x="16970" y="343843"/>
                  </a:lnTo>
                  <a:lnTo>
                    <a:pt x="16652" y="343852"/>
                  </a:lnTo>
                  <a:lnTo>
                    <a:pt x="16334" y="343882"/>
                  </a:lnTo>
                  <a:lnTo>
                    <a:pt x="16015" y="343911"/>
                  </a:lnTo>
                  <a:lnTo>
                    <a:pt x="15992" y="342630"/>
                  </a:lnTo>
                  <a:lnTo>
                    <a:pt x="15973" y="341349"/>
                  </a:lnTo>
                  <a:lnTo>
                    <a:pt x="15958" y="340068"/>
                  </a:lnTo>
                  <a:lnTo>
                    <a:pt x="15949" y="338787"/>
                  </a:lnTo>
                  <a:lnTo>
                    <a:pt x="15939" y="337506"/>
                  </a:lnTo>
                  <a:lnTo>
                    <a:pt x="15939" y="336235"/>
                  </a:lnTo>
                  <a:lnTo>
                    <a:pt x="15939" y="334963"/>
                  </a:lnTo>
                  <a:lnTo>
                    <a:pt x="15949" y="333692"/>
                  </a:lnTo>
                  <a:lnTo>
                    <a:pt x="16148" y="333702"/>
                  </a:lnTo>
                  <a:lnTo>
                    <a:pt x="16348" y="333692"/>
                  </a:lnTo>
                  <a:lnTo>
                    <a:pt x="16548" y="333673"/>
                  </a:lnTo>
                  <a:lnTo>
                    <a:pt x="16752" y="333643"/>
                  </a:lnTo>
                  <a:lnTo>
                    <a:pt x="17151" y="333585"/>
                  </a:lnTo>
                  <a:lnTo>
                    <a:pt x="17550" y="333536"/>
                  </a:lnTo>
                  <a:lnTo>
                    <a:pt x="18286" y="333467"/>
                  </a:lnTo>
                  <a:lnTo>
                    <a:pt x="19028" y="333389"/>
                  </a:lnTo>
                  <a:lnTo>
                    <a:pt x="19769" y="333301"/>
                  </a:lnTo>
                  <a:lnTo>
                    <a:pt x="20505" y="333203"/>
                  </a:lnTo>
                  <a:close/>
                  <a:moveTo>
                    <a:pt x="64128" y="341329"/>
                  </a:moveTo>
                  <a:lnTo>
                    <a:pt x="64138" y="343715"/>
                  </a:lnTo>
                  <a:lnTo>
                    <a:pt x="64152" y="346111"/>
                  </a:lnTo>
                  <a:lnTo>
                    <a:pt x="64171" y="348517"/>
                  </a:lnTo>
                  <a:lnTo>
                    <a:pt x="64195" y="350922"/>
                  </a:lnTo>
                  <a:lnTo>
                    <a:pt x="63838" y="350962"/>
                  </a:lnTo>
                  <a:lnTo>
                    <a:pt x="63482" y="351020"/>
                  </a:lnTo>
                  <a:lnTo>
                    <a:pt x="63126" y="351089"/>
                  </a:lnTo>
                  <a:lnTo>
                    <a:pt x="62765" y="351177"/>
                  </a:lnTo>
                  <a:lnTo>
                    <a:pt x="62408" y="351265"/>
                  </a:lnTo>
                  <a:lnTo>
                    <a:pt x="62047" y="351372"/>
                  </a:lnTo>
                  <a:lnTo>
                    <a:pt x="61691" y="351490"/>
                  </a:lnTo>
                  <a:lnTo>
                    <a:pt x="61335" y="351617"/>
                  </a:lnTo>
                  <a:lnTo>
                    <a:pt x="60978" y="351763"/>
                  </a:lnTo>
                  <a:lnTo>
                    <a:pt x="60622" y="351920"/>
                  </a:lnTo>
                  <a:lnTo>
                    <a:pt x="60270" y="352086"/>
                  </a:lnTo>
                  <a:lnTo>
                    <a:pt x="59919" y="352272"/>
                  </a:lnTo>
                  <a:lnTo>
                    <a:pt x="59567" y="352468"/>
                  </a:lnTo>
                  <a:lnTo>
                    <a:pt x="59225" y="352683"/>
                  </a:lnTo>
                  <a:lnTo>
                    <a:pt x="58883" y="352908"/>
                  </a:lnTo>
                  <a:lnTo>
                    <a:pt x="58541" y="353152"/>
                  </a:lnTo>
                  <a:lnTo>
                    <a:pt x="58669" y="351803"/>
                  </a:lnTo>
                  <a:lnTo>
                    <a:pt x="58793" y="350453"/>
                  </a:lnTo>
                  <a:lnTo>
                    <a:pt x="58907" y="349094"/>
                  </a:lnTo>
                  <a:lnTo>
                    <a:pt x="59011" y="347735"/>
                  </a:lnTo>
                  <a:lnTo>
                    <a:pt x="59111" y="346375"/>
                  </a:lnTo>
                  <a:lnTo>
                    <a:pt x="59206" y="345016"/>
                  </a:lnTo>
                  <a:lnTo>
                    <a:pt x="59292" y="343647"/>
                  </a:lnTo>
                  <a:lnTo>
                    <a:pt x="59377" y="342278"/>
                  </a:lnTo>
                  <a:lnTo>
                    <a:pt x="59677" y="342317"/>
                  </a:lnTo>
                  <a:lnTo>
                    <a:pt x="59976" y="342346"/>
                  </a:lnTo>
                  <a:lnTo>
                    <a:pt x="60275" y="342356"/>
                  </a:lnTo>
                  <a:lnTo>
                    <a:pt x="60575" y="342356"/>
                  </a:lnTo>
                  <a:lnTo>
                    <a:pt x="60874" y="342346"/>
                  </a:lnTo>
                  <a:lnTo>
                    <a:pt x="61173" y="342317"/>
                  </a:lnTo>
                  <a:lnTo>
                    <a:pt x="61472" y="342278"/>
                  </a:lnTo>
                  <a:lnTo>
                    <a:pt x="61772" y="342219"/>
                  </a:lnTo>
                  <a:lnTo>
                    <a:pt x="62071" y="342161"/>
                  </a:lnTo>
                  <a:lnTo>
                    <a:pt x="62366" y="342073"/>
                  </a:lnTo>
                  <a:lnTo>
                    <a:pt x="62660" y="341985"/>
                  </a:lnTo>
                  <a:lnTo>
                    <a:pt x="62959" y="341877"/>
                  </a:lnTo>
                  <a:lnTo>
                    <a:pt x="63254" y="341760"/>
                  </a:lnTo>
                  <a:lnTo>
                    <a:pt x="63544" y="341633"/>
                  </a:lnTo>
                  <a:lnTo>
                    <a:pt x="63838" y="341486"/>
                  </a:lnTo>
                  <a:lnTo>
                    <a:pt x="64128" y="341329"/>
                  </a:lnTo>
                  <a:close/>
                  <a:moveTo>
                    <a:pt x="21322" y="346258"/>
                  </a:moveTo>
                  <a:lnTo>
                    <a:pt x="21460" y="347588"/>
                  </a:lnTo>
                  <a:lnTo>
                    <a:pt x="21598" y="348918"/>
                  </a:lnTo>
                  <a:lnTo>
                    <a:pt x="21750" y="350228"/>
                  </a:lnTo>
                  <a:lnTo>
                    <a:pt x="21907" y="351519"/>
                  </a:lnTo>
                  <a:lnTo>
                    <a:pt x="22078" y="352810"/>
                  </a:lnTo>
                  <a:lnTo>
                    <a:pt x="22249" y="354071"/>
                  </a:lnTo>
                  <a:lnTo>
                    <a:pt x="22434" y="355323"/>
                  </a:lnTo>
                  <a:lnTo>
                    <a:pt x="22624" y="356565"/>
                  </a:lnTo>
                  <a:lnTo>
                    <a:pt x="22258" y="356457"/>
                  </a:lnTo>
                  <a:lnTo>
                    <a:pt x="21888" y="356369"/>
                  </a:lnTo>
                  <a:lnTo>
                    <a:pt x="21503" y="356291"/>
                  </a:lnTo>
                  <a:lnTo>
                    <a:pt x="21308" y="356262"/>
                  </a:lnTo>
                  <a:lnTo>
                    <a:pt x="21113" y="356232"/>
                  </a:lnTo>
                  <a:lnTo>
                    <a:pt x="20790" y="356213"/>
                  </a:lnTo>
                  <a:lnTo>
                    <a:pt x="20477" y="356203"/>
                  </a:lnTo>
                  <a:lnTo>
                    <a:pt x="20163" y="356203"/>
                  </a:lnTo>
                  <a:lnTo>
                    <a:pt x="19854" y="356213"/>
                  </a:lnTo>
                  <a:lnTo>
                    <a:pt x="19550" y="356232"/>
                  </a:lnTo>
                  <a:lnTo>
                    <a:pt x="19246" y="356262"/>
                  </a:lnTo>
                  <a:lnTo>
                    <a:pt x="18952" y="356291"/>
                  </a:lnTo>
                  <a:lnTo>
                    <a:pt x="18657" y="356340"/>
                  </a:lnTo>
                  <a:lnTo>
                    <a:pt x="18367" y="356399"/>
                  </a:lnTo>
                  <a:lnTo>
                    <a:pt x="18082" y="356457"/>
                  </a:lnTo>
                  <a:lnTo>
                    <a:pt x="17797" y="356536"/>
                  </a:lnTo>
                  <a:lnTo>
                    <a:pt x="17521" y="356614"/>
                  </a:lnTo>
                  <a:lnTo>
                    <a:pt x="17246" y="356702"/>
                  </a:lnTo>
                  <a:lnTo>
                    <a:pt x="16970" y="356800"/>
                  </a:lnTo>
                  <a:lnTo>
                    <a:pt x="16704" y="356907"/>
                  </a:lnTo>
                  <a:lnTo>
                    <a:pt x="16438" y="357024"/>
                  </a:lnTo>
                  <a:lnTo>
                    <a:pt x="16381" y="355704"/>
                  </a:lnTo>
                  <a:lnTo>
                    <a:pt x="16329" y="354394"/>
                  </a:lnTo>
                  <a:lnTo>
                    <a:pt x="16277" y="353084"/>
                  </a:lnTo>
                  <a:lnTo>
                    <a:pt x="16229" y="351763"/>
                  </a:lnTo>
                  <a:lnTo>
                    <a:pt x="16186" y="350453"/>
                  </a:lnTo>
                  <a:lnTo>
                    <a:pt x="16144" y="349153"/>
                  </a:lnTo>
                  <a:lnTo>
                    <a:pt x="16068" y="346532"/>
                  </a:lnTo>
                  <a:lnTo>
                    <a:pt x="16396" y="346561"/>
                  </a:lnTo>
                  <a:lnTo>
                    <a:pt x="16719" y="346581"/>
                  </a:lnTo>
                  <a:lnTo>
                    <a:pt x="17046" y="346590"/>
                  </a:lnTo>
                  <a:lnTo>
                    <a:pt x="17702" y="346590"/>
                  </a:lnTo>
                  <a:lnTo>
                    <a:pt x="18035" y="346571"/>
                  </a:lnTo>
                  <a:lnTo>
                    <a:pt x="18690" y="346532"/>
                  </a:lnTo>
                  <a:lnTo>
                    <a:pt x="19351" y="346463"/>
                  </a:lnTo>
                  <a:lnTo>
                    <a:pt x="20011" y="346395"/>
                  </a:lnTo>
                  <a:lnTo>
                    <a:pt x="20667" y="346326"/>
                  </a:lnTo>
                  <a:lnTo>
                    <a:pt x="21322" y="346258"/>
                  </a:lnTo>
                  <a:close/>
                  <a:moveTo>
                    <a:pt x="65017" y="354247"/>
                  </a:moveTo>
                  <a:lnTo>
                    <a:pt x="65259" y="354257"/>
                  </a:lnTo>
                  <a:lnTo>
                    <a:pt x="65496" y="354267"/>
                  </a:lnTo>
                  <a:lnTo>
                    <a:pt x="65739" y="354286"/>
                  </a:lnTo>
                  <a:lnTo>
                    <a:pt x="65976" y="354325"/>
                  </a:lnTo>
                  <a:lnTo>
                    <a:pt x="66214" y="354365"/>
                  </a:lnTo>
                  <a:lnTo>
                    <a:pt x="66451" y="354414"/>
                  </a:lnTo>
                  <a:lnTo>
                    <a:pt x="66684" y="354472"/>
                  </a:lnTo>
                  <a:lnTo>
                    <a:pt x="66917" y="354531"/>
                  </a:lnTo>
                  <a:lnTo>
                    <a:pt x="67150" y="354609"/>
                  </a:lnTo>
                  <a:lnTo>
                    <a:pt x="67383" y="354697"/>
                  </a:lnTo>
                  <a:lnTo>
                    <a:pt x="67611" y="354785"/>
                  </a:lnTo>
                  <a:lnTo>
                    <a:pt x="67839" y="354893"/>
                  </a:lnTo>
                  <a:lnTo>
                    <a:pt x="68062" y="355000"/>
                  </a:lnTo>
                  <a:lnTo>
                    <a:pt x="68285" y="355118"/>
                  </a:lnTo>
                  <a:lnTo>
                    <a:pt x="68509" y="355254"/>
                  </a:lnTo>
                  <a:lnTo>
                    <a:pt x="68727" y="355391"/>
                  </a:lnTo>
                  <a:lnTo>
                    <a:pt x="68946" y="355538"/>
                  </a:lnTo>
                  <a:lnTo>
                    <a:pt x="69159" y="355704"/>
                  </a:lnTo>
                  <a:lnTo>
                    <a:pt x="69373" y="355871"/>
                  </a:lnTo>
                  <a:lnTo>
                    <a:pt x="69582" y="356047"/>
                  </a:lnTo>
                  <a:lnTo>
                    <a:pt x="69791" y="356242"/>
                  </a:lnTo>
                  <a:lnTo>
                    <a:pt x="69996" y="356438"/>
                  </a:lnTo>
                  <a:lnTo>
                    <a:pt x="70200" y="356653"/>
                  </a:lnTo>
                  <a:lnTo>
                    <a:pt x="70399" y="356878"/>
                  </a:lnTo>
                  <a:lnTo>
                    <a:pt x="70599" y="357103"/>
                  </a:lnTo>
                  <a:lnTo>
                    <a:pt x="70794" y="357347"/>
                  </a:lnTo>
                  <a:lnTo>
                    <a:pt x="70984" y="357601"/>
                  </a:lnTo>
                  <a:lnTo>
                    <a:pt x="71174" y="357865"/>
                  </a:lnTo>
                  <a:lnTo>
                    <a:pt x="71359" y="358139"/>
                  </a:lnTo>
                  <a:lnTo>
                    <a:pt x="71544" y="358423"/>
                  </a:lnTo>
                  <a:lnTo>
                    <a:pt x="71720" y="358726"/>
                  </a:lnTo>
                  <a:lnTo>
                    <a:pt x="71896" y="359029"/>
                  </a:lnTo>
                  <a:lnTo>
                    <a:pt x="72072" y="359352"/>
                  </a:lnTo>
                  <a:lnTo>
                    <a:pt x="72238" y="359684"/>
                  </a:lnTo>
                  <a:lnTo>
                    <a:pt x="72404" y="360027"/>
                  </a:lnTo>
                  <a:lnTo>
                    <a:pt x="72566" y="360379"/>
                  </a:lnTo>
                  <a:lnTo>
                    <a:pt x="72727" y="360740"/>
                  </a:lnTo>
                  <a:lnTo>
                    <a:pt x="72879" y="361122"/>
                  </a:lnTo>
                  <a:lnTo>
                    <a:pt x="73031" y="361513"/>
                  </a:lnTo>
                  <a:lnTo>
                    <a:pt x="73179" y="361914"/>
                  </a:lnTo>
                  <a:lnTo>
                    <a:pt x="73321" y="362334"/>
                  </a:lnTo>
                  <a:lnTo>
                    <a:pt x="73459" y="362755"/>
                  </a:lnTo>
                  <a:lnTo>
                    <a:pt x="73597" y="363195"/>
                  </a:lnTo>
                  <a:lnTo>
                    <a:pt x="73725" y="363645"/>
                  </a:lnTo>
                  <a:lnTo>
                    <a:pt x="73849" y="364114"/>
                  </a:lnTo>
                  <a:lnTo>
                    <a:pt x="73972" y="364593"/>
                  </a:lnTo>
                  <a:lnTo>
                    <a:pt x="74091" y="365082"/>
                  </a:lnTo>
                  <a:lnTo>
                    <a:pt x="74200" y="365581"/>
                  </a:lnTo>
                  <a:lnTo>
                    <a:pt x="74309" y="366099"/>
                  </a:lnTo>
                  <a:lnTo>
                    <a:pt x="74352" y="366305"/>
                  </a:lnTo>
                  <a:lnTo>
                    <a:pt x="74390" y="366539"/>
                  </a:lnTo>
                  <a:lnTo>
                    <a:pt x="74476" y="367067"/>
                  </a:lnTo>
                  <a:lnTo>
                    <a:pt x="74561" y="367674"/>
                  </a:lnTo>
                  <a:lnTo>
                    <a:pt x="74652" y="368348"/>
                  </a:lnTo>
                  <a:lnTo>
                    <a:pt x="74742" y="369101"/>
                  </a:lnTo>
                  <a:lnTo>
                    <a:pt x="74827" y="369903"/>
                  </a:lnTo>
                  <a:lnTo>
                    <a:pt x="74918" y="370773"/>
                  </a:lnTo>
                  <a:lnTo>
                    <a:pt x="75003" y="371683"/>
                  </a:lnTo>
                  <a:lnTo>
                    <a:pt x="75084" y="372651"/>
                  </a:lnTo>
                  <a:lnTo>
                    <a:pt x="75160" y="373648"/>
                  </a:lnTo>
                  <a:lnTo>
                    <a:pt x="75231" y="374675"/>
                  </a:lnTo>
                  <a:lnTo>
                    <a:pt x="75298" y="375731"/>
                  </a:lnTo>
                  <a:lnTo>
                    <a:pt x="75359" y="376807"/>
                  </a:lnTo>
                  <a:lnTo>
                    <a:pt x="75412" y="377902"/>
                  </a:lnTo>
                  <a:lnTo>
                    <a:pt x="75454" y="379007"/>
                  </a:lnTo>
                  <a:lnTo>
                    <a:pt x="75488" y="380112"/>
                  </a:lnTo>
                  <a:lnTo>
                    <a:pt x="75511" y="381207"/>
                  </a:lnTo>
                  <a:lnTo>
                    <a:pt x="75521" y="381755"/>
                  </a:lnTo>
                  <a:lnTo>
                    <a:pt x="75521" y="382303"/>
                  </a:lnTo>
                  <a:lnTo>
                    <a:pt x="75526" y="382850"/>
                  </a:lnTo>
                  <a:lnTo>
                    <a:pt x="75521" y="383378"/>
                  </a:lnTo>
                  <a:lnTo>
                    <a:pt x="75516" y="383916"/>
                  </a:lnTo>
                  <a:lnTo>
                    <a:pt x="75507" y="384444"/>
                  </a:lnTo>
                  <a:lnTo>
                    <a:pt x="75497" y="384962"/>
                  </a:lnTo>
                  <a:lnTo>
                    <a:pt x="75478" y="385471"/>
                  </a:lnTo>
                  <a:lnTo>
                    <a:pt x="75459" y="385979"/>
                  </a:lnTo>
                  <a:lnTo>
                    <a:pt x="75435" y="386468"/>
                  </a:lnTo>
                  <a:lnTo>
                    <a:pt x="75407" y="386957"/>
                  </a:lnTo>
                  <a:lnTo>
                    <a:pt x="75378" y="387437"/>
                  </a:lnTo>
                  <a:lnTo>
                    <a:pt x="75340" y="387896"/>
                  </a:lnTo>
                  <a:lnTo>
                    <a:pt x="75302" y="388356"/>
                  </a:lnTo>
                  <a:lnTo>
                    <a:pt x="75255" y="388796"/>
                  </a:lnTo>
                  <a:lnTo>
                    <a:pt x="75207" y="389216"/>
                  </a:lnTo>
                  <a:lnTo>
                    <a:pt x="75150" y="389637"/>
                  </a:lnTo>
                  <a:lnTo>
                    <a:pt x="75093" y="390028"/>
                  </a:lnTo>
                  <a:lnTo>
                    <a:pt x="75027" y="390419"/>
                  </a:lnTo>
                  <a:lnTo>
                    <a:pt x="74960" y="390781"/>
                  </a:lnTo>
                  <a:lnTo>
                    <a:pt x="74884" y="391133"/>
                  </a:lnTo>
                  <a:lnTo>
                    <a:pt x="74808" y="391465"/>
                  </a:lnTo>
                  <a:lnTo>
                    <a:pt x="74723" y="391778"/>
                  </a:lnTo>
                  <a:lnTo>
                    <a:pt x="74633" y="392072"/>
                  </a:lnTo>
                  <a:lnTo>
                    <a:pt x="74533" y="392345"/>
                  </a:lnTo>
                  <a:lnTo>
                    <a:pt x="74433" y="392610"/>
                  </a:lnTo>
                  <a:lnTo>
                    <a:pt x="74381" y="392727"/>
                  </a:lnTo>
                  <a:lnTo>
                    <a:pt x="74324" y="392834"/>
                  </a:lnTo>
                  <a:lnTo>
                    <a:pt x="74267" y="392952"/>
                  </a:lnTo>
                  <a:lnTo>
                    <a:pt x="74210" y="393050"/>
                  </a:lnTo>
                  <a:lnTo>
                    <a:pt x="74153" y="393147"/>
                  </a:lnTo>
                  <a:lnTo>
                    <a:pt x="74091" y="393235"/>
                  </a:lnTo>
                  <a:lnTo>
                    <a:pt x="74029" y="393323"/>
                  </a:lnTo>
                  <a:lnTo>
                    <a:pt x="73967" y="393402"/>
                  </a:lnTo>
                  <a:lnTo>
                    <a:pt x="73934" y="393441"/>
                  </a:lnTo>
                  <a:lnTo>
                    <a:pt x="73910" y="393490"/>
                  </a:lnTo>
                  <a:lnTo>
                    <a:pt x="73887" y="393538"/>
                  </a:lnTo>
                  <a:lnTo>
                    <a:pt x="73868" y="393587"/>
                  </a:lnTo>
                  <a:lnTo>
                    <a:pt x="73849" y="393646"/>
                  </a:lnTo>
                  <a:lnTo>
                    <a:pt x="73839" y="393705"/>
                  </a:lnTo>
                  <a:lnTo>
                    <a:pt x="73830" y="393763"/>
                  </a:lnTo>
                  <a:lnTo>
                    <a:pt x="73820" y="393822"/>
                  </a:lnTo>
                  <a:lnTo>
                    <a:pt x="73820" y="393891"/>
                  </a:lnTo>
                  <a:lnTo>
                    <a:pt x="73820" y="393949"/>
                  </a:lnTo>
                  <a:lnTo>
                    <a:pt x="73825" y="394008"/>
                  </a:lnTo>
                  <a:lnTo>
                    <a:pt x="73830" y="394076"/>
                  </a:lnTo>
                  <a:lnTo>
                    <a:pt x="73839" y="394135"/>
                  </a:lnTo>
                  <a:lnTo>
                    <a:pt x="73853" y="394194"/>
                  </a:lnTo>
                  <a:lnTo>
                    <a:pt x="73868" y="394252"/>
                  </a:lnTo>
                  <a:lnTo>
                    <a:pt x="73887" y="394301"/>
                  </a:lnTo>
                  <a:lnTo>
                    <a:pt x="73478" y="393920"/>
                  </a:lnTo>
                  <a:lnTo>
                    <a:pt x="73065" y="393568"/>
                  </a:lnTo>
                  <a:lnTo>
                    <a:pt x="72642" y="393226"/>
                  </a:lnTo>
                  <a:lnTo>
                    <a:pt x="72219" y="392903"/>
                  </a:lnTo>
                  <a:lnTo>
                    <a:pt x="71796" y="392600"/>
                  </a:lnTo>
                  <a:lnTo>
                    <a:pt x="71364" y="392316"/>
                  </a:lnTo>
                  <a:lnTo>
                    <a:pt x="70932" y="392062"/>
                  </a:lnTo>
                  <a:lnTo>
                    <a:pt x="70494" y="391817"/>
                  </a:lnTo>
                  <a:lnTo>
                    <a:pt x="70057" y="391602"/>
                  </a:lnTo>
                  <a:lnTo>
                    <a:pt x="69616" y="391407"/>
                  </a:lnTo>
                  <a:lnTo>
                    <a:pt x="69174" y="391231"/>
                  </a:lnTo>
                  <a:lnTo>
                    <a:pt x="68727" y="391084"/>
                  </a:lnTo>
                  <a:lnTo>
                    <a:pt x="68281" y="390947"/>
                  </a:lnTo>
                  <a:lnTo>
                    <a:pt x="68057" y="390898"/>
                  </a:lnTo>
                  <a:lnTo>
                    <a:pt x="67834" y="390849"/>
                  </a:lnTo>
                  <a:lnTo>
                    <a:pt x="67611" y="390800"/>
                  </a:lnTo>
                  <a:lnTo>
                    <a:pt x="67383" y="390761"/>
                  </a:lnTo>
                  <a:lnTo>
                    <a:pt x="67159" y="390732"/>
                  </a:lnTo>
                  <a:lnTo>
                    <a:pt x="66936" y="390703"/>
                  </a:lnTo>
                  <a:lnTo>
                    <a:pt x="66542" y="390673"/>
                  </a:lnTo>
                  <a:lnTo>
                    <a:pt x="66138" y="390654"/>
                  </a:lnTo>
                  <a:lnTo>
                    <a:pt x="65734" y="390644"/>
                  </a:lnTo>
                  <a:lnTo>
                    <a:pt x="65321" y="390644"/>
                  </a:lnTo>
                  <a:lnTo>
                    <a:pt x="64907" y="390654"/>
                  </a:lnTo>
                  <a:lnTo>
                    <a:pt x="64489" y="390683"/>
                  </a:lnTo>
                  <a:lnTo>
                    <a:pt x="64071" y="390722"/>
                  </a:lnTo>
                  <a:lnTo>
                    <a:pt x="63648" y="390771"/>
                  </a:lnTo>
                  <a:lnTo>
                    <a:pt x="63226" y="390849"/>
                  </a:lnTo>
                  <a:lnTo>
                    <a:pt x="62798" y="390928"/>
                  </a:lnTo>
                  <a:lnTo>
                    <a:pt x="62375" y="391035"/>
                  </a:lnTo>
                  <a:lnTo>
                    <a:pt x="61948" y="391152"/>
                  </a:lnTo>
                  <a:lnTo>
                    <a:pt x="61525" y="391289"/>
                  </a:lnTo>
                  <a:lnTo>
                    <a:pt x="61102" y="391446"/>
                  </a:lnTo>
                  <a:lnTo>
                    <a:pt x="60679" y="391612"/>
                  </a:lnTo>
                  <a:lnTo>
                    <a:pt x="60261" y="391808"/>
                  </a:lnTo>
                  <a:lnTo>
                    <a:pt x="59848" y="392023"/>
                  </a:lnTo>
                  <a:lnTo>
                    <a:pt x="59439" y="392257"/>
                  </a:lnTo>
                  <a:lnTo>
                    <a:pt x="59235" y="392385"/>
                  </a:lnTo>
                  <a:lnTo>
                    <a:pt x="59030" y="392512"/>
                  </a:lnTo>
                  <a:lnTo>
                    <a:pt x="58831" y="392649"/>
                  </a:lnTo>
                  <a:lnTo>
                    <a:pt x="58631" y="392786"/>
                  </a:lnTo>
                  <a:lnTo>
                    <a:pt x="58432" y="392932"/>
                  </a:lnTo>
                  <a:lnTo>
                    <a:pt x="58232" y="393089"/>
                  </a:lnTo>
                  <a:lnTo>
                    <a:pt x="58038" y="393245"/>
                  </a:lnTo>
                  <a:lnTo>
                    <a:pt x="57843" y="393411"/>
                  </a:lnTo>
                  <a:lnTo>
                    <a:pt x="57653" y="393587"/>
                  </a:lnTo>
                  <a:lnTo>
                    <a:pt x="57463" y="393763"/>
                  </a:lnTo>
                  <a:lnTo>
                    <a:pt x="57273" y="393939"/>
                  </a:lnTo>
                  <a:lnTo>
                    <a:pt x="57087" y="394135"/>
                  </a:lnTo>
                  <a:lnTo>
                    <a:pt x="56902" y="394331"/>
                  </a:lnTo>
                  <a:lnTo>
                    <a:pt x="56721" y="394526"/>
                  </a:lnTo>
                  <a:lnTo>
                    <a:pt x="56541" y="394741"/>
                  </a:lnTo>
                  <a:lnTo>
                    <a:pt x="56360" y="394956"/>
                  </a:lnTo>
                  <a:lnTo>
                    <a:pt x="56185" y="395172"/>
                  </a:lnTo>
                  <a:lnTo>
                    <a:pt x="56014" y="395396"/>
                  </a:lnTo>
                  <a:lnTo>
                    <a:pt x="55843" y="395631"/>
                  </a:lnTo>
                  <a:lnTo>
                    <a:pt x="55672" y="395876"/>
                  </a:lnTo>
                  <a:lnTo>
                    <a:pt x="55505" y="396130"/>
                  </a:lnTo>
                  <a:lnTo>
                    <a:pt x="55344" y="396384"/>
                  </a:lnTo>
                  <a:lnTo>
                    <a:pt x="55182" y="396638"/>
                  </a:lnTo>
                  <a:lnTo>
                    <a:pt x="55025" y="396912"/>
                  </a:lnTo>
                  <a:lnTo>
                    <a:pt x="54869" y="397186"/>
                  </a:lnTo>
                  <a:lnTo>
                    <a:pt x="54717" y="397470"/>
                  </a:lnTo>
                  <a:lnTo>
                    <a:pt x="54569" y="397763"/>
                  </a:lnTo>
                  <a:lnTo>
                    <a:pt x="54422" y="398066"/>
                  </a:lnTo>
                  <a:lnTo>
                    <a:pt x="54242" y="396541"/>
                  </a:lnTo>
                  <a:lnTo>
                    <a:pt x="54151" y="395758"/>
                  </a:lnTo>
                  <a:lnTo>
                    <a:pt x="54061" y="394976"/>
                  </a:lnTo>
                  <a:lnTo>
                    <a:pt x="53975" y="394184"/>
                  </a:lnTo>
                  <a:lnTo>
                    <a:pt x="53895" y="393382"/>
                  </a:lnTo>
                  <a:lnTo>
                    <a:pt x="53814" y="392580"/>
                  </a:lnTo>
                  <a:lnTo>
                    <a:pt x="53738" y="391769"/>
                  </a:lnTo>
                  <a:lnTo>
                    <a:pt x="53667" y="390957"/>
                  </a:lnTo>
                  <a:lnTo>
                    <a:pt x="53595" y="390135"/>
                  </a:lnTo>
                  <a:lnTo>
                    <a:pt x="53529" y="389314"/>
                  </a:lnTo>
                  <a:lnTo>
                    <a:pt x="53467" y="388483"/>
                  </a:lnTo>
                  <a:lnTo>
                    <a:pt x="53410" y="387661"/>
                  </a:lnTo>
                  <a:lnTo>
                    <a:pt x="53353" y="386830"/>
                  </a:lnTo>
                  <a:lnTo>
                    <a:pt x="53306" y="385989"/>
                  </a:lnTo>
                  <a:lnTo>
                    <a:pt x="53263" y="385158"/>
                  </a:lnTo>
                  <a:lnTo>
                    <a:pt x="53225" y="384327"/>
                  </a:lnTo>
                  <a:lnTo>
                    <a:pt x="53187" y="383496"/>
                  </a:lnTo>
                  <a:lnTo>
                    <a:pt x="53163" y="382655"/>
                  </a:lnTo>
                  <a:lnTo>
                    <a:pt x="53139" y="381823"/>
                  </a:lnTo>
                  <a:lnTo>
                    <a:pt x="53120" y="380992"/>
                  </a:lnTo>
                  <a:lnTo>
                    <a:pt x="53111" y="380171"/>
                  </a:lnTo>
                  <a:lnTo>
                    <a:pt x="53106" y="379340"/>
                  </a:lnTo>
                  <a:lnTo>
                    <a:pt x="53111" y="378518"/>
                  </a:lnTo>
                  <a:lnTo>
                    <a:pt x="53120" y="377707"/>
                  </a:lnTo>
                  <a:lnTo>
                    <a:pt x="53139" y="376895"/>
                  </a:lnTo>
                  <a:lnTo>
                    <a:pt x="53163" y="376083"/>
                  </a:lnTo>
                  <a:lnTo>
                    <a:pt x="53192" y="375281"/>
                  </a:lnTo>
                  <a:lnTo>
                    <a:pt x="53234" y="374489"/>
                  </a:lnTo>
                  <a:lnTo>
                    <a:pt x="53282" y="373697"/>
                  </a:lnTo>
                  <a:lnTo>
                    <a:pt x="53339" y="372925"/>
                  </a:lnTo>
                  <a:lnTo>
                    <a:pt x="53401" y="372152"/>
                  </a:lnTo>
                  <a:lnTo>
                    <a:pt x="53477" y="371380"/>
                  </a:lnTo>
                  <a:lnTo>
                    <a:pt x="53557" y="370627"/>
                  </a:lnTo>
                  <a:lnTo>
                    <a:pt x="53648" y="369884"/>
                  </a:lnTo>
                  <a:lnTo>
                    <a:pt x="53747" y="369150"/>
                  </a:lnTo>
                  <a:lnTo>
                    <a:pt x="53861" y="368427"/>
                  </a:lnTo>
                  <a:lnTo>
                    <a:pt x="53980" y="367713"/>
                  </a:lnTo>
                  <a:lnTo>
                    <a:pt x="54042" y="367361"/>
                  </a:lnTo>
                  <a:lnTo>
                    <a:pt x="54108" y="367009"/>
                  </a:lnTo>
                  <a:lnTo>
                    <a:pt x="54180" y="366666"/>
                  </a:lnTo>
                  <a:lnTo>
                    <a:pt x="54251" y="366324"/>
                  </a:lnTo>
                  <a:lnTo>
                    <a:pt x="54327" y="365982"/>
                  </a:lnTo>
                  <a:lnTo>
                    <a:pt x="54403" y="365649"/>
                  </a:lnTo>
                  <a:lnTo>
                    <a:pt x="54484" y="365317"/>
                  </a:lnTo>
                  <a:lnTo>
                    <a:pt x="54565" y="364994"/>
                  </a:lnTo>
                  <a:lnTo>
                    <a:pt x="54650" y="364662"/>
                  </a:lnTo>
                  <a:lnTo>
                    <a:pt x="54740" y="364339"/>
                  </a:lnTo>
                  <a:lnTo>
                    <a:pt x="54831" y="364026"/>
                  </a:lnTo>
                  <a:lnTo>
                    <a:pt x="54926" y="363713"/>
                  </a:lnTo>
                  <a:lnTo>
                    <a:pt x="55021" y="363400"/>
                  </a:lnTo>
                  <a:lnTo>
                    <a:pt x="55120" y="363097"/>
                  </a:lnTo>
                  <a:lnTo>
                    <a:pt x="55220" y="362794"/>
                  </a:lnTo>
                  <a:lnTo>
                    <a:pt x="55329" y="362491"/>
                  </a:lnTo>
                  <a:lnTo>
                    <a:pt x="55434" y="362197"/>
                  </a:lnTo>
                  <a:lnTo>
                    <a:pt x="55548" y="361914"/>
                  </a:lnTo>
                  <a:lnTo>
                    <a:pt x="55662" y="361620"/>
                  </a:lnTo>
                  <a:lnTo>
                    <a:pt x="55781" y="361347"/>
                  </a:lnTo>
                  <a:lnTo>
                    <a:pt x="55900" y="361063"/>
                  </a:lnTo>
                  <a:lnTo>
                    <a:pt x="56023" y="360799"/>
                  </a:lnTo>
                  <a:lnTo>
                    <a:pt x="56151" y="360525"/>
                  </a:lnTo>
                  <a:lnTo>
                    <a:pt x="56280" y="360261"/>
                  </a:lnTo>
                  <a:lnTo>
                    <a:pt x="56413" y="360007"/>
                  </a:lnTo>
                  <a:lnTo>
                    <a:pt x="56550" y="359753"/>
                  </a:lnTo>
                  <a:lnTo>
                    <a:pt x="56688" y="359498"/>
                  </a:lnTo>
                  <a:lnTo>
                    <a:pt x="56836" y="359264"/>
                  </a:lnTo>
                  <a:lnTo>
                    <a:pt x="56978" y="359019"/>
                  </a:lnTo>
                  <a:lnTo>
                    <a:pt x="57130" y="358785"/>
                  </a:lnTo>
                  <a:lnTo>
                    <a:pt x="57282" y="358560"/>
                  </a:lnTo>
                  <a:lnTo>
                    <a:pt x="57439" y="358335"/>
                  </a:lnTo>
                  <a:lnTo>
                    <a:pt x="57600" y="358120"/>
                  </a:lnTo>
                  <a:lnTo>
                    <a:pt x="57762" y="357905"/>
                  </a:lnTo>
                  <a:lnTo>
                    <a:pt x="57933" y="357699"/>
                  </a:lnTo>
                  <a:lnTo>
                    <a:pt x="58099" y="357494"/>
                  </a:lnTo>
                  <a:lnTo>
                    <a:pt x="58275" y="357298"/>
                  </a:lnTo>
                  <a:lnTo>
                    <a:pt x="58456" y="357103"/>
                  </a:lnTo>
                  <a:lnTo>
                    <a:pt x="58636" y="356917"/>
                  </a:lnTo>
                  <a:lnTo>
                    <a:pt x="58821" y="356741"/>
                  </a:lnTo>
                  <a:lnTo>
                    <a:pt x="59007" y="356565"/>
                  </a:lnTo>
                  <a:lnTo>
                    <a:pt x="59201" y="356399"/>
                  </a:lnTo>
                  <a:lnTo>
                    <a:pt x="59396" y="356242"/>
                  </a:lnTo>
                  <a:lnTo>
                    <a:pt x="59596" y="356086"/>
                  </a:lnTo>
                  <a:lnTo>
                    <a:pt x="59800" y="355929"/>
                  </a:lnTo>
                  <a:lnTo>
                    <a:pt x="60009" y="355792"/>
                  </a:lnTo>
                  <a:lnTo>
                    <a:pt x="60218" y="355655"/>
                  </a:lnTo>
                  <a:lnTo>
                    <a:pt x="60437" y="355519"/>
                  </a:lnTo>
                  <a:lnTo>
                    <a:pt x="60655" y="355391"/>
                  </a:lnTo>
                  <a:lnTo>
                    <a:pt x="60879" y="355274"/>
                  </a:lnTo>
                  <a:lnTo>
                    <a:pt x="61102" y="355166"/>
                  </a:lnTo>
                  <a:lnTo>
                    <a:pt x="61335" y="355059"/>
                  </a:lnTo>
                  <a:lnTo>
                    <a:pt x="61582" y="354961"/>
                  </a:lnTo>
                  <a:lnTo>
                    <a:pt x="61829" y="354863"/>
                  </a:lnTo>
                  <a:lnTo>
                    <a:pt x="62076" y="354766"/>
                  </a:lnTo>
                  <a:lnTo>
                    <a:pt x="62318" y="354687"/>
                  </a:lnTo>
                  <a:lnTo>
                    <a:pt x="62565" y="354609"/>
                  </a:lnTo>
                  <a:lnTo>
                    <a:pt x="62812" y="354541"/>
                  </a:lnTo>
                  <a:lnTo>
                    <a:pt x="63059" y="354472"/>
                  </a:lnTo>
                  <a:lnTo>
                    <a:pt x="63306" y="354423"/>
                  </a:lnTo>
                  <a:lnTo>
                    <a:pt x="63553" y="354374"/>
                  </a:lnTo>
                  <a:lnTo>
                    <a:pt x="63796" y="354335"/>
                  </a:lnTo>
                  <a:lnTo>
                    <a:pt x="64043" y="354296"/>
                  </a:lnTo>
                  <a:lnTo>
                    <a:pt x="64285" y="354277"/>
                  </a:lnTo>
                  <a:lnTo>
                    <a:pt x="64532" y="354257"/>
                  </a:lnTo>
                  <a:lnTo>
                    <a:pt x="64774" y="354247"/>
                  </a:lnTo>
                  <a:close/>
                  <a:moveTo>
                    <a:pt x="19764" y="359772"/>
                  </a:moveTo>
                  <a:lnTo>
                    <a:pt x="19992" y="359782"/>
                  </a:lnTo>
                  <a:lnTo>
                    <a:pt x="20225" y="359802"/>
                  </a:lnTo>
                  <a:lnTo>
                    <a:pt x="20453" y="359831"/>
                  </a:lnTo>
                  <a:lnTo>
                    <a:pt x="20681" y="359860"/>
                  </a:lnTo>
                  <a:lnTo>
                    <a:pt x="20914" y="359890"/>
                  </a:lnTo>
                  <a:lnTo>
                    <a:pt x="21142" y="359939"/>
                  </a:lnTo>
                  <a:lnTo>
                    <a:pt x="21370" y="359987"/>
                  </a:lnTo>
                  <a:lnTo>
                    <a:pt x="21598" y="360036"/>
                  </a:lnTo>
                  <a:lnTo>
                    <a:pt x="21826" y="360105"/>
                  </a:lnTo>
                  <a:lnTo>
                    <a:pt x="22063" y="360173"/>
                  </a:lnTo>
                  <a:lnTo>
                    <a:pt x="22296" y="360261"/>
                  </a:lnTo>
                  <a:lnTo>
                    <a:pt x="22524" y="360349"/>
                  </a:lnTo>
                  <a:lnTo>
                    <a:pt x="22748" y="360447"/>
                  </a:lnTo>
                  <a:lnTo>
                    <a:pt x="22966" y="360545"/>
                  </a:lnTo>
                  <a:lnTo>
                    <a:pt x="23185" y="360662"/>
                  </a:lnTo>
                  <a:lnTo>
                    <a:pt x="23394" y="360780"/>
                  </a:lnTo>
                  <a:lnTo>
                    <a:pt x="23603" y="360907"/>
                  </a:lnTo>
                  <a:lnTo>
                    <a:pt x="23807" y="361044"/>
                  </a:lnTo>
                  <a:lnTo>
                    <a:pt x="24007" y="361190"/>
                  </a:lnTo>
                  <a:lnTo>
                    <a:pt x="24201" y="361347"/>
                  </a:lnTo>
                  <a:lnTo>
                    <a:pt x="24396" y="361503"/>
                  </a:lnTo>
                  <a:lnTo>
                    <a:pt x="24586" y="361669"/>
                  </a:lnTo>
                  <a:lnTo>
                    <a:pt x="24771" y="361836"/>
                  </a:lnTo>
                  <a:lnTo>
                    <a:pt x="24952" y="362021"/>
                  </a:lnTo>
                  <a:lnTo>
                    <a:pt x="25128" y="362207"/>
                  </a:lnTo>
                  <a:lnTo>
                    <a:pt x="25304" y="362403"/>
                  </a:lnTo>
                  <a:lnTo>
                    <a:pt x="25470" y="362598"/>
                  </a:lnTo>
                  <a:lnTo>
                    <a:pt x="25636" y="362813"/>
                  </a:lnTo>
                  <a:lnTo>
                    <a:pt x="25802" y="363029"/>
                  </a:lnTo>
                  <a:lnTo>
                    <a:pt x="25959" y="363244"/>
                  </a:lnTo>
                  <a:lnTo>
                    <a:pt x="26116" y="363469"/>
                  </a:lnTo>
                  <a:lnTo>
                    <a:pt x="26268" y="363703"/>
                  </a:lnTo>
                  <a:lnTo>
                    <a:pt x="26415" y="363948"/>
                  </a:lnTo>
                  <a:lnTo>
                    <a:pt x="26563" y="364192"/>
                  </a:lnTo>
                  <a:lnTo>
                    <a:pt x="26705" y="364447"/>
                  </a:lnTo>
                  <a:lnTo>
                    <a:pt x="26843" y="364701"/>
                  </a:lnTo>
                  <a:lnTo>
                    <a:pt x="26981" y="364965"/>
                  </a:lnTo>
                  <a:lnTo>
                    <a:pt x="27109" y="365239"/>
                  </a:lnTo>
                  <a:lnTo>
                    <a:pt x="27237" y="365512"/>
                  </a:lnTo>
                  <a:lnTo>
                    <a:pt x="27365" y="365786"/>
                  </a:lnTo>
                  <a:lnTo>
                    <a:pt x="27484" y="366080"/>
                  </a:lnTo>
                  <a:lnTo>
                    <a:pt x="27608" y="366363"/>
                  </a:lnTo>
                  <a:lnTo>
                    <a:pt x="27722" y="366666"/>
                  </a:lnTo>
                  <a:lnTo>
                    <a:pt x="27836" y="366969"/>
                  </a:lnTo>
                  <a:lnTo>
                    <a:pt x="27945" y="367273"/>
                  </a:lnTo>
                  <a:lnTo>
                    <a:pt x="28050" y="367586"/>
                  </a:lnTo>
                  <a:lnTo>
                    <a:pt x="28154" y="367898"/>
                  </a:lnTo>
                  <a:lnTo>
                    <a:pt x="28254" y="368221"/>
                  </a:lnTo>
                  <a:lnTo>
                    <a:pt x="28354" y="368554"/>
                  </a:lnTo>
                  <a:lnTo>
                    <a:pt x="28449" y="368876"/>
                  </a:lnTo>
                  <a:lnTo>
                    <a:pt x="28539" y="369219"/>
                  </a:lnTo>
                  <a:lnTo>
                    <a:pt x="28629" y="369561"/>
                  </a:lnTo>
                  <a:lnTo>
                    <a:pt x="28715" y="369903"/>
                  </a:lnTo>
                  <a:lnTo>
                    <a:pt x="28795" y="370245"/>
                  </a:lnTo>
                  <a:lnTo>
                    <a:pt x="28876" y="370607"/>
                  </a:lnTo>
                  <a:lnTo>
                    <a:pt x="28952" y="370959"/>
                  </a:lnTo>
                  <a:lnTo>
                    <a:pt x="29028" y="371321"/>
                  </a:lnTo>
                  <a:lnTo>
                    <a:pt x="29100" y="371683"/>
                  </a:lnTo>
                  <a:lnTo>
                    <a:pt x="29171" y="372054"/>
                  </a:lnTo>
                  <a:lnTo>
                    <a:pt x="29237" y="372426"/>
                  </a:lnTo>
                  <a:lnTo>
                    <a:pt x="29304" y="372798"/>
                  </a:lnTo>
                  <a:lnTo>
                    <a:pt x="29366" y="373179"/>
                  </a:lnTo>
                  <a:lnTo>
                    <a:pt x="29423" y="373560"/>
                  </a:lnTo>
                  <a:lnTo>
                    <a:pt x="29532" y="374333"/>
                  </a:lnTo>
                  <a:lnTo>
                    <a:pt x="29636" y="375125"/>
                  </a:lnTo>
                  <a:lnTo>
                    <a:pt x="29727" y="375927"/>
                  </a:lnTo>
                  <a:lnTo>
                    <a:pt x="29807" y="376739"/>
                  </a:lnTo>
                  <a:lnTo>
                    <a:pt x="29883" y="377550"/>
                  </a:lnTo>
                  <a:lnTo>
                    <a:pt x="29945" y="378381"/>
                  </a:lnTo>
                  <a:lnTo>
                    <a:pt x="30002" y="379222"/>
                  </a:lnTo>
                  <a:lnTo>
                    <a:pt x="30050" y="380063"/>
                  </a:lnTo>
                  <a:lnTo>
                    <a:pt x="30088" y="380924"/>
                  </a:lnTo>
                  <a:lnTo>
                    <a:pt x="30121" y="381784"/>
                  </a:lnTo>
                  <a:lnTo>
                    <a:pt x="30145" y="382645"/>
                  </a:lnTo>
                  <a:lnTo>
                    <a:pt x="30164" y="383515"/>
                  </a:lnTo>
                  <a:lnTo>
                    <a:pt x="30173" y="384386"/>
                  </a:lnTo>
                  <a:lnTo>
                    <a:pt x="30173" y="385266"/>
                  </a:lnTo>
                  <a:lnTo>
                    <a:pt x="30168" y="386146"/>
                  </a:lnTo>
                  <a:lnTo>
                    <a:pt x="30159" y="387026"/>
                  </a:lnTo>
                  <a:lnTo>
                    <a:pt x="30145" y="387916"/>
                  </a:lnTo>
                  <a:lnTo>
                    <a:pt x="30121" y="388796"/>
                  </a:lnTo>
                  <a:lnTo>
                    <a:pt x="30092" y="389676"/>
                  </a:lnTo>
                  <a:lnTo>
                    <a:pt x="30059" y="390556"/>
                  </a:lnTo>
                  <a:lnTo>
                    <a:pt x="30021" y="391436"/>
                  </a:lnTo>
                  <a:lnTo>
                    <a:pt x="29978" y="392316"/>
                  </a:lnTo>
                  <a:lnTo>
                    <a:pt x="29931" y="393186"/>
                  </a:lnTo>
                  <a:lnTo>
                    <a:pt x="29879" y="394057"/>
                  </a:lnTo>
                  <a:lnTo>
                    <a:pt x="29822" y="394927"/>
                  </a:lnTo>
                  <a:lnTo>
                    <a:pt x="29760" y="395778"/>
                  </a:lnTo>
                  <a:lnTo>
                    <a:pt x="29698" y="396638"/>
                  </a:lnTo>
                  <a:lnTo>
                    <a:pt x="29632" y="397479"/>
                  </a:lnTo>
                  <a:lnTo>
                    <a:pt x="29560" y="398311"/>
                  </a:lnTo>
                  <a:lnTo>
                    <a:pt x="29484" y="399142"/>
                  </a:lnTo>
                  <a:lnTo>
                    <a:pt x="29408" y="399963"/>
                  </a:lnTo>
                  <a:lnTo>
                    <a:pt x="29332" y="400775"/>
                  </a:lnTo>
                  <a:lnTo>
                    <a:pt x="29252" y="401567"/>
                  </a:lnTo>
                  <a:lnTo>
                    <a:pt x="29166" y="402349"/>
                  </a:lnTo>
                  <a:lnTo>
                    <a:pt x="29085" y="403122"/>
                  </a:lnTo>
                  <a:lnTo>
                    <a:pt x="28909" y="404628"/>
                  </a:lnTo>
                  <a:lnTo>
                    <a:pt x="28686" y="404109"/>
                  </a:lnTo>
                  <a:lnTo>
                    <a:pt x="28453" y="403601"/>
                  </a:lnTo>
                  <a:lnTo>
                    <a:pt x="28216" y="403102"/>
                  </a:lnTo>
                  <a:lnTo>
                    <a:pt x="27969" y="402613"/>
                  </a:lnTo>
                  <a:lnTo>
                    <a:pt x="27722" y="402134"/>
                  </a:lnTo>
                  <a:lnTo>
                    <a:pt x="27465" y="401665"/>
                  </a:lnTo>
                  <a:lnTo>
                    <a:pt x="27209" y="401215"/>
                  </a:lnTo>
                  <a:lnTo>
                    <a:pt x="26943" y="400765"/>
                  </a:lnTo>
                  <a:lnTo>
                    <a:pt x="26672" y="400335"/>
                  </a:lnTo>
                  <a:lnTo>
                    <a:pt x="26396" y="399924"/>
                  </a:lnTo>
                  <a:lnTo>
                    <a:pt x="26116" y="399513"/>
                  </a:lnTo>
                  <a:lnTo>
                    <a:pt x="25831" y="399122"/>
                  </a:lnTo>
                  <a:lnTo>
                    <a:pt x="25541" y="398741"/>
                  </a:lnTo>
                  <a:lnTo>
                    <a:pt x="25247" y="398379"/>
                  </a:lnTo>
                  <a:lnTo>
                    <a:pt x="24952" y="398027"/>
                  </a:lnTo>
                  <a:lnTo>
                    <a:pt x="24648" y="397685"/>
                  </a:lnTo>
                  <a:lnTo>
                    <a:pt x="24339" y="397362"/>
                  </a:lnTo>
                  <a:lnTo>
                    <a:pt x="24030" y="397059"/>
                  </a:lnTo>
                  <a:lnTo>
                    <a:pt x="23717" y="396766"/>
                  </a:lnTo>
                  <a:lnTo>
                    <a:pt x="23398" y="396482"/>
                  </a:lnTo>
                  <a:lnTo>
                    <a:pt x="23075" y="396218"/>
                  </a:lnTo>
                  <a:lnTo>
                    <a:pt x="22748" y="395973"/>
                  </a:lnTo>
                  <a:lnTo>
                    <a:pt x="22420" y="395739"/>
                  </a:lnTo>
                  <a:lnTo>
                    <a:pt x="22087" y="395514"/>
                  </a:lnTo>
                  <a:lnTo>
                    <a:pt x="21750" y="395318"/>
                  </a:lnTo>
                  <a:lnTo>
                    <a:pt x="21408" y="395132"/>
                  </a:lnTo>
                  <a:lnTo>
                    <a:pt x="21066" y="394966"/>
                  </a:lnTo>
                  <a:lnTo>
                    <a:pt x="20724" y="394810"/>
                  </a:lnTo>
                  <a:lnTo>
                    <a:pt x="20372" y="394683"/>
                  </a:lnTo>
                  <a:lnTo>
                    <a:pt x="20020" y="394565"/>
                  </a:lnTo>
                  <a:lnTo>
                    <a:pt x="19669" y="394467"/>
                  </a:lnTo>
                  <a:lnTo>
                    <a:pt x="19313" y="394389"/>
                  </a:lnTo>
                  <a:lnTo>
                    <a:pt x="18994" y="394331"/>
                  </a:lnTo>
                  <a:lnTo>
                    <a:pt x="18681" y="394291"/>
                  </a:lnTo>
                  <a:lnTo>
                    <a:pt x="18362" y="394262"/>
                  </a:lnTo>
                  <a:lnTo>
                    <a:pt x="18049" y="394243"/>
                  </a:lnTo>
                  <a:lnTo>
                    <a:pt x="17426" y="394243"/>
                  </a:lnTo>
                  <a:lnTo>
                    <a:pt x="17118" y="394262"/>
                  </a:lnTo>
                  <a:lnTo>
                    <a:pt x="16814" y="394301"/>
                  </a:lnTo>
                  <a:lnTo>
                    <a:pt x="16505" y="394340"/>
                  </a:lnTo>
                  <a:lnTo>
                    <a:pt x="16201" y="394399"/>
                  </a:lnTo>
                  <a:lnTo>
                    <a:pt x="15897" y="394467"/>
                  </a:lnTo>
                  <a:lnTo>
                    <a:pt x="15597" y="394546"/>
                  </a:lnTo>
                  <a:lnTo>
                    <a:pt x="15298" y="394644"/>
                  </a:lnTo>
                  <a:lnTo>
                    <a:pt x="14999" y="394741"/>
                  </a:lnTo>
                  <a:lnTo>
                    <a:pt x="14704" y="394859"/>
                  </a:lnTo>
                  <a:lnTo>
                    <a:pt x="14410" y="394986"/>
                  </a:lnTo>
                  <a:lnTo>
                    <a:pt x="14120" y="395113"/>
                  </a:lnTo>
                  <a:lnTo>
                    <a:pt x="13830" y="395269"/>
                  </a:lnTo>
                  <a:lnTo>
                    <a:pt x="13540" y="395426"/>
                  </a:lnTo>
                  <a:lnTo>
                    <a:pt x="13255" y="395592"/>
                  </a:lnTo>
                  <a:lnTo>
                    <a:pt x="12970" y="395768"/>
                  </a:lnTo>
                  <a:lnTo>
                    <a:pt x="12690" y="395964"/>
                  </a:lnTo>
                  <a:lnTo>
                    <a:pt x="12409" y="396159"/>
                  </a:lnTo>
                  <a:lnTo>
                    <a:pt x="12134" y="396374"/>
                  </a:lnTo>
                  <a:lnTo>
                    <a:pt x="11858" y="396599"/>
                  </a:lnTo>
                  <a:lnTo>
                    <a:pt x="11588" y="396824"/>
                  </a:lnTo>
                  <a:lnTo>
                    <a:pt x="11317" y="397069"/>
                  </a:lnTo>
                  <a:lnTo>
                    <a:pt x="11051" y="397323"/>
                  </a:lnTo>
                  <a:lnTo>
                    <a:pt x="10785" y="397577"/>
                  </a:lnTo>
                  <a:lnTo>
                    <a:pt x="10523" y="397851"/>
                  </a:lnTo>
                  <a:lnTo>
                    <a:pt x="10262" y="398125"/>
                  </a:lnTo>
                  <a:lnTo>
                    <a:pt x="10005" y="398418"/>
                  </a:lnTo>
                  <a:lnTo>
                    <a:pt x="10029" y="398291"/>
                  </a:lnTo>
                  <a:lnTo>
                    <a:pt x="10043" y="398164"/>
                  </a:lnTo>
                  <a:lnTo>
                    <a:pt x="10058" y="398027"/>
                  </a:lnTo>
                  <a:lnTo>
                    <a:pt x="10067" y="397890"/>
                  </a:lnTo>
                  <a:lnTo>
                    <a:pt x="10067" y="397743"/>
                  </a:lnTo>
                  <a:lnTo>
                    <a:pt x="10062" y="397606"/>
                  </a:lnTo>
                  <a:lnTo>
                    <a:pt x="10053" y="397450"/>
                  </a:lnTo>
                  <a:lnTo>
                    <a:pt x="10029" y="397303"/>
                  </a:lnTo>
                  <a:lnTo>
                    <a:pt x="9782" y="395719"/>
                  </a:lnTo>
                  <a:lnTo>
                    <a:pt x="9663" y="394917"/>
                  </a:lnTo>
                  <a:lnTo>
                    <a:pt x="9549" y="394125"/>
                  </a:lnTo>
                  <a:lnTo>
                    <a:pt x="9435" y="393314"/>
                  </a:lnTo>
                  <a:lnTo>
                    <a:pt x="9326" y="392512"/>
                  </a:lnTo>
                  <a:lnTo>
                    <a:pt x="9222" y="391700"/>
                  </a:lnTo>
                  <a:lnTo>
                    <a:pt x="9122" y="390888"/>
                  </a:lnTo>
                  <a:lnTo>
                    <a:pt x="9032" y="390067"/>
                  </a:lnTo>
                  <a:lnTo>
                    <a:pt x="8941" y="389255"/>
                  </a:lnTo>
                  <a:lnTo>
                    <a:pt x="8861" y="388434"/>
                  </a:lnTo>
                  <a:lnTo>
                    <a:pt x="8789" y="387613"/>
                  </a:lnTo>
                  <a:lnTo>
                    <a:pt x="8723" y="386791"/>
                  </a:lnTo>
                  <a:lnTo>
                    <a:pt x="8666" y="385970"/>
                  </a:lnTo>
                  <a:lnTo>
                    <a:pt x="8613" y="385148"/>
                  </a:lnTo>
                  <a:lnTo>
                    <a:pt x="8571" y="384327"/>
                  </a:lnTo>
                  <a:lnTo>
                    <a:pt x="8542" y="383505"/>
                  </a:lnTo>
                  <a:lnTo>
                    <a:pt x="8518" y="382684"/>
                  </a:lnTo>
                  <a:lnTo>
                    <a:pt x="8509" y="381863"/>
                  </a:lnTo>
                  <a:lnTo>
                    <a:pt x="8509" y="381041"/>
                  </a:lnTo>
                  <a:lnTo>
                    <a:pt x="8514" y="380630"/>
                  </a:lnTo>
                  <a:lnTo>
                    <a:pt x="8518" y="380220"/>
                  </a:lnTo>
                  <a:lnTo>
                    <a:pt x="8528" y="379809"/>
                  </a:lnTo>
                  <a:lnTo>
                    <a:pt x="8542" y="379408"/>
                  </a:lnTo>
                  <a:lnTo>
                    <a:pt x="8556" y="378997"/>
                  </a:lnTo>
                  <a:lnTo>
                    <a:pt x="8575" y="378587"/>
                  </a:lnTo>
                  <a:lnTo>
                    <a:pt x="8599" y="378176"/>
                  </a:lnTo>
                  <a:lnTo>
                    <a:pt x="8623" y="377775"/>
                  </a:lnTo>
                  <a:lnTo>
                    <a:pt x="8656" y="377364"/>
                  </a:lnTo>
                  <a:lnTo>
                    <a:pt x="8685" y="376963"/>
                  </a:lnTo>
                  <a:lnTo>
                    <a:pt x="8723" y="376553"/>
                  </a:lnTo>
                  <a:lnTo>
                    <a:pt x="8761" y="376152"/>
                  </a:lnTo>
                  <a:lnTo>
                    <a:pt x="8803" y="375741"/>
                  </a:lnTo>
                  <a:lnTo>
                    <a:pt x="8851" y="375340"/>
                  </a:lnTo>
                  <a:lnTo>
                    <a:pt x="8903" y="374939"/>
                  </a:lnTo>
                  <a:lnTo>
                    <a:pt x="8956" y="374538"/>
                  </a:lnTo>
                  <a:lnTo>
                    <a:pt x="9013" y="374137"/>
                  </a:lnTo>
                  <a:lnTo>
                    <a:pt x="9074" y="373736"/>
                  </a:lnTo>
                  <a:lnTo>
                    <a:pt x="9141" y="373335"/>
                  </a:lnTo>
                  <a:lnTo>
                    <a:pt x="9207" y="372944"/>
                  </a:lnTo>
                  <a:lnTo>
                    <a:pt x="9283" y="372543"/>
                  </a:lnTo>
                  <a:lnTo>
                    <a:pt x="9359" y="372142"/>
                  </a:lnTo>
                  <a:lnTo>
                    <a:pt x="9440" y="371751"/>
                  </a:lnTo>
                  <a:lnTo>
                    <a:pt x="9526" y="371360"/>
                  </a:lnTo>
                  <a:lnTo>
                    <a:pt x="9630" y="370901"/>
                  </a:lnTo>
                  <a:lnTo>
                    <a:pt x="9739" y="370461"/>
                  </a:lnTo>
                  <a:lnTo>
                    <a:pt x="9853" y="370030"/>
                  </a:lnTo>
                  <a:lnTo>
                    <a:pt x="9972" y="369600"/>
                  </a:lnTo>
                  <a:lnTo>
                    <a:pt x="10096" y="369189"/>
                  </a:lnTo>
                  <a:lnTo>
                    <a:pt x="10219" y="368788"/>
                  </a:lnTo>
                  <a:lnTo>
                    <a:pt x="10352" y="368397"/>
                  </a:lnTo>
                  <a:lnTo>
                    <a:pt x="10485" y="368006"/>
                  </a:lnTo>
                  <a:lnTo>
                    <a:pt x="10623" y="367634"/>
                  </a:lnTo>
                  <a:lnTo>
                    <a:pt x="10766" y="367273"/>
                  </a:lnTo>
                  <a:lnTo>
                    <a:pt x="10908" y="366911"/>
                  </a:lnTo>
                  <a:lnTo>
                    <a:pt x="11055" y="366569"/>
                  </a:lnTo>
                  <a:lnTo>
                    <a:pt x="11212" y="366226"/>
                  </a:lnTo>
                  <a:lnTo>
                    <a:pt x="11364" y="365904"/>
                  </a:lnTo>
                  <a:lnTo>
                    <a:pt x="11526" y="365581"/>
                  </a:lnTo>
                  <a:lnTo>
                    <a:pt x="11687" y="365278"/>
                  </a:lnTo>
                  <a:lnTo>
                    <a:pt x="11854" y="364975"/>
                  </a:lnTo>
                  <a:lnTo>
                    <a:pt x="12025" y="364691"/>
                  </a:lnTo>
                  <a:lnTo>
                    <a:pt x="12196" y="364407"/>
                  </a:lnTo>
                  <a:lnTo>
                    <a:pt x="12371" y="364134"/>
                  </a:lnTo>
                  <a:lnTo>
                    <a:pt x="12547" y="363870"/>
                  </a:lnTo>
                  <a:lnTo>
                    <a:pt x="12728" y="363615"/>
                  </a:lnTo>
                  <a:lnTo>
                    <a:pt x="12913" y="363371"/>
                  </a:lnTo>
                  <a:lnTo>
                    <a:pt x="13098" y="363126"/>
                  </a:lnTo>
                  <a:lnTo>
                    <a:pt x="13288" y="362902"/>
                  </a:lnTo>
                  <a:lnTo>
                    <a:pt x="13478" y="362686"/>
                  </a:lnTo>
                  <a:lnTo>
                    <a:pt x="13673" y="362471"/>
                  </a:lnTo>
                  <a:lnTo>
                    <a:pt x="13868" y="362266"/>
                  </a:lnTo>
                  <a:lnTo>
                    <a:pt x="14068" y="362070"/>
                  </a:lnTo>
                  <a:lnTo>
                    <a:pt x="14267" y="361885"/>
                  </a:lnTo>
                  <a:lnTo>
                    <a:pt x="14471" y="361708"/>
                  </a:lnTo>
                  <a:lnTo>
                    <a:pt x="14676" y="361542"/>
                  </a:lnTo>
                  <a:lnTo>
                    <a:pt x="14880" y="361376"/>
                  </a:lnTo>
                  <a:lnTo>
                    <a:pt x="15089" y="361229"/>
                  </a:lnTo>
                  <a:lnTo>
                    <a:pt x="15303" y="361083"/>
                  </a:lnTo>
                  <a:lnTo>
                    <a:pt x="15512" y="360946"/>
                  </a:lnTo>
                  <a:lnTo>
                    <a:pt x="15726" y="360819"/>
                  </a:lnTo>
                  <a:lnTo>
                    <a:pt x="15939" y="360691"/>
                  </a:lnTo>
                  <a:lnTo>
                    <a:pt x="16158" y="360584"/>
                  </a:lnTo>
                  <a:lnTo>
                    <a:pt x="16376" y="360476"/>
                  </a:lnTo>
                  <a:lnTo>
                    <a:pt x="16595" y="360379"/>
                  </a:lnTo>
                  <a:lnTo>
                    <a:pt x="16818" y="360281"/>
                  </a:lnTo>
                  <a:lnTo>
                    <a:pt x="17037" y="360203"/>
                  </a:lnTo>
                  <a:lnTo>
                    <a:pt x="17260" y="360124"/>
                  </a:lnTo>
                  <a:lnTo>
                    <a:pt x="17483" y="360056"/>
                  </a:lnTo>
                  <a:lnTo>
                    <a:pt x="17712" y="359997"/>
                  </a:lnTo>
                  <a:lnTo>
                    <a:pt x="17935" y="359948"/>
                  </a:lnTo>
                  <a:lnTo>
                    <a:pt x="18163" y="359899"/>
                  </a:lnTo>
                  <a:lnTo>
                    <a:pt x="18391" y="359860"/>
                  </a:lnTo>
                  <a:lnTo>
                    <a:pt x="18619" y="359831"/>
                  </a:lnTo>
                  <a:lnTo>
                    <a:pt x="18847" y="359802"/>
                  </a:lnTo>
                  <a:lnTo>
                    <a:pt x="19075" y="359792"/>
                  </a:lnTo>
                  <a:lnTo>
                    <a:pt x="19303" y="359772"/>
                  </a:lnTo>
                  <a:close/>
                  <a:moveTo>
                    <a:pt x="65753" y="394311"/>
                  </a:moveTo>
                  <a:lnTo>
                    <a:pt x="66057" y="394321"/>
                  </a:lnTo>
                  <a:lnTo>
                    <a:pt x="66356" y="394340"/>
                  </a:lnTo>
                  <a:lnTo>
                    <a:pt x="66646" y="394360"/>
                  </a:lnTo>
                  <a:lnTo>
                    <a:pt x="66936" y="394389"/>
                  </a:lnTo>
                  <a:lnTo>
                    <a:pt x="67288" y="394428"/>
                  </a:lnTo>
                  <a:lnTo>
                    <a:pt x="67634" y="394497"/>
                  </a:lnTo>
                  <a:lnTo>
                    <a:pt x="67986" y="394565"/>
                  </a:lnTo>
                  <a:lnTo>
                    <a:pt x="68328" y="394663"/>
                  </a:lnTo>
                  <a:lnTo>
                    <a:pt x="68675" y="394761"/>
                  </a:lnTo>
                  <a:lnTo>
                    <a:pt x="69012" y="394878"/>
                  </a:lnTo>
                  <a:lnTo>
                    <a:pt x="69354" y="395005"/>
                  </a:lnTo>
                  <a:lnTo>
                    <a:pt x="69687" y="395152"/>
                  </a:lnTo>
                  <a:lnTo>
                    <a:pt x="70019" y="395308"/>
                  </a:lnTo>
                  <a:lnTo>
                    <a:pt x="70352" y="395475"/>
                  </a:lnTo>
                  <a:lnTo>
                    <a:pt x="70680" y="395651"/>
                  </a:lnTo>
                  <a:lnTo>
                    <a:pt x="71003" y="395846"/>
                  </a:lnTo>
                  <a:lnTo>
                    <a:pt x="71326" y="396052"/>
                  </a:lnTo>
                  <a:lnTo>
                    <a:pt x="71644" y="396277"/>
                  </a:lnTo>
                  <a:lnTo>
                    <a:pt x="71958" y="396501"/>
                  </a:lnTo>
                  <a:lnTo>
                    <a:pt x="72271" y="396746"/>
                  </a:lnTo>
                  <a:lnTo>
                    <a:pt x="72580" y="397010"/>
                  </a:lnTo>
                  <a:lnTo>
                    <a:pt x="72884" y="397274"/>
                  </a:lnTo>
                  <a:lnTo>
                    <a:pt x="73184" y="397558"/>
                  </a:lnTo>
                  <a:lnTo>
                    <a:pt x="73483" y="397841"/>
                  </a:lnTo>
                  <a:lnTo>
                    <a:pt x="73773" y="398144"/>
                  </a:lnTo>
                  <a:lnTo>
                    <a:pt x="74062" y="398467"/>
                  </a:lnTo>
                  <a:lnTo>
                    <a:pt x="74347" y="398790"/>
                  </a:lnTo>
                  <a:lnTo>
                    <a:pt x="74628" y="399122"/>
                  </a:lnTo>
                  <a:lnTo>
                    <a:pt x="74908" y="399474"/>
                  </a:lnTo>
                  <a:lnTo>
                    <a:pt x="75179" y="399836"/>
                  </a:lnTo>
                  <a:lnTo>
                    <a:pt x="75445" y="400208"/>
                  </a:lnTo>
                  <a:lnTo>
                    <a:pt x="75706" y="400589"/>
                  </a:lnTo>
                  <a:lnTo>
                    <a:pt x="75968" y="400980"/>
                  </a:lnTo>
                  <a:lnTo>
                    <a:pt x="76219" y="401381"/>
                  </a:lnTo>
                  <a:lnTo>
                    <a:pt x="76466" y="401802"/>
                  </a:lnTo>
                  <a:lnTo>
                    <a:pt x="76713" y="402222"/>
                  </a:lnTo>
                  <a:lnTo>
                    <a:pt x="76951" y="402662"/>
                  </a:lnTo>
                  <a:lnTo>
                    <a:pt x="77184" y="403102"/>
                  </a:lnTo>
                  <a:lnTo>
                    <a:pt x="77412" y="403562"/>
                  </a:lnTo>
                  <a:lnTo>
                    <a:pt x="77630" y="404021"/>
                  </a:lnTo>
                  <a:lnTo>
                    <a:pt x="77849" y="404501"/>
                  </a:lnTo>
                  <a:lnTo>
                    <a:pt x="78058" y="404980"/>
                  </a:lnTo>
                  <a:lnTo>
                    <a:pt x="78262" y="405478"/>
                  </a:lnTo>
                  <a:lnTo>
                    <a:pt x="78462" y="405977"/>
                  </a:lnTo>
                  <a:lnTo>
                    <a:pt x="78657" y="406495"/>
                  </a:lnTo>
                  <a:lnTo>
                    <a:pt x="78842" y="407014"/>
                  </a:lnTo>
                  <a:lnTo>
                    <a:pt x="79022" y="407552"/>
                  </a:lnTo>
                  <a:lnTo>
                    <a:pt x="79198" y="408089"/>
                  </a:lnTo>
                  <a:lnTo>
                    <a:pt x="79364" y="408637"/>
                  </a:lnTo>
                  <a:lnTo>
                    <a:pt x="79526" y="409194"/>
                  </a:lnTo>
                  <a:lnTo>
                    <a:pt x="79683" y="409762"/>
                  </a:lnTo>
                  <a:lnTo>
                    <a:pt x="79830" y="410338"/>
                  </a:lnTo>
                  <a:lnTo>
                    <a:pt x="79968" y="410925"/>
                  </a:lnTo>
                  <a:lnTo>
                    <a:pt x="80106" y="411512"/>
                  </a:lnTo>
                  <a:lnTo>
                    <a:pt x="80229" y="412118"/>
                  </a:lnTo>
                  <a:lnTo>
                    <a:pt x="80353" y="412725"/>
                  </a:lnTo>
                  <a:lnTo>
                    <a:pt x="80462" y="413341"/>
                  </a:lnTo>
                  <a:lnTo>
                    <a:pt x="80571" y="413966"/>
                  </a:lnTo>
                  <a:lnTo>
                    <a:pt x="80666" y="414602"/>
                  </a:lnTo>
                  <a:lnTo>
                    <a:pt x="80757" y="415238"/>
                  </a:lnTo>
                  <a:lnTo>
                    <a:pt x="80842" y="415893"/>
                  </a:lnTo>
                  <a:lnTo>
                    <a:pt x="80913" y="416548"/>
                  </a:lnTo>
                  <a:lnTo>
                    <a:pt x="80980" y="417203"/>
                  </a:lnTo>
                  <a:lnTo>
                    <a:pt x="81042" y="417878"/>
                  </a:lnTo>
                  <a:lnTo>
                    <a:pt x="81094" y="418553"/>
                  </a:lnTo>
                  <a:lnTo>
                    <a:pt x="81137" y="419237"/>
                  </a:lnTo>
                  <a:lnTo>
                    <a:pt x="81170" y="419931"/>
                  </a:lnTo>
                  <a:lnTo>
                    <a:pt x="81194" y="420626"/>
                  </a:lnTo>
                  <a:lnTo>
                    <a:pt x="80329" y="420499"/>
                  </a:lnTo>
                  <a:lnTo>
                    <a:pt x="79464" y="420372"/>
                  </a:lnTo>
                  <a:lnTo>
                    <a:pt x="78600" y="420264"/>
                  </a:lnTo>
                  <a:lnTo>
                    <a:pt x="77730" y="420166"/>
                  </a:lnTo>
                  <a:lnTo>
                    <a:pt x="76861" y="420078"/>
                  </a:lnTo>
                  <a:lnTo>
                    <a:pt x="75991" y="420000"/>
                  </a:lnTo>
                  <a:lnTo>
                    <a:pt x="75122" y="419941"/>
                  </a:lnTo>
                  <a:lnTo>
                    <a:pt x="74252" y="419883"/>
                  </a:lnTo>
                  <a:lnTo>
                    <a:pt x="73378" y="419834"/>
                  </a:lnTo>
                  <a:lnTo>
                    <a:pt x="72504" y="419795"/>
                  </a:lnTo>
                  <a:lnTo>
                    <a:pt x="71635" y="419755"/>
                  </a:lnTo>
                  <a:lnTo>
                    <a:pt x="70761" y="419726"/>
                  </a:lnTo>
                  <a:lnTo>
                    <a:pt x="69012" y="419697"/>
                  </a:lnTo>
                  <a:lnTo>
                    <a:pt x="67264" y="419677"/>
                  </a:lnTo>
                  <a:lnTo>
                    <a:pt x="63767" y="419677"/>
                  </a:lnTo>
                  <a:lnTo>
                    <a:pt x="60275" y="419707"/>
                  </a:lnTo>
                  <a:lnTo>
                    <a:pt x="56793" y="419707"/>
                  </a:lnTo>
                  <a:lnTo>
                    <a:pt x="55059" y="419687"/>
                  </a:lnTo>
                  <a:lnTo>
                    <a:pt x="53325" y="419648"/>
                  </a:lnTo>
                  <a:lnTo>
                    <a:pt x="53296" y="418885"/>
                  </a:lnTo>
                  <a:lnTo>
                    <a:pt x="53272" y="418122"/>
                  </a:lnTo>
                  <a:lnTo>
                    <a:pt x="53253" y="417350"/>
                  </a:lnTo>
                  <a:lnTo>
                    <a:pt x="53239" y="416587"/>
                  </a:lnTo>
                  <a:lnTo>
                    <a:pt x="53230" y="415815"/>
                  </a:lnTo>
                  <a:lnTo>
                    <a:pt x="53230" y="415052"/>
                  </a:lnTo>
                  <a:lnTo>
                    <a:pt x="53239" y="414289"/>
                  </a:lnTo>
                  <a:lnTo>
                    <a:pt x="53249" y="413526"/>
                  </a:lnTo>
                  <a:lnTo>
                    <a:pt x="53272" y="412764"/>
                  </a:lnTo>
                  <a:lnTo>
                    <a:pt x="53301" y="412011"/>
                  </a:lnTo>
                  <a:lnTo>
                    <a:pt x="53344" y="411258"/>
                  </a:lnTo>
                  <a:lnTo>
                    <a:pt x="53391" y="410514"/>
                  </a:lnTo>
                  <a:lnTo>
                    <a:pt x="53448" y="409781"/>
                  </a:lnTo>
                  <a:lnTo>
                    <a:pt x="53481" y="409409"/>
                  </a:lnTo>
                  <a:lnTo>
                    <a:pt x="53519" y="409048"/>
                  </a:lnTo>
                  <a:lnTo>
                    <a:pt x="53557" y="408686"/>
                  </a:lnTo>
                  <a:lnTo>
                    <a:pt x="53600" y="408324"/>
                  </a:lnTo>
                  <a:lnTo>
                    <a:pt x="53643" y="407972"/>
                  </a:lnTo>
                  <a:lnTo>
                    <a:pt x="53690" y="407610"/>
                  </a:lnTo>
                  <a:lnTo>
                    <a:pt x="53743" y="407258"/>
                  </a:lnTo>
                  <a:lnTo>
                    <a:pt x="53795" y="406906"/>
                  </a:lnTo>
                  <a:lnTo>
                    <a:pt x="53852" y="406564"/>
                  </a:lnTo>
                  <a:lnTo>
                    <a:pt x="53914" y="406212"/>
                  </a:lnTo>
                  <a:lnTo>
                    <a:pt x="53975" y="405870"/>
                  </a:lnTo>
                  <a:lnTo>
                    <a:pt x="54042" y="405537"/>
                  </a:lnTo>
                  <a:lnTo>
                    <a:pt x="54113" y="405195"/>
                  </a:lnTo>
                  <a:lnTo>
                    <a:pt x="54184" y="404862"/>
                  </a:lnTo>
                  <a:lnTo>
                    <a:pt x="54265" y="404540"/>
                  </a:lnTo>
                  <a:lnTo>
                    <a:pt x="54341" y="404207"/>
                  </a:lnTo>
                  <a:lnTo>
                    <a:pt x="54427" y="403884"/>
                  </a:lnTo>
                  <a:lnTo>
                    <a:pt x="54517" y="403572"/>
                  </a:lnTo>
                  <a:lnTo>
                    <a:pt x="54607" y="403249"/>
                  </a:lnTo>
                  <a:lnTo>
                    <a:pt x="54702" y="402946"/>
                  </a:lnTo>
                  <a:lnTo>
                    <a:pt x="54802" y="402633"/>
                  </a:lnTo>
                  <a:lnTo>
                    <a:pt x="54902" y="402330"/>
                  </a:lnTo>
                  <a:lnTo>
                    <a:pt x="55011" y="402026"/>
                  </a:lnTo>
                  <a:lnTo>
                    <a:pt x="55120" y="401733"/>
                  </a:lnTo>
                  <a:lnTo>
                    <a:pt x="55239" y="401440"/>
                  </a:lnTo>
                  <a:lnTo>
                    <a:pt x="55358" y="401156"/>
                  </a:lnTo>
                  <a:lnTo>
                    <a:pt x="55482" y="400873"/>
                  </a:lnTo>
                  <a:lnTo>
                    <a:pt x="55610" y="400599"/>
                  </a:lnTo>
                  <a:lnTo>
                    <a:pt x="55743" y="400325"/>
                  </a:lnTo>
                  <a:lnTo>
                    <a:pt x="55876" y="400051"/>
                  </a:lnTo>
                  <a:lnTo>
                    <a:pt x="56018" y="399787"/>
                  </a:lnTo>
                  <a:lnTo>
                    <a:pt x="56166" y="399533"/>
                  </a:lnTo>
                  <a:lnTo>
                    <a:pt x="56313" y="399279"/>
                  </a:lnTo>
                  <a:lnTo>
                    <a:pt x="56470" y="399034"/>
                  </a:lnTo>
                  <a:lnTo>
                    <a:pt x="56631" y="398790"/>
                  </a:lnTo>
                  <a:lnTo>
                    <a:pt x="56793" y="398545"/>
                  </a:lnTo>
                  <a:lnTo>
                    <a:pt x="56964" y="398320"/>
                  </a:lnTo>
                  <a:lnTo>
                    <a:pt x="57140" y="398095"/>
                  </a:lnTo>
                  <a:lnTo>
                    <a:pt x="57391" y="397782"/>
                  </a:lnTo>
                  <a:lnTo>
                    <a:pt x="57657" y="397489"/>
                  </a:lnTo>
                  <a:lnTo>
                    <a:pt x="57923" y="397215"/>
                  </a:lnTo>
                  <a:lnTo>
                    <a:pt x="58204" y="396951"/>
                  </a:lnTo>
                  <a:lnTo>
                    <a:pt x="58484" y="396697"/>
                  </a:lnTo>
                  <a:lnTo>
                    <a:pt x="58774" y="396462"/>
                  </a:lnTo>
                  <a:lnTo>
                    <a:pt x="59068" y="396247"/>
                  </a:lnTo>
                  <a:lnTo>
                    <a:pt x="59373" y="396042"/>
                  </a:lnTo>
                  <a:lnTo>
                    <a:pt x="59677" y="395846"/>
                  </a:lnTo>
                  <a:lnTo>
                    <a:pt x="59985" y="395670"/>
                  </a:lnTo>
                  <a:lnTo>
                    <a:pt x="60299" y="395504"/>
                  </a:lnTo>
                  <a:lnTo>
                    <a:pt x="60613" y="395348"/>
                  </a:lnTo>
                  <a:lnTo>
                    <a:pt x="60931" y="395201"/>
                  </a:lnTo>
                  <a:lnTo>
                    <a:pt x="61254" y="395074"/>
                  </a:lnTo>
                  <a:lnTo>
                    <a:pt x="61577" y="394956"/>
                  </a:lnTo>
                  <a:lnTo>
                    <a:pt x="61905" y="394849"/>
                  </a:lnTo>
                  <a:lnTo>
                    <a:pt x="62228" y="394751"/>
                  </a:lnTo>
                  <a:lnTo>
                    <a:pt x="62556" y="394663"/>
                  </a:lnTo>
                  <a:lnTo>
                    <a:pt x="62883" y="394585"/>
                  </a:lnTo>
                  <a:lnTo>
                    <a:pt x="63207" y="394526"/>
                  </a:lnTo>
                  <a:lnTo>
                    <a:pt x="63534" y="394467"/>
                  </a:lnTo>
                  <a:lnTo>
                    <a:pt x="63857" y="394419"/>
                  </a:lnTo>
                  <a:lnTo>
                    <a:pt x="64180" y="394379"/>
                  </a:lnTo>
                  <a:lnTo>
                    <a:pt x="64504" y="394350"/>
                  </a:lnTo>
                  <a:lnTo>
                    <a:pt x="64822" y="394331"/>
                  </a:lnTo>
                  <a:lnTo>
                    <a:pt x="65135" y="394321"/>
                  </a:lnTo>
                  <a:lnTo>
                    <a:pt x="65444" y="394311"/>
                  </a:lnTo>
                  <a:close/>
                  <a:moveTo>
                    <a:pt x="17811" y="398213"/>
                  </a:moveTo>
                  <a:lnTo>
                    <a:pt x="18149" y="398223"/>
                  </a:lnTo>
                  <a:lnTo>
                    <a:pt x="18491" y="398242"/>
                  </a:lnTo>
                  <a:lnTo>
                    <a:pt x="18833" y="398281"/>
                  </a:lnTo>
                  <a:lnTo>
                    <a:pt x="19180" y="398340"/>
                  </a:lnTo>
                  <a:lnTo>
                    <a:pt x="19479" y="398399"/>
                  </a:lnTo>
                  <a:lnTo>
                    <a:pt x="19773" y="398467"/>
                  </a:lnTo>
                  <a:lnTo>
                    <a:pt x="20068" y="398555"/>
                  </a:lnTo>
                  <a:lnTo>
                    <a:pt x="20353" y="398653"/>
                  </a:lnTo>
                  <a:lnTo>
                    <a:pt x="20638" y="398760"/>
                  </a:lnTo>
                  <a:lnTo>
                    <a:pt x="20918" y="398878"/>
                  </a:lnTo>
                  <a:lnTo>
                    <a:pt x="21199" y="399015"/>
                  </a:lnTo>
                  <a:lnTo>
                    <a:pt x="21470" y="399161"/>
                  </a:lnTo>
                  <a:lnTo>
                    <a:pt x="21740" y="399308"/>
                  </a:lnTo>
                  <a:lnTo>
                    <a:pt x="22006" y="399474"/>
                  </a:lnTo>
                  <a:lnTo>
                    <a:pt x="22268" y="399660"/>
                  </a:lnTo>
                  <a:lnTo>
                    <a:pt x="22529" y="399846"/>
                  </a:lnTo>
                  <a:lnTo>
                    <a:pt x="22786" y="400041"/>
                  </a:lnTo>
                  <a:lnTo>
                    <a:pt x="23037" y="400257"/>
                  </a:lnTo>
                  <a:lnTo>
                    <a:pt x="23284" y="400472"/>
                  </a:lnTo>
                  <a:lnTo>
                    <a:pt x="23527" y="400706"/>
                  </a:lnTo>
                  <a:lnTo>
                    <a:pt x="23769" y="400951"/>
                  </a:lnTo>
                  <a:lnTo>
                    <a:pt x="24002" y="401195"/>
                  </a:lnTo>
                  <a:lnTo>
                    <a:pt x="24235" y="401459"/>
                  </a:lnTo>
                  <a:lnTo>
                    <a:pt x="24467" y="401733"/>
                  </a:lnTo>
                  <a:lnTo>
                    <a:pt x="24691" y="402007"/>
                  </a:lnTo>
                  <a:lnTo>
                    <a:pt x="24914" y="402300"/>
                  </a:lnTo>
                  <a:lnTo>
                    <a:pt x="25132" y="402603"/>
                  </a:lnTo>
                  <a:lnTo>
                    <a:pt x="25346" y="402907"/>
                  </a:lnTo>
                  <a:lnTo>
                    <a:pt x="25555" y="403229"/>
                  </a:lnTo>
                  <a:lnTo>
                    <a:pt x="25760" y="403552"/>
                  </a:lnTo>
                  <a:lnTo>
                    <a:pt x="25964" y="403884"/>
                  </a:lnTo>
                  <a:lnTo>
                    <a:pt x="26163" y="404227"/>
                  </a:lnTo>
                  <a:lnTo>
                    <a:pt x="26358" y="404579"/>
                  </a:lnTo>
                  <a:lnTo>
                    <a:pt x="26548" y="404941"/>
                  </a:lnTo>
                  <a:lnTo>
                    <a:pt x="26738" y="405312"/>
                  </a:lnTo>
                  <a:lnTo>
                    <a:pt x="26919" y="405684"/>
                  </a:lnTo>
                  <a:lnTo>
                    <a:pt x="27099" y="406075"/>
                  </a:lnTo>
                  <a:lnTo>
                    <a:pt x="27275" y="406466"/>
                  </a:lnTo>
                  <a:lnTo>
                    <a:pt x="27446" y="406857"/>
                  </a:lnTo>
                  <a:lnTo>
                    <a:pt x="27617" y="407268"/>
                  </a:lnTo>
                  <a:lnTo>
                    <a:pt x="27779" y="407679"/>
                  </a:lnTo>
                  <a:lnTo>
                    <a:pt x="27940" y="408099"/>
                  </a:lnTo>
                  <a:lnTo>
                    <a:pt x="28097" y="408529"/>
                  </a:lnTo>
                  <a:lnTo>
                    <a:pt x="28249" y="408960"/>
                  </a:lnTo>
                  <a:lnTo>
                    <a:pt x="28401" y="409409"/>
                  </a:lnTo>
                  <a:lnTo>
                    <a:pt x="28544" y="409850"/>
                  </a:lnTo>
                  <a:lnTo>
                    <a:pt x="28686" y="410309"/>
                  </a:lnTo>
                  <a:lnTo>
                    <a:pt x="28824" y="410769"/>
                  </a:lnTo>
                  <a:lnTo>
                    <a:pt x="28957" y="411228"/>
                  </a:lnTo>
                  <a:lnTo>
                    <a:pt x="29085" y="411698"/>
                  </a:lnTo>
                  <a:lnTo>
                    <a:pt x="29209" y="412177"/>
                  </a:lnTo>
                  <a:lnTo>
                    <a:pt x="29332" y="412666"/>
                  </a:lnTo>
                  <a:lnTo>
                    <a:pt x="29451" y="413145"/>
                  </a:lnTo>
                  <a:lnTo>
                    <a:pt x="29565" y="413644"/>
                  </a:lnTo>
                  <a:lnTo>
                    <a:pt x="29674" y="414142"/>
                  </a:lnTo>
                  <a:lnTo>
                    <a:pt x="29779" y="414641"/>
                  </a:lnTo>
                  <a:lnTo>
                    <a:pt x="29879" y="415150"/>
                  </a:lnTo>
                  <a:lnTo>
                    <a:pt x="29978" y="415668"/>
                  </a:lnTo>
                  <a:lnTo>
                    <a:pt x="30073" y="416176"/>
                  </a:lnTo>
                  <a:lnTo>
                    <a:pt x="30164" y="416704"/>
                  </a:lnTo>
                  <a:lnTo>
                    <a:pt x="30249" y="417233"/>
                  </a:lnTo>
                  <a:lnTo>
                    <a:pt x="30330" y="417761"/>
                  </a:lnTo>
                  <a:lnTo>
                    <a:pt x="30406" y="418289"/>
                  </a:lnTo>
                  <a:lnTo>
                    <a:pt x="30482" y="418826"/>
                  </a:lnTo>
                  <a:lnTo>
                    <a:pt x="30553" y="419364"/>
                  </a:lnTo>
                  <a:lnTo>
                    <a:pt x="30620" y="419912"/>
                  </a:lnTo>
                  <a:lnTo>
                    <a:pt x="30682" y="420460"/>
                  </a:lnTo>
                  <a:lnTo>
                    <a:pt x="30739" y="421007"/>
                  </a:lnTo>
                  <a:lnTo>
                    <a:pt x="29076" y="420812"/>
                  </a:lnTo>
                  <a:lnTo>
                    <a:pt x="27408" y="420636"/>
                  </a:lnTo>
                  <a:lnTo>
                    <a:pt x="25741" y="420469"/>
                  </a:lnTo>
                  <a:lnTo>
                    <a:pt x="24073" y="420313"/>
                  </a:lnTo>
                  <a:lnTo>
                    <a:pt x="22405" y="420176"/>
                  </a:lnTo>
                  <a:lnTo>
                    <a:pt x="20738" y="420049"/>
                  </a:lnTo>
                  <a:lnTo>
                    <a:pt x="19070" y="419931"/>
                  </a:lnTo>
                  <a:lnTo>
                    <a:pt x="17398" y="419834"/>
                  </a:lnTo>
                  <a:lnTo>
                    <a:pt x="15730" y="419746"/>
                  </a:lnTo>
                  <a:lnTo>
                    <a:pt x="14058" y="419667"/>
                  </a:lnTo>
                  <a:lnTo>
                    <a:pt x="12390" y="419599"/>
                  </a:lnTo>
                  <a:lnTo>
                    <a:pt x="10723" y="419531"/>
                  </a:lnTo>
                  <a:lnTo>
                    <a:pt x="9055" y="419482"/>
                  </a:lnTo>
                  <a:lnTo>
                    <a:pt x="7388" y="419443"/>
                  </a:lnTo>
                  <a:lnTo>
                    <a:pt x="5725" y="419403"/>
                  </a:lnTo>
                  <a:lnTo>
                    <a:pt x="4062" y="419374"/>
                  </a:lnTo>
                  <a:lnTo>
                    <a:pt x="4167" y="418758"/>
                  </a:lnTo>
                  <a:lnTo>
                    <a:pt x="4276" y="418162"/>
                  </a:lnTo>
                  <a:lnTo>
                    <a:pt x="4395" y="417555"/>
                  </a:lnTo>
                  <a:lnTo>
                    <a:pt x="4513" y="416959"/>
                  </a:lnTo>
                  <a:lnTo>
                    <a:pt x="4642" y="416372"/>
                  </a:lnTo>
                  <a:lnTo>
                    <a:pt x="4770" y="415795"/>
                  </a:lnTo>
                  <a:lnTo>
                    <a:pt x="4903" y="415218"/>
                  </a:lnTo>
                  <a:lnTo>
                    <a:pt x="5046" y="414651"/>
                  </a:lnTo>
                  <a:lnTo>
                    <a:pt x="5188" y="414094"/>
                  </a:lnTo>
                  <a:lnTo>
                    <a:pt x="5335" y="413536"/>
                  </a:lnTo>
                  <a:lnTo>
                    <a:pt x="5487" y="412989"/>
                  </a:lnTo>
                  <a:lnTo>
                    <a:pt x="5644" y="412451"/>
                  </a:lnTo>
                  <a:lnTo>
                    <a:pt x="5806" y="411923"/>
                  </a:lnTo>
                  <a:lnTo>
                    <a:pt x="5972" y="411395"/>
                  </a:lnTo>
                  <a:lnTo>
                    <a:pt x="6143" y="410876"/>
                  </a:lnTo>
                  <a:lnTo>
                    <a:pt x="6319" y="410368"/>
                  </a:lnTo>
                  <a:lnTo>
                    <a:pt x="6495" y="409869"/>
                  </a:lnTo>
                  <a:lnTo>
                    <a:pt x="6680" y="409380"/>
                  </a:lnTo>
                  <a:lnTo>
                    <a:pt x="6865" y="408891"/>
                  </a:lnTo>
                  <a:lnTo>
                    <a:pt x="7060" y="408422"/>
                  </a:lnTo>
                  <a:lnTo>
                    <a:pt x="7255" y="407952"/>
                  </a:lnTo>
                  <a:lnTo>
                    <a:pt x="7454" y="407493"/>
                  </a:lnTo>
                  <a:lnTo>
                    <a:pt x="7659" y="407043"/>
                  </a:lnTo>
                  <a:lnTo>
                    <a:pt x="7868" y="406603"/>
                  </a:lnTo>
                  <a:lnTo>
                    <a:pt x="8077" y="406173"/>
                  </a:lnTo>
                  <a:lnTo>
                    <a:pt x="8295" y="405752"/>
                  </a:lnTo>
                  <a:lnTo>
                    <a:pt x="8514" y="405342"/>
                  </a:lnTo>
                  <a:lnTo>
                    <a:pt x="8737" y="404941"/>
                  </a:lnTo>
                  <a:lnTo>
                    <a:pt x="8965" y="404549"/>
                  </a:lnTo>
                  <a:lnTo>
                    <a:pt x="9198" y="404168"/>
                  </a:lnTo>
                  <a:lnTo>
                    <a:pt x="9435" y="403796"/>
                  </a:lnTo>
                  <a:lnTo>
                    <a:pt x="9673" y="403435"/>
                  </a:lnTo>
                  <a:lnTo>
                    <a:pt x="9915" y="403092"/>
                  </a:lnTo>
                  <a:lnTo>
                    <a:pt x="10162" y="402750"/>
                  </a:lnTo>
                  <a:lnTo>
                    <a:pt x="10414" y="402418"/>
                  </a:lnTo>
                  <a:lnTo>
                    <a:pt x="10671" y="402105"/>
                  </a:lnTo>
                  <a:lnTo>
                    <a:pt x="10927" y="401802"/>
                  </a:lnTo>
                  <a:lnTo>
                    <a:pt x="11188" y="401508"/>
                  </a:lnTo>
                  <a:lnTo>
                    <a:pt x="11455" y="401225"/>
                  </a:lnTo>
                  <a:lnTo>
                    <a:pt x="11725" y="400951"/>
                  </a:lnTo>
                  <a:lnTo>
                    <a:pt x="11996" y="400687"/>
                  </a:lnTo>
                  <a:lnTo>
                    <a:pt x="12272" y="400442"/>
                  </a:lnTo>
                  <a:lnTo>
                    <a:pt x="12552" y="400208"/>
                  </a:lnTo>
                  <a:lnTo>
                    <a:pt x="12837" y="399983"/>
                  </a:lnTo>
                  <a:lnTo>
                    <a:pt x="13122" y="399777"/>
                  </a:lnTo>
                  <a:lnTo>
                    <a:pt x="13412" y="399572"/>
                  </a:lnTo>
                  <a:lnTo>
                    <a:pt x="13706" y="399386"/>
                  </a:lnTo>
                  <a:lnTo>
                    <a:pt x="14001" y="399220"/>
                  </a:lnTo>
                  <a:lnTo>
                    <a:pt x="14300" y="399054"/>
                  </a:lnTo>
                  <a:lnTo>
                    <a:pt x="14604" y="398907"/>
                  </a:lnTo>
                  <a:lnTo>
                    <a:pt x="14913" y="398780"/>
                  </a:lnTo>
                  <a:lnTo>
                    <a:pt x="15222" y="398663"/>
                  </a:lnTo>
                  <a:lnTo>
                    <a:pt x="15536" y="398555"/>
                  </a:lnTo>
                  <a:lnTo>
                    <a:pt x="15849" y="398457"/>
                  </a:lnTo>
                  <a:lnTo>
                    <a:pt x="16172" y="398379"/>
                  </a:lnTo>
                  <a:lnTo>
                    <a:pt x="16491" y="398320"/>
                  </a:lnTo>
                  <a:lnTo>
                    <a:pt x="16818" y="398271"/>
                  </a:lnTo>
                  <a:lnTo>
                    <a:pt x="17146" y="398232"/>
                  </a:lnTo>
                  <a:lnTo>
                    <a:pt x="17479" y="398213"/>
                  </a:lnTo>
                  <a:close/>
                  <a:moveTo>
                    <a:pt x="81208" y="422318"/>
                  </a:moveTo>
                  <a:lnTo>
                    <a:pt x="81208" y="422855"/>
                  </a:lnTo>
                  <a:lnTo>
                    <a:pt x="81203" y="423403"/>
                  </a:lnTo>
                  <a:lnTo>
                    <a:pt x="81194" y="423941"/>
                  </a:lnTo>
                  <a:lnTo>
                    <a:pt x="81179" y="424488"/>
                  </a:lnTo>
                  <a:lnTo>
                    <a:pt x="81165" y="425036"/>
                  </a:lnTo>
                  <a:lnTo>
                    <a:pt x="81141" y="425593"/>
                  </a:lnTo>
                  <a:lnTo>
                    <a:pt x="81113" y="426141"/>
                  </a:lnTo>
                  <a:lnTo>
                    <a:pt x="81075" y="426708"/>
                  </a:lnTo>
                  <a:lnTo>
                    <a:pt x="80239" y="426503"/>
                  </a:lnTo>
                  <a:lnTo>
                    <a:pt x="79402" y="426327"/>
                  </a:lnTo>
                  <a:lnTo>
                    <a:pt x="78562" y="426170"/>
                  </a:lnTo>
                  <a:lnTo>
                    <a:pt x="77716" y="426033"/>
                  </a:lnTo>
                  <a:lnTo>
                    <a:pt x="76865" y="425906"/>
                  </a:lnTo>
                  <a:lnTo>
                    <a:pt x="76015" y="425809"/>
                  </a:lnTo>
                  <a:lnTo>
                    <a:pt x="75165" y="425721"/>
                  </a:lnTo>
                  <a:lnTo>
                    <a:pt x="74305" y="425652"/>
                  </a:lnTo>
                  <a:lnTo>
                    <a:pt x="73450" y="425593"/>
                  </a:lnTo>
                  <a:lnTo>
                    <a:pt x="72590" y="425554"/>
                  </a:lnTo>
                  <a:lnTo>
                    <a:pt x="71730" y="425525"/>
                  </a:lnTo>
                  <a:lnTo>
                    <a:pt x="70865" y="425505"/>
                  </a:lnTo>
                  <a:lnTo>
                    <a:pt x="70005" y="425505"/>
                  </a:lnTo>
                  <a:lnTo>
                    <a:pt x="69140" y="425515"/>
                  </a:lnTo>
                  <a:lnTo>
                    <a:pt x="68276" y="425525"/>
                  </a:lnTo>
                  <a:lnTo>
                    <a:pt x="67411" y="425554"/>
                  </a:lnTo>
                  <a:lnTo>
                    <a:pt x="66542" y="425584"/>
                  </a:lnTo>
                  <a:lnTo>
                    <a:pt x="65677" y="425633"/>
                  </a:lnTo>
                  <a:lnTo>
                    <a:pt x="64812" y="425681"/>
                  </a:lnTo>
                  <a:lnTo>
                    <a:pt x="63952" y="425740"/>
                  </a:lnTo>
                  <a:lnTo>
                    <a:pt x="62223" y="425857"/>
                  </a:lnTo>
                  <a:lnTo>
                    <a:pt x="60508" y="426004"/>
                  </a:lnTo>
                  <a:lnTo>
                    <a:pt x="57092" y="426297"/>
                  </a:lnTo>
                  <a:lnTo>
                    <a:pt x="55401" y="426434"/>
                  </a:lnTo>
                  <a:lnTo>
                    <a:pt x="53724" y="426571"/>
                  </a:lnTo>
                  <a:lnTo>
                    <a:pt x="53600" y="424772"/>
                  </a:lnTo>
                  <a:lnTo>
                    <a:pt x="53538" y="423853"/>
                  </a:lnTo>
                  <a:lnTo>
                    <a:pt x="53486" y="422914"/>
                  </a:lnTo>
                  <a:lnTo>
                    <a:pt x="55206" y="423002"/>
                  </a:lnTo>
                  <a:lnTo>
                    <a:pt x="56931" y="423100"/>
                  </a:lnTo>
                  <a:lnTo>
                    <a:pt x="60399" y="423276"/>
                  </a:lnTo>
                  <a:lnTo>
                    <a:pt x="62138" y="423364"/>
                  </a:lnTo>
                  <a:lnTo>
                    <a:pt x="63876" y="423432"/>
                  </a:lnTo>
                  <a:lnTo>
                    <a:pt x="65620" y="423481"/>
                  </a:lnTo>
                  <a:lnTo>
                    <a:pt x="66489" y="423501"/>
                  </a:lnTo>
                  <a:lnTo>
                    <a:pt x="67359" y="423511"/>
                  </a:lnTo>
                  <a:lnTo>
                    <a:pt x="69102" y="423511"/>
                  </a:lnTo>
                  <a:lnTo>
                    <a:pt x="69972" y="423491"/>
                  </a:lnTo>
                  <a:lnTo>
                    <a:pt x="70841" y="423471"/>
                  </a:lnTo>
                  <a:lnTo>
                    <a:pt x="71711" y="423442"/>
                  </a:lnTo>
                  <a:lnTo>
                    <a:pt x="72580" y="423403"/>
                  </a:lnTo>
                  <a:lnTo>
                    <a:pt x="73450" y="423354"/>
                  </a:lnTo>
                  <a:lnTo>
                    <a:pt x="74314" y="423286"/>
                  </a:lnTo>
                  <a:lnTo>
                    <a:pt x="75184" y="423217"/>
                  </a:lnTo>
                  <a:lnTo>
                    <a:pt x="76048" y="423129"/>
                  </a:lnTo>
                  <a:lnTo>
                    <a:pt x="76913" y="423031"/>
                  </a:lnTo>
                  <a:lnTo>
                    <a:pt x="77773" y="422914"/>
                  </a:lnTo>
                  <a:lnTo>
                    <a:pt x="78633" y="422787"/>
                  </a:lnTo>
                  <a:lnTo>
                    <a:pt x="79493" y="422650"/>
                  </a:lnTo>
                  <a:lnTo>
                    <a:pt x="80353" y="422494"/>
                  </a:lnTo>
                  <a:lnTo>
                    <a:pt x="81208" y="422318"/>
                  </a:lnTo>
                  <a:close/>
                  <a:moveTo>
                    <a:pt x="3611" y="422454"/>
                  </a:moveTo>
                  <a:lnTo>
                    <a:pt x="3649" y="422513"/>
                  </a:lnTo>
                  <a:lnTo>
                    <a:pt x="3696" y="422562"/>
                  </a:lnTo>
                  <a:lnTo>
                    <a:pt x="3739" y="422611"/>
                  </a:lnTo>
                  <a:lnTo>
                    <a:pt x="3791" y="422650"/>
                  </a:lnTo>
                  <a:lnTo>
                    <a:pt x="3844" y="422689"/>
                  </a:lnTo>
                  <a:lnTo>
                    <a:pt x="3901" y="422718"/>
                  </a:lnTo>
                  <a:lnTo>
                    <a:pt x="3958" y="422738"/>
                  </a:lnTo>
                  <a:lnTo>
                    <a:pt x="4019" y="422758"/>
                  </a:lnTo>
                  <a:lnTo>
                    <a:pt x="5696" y="422894"/>
                  </a:lnTo>
                  <a:lnTo>
                    <a:pt x="7369" y="423012"/>
                  </a:lnTo>
                  <a:lnTo>
                    <a:pt x="9051" y="423119"/>
                  </a:lnTo>
                  <a:lnTo>
                    <a:pt x="10728" y="423217"/>
                  </a:lnTo>
                  <a:lnTo>
                    <a:pt x="12409" y="423295"/>
                  </a:lnTo>
                  <a:lnTo>
                    <a:pt x="14091" y="423364"/>
                  </a:lnTo>
                  <a:lnTo>
                    <a:pt x="15778" y="423403"/>
                  </a:lnTo>
                  <a:lnTo>
                    <a:pt x="17460" y="423432"/>
                  </a:lnTo>
                  <a:lnTo>
                    <a:pt x="19142" y="423442"/>
                  </a:lnTo>
                  <a:lnTo>
                    <a:pt x="20828" y="423442"/>
                  </a:lnTo>
                  <a:lnTo>
                    <a:pt x="22510" y="423413"/>
                  </a:lnTo>
                  <a:lnTo>
                    <a:pt x="24192" y="423364"/>
                  </a:lnTo>
                  <a:lnTo>
                    <a:pt x="25874" y="423295"/>
                  </a:lnTo>
                  <a:lnTo>
                    <a:pt x="27555" y="423217"/>
                  </a:lnTo>
                  <a:lnTo>
                    <a:pt x="29233" y="423100"/>
                  </a:lnTo>
                  <a:lnTo>
                    <a:pt x="30910" y="422973"/>
                  </a:lnTo>
                  <a:lnTo>
                    <a:pt x="30957" y="423677"/>
                  </a:lnTo>
                  <a:lnTo>
                    <a:pt x="31000" y="424381"/>
                  </a:lnTo>
                  <a:lnTo>
                    <a:pt x="31033" y="425095"/>
                  </a:lnTo>
                  <a:lnTo>
                    <a:pt x="31066" y="425799"/>
                  </a:lnTo>
                  <a:lnTo>
                    <a:pt x="31090" y="426513"/>
                  </a:lnTo>
                  <a:lnTo>
                    <a:pt x="31109" y="427226"/>
                  </a:lnTo>
                  <a:lnTo>
                    <a:pt x="31119" y="427940"/>
                  </a:lnTo>
                  <a:lnTo>
                    <a:pt x="31123" y="428664"/>
                  </a:lnTo>
                  <a:lnTo>
                    <a:pt x="29380" y="428439"/>
                  </a:lnTo>
                  <a:lnTo>
                    <a:pt x="27631" y="428234"/>
                  </a:lnTo>
                  <a:lnTo>
                    <a:pt x="25888" y="428038"/>
                  </a:lnTo>
                  <a:lnTo>
                    <a:pt x="24140" y="427872"/>
                  </a:lnTo>
                  <a:lnTo>
                    <a:pt x="22391" y="427725"/>
                  </a:lnTo>
                  <a:lnTo>
                    <a:pt x="20643" y="427588"/>
                  </a:lnTo>
                  <a:lnTo>
                    <a:pt x="18894" y="427471"/>
                  </a:lnTo>
                  <a:lnTo>
                    <a:pt x="17146" y="427373"/>
                  </a:lnTo>
                  <a:lnTo>
                    <a:pt x="15393" y="427285"/>
                  </a:lnTo>
                  <a:lnTo>
                    <a:pt x="13645" y="427207"/>
                  </a:lnTo>
                  <a:lnTo>
                    <a:pt x="11892" y="427158"/>
                  </a:lnTo>
                  <a:lnTo>
                    <a:pt x="10143" y="427109"/>
                  </a:lnTo>
                  <a:lnTo>
                    <a:pt x="8395" y="427070"/>
                  </a:lnTo>
                  <a:lnTo>
                    <a:pt x="6642" y="427050"/>
                  </a:lnTo>
                  <a:lnTo>
                    <a:pt x="4893" y="427041"/>
                  </a:lnTo>
                  <a:lnTo>
                    <a:pt x="3145" y="427031"/>
                  </a:lnTo>
                  <a:lnTo>
                    <a:pt x="3188" y="426454"/>
                  </a:lnTo>
                  <a:lnTo>
                    <a:pt x="3235" y="425877"/>
                  </a:lnTo>
                  <a:lnTo>
                    <a:pt x="3292" y="425300"/>
                  </a:lnTo>
                  <a:lnTo>
                    <a:pt x="3349" y="424723"/>
                  </a:lnTo>
                  <a:lnTo>
                    <a:pt x="3411" y="424156"/>
                  </a:lnTo>
                  <a:lnTo>
                    <a:pt x="3473" y="423579"/>
                  </a:lnTo>
                  <a:lnTo>
                    <a:pt x="3611" y="422454"/>
                  </a:lnTo>
                  <a:close/>
                  <a:moveTo>
                    <a:pt x="42720" y="0"/>
                  </a:moveTo>
                  <a:lnTo>
                    <a:pt x="42483" y="10"/>
                  </a:lnTo>
                  <a:lnTo>
                    <a:pt x="42250" y="30"/>
                  </a:lnTo>
                  <a:lnTo>
                    <a:pt x="42022" y="59"/>
                  </a:lnTo>
                  <a:lnTo>
                    <a:pt x="41794" y="88"/>
                  </a:lnTo>
                  <a:lnTo>
                    <a:pt x="41571" y="137"/>
                  </a:lnTo>
                  <a:lnTo>
                    <a:pt x="41347" y="186"/>
                  </a:lnTo>
                  <a:lnTo>
                    <a:pt x="41129" y="245"/>
                  </a:lnTo>
                  <a:lnTo>
                    <a:pt x="40915" y="313"/>
                  </a:lnTo>
                  <a:lnTo>
                    <a:pt x="40701" y="391"/>
                  </a:lnTo>
                  <a:lnTo>
                    <a:pt x="40492" y="479"/>
                  </a:lnTo>
                  <a:lnTo>
                    <a:pt x="40283" y="567"/>
                  </a:lnTo>
                  <a:lnTo>
                    <a:pt x="40079" y="665"/>
                  </a:lnTo>
                  <a:lnTo>
                    <a:pt x="39879" y="773"/>
                  </a:lnTo>
                  <a:lnTo>
                    <a:pt x="39680" y="890"/>
                  </a:lnTo>
                  <a:lnTo>
                    <a:pt x="39485" y="1017"/>
                  </a:lnTo>
                  <a:lnTo>
                    <a:pt x="39290" y="1144"/>
                  </a:lnTo>
                  <a:lnTo>
                    <a:pt x="39100" y="1281"/>
                  </a:lnTo>
                  <a:lnTo>
                    <a:pt x="38915" y="1428"/>
                  </a:lnTo>
                  <a:lnTo>
                    <a:pt x="38730" y="1575"/>
                  </a:lnTo>
                  <a:lnTo>
                    <a:pt x="38549" y="1741"/>
                  </a:lnTo>
                  <a:lnTo>
                    <a:pt x="38369" y="1907"/>
                  </a:lnTo>
                  <a:lnTo>
                    <a:pt x="38193" y="2073"/>
                  </a:lnTo>
                  <a:lnTo>
                    <a:pt x="38017" y="2259"/>
                  </a:lnTo>
                  <a:lnTo>
                    <a:pt x="37846" y="2445"/>
                  </a:lnTo>
                  <a:lnTo>
                    <a:pt x="37675" y="2641"/>
                  </a:lnTo>
                  <a:lnTo>
                    <a:pt x="37509" y="2836"/>
                  </a:lnTo>
                  <a:lnTo>
                    <a:pt x="37347" y="3041"/>
                  </a:lnTo>
                  <a:lnTo>
                    <a:pt x="37186" y="3257"/>
                  </a:lnTo>
                  <a:lnTo>
                    <a:pt x="37024" y="3472"/>
                  </a:lnTo>
                  <a:lnTo>
                    <a:pt x="36872" y="3697"/>
                  </a:lnTo>
                  <a:lnTo>
                    <a:pt x="36715" y="3931"/>
                  </a:lnTo>
                  <a:lnTo>
                    <a:pt x="36563" y="4166"/>
                  </a:lnTo>
                  <a:lnTo>
                    <a:pt x="36416" y="4411"/>
                  </a:lnTo>
                  <a:lnTo>
                    <a:pt x="36269" y="4655"/>
                  </a:lnTo>
                  <a:lnTo>
                    <a:pt x="36126" y="4909"/>
                  </a:lnTo>
                  <a:lnTo>
                    <a:pt x="35984" y="5173"/>
                  </a:lnTo>
                  <a:lnTo>
                    <a:pt x="35846" y="5437"/>
                  </a:lnTo>
                  <a:lnTo>
                    <a:pt x="35713" y="5711"/>
                  </a:lnTo>
                  <a:lnTo>
                    <a:pt x="35575" y="5985"/>
                  </a:lnTo>
                  <a:lnTo>
                    <a:pt x="35447" y="6269"/>
                  </a:lnTo>
                  <a:lnTo>
                    <a:pt x="35319" y="6552"/>
                  </a:lnTo>
                  <a:lnTo>
                    <a:pt x="35190" y="6845"/>
                  </a:lnTo>
                  <a:lnTo>
                    <a:pt x="35067" y="7139"/>
                  </a:lnTo>
                  <a:lnTo>
                    <a:pt x="34943" y="7442"/>
                  </a:lnTo>
                  <a:lnTo>
                    <a:pt x="34824" y="7745"/>
                  </a:lnTo>
                  <a:lnTo>
                    <a:pt x="34706" y="8058"/>
                  </a:lnTo>
                  <a:lnTo>
                    <a:pt x="34592" y="8371"/>
                  </a:lnTo>
                  <a:lnTo>
                    <a:pt x="34478" y="8694"/>
                  </a:lnTo>
                  <a:lnTo>
                    <a:pt x="34368" y="9016"/>
                  </a:lnTo>
                  <a:lnTo>
                    <a:pt x="34259" y="9339"/>
                  </a:lnTo>
                  <a:lnTo>
                    <a:pt x="34155" y="9672"/>
                  </a:lnTo>
                  <a:lnTo>
                    <a:pt x="34050" y="10014"/>
                  </a:lnTo>
                  <a:lnTo>
                    <a:pt x="33950" y="10356"/>
                  </a:lnTo>
                  <a:lnTo>
                    <a:pt x="33850" y="10698"/>
                  </a:lnTo>
                  <a:lnTo>
                    <a:pt x="33656" y="11393"/>
                  </a:lnTo>
                  <a:lnTo>
                    <a:pt x="33475" y="12116"/>
                  </a:lnTo>
                  <a:lnTo>
                    <a:pt x="33299" y="12840"/>
                  </a:lnTo>
                  <a:lnTo>
                    <a:pt x="33133" y="13583"/>
                  </a:lnTo>
                  <a:lnTo>
                    <a:pt x="32972" y="14336"/>
                  </a:lnTo>
                  <a:lnTo>
                    <a:pt x="32820" y="15099"/>
                  </a:lnTo>
                  <a:lnTo>
                    <a:pt x="32677" y="15881"/>
                  </a:lnTo>
                  <a:lnTo>
                    <a:pt x="32544" y="16663"/>
                  </a:lnTo>
                  <a:lnTo>
                    <a:pt x="32416" y="17455"/>
                  </a:lnTo>
                  <a:lnTo>
                    <a:pt x="32297" y="18267"/>
                  </a:lnTo>
                  <a:lnTo>
                    <a:pt x="32188" y="19079"/>
                  </a:lnTo>
                  <a:lnTo>
                    <a:pt x="32083" y="19890"/>
                  </a:lnTo>
                  <a:lnTo>
                    <a:pt x="31988" y="20722"/>
                  </a:lnTo>
                  <a:lnTo>
                    <a:pt x="31898" y="21553"/>
                  </a:lnTo>
                  <a:lnTo>
                    <a:pt x="31812" y="22384"/>
                  </a:lnTo>
                  <a:lnTo>
                    <a:pt x="31736" y="23225"/>
                  </a:lnTo>
                  <a:lnTo>
                    <a:pt x="31670" y="24066"/>
                  </a:lnTo>
                  <a:lnTo>
                    <a:pt x="31608" y="24917"/>
                  </a:lnTo>
                  <a:lnTo>
                    <a:pt x="31551" y="25767"/>
                  </a:lnTo>
                  <a:lnTo>
                    <a:pt x="31504" y="26608"/>
                  </a:lnTo>
                  <a:lnTo>
                    <a:pt x="31461" y="27459"/>
                  </a:lnTo>
                  <a:lnTo>
                    <a:pt x="31423" y="28310"/>
                  </a:lnTo>
                  <a:lnTo>
                    <a:pt x="31394" y="29161"/>
                  </a:lnTo>
                  <a:lnTo>
                    <a:pt x="31370" y="30002"/>
                  </a:lnTo>
                  <a:lnTo>
                    <a:pt x="31351" y="30852"/>
                  </a:lnTo>
                  <a:lnTo>
                    <a:pt x="31337" y="31693"/>
                  </a:lnTo>
                  <a:lnTo>
                    <a:pt x="31332" y="32525"/>
                  </a:lnTo>
                  <a:lnTo>
                    <a:pt x="31328" y="33356"/>
                  </a:lnTo>
                  <a:lnTo>
                    <a:pt x="31332" y="34187"/>
                  </a:lnTo>
                  <a:lnTo>
                    <a:pt x="31342" y="34999"/>
                  </a:lnTo>
                  <a:lnTo>
                    <a:pt x="31356" y="35810"/>
                  </a:lnTo>
                  <a:lnTo>
                    <a:pt x="31375" y="36622"/>
                  </a:lnTo>
                  <a:lnTo>
                    <a:pt x="31399" y="37414"/>
                  </a:lnTo>
                  <a:lnTo>
                    <a:pt x="31427" y="38206"/>
                  </a:lnTo>
                  <a:lnTo>
                    <a:pt x="31465" y="38979"/>
                  </a:lnTo>
                  <a:lnTo>
                    <a:pt x="31504" y="39741"/>
                  </a:lnTo>
                  <a:lnTo>
                    <a:pt x="31546" y="40504"/>
                  </a:lnTo>
                  <a:lnTo>
                    <a:pt x="31366" y="40514"/>
                  </a:lnTo>
                  <a:lnTo>
                    <a:pt x="31190" y="40524"/>
                  </a:lnTo>
                  <a:lnTo>
                    <a:pt x="31009" y="40543"/>
                  </a:lnTo>
                  <a:lnTo>
                    <a:pt x="30829" y="40553"/>
                  </a:lnTo>
                  <a:lnTo>
                    <a:pt x="30781" y="40563"/>
                  </a:lnTo>
                  <a:lnTo>
                    <a:pt x="30734" y="40573"/>
                  </a:lnTo>
                  <a:lnTo>
                    <a:pt x="30686" y="40592"/>
                  </a:lnTo>
                  <a:lnTo>
                    <a:pt x="30644" y="40621"/>
                  </a:lnTo>
                  <a:lnTo>
                    <a:pt x="30563" y="40690"/>
                  </a:lnTo>
                  <a:lnTo>
                    <a:pt x="30487" y="40768"/>
                  </a:lnTo>
                  <a:lnTo>
                    <a:pt x="30420" y="40778"/>
                  </a:lnTo>
                  <a:lnTo>
                    <a:pt x="30359" y="40797"/>
                  </a:lnTo>
                  <a:lnTo>
                    <a:pt x="30297" y="40817"/>
                  </a:lnTo>
                  <a:lnTo>
                    <a:pt x="30235" y="40856"/>
                  </a:lnTo>
                  <a:lnTo>
                    <a:pt x="30178" y="40895"/>
                  </a:lnTo>
                  <a:lnTo>
                    <a:pt x="30121" y="40954"/>
                  </a:lnTo>
                  <a:lnTo>
                    <a:pt x="30069" y="41022"/>
                  </a:lnTo>
                  <a:lnTo>
                    <a:pt x="30021" y="41101"/>
                  </a:lnTo>
                  <a:lnTo>
                    <a:pt x="29978" y="41179"/>
                  </a:lnTo>
                  <a:lnTo>
                    <a:pt x="29940" y="41277"/>
                  </a:lnTo>
                  <a:lnTo>
                    <a:pt x="29907" y="41384"/>
                  </a:lnTo>
                  <a:lnTo>
                    <a:pt x="29879" y="41502"/>
                  </a:lnTo>
                  <a:lnTo>
                    <a:pt x="29860" y="41619"/>
                  </a:lnTo>
                  <a:lnTo>
                    <a:pt x="29845" y="41756"/>
                  </a:lnTo>
                  <a:lnTo>
                    <a:pt x="29836" y="41902"/>
                  </a:lnTo>
                  <a:lnTo>
                    <a:pt x="29836" y="42049"/>
                  </a:lnTo>
                  <a:lnTo>
                    <a:pt x="29855" y="42352"/>
                  </a:lnTo>
                  <a:lnTo>
                    <a:pt x="29879" y="42655"/>
                  </a:lnTo>
                  <a:lnTo>
                    <a:pt x="29902" y="42949"/>
                  </a:lnTo>
                  <a:lnTo>
                    <a:pt x="29931" y="43242"/>
                  </a:lnTo>
                  <a:lnTo>
                    <a:pt x="29997" y="43829"/>
                  </a:lnTo>
                  <a:lnTo>
                    <a:pt x="30069" y="44406"/>
                  </a:lnTo>
                  <a:lnTo>
                    <a:pt x="30221" y="45570"/>
                  </a:lnTo>
                  <a:lnTo>
                    <a:pt x="30292" y="46156"/>
                  </a:lnTo>
                  <a:lnTo>
                    <a:pt x="30325" y="46450"/>
                  </a:lnTo>
                  <a:lnTo>
                    <a:pt x="30354" y="46743"/>
                  </a:lnTo>
                  <a:lnTo>
                    <a:pt x="30406" y="47291"/>
                  </a:lnTo>
                  <a:lnTo>
                    <a:pt x="30458" y="47838"/>
                  </a:lnTo>
                  <a:lnTo>
                    <a:pt x="30501" y="48396"/>
                  </a:lnTo>
                  <a:lnTo>
                    <a:pt x="30544" y="48953"/>
                  </a:lnTo>
                  <a:lnTo>
                    <a:pt x="30625" y="50068"/>
                  </a:lnTo>
                  <a:lnTo>
                    <a:pt x="30701" y="51183"/>
                  </a:lnTo>
                  <a:lnTo>
                    <a:pt x="30145" y="51251"/>
                  </a:lnTo>
                  <a:lnTo>
                    <a:pt x="29589" y="51319"/>
                  </a:lnTo>
                  <a:lnTo>
                    <a:pt x="29033" y="51398"/>
                  </a:lnTo>
                  <a:lnTo>
                    <a:pt x="28482" y="51476"/>
                  </a:lnTo>
                  <a:lnTo>
                    <a:pt x="27931" y="51574"/>
                  </a:lnTo>
                  <a:lnTo>
                    <a:pt x="27380" y="51681"/>
                  </a:lnTo>
                  <a:lnTo>
                    <a:pt x="26829" y="51789"/>
                  </a:lnTo>
                  <a:lnTo>
                    <a:pt x="26277" y="51916"/>
                  </a:lnTo>
                  <a:lnTo>
                    <a:pt x="25774" y="52033"/>
                  </a:lnTo>
                  <a:lnTo>
                    <a:pt x="25247" y="52151"/>
                  </a:lnTo>
                  <a:lnTo>
                    <a:pt x="24700" y="52288"/>
                  </a:lnTo>
                  <a:lnTo>
                    <a:pt x="24144" y="52444"/>
                  </a:lnTo>
                  <a:lnTo>
                    <a:pt x="23859" y="52532"/>
                  </a:lnTo>
                  <a:lnTo>
                    <a:pt x="23574" y="52620"/>
                  </a:lnTo>
                  <a:lnTo>
                    <a:pt x="23289" y="52728"/>
                  </a:lnTo>
                  <a:lnTo>
                    <a:pt x="23004" y="52835"/>
                  </a:lnTo>
                  <a:lnTo>
                    <a:pt x="22719" y="52962"/>
                  </a:lnTo>
                  <a:lnTo>
                    <a:pt x="22434" y="53089"/>
                  </a:lnTo>
                  <a:lnTo>
                    <a:pt x="22154" y="53236"/>
                  </a:lnTo>
                  <a:lnTo>
                    <a:pt x="21869" y="53393"/>
                  </a:lnTo>
                  <a:lnTo>
                    <a:pt x="21593" y="53559"/>
                  </a:lnTo>
                  <a:lnTo>
                    <a:pt x="21317" y="53735"/>
                  </a:lnTo>
                  <a:lnTo>
                    <a:pt x="21042" y="53930"/>
                  </a:lnTo>
                  <a:lnTo>
                    <a:pt x="20776" y="54146"/>
                  </a:lnTo>
                  <a:lnTo>
                    <a:pt x="20510" y="54361"/>
                  </a:lnTo>
                  <a:lnTo>
                    <a:pt x="20253" y="54605"/>
                  </a:lnTo>
                  <a:lnTo>
                    <a:pt x="19997" y="54859"/>
                  </a:lnTo>
                  <a:lnTo>
                    <a:pt x="19754" y="55133"/>
                  </a:lnTo>
                  <a:lnTo>
                    <a:pt x="19631" y="55280"/>
                  </a:lnTo>
                  <a:lnTo>
                    <a:pt x="19512" y="55427"/>
                  </a:lnTo>
                  <a:lnTo>
                    <a:pt x="19398" y="55583"/>
                  </a:lnTo>
                  <a:lnTo>
                    <a:pt x="19279" y="55739"/>
                  </a:lnTo>
                  <a:lnTo>
                    <a:pt x="19170" y="55906"/>
                  </a:lnTo>
                  <a:lnTo>
                    <a:pt x="19056" y="56072"/>
                  </a:lnTo>
                  <a:lnTo>
                    <a:pt x="18947" y="56248"/>
                  </a:lnTo>
                  <a:lnTo>
                    <a:pt x="18842" y="56424"/>
                  </a:lnTo>
                  <a:lnTo>
                    <a:pt x="18738" y="56610"/>
                  </a:lnTo>
                  <a:lnTo>
                    <a:pt x="18638" y="56796"/>
                  </a:lnTo>
                  <a:lnTo>
                    <a:pt x="18538" y="56991"/>
                  </a:lnTo>
                  <a:lnTo>
                    <a:pt x="18438" y="57197"/>
                  </a:lnTo>
                  <a:lnTo>
                    <a:pt x="18348" y="57402"/>
                  </a:lnTo>
                  <a:lnTo>
                    <a:pt x="18253" y="57607"/>
                  </a:lnTo>
                  <a:lnTo>
                    <a:pt x="18168" y="57822"/>
                  </a:lnTo>
                  <a:lnTo>
                    <a:pt x="18082" y="58047"/>
                  </a:lnTo>
                  <a:lnTo>
                    <a:pt x="17973" y="58360"/>
                  </a:lnTo>
                  <a:lnTo>
                    <a:pt x="17868" y="58673"/>
                  </a:lnTo>
                  <a:lnTo>
                    <a:pt x="17769" y="58996"/>
                  </a:lnTo>
                  <a:lnTo>
                    <a:pt x="17669" y="59328"/>
                  </a:lnTo>
                  <a:lnTo>
                    <a:pt x="17578" y="59671"/>
                  </a:lnTo>
                  <a:lnTo>
                    <a:pt x="17493" y="60023"/>
                  </a:lnTo>
                  <a:lnTo>
                    <a:pt x="17412" y="60384"/>
                  </a:lnTo>
                  <a:lnTo>
                    <a:pt x="17331" y="60746"/>
                  </a:lnTo>
                  <a:lnTo>
                    <a:pt x="17255" y="61118"/>
                  </a:lnTo>
                  <a:lnTo>
                    <a:pt x="17189" y="61499"/>
                  </a:lnTo>
                  <a:lnTo>
                    <a:pt x="17122" y="61890"/>
                  </a:lnTo>
                  <a:lnTo>
                    <a:pt x="17056" y="62281"/>
                  </a:lnTo>
                  <a:lnTo>
                    <a:pt x="16999" y="62682"/>
                  </a:lnTo>
                  <a:lnTo>
                    <a:pt x="16942" y="63083"/>
                  </a:lnTo>
                  <a:lnTo>
                    <a:pt x="16890" y="63494"/>
                  </a:lnTo>
                  <a:lnTo>
                    <a:pt x="16842" y="63915"/>
                  </a:lnTo>
                  <a:lnTo>
                    <a:pt x="16799" y="64335"/>
                  </a:lnTo>
                  <a:lnTo>
                    <a:pt x="16757" y="64765"/>
                  </a:lnTo>
                  <a:lnTo>
                    <a:pt x="16719" y="65196"/>
                  </a:lnTo>
                  <a:lnTo>
                    <a:pt x="16681" y="65626"/>
                  </a:lnTo>
                  <a:lnTo>
                    <a:pt x="16647" y="66066"/>
                  </a:lnTo>
                  <a:lnTo>
                    <a:pt x="16619" y="66506"/>
                  </a:lnTo>
                  <a:lnTo>
                    <a:pt x="16590" y="66956"/>
                  </a:lnTo>
                  <a:lnTo>
                    <a:pt x="16567" y="67406"/>
                  </a:lnTo>
                  <a:lnTo>
                    <a:pt x="16529" y="68315"/>
                  </a:lnTo>
                  <a:lnTo>
                    <a:pt x="16495" y="69234"/>
                  </a:lnTo>
                  <a:lnTo>
                    <a:pt x="16476" y="70153"/>
                  </a:lnTo>
                  <a:lnTo>
                    <a:pt x="16462" y="71082"/>
                  </a:lnTo>
                  <a:lnTo>
                    <a:pt x="16453" y="72011"/>
                  </a:lnTo>
                  <a:lnTo>
                    <a:pt x="16457" y="72940"/>
                  </a:lnTo>
                  <a:lnTo>
                    <a:pt x="16462" y="73869"/>
                  </a:lnTo>
                  <a:lnTo>
                    <a:pt x="16476" y="74798"/>
                  </a:lnTo>
                  <a:lnTo>
                    <a:pt x="16495" y="75718"/>
                  </a:lnTo>
                  <a:lnTo>
                    <a:pt x="16514" y="76627"/>
                  </a:lnTo>
                  <a:lnTo>
                    <a:pt x="16538" y="77527"/>
                  </a:lnTo>
                  <a:lnTo>
                    <a:pt x="16567" y="78407"/>
                  </a:lnTo>
                  <a:lnTo>
                    <a:pt x="16628" y="80128"/>
                  </a:lnTo>
                  <a:lnTo>
                    <a:pt x="16690" y="81761"/>
                  </a:lnTo>
                  <a:lnTo>
                    <a:pt x="16747" y="83306"/>
                  </a:lnTo>
                  <a:lnTo>
                    <a:pt x="16795" y="84734"/>
                  </a:lnTo>
                  <a:lnTo>
                    <a:pt x="16833" y="85780"/>
                  </a:lnTo>
                  <a:lnTo>
                    <a:pt x="16871" y="86836"/>
                  </a:lnTo>
                  <a:lnTo>
                    <a:pt x="16913" y="87892"/>
                  </a:lnTo>
                  <a:lnTo>
                    <a:pt x="16961" y="88939"/>
                  </a:lnTo>
                  <a:lnTo>
                    <a:pt x="17013" y="89995"/>
                  </a:lnTo>
                  <a:lnTo>
                    <a:pt x="17070" y="91051"/>
                  </a:lnTo>
                  <a:lnTo>
                    <a:pt x="17127" y="92097"/>
                  </a:lnTo>
                  <a:lnTo>
                    <a:pt x="17194" y="93153"/>
                  </a:lnTo>
                  <a:lnTo>
                    <a:pt x="17260" y="94200"/>
                  </a:lnTo>
                  <a:lnTo>
                    <a:pt x="17336" y="95256"/>
                  </a:lnTo>
                  <a:lnTo>
                    <a:pt x="17412" y="96302"/>
                  </a:lnTo>
                  <a:lnTo>
                    <a:pt x="17498" y="97348"/>
                  </a:lnTo>
                  <a:lnTo>
                    <a:pt x="17583" y="98395"/>
                  </a:lnTo>
                  <a:lnTo>
                    <a:pt x="17678" y="99441"/>
                  </a:lnTo>
                  <a:lnTo>
                    <a:pt x="17773" y="100478"/>
                  </a:lnTo>
                  <a:lnTo>
                    <a:pt x="17878" y="101524"/>
                  </a:lnTo>
                  <a:lnTo>
                    <a:pt x="17987" y="102560"/>
                  </a:lnTo>
                  <a:lnTo>
                    <a:pt x="18096" y="103587"/>
                  </a:lnTo>
                  <a:lnTo>
                    <a:pt x="18215" y="104624"/>
                  </a:lnTo>
                  <a:lnTo>
                    <a:pt x="18339" y="105650"/>
                  </a:lnTo>
                  <a:lnTo>
                    <a:pt x="18472" y="106677"/>
                  </a:lnTo>
                  <a:lnTo>
                    <a:pt x="18605" y="107694"/>
                  </a:lnTo>
                  <a:lnTo>
                    <a:pt x="18742" y="108711"/>
                  </a:lnTo>
                  <a:lnTo>
                    <a:pt x="18890" y="109728"/>
                  </a:lnTo>
                  <a:lnTo>
                    <a:pt x="19042" y="110735"/>
                  </a:lnTo>
                  <a:lnTo>
                    <a:pt x="19203" y="111743"/>
                  </a:lnTo>
                  <a:lnTo>
                    <a:pt x="19365" y="112740"/>
                  </a:lnTo>
                  <a:lnTo>
                    <a:pt x="19536" y="113738"/>
                  </a:lnTo>
                  <a:lnTo>
                    <a:pt x="19712" y="114735"/>
                  </a:lnTo>
                  <a:lnTo>
                    <a:pt x="19892" y="115723"/>
                  </a:lnTo>
                  <a:lnTo>
                    <a:pt x="20082" y="116701"/>
                  </a:lnTo>
                  <a:lnTo>
                    <a:pt x="20277" y="117678"/>
                  </a:lnTo>
                  <a:lnTo>
                    <a:pt x="20306" y="117796"/>
                  </a:lnTo>
                  <a:lnTo>
                    <a:pt x="20334" y="117903"/>
                  </a:lnTo>
                  <a:lnTo>
                    <a:pt x="20367" y="118001"/>
                  </a:lnTo>
                  <a:lnTo>
                    <a:pt x="20405" y="118099"/>
                  </a:lnTo>
                  <a:lnTo>
                    <a:pt x="20443" y="118177"/>
                  </a:lnTo>
                  <a:lnTo>
                    <a:pt x="20481" y="118265"/>
                  </a:lnTo>
                  <a:lnTo>
                    <a:pt x="20572" y="118412"/>
                  </a:lnTo>
                  <a:lnTo>
                    <a:pt x="20529" y="118510"/>
                  </a:lnTo>
                  <a:lnTo>
                    <a:pt x="20491" y="118627"/>
                  </a:lnTo>
                  <a:lnTo>
                    <a:pt x="20458" y="118735"/>
                  </a:lnTo>
                  <a:lnTo>
                    <a:pt x="20429" y="118862"/>
                  </a:lnTo>
                  <a:lnTo>
                    <a:pt x="20401" y="118979"/>
                  </a:lnTo>
                  <a:lnTo>
                    <a:pt x="20382" y="119106"/>
                  </a:lnTo>
                  <a:lnTo>
                    <a:pt x="20363" y="119243"/>
                  </a:lnTo>
                  <a:lnTo>
                    <a:pt x="20353" y="119370"/>
                  </a:lnTo>
                  <a:lnTo>
                    <a:pt x="20344" y="119507"/>
                  </a:lnTo>
                  <a:lnTo>
                    <a:pt x="20339" y="119644"/>
                  </a:lnTo>
                  <a:lnTo>
                    <a:pt x="20334" y="119781"/>
                  </a:lnTo>
                  <a:lnTo>
                    <a:pt x="20339" y="119918"/>
                  </a:lnTo>
                  <a:lnTo>
                    <a:pt x="20344" y="120055"/>
                  </a:lnTo>
                  <a:lnTo>
                    <a:pt x="20358" y="120182"/>
                  </a:lnTo>
                  <a:lnTo>
                    <a:pt x="20372" y="120319"/>
                  </a:lnTo>
                  <a:lnTo>
                    <a:pt x="20391" y="120446"/>
                  </a:lnTo>
                  <a:lnTo>
                    <a:pt x="20410" y="120573"/>
                  </a:lnTo>
                  <a:lnTo>
                    <a:pt x="20439" y="120700"/>
                  </a:lnTo>
                  <a:lnTo>
                    <a:pt x="20472" y="120817"/>
                  </a:lnTo>
                  <a:lnTo>
                    <a:pt x="20505" y="120935"/>
                  </a:lnTo>
                  <a:lnTo>
                    <a:pt x="20543" y="121042"/>
                  </a:lnTo>
                  <a:lnTo>
                    <a:pt x="20586" y="121150"/>
                  </a:lnTo>
                  <a:lnTo>
                    <a:pt x="20633" y="121238"/>
                  </a:lnTo>
                  <a:lnTo>
                    <a:pt x="20686" y="121336"/>
                  </a:lnTo>
                  <a:lnTo>
                    <a:pt x="20738" y="121414"/>
                  </a:lnTo>
                  <a:lnTo>
                    <a:pt x="20795" y="121482"/>
                  </a:lnTo>
                  <a:lnTo>
                    <a:pt x="20861" y="121551"/>
                  </a:lnTo>
                  <a:lnTo>
                    <a:pt x="20928" y="121600"/>
                  </a:lnTo>
                  <a:lnTo>
                    <a:pt x="20994" y="121649"/>
                  </a:lnTo>
                  <a:lnTo>
                    <a:pt x="21070" y="121678"/>
                  </a:lnTo>
                  <a:lnTo>
                    <a:pt x="21151" y="121698"/>
                  </a:lnTo>
                  <a:lnTo>
                    <a:pt x="21232" y="121707"/>
                  </a:lnTo>
                  <a:lnTo>
                    <a:pt x="23883" y="121776"/>
                  </a:lnTo>
                  <a:lnTo>
                    <a:pt x="26534" y="121844"/>
                  </a:lnTo>
                  <a:lnTo>
                    <a:pt x="31850" y="122010"/>
                  </a:lnTo>
                  <a:lnTo>
                    <a:pt x="31969" y="128973"/>
                  </a:lnTo>
                  <a:lnTo>
                    <a:pt x="32031" y="132464"/>
                  </a:lnTo>
                  <a:lnTo>
                    <a:pt x="32107" y="135965"/>
                  </a:lnTo>
                  <a:lnTo>
                    <a:pt x="32145" y="137705"/>
                  </a:lnTo>
                  <a:lnTo>
                    <a:pt x="32188" y="139456"/>
                  </a:lnTo>
                  <a:lnTo>
                    <a:pt x="32235" y="141206"/>
                  </a:lnTo>
                  <a:lnTo>
                    <a:pt x="32287" y="142947"/>
                  </a:lnTo>
                  <a:lnTo>
                    <a:pt x="32340" y="144687"/>
                  </a:lnTo>
                  <a:lnTo>
                    <a:pt x="32401" y="146438"/>
                  </a:lnTo>
                  <a:lnTo>
                    <a:pt x="32468" y="148179"/>
                  </a:lnTo>
                  <a:lnTo>
                    <a:pt x="32539" y="149909"/>
                  </a:lnTo>
                  <a:lnTo>
                    <a:pt x="32496" y="149958"/>
                  </a:lnTo>
                  <a:lnTo>
                    <a:pt x="32458" y="150017"/>
                  </a:lnTo>
                  <a:lnTo>
                    <a:pt x="32420" y="150076"/>
                  </a:lnTo>
                  <a:lnTo>
                    <a:pt x="32387" y="150144"/>
                  </a:lnTo>
                  <a:lnTo>
                    <a:pt x="32359" y="150213"/>
                  </a:lnTo>
                  <a:lnTo>
                    <a:pt x="32330" y="150291"/>
                  </a:lnTo>
                  <a:lnTo>
                    <a:pt x="32306" y="150369"/>
                  </a:lnTo>
                  <a:lnTo>
                    <a:pt x="32287" y="150447"/>
                  </a:lnTo>
                  <a:lnTo>
                    <a:pt x="32268" y="150525"/>
                  </a:lnTo>
                  <a:lnTo>
                    <a:pt x="32249" y="150613"/>
                  </a:lnTo>
                  <a:lnTo>
                    <a:pt x="32240" y="150701"/>
                  </a:lnTo>
                  <a:lnTo>
                    <a:pt x="32230" y="150789"/>
                  </a:lnTo>
                  <a:lnTo>
                    <a:pt x="32221" y="150887"/>
                  </a:lnTo>
                  <a:lnTo>
                    <a:pt x="32221" y="150975"/>
                  </a:lnTo>
                  <a:lnTo>
                    <a:pt x="32221" y="151063"/>
                  </a:lnTo>
                  <a:lnTo>
                    <a:pt x="32221" y="151161"/>
                  </a:lnTo>
                  <a:lnTo>
                    <a:pt x="32226" y="151249"/>
                  </a:lnTo>
                  <a:lnTo>
                    <a:pt x="32235" y="151337"/>
                  </a:lnTo>
                  <a:lnTo>
                    <a:pt x="32245" y="151425"/>
                  </a:lnTo>
                  <a:lnTo>
                    <a:pt x="32259" y="151513"/>
                  </a:lnTo>
                  <a:lnTo>
                    <a:pt x="32278" y="151601"/>
                  </a:lnTo>
                  <a:lnTo>
                    <a:pt x="32297" y="151679"/>
                  </a:lnTo>
                  <a:lnTo>
                    <a:pt x="32321" y="151758"/>
                  </a:lnTo>
                  <a:lnTo>
                    <a:pt x="32344" y="151836"/>
                  </a:lnTo>
                  <a:lnTo>
                    <a:pt x="32373" y="151904"/>
                  </a:lnTo>
                  <a:lnTo>
                    <a:pt x="32406" y="151973"/>
                  </a:lnTo>
                  <a:lnTo>
                    <a:pt x="32439" y="152031"/>
                  </a:lnTo>
                  <a:lnTo>
                    <a:pt x="32477" y="152090"/>
                  </a:lnTo>
                  <a:lnTo>
                    <a:pt x="32520" y="152139"/>
                  </a:lnTo>
                  <a:lnTo>
                    <a:pt x="32563" y="152188"/>
                  </a:lnTo>
                  <a:lnTo>
                    <a:pt x="32610" y="152227"/>
                  </a:lnTo>
                  <a:lnTo>
                    <a:pt x="32658" y="152256"/>
                  </a:lnTo>
                  <a:lnTo>
                    <a:pt x="32772" y="154554"/>
                  </a:lnTo>
                  <a:lnTo>
                    <a:pt x="32829" y="155698"/>
                  </a:lnTo>
                  <a:lnTo>
                    <a:pt x="32896" y="156833"/>
                  </a:lnTo>
                  <a:lnTo>
                    <a:pt x="30563" y="156872"/>
                  </a:lnTo>
                  <a:lnTo>
                    <a:pt x="28230" y="156901"/>
                  </a:lnTo>
                  <a:lnTo>
                    <a:pt x="25897" y="156911"/>
                  </a:lnTo>
                  <a:lnTo>
                    <a:pt x="23560" y="156921"/>
                  </a:lnTo>
                  <a:lnTo>
                    <a:pt x="23503" y="156921"/>
                  </a:lnTo>
                  <a:lnTo>
                    <a:pt x="23446" y="156931"/>
                  </a:lnTo>
                  <a:lnTo>
                    <a:pt x="23394" y="156950"/>
                  </a:lnTo>
                  <a:lnTo>
                    <a:pt x="23341" y="156970"/>
                  </a:lnTo>
                  <a:lnTo>
                    <a:pt x="23289" y="156999"/>
                  </a:lnTo>
                  <a:lnTo>
                    <a:pt x="23242" y="157028"/>
                  </a:lnTo>
                  <a:lnTo>
                    <a:pt x="23199" y="157067"/>
                  </a:lnTo>
                  <a:lnTo>
                    <a:pt x="23156" y="157116"/>
                  </a:lnTo>
                  <a:lnTo>
                    <a:pt x="23113" y="157165"/>
                  </a:lnTo>
                  <a:lnTo>
                    <a:pt x="23075" y="157214"/>
                  </a:lnTo>
                  <a:lnTo>
                    <a:pt x="23004" y="157331"/>
                  </a:lnTo>
                  <a:lnTo>
                    <a:pt x="22942" y="157459"/>
                  </a:lnTo>
                  <a:lnTo>
                    <a:pt x="22885" y="157596"/>
                  </a:lnTo>
                  <a:lnTo>
                    <a:pt x="22819" y="157635"/>
                  </a:lnTo>
                  <a:lnTo>
                    <a:pt x="22752" y="157684"/>
                  </a:lnTo>
                  <a:lnTo>
                    <a:pt x="22686" y="157742"/>
                  </a:lnTo>
                  <a:lnTo>
                    <a:pt x="22619" y="157811"/>
                  </a:lnTo>
                  <a:lnTo>
                    <a:pt x="22557" y="157889"/>
                  </a:lnTo>
                  <a:lnTo>
                    <a:pt x="22500" y="157977"/>
                  </a:lnTo>
                  <a:lnTo>
                    <a:pt x="22443" y="158075"/>
                  </a:lnTo>
                  <a:lnTo>
                    <a:pt x="22396" y="158182"/>
                  </a:lnTo>
                  <a:lnTo>
                    <a:pt x="22344" y="158290"/>
                  </a:lnTo>
                  <a:lnTo>
                    <a:pt x="22301" y="158417"/>
                  </a:lnTo>
                  <a:lnTo>
                    <a:pt x="22263" y="158554"/>
                  </a:lnTo>
                  <a:lnTo>
                    <a:pt x="22230" y="158691"/>
                  </a:lnTo>
                  <a:lnTo>
                    <a:pt x="22206" y="158847"/>
                  </a:lnTo>
                  <a:lnTo>
                    <a:pt x="22182" y="159013"/>
                  </a:lnTo>
                  <a:lnTo>
                    <a:pt x="22168" y="159189"/>
                  </a:lnTo>
                  <a:lnTo>
                    <a:pt x="22158" y="159365"/>
                  </a:lnTo>
                  <a:lnTo>
                    <a:pt x="22078" y="162289"/>
                  </a:lnTo>
                  <a:lnTo>
                    <a:pt x="21878" y="162162"/>
                  </a:lnTo>
                  <a:lnTo>
                    <a:pt x="21669" y="162045"/>
                  </a:lnTo>
                  <a:lnTo>
                    <a:pt x="21465" y="161947"/>
                  </a:lnTo>
                  <a:lnTo>
                    <a:pt x="21260" y="161859"/>
                  </a:lnTo>
                  <a:lnTo>
                    <a:pt x="21051" y="161781"/>
                  </a:lnTo>
                  <a:lnTo>
                    <a:pt x="20842" y="161722"/>
                  </a:lnTo>
                  <a:lnTo>
                    <a:pt x="20629" y="161663"/>
                  </a:lnTo>
                  <a:lnTo>
                    <a:pt x="20420" y="161624"/>
                  </a:lnTo>
                  <a:lnTo>
                    <a:pt x="20206" y="161595"/>
                  </a:lnTo>
                  <a:lnTo>
                    <a:pt x="19997" y="161575"/>
                  </a:lnTo>
                  <a:lnTo>
                    <a:pt x="19783" y="161566"/>
                  </a:lnTo>
                  <a:lnTo>
                    <a:pt x="19569" y="161566"/>
                  </a:lnTo>
                  <a:lnTo>
                    <a:pt x="19355" y="161575"/>
                  </a:lnTo>
                  <a:lnTo>
                    <a:pt x="19142" y="161605"/>
                  </a:lnTo>
                  <a:lnTo>
                    <a:pt x="18933" y="161634"/>
                  </a:lnTo>
                  <a:lnTo>
                    <a:pt x="18719" y="161683"/>
                  </a:lnTo>
                  <a:lnTo>
                    <a:pt x="18505" y="161742"/>
                  </a:lnTo>
                  <a:lnTo>
                    <a:pt x="18296" y="161810"/>
                  </a:lnTo>
                  <a:lnTo>
                    <a:pt x="18082" y="161879"/>
                  </a:lnTo>
                  <a:lnTo>
                    <a:pt x="17873" y="161967"/>
                  </a:lnTo>
                  <a:lnTo>
                    <a:pt x="17664" y="162064"/>
                  </a:lnTo>
                  <a:lnTo>
                    <a:pt x="17455" y="162172"/>
                  </a:lnTo>
                  <a:lnTo>
                    <a:pt x="17246" y="162289"/>
                  </a:lnTo>
                  <a:lnTo>
                    <a:pt x="17042" y="162416"/>
                  </a:lnTo>
                  <a:lnTo>
                    <a:pt x="16837" y="162553"/>
                  </a:lnTo>
                  <a:lnTo>
                    <a:pt x="16633" y="162690"/>
                  </a:lnTo>
                  <a:lnTo>
                    <a:pt x="16429" y="162847"/>
                  </a:lnTo>
                  <a:lnTo>
                    <a:pt x="16229" y="163013"/>
                  </a:lnTo>
                  <a:lnTo>
                    <a:pt x="16030" y="163189"/>
                  </a:lnTo>
                  <a:lnTo>
                    <a:pt x="15835" y="163365"/>
                  </a:lnTo>
                  <a:lnTo>
                    <a:pt x="15640" y="163561"/>
                  </a:lnTo>
                  <a:lnTo>
                    <a:pt x="15450" y="163766"/>
                  </a:lnTo>
                  <a:lnTo>
                    <a:pt x="15260" y="163971"/>
                  </a:lnTo>
                  <a:lnTo>
                    <a:pt x="15075" y="164186"/>
                  </a:lnTo>
                  <a:lnTo>
                    <a:pt x="14889" y="164411"/>
                  </a:lnTo>
                  <a:lnTo>
                    <a:pt x="14704" y="164646"/>
                  </a:lnTo>
                  <a:lnTo>
                    <a:pt x="14528" y="164890"/>
                  </a:lnTo>
                  <a:lnTo>
                    <a:pt x="14353" y="165145"/>
                  </a:lnTo>
                  <a:lnTo>
                    <a:pt x="14177" y="165399"/>
                  </a:lnTo>
                  <a:lnTo>
                    <a:pt x="14011" y="165673"/>
                  </a:lnTo>
                  <a:lnTo>
                    <a:pt x="13844" y="165947"/>
                  </a:lnTo>
                  <a:lnTo>
                    <a:pt x="13678" y="166230"/>
                  </a:lnTo>
                  <a:lnTo>
                    <a:pt x="13521" y="166524"/>
                  </a:lnTo>
                  <a:lnTo>
                    <a:pt x="13364" y="166817"/>
                  </a:lnTo>
                  <a:lnTo>
                    <a:pt x="13212" y="167130"/>
                  </a:lnTo>
                  <a:lnTo>
                    <a:pt x="13065" y="167443"/>
                  </a:lnTo>
                  <a:lnTo>
                    <a:pt x="12923" y="167765"/>
                  </a:lnTo>
                  <a:lnTo>
                    <a:pt x="12780" y="168088"/>
                  </a:lnTo>
                  <a:lnTo>
                    <a:pt x="12647" y="168430"/>
                  </a:lnTo>
                  <a:lnTo>
                    <a:pt x="12514" y="168773"/>
                  </a:lnTo>
                  <a:lnTo>
                    <a:pt x="12390" y="169125"/>
                  </a:lnTo>
                  <a:lnTo>
                    <a:pt x="12267" y="169477"/>
                  </a:lnTo>
                  <a:lnTo>
                    <a:pt x="12153" y="169839"/>
                  </a:lnTo>
                  <a:lnTo>
                    <a:pt x="12039" y="170210"/>
                  </a:lnTo>
                  <a:lnTo>
                    <a:pt x="11934" y="170582"/>
                  </a:lnTo>
                  <a:lnTo>
                    <a:pt x="11830" y="170973"/>
                  </a:lnTo>
                  <a:lnTo>
                    <a:pt x="11735" y="171354"/>
                  </a:lnTo>
                  <a:lnTo>
                    <a:pt x="11645" y="171755"/>
                  </a:lnTo>
                  <a:lnTo>
                    <a:pt x="11559" y="172156"/>
                  </a:lnTo>
                  <a:lnTo>
                    <a:pt x="11478" y="172567"/>
                  </a:lnTo>
                  <a:lnTo>
                    <a:pt x="11407" y="172978"/>
                  </a:lnTo>
                  <a:lnTo>
                    <a:pt x="11341" y="173398"/>
                  </a:lnTo>
                  <a:lnTo>
                    <a:pt x="11279" y="173819"/>
                  </a:lnTo>
                  <a:lnTo>
                    <a:pt x="11222" y="174249"/>
                  </a:lnTo>
                  <a:lnTo>
                    <a:pt x="10979" y="174728"/>
                  </a:lnTo>
                  <a:lnTo>
                    <a:pt x="10742" y="175207"/>
                  </a:lnTo>
                  <a:lnTo>
                    <a:pt x="10504" y="175686"/>
                  </a:lnTo>
                  <a:lnTo>
                    <a:pt x="10272" y="176175"/>
                  </a:lnTo>
                  <a:lnTo>
                    <a:pt x="10039" y="176674"/>
                  </a:lnTo>
                  <a:lnTo>
                    <a:pt x="9811" y="177173"/>
                  </a:lnTo>
                  <a:lnTo>
                    <a:pt x="9583" y="177671"/>
                  </a:lnTo>
                  <a:lnTo>
                    <a:pt x="9359" y="178180"/>
                  </a:lnTo>
                  <a:lnTo>
                    <a:pt x="9136" y="178688"/>
                  </a:lnTo>
                  <a:lnTo>
                    <a:pt x="8918" y="179207"/>
                  </a:lnTo>
                  <a:lnTo>
                    <a:pt x="8699" y="179725"/>
                  </a:lnTo>
                  <a:lnTo>
                    <a:pt x="8485" y="180253"/>
                  </a:lnTo>
                  <a:lnTo>
                    <a:pt x="8271" y="180781"/>
                  </a:lnTo>
                  <a:lnTo>
                    <a:pt x="8062" y="181319"/>
                  </a:lnTo>
                  <a:lnTo>
                    <a:pt x="7853" y="181847"/>
                  </a:lnTo>
                  <a:lnTo>
                    <a:pt x="7649" y="182395"/>
                  </a:lnTo>
                  <a:lnTo>
                    <a:pt x="7445" y="182932"/>
                  </a:lnTo>
                  <a:lnTo>
                    <a:pt x="7245" y="183490"/>
                  </a:lnTo>
                  <a:lnTo>
                    <a:pt x="7050" y="184037"/>
                  </a:lnTo>
                  <a:lnTo>
                    <a:pt x="6851" y="184595"/>
                  </a:lnTo>
                  <a:lnTo>
                    <a:pt x="6661" y="185152"/>
                  </a:lnTo>
                  <a:lnTo>
                    <a:pt x="6471" y="185719"/>
                  </a:lnTo>
                  <a:lnTo>
                    <a:pt x="6285" y="186287"/>
                  </a:lnTo>
                  <a:lnTo>
                    <a:pt x="6100" y="186854"/>
                  </a:lnTo>
                  <a:lnTo>
                    <a:pt x="5915" y="187431"/>
                  </a:lnTo>
                  <a:lnTo>
                    <a:pt x="5739" y="188008"/>
                  </a:lnTo>
                  <a:lnTo>
                    <a:pt x="5559" y="188594"/>
                  </a:lnTo>
                  <a:lnTo>
                    <a:pt x="5388" y="189171"/>
                  </a:lnTo>
                  <a:lnTo>
                    <a:pt x="5212" y="189768"/>
                  </a:lnTo>
                  <a:lnTo>
                    <a:pt x="5046" y="190354"/>
                  </a:lnTo>
                  <a:lnTo>
                    <a:pt x="4879" y="190951"/>
                  </a:lnTo>
                  <a:lnTo>
                    <a:pt x="4713" y="191548"/>
                  </a:lnTo>
                  <a:lnTo>
                    <a:pt x="4551" y="192144"/>
                  </a:lnTo>
                  <a:lnTo>
                    <a:pt x="4395" y="192750"/>
                  </a:lnTo>
                  <a:lnTo>
                    <a:pt x="4238" y="193357"/>
                  </a:lnTo>
                  <a:lnTo>
                    <a:pt x="4086" y="193963"/>
                  </a:lnTo>
                  <a:lnTo>
                    <a:pt x="3934" y="194579"/>
                  </a:lnTo>
                  <a:lnTo>
                    <a:pt x="3787" y="195195"/>
                  </a:lnTo>
                  <a:lnTo>
                    <a:pt x="3639" y="195811"/>
                  </a:lnTo>
                  <a:lnTo>
                    <a:pt x="3497" y="196427"/>
                  </a:lnTo>
                  <a:lnTo>
                    <a:pt x="3359" y="197053"/>
                  </a:lnTo>
                  <a:lnTo>
                    <a:pt x="3221" y="197679"/>
                  </a:lnTo>
                  <a:lnTo>
                    <a:pt x="3088" y="198305"/>
                  </a:lnTo>
                  <a:lnTo>
                    <a:pt x="2955" y="198940"/>
                  </a:lnTo>
                  <a:lnTo>
                    <a:pt x="2827" y="199576"/>
                  </a:lnTo>
                  <a:lnTo>
                    <a:pt x="2699" y="200212"/>
                  </a:lnTo>
                  <a:lnTo>
                    <a:pt x="2575" y="200847"/>
                  </a:lnTo>
                  <a:lnTo>
                    <a:pt x="2456" y="201483"/>
                  </a:lnTo>
                  <a:lnTo>
                    <a:pt x="2337" y="202128"/>
                  </a:lnTo>
                  <a:lnTo>
                    <a:pt x="2223" y="202774"/>
                  </a:lnTo>
                  <a:lnTo>
                    <a:pt x="2109" y="203419"/>
                  </a:lnTo>
                  <a:lnTo>
                    <a:pt x="2000" y="204064"/>
                  </a:lnTo>
                  <a:lnTo>
                    <a:pt x="1896" y="204720"/>
                  </a:lnTo>
                  <a:lnTo>
                    <a:pt x="1791" y="205365"/>
                  </a:lnTo>
                  <a:lnTo>
                    <a:pt x="1691" y="206020"/>
                  </a:lnTo>
                  <a:lnTo>
                    <a:pt x="1592" y="206675"/>
                  </a:lnTo>
                  <a:lnTo>
                    <a:pt x="1497" y="207340"/>
                  </a:lnTo>
                  <a:lnTo>
                    <a:pt x="1402" y="207995"/>
                  </a:lnTo>
                  <a:lnTo>
                    <a:pt x="1311" y="208660"/>
                  </a:lnTo>
                  <a:lnTo>
                    <a:pt x="1226" y="209316"/>
                  </a:lnTo>
                  <a:lnTo>
                    <a:pt x="1145" y="209981"/>
                  </a:lnTo>
                  <a:lnTo>
                    <a:pt x="1064" y="210646"/>
                  </a:lnTo>
                  <a:lnTo>
                    <a:pt x="983" y="211320"/>
                  </a:lnTo>
                  <a:lnTo>
                    <a:pt x="907" y="211985"/>
                  </a:lnTo>
                  <a:lnTo>
                    <a:pt x="836" y="212660"/>
                  </a:lnTo>
                  <a:lnTo>
                    <a:pt x="765" y="213325"/>
                  </a:lnTo>
                  <a:lnTo>
                    <a:pt x="703" y="214000"/>
                  </a:lnTo>
                  <a:lnTo>
                    <a:pt x="637" y="214674"/>
                  </a:lnTo>
                  <a:lnTo>
                    <a:pt x="575" y="215349"/>
                  </a:lnTo>
                  <a:lnTo>
                    <a:pt x="518" y="216024"/>
                  </a:lnTo>
                  <a:lnTo>
                    <a:pt x="466" y="216699"/>
                  </a:lnTo>
                  <a:lnTo>
                    <a:pt x="413" y="217373"/>
                  </a:lnTo>
                  <a:lnTo>
                    <a:pt x="366" y="218058"/>
                  </a:lnTo>
                  <a:lnTo>
                    <a:pt x="318" y="218733"/>
                  </a:lnTo>
                  <a:lnTo>
                    <a:pt x="276" y="219407"/>
                  </a:lnTo>
                  <a:lnTo>
                    <a:pt x="238" y="220092"/>
                  </a:lnTo>
                  <a:lnTo>
                    <a:pt x="200" y="220776"/>
                  </a:lnTo>
                  <a:lnTo>
                    <a:pt x="166" y="221451"/>
                  </a:lnTo>
                  <a:lnTo>
                    <a:pt x="138" y="222136"/>
                  </a:lnTo>
                  <a:lnTo>
                    <a:pt x="109" y="222820"/>
                  </a:lnTo>
                  <a:lnTo>
                    <a:pt x="86" y="223505"/>
                  </a:lnTo>
                  <a:lnTo>
                    <a:pt x="62" y="224189"/>
                  </a:lnTo>
                  <a:lnTo>
                    <a:pt x="48" y="224874"/>
                  </a:lnTo>
                  <a:lnTo>
                    <a:pt x="29" y="225558"/>
                  </a:lnTo>
                  <a:lnTo>
                    <a:pt x="19" y="226243"/>
                  </a:lnTo>
                  <a:lnTo>
                    <a:pt x="10" y="226927"/>
                  </a:lnTo>
                  <a:lnTo>
                    <a:pt x="5" y="227612"/>
                  </a:lnTo>
                  <a:lnTo>
                    <a:pt x="0" y="228296"/>
                  </a:lnTo>
                  <a:lnTo>
                    <a:pt x="0" y="228981"/>
                  </a:lnTo>
                  <a:lnTo>
                    <a:pt x="5" y="229665"/>
                  </a:lnTo>
                  <a:lnTo>
                    <a:pt x="10" y="230350"/>
                  </a:lnTo>
                  <a:lnTo>
                    <a:pt x="19" y="231034"/>
                  </a:lnTo>
                  <a:lnTo>
                    <a:pt x="33" y="231709"/>
                  </a:lnTo>
                  <a:lnTo>
                    <a:pt x="52" y="232394"/>
                  </a:lnTo>
                  <a:lnTo>
                    <a:pt x="71" y="233078"/>
                  </a:lnTo>
                  <a:lnTo>
                    <a:pt x="90" y="233763"/>
                  </a:lnTo>
                  <a:lnTo>
                    <a:pt x="119" y="234447"/>
                  </a:lnTo>
                  <a:lnTo>
                    <a:pt x="147" y="235132"/>
                  </a:lnTo>
                  <a:lnTo>
                    <a:pt x="181" y="235806"/>
                  </a:lnTo>
                  <a:lnTo>
                    <a:pt x="214" y="236491"/>
                  </a:lnTo>
                  <a:lnTo>
                    <a:pt x="252" y="237166"/>
                  </a:lnTo>
                  <a:lnTo>
                    <a:pt x="295" y="237850"/>
                  </a:lnTo>
                  <a:lnTo>
                    <a:pt x="342" y="238525"/>
                  </a:lnTo>
                  <a:lnTo>
                    <a:pt x="390" y="239209"/>
                  </a:lnTo>
                  <a:lnTo>
                    <a:pt x="442" y="239884"/>
                  </a:lnTo>
                  <a:lnTo>
                    <a:pt x="494" y="240559"/>
                  </a:lnTo>
                  <a:lnTo>
                    <a:pt x="556" y="241234"/>
                  </a:lnTo>
                  <a:lnTo>
                    <a:pt x="613" y="241908"/>
                  </a:lnTo>
                  <a:lnTo>
                    <a:pt x="679" y="242583"/>
                  </a:lnTo>
                  <a:lnTo>
                    <a:pt x="746" y="243248"/>
                  </a:lnTo>
                  <a:lnTo>
                    <a:pt x="817" y="243923"/>
                  </a:lnTo>
                  <a:lnTo>
                    <a:pt x="893" y="244588"/>
                  </a:lnTo>
                  <a:lnTo>
                    <a:pt x="974" y="245262"/>
                  </a:lnTo>
                  <a:lnTo>
                    <a:pt x="1055" y="245927"/>
                  </a:lnTo>
                  <a:lnTo>
                    <a:pt x="1140" y="246592"/>
                  </a:lnTo>
                  <a:lnTo>
                    <a:pt x="1226" y="247257"/>
                  </a:lnTo>
                  <a:lnTo>
                    <a:pt x="1321" y="247913"/>
                  </a:lnTo>
                  <a:lnTo>
                    <a:pt x="1411" y="248577"/>
                  </a:lnTo>
                  <a:lnTo>
                    <a:pt x="1511" y="249233"/>
                  </a:lnTo>
                  <a:lnTo>
                    <a:pt x="1615" y="249888"/>
                  </a:lnTo>
                  <a:lnTo>
                    <a:pt x="1720" y="250543"/>
                  </a:lnTo>
                  <a:lnTo>
                    <a:pt x="1829" y="251198"/>
                  </a:lnTo>
                  <a:lnTo>
                    <a:pt x="1938" y="251853"/>
                  </a:lnTo>
                  <a:lnTo>
                    <a:pt x="2052" y="252499"/>
                  </a:lnTo>
                  <a:lnTo>
                    <a:pt x="2171" y="253144"/>
                  </a:lnTo>
                  <a:lnTo>
                    <a:pt x="2295" y="253790"/>
                  </a:lnTo>
                  <a:lnTo>
                    <a:pt x="2423" y="254435"/>
                  </a:lnTo>
                  <a:lnTo>
                    <a:pt x="2551" y="255080"/>
                  </a:lnTo>
                  <a:lnTo>
                    <a:pt x="2575" y="255198"/>
                  </a:lnTo>
                  <a:lnTo>
                    <a:pt x="2608" y="255305"/>
                  </a:lnTo>
                  <a:lnTo>
                    <a:pt x="2637" y="255413"/>
                  </a:lnTo>
                  <a:lnTo>
                    <a:pt x="2675" y="255511"/>
                  </a:lnTo>
                  <a:lnTo>
                    <a:pt x="2708" y="255599"/>
                  </a:lnTo>
                  <a:lnTo>
                    <a:pt x="2751" y="255677"/>
                  </a:lnTo>
                  <a:lnTo>
                    <a:pt x="2789" y="255755"/>
                  </a:lnTo>
                  <a:lnTo>
                    <a:pt x="2832" y="255824"/>
                  </a:lnTo>
                  <a:lnTo>
                    <a:pt x="2879" y="255882"/>
                  </a:lnTo>
                  <a:lnTo>
                    <a:pt x="2927" y="255931"/>
                  </a:lnTo>
                  <a:lnTo>
                    <a:pt x="2974" y="255980"/>
                  </a:lnTo>
                  <a:lnTo>
                    <a:pt x="3022" y="256019"/>
                  </a:lnTo>
                  <a:lnTo>
                    <a:pt x="3069" y="256048"/>
                  </a:lnTo>
                  <a:lnTo>
                    <a:pt x="3121" y="256078"/>
                  </a:lnTo>
                  <a:lnTo>
                    <a:pt x="3174" y="256097"/>
                  </a:lnTo>
                  <a:lnTo>
                    <a:pt x="3226" y="256107"/>
                  </a:lnTo>
                  <a:lnTo>
                    <a:pt x="3060" y="256635"/>
                  </a:lnTo>
                  <a:lnTo>
                    <a:pt x="2898" y="257163"/>
                  </a:lnTo>
                  <a:lnTo>
                    <a:pt x="2746" y="257711"/>
                  </a:lnTo>
                  <a:lnTo>
                    <a:pt x="2604" y="258268"/>
                  </a:lnTo>
                  <a:lnTo>
                    <a:pt x="2475" y="258835"/>
                  </a:lnTo>
                  <a:lnTo>
                    <a:pt x="2347" y="259412"/>
                  </a:lnTo>
                  <a:lnTo>
                    <a:pt x="2233" y="259989"/>
                  </a:lnTo>
                  <a:lnTo>
                    <a:pt x="2128" y="260586"/>
                  </a:lnTo>
                  <a:lnTo>
                    <a:pt x="2033" y="261192"/>
                  </a:lnTo>
                  <a:lnTo>
                    <a:pt x="1943" y="261798"/>
                  </a:lnTo>
                  <a:lnTo>
                    <a:pt x="1867" y="262415"/>
                  </a:lnTo>
                  <a:lnTo>
                    <a:pt x="1801" y="263031"/>
                  </a:lnTo>
                  <a:lnTo>
                    <a:pt x="1739" y="263656"/>
                  </a:lnTo>
                  <a:lnTo>
                    <a:pt x="1691" y="264292"/>
                  </a:lnTo>
                  <a:lnTo>
                    <a:pt x="1649" y="264928"/>
                  </a:lnTo>
                  <a:lnTo>
                    <a:pt x="1620" y="265563"/>
                  </a:lnTo>
                  <a:lnTo>
                    <a:pt x="1596" y="266209"/>
                  </a:lnTo>
                  <a:lnTo>
                    <a:pt x="1587" y="266854"/>
                  </a:lnTo>
                  <a:lnTo>
                    <a:pt x="1587" y="267499"/>
                  </a:lnTo>
                  <a:lnTo>
                    <a:pt x="1592" y="268155"/>
                  </a:lnTo>
                  <a:lnTo>
                    <a:pt x="1611" y="268810"/>
                  </a:lnTo>
                  <a:lnTo>
                    <a:pt x="1639" y="269455"/>
                  </a:lnTo>
                  <a:lnTo>
                    <a:pt x="1677" y="270110"/>
                  </a:lnTo>
                  <a:lnTo>
                    <a:pt x="1725" y="270766"/>
                  </a:lnTo>
                  <a:lnTo>
                    <a:pt x="1786" y="271411"/>
                  </a:lnTo>
                  <a:lnTo>
                    <a:pt x="1853" y="272066"/>
                  </a:lnTo>
                  <a:lnTo>
                    <a:pt x="1934" y="272712"/>
                  </a:lnTo>
                  <a:lnTo>
                    <a:pt x="2024" y="273357"/>
                  </a:lnTo>
                  <a:lnTo>
                    <a:pt x="2124" y="273993"/>
                  </a:lnTo>
                  <a:lnTo>
                    <a:pt x="2233" y="274638"/>
                  </a:lnTo>
                  <a:lnTo>
                    <a:pt x="2352" y="275264"/>
                  </a:lnTo>
                  <a:lnTo>
                    <a:pt x="2485" y="275899"/>
                  </a:lnTo>
                  <a:lnTo>
                    <a:pt x="2513" y="276017"/>
                  </a:lnTo>
                  <a:lnTo>
                    <a:pt x="2547" y="276134"/>
                  </a:lnTo>
                  <a:lnTo>
                    <a:pt x="2580" y="276232"/>
                  </a:lnTo>
                  <a:lnTo>
                    <a:pt x="2623" y="276320"/>
                  </a:lnTo>
                  <a:lnTo>
                    <a:pt x="2661" y="276408"/>
                  </a:lnTo>
                  <a:lnTo>
                    <a:pt x="2708" y="276476"/>
                  </a:lnTo>
                  <a:lnTo>
                    <a:pt x="2756" y="276545"/>
                  </a:lnTo>
                  <a:lnTo>
                    <a:pt x="2803" y="276594"/>
                  </a:lnTo>
                  <a:lnTo>
                    <a:pt x="2851" y="276643"/>
                  </a:lnTo>
                  <a:lnTo>
                    <a:pt x="2903" y="276682"/>
                  </a:lnTo>
                  <a:lnTo>
                    <a:pt x="2960" y="276711"/>
                  </a:lnTo>
                  <a:lnTo>
                    <a:pt x="3012" y="276731"/>
                  </a:lnTo>
                  <a:lnTo>
                    <a:pt x="3069" y="276740"/>
                  </a:lnTo>
                  <a:lnTo>
                    <a:pt x="3126" y="276750"/>
                  </a:lnTo>
                  <a:lnTo>
                    <a:pt x="3183" y="276750"/>
                  </a:lnTo>
                  <a:lnTo>
                    <a:pt x="3240" y="276740"/>
                  </a:lnTo>
                  <a:lnTo>
                    <a:pt x="3202" y="276838"/>
                  </a:lnTo>
                  <a:lnTo>
                    <a:pt x="3164" y="276946"/>
                  </a:lnTo>
                  <a:lnTo>
                    <a:pt x="3136" y="277053"/>
                  </a:lnTo>
                  <a:lnTo>
                    <a:pt x="3107" y="277181"/>
                  </a:lnTo>
                  <a:lnTo>
                    <a:pt x="3088" y="277308"/>
                  </a:lnTo>
                  <a:lnTo>
                    <a:pt x="3074" y="277454"/>
                  </a:lnTo>
                  <a:lnTo>
                    <a:pt x="3064" y="277611"/>
                  </a:lnTo>
                  <a:lnTo>
                    <a:pt x="3069" y="277777"/>
                  </a:lnTo>
                  <a:lnTo>
                    <a:pt x="3079" y="278041"/>
                  </a:lnTo>
                  <a:lnTo>
                    <a:pt x="3093" y="278315"/>
                  </a:lnTo>
                  <a:lnTo>
                    <a:pt x="3107" y="278579"/>
                  </a:lnTo>
                  <a:lnTo>
                    <a:pt x="3126" y="278853"/>
                  </a:lnTo>
                  <a:lnTo>
                    <a:pt x="3150" y="279117"/>
                  </a:lnTo>
                  <a:lnTo>
                    <a:pt x="3178" y="279381"/>
                  </a:lnTo>
                  <a:lnTo>
                    <a:pt x="3207" y="279655"/>
                  </a:lnTo>
                  <a:lnTo>
                    <a:pt x="3240" y="279909"/>
                  </a:lnTo>
                  <a:lnTo>
                    <a:pt x="3278" y="280173"/>
                  </a:lnTo>
                  <a:lnTo>
                    <a:pt x="3321" y="280427"/>
                  </a:lnTo>
                  <a:lnTo>
                    <a:pt x="3364" y="280691"/>
                  </a:lnTo>
                  <a:lnTo>
                    <a:pt x="3411" y="280936"/>
                  </a:lnTo>
                  <a:lnTo>
                    <a:pt x="3463" y="281190"/>
                  </a:lnTo>
                  <a:lnTo>
                    <a:pt x="3516" y="281434"/>
                  </a:lnTo>
                  <a:lnTo>
                    <a:pt x="3577" y="281669"/>
                  </a:lnTo>
                  <a:lnTo>
                    <a:pt x="3639" y="281904"/>
                  </a:lnTo>
                  <a:lnTo>
                    <a:pt x="3706" y="282138"/>
                  </a:lnTo>
                  <a:lnTo>
                    <a:pt x="3777" y="282363"/>
                  </a:lnTo>
                  <a:lnTo>
                    <a:pt x="3848" y="282578"/>
                  </a:lnTo>
                  <a:lnTo>
                    <a:pt x="3929" y="282794"/>
                  </a:lnTo>
                  <a:lnTo>
                    <a:pt x="4010" y="282999"/>
                  </a:lnTo>
                  <a:lnTo>
                    <a:pt x="4095" y="283194"/>
                  </a:lnTo>
                  <a:lnTo>
                    <a:pt x="4186" y="283390"/>
                  </a:lnTo>
                  <a:lnTo>
                    <a:pt x="4281" y="283576"/>
                  </a:lnTo>
                  <a:lnTo>
                    <a:pt x="4380" y="283752"/>
                  </a:lnTo>
                  <a:lnTo>
                    <a:pt x="4480" y="283918"/>
                  </a:lnTo>
                  <a:lnTo>
                    <a:pt x="4589" y="284075"/>
                  </a:lnTo>
                  <a:lnTo>
                    <a:pt x="4699" y="284221"/>
                  </a:lnTo>
                  <a:lnTo>
                    <a:pt x="4813" y="284368"/>
                  </a:lnTo>
                  <a:lnTo>
                    <a:pt x="4931" y="284495"/>
                  </a:lnTo>
                  <a:lnTo>
                    <a:pt x="5055" y="284612"/>
                  </a:lnTo>
                  <a:lnTo>
                    <a:pt x="5183" y="284730"/>
                  </a:lnTo>
                  <a:lnTo>
                    <a:pt x="5297" y="284808"/>
                  </a:lnTo>
                  <a:lnTo>
                    <a:pt x="5411" y="284886"/>
                  </a:lnTo>
                  <a:lnTo>
                    <a:pt x="5525" y="284955"/>
                  </a:lnTo>
                  <a:lnTo>
                    <a:pt x="5639" y="285004"/>
                  </a:lnTo>
                  <a:lnTo>
                    <a:pt x="5753" y="285052"/>
                  </a:lnTo>
                  <a:lnTo>
                    <a:pt x="5867" y="285082"/>
                  </a:lnTo>
                  <a:lnTo>
                    <a:pt x="5986" y="285111"/>
                  </a:lnTo>
                  <a:lnTo>
                    <a:pt x="6100" y="285131"/>
                  </a:lnTo>
                  <a:lnTo>
                    <a:pt x="6328" y="285131"/>
                  </a:lnTo>
                  <a:lnTo>
                    <a:pt x="6447" y="285121"/>
                  </a:lnTo>
                  <a:lnTo>
                    <a:pt x="6556" y="285092"/>
                  </a:lnTo>
                  <a:lnTo>
                    <a:pt x="6670" y="285062"/>
                  </a:lnTo>
                  <a:lnTo>
                    <a:pt x="6784" y="285023"/>
                  </a:lnTo>
                  <a:lnTo>
                    <a:pt x="6894" y="284974"/>
                  </a:lnTo>
                  <a:lnTo>
                    <a:pt x="7003" y="284906"/>
                  </a:lnTo>
                  <a:lnTo>
                    <a:pt x="7112" y="284837"/>
                  </a:lnTo>
                  <a:lnTo>
                    <a:pt x="7217" y="284759"/>
                  </a:lnTo>
                  <a:lnTo>
                    <a:pt x="7321" y="284671"/>
                  </a:lnTo>
                  <a:lnTo>
                    <a:pt x="7426" y="284573"/>
                  </a:lnTo>
                  <a:lnTo>
                    <a:pt x="7525" y="284466"/>
                  </a:lnTo>
                  <a:lnTo>
                    <a:pt x="7625" y="284348"/>
                  </a:lnTo>
                  <a:lnTo>
                    <a:pt x="7720" y="284221"/>
                  </a:lnTo>
                  <a:lnTo>
                    <a:pt x="7815" y="284094"/>
                  </a:lnTo>
                  <a:lnTo>
                    <a:pt x="7906" y="283947"/>
                  </a:lnTo>
                  <a:lnTo>
                    <a:pt x="7996" y="283791"/>
                  </a:lnTo>
                  <a:lnTo>
                    <a:pt x="8081" y="283635"/>
                  </a:lnTo>
                  <a:lnTo>
                    <a:pt x="8162" y="283459"/>
                  </a:lnTo>
                  <a:lnTo>
                    <a:pt x="8243" y="283282"/>
                  </a:lnTo>
                  <a:lnTo>
                    <a:pt x="8314" y="283087"/>
                  </a:lnTo>
                  <a:lnTo>
                    <a:pt x="8385" y="282891"/>
                  </a:lnTo>
                  <a:lnTo>
                    <a:pt x="8457" y="282686"/>
                  </a:lnTo>
                  <a:lnTo>
                    <a:pt x="8485" y="282588"/>
                  </a:lnTo>
                  <a:lnTo>
                    <a:pt x="8509" y="282481"/>
                  </a:lnTo>
                  <a:lnTo>
                    <a:pt x="8523" y="282383"/>
                  </a:lnTo>
                  <a:lnTo>
                    <a:pt x="8537" y="282285"/>
                  </a:lnTo>
                  <a:lnTo>
                    <a:pt x="8542" y="282177"/>
                  </a:lnTo>
                  <a:lnTo>
                    <a:pt x="8542" y="282080"/>
                  </a:lnTo>
                  <a:lnTo>
                    <a:pt x="8542" y="281972"/>
                  </a:lnTo>
                  <a:lnTo>
                    <a:pt x="8533" y="281874"/>
                  </a:lnTo>
                  <a:lnTo>
                    <a:pt x="8523" y="281767"/>
                  </a:lnTo>
                  <a:lnTo>
                    <a:pt x="8509" y="281669"/>
                  </a:lnTo>
                  <a:lnTo>
                    <a:pt x="8490" y="281571"/>
                  </a:lnTo>
                  <a:lnTo>
                    <a:pt x="8466" y="281473"/>
                  </a:lnTo>
                  <a:lnTo>
                    <a:pt x="8419" y="281278"/>
                  </a:lnTo>
                  <a:lnTo>
                    <a:pt x="8362" y="281102"/>
                  </a:lnTo>
                  <a:lnTo>
                    <a:pt x="8243" y="280779"/>
                  </a:lnTo>
                  <a:lnTo>
                    <a:pt x="8124" y="280447"/>
                  </a:lnTo>
                  <a:lnTo>
                    <a:pt x="8010" y="280114"/>
                  </a:lnTo>
                  <a:lnTo>
                    <a:pt x="7901" y="279782"/>
                  </a:lnTo>
                  <a:lnTo>
                    <a:pt x="7792" y="279439"/>
                  </a:lnTo>
                  <a:lnTo>
                    <a:pt x="7682" y="279097"/>
                  </a:lnTo>
                  <a:lnTo>
                    <a:pt x="7583" y="278745"/>
                  </a:lnTo>
                  <a:lnTo>
                    <a:pt x="7483" y="278393"/>
                  </a:lnTo>
                  <a:lnTo>
                    <a:pt x="7388" y="278041"/>
                  </a:lnTo>
                  <a:lnTo>
                    <a:pt x="7293" y="277679"/>
                  </a:lnTo>
                  <a:lnTo>
                    <a:pt x="7202" y="277317"/>
                  </a:lnTo>
                  <a:lnTo>
                    <a:pt x="7117" y="276956"/>
                  </a:lnTo>
                  <a:lnTo>
                    <a:pt x="7031" y="276584"/>
                  </a:lnTo>
                  <a:lnTo>
                    <a:pt x="6951" y="276212"/>
                  </a:lnTo>
                  <a:lnTo>
                    <a:pt x="6875" y="275841"/>
                  </a:lnTo>
                  <a:lnTo>
                    <a:pt x="6799" y="275459"/>
                  </a:lnTo>
                  <a:lnTo>
                    <a:pt x="6780" y="275391"/>
                  </a:lnTo>
                  <a:lnTo>
                    <a:pt x="6761" y="275352"/>
                  </a:lnTo>
                  <a:lnTo>
                    <a:pt x="6951" y="275254"/>
                  </a:lnTo>
                  <a:lnTo>
                    <a:pt x="7136" y="275156"/>
                  </a:lnTo>
                  <a:lnTo>
                    <a:pt x="7326" y="275068"/>
                  </a:lnTo>
                  <a:lnTo>
                    <a:pt x="7516" y="274970"/>
                  </a:lnTo>
                  <a:lnTo>
                    <a:pt x="7597" y="275293"/>
                  </a:lnTo>
                  <a:lnTo>
                    <a:pt x="7682" y="275626"/>
                  </a:lnTo>
                  <a:lnTo>
                    <a:pt x="7773" y="275948"/>
                  </a:lnTo>
                  <a:lnTo>
                    <a:pt x="7863" y="276281"/>
                  </a:lnTo>
                  <a:lnTo>
                    <a:pt x="7958" y="276604"/>
                  </a:lnTo>
                  <a:lnTo>
                    <a:pt x="8062" y="276936"/>
                  </a:lnTo>
                  <a:lnTo>
                    <a:pt x="8167" y="277259"/>
                  </a:lnTo>
                  <a:lnTo>
                    <a:pt x="8271" y="277572"/>
                  </a:lnTo>
                  <a:lnTo>
                    <a:pt x="8385" y="277885"/>
                  </a:lnTo>
                  <a:lnTo>
                    <a:pt x="8499" y="278188"/>
                  </a:lnTo>
                  <a:lnTo>
                    <a:pt x="8618" y="278491"/>
                  </a:lnTo>
                  <a:lnTo>
                    <a:pt x="8742" y="278774"/>
                  </a:lnTo>
                  <a:lnTo>
                    <a:pt x="8870" y="279058"/>
                  </a:lnTo>
                  <a:lnTo>
                    <a:pt x="9003" y="279322"/>
                  </a:lnTo>
                  <a:lnTo>
                    <a:pt x="9136" y="279586"/>
                  </a:lnTo>
                  <a:lnTo>
                    <a:pt x="9274" y="279831"/>
                  </a:lnTo>
                  <a:lnTo>
                    <a:pt x="9416" y="280055"/>
                  </a:lnTo>
                  <a:lnTo>
                    <a:pt x="9564" y="280271"/>
                  </a:lnTo>
                  <a:lnTo>
                    <a:pt x="9716" y="280476"/>
                  </a:lnTo>
                  <a:lnTo>
                    <a:pt x="9868" y="280652"/>
                  </a:lnTo>
                  <a:lnTo>
                    <a:pt x="10024" y="280818"/>
                  </a:lnTo>
                  <a:lnTo>
                    <a:pt x="10186" y="280965"/>
                  </a:lnTo>
                  <a:lnTo>
                    <a:pt x="10352" y="281092"/>
                  </a:lnTo>
                  <a:lnTo>
                    <a:pt x="10523" y="281190"/>
                  </a:lnTo>
                  <a:lnTo>
                    <a:pt x="10609" y="281239"/>
                  </a:lnTo>
                  <a:lnTo>
                    <a:pt x="10694" y="281278"/>
                  </a:lnTo>
                  <a:lnTo>
                    <a:pt x="10785" y="281307"/>
                  </a:lnTo>
                  <a:lnTo>
                    <a:pt x="10875" y="281336"/>
                  </a:lnTo>
                  <a:lnTo>
                    <a:pt x="10960" y="281356"/>
                  </a:lnTo>
                  <a:lnTo>
                    <a:pt x="11055" y="281366"/>
                  </a:lnTo>
                  <a:lnTo>
                    <a:pt x="11146" y="281376"/>
                  </a:lnTo>
                  <a:lnTo>
                    <a:pt x="11241" y="281376"/>
                  </a:lnTo>
                  <a:lnTo>
                    <a:pt x="11331" y="281366"/>
                  </a:lnTo>
                  <a:lnTo>
                    <a:pt x="11426" y="281356"/>
                  </a:lnTo>
                  <a:lnTo>
                    <a:pt x="11521" y="281336"/>
                  </a:lnTo>
                  <a:lnTo>
                    <a:pt x="11621" y="281307"/>
                  </a:lnTo>
                  <a:lnTo>
                    <a:pt x="11716" y="281278"/>
                  </a:lnTo>
                  <a:lnTo>
                    <a:pt x="11816" y="281229"/>
                  </a:lnTo>
                  <a:lnTo>
                    <a:pt x="11915" y="281180"/>
                  </a:lnTo>
                  <a:lnTo>
                    <a:pt x="12015" y="281131"/>
                  </a:lnTo>
                  <a:lnTo>
                    <a:pt x="12153" y="281033"/>
                  </a:lnTo>
                  <a:lnTo>
                    <a:pt x="12286" y="280926"/>
                  </a:lnTo>
                  <a:lnTo>
                    <a:pt x="12419" y="280799"/>
                  </a:lnTo>
                  <a:lnTo>
                    <a:pt x="12552" y="280652"/>
                  </a:lnTo>
                  <a:lnTo>
                    <a:pt x="12680" y="280486"/>
                  </a:lnTo>
                  <a:lnTo>
                    <a:pt x="12799" y="280310"/>
                  </a:lnTo>
                  <a:lnTo>
                    <a:pt x="12856" y="280212"/>
                  </a:lnTo>
                  <a:lnTo>
                    <a:pt x="12913" y="280114"/>
                  </a:lnTo>
                  <a:lnTo>
                    <a:pt x="12965" y="280007"/>
                  </a:lnTo>
                  <a:lnTo>
                    <a:pt x="13018" y="279899"/>
                  </a:lnTo>
                  <a:lnTo>
                    <a:pt x="13065" y="279791"/>
                  </a:lnTo>
                  <a:lnTo>
                    <a:pt x="13108" y="279674"/>
                  </a:lnTo>
                  <a:lnTo>
                    <a:pt x="13151" y="279557"/>
                  </a:lnTo>
                  <a:lnTo>
                    <a:pt x="13189" y="279430"/>
                  </a:lnTo>
                  <a:lnTo>
                    <a:pt x="13222" y="279312"/>
                  </a:lnTo>
                  <a:lnTo>
                    <a:pt x="13255" y="279185"/>
                  </a:lnTo>
                  <a:lnTo>
                    <a:pt x="13279" y="279048"/>
                  </a:lnTo>
                  <a:lnTo>
                    <a:pt x="13303" y="278921"/>
                  </a:lnTo>
                  <a:lnTo>
                    <a:pt x="13322" y="278784"/>
                  </a:lnTo>
                  <a:lnTo>
                    <a:pt x="13331" y="278638"/>
                  </a:lnTo>
                  <a:lnTo>
                    <a:pt x="13341" y="278501"/>
                  </a:lnTo>
                  <a:lnTo>
                    <a:pt x="13345" y="278354"/>
                  </a:lnTo>
                  <a:lnTo>
                    <a:pt x="13341" y="278207"/>
                  </a:lnTo>
                  <a:lnTo>
                    <a:pt x="13336" y="278061"/>
                  </a:lnTo>
                  <a:lnTo>
                    <a:pt x="13322" y="277904"/>
                  </a:lnTo>
                  <a:lnTo>
                    <a:pt x="13303" y="277748"/>
                  </a:lnTo>
                  <a:lnTo>
                    <a:pt x="13250" y="277405"/>
                  </a:lnTo>
                  <a:lnTo>
                    <a:pt x="13193" y="277053"/>
                  </a:lnTo>
                  <a:lnTo>
                    <a:pt x="13127" y="276701"/>
                  </a:lnTo>
                  <a:lnTo>
                    <a:pt x="13056" y="276349"/>
                  </a:lnTo>
                  <a:lnTo>
                    <a:pt x="12975" y="275987"/>
                  </a:lnTo>
                  <a:lnTo>
                    <a:pt x="12894" y="275626"/>
                  </a:lnTo>
                  <a:lnTo>
                    <a:pt x="12804" y="275274"/>
                  </a:lnTo>
                  <a:lnTo>
                    <a:pt x="12709" y="274912"/>
                  </a:lnTo>
                  <a:lnTo>
                    <a:pt x="12614" y="274560"/>
                  </a:lnTo>
                  <a:lnTo>
                    <a:pt x="12509" y="274208"/>
                  </a:lnTo>
                  <a:lnTo>
                    <a:pt x="12405" y="273856"/>
                  </a:lnTo>
                  <a:lnTo>
                    <a:pt x="12295" y="273513"/>
                  </a:lnTo>
                  <a:lnTo>
                    <a:pt x="12181" y="273181"/>
                  </a:lnTo>
                  <a:lnTo>
                    <a:pt x="12067" y="272848"/>
                  </a:lnTo>
                  <a:lnTo>
                    <a:pt x="11949" y="272526"/>
                  </a:lnTo>
                  <a:lnTo>
                    <a:pt x="11830" y="272213"/>
                  </a:lnTo>
                  <a:lnTo>
                    <a:pt x="12504" y="271734"/>
                  </a:lnTo>
                  <a:lnTo>
                    <a:pt x="12847" y="271489"/>
                  </a:lnTo>
                  <a:lnTo>
                    <a:pt x="13184" y="271235"/>
                  </a:lnTo>
                  <a:lnTo>
                    <a:pt x="13298" y="271871"/>
                  </a:lnTo>
                  <a:lnTo>
                    <a:pt x="13417" y="272496"/>
                  </a:lnTo>
                  <a:lnTo>
                    <a:pt x="13540" y="273122"/>
                  </a:lnTo>
                  <a:lnTo>
                    <a:pt x="13668" y="273748"/>
                  </a:lnTo>
                  <a:lnTo>
                    <a:pt x="13797" y="274364"/>
                  </a:lnTo>
                  <a:lnTo>
                    <a:pt x="13930" y="274980"/>
                  </a:lnTo>
                  <a:lnTo>
                    <a:pt x="14063" y="275587"/>
                  </a:lnTo>
                  <a:lnTo>
                    <a:pt x="14201" y="276193"/>
                  </a:lnTo>
                  <a:lnTo>
                    <a:pt x="14224" y="276281"/>
                  </a:lnTo>
                  <a:lnTo>
                    <a:pt x="14253" y="276369"/>
                  </a:lnTo>
                  <a:lnTo>
                    <a:pt x="14281" y="276447"/>
                  </a:lnTo>
                  <a:lnTo>
                    <a:pt x="14319" y="276516"/>
                  </a:lnTo>
                  <a:lnTo>
                    <a:pt x="14357" y="276574"/>
                  </a:lnTo>
                  <a:lnTo>
                    <a:pt x="14400" y="276633"/>
                  </a:lnTo>
                  <a:lnTo>
                    <a:pt x="14443" y="276672"/>
                  </a:lnTo>
                  <a:lnTo>
                    <a:pt x="14486" y="276721"/>
                  </a:lnTo>
                  <a:lnTo>
                    <a:pt x="14533" y="276750"/>
                  </a:lnTo>
                  <a:lnTo>
                    <a:pt x="14581" y="276780"/>
                  </a:lnTo>
                  <a:lnTo>
                    <a:pt x="14633" y="276799"/>
                  </a:lnTo>
                  <a:lnTo>
                    <a:pt x="14680" y="276809"/>
                  </a:lnTo>
                  <a:lnTo>
                    <a:pt x="14728" y="276809"/>
                  </a:lnTo>
                  <a:lnTo>
                    <a:pt x="14775" y="276799"/>
                  </a:lnTo>
                  <a:lnTo>
                    <a:pt x="14818" y="276789"/>
                  </a:lnTo>
                  <a:lnTo>
                    <a:pt x="14866" y="276770"/>
                  </a:lnTo>
                  <a:lnTo>
                    <a:pt x="15032" y="276672"/>
                  </a:lnTo>
                  <a:lnTo>
                    <a:pt x="15198" y="276584"/>
                  </a:lnTo>
                  <a:lnTo>
                    <a:pt x="15369" y="276496"/>
                  </a:lnTo>
                  <a:lnTo>
                    <a:pt x="15536" y="276428"/>
                  </a:lnTo>
                  <a:lnTo>
                    <a:pt x="15707" y="276359"/>
                  </a:lnTo>
                  <a:lnTo>
                    <a:pt x="15873" y="276300"/>
                  </a:lnTo>
                  <a:lnTo>
                    <a:pt x="16044" y="276252"/>
                  </a:lnTo>
                  <a:lnTo>
                    <a:pt x="16210" y="276203"/>
                  </a:lnTo>
                  <a:lnTo>
                    <a:pt x="16381" y="276173"/>
                  </a:lnTo>
                  <a:lnTo>
                    <a:pt x="16548" y="276144"/>
                  </a:lnTo>
                  <a:lnTo>
                    <a:pt x="16719" y="276124"/>
                  </a:lnTo>
                  <a:lnTo>
                    <a:pt x="16890" y="276105"/>
                  </a:lnTo>
                  <a:lnTo>
                    <a:pt x="17061" y="276095"/>
                  </a:lnTo>
                  <a:lnTo>
                    <a:pt x="17232" y="276095"/>
                  </a:lnTo>
                  <a:lnTo>
                    <a:pt x="17403" y="276105"/>
                  </a:lnTo>
                  <a:lnTo>
                    <a:pt x="17578" y="276115"/>
                  </a:lnTo>
                  <a:lnTo>
                    <a:pt x="17635" y="276105"/>
                  </a:lnTo>
                  <a:lnTo>
                    <a:pt x="17697" y="276095"/>
                  </a:lnTo>
                  <a:lnTo>
                    <a:pt x="17750" y="276066"/>
                  </a:lnTo>
                  <a:lnTo>
                    <a:pt x="17802" y="276036"/>
                  </a:lnTo>
                  <a:lnTo>
                    <a:pt x="17845" y="275987"/>
                  </a:lnTo>
                  <a:lnTo>
                    <a:pt x="17887" y="275929"/>
                  </a:lnTo>
                  <a:lnTo>
                    <a:pt x="17925" y="275860"/>
                  </a:lnTo>
                  <a:lnTo>
                    <a:pt x="17963" y="275792"/>
                  </a:lnTo>
                  <a:lnTo>
                    <a:pt x="17997" y="275714"/>
                  </a:lnTo>
                  <a:lnTo>
                    <a:pt x="18030" y="275626"/>
                  </a:lnTo>
                  <a:lnTo>
                    <a:pt x="18054" y="275547"/>
                  </a:lnTo>
                  <a:lnTo>
                    <a:pt x="18077" y="275450"/>
                  </a:lnTo>
                  <a:lnTo>
                    <a:pt x="18101" y="275362"/>
                  </a:lnTo>
                  <a:lnTo>
                    <a:pt x="18115" y="275264"/>
                  </a:lnTo>
                  <a:lnTo>
                    <a:pt x="18125" y="275166"/>
                  </a:lnTo>
                  <a:lnTo>
                    <a:pt x="18134" y="275068"/>
                  </a:lnTo>
                  <a:lnTo>
                    <a:pt x="18134" y="274970"/>
                  </a:lnTo>
                  <a:lnTo>
                    <a:pt x="18130" y="274863"/>
                  </a:lnTo>
                  <a:lnTo>
                    <a:pt x="18120" y="274765"/>
                  </a:lnTo>
                  <a:lnTo>
                    <a:pt x="18106" y="274667"/>
                  </a:lnTo>
                  <a:lnTo>
                    <a:pt x="17887" y="273318"/>
                  </a:lnTo>
                  <a:lnTo>
                    <a:pt x="17659" y="271959"/>
                  </a:lnTo>
                  <a:lnTo>
                    <a:pt x="17422" y="270599"/>
                  </a:lnTo>
                  <a:lnTo>
                    <a:pt x="17179" y="269250"/>
                  </a:lnTo>
                  <a:lnTo>
                    <a:pt x="17260" y="269240"/>
                  </a:lnTo>
                  <a:lnTo>
                    <a:pt x="17336" y="269211"/>
                  </a:lnTo>
                  <a:lnTo>
                    <a:pt x="17412" y="269152"/>
                  </a:lnTo>
                  <a:lnTo>
                    <a:pt x="17445" y="269123"/>
                  </a:lnTo>
                  <a:lnTo>
                    <a:pt x="17479" y="269084"/>
                  </a:lnTo>
                  <a:lnTo>
                    <a:pt x="17512" y="269035"/>
                  </a:lnTo>
                  <a:lnTo>
                    <a:pt x="17540" y="268986"/>
                  </a:lnTo>
                  <a:lnTo>
                    <a:pt x="17569" y="268927"/>
                  </a:lnTo>
                  <a:lnTo>
                    <a:pt x="17597" y="268869"/>
                  </a:lnTo>
                  <a:lnTo>
                    <a:pt x="17616" y="268800"/>
                  </a:lnTo>
                  <a:lnTo>
                    <a:pt x="17640" y="268732"/>
                  </a:lnTo>
                  <a:lnTo>
                    <a:pt x="17655" y="268653"/>
                  </a:lnTo>
                  <a:lnTo>
                    <a:pt x="17669" y="268565"/>
                  </a:lnTo>
                  <a:lnTo>
                    <a:pt x="17745" y="268037"/>
                  </a:lnTo>
                  <a:lnTo>
                    <a:pt x="17811" y="267509"/>
                  </a:lnTo>
                  <a:lnTo>
                    <a:pt x="17868" y="266991"/>
                  </a:lnTo>
                  <a:lnTo>
                    <a:pt x="17916" y="266463"/>
                  </a:lnTo>
                  <a:lnTo>
                    <a:pt x="17954" y="265945"/>
                  </a:lnTo>
                  <a:lnTo>
                    <a:pt x="17982" y="265426"/>
                  </a:lnTo>
                  <a:lnTo>
                    <a:pt x="18001" y="264918"/>
                  </a:lnTo>
                  <a:lnTo>
                    <a:pt x="18011" y="264409"/>
                  </a:lnTo>
                  <a:lnTo>
                    <a:pt x="18016" y="263901"/>
                  </a:lnTo>
                  <a:lnTo>
                    <a:pt x="18006" y="263392"/>
                  </a:lnTo>
                  <a:lnTo>
                    <a:pt x="17992" y="262894"/>
                  </a:lnTo>
                  <a:lnTo>
                    <a:pt x="17968" y="262405"/>
                  </a:lnTo>
                  <a:lnTo>
                    <a:pt x="17935" y="261916"/>
                  </a:lnTo>
                  <a:lnTo>
                    <a:pt x="17897" y="261427"/>
                  </a:lnTo>
                  <a:lnTo>
                    <a:pt x="17849" y="260948"/>
                  </a:lnTo>
                  <a:lnTo>
                    <a:pt x="17792" y="260469"/>
                  </a:lnTo>
                  <a:lnTo>
                    <a:pt x="17731" y="259999"/>
                  </a:lnTo>
                  <a:lnTo>
                    <a:pt x="17659" y="259540"/>
                  </a:lnTo>
                  <a:lnTo>
                    <a:pt x="17578" y="259080"/>
                  </a:lnTo>
                  <a:lnTo>
                    <a:pt x="17493" y="258630"/>
                  </a:lnTo>
                  <a:lnTo>
                    <a:pt x="17403" y="258180"/>
                  </a:lnTo>
                  <a:lnTo>
                    <a:pt x="17303" y="257740"/>
                  </a:lnTo>
                  <a:lnTo>
                    <a:pt x="17198" y="257310"/>
                  </a:lnTo>
                  <a:lnTo>
                    <a:pt x="17084" y="256889"/>
                  </a:lnTo>
                  <a:lnTo>
                    <a:pt x="16966" y="256469"/>
                  </a:lnTo>
                  <a:lnTo>
                    <a:pt x="16837" y="256068"/>
                  </a:lnTo>
                  <a:lnTo>
                    <a:pt x="16709" y="255667"/>
                  </a:lnTo>
                  <a:lnTo>
                    <a:pt x="16571" y="255276"/>
                  </a:lnTo>
                  <a:lnTo>
                    <a:pt x="16429" y="254885"/>
                  </a:lnTo>
                  <a:lnTo>
                    <a:pt x="16277" y="254513"/>
                  </a:lnTo>
                  <a:lnTo>
                    <a:pt x="16125" y="254151"/>
                  </a:lnTo>
                  <a:lnTo>
                    <a:pt x="15963" y="253790"/>
                  </a:lnTo>
                  <a:lnTo>
                    <a:pt x="15797" y="253447"/>
                  </a:lnTo>
                  <a:lnTo>
                    <a:pt x="15631" y="253105"/>
                  </a:lnTo>
                  <a:lnTo>
                    <a:pt x="15455" y="252782"/>
                  </a:lnTo>
                  <a:lnTo>
                    <a:pt x="15274" y="252469"/>
                  </a:lnTo>
                  <a:lnTo>
                    <a:pt x="15089" y="252157"/>
                  </a:lnTo>
                  <a:lnTo>
                    <a:pt x="14899" y="251863"/>
                  </a:lnTo>
                  <a:lnTo>
                    <a:pt x="14709" y="251580"/>
                  </a:lnTo>
                  <a:lnTo>
                    <a:pt x="14509" y="251306"/>
                  </a:lnTo>
                  <a:lnTo>
                    <a:pt x="14310" y="251042"/>
                  </a:lnTo>
                  <a:lnTo>
                    <a:pt x="14101" y="250797"/>
                  </a:lnTo>
                  <a:lnTo>
                    <a:pt x="13892" y="250563"/>
                  </a:lnTo>
                  <a:lnTo>
                    <a:pt x="13683" y="250338"/>
                  </a:lnTo>
                  <a:lnTo>
                    <a:pt x="13464" y="250123"/>
                  </a:lnTo>
                  <a:lnTo>
                    <a:pt x="13246" y="249917"/>
                  </a:lnTo>
                  <a:lnTo>
                    <a:pt x="13022" y="249731"/>
                  </a:lnTo>
                  <a:lnTo>
                    <a:pt x="12799" y="249565"/>
                  </a:lnTo>
                  <a:lnTo>
                    <a:pt x="12571" y="249399"/>
                  </a:lnTo>
                  <a:lnTo>
                    <a:pt x="12338" y="249252"/>
                  </a:lnTo>
                  <a:lnTo>
                    <a:pt x="12105" y="249125"/>
                  </a:lnTo>
                  <a:lnTo>
                    <a:pt x="11868" y="249008"/>
                  </a:lnTo>
                  <a:lnTo>
                    <a:pt x="11630" y="248900"/>
                  </a:lnTo>
                  <a:lnTo>
                    <a:pt x="11393" y="248812"/>
                  </a:lnTo>
                  <a:lnTo>
                    <a:pt x="11150" y="248744"/>
                  </a:lnTo>
                  <a:lnTo>
                    <a:pt x="10903" y="248685"/>
                  </a:lnTo>
                  <a:lnTo>
                    <a:pt x="10656" y="248646"/>
                  </a:lnTo>
                  <a:lnTo>
                    <a:pt x="10409" y="248617"/>
                  </a:lnTo>
                  <a:lnTo>
                    <a:pt x="10162" y="248607"/>
                  </a:lnTo>
                  <a:lnTo>
                    <a:pt x="9915" y="248617"/>
                  </a:lnTo>
                  <a:lnTo>
                    <a:pt x="9663" y="248636"/>
                  </a:lnTo>
                  <a:lnTo>
                    <a:pt x="9412" y="248675"/>
                  </a:lnTo>
                  <a:lnTo>
                    <a:pt x="9160" y="248734"/>
                  </a:lnTo>
                  <a:lnTo>
                    <a:pt x="8903" y="248812"/>
                  </a:lnTo>
                  <a:lnTo>
                    <a:pt x="8808" y="248842"/>
                  </a:lnTo>
                  <a:lnTo>
                    <a:pt x="8718" y="248881"/>
                  </a:lnTo>
                  <a:lnTo>
                    <a:pt x="8628" y="248930"/>
                  </a:lnTo>
                  <a:lnTo>
                    <a:pt x="8533" y="248969"/>
                  </a:lnTo>
                  <a:lnTo>
                    <a:pt x="8447" y="247228"/>
                  </a:lnTo>
                  <a:lnTo>
                    <a:pt x="8366" y="245429"/>
                  </a:lnTo>
                  <a:lnTo>
                    <a:pt x="8295" y="243590"/>
                  </a:lnTo>
                  <a:lnTo>
                    <a:pt x="8229" y="241713"/>
                  </a:lnTo>
                  <a:lnTo>
                    <a:pt x="8205" y="240754"/>
                  </a:lnTo>
                  <a:lnTo>
                    <a:pt x="8176" y="239796"/>
                  </a:lnTo>
                  <a:lnTo>
                    <a:pt x="8157" y="238828"/>
                  </a:lnTo>
                  <a:lnTo>
                    <a:pt x="8138" y="237850"/>
                  </a:lnTo>
                  <a:lnTo>
                    <a:pt x="8119" y="236862"/>
                  </a:lnTo>
                  <a:lnTo>
                    <a:pt x="8105" y="235875"/>
                  </a:lnTo>
                  <a:lnTo>
                    <a:pt x="8096" y="234877"/>
                  </a:lnTo>
                  <a:lnTo>
                    <a:pt x="8091" y="233880"/>
                  </a:lnTo>
                  <a:lnTo>
                    <a:pt x="8086" y="232873"/>
                  </a:lnTo>
                  <a:lnTo>
                    <a:pt x="8086" y="231856"/>
                  </a:lnTo>
                  <a:lnTo>
                    <a:pt x="8086" y="230839"/>
                  </a:lnTo>
                  <a:lnTo>
                    <a:pt x="8096" y="229822"/>
                  </a:lnTo>
                  <a:lnTo>
                    <a:pt x="8105" y="228795"/>
                  </a:lnTo>
                  <a:lnTo>
                    <a:pt x="8119" y="227768"/>
                  </a:lnTo>
                  <a:lnTo>
                    <a:pt x="8138" y="226741"/>
                  </a:lnTo>
                  <a:lnTo>
                    <a:pt x="8162" y="225715"/>
                  </a:lnTo>
                  <a:lnTo>
                    <a:pt x="8191" y="224678"/>
                  </a:lnTo>
                  <a:lnTo>
                    <a:pt x="8219" y="223642"/>
                  </a:lnTo>
                  <a:lnTo>
                    <a:pt x="8257" y="222615"/>
                  </a:lnTo>
                  <a:lnTo>
                    <a:pt x="8295" y="221578"/>
                  </a:lnTo>
                  <a:lnTo>
                    <a:pt x="8343" y="220542"/>
                  </a:lnTo>
                  <a:lnTo>
                    <a:pt x="8390" y="219515"/>
                  </a:lnTo>
                  <a:lnTo>
                    <a:pt x="8442" y="218478"/>
                  </a:lnTo>
                  <a:lnTo>
                    <a:pt x="8504" y="217452"/>
                  </a:lnTo>
                  <a:lnTo>
                    <a:pt x="8566" y="216425"/>
                  </a:lnTo>
                  <a:lnTo>
                    <a:pt x="8637" y="215398"/>
                  </a:lnTo>
                  <a:lnTo>
                    <a:pt x="8713" y="214371"/>
                  </a:lnTo>
                  <a:lnTo>
                    <a:pt x="8789" y="213354"/>
                  </a:lnTo>
                  <a:lnTo>
                    <a:pt x="8875" y="212337"/>
                  </a:lnTo>
                  <a:lnTo>
                    <a:pt x="8965" y="211330"/>
                  </a:lnTo>
                  <a:lnTo>
                    <a:pt x="9065" y="210323"/>
                  </a:lnTo>
                  <a:lnTo>
                    <a:pt x="9165" y="209325"/>
                  </a:lnTo>
                  <a:lnTo>
                    <a:pt x="9274" y="208338"/>
                  </a:lnTo>
                  <a:lnTo>
                    <a:pt x="9388" y="207350"/>
                  </a:lnTo>
                  <a:lnTo>
                    <a:pt x="9507" y="206362"/>
                  </a:lnTo>
                  <a:lnTo>
                    <a:pt x="9635" y="205394"/>
                  </a:lnTo>
                  <a:lnTo>
                    <a:pt x="9768" y="204426"/>
                  </a:lnTo>
                  <a:lnTo>
                    <a:pt x="9906" y="203468"/>
                  </a:lnTo>
                  <a:lnTo>
                    <a:pt x="10048" y="202519"/>
                  </a:lnTo>
                  <a:lnTo>
                    <a:pt x="10200" y="201581"/>
                  </a:lnTo>
                  <a:lnTo>
                    <a:pt x="10362" y="200652"/>
                  </a:lnTo>
                  <a:lnTo>
                    <a:pt x="10523" y="199732"/>
                  </a:lnTo>
                  <a:lnTo>
                    <a:pt x="10694" y="198823"/>
                  </a:lnTo>
                  <a:lnTo>
                    <a:pt x="10875" y="197923"/>
                  </a:lnTo>
                  <a:lnTo>
                    <a:pt x="11060" y="197043"/>
                  </a:lnTo>
                  <a:lnTo>
                    <a:pt x="11255" y="196163"/>
                  </a:lnTo>
                  <a:lnTo>
                    <a:pt x="11455" y="195303"/>
                  </a:lnTo>
                  <a:lnTo>
                    <a:pt x="11664" y="194452"/>
                  </a:lnTo>
                  <a:lnTo>
                    <a:pt x="11877" y="193621"/>
                  </a:lnTo>
                  <a:lnTo>
                    <a:pt x="12101" y="192799"/>
                  </a:lnTo>
                  <a:lnTo>
                    <a:pt x="12333" y="191988"/>
                  </a:lnTo>
                  <a:lnTo>
                    <a:pt x="12571" y="191195"/>
                  </a:lnTo>
                  <a:lnTo>
                    <a:pt x="12818" y="190413"/>
                  </a:lnTo>
                  <a:lnTo>
                    <a:pt x="13075" y="189650"/>
                  </a:lnTo>
                  <a:lnTo>
                    <a:pt x="13336" y="188907"/>
                  </a:lnTo>
                  <a:lnTo>
                    <a:pt x="13469" y="188536"/>
                  </a:lnTo>
                  <a:lnTo>
                    <a:pt x="13607" y="188174"/>
                  </a:lnTo>
                  <a:lnTo>
                    <a:pt x="13811" y="188497"/>
                  </a:lnTo>
                  <a:lnTo>
                    <a:pt x="14025" y="188819"/>
                  </a:lnTo>
                  <a:lnTo>
                    <a:pt x="14239" y="189113"/>
                  </a:lnTo>
                  <a:lnTo>
                    <a:pt x="14462" y="189406"/>
                  </a:lnTo>
                  <a:lnTo>
                    <a:pt x="14690" y="189690"/>
                  </a:lnTo>
                  <a:lnTo>
                    <a:pt x="14918" y="189954"/>
                  </a:lnTo>
                  <a:lnTo>
                    <a:pt x="15156" y="190198"/>
                  </a:lnTo>
                  <a:lnTo>
                    <a:pt x="15393" y="190442"/>
                  </a:lnTo>
                  <a:lnTo>
                    <a:pt x="15635" y="190667"/>
                  </a:lnTo>
                  <a:lnTo>
                    <a:pt x="15882" y="190883"/>
                  </a:lnTo>
                  <a:lnTo>
                    <a:pt x="16129" y="191088"/>
                  </a:lnTo>
                  <a:lnTo>
                    <a:pt x="16381" y="191274"/>
                  </a:lnTo>
                  <a:lnTo>
                    <a:pt x="16638" y="191450"/>
                  </a:lnTo>
                  <a:lnTo>
                    <a:pt x="16894" y="191606"/>
                  </a:lnTo>
                  <a:lnTo>
                    <a:pt x="17151" y="191753"/>
                  </a:lnTo>
                  <a:lnTo>
                    <a:pt x="17412" y="191890"/>
                  </a:lnTo>
                  <a:lnTo>
                    <a:pt x="17674" y="192007"/>
                  </a:lnTo>
                  <a:lnTo>
                    <a:pt x="17940" y="192115"/>
                  </a:lnTo>
                  <a:lnTo>
                    <a:pt x="18201" y="192203"/>
                  </a:lnTo>
                  <a:lnTo>
                    <a:pt x="18467" y="192281"/>
                  </a:lnTo>
                  <a:lnTo>
                    <a:pt x="18733" y="192340"/>
                  </a:lnTo>
                  <a:lnTo>
                    <a:pt x="18999" y="192388"/>
                  </a:lnTo>
                  <a:lnTo>
                    <a:pt x="19265" y="192428"/>
                  </a:lnTo>
                  <a:lnTo>
                    <a:pt x="19531" y="192447"/>
                  </a:lnTo>
                  <a:lnTo>
                    <a:pt x="19797" y="192447"/>
                  </a:lnTo>
                  <a:lnTo>
                    <a:pt x="20058" y="192437"/>
                  </a:lnTo>
                  <a:lnTo>
                    <a:pt x="20325" y="192408"/>
                  </a:lnTo>
                  <a:lnTo>
                    <a:pt x="20586" y="192369"/>
                  </a:lnTo>
                  <a:lnTo>
                    <a:pt x="20847" y="192310"/>
                  </a:lnTo>
                  <a:lnTo>
                    <a:pt x="21104" y="192242"/>
                  </a:lnTo>
                  <a:lnTo>
                    <a:pt x="21360" y="192144"/>
                  </a:lnTo>
                  <a:lnTo>
                    <a:pt x="21617" y="192046"/>
                  </a:lnTo>
                  <a:lnTo>
                    <a:pt x="21617" y="192046"/>
                  </a:lnTo>
                  <a:lnTo>
                    <a:pt x="21603" y="194657"/>
                  </a:lnTo>
                  <a:lnTo>
                    <a:pt x="21593" y="197278"/>
                  </a:lnTo>
                  <a:lnTo>
                    <a:pt x="21584" y="199889"/>
                  </a:lnTo>
                  <a:lnTo>
                    <a:pt x="21584" y="202510"/>
                  </a:lnTo>
                  <a:lnTo>
                    <a:pt x="21584" y="205120"/>
                  </a:lnTo>
                  <a:lnTo>
                    <a:pt x="21593" y="207741"/>
                  </a:lnTo>
                  <a:lnTo>
                    <a:pt x="21607" y="210362"/>
                  </a:lnTo>
                  <a:lnTo>
                    <a:pt x="21631" y="212973"/>
                  </a:lnTo>
                  <a:lnTo>
                    <a:pt x="21641" y="214273"/>
                  </a:lnTo>
                  <a:lnTo>
                    <a:pt x="21645" y="215574"/>
                  </a:lnTo>
                  <a:lnTo>
                    <a:pt x="21655" y="218214"/>
                  </a:lnTo>
                  <a:lnTo>
                    <a:pt x="21664" y="223573"/>
                  </a:lnTo>
                  <a:lnTo>
                    <a:pt x="21669" y="226282"/>
                  </a:lnTo>
                  <a:lnTo>
                    <a:pt x="21688" y="229000"/>
                  </a:lnTo>
                  <a:lnTo>
                    <a:pt x="21698" y="230360"/>
                  </a:lnTo>
                  <a:lnTo>
                    <a:pt x="21712" y="231719"/>
                  </a:lnTo>
                  <a:lnTo>
                    <a:pt x="21736" y="233088"/>
                  </a:lnTo>
                  <a:lnTo>
                    <a:pt x="21759" y="234447"/>
                  </a:lnTo>
                  <a:lnTo>
                    <a:pt x="21788" y="235806"/>
                  </a:lnTo>
                  <a:lnTo>
                    <a:pt x="21826" y="237166"/>
                  </a:lnTo>
                  <a:lnTo>
                    <a:pt x="21869" y="238525"/>
                  </a:lnTo>
                  <a:lnTo>
                    <a:pt x="21916" y="239874"/>
                  </a:lnTo>
                  <a:lnTo>
                    <a:pt x="21973" y="241224"/>
                  </a:lnTo>
                  <a:lnTo>
                    <a:pt x="22040" y="242573"/>
                  </a:lnTo>
                  <a:lnTo>
                    <a:pt x="22111" y="243913"/>
                  </a:lnTo>
                  <a:lnTo>
                    <a:pt x="22196" y="245243"/>
                  </a:lnTo>
                  <a:lnTo>
                    <a:pt x="22287" y="246563"/>
                  </a:lnTo>
                  <a:lnTo>
                    <a:pt x="22391" y="247883"/>
                  </a:lnTo>
                  <a:lnTo>
                    <a:pt x="22448" y="248538"/>
                  </a:lnTo>
                  <a:lnTo>
                    <a:pt x="22505" y="249194"/>
                  </a:lnTo>
                  <a:lnTo>
                    <a:pt x="22567" y="249849"/>
                  </a:lnTo>
                  <a:lnTo>
                    <a:pt x="22629" y="250494"/>
                  </a:lnTo>
                  <a:lnTo>
                    <a:pt x="22695" y="251140"/>
                  </a:lnTo>
                  <a:lnTo>
                    <a:pt x="22767" y="251785"/>
                  </a:lnTo>
                  <a:lnTo>
                    <a:pt x="22843" y="252430"/>
                  </a:lnTo>
                  <a:lnTo>
                    <a:pt x="22919" y="253066"/>
                  </a:lnTo>
                  <a:lnTo>
                    <a:pt x="22999" y="253702"/>
                  </a:lnTo>
                  <a:lnTo>
                    <a:pt x="23080" y="254337"/>
                  </a:lnTo>
                  <a:lnTo>
                    <a:pt x="23166" y="254963"/>
                  </a:lnTo>
                  <a:lnTo>
                    <a:pt x="23256" y="255599"/>
                  </a:lnTo>
                  <a:lnTo>
                    <a:pt x="23379" y="256401"/>
                  </a:lnTo>
                  <a:lnTo>
                    <a:pt x="23512" y="257183"/>
                  </a:lnTo>
                  <a:lnTo>
                    <a:pt x="23655" y="257946"/>
                  </a:lnTo>
                  <a:lnTo>
                    <a:pt x="23802" y="258689"/>
                  </a:lnTo>
                  <a:lnTo>
                    <a:pt x="23959" y="259422"/>
                  </a:lnTo>
                  <a:lnTo>
                    <a:pt x="24121" y="260136"/>
                  </a:lnTo>
                  <a:lnTo>
                    <a:pt x="24296" y="260830"/>
                  </a:lnTo>
                  <a:lnTo>
                    <a:pt x="24472" y="261505"/>
                  </a:lnTo>
                  <a:lnTo>
                    <a:pt x="24662" y="262160"/>
                  </a:lnTo>
                  <a:lnTo>
                    <a:pt x="24852" y="262796"/>
                  </a:lnTo>
                  <a:lnTo>
                    <a:pt x="25056" y="263422"/>
                  </a:lnTo>
                  <a:lnTo>
                    <a:pt x="25261" y="264038"/>
                  </a:lnTo>
                  <a:lnTo>
                    <a:pt x="25475" y="264625"/>
                  </a:lnTo>
                  <a:lnTo>
                    <a:pt x="25698" y="265201"/>
                  </a:lnTo>
                  <a:lnTo>
                    <a:pt x="25926" y="265759"/>
                  </a:lnTo>
                  <a:lnTo>
                    <a:pt x="26159" y="266306"/>
                  </a:lnTo>
                  <a:lnTo>
                    <a:pt x="25817" y="267040"/>
                  </a:lnTo>
                  <a:lnTo>
                    <a:pt x="25479" y="267783"/>
                  </a:lnTo>
                  <a:lnTo>
                    <a:pt x="25147" y="268526"/>
                  </a:lnTo>
                  <a:lnTo>
                    <a:pt x="24819" y="269279"/>
                  </a:lnTo>
                  <a:lnTo>
                    <a:pt x="24501" y="270042"/>
                  </a:lnTo>
                  <a:lnTo>
                    <a:pt x="24187" y="270815"/>
                  </a:lnTo>
                  <a:lnTo>
                    <a:pt x="23878" y="271587"/>
                  </a:lnTo>
                  <a:lnTo>
                    <a:pt x="23574" y="272360"/>
                  </a:lnTo>
                  <a:lnTo>
                    <a:pt x="23275" y="273152"/>
                  </a:lnTo>
                  <a:lnTo>
                    <a:pt x="22980" y="273944"/>
                  </a:lnTo>
                  <a:lnTo>
                    <a:pt x="22691" y="274736"/>
                  </a:lnTo>
                  <a:lnTo>
                    <a:pt x="22405" y="275547"/>
                  </a:lnTo>
                  <a:lnTo>
                    <a:pt x="22130" y="276349"/>
                  </a:lnTo>
                  <a:lnTo>
                    <a:pt x="21854" y="277171"/>
                  </a:lnTo>
                  <a:lnTo>
                    <a:pt x="21588" y="277982"/>
                  </a:lnTo>
                  <a:lnTo>
                    <a:pt x="21322" y="278814"/>
                  </a:lnTo>
                  <a:lnTo>
                    <a:pt x="20990" y="279889"/>
                  </a:lnTo>
                  <a:lnTo>
                    <a:pt x="20667" y="280975"/>
                  </a:lnTo>
                  <a:lnTo>
                    <a:pt x="20348" y="282070"/>
                  </a:lnTo>
                  <a:lnTo>
                    <a:pt x="20044" y="283175"/>
                  </a:lnTo>
                  <a:lnTo>
                    <a:pt x="19740" y="284290"/>
                  </a:lnTo>
                  <a:lnTo>
                    <a:pt x="19450" y="285404"/>
                  </a:lnTo>
                  <a:lnTo>
                    <a:pt x="19170" y="286529"/>
                  </a:lnTo>
                  <a:lnTo>
                    <a:pt x="18894" y="287663"/>
                  </a:lnTo>
                  <a:lnTo>
                    <a:pt x="18628" y="288808"/>
                  </a:lnTo>
                  <a:lnTo>
                    <a:pt x="18367" y="289961"/>
                  </a:lnTo>
                  <a:lnTo>
                    <a:pt x="18120" y="291115"/>
                  </a:lnTo>
                  <a:lnTo>
                    <a:pt x="17878" y="292279"/>
                  </a:lnTo>
                  <a:lnTo>
                    <a:pt x="17645" y="293443"/>
                  </a:lnTo>
                  <a:lnTo>
                    <a:pt x="17417" y="294626"/>
                  </a:lnTo>
                  <a:lnTo>
                    <a:pt x="17198" y="295799"/>
                  </a:lnTo>
                  <a:lnTo>
                    <a:pt x="16989" y="296992"/>
                  </a:lnTo>
                  <a:lnTo>
                    <a:pt x="16785" y="298185"/>
                  </a:lnTo>
                  <a:lnTo>
                    <a:pt x="16595" y="299388"/>
                  </a:lnTo>
                  <a:lnTo>
                    <a:pt x="16405" y="300591"/>
                  </a:lnTo>
                  <a:lnTo>
                    <a:pt x="16229" y="301804"/>
                  </a:lnTo>
                  <a:lnTo>
                    <a:pt x="16058" y="303016"/>
                  </a:lnTo>
                  <a:lnTo>
                    <a:pt x="15892" y="304238"/>
                  </a:lnTo>
                  <a:lnTo>
                    <a:pt x="15740" y="305471"/>
                  </a:lnTo>
                  <a:lnTo>
                    <a:pt x="15588" y="306693"/>
                  </a:lnTo>
                  <a:lnTo>
                    <a:pt x="15450" y="307935"/>
                  </a:lnTo>
                  <a:lnTo>
                    <a:pt x="15317" y="309167"/>
                  </a:lnTo>
                  <a:lnTo>
                    <a:pt x="15194" y="310419"/>
                  </a:lnTo>
                  <a:lnTo>
                    <a:pt x="15075" y="311661"/>
                  </a:lnTo>
                  <a:lnTo>
                    <a:pt x="14961" y="312912"/>
                  </a:lnTo>
                  <a:lnTo>
                    <a:pt x="14861" y="314164"/>
                  </a:lnTo>
                  <a:lnTo>
                    <a:pt x="14761" y="315425"/>
                  </a:lnTo>
                  <a:lnTo>
                    <a:pt x="14676" y="316687"/>
                  </a:lnTo>
                  <a:lnTo>
                    <a:pt x="14595" y="317948"/>
                  </a:lnTo>
                  <a:lnTo>
                    <a:pt x="14519" y="319210"/>
                  </a:lnTo>
                  <a:lnTo>
                    <a:pt x="14452" y="320481"/>
                  </a:lnTo>
                  <a:lnTo>
                    <a:pt x="14391" y="321752"/>
                  </a:lnTo>
                  <a:lnTo>
                    <a:pt x="14338" y="323024"/>
                  </a:lnTo>
                  <a:lnTo>
                    <a:pt x="14296" y="324305"/>
                  </a:lnTo>
                  <a:lnTo>
                    <a:pt x="14253" y="325576"/>
                  </a:lnTo>
                  <a:lnTo>
                    <a:pt x="14224" y="326857"/>
                  </a:lnTo>
                  <a:lnTo>
                    <a:pt x="14196" y="328138"/>
                  </a:lnTo>
                  <a:lnTo>
                    <a:pt x="14182" y="329419"/>
                  </a:lnTo>
                  <a:lnTo>
                    <a:pt x="14167" y="330700"/>
                  </a:lnTo>
                  <a:lnTo>
                    <a:pt x="14163" y="331981"/>
                  </a:lnTo>
                  <a:lnTo>
                    <a:pt x="14167" y="333272"/>
                  </a:lnTo>
                  <a:lnTo>
                    <a:pt x="14177" y="334553"/>
                  </a:lnTo>
                  <a:lnTo>
                    <a:pt x="14191" y="335834"/>
                  </a:lnTo>
                  <a:lnTo>
                    <a:pt x="14210" y="337125"/>
                  </a:lnTo>
                  <a:lnTo>
                    <a:pt x="14239" y="338406"/>
                  </a:lnTo>
                  <a:lnTo>
                    <a:pt x="14277" y="339696"/>
                  </a:lnTo>
                  <a:lnTo>
                    <a:pt x="14319" y="340977"/>
                  </a:lnTo>
                  <a:lnTo>
                    <a:pt x="14367" y="342258"/>
                  </a:lnTo>
                  <a:lnTo>
                    <a:pt x="14419" y="343539"/>
                  </a:lnTo>
                  <a:lnTo>
                    <a:pt x="14481" y="344820"/>
                  </a:lnTo>
                  <a:lnTo>
                    <a:pt x="14547" y="346102"/>
                  </a:lnTo>
                  <a:lnTo>
                    <a:pt x="14623" y="347383"/>
                  </a:lnTo>
                  <a:lnTo>
                    <a:pt x="14704" y="348664"/>
                  </a:lnTo>
                  <a:lnTo>
                    <a:pt x="14790" y="349935"/>
                  </a:lnTo>
                  <a:lnTo>
                    <a:pt x="14880" y="351206"/>
                  </a:lnTo>
                  <a:lnTo>
                    <a:pt x="14980" y="352477"/>
                  </a:lnTo>
                  <a:lnTo>
                    <a:pt x="15084" y="353749"/>
                  </a:lnTo>
                  <a:lnTo>
                    <a:pt x="15194" y="355020"/>
                  </a:lnTo>
                  <a:lnTo>
                    <a:pt x="15312" y="356281"/>
                  </a:lnTo>
                  <a:lnTo>
                    <a:pt x="15431" y="357543"/>
                  </a:lnTo>
                  <a:lnTo>
                    <a:pt x="15060" y="357777"/>
                  </a:lnTo>
                  <a:lnTo>
                    <a:pt x="14695" y="358032"/>
                  </a:lnTo>
                  <a:lnTo>
                    <a:pt x="14343" y="358305"/>
                  </a:lnTo>
                  <a:lnTo>
                    <a:pt x="13992" y="358589"/>
                  </a:lnTo>
                  <a:lnTo>
                    <a:pt x="13654" y="358902"/>
                  </a:lnTo>
                  <a:lnTo>
                    <a:pt x="13326" y="359225"/>
                  </a:lnTo>
                  <a:lnTo>
                    <a:pt x="13003" y="359557"/>
                  </a:lnTo>
                  <a:lnTo>
                    <a:pt x="12690" y="359919"/>
                  </a:lnTo>
                  <a:lnTo>
                    <a:pt x="12386" y="360291"/>
                  </a:lnTo>
                  <a:lnTo>
                    <a:pt x="12091" y="360682"/>
                  </a:lnTo>
                  <a:lnTo>
                    <a:pt x="11801" y="361092"/>
                  </a:lnTo>
                  <a:lnTo>
                    <a:pt x="11521" y="361513"/>
                  </a:lnTo>
                  <a:lnTo>
                    <a:pt x="11250" y="361943"/>
                  </a:lnTo>
                  <a:lnTo>
                    <a:pt x="10989" y="362393"/>
                  </a:lnTo>
                  <a:lnTo>
                    <a:pt x="10732" y="362862"/>
                  </a:lnTo>
                  <a:lnTo>
                    <a:pt x="10485" y="363342"/>
                  </a:lnTo>
                  <a:lnTo>
                    <a:pt x="10248" y="363840"/>
                  </a:lnTo>
                  <a:lnTo>
                    <a:pt x="10020" y="364349"/>
                  </a:lnTo>
                  <a:lnTo>
                    <a:pt x="9801" y="364867"/>
                  </a:lnTo>
                  <a:lnTo>
                    <a:pt x="9587" y="365405"/>
                  </a:lnTo>
                  <a:lnTo>
                    <a:pt x="9383" y="365952"/>
                  </a:lnTo>
                  <a:lnTo>
                    <a:pt x="9188" y="366520"/>
                  </a:lnTo>
                  <a:lnTo>
                    <a:pt x="8998" y="367087"/>
                  </a:lnTo>
                  <a:lnTo>
                    <a:pt x="8818" y="367674"/>
                  </a:lnTo>
                  <a:lnTo>
                    <a:pt x="8647" y="368280"/>
                  </a:lnTo>
                  <a:lnTo>
                    <a:pt x="8485" y="368886"/>
                  </a:lnTo>
                  <a:lnTo>
                    <a:pt x="8333" y="369512"/>
                  </a:lnTo>
                  <a:lnTo>
                    <a:pt x="8186" y="370148"/>
                  </a:lnTo>
                  <a:lnTo>
                    <a:pt x="8048" y="370783"/>
                  </a:lnTo>
                  <a:lnTo>
                    <a:pt x="7920" y="371438"/>
                  </a:lnTo>
                  <a:lnTo>
                    <a:pt x="7796" y="372113"/>
                  </a:lnTo>
                  <a:lnTo>
                    <a:pt x="7682" y="372788"/>
                  </a:lnTo>
                  <a:lnTo>
                    <a:pt x="7578" y="373472"/>
                  </a:lnTo>
                  <a:lnTo>
                    <a:pt x="7483" y="374167"/>
                  </a:lnTo>
                  <a:lnTo>
                    <a:pt x="7392" y="374871"/>
                  </a:lnTo>
                  <a:lnTo>
                    <a:pt x="7316" y="375585"/>
                  </a:lnTo>
                  <a:lnTo>
                    <a:pt x="7240" y="376308"/>
                  </a:lnTo>
                  <a:lnTo>
                    <a:pt x="7179" y="377042"/>
                  </a:lnTo>
                  <a:lnTo>
                    <a:pt x="7122" y="377785"/>
                  </a:lnTo>
                  <a:lnTo>
                    <a:pt x="7074" y="378528"/>
                  </a:lnTo>
                  <a:lnTo>
                    <a:pt x="7036" y="379291"/>
                  </a:lnTo>
                  <a:lnTo>
                    <a:pt x="7008" y="380054"/>
                  </a:lnTo>
                  <a:lnTo>
                    <a:pt x="6984" y="380826"/>
                  </a:lnTo>
                  <a:lnTo>
                    <a:pt x="6970" y="381599"/>
                  </a:lnTo>
                  <a:lnTo>
                    <a:pt x="6960" y="382381"/>
                  </a:lnTo>
                  <a:lnTo>
                    <a:pt x="6965" y="383173"/>
                  </a:lnTo>
                  <a:lnTo>
                    <a:pt x="6974" y="383975"/>
                  </a:lnTo>
                  <a:lnTo>
                    <a:pt x="6993" y="384777"/>
                  </a:lnTo>
                  <a:lnTo>
                    <a:pt x="7017" y="385588"/>
                  </a:lnTo>
                  <a:lnTo>
                    <a:pt x="7050" y="386400"/>
                  </a:lnTo>
                  <a:lnTo>
                    <a:pt x="7093" y="387221"/>
                  </a:lnTo>
                  <a:lnTo>
                    <a:pt x="7145" y="388043"/>
                  </a:lnTo>
                  <a:lnTo>
                    <a:pt x="7202" y="388874"/>
                  </a:lnTo>
                  <a:lnTo>
                    <a:pt x="7269" y="389705"/>
                  </a:lnTo>
                  <a:lnTo>
                    <a:pt x="7345" y="390546"/>
                  </a:lnTo>
                  <a:lnTo>
                    <a:pt x="7426" y="391387"/>
                  </a:lnTo>
                  <a:lnTo>
                    <a:pt x="7516" y="392238"/>
                  </a:lnTo>
                  <a:lnTo>
                    <a:pt x="7616" y="393079"/>
                  </a:lnTo>
                  <a:lnTo>
                    <a:pt x="7720" y="393930"/>
                  </a:lnTo>
                  <a:lnTo>
                    <a:pt x="7839" y="394790"/>
                  </a:lnTo>
                  <a:lnTo>
                    <a:pt x="7958" y="395641"/>
                  </a:lnTo>
                  <a:lnTo>
                    <a:pt x="8091" y="396501"/>
                  </a:lnTo>
                  <a:lnTo>
                    <a:pt x="8229" y="397362"/>
                  </a:lnTo>
                  <a:lnTo>
                    <a:pt x="8376" y="398232"/>
                  </a:lnTo>
                  <a:lnTo>
                    <a:pt x="8404" y="398369"/>
                  </a:lnTo>
                  <a:lnTo>
                    <a:pt x="8433" y="398506"/>
                  </a:lnTo>
                  <a:lnTo>
                    <a:pt x="8471" y="398633"/>
                  </a:lnTo>
                  <a:lnTo>
                    <a:pt x="8509" y="398741"/>
                  </a:lnTo>
                  <a:lnTo>
                    <a:pt x="8552" y="398848"/>
                  </a:lnTo>
                  <a:lnTo>
                    <a:pt x="8599" y="398946"/>
                  </a:lnTo>
                  <a:lnTo>
                    <a:pt x="8647" y="399034"/>
                  </a:lnTo>
                  <a:lnTo>
                    <a:pt x="8699" y="399112"/>
                  </a:lnTo>
                  <a:lnTo>
                    <a:pt x="8751" y="399181"/>
                  </a:lnTo>
                  <a:lnTo>
                    <a:pt x="8808" y="399240"/>
                  </a:lnTo>
                  <a:lnTo>
                    <a:pt x="8865" y="399298"/>
                  </a:lnTo>
                  <a:lnTo>
                    <a:pt x="8927" y="399337"/>
                  </a:lnTo>
                  <a:lnTo>
                    <a:pt x="8984" y="399376"/>
                  </a:lnTo>
                  <a:lnTo>
                    <a:pt x="9046" y="399396"/>
                  </a:lnTo>
                  <a:lnTo>
                    <a:pt x="9108" y="399416"/>
                  </a:lnTo>
                  <a:lnTo>
                    <a:pt x="9169" y="399425"/>
                  </a:lnTo>
                  <a:lnTo>
                    <a:pt x="8960" y="399709"/>
                  </a:lnTo>
                  <a:lnTo>
                    <a:pt x="8751" y="399993"/>
                  </a:lnTo>
                  <a:lnTo>
                    <a:pt x="8542" y="400296"/>
                  </a:lnTo>
                  <a:lnTo>
                    <a:pt x="8338" y="400589"/>
                  </a:lnTo>
                  <a:lnTo>
                    <a:pt x="8134" y="400902"/>
                  </a:lnTo>
                  <a:lnTo>
                    <a:pt x="7934" y="401215"/>
                  </a:lnTo>
                  <a:lnTo>
                    <a:pt x="7735" y="401538"/>
                  </a:lnTo>
                  <a:lnTo>
                    <a:pt x="7540" y="401860"/>
                  </a:lnTo>
                  <a:lnTo>
                    <a:pt x="7345" y="402193"/>
                  </a:lnTo>
                  <a:lnTo>
                    <a:pt x="7155" y="402525"/>
                  </a:lnTo>
                  <a:lnTo>
                    <a:pt x="6965" y="402877"/>
                  </a:lnTo>
                  <a:lnTo>
                    <a:pt x="6780" y="403220"/>
                  </a:lnTo>
                  <a:lnTo>
                    <a:pt x="6599" y="403581"/>
                  </a:lnTo>
                  <a:lnTo>
                    <a:pt x="6419" y="403943"/>
                  </a:lnTo>
                  <a:lnTo>
                    <a:pt x="6238" y="404305"/>
                  </a:lnTo>
                  <a:lnTo>
                    <a:pt x="6062" y="404677"/>
                  </a:lnTo>
                  <a:lnTo>
                    <a:pt x="5891" y="405058"/>
                  </a:lnTo>
                  <a:lnTo>
                    <a:pt x="5720" y="405439"/>
                  </a:lnTo>
                  <a:lnTo>
                    <a:pt x="5554" y="405830"/>
                  </a:lnTo>
                  <a:lnTo>
                    <a:pt x="5388" y="406222"/>
                  </a:lnTo>
                  <a:lnTo>
                    <a:pt x="5226" y="406623"/>
                  </a:lnTo>
                  <a:lnTo>
                    <a:pt x="5069" y="407023"/>
                  </a:lnTo>
                  <a:lnTo>
                    <a:pt x="4912" y="407434"/>
                  </a:lnTo>
                  <a:lnTo>
                    <a:pt x="4760" y="407845"/>
                  </a:lnTo>
                  <a:lnTo>
                    <a:pt x="4608" y="408265"/>
                  </a:lnTo>
                  <a:lnTo>
                    <a:pt x="4461" y="408686"/>
                  </a:lnTo>
                  <a:lnTo>
                    <a:pt x="4319" y="409116"/>
                  </a:lnTo>
                  <a:lnTo>
                    <a:pt x="4176" y="409546"/>
                  </a:lnTo>
                  <a:lnTo>
                    <a:pt x="4038" y="409986"/>
                  </a:lnTo>
                  <a:lnTo>
                    <a:pt x="3905" y="410426"/>
                  </a:lnTo>
                  <a:lnTo>
                    <a:pt x="3772" y="410876"/>
                  </a:lnTo>
                  <a:lnTo>
                    <a:pt x="3644" y="411326"/>
                  </a:lnTo>
                  <a:lnTo>
                    <a:pt x="3520" y="411776"/>
                  </a:lnTo>
                  <a:lnTo>
                    <a:pt x="3397" y="412236"/>
                  </a:lnTo>
                  <a:lnTo>
                    <a:pt x="3278" y="412705"/>
                  </a:lnTo>
                  <a:lnTo>
                    <a:pt x="3164" y="413174"/>
                  </a:lnTo>
                  <a:lnTo>
                    <a:pt x="3050" y="413644"/>
                  </a:lnTo>
                  <a:lnTo>
                    <a:pt x="2941" y="414123"/>
                  </a:lnTo>
                  <a:lnTo>
                    <a:pt x="2836" y="414602"/>
                  </a:lnTo>
                  <a:lnTo>
                    <a:pt x="2732" y="415081"/>
                  </a:lnTo>
                  <a:lnTo>
                    <a:pt x="2632" y="415570"/>
                  </a:lnTo>
                  <a:lnTo>
                    <a:pt x="2537" y="416059"/>
                  </a:lnTo>
                  <a:lnTo>
                    <a:pt x="2447" y="416558"/>
                  </a:lnTo>
                  <a:lnTo>
                    <a:pt x="2356" y="417057"/>
                  </a:lnTo>
                  <a:lnTo>
                    <a:pt x="2276" y="417555"/>
                  </a:lnTo>
                  <a:lnTo>
                    <a:pt x="2195" y="418064"/>
                  </a:lnTo>
                  <a:lnTo>
                    <a:pt x="2114" y="418572"/>
                  </a:lnTo>
                  <a:lnTo>
                    <a:pt x="2043" y="419081"/>
                  </a:lnTo>
                  <a:lnTo>
                    <a:pt x="1972" y="419599"/>
                  </a:lnTo>
                  <a:lnTo>
                    <a:pt x="1905" y="420117"/>
                  </a:lnTo>
                  <a:lnTo>
                    <a:pt x="1843" y="420636"/>
                  </a:lnTo>
                  <a:lnTo>
                    <a:pt x="1782" y="421164"/>
                  </a:lnTo>
                  <a:lnTo>
                    <a:pt x="1729" y="421692"/>
                  </a:lnTo>
                  <a:lnTo>
                    <a:pt x="1677" y="422220"/>
                  </a:lnTo>
                  <a:lnTo>
                    <a:pt x="1630" y="422748"/>
                  </a:lnTo>
                  <a:lnTo>
                    <a:pt x="1587" y="423286"/>
                  </a:lnTo>
                  <a:lnTo>
                    <a:pt x="1549" y="423823"/>
                  </a:lnTo>
                  <a:lnTo>
                    <a:pt x="1511" y="424361"/>
                  </a:lnTo>
                  <a:lnTo>
                    <a:pt x="1482" y="424909"/>
                  </a:lnTo>
                  <a:lnTo>
                    <a:pt x="1454" y="425457"/>
                  </a:lnTo>
                  <a:lnTo>
                    <a:pt x="1430" y="426004"/>
                  </a:lnTo>
                  <a:lnTo>
                    <a:pt x="1411" y="426552"/>
                  </a:lnTo>
                  <a:lnTo>
                    <a:pt x="1397" y="427109"/>
                  </a:lnTo>
                  <a:lnTo>
                    <a:pt x="1387" y="427657"/>
                  </a:lnTo>
                  <a:lnTo>
                    <a:pt x="1387" y="427813"/>
                  </a:lnTo>
                  <a:lnTo>
                    <a:pt x="1397" y="427970"/>
                  </a:lnTo>
                  <a:lnTo>
                    <a:pt x="1411" y="428107"/>
                  </a:lnTo>
                  <a:lnTo>
                    <a:pt x="1430" y="428234"/>
                  </a:lnTo>
                  <a:lnTo>
                    <a:pt x="1449" y="428361"/>
                  </a:lnTo>
                  <a:lnTo>
                    <a:pt x="1473" y="428478"/>
                  </a:lnTo>
                  <a:lnTo>
                    <a:pt x="1501" y="428586"/>
                  </a:lnTo>
                  <a:lnTo>
                    <a:pt x="1530" y="428693"/>
                  </a:lnTo>
                  <a:lnTo>
                    <a:pt x="1530" y="428869"/>
                  </a:lnTo>
                  <a:lnTo>
                    <a:pt x="1539" y="429045"/>
                  </a:lnTo>
                  <a:lnTo>
                    <a:pt x="1554" y="429212"/>
                  </a:lnTo>
                  <a:lnTo>
                    <a:pt x="1573" y="429388"/>
                  </a:lnTo>
                  <a:lnTo>
                    <a:pt x="1601" y="429544"/>
                  </a:lnTo>
                  <a:lnTo>
                    <a:pt x="1634" y="429710"/>
                  </a:lnTo>
                  <a:lnTo>
                    <a:pt x="1677" y="429857"/>
                  </a:lnTo>
                  <a:lnTo>
                    <a:pt x="1725" y="430004"/>
                  </a:lnTo>
                  <a:lnTo>
                    <a:pt x="1782" y="430131"/>
                  </a:lnTo>
                  <a:lnTo>
                    <a:pt x="1843" y="430248"/>
                  </a:lnTo>
                  <a:lnTo>
                    <a:pt x="1910" y="430356"/>
                  </a:lnTo>
                  <a:lnTo>
                    <a:pt x="1986" y="430444"/>
                  </a:lnTo>
                  <a:lnTo>
                    <a:pt x="2071" y="430522"/>
                  </a:lnTo>
                  <a:lnTo>
                    <a:pt x="2162" y="430581"/>
                  </a:lnTo>
                  <a:lnTo>
                    <a:pt x="2261" y="430610"/>
                  </a:lnTo>
                  <a:lnTo>
                    <a:pt x="2366" y="430629"/>
                  </a:lnTo>
                  <a:lnTo>
                    <a:pt x="4181" y="430757"/>
                  </a:lnTo>
                  <a:lnTo>
                    <a:pt x="6000" y="430864"/>
                  </a:lnTo>
                  <a:lnTo>
                    <a:pt x="7825" y="430972"/>
                  </a:lnTo>
                  <a:lnTo>
                    <a:pt x="9644" y="431060"/>
                  </a:lnTo>
                  <a:lnTo>
                    <a:pt x="11464" y="431138"/>
                  </a:lnTo>
                  <a:lnTo>
                    <a:pt x="13288" y="431206"/>
                  </a:lnTo>
                  <a:lnTo>
                    <a:pt x="15113" y="431255"/>
                  </a:lnTo>
                  <a:lnTo>
                    <a:pt x="16932" y="431294"/>
                  </a:lnTo>
                  <a:lnTo>
                    <a:pt x="18757" y="431314"/>
                  </a:lnTo>
                  <a:lnTo>
                    <a:pt x="20576" y="431314"/>
                  </a:lnTo>
                  <a:lnTo>
                    <a:pt x="22401" y="431294"/>
                  </a:lnTo>
                  <a:lnTo>
                    <a:pt x="24220" y="431265"/>
                  </a:lnTo>
                  <a:lnTo>
                    <a:pt x="26040" y="431216"/>
                  </a:lnTo>
                  <a:lnTo>
                    <a:pt x="27860" y="431138"/>
                  </a:lnTo>
                  <a:lnTo>
                    <a:pt x="29679" y="431050"/>
                  </a:lnTo>
                  <a:lnTo>
                    <a:pt x="31494" y="430933"/>
                  </a:lnTo>
                  <a:lnTo>
                    <a:pt x="31570" y="430913"/>
                  </a:lnTo>
                  <a:lnTo>
                    <a:pt x="31641" y="430884"/>
                  </a:lnTo>
                  <a:lnTo>
                    <a:pt x="31703" y="430845"/>
                  </a:lnTo>
                  <a:lnTo>
                    <a:pt x="31760" y="430786"/>
                  </a:lnTo>
                  <a:lnTo>
                    <a:pt x="31812" y="430718"/>
                  </a:lnTo>
                  <a:lnTo>
                    <a:pt x="31860" y="430639"/>
                  </a:lnTo>
                  <a:lnTo>
                    <a:pt x="31898" y="430551"/>
                  </a:lnTo>
                  <a:lnTo>
                    <a:pt x="31931" y="430463"/>
                  </a:lnTo>
                  <a:lnTo>
                    <a:pt x="31960" y="430356"/>
                  </a:lnTo>
                  <a:lnTo>
                    <a:pt x="31983" y="430248"/>
                  </a:lnTo>
                  <a:lnTo>
                    <a:pt x="31998" y="430131"/>
                  </a:lnTo>
                  <a:lnTo>
                    <a:pt x="32012" y="430013"/>
                  </a:lnTo>
                  <a:lnTo>
                    <a:pt x="32017" y="429896"/>
                  </a:lnTo>
                  <a:lnTo>
                    <a:pt x="32017" y="429779"/>
                  </a:lnTo>
                  <a:lnTo>
                    <a:pt x="32007" y="429661"/>
                  </a:lnTo>
                  <a:lnTo>
                    <a:pt x="31998" y="429544"/>
                  </a:lnTo>
                  <a:lnTo>
                    <a:pt x="32017" y="429466"/>
                  </a:lnTo>
                  <a:lnTo>
                    <a:pt x="32036" y="429378"/>
                  </a:lnTo>
                  <a:lnTo>
                    <a:pt x="32050" y="429290"/>
                  </a:lnTo>
                  <a:lnTo>
                    <a:pt x="32064" y="429182"/>
                  </a:lnTo>
                  <a:lnTo>
                    <a:pt x="32107" y="428791"/>
                  </a:lnTo>
                  <a:lnTo>
                    <a:pt x="32145" y="428390"/>
                  </a:lnTo>
                  <a:lnTo>
                    <a:pt x="32183" y="427989"/>
                  </a:lnTo>
                  <a:lnTo>
                    <a:pt x="32216" y="427598"/>
                  </a:lnTo>
                  <a:lnTo>
                    <a:pt x="32245" y="427197"/>
                  </a:lnTo>
                  <a:lnTo>
                    <a:pt x="32273" y="426806"/>
                  </a:lnTo>
                  <a:lnTo>
                    <a:pt x="32302" y="426405"/>
                  </a:lnTo>
                  <a:lnTo>
                    <a:pt x="32321" y="426014"/>
                  </a:lnTo>
                  <a:lnTo>
                    <a:pt x="32340" y="425623"/>
                  </a:lnTo>
                  <a:lnTo>
                    <a:pt x="32359" y="425222"/>
                  </a:lnTo>
                  <a:lnTo>
                    <a:pt x="32368" y="424831"/>
                  </a:lnTo>
                  <a:lnTo>
                    <a:pt x="32382" y="424440"/>
                  </a:lnTo>
                  <a:lnTo>
                    <a:pt x="32387" y="424039"/>
                  </a:lnTo>
                  <a:lnTo>
                    <a:pt x="32392" y="423647"/>
                  </a:lnTo>
                  <a:lnTo>
                    <a:pt x="32392" y="422865"/>
                  </a:lnTo>
                  <a:lnTo>
                    <a:pt x="32487" y="422865"/>
                  </a:lnTo>
                  <a:lnTo>
                    <a:pt x="32534" y="422855"/>
                  </a:lnTo>
                  <a:lnTo>
                    <a:pt x="32577" y="422836"/>
                  </a:lnTo>
                  <a:lnTo>
                    <a:pt x="32615" y="422806"/>
                  </a:lnTo>
                  <a:lnTo>
                    <a:pt x="32653" y="422777"/>
                  </a:lnTo>
                  <a:lnTo>
                    <a:pt x="32691" y="422738"/>
                  </a:lnTo>
                  <a:lnTo>
                    <a:pt x="32720" y="422699"/>
                  </a:lnTo>
                  <a:lnTo>
                    <a:pt x="32748" y="422650"/>
                  </a:lnTo>
                  <a:lnTo>
                    <a:pt x="32777" y="422591"/>
                  </a:lnTo>
                  <a:lnTo>
                    <a:pt x="32801" y="422533"/>
                  </a:lnTo>
                  <a:lnTo>
                    <a:pt x="32820" y="422474"/>
                  </a:lnTo>
                  <a:lnTo>
                    <a:pt x="32834" y="422406"/>
                  </a:lnTo>
                  <a:lnTo>
                    <a:pt x="32848" y="422337"/>
                  </a:lnTo>
                  <a:lnTo>
                    <a:pt x="32858" y="422269"/>
                  </a:lnTo>
                  <a:lnTo>
                    <a:pt x="32867" y="422190"/>
                  </a:lnTo>
                  <a:lnTo>
                    <a:pt x="32872" y="422122"/>
                  </a:lnTo>
                  <a:lnTo>
                    <a:pt x="32872" y="422044"/>
                  </a:lnTo>
                  <a:lnTo>
                    <a:pt x="32872" y="421975"/>
                  </a:lnTo>
                  <a:lnTo>
                    <a:pt x="32867" y="421897"/>
                  </a:lnTo>
                  <a:lnTo>
                    <a:pt x="32858" y="421829"/>
                  </a:lnTo>
                  <a:lnTo>
                    <a:pt x="32848" y="421750"/>
                  </a:lnTo>
                  <a:lnTo>
                    <a:pt x="32834" y="421682"/>
                  </a:lnTo>
                  <a:lnTo>
                    <a:pt x="32820" y="421623"/>
                  </a:lnTo>
                  <a:lnTo>
                    <a:pt x="32801" y="421555"/>
                  </a:lnTo>
                  <a:lnTo>
                    <a:pt x="32777" y="421496"/>
                  </a:lnTo>
                  <a:lnTo>
                    <a:pt x="32748" y="421447"/>
                  </a:lnTo>
                  <a:lnTo>
                    <a:pt x="32720" y="421398"/>
                  </a:lnTo>
                  <a:lnTo>
                    <a:pt x="32691" y="421349"/>
                  </a:lnTo>
                  <a:lnTo>
                    <a:pt x="32653" y="421310"/>
                  </a:lnTo>
                  <a:lnTo>
                    <a:pt x="32615" y="421281"/>
                  </a:lnTo>
                  <a:lnTo>
                    <a:pt x="32577" y="421252"/>
                  </a:lnTo>
                  <a:lnTo>
                    <a:pt x="32534" y="421232"/>
                  </a:lnTo>
                  <a:lnTo>
                    <a:pt x="32487" y="421232"/>
                  </a:lnTo>
                  <a:lnTo>
                    <a:pt x="32454" y="421213"/>
                  </a:lnTo>
                  <a:lnTo>
                    <a:pt x="32416" y="421203"/>
                  </a:lnTo>
                  <a:lnTo>
                    <a:pt x="32340" y="421203"/>
                  </a:lnTo>
                  <a:lnTo>
                    <a:pt x="32321" y="420714"/>
                  </a:lnTo>
                  <a:lnTo>
                    <a:pt x="32297" y="420225"/>
                  </a:lnTo>
                  <a:lnTo>
                    <a:pt x="32268" y="419746"/>
                  </a:lnTo>
                  <a:lnTo>
                    <a:pt x="32235" y="419267"/>
                  </a:lnTo>
                  <a:lnTo>
                    <a:pt x="32202" y="418787"/>
                  </a:lnTo>
                  <a:lnTo>
                    <a:pt x="32159" y="418308"/>
                  </a:lnTo>
                  <a:lnTo>
                    <a:pt x="32116" y="417829"/>
                  </a:lnTo>
                  <a:lnTo>
                    <a:pt x="32069" y="417360"/>
                  </a:lnTo>
                  <a:lnTo>
                    <a:pt x="32017" y="416890"/>
                  </a:lnTo>
                  <a:lnTo>
                    <a:pt x="31960" y="416421"/>
                  </a:lnTo>
                  <a:lnTo>
                    <a:pt x="31898" y="415961"/>
                  </a:lnTo>
                  <a:lnTo>
                    <a:pt x="31836" y="415492"/>
                  </a:lnTo>
                  <a:lnTo>
                    <a:pt x="31765" y="415032"/>
                  </a:lnTo>
                  <a:lnTo>
                    <a:pt x="31694" y="414573"/>
                  </a:lnTo>
                  <a:lnTo>
                    <a:pt x="31618" y="414123"/>
                  </a:lnTo>
                  <a:lnTo>
                    <a:pt x="31542" y="413673"/>
                  </a:lnTo>
                  <a:lnTo>
                    <a:pt x="31456" y="413223"/>
                  </a:lnTo>
                  <a:lnTo>
                    <a:pt x="31370" y="412783"/>
                  </a:lnTo>
                  <a:lnTo>
                    <a:pt x="31280" y="412333"/>
                  </a:lnTo>
                  <a:lnTo>
                    <a:pt x="31185" y="411903"/>
                  </a:lnTo>
                  <a:lnTo>
                    <a:pt x="31090" y="411463"/>
                  </a:lnTo>
                  <a:lnTo>
                    <a:pt x="30990" y="411033"/>
                  </a:lnTo>
                  <a:lnTo>
                    <a:pt x="30886" y="410603"/>
                  </a:lnTo>
                  <a:lnTo>
                    <a:pt x="30777" y="410182"/>
                  </a:lnTo>
                  <a:lnTo>
                    <a:pt x="30667" y="409762"/>
                  </a:lnTo>
                  <a:lnTo>
                    <a:pt x="30553" y="409341"/>
                  </a:lnTo>
                  <a:lnTo>
                    <a:pt x="30435" y="408930"/>
                  </a:lnTo>
                  <a:lnTo>
                    <a:pt x="30316" y="408520"/>
                  </a:lnTo>
                  <a:lnTo>
                    <a:pt x="30187" y="408109"/>
                  </a:lnTo>
                  <a:lnTo>
                    <a:pt x="30064" y="407708"/>
                  </a:lnTo>
                  <a:lnTo>
                    <a:pt x="29931" y="407317"/>
                  </a:lnTo>
                  <a:lnTo>
                    <a:pt x="29798" y="406916"/>
                  </a:lnTo>
                  <a:lnTo>
                    <a:pt x="29945" y="406153"/>
                  </a:lnTo>
                  <a:lnTo>
                    <a:pt x="30088" y="405371"/>
                  </a:lnTo>
                  <a:lnTo>
                    <a:pt x="30225" y="404569"/>
                  </a:lnTo>
                  <a:lnTo>
                    <a:pt x="30359" y="403757"/>
                  </a:lnTo>
                  <a:lnTo>
                    <a:pt x="30487" y="402926"/>
                  </a:lnTo>
                  <a:lnTo>
                    <a:pt x="30610" y="402085"/>
                  </a:lnTo>
                  <a:lnTo>
                    <a:pt x="30729" y="401225"/>
                  </a:lnTo>
                  <a:lnTo>
                    <a:pt x="30838" y="400364"/>
                  </a:lnTo>
                  <a:lnTo>
                    <a:pt x="30948" y="399484"/>
                  </a:lnTo>
                  <a:lnTo>
                    <a:pt x="31047" y="398594"/>
                  </a:lnTo>
                  <a:lnTo>
                    <a:pt x="31147" y="397694"/>
                  </a:lnTo>
                  <a:lnTo>
                    <a:pt x="31237" y="396785"/>
                  </a:lnTo>
                  <a:lnTo>
                    <a:pt x="31323" y="395866"/>
                  </a:lnTo>
                  <a:lnTo>
                    <a:pt x="31399" y="394947"/>
                  </a:lnTo>
                  <a:lnTo>
                    <a:pt x="31470" y="394008"/>
                  </a:lnTo>
                  <a:lnTo>
                    <a:pt x="31537" y="393079"/>
                  </a:lnTo>
                  <a:lnTo>
                    <a:pt x="31599" y="392130"/>
                  </a:lnTo>
                  <a:lnTo>
                    <a:pt x="31651" y="391192"/>
                  </a:lnTo>
                  <a:lnTo>
                    <a:pt x="31694" y="390243"/>
                  </a:lnTo>
                  <a:lnTo>
                    <a:pt x="31732" y="389285"/>
                  </a:lnTo>
                  <a:lnTo>
                    <a:pt x="31760" y="388336"/>
                  </a:lnTo>
                  <a:lnTo>
                    <a:pt x="31784" y="387378"/>
                  </a:lnTo>
                  <a:lnTo>
                    <a:pt x="31803" y="386429"/>
                  </a:lnTo>
                  <a:lnTo>
                    <a:pt x="31808" y="385471"/>
                  </a:lnTo>
                  <a:lnTo>
                    <a:pt x="31808" y="384522"/>
                  </a:lnTo>
                  <a:lnTo>
                    <a:pt x="31798" y="383574"/>
                  </a:lnTo>
                  <a:lnTo>
                    <a:pt x="31784" y="382625"/>
                  </a:lnTo>
                  <a:lnTo>
                    <a:pt x="31760" y="381687"/>
                  </a:lnTo>
                  <a:lnTo>
                    <a:pt x="31727" y="380748"/>
                  </a:lnTo>
                  <a:lnTo>
                    <a:pt x="31684" y="379819"/>
                  </a:lnTo>
                  <a:lnTo>
                    <a:pt x="31632" y="378890"/>
                  </a:lnTo>
                  <a:lnTo>
                    <a:pt x="31570" y="377971"/>
                  </a:lnTo>
                  <a:lnTo>
                    <a:pt x="31499" y="377061"/>
                  </a:lnTo>
                  <a:lnTo>
                    <a:pt x="31423" y="376152"/>
                  </a:lnTo>
                  <a:lnTo>
                    <a:pt x="31332" y="375262"/>
                  </a:lnTo>
                  <a:lnTo>
                    <a:pt x="31233" y="374382"/>
                  </a:lnTo>
                  <a:lnTo>
                    <a:pt x="31128" y="373512"/>
                  </a:lnTo>
                  <a:lnTo>
                    <a:pt x="31066" y="373081"/>
                  </a:lnTo>
                  <a:lnTo>
                    <a:pt x="31009" y="372651"/>
                  </a:lnTo>
                  <a:lnTo>
                    <a:pt x="30943" y="372230"/>
                  </a:lnTo>
                  <a:lnTo>
                    <a:pt x="30881" y="371800"/>
                  </a:lnTo>
                  <a:lnTo>
                    <a:pt x="30810" y="371390"/>
                  </a:lnTo>
                  <a:lnTo>
                    <a:pt x="30739" y="370969"/>
                  </a:lnTo>
                  <a:lnTo>
                    <a:pt x="30667" y="370558"/>
                  </a:lnTo>
                  <a:lnTo>
                    <a:pt x="30591" y="370157"/>
                  </a:lnTo>
                  <a:lnTo>
                    <a:pt x="30511" y="369747"/>
                  </a:lnTo>
                  <a:lnTo>
                    <a:pt x="30430" y="369346"/>
                  </a:lnTo>
                  <a:lnTo>
                    <a:pt x="30349" y="368955"/>
                  </a:lnTo>
                  <a:lnTo>
                    <a:pt x="30259" y="368563"/>
                  </a:lnTo>
                  <a:lnTo>
                    <a:pt x="30173" y="368172"/>
                  </a:lnTo>
                  <a:lnTo>
                    <a:pt x="30078" y="367791"/>
                  </a:lnTo>
                  <a:lnTo>
                    <a:pt x="29983" y="367410"/>
                  </a:lnTo>
                  <a:lnTo>
                    <a:pt x="29883" y="367038"/>
                  </a:lnTo>
                  <a:lnTo>
                    <a:pt x="29784" y="366666"/>
                  </a:lnTo>
                  <a:lnTo>
                    <a:pt x="29679" y="366305"/>
                  </a:lnTo>
                  <a:lnTo>
                    <a:pt x="29575" y="365943"/>
                  </a:lnTo>
                  <a:lnTo>
                    <a:pt x="29465" y="365591"/>
                  </a:lnTo>
                  <a:lnTo>
                    <a:pt x="29351" y="365239"/>
                  </a:lnTo>
                  <a:lnTo>
                    <a:pt x="29237" y="364896"/>
                  </a:lnTo>
                  <a:lnTo>
                    <a:pt x="29119" y="364554"/>
                  </a:lnTo>
                  <a:lnTo>
                    <a:pt x="29000" y="364222"/>
                  </a:lnTo>
                  <a:lnTo>
                    <a:pt x="28876" y="363889"/>
                  </a:lnTo>
                  <a:lnTo>
                    <a:pt x="28748" y="363566"/>
                  </a:lnTo>
                  <a:lnTo>
                    <a:pt x="28615" y="363244"/>
                  </a:lnTo>
                  <a:lnTo>
                    <a:pt x="28482" y="362931"/>
                  </a:lnTo>
                  <a:lnTo>
                    <a:pt x="28349" y="362628"/>
                  </a:lnTo>
                  <a:lnTo>
                    <a:pt x="28206" y="362325"/>
                  </a:lnTo>
                  <a:lnTo>
                    <a:pt x="28064" y="362031"/>
                  </a:lnTo>
                  <a:lnTo>
                    <a:pt x="27921" y="361738"/>
                  </a:lnTo>
                  <a:lnTo>
                    <a:pt x="27769" y="361464"/>
                  </a:lnTo>
                  <a:lnTo>
                    <a:pt x="27617" y="361180"/>
                  </a:lnTo>
                  <a:lnTo>
                    <a:pt x="27465" y="360916"/>
                  </a:lnTo>
                  <a:lnTo>
                    <a:pt x="27304" y="360652"/>
                  </a:lnTo>
                  <a:lnTo>
                    <a:pt x="27142" y="360388"/>
                  </a:lnTo>
                  <a:lnTo>
                    <a:pt x="26976" y="360144"/>
                  </a:lnTo>
                  <a:lnTo>
                    <a:pt x="26810" y="359899"/>
                  </a:lnTo>
                  <a:lnTo>
                    <a:pt x="26639" y="359665"/>
                  </a:lnTo>
                  <a:lnTo>
                    <a:pt x="26463" y="359430"/>
                  </a:lnTo>
                  <a:lnTo>
                    <a:pt x="26287" y="359215"/>
                  </a:lnTo>
                  <a:lnTo>
                    <a:pt x="26102" y="359000"/>
                  </a:lnTo>
                  <a:lnTo>
                    <a:pt x="25921" y="358785"/>
                  </a:lnTo>
                  <a:lnTo>
                    <a:pt x="25731" y="358589"/>
                  </a:lnTo>
                  <a:lnTo>
                    <a:pt x="25541" y="358393"/>
                  </a:lnTo>
                  <a:lnTo>
                    <a:pt x="25342" y="358208"/>
                  </a:lnTo>
                  <a:lnTo>
                    <a:pt x="25147" y="358032"/>
                  </a:lnTo>
                  <a:lnTo>
                    <a:pt x="24942" y="357865"/>
                  </a:lnTo>
                  <a:lnTo>
                    <a:pt x="24738" y="357699"/>
                  </a:lnTo>
                  <a:lnTo>
                    <a:pt x="24529" y="357543"/>
                  </a:lnTo>
                  <a:lnTo>
                    <a:pt x="24315" y="357396"/>
                  </a:lnTo>
                  <a:lnTo>
                    <a:pt x="24102" y="357259"/>
                  </a:lnTo>
                  <a:lnTo>
                    <a:pt x="23878" y="357132"/>
                  </a:lnTo>
                  <a:lnTo>
                    <a:pt x="23707" y="355558"/>
                  </a:lnTo>
                  <a:lnTo>
                    <a:pt x="23541" y="353964"/>
                  </a:lnTo>
                  <a:lnTo>
                    <a:pt x="23379" y="352350"/>
                  </a:lnTo>
                  <a:lnTo>
                    <a:pt x="23232" y="350717"/>
                  </a:lnTo>
                  <a:lnTo>
                    <a:pt x="23090" y="349064"/>
                  </a:lnTo>
                  <a:lnTo>
                    <a:pt x="22957" y="347402"/>
                  </a:lnTo>
                  <a:lnTo>
                    <a:pt x="22833" y="345720"/>
                  </a:lnTo>
                  <a:lnTo>
                    <a:pt x="22719" y="344028"/>
                  </a:lnTo>
                  <a:lnTo>
                    <a:pt x="22614" y="342317"/>
                  </a:lnTo>
                  <a:lnTo>
                    <a:pt x="22519" y="340606"/>
                  </a:lnTo>
                  <a:lnTo>
                    <a:pt x="22434" y="338875"/>
                  </a:lnTo>
                  <a:lnTo>
                    <a:pt x="22401" y="338005"/>
                  </a:lnTo>
                  <a:lnTo>
                    <a:pt x="22363" y="337134"/>
                  </a:lnTo>
                  <a:lnTo>
                    <a:pt x="22329" y="336264"/>
                  </a:lnTo>
                  <a:lnTo>
                    <a:pt x="22301" y="335394"/>
                  </a:lnTo>
                  <a:lnTo>
                    <a:pt x="22277" y="334514"/>
                  </a:lnTo>
                  <a:lnTo>
                    <a:pt x="22253" y="333643"/>
                  </a:lnTo>
                  <a:lnTo>
                    <a:pt x="22234" y="332763"/>
                  </a:lnTo>
                  <a:lnTo>
                    <a:pt x="22215" y="331883"/>
                  </a:lnTo>
                  <a:lnTo>
                    <a:pt x="22201" y="331003"/>
                  </a:lnTo>
                  <a:lnTo>
                    <a:pt x="22192" y="330123"/>
                  </a:lnTo>
                  <a:lnTo>
                    <a:pt x="22182" y="329243"/>
                  </a:lnTo>
                  <a:lnTo>
                    <a:pt x="22177" y="328363"/>
                  </a:lnTo>
                  <a:lnTo>
                    <a:pt x="22177" y="327483"/>
                  </a:lnTo>
                  <a:lnTo>
                    <a:pt x="22177" y="326603"/>
                  </a:lnTo>
                  <a:lnTo>
                    <a:pt x="22182" y="325713"/>
                  </a:lnTo>
                  <a:lnTo>
                    <a:pt x="22192" y="324833"/>
                  </a:lnTo>
                  <a:lnTo>
                    <a:pt x="22206" y="323953"/>
                  </a:lnTo>
                  <a:lnTo>
                    <a:pt x="22220" y="323072"/>
                  </a:lnTo>
                  <a:lnTo>
                    <a:pt x="22239" y="322192"/>
                  </a:lnTo>
                  <a:lnTo>
                    <a:pt x="22263" y="321312"/>
                  </a:lnTo>
                  <a:lnTo>
                    <a:pt x="22287" y="320432"/>
                  </a:lnTo>
                  <a:lnTo>
                    <a:pt x="22315" y="319552"/>
                  </a:lnTo>
                  <a:lnTo>
                    <a:pt x="22348" y="318672"/>
                  </a:lnTo>
                  <a:lnTo>
                    <a:pt x="22386" y="317792"/>
                  </a:lnTo>
                  <a:lnTo>
                    <a:pt x="22429" y="316922"/>
                  </a:lnTo>
                  <a:lnTo>
                    <a:pt x="22472" y="316041"/>
                  </a:lnTo>
                  <a:lnTo>
                    <a:pt x="22524" y="315171"/>
                  </a:lnTo>
                  <a:lnTo>
                    <a:pt x="22576" y="314301"/>
                  </a:lnTo>
                  <a:lnTo>
                    <a:pt x="22633" y="313431"/>
                  </a:lnTo>
                  <a:lnTo>
                    <a:pt x="22691" y="312570"/>
                  </a:lnTo>
                  <a:lnTo>
                    <a:pt x="22757" y="311700"/>
                  </a:lnTo>
                  <a:lnTo>
                    <a:pt x="22828" y="310839"/>
                  </a:lnTo>
                  <a:lnTo>
                    <a:pt x="22900" y="309979"/>
                  </a:lnTo>
                  <a:lnTo>
                    <a:pt x="22976" y="309128"/>
                  </a:lnTo>
                  <a:lnTo>
                    <a:pt x="23056" y="308267"/>
                  </a:lnTo>
                  <a:lnTo>
                    <a:pt x="23142" y="307417"/>
                  </a:lnTo>
                  <a:lnTo>
                    <a:pt x="23232" y="306576"/>
                  </a:lnTo>
                  <a:lnTo>
                    <a:pt x="23327" y="305725"/>
                  </a:lnTo>
                  <a:lnTo>
                    <a:pt x="23427" y="304884"/>
                  </a:lnTo>
                  <a:lnTo>
                    <a:pt x="23527" y="304053"/>
                  </a:lnTo>
                  <a:lnTo>
                    <a:pt x="23636" y="303212"/>
                  </a:lnTo>
                  <a:lnTo>
                    <a:pt x="23745" y="302380"/>
                  </a:lnTo>
                  <a:lnTo>
                    <a:pt x="23783" y="302332"/>
                  </a:lnTo>
                  <a:lnTo>
                    <a:pt x="23821" y="302283"/>
                  </a:lnTo>
                  <a:lnTo>
                    <a:pt x="23850" y="302224"/>
                  </a:lnTo>
                  <a:lnTo>
                    <a:pt x="23878" y="302156"/>
                  </a:lnTo>
                  <a:lnTo>
                    <a:pt x="23902" y="302097"/>
                  </a:lnTo>
                  <a:lnTo>
                    <a:pt x="23926" y="302019"/>
                  </a:lnTo>
                  <a:lnTo>
                    <a:pt x="23940" y="301950"/>
                  </a:lnTo>
                  <a:lnTo>
                    <a:pt x="23954" y="301872"/>
                  </a:lnTo>
                  <a:lnTo>
                    <a:pt x="23964" y="301794"/>
                  </a:lnTo>
                  <a:lnTo>
                    <a:pt x="23969" y="301716"/>
                  </a:lnTo>
                  <a:lnTo>
                    <a:pt x="23973" y="301628"/>
                  </a:lnTo>
                  <a:lnTo>
                    <a:pt x="23973" y="301549"/>
                  </a:lnTo>
                  <a:lnTo>
                    <a:pt x="23969" y="301461"/>
                  </a:lnTo>
                  <a:lnTo>
                    <a:pt x="23959" y="301383"/>
                  </a:lnTo>
                  <a:lnTo>
                    <a:pt x="23950" y="301295"/>
                  </a:lnTo>
                  <a:lnTo>
                    <a:pt x="23930" y="301217"/>
                  </a:lnTo>
                  <a:lnTo>
                    <a:pt x="24073" y="300288"/>
                  </a:lnTo>
                  <a:lnTo>
                    <a:pt x="24216" y="299369"/>
                  </a:lnTo>
                  <a:lnTo>
                    <a:pt x="24368" y="298449"/>
                  </a:lnTo>
                  <a:lnTo>
                    <a:pt x="24524" y="297540"/>
                  </a:lnTo>
                  <a:lnTo>
                    <a:pt x="24691" y="296631"/>
                  </a:lnTo>
                  <a:lnTo>
                    <a:pt x="24857" y="295741"/>
                  </a:lnTo>
                  <a:lnTo>
                    <a:pt x="25037" y="294841"/>
                  </a:lnTo>
                  <a:lnTo>
                    <a:pt x="25218" y="293961"/>
                  </a:lnTo>
                  <a:lnTo>
                    <a:pt x="25408" y="293081"/>
                  </a:lnTo>
                  <a:lnTo>
                    <a:pt x="25603" y="292211"/>
                  </a:lnTo>
                  <a:lnTo>
                    <a:pt x="25802" y="291350"/>
                  </a:lnTo>
                  <a:lnTo>
                    <a:pt x="26011" y="290499"/>
                  </a:lnTo>
                  <a:lnTo>
                    <a:pt x="26225" y="289648"/>
                  </a:lnTo>
                  <a:lnTo>
                    <a:pt x="26448" y="288817"/>
                  </a:lnTo>
                  <a:lnTo>
                    <a:pt x="26677" y="287986"/>
                  </a:lnTo>
                  <a:lnTo>
                    <a:pt x="26909" y="287165"/>
                  </a:lnTo>
                  <a:lnTo>
                    <a:pt x="27156" y="286353"/>
                  </a:lnTo>
                  <a:lnTo>
                    <a:pt x="27403" y="285541"/>
                  </a:lnTo>
                  <a:lnTo>
                    <a:pt x="27660" y="284749"/>
                  </a:lnTo>
                  <a:lnTo>
                    <a:pt x="27926" y="283967"/>
                  </a:lnTo>
                  <a:lnTo>
                    <a:pt x="28197" y="283194"/>
                  </a:lnTo>
                  <a:lnTo>
                    <a:pt x="28472" y="282432"/>
                  </a:lnTo>
                  <a:lnTo>
                    <a:pt x="28757" y="281669"/>
                  </a:lnTo>
                  <a:lnTo>
                    <a:pt x="29052" y="280926"/>
                  </a:lnTo>
                  <a:lnTo>
                    <a:pt x="29351" y="280192"/>
                  </a:lnTo>
                  <a:lnTo>
                    <a:pt x="29660" y="279469"/>
                  </a:lnTo>
                  <a:lnTo>
                    <a:pt x="29978" y="278765"/>
                  </a:lnTo>
                  <a:lnTo>
                    <a:pt x="30302" y="278061"/>
                  </a:lnTo>
                  <a:lnTo>
                    <a:pt x="30634" y="277376"/>
                  </a:lnTo>
                  <a:lnTo>
                    <a:pt x="30976" y="276692"/>
                  </a:lnTo>
                  <a:lnTo>
                    <a:pt x="31323" y="276027"/>
                  </a:lnTo>
                  <a:lnTo>
                    <a:pt x="31679" y="275381"/>
                  </a:lnTo>
                  <a:lnTo>
                    <a:pt x="31746" y="275244"/>
                  </a:lnTo>
                  <a:lnTo>
                    <a:pt x="31808" y="275107"/>
                  </a:lnTo>
                  <a:lnTo>
                    <a:pt x="31855" y="274970"/>
                  </a:lnTo>
                  <a:lnTo>
                    <a:pt x="31893" y="274824"/>
                  </a:lnTo>
                  <a:lnTo>
                    <a:pt x="31922" y="274687"/>
                  </a:lnTo>
                  <a:lnTo>
                    <a:pt x="31941" y="274540"/>
                  </a:lnTo>
                  <a:lnTo>
                    <a:pt x="31950" y="274384"/>
                  </a:lnTo>
                  <a:lnTo>
                    <a:pt x="31955" y="274237"/>
                  </a:lnTo>
                  <a:lnTo>
                    <a:pt x="32359" y="274550"/>
                  </a:lnTo>
                  <a:lnTo>
                    <a:pt x="32763" y="274853"/>
                  </a:lnTo>
                  <a:lnTo>
                    <a:pt x="33171" y="275137"/>
                  </a:lnTo>
                  <a:lnTo>
                    <a:pt x="33584" y="275411"/>
                  </a:lnTo>
                  <a:lnTo>
                    <a:pt x="34002" y="275675"/>
                  </a:lnTo>
                  <a:lnTo>
                    <a:pt x="34425" y="275919"/>
                  </a:lnTo>
                  <a:lnTo>
                    <a:pt x="34853" y="276144"/>
                  </a:lnTo>
                  <a:lnTo>
                    <a:pt x="35280" y="276369"/>
                  </a:lnTo>
                  <a:lnTo>
                    <a:pt x="35708" y="276574"/>
                  </a:lnTo>
                  <a:lnTo>
                    <a:pt x="36145" y="276770"/>
                  </a:lnTo>
                  <a:lnTo>
                    <a:pt x="36582" y="276956"/>
                  </a:lnTo>
                  <a:lnTo>
                    <a:pt x="37019" y="277122"/>
                  </a:lnTo>
                  <a:lnTo>
                    <a:pt x="37461" y="277288"/>
                  </a:lnTo>
                  <a:lnTo>
                    <a:pt x="37903" y="277435"/>
                  </a:lnTo>
                  <a:lnTo>
                    <a:pt x="38345" y="277581"/>
                  </a:lnTo>
                  <a:lnTo>
                    <a:pt x="38791" y="277709"/>
                  </a:lnTo>
                  <a:lnTo>
                    <a:pt x="39238" y="277826"/>
                  </a:lnTo>
                  <a:lnTo>
                    <a:pt x="39685" y="277943"/>
                  </a:lnTo>
                  <a:lnTo>
                    <a:pt x="40131" y="278051"/>
                  </a:lnTo>
                  <a:lnTo>
                    <a:pt x="40578" y="278149"/>
                  </a:lnTo>
                  <a:lnTo>
                    <a:pt x="41024" y="278237"/>
                  </a:lnTo>
                  <a:lnTo>
                    <a:pt x="41476" y="278315"/>
                  </a:lnTo>
                  <a:lnTo>
                    <a:pt x="41922" y="278393"/>
                  </a:lnTo>
                  <a:lnTo>
                    <a:pt x="42369" y="278462"/>
                  </a:lnTo>
                  <a:lnTo>
                    <a:pt x="43257" y="278579"/>
                  </a:lnTo>
                  <a:lnTo>
                    <a:pt x="44141" y="278667"/>
                  </a:lnTo>
                  <a:lnTo>
                    <a:pt x="45015" y="278745"/>
                  </a:lnTo>
                  <a:lnTo>
                    <a:pt x="45885" y="278814"/>
                  </a:lnTo>
                  <a:lnTo>
                    <a:pt x="46478" y="278833"/>
                  </a:lnTo>
                  <a:lnTo>
                    <a:pt x="47063" y="278823"/>
                  </a:lnTo>
                  <a:lnTo>
                    <a:pt x="47638" y="278804"/>
                  </a:lnTo>
                  <a:lnTo>
                    <a:pt x="47923" y="278774"/>
                  </a:lnTo>
                  <a:lnTo>
                    <a:pt x="48208" y="278755"/>
                  </a:lnTo>
                  <a:lnTo>
                    <a:pt x="48488" y="278716"/>
                  </a:lnTo>
                  <a:lnTo>
                    <a:pt x="48768" y="278677"/>
                  </a:lnTo>
                  <a:lnTo>
                    <a:pt x="49049" y="278638"/>
                  </a:lnTo>
                  <a:lnTo>
                    <a:pt x="49324" y="278579"/>
                  </a:lnTo>
                  <a:lnTo>
                    <a:pt x="49600" y="278530"/>
                  </a:lnTo>
                  <a:lnTo>
                    <a:pt x="49871" y="278462"/>
                  </a:lnTo>
                  <a:lnTo>
                    <a:pt x="50141" y="278393"/>
                  </a:lnTo>
                  <a:lnTo>
                    <a:pt x="50412" y="278325"/>
                  </a:lnTo>
                  <a:lnTo>
                    <a:pt x="50612" y="278843"/>
                  </a:lnTo>
                  <a:lnTo>
                    <a:pt x="50807" y="279371"/>
                  </a:lnTo>
                  <a:lnTo>
                    <a:pt x="50997" y="279899"/>
                  </a:lnTo>
                  <a:lnTo>
                    <a:pt x="51187" y="280427"/>
                  </a:lnTo>
                  <a:lnTo>
                    <a:pt x="51372" y="280955"/>
                  </a:lnTo>
                  <a:lnTo>
                    <a:pt x="51557" y="281483"/>
                  </a:lnTo>
                  <a:lnTo>
                    <a:pt x="51738" y="282021"/>
                  </a:lnTo>
                  <a:lnTo>
                    <a:pt x="51914" y="282549"/>
                  </a:lnTo>
                  <a:lnTo>
                    <a:pt x="52085" y="283087"/>
                  </a:lnTo>
                  <a:lnTo>
                    <a:pt x="52256" y="283625"/>
                  </a:lnTo>
                  <a:lnTo>
                    <a:pt x="52427" y="284163"/>
                  </a:lnTo>
                  <a:lnTo>
                    <a:pt x="52588" y="284700"/>
                  </a:lnTo>
                  <a:lnTo>
                    <a:pt x="52750" y="285248"/>
                  </a:lnTo>
                  <a:lnTo>
                    <a:pt x="52906" y="285786"/>
                  </a:lnTo>
                  <a:lnTo>
                    <a:pt x="53215" y="286871"/>
                  </a:lnTo>
                  <a:lnTo>
                    <a:pt x="53515" y="287967"/>
                  </a:lnTo>
                  <a:lnTo>
                    <a:pt x="53800" y="289062"/>
                  </a:lnTo>
                  <a:lnTo>
                    <a:pt x="54070" y="290167"/>
                  </a:lnTo>
                  <a:lnTo>
                    <a:pt x="54337" y="291282"/>
                  </a:lnTo>
                  <a:lnTo>
                    <a:pt x="54588" y="292396"/>
                  </a:lnTo>
                  <a:lnTo>
                    <a:pt x="54831" y="293511"/>
                  </a:lnTo>
                  <a:lnTo>
                    <a:pt x="55059" y="294636"/>
                  </a:lnTo>
                  <a:lnTo>
                    <a:pt x="55282" y="295760"/>
                  </a:lnTo>
                  <a:lnTo>
                    <a:pt x="55491" y="296895"/>
                  </a:lnTo>
                  <a:lnTo>
                    <a:pt x="55691" y="298029"/>
                  </a:lnTo>
                  <a:lnTo>
                    <a:pt x="55885" y="299173"/>
                  </a:lnTo>
                  <a:lnTo>
                    <a:pt x="56066" y="300317"/>
                  </a:lnTo>
                  <a:lnTo>
                    <a:pt x="56237" y="301471"/>
                  </a:lnTo>
                  <a:lnTo>
                    <a:pt x="56403" y="302625"/>
                  </a:lnTo>
                  <a:lnTo>
                    <a:pt x="56560" y="303789"/>
                  </a:lnTo>
                  <a:lnTo>
                    <a:pt x="56702" y="304943"/>
                  </a:lnTo>
                  <a:lnTo>
                    <a:pt x="56840" y="306116"/>
                  </a:lnTo>
                  <a:lnTo>
                    <a:pt x="56973" y="307280"/>
                  </a:lnTo>
                  <a:lnTo>
                    <a:pt x="57092" y="308463"/>
                  </a:lnTo>
                  <a:lnTo>
                    <a:pt x="57206" y="309636"/>
                  </a:lnTo>
                  <a:lnTo>
                    <a:pt x="57311" y="310820"/>
                  </a:lnTo>
                  <a:lnTo>
                    <a:pt x="57410" y="312003"/>
                  </a:lnTo>
                  <a:lnTo>
                    <a:pt x="57501" y="313196"/>
                  </a:lnTo>
                  <a:lnTo>
                    <a:pt x="57586" y="314389"/>
                  </a:lnTo>
                  <a:lnTo>
                    <a:pt x="57662" y="315582"/>
                  </a:lnTo>
                  <a:lnTo>
                    <a:pt x="57733" y="316785"/>
                  </a:lnTo>
                  <a:lnTo>
                    <a:pt x="57795" y="317978"/>
                  </a:lnTo>
                  <a:lnTo>
                    <a:pt x="57852" y="319190"/>
                  </a:lnTo>
                  <a:lnTo>
                    <a:pt x="57904" y="320393"/>
                  </a:lnTo>
                  <a:lnTo>
                    <a:pt x="57947" y="321606"/>
                  </a:lnTo>
                  <a:lnTo>
                    <a:pt x="57990" y="322818"/>
                  </a:lnTo>
                  <a:lnTo>
                    <a:pt x="58023" y="324041"/>
                  </a:lnTo>
                  <a:lnTo>
                    <a:pt x="58052" y="325253"/>
                  </a:lnTo>
                  <a:lnTo>
                    <a:pt x="58076" y="326475"/>
                  </a:lnTo>
                  <a:lnTo>
                    <a:pt x="58095" y="327708"/>
                  </a:lnTo>
                  <a:lnTo>
                    <a:pt x="58109" y="328930"/>
                  </a:lnTo>
                  <a:lnTo>
                    <a:pt x="58114" y="330162"/>
                  </a:lnTo>
                  <a:lnTo>
                    <a:pt x="58118" y="331394"/>
                  </a:lnTo>
                  <a:lnTo>
                    <a:pt x="58118" y="332626"/>
                  </a:lnTo>
                  <a:lnTo>
                    <a:pt x="58118" y="333858"/>
                  </a:lnTo>
                  <a:lnTo>
                    <a:pt x="58109" y="335100"/>
                  </a:lnTo>
                  <a:lnTo>
                    <a:pt x="58099" y="336342"/>
                  </a:lnTo>
                  <a:lnTo>
                    <a:pt x="58085" y="337584"/>
                  </a:lnTo>
                  <a:lnTo>
                    <a:pt x="58066" y="338826"/>
                  </a:lnTo>
                  <a:lnTo>
                    <a:pt x="58042" y="340068"/>
                  </a:lnTo>
                  <a:lnTo>
                    <a:pt x="58019" y="341320"/>
                  </a:lnTo>
                  <a:lnTo>
                    <a:pt x="57966" y="343813"/>
                  </a:lnTo>
                  <a:lnTo>
                    <a:pt x="57900" y="346326"/>
                  </a:lnTo>
                  <a:lnTo>
                    <a:pt x="57828" y="348830"/>
                  </a:lnTo>
                  <a:lnTo>
                    <a:pt x="57752" y="351343"/>
                  </a:lnTo>
                  <a:lnTo>
                    <a:pt x="57667" y="353866"/>
                  </a:lnTo>
                  <a:lnTo>
                    <a:pt x="57463" y="354052"/>
                  </a:lnTo>
                  <a:lnTo>
                    <a:pt x="57258" y="354247"/>
                  </a:lnTo>
                  <a:lnTo>
                    <a:pt x="57054" y="354453"/>
                  </a:lnTo>
                  <a:lnTo>
                    <a:pt x="56855" y="354668"/>
                  </a:lnTo>
                  <a:lnTo>
                    <a:pt x="56655" y="354883"/>
                  </a:lnTo>
                  <a:lnTo>
                    <a:pt x="56460" y="355108"/>
                  </a:lnTo>
                  <a:lnTo>
                    <a:pt x="56270" y="355342"/>
                  </a:lnTo>
                  <a:lnTo>
                    <a:pt x="56080" y="355587"/>
                  </a:lnTo>
                  <a:lnTo>
                    <a:pt x="55890" y="355831"/>
                  </a:lnTo>
                  <a:lnTo>
                    <a:pt x="55705" y="356086"/>
                  </a:lnTo>
                  <a:lnTo>
                    <a:pt x="55524" y="356350"/>
                  </a:lnTo>
                  <a:lnTo>
                    <a:pt x="55348" y="356624"/>
                  </a:lnTo>
                  <a:lnTo>
                    <a:pt x="55173" y="356907"/>
                  </a:lnTo>
                  <a:lnTo>
                    <a:pt x="54997" y="357200"/>
                  </a:lnTo>
                  <a:lnTo>
                    <a:pt x="54831" y="357494"/>
                  </a:lnTo>
                  <a:lnTo>
                    <a:pt x="54664" y="357797"/>
                  </a:lnTo>
                  <a:lnTo>
                    <a:pt x="54498" y="358120"/>
                  </a:lnTo>
                  <a:lnTo>
                    <a:pt x="54341" y="358442"/>
                  </a:lnTo>
                  <a:lnTo>
                    <a:pt x="54184" y="358775"/>
                  </a:lnTo>
                  <a:lnTo>
                    <a:pt x="54032" y="359107"/>
                  </a:lnTo>
                  <a:lnTo>
                    <a:pt x="53885" y="359459"/>
                  </a:lnTo>
                  <a:lnTo>
                    <a:pt x="53738" y="359821"/>
                  </a:lnTo>
                  <a:lnTo>
                    <a:pt x="53600" y="360193"/>
                  </a:lnTo>
                  <a:lnTo>
                    <a:pt x="53462" y="360564"/>
                  </a:lnTo>
                  <a:lnTo>
                    <a:pt x="53329" y="360956"/>
                  </a:lnTo>
                  <a:lnTo>
                    <a:pt x="53206" y="361356"/>
                  </a:lnTo>
                  <a:lnTo>
                    <a:pt x="53082" y="361757"/>
                  </a:lnTo>
                  <a:lnTo>
                    <a:pt x="52959" y="362178"/>
                  </a:lnTo>
                  <a:lnTo>
                    <a:pt x="52845" y="362608"/>
                  </a:lnTo>
                  <a:lnTo>
                    <a:pt x="52735" y="363038"/>
                  </a:lnTo>
                  <a:lnTo>
                    <a:pt x="52631" y="363488"/>
                  </a:lnTo>
                  <a:lnTo>
                    <a:pt x="52531" y="363948"/>
                  </a:lnTo>
                  <a:lnTo>
                    <a:pt x="52427" y="364456"/>
                  </a:lnTo>
                  <a:lnTo>
                    <a:pt x="52327" y="364965"/>
                  </a:lnTo>
                  <a:lnTo>
                    <a:pt x="52237" y="365483"/>
                  </a:lnTo>
                  <a:lnTo>
                    <a:pt x="52146" y="366001"/>
                  </a:lnTo>
                  <a:lnTo>
                    <a:pt x="52061" y="366529"/>
                  </a:lnTo>
                  <a:lnTo>
                    <a:pt x="51985" y="367057"/>
                  </a:lnTo>
                  <a:lnTo>
                    <a:pt x="51909" y="367595"/>
                  </a:lnTo>
                  <a:lnTo>
                    <a:pt x="51838" y="368143"/>
                  </a:lnTo>
                  <a:lnTo>
                    <a:pt x="51771" y="368681"/>
                  </a:lnTo>
                  <a:lnTo>
                    <a:pt x="51709" y="369238"/>
                  </a:lnTo>
                  <a:lnTo>
                    <a:pt x="51652" y="369786"/>
                  </a:lnTo>
                  <a:lnTo>
                    <a:pt x="51600" y="370343"/>
                  </a:lnTo>
                  <a:lnTo>
                    <a:pt x="51552" y="370910"/>
                  </a:lnTo>
                  <a:lnTo>
                    <a:pt x="51510" y="371468"/>
                  </a:lnTo>
                  <a:lnTo>
                    <a:pt x="51467" y="372035"/>
                  </a:lnTo>
                  <a:lnTo>
                    <a:pt x="51434" y="372612"/>
                  </a:lnTo>
                  <a:lnTo>
                    <a:pt x="51400" y="373179"/>
                  </a:lnTo>
                  <a:lnTo>
                    <a:pt x="51372" y="373756"/>
                  </a:lnTo>
                  <a:lnTo>
                    <a:pt x="51348" y="374333"/>
                  </a:lnTo>
                  <a:lnTo>
                    <a:pt x="51324" y="374920"/>
                  </a:lnTo>
                  <a:lnTo>
                    <a:pt x="51310" y="375497"/>
                  </a:lnTo>
                  <a:lnTo>
                    <a:pt x="51296" y="376083"/>
                  </a:lnTo>
                  <a:lnTo>
                    <a:pt x="51286" y="376670"/>
                  </a:lnTo>
                  <a:lnTo>
                    <a:pt x="51277" y="377267"/>
                  </a:lnTo>
                  <a:lnTo>
                    <a:pt x="51272" y="377853"/>
                  </a:lnTo>
                  <a:lnTo>
                    <a:pt x="51272" y="378440"/>
                  </a:lnTo>
                  <a:lnTo>
                    <a:pt x="51277" y="379037"/>
                  </a:lnTo>
                  <a:lnTo>
                    <a:pt x="51282" y="379633"/>
                  </a:lnTo>
                  <a:lnTo>
                    <a:pt x="51291" y="380220"/>
                  </a:lnTo>
                  <a:lnTo>
                    <a:pt x="51301" y="380816"/>
                  </a:lnTo>
                  <a:lnTo>
                    <a:pt x="51334" y="382009"/>
                  </a:lnTo>
                  <a:lnTo>
                    <a:pt x="51377" y="383202"/>
                  </a:lnTo>
                  <a:lnTo>
                    <a:pt x="51429" y="384395"/>
                  </a:lnTo>
                  <a:lnTo>
                    <a:pt x="51495" y="385579"/>
                  </a:lnTo>
                  <a:lnTo>
                    <a:pt x="51567" y="386762"/>
                  </a:lnTo>
                  <a:lnTo>
                    <a:pt x="51647" y="387935"/>
                  </a:lnTo>
                  <a:lnTo>
                    <a:pt x="51733" y="389109"/>
                  </a:lnTo>
                  <a:lnTo>
                    <a:pt x="51828" y="390272"/>
                  </a:lnTo>
                  <a:lnTo>
                    <a:pt x="51933" y="391426"/>
                  </a:lnTo>
                  <a:lnTo>
                    <a:pt x="52042" y="392570"/>
                  </a:lnTo>
                  <a:lnTo>
                    <a:pt x="52156" y="393695"/>
                  </a:lnTo>
                  <a:lnTo>
                    <a:pt x="52275" y="394810"/>
                  </a:lnTo>
                  <a:lnTo>
                    <a:pt x="52398" y="395915"/>
                  </a:lnTo>
                  <a:lnTo>
                    <a:pt x="52526" y="397000"/>
                  </a:lnTo>
                  <a:lnTo>
                    <a:pt x="52659" y="398066"/>
                  </a:lnTo>
                  <a:lnTo>
                    <a:pt x="52792" y="399112"/>
                  </a:lnTo>
                  <a:lnTo>
                    <a:pt x="52925" y="400139"/>
                  </a:lnTo>
                  <a:lnTo>
                    <a:pt x="52949" y="400296"/>
                  </a:lnTo>
                  <a:lnTo>
                    <a:pt x="52978" y="400433"/>
                  </a:lnTo>
                  <a:lnTo>
                    <a:pt x="53011" y="400560"/>
                  </a:lnTo>
                  <a:lnTo>
                    <a:pt x="53054" y="400677"/>
                  </a:lnTo>
                  <a:lnTo>
                    <a:pt x="53097" y="400785"/>
                  </a:lnTo>
                  <a:lnTo>
                    <a:pt x="53144" y="400873"/>
                  </a:lnTo>
                  <a:lnTo>
                    <a:pt x="53192" y="400961"/>
                  </a:lnTo>
                  <a:lnTo>
                    <a:pt x="53244" y="401039"/>
                  </a:lnTo>
                  <a:lnTo>
                    <a:pt x="53130" y="401420"/>
                  </a:lnTo>
                  <a:lnTo>
                    <a:pt x="53016" y="401811"/>
                  </a:lnTo>
                  <a:lnTo>
                    <a:pt x="52911" y="402193"/>
                  </a:lnTo>
                  <a:lnTo>
                    <a:pt x="52807" y="402594"/>
                  </a:lnTo>
                  <a:lnTo>
                    <a:pt x="52712" y="402985"/>
                  </a:lnTo>
                  <a:lnTo>
                    <a:pt x="52617" y="403386"/>
                  </a:lnTo>
                  <a:lnTo>
                    <a:pt x="52526" y="403787"/>
                  </a:lnTo>
                  <a:lnTo>
                    <a:pt x="52441" y="404188"/>
                  </a:lnTo>
                  <a:lnTo>
                    <a:pt x="52360" y="404598"/>
                  </a:lnTo>
                  <a:lnTo>
                    <a:pt x="52279" y="405009"/>
                  </a:lnTo>
                  <a:lnTo>
                    <a:pt x="52208" y="405420"/>
                  </a:lnTo>
                  <a:lnTo>
                    <a:pt x="52137" y="405830"/>
                  </a:lnTo>
                  <a:lnTo>
                    <a:pt x="52070" y="406251"/>
                  </a:lnTo>
                  <a:lnTo>
                    <a:pt x="52009" y="406671"/>
                  </a:lnTo>
                  <a:lnTo>
                    <a:pt x="51952" y="407082"/>
                  </a:lnTo>
                  <a:lnTo>
                    <a:pt x="51895" y="407512"/>
                  </a:lnTo>
                  <a:lnTo>
                    <a:pt x="51847" y="407933"/>
                  </a:lnTo>
                  <a:lnTo>
                    <a:pt x="51795" y="408353"/>
                  </a:lnTo>
                  <a:lnTo>
                    <a:pt x="51752" y="408784"/>
                  </a:lnTo>
                  <a:lnTo>
                    <a:pt x="51709" y="409214"/>
                  </a:lnTo>
                  <a:lnTo>
                    <a:pt x="51671" y="409644"/>
                  </a:lnTo>
                  <a:lnTo>
                    <a:pt x="51638" y="410074"/>
                  </a:lnTo>
                  <a:lnTo>
                    <a:pt x="51605" y="410514"/>
                  </a:lnTo>
                  <a:lnTo>
                    <a:pt x="51576" y="410945"/>
                  </a:lnTo>
                  <a:lnTo>
                    <a:pt x="51552" y="411385"/>
                  </a:lnTo>
                  <a:lnTo>
                    <a:pt x="51529" y="411815"/>
                  </a:lnTo>
                  <a:lnTo>
                    <a:pt x="51491" y="412695"/>
                  </a:lnTo>
                  <a:lnTo>
                    <a:pt x="51462" y="413575"/>
                  </a:lnTo>
                  <a:lnTo>
                    <a:pt x="51448" y="414465"/>
                  </a:lnTo>
                  <a:lnTo>
                    <a:pt x="51438" y="415355"/>
                  </a:lnTo>
                  <a:lnTo>
                    <a:pt x="51438" y="416245"/>
                  </a:lnTo>
                  <a:lnTo>
                    <a:pt x="51453" y="417135"/>
                  </a:lnTo>
                  <a:lnTo>
                    <a:pt x="51467" y="418034"/>
                  </a:lnTo>
                  <a:lnTo>
                    <a:pt x="51491" y="418924"/>
                  </a:lnTo>
                  <a:lnTo>
                    <a:pt x="51524" y="419814"/>
                  </a:lnTo>
                  <a:lnTo>
                    <a:pt x="51562" y="420714"/>
                  </a:lnTo>
                  <a:lnTo>
                    <a:pt x="51605" y="421604"/>
                  </a:lnTo>
                  <a:lnTo>
                    <a:pt x="51652" y="422494"/>
                  </a:lnTo>
                  <a:lnTo>
                    <a:pt x="51705" y="423374"/>
                  </a:lnTo>
                  <a:lnTo>
                    <a:pt x="51762" y="424263"/>
                  </a:lnTo>
                  <a:lnTo>
                    <a:pt x="51823" y="425144"/>
                  </a:lnTo>
                  <a:lnTo>
                    <a:pt x="51947" y="426884"/>
                  </a:lnTo>
                  <a:lnTo>
                    <a:pt x="52080" y="428615"/>
                  </a:lnTo>
                  <a:lnTo>
                    <a:pt x="52094" y="428772"/>
                  </a:lnTo>
                  <a:lnTo>
                    <a:pt x="52113" y="428928"/>
                  </a:lnTo>
                  <a:lnTo>
                    <a:pt x="52137" y="429065"/>
                  </a:lnTo>
                  <a:lnTo>
                    <a:pt x="52165" y="429202"/>
                  </a:lnTo>
                  <a:lnTo>
                    <a:pt x="52199" y="429319"/>
                  </a:lnTo>
                  <a:lnTo>
                    <a:pt x="52237" y="429427"/>
                  </a:lnTo>
                  <a:lnTo>
                    <a:pt x="52275" y="429524"/>
                  </a:lnTo>
                  <a:lnTo>
                    <a:pt x="52317" y="429603"/>
                  </a:lnTo>
                  <a:lnTo>
                    <a:pt x="52365" y="429681"/>
                  </a:lnTo>
                  <a:lnTo>
                    <a:pt x="52412" y="429749"/>
                  </a:lnTo>
                  <a:lnTo>
                    <a:pt x="52465" y="429808"/>
                  </a:lnTo>
                  <a:lnTo>
                    <a:pt x="52522" y="429857"/>
                  </a:lnTo>
                  <a:lnTo>
                    <a:pt x="52574" y="429896"/>
                  </a:lnTo>
                  <a:lnTo>
                    <a:pt x="52636" y="429916"/>
                  </a:lnTo>
                  <a:lnTo>
                    <a:pt x="52693" y="429935"/>
                  </a:lnTo>
                  <a:lnTo>
                    <a:pt x="52754" y="429945"/>
                  </a:lnTo>
                  <a:lnTo>
                    <a:pt x="52811" y="430043"/>
                  </a:lnTo>
                  <a:lnTo>
                    <a:pt x="52873" y="430131"/>
                  </a:lnTo>
                  <a:lnTo>
                    <a:pt x="52940" y="430219"/>
                  </a:lnTo>
                  <a:lnTo>
                    <a:pt x="53006" y="430277"/>
                  </a:lnTo>
                  <a:lnTo>
                    <a:pt x="53082" y="430336"/>
                  </a:lnTo>
                  <a:lnTo>
                    <a:pt x="53163" y="430375"/>
                  </a:lnTo>
                  <a:lnTo>
                    <a:pt x="53249" y="430405"/>
                  </a:lnTo>
                  <a:lnTo>
                    <a:pt x="53339" y="430414"/>
                  </a:lnTo>
                  <a:lnTo>
                    <a:pt x="55092" y="430463"/>
                  </a:lnTo>
                  <a:lnTo>
                    <a:pt x="56864" y="430532"/>
                  </a:lnTo>
                  <a:lnTo>
                    <a:pt x="60441" y="430678"/>
                  </a:lnTo>
                  <a:lnTo>
                    <a:pt x="62247" y="430747"/>
                  </a:lnTo>
                  <a:lnTo>
                    <a:pt x="64052" y="430796"/>
                  </a:lnTo>
                  <a:lnTo>
                    <a:pt x="64960" y="430815"/>
                  </a:lnTo>
                  <a:lnTo>
                    <a:pt x="65862" y="430825"/>
                  </a:lnTo>
                  <a:lnTo>
                    <a:pt x="67677" y="430825"/>
                  </a:lnTo>
                  <a:lnTo>
                    <a:pt x="68585" y="430806"/>
                  </a:lnTo>
                  <a:lnTo>
                    <a:pt x="69487" y="430786"/>
                  </a:lnTo>
                  <a:lnTo>
                    <a:pt x="70395" y="430747"/>
                  </a:lnTo>
                  <a:lnTo>
                    <a:pt x="71297" y="430698"/>
                  </a:lnTo>
                  <a:lnTo>
                    <a:pt x="72195" y="430639"/>
                  </a:lnTo>
                  <a:lnTo>
                    <a:pt x="73098" y="430561"/>
                  </a:lnTo>
                  <a:lnTo>
                    <a:pt x="73996" y="430473"/>
                  </a:lnTo>
                  <a:lnTo>
                    <a:pt x="74889" y="430365"/>
                  </a:lnTo>
                  <a:lnTo>
                    <a:pt x="75782" y="430238"/>
                  </a:lnTo>
                  <a:lnTo>
                    <a:pt x="76675" y="430092"/>
                  </a:lnTo>
                  <a:lnTo>
                    <a:pt x="77559" y="429935"/>
                  </a:lnTo>
                  <a:lnTo>
                    <a:pt x="78443" y="429749"/>
                  </a:lnTo>
                  <a:lnTo>
                    <a:pt x="79322" y="429544"/>
                  </a:lnTo>
                  <a:lnTo>
                    <a:pt x="79764" y="429436"/>
                  </a:lnTo>
                  <a:lnTo>
                    <a:pt x="80201" y="429319"/>
                  </a:lnTo>
                  <a:lnTo>
                    <a:pt x="80633" y="429202"/>
                  </a:lnTo>
                  <a:lnTo>
                    <a:pt x="81070" y="429075"/>
                  </a:lnTo>
                  <a:lnTo>
                    <a:pt x="81502" y="428938"/>
                  </a:lnTo>
                  <a:lnTo>
                    <a:pt x="81935" y="428801"/>
                  </a:lnTo>
                  <a:lnTo>
                    <a:pt x="81992" y="428781"/>
                  </a:lnTo>
                  <a:lnTo>
                    <a:pt x="82044" y="428742"/>
                  </a:lnTo>
                  <a:lnTo>
                    <a:pt x="82092" y="428684"/>
                  </a:lnTo>
                  <a:lnTo>
                    <a:pt x="82130" y="428615"/>
                  </a:lnTo>
                  <a:lnTo>
                    <a:pt x="82168" y="428547"/>
                  </a:lnTo>
                  <a:lnTo>
                    <a:pt x="82196" y="428459"/>
                  </a:lnTo>
                  <a:lnTo>
                    <a:pt x="82220" y="428361"/>
                  </a:lnTo>
                  <a:lnTo>
                    <a:pt x="82239" y="428253"/>
                  </a:lnTo>
                  <a:lnTo>
                    <a:pt x="82253" y="428146"/>
                  </a:lnTo>
                  <a:lnTo>
                    <a:pt x="82263" y="428038"/>
                  </a:lnTo>
                  <a:lnTo>
                    <a:pt x="82267" y="427921"/>
                  </a:lnTo>
                  <a:lnTo>
                    <a:pt x="82267" y="427803"/>
                  </a:lnTo>
                  <a:lnTo>
                    <a:pt x="82258" y="427686"/>
                  </a:lnTo>
                  <a:lnTo>
                    <a:pt x="82248" y="427579"/>
                  </a:lnTo>
                  <a:lnTo>
                    <a:pt x="82234" y="427461"/>
                  </a:lnTo>
                  <a:lnTo>
                    <a:pt x="82215" y="427363"/>
                  </a:lnTo>
                  <a:lnTo>
                    <a:pt x="82305" y="426679"/>
                  </a:lnTo>
                  <a:lnTo>
                    <a:pt x="82386" y="426004"/>
                  </a:lnTo>
                  <a:lnTo>
                    <a:pt x="82462" y="425329"/>
                  </a:lnTo>
                  <a:lnTo>
                    <a:pt x="82524" y="424664"/>
                  </a:lnTo>
                  <a:lnTo>
                    <a:pt x="82581" y="423990"/>
                  </a:lnTo>
                  <a:lnTo>
                    <a:pt x="82628" y="423335"/>
                  </a:lnTo>
                  <a:lnTo>
                    <a:pt x="82666" y="422679"/>
                  </a:lnTo>
                  <a:lnTo>
                    <a:pt x="82700" y="422024"/>
                  </a:lnTo>
                  <a:lnTo>
                    <a:pt x="82719" y="421369"/>
                  </a:lnTo>
                  <a:lnTo>
                    <a:pt x="82733" y="420724"/>
                  </a:lnTo>
                  <a:lnTo>
                    <a:pt x="82742" y="420088"/>
                  </a:lnTo>
                  <a:lnTo>
                    <a:pt x="82738" y="419452"/>
                  </a:lnTo>
                  <a:lnTo>
                    <a:pt x="82728" y="418817"/>
                  </a:lnTo>
                  <a:lnTo>
                    <a:pt x="82714" y="418191"/>
                  </a:lnTo>
                  <a:lnTo>
                    <a:pt x="82690" y="417575"/>
                  </a:lnTo>
                  <a:lnTo>
                    <a:pt x="82657" y="416949"/>
                  </a:lnTo>
                  <a:lnTo>
                    <a:pt x="82614" y="416343"/>
                  </a:lnTo>
                  <a:lnTo>
                    <a:pt x="82567" y="415736"/>
                  </a:lnTo>
                  <a:lnTo>
                    <a:pt x="82514" y="415130"/>
                  </a:lnTo>
                  <a:lnTo>
                    <a:pt x="82453" y="414534"/>
                  </a:lnTo>
                  <a:lnTo>
                    <a:pt x="82386" y="413937"/>
                  </a:lnTo>
                  <a:lnTo>
                    <a:pt x="82310" y="413350"/>
                  </a:lnTo>
                  <a:lnTo>
                    <a:pt x="82225" y="412773"/>
                  </a:lnTo>
                  <a:lnTo>
                    <a:pt x="82139" y="412196"/>
                  </a:lnTo>
                  <a:lnTo>
                    <a:pt x="82044" y="411629"/>
                  </a:lnTo>
                  <a:lnTo>
                    <a:pt x="81939" y="411062"/>
                  </a:lnTo>
                  <a:lnTo>
                    <a:pt x="81830" y="410505"/>
                  </a:lnTo>
                  <a:lnTo>
                    <a:pt x="81716" y="409947"/>
                  </a:lnTo>
                  <a:lnTo>
                    <a:pt x="81597" y="409400"/>
                  </a:lnTo>
                  <a:lnTo>
                    <a:pt x="81469" y="408862"/>
                  </a:lnTo>
                  <a:lnTo>
                    <a:pt x="81336" y="408324"/>
                  </a:lnTo>
                  <a:lnTo>
                    <a:pt x="81198" y="407796"/>
                  </a:lnTo>
                  <a:lnTo>
                    <a:pt x="81051" y="407278"/>
                  </a:lnTo>
                  <a:lnTo>
                    <a:pt x="80899" y="406759"/>
                  </a:lnTo>
                  <a:lnTo>
                    <a:pt x="80747" y="406251"/>
                  </a:lnTo>
                  <a:lnTo>
                    <a:pt x="80581" y="405752"/>
                  </a:lnTo>
                  <a:lnTo>
                    <a:pt x="80414" y="405254"/>
                  </a:lnTo>
                  <a:lnTo>
                    <a:pt x="80243" y="404765"/>
                  </a:lnTo>
                  <a:lnTo>
                    <a:pt x="80068" y="404276"/>
                  </a:lnTo>
                  <a:lnTo>
                    <a:pt x="79882" y="403806"/>
                  </a:lnTo>
                  <a:lnTo>
                    <a:pt x="79697" y="403337"/>
                  </a:lnTo>
                  <a:lnTo>
                    <a:pt x="79502" y="402867"/>
                  </a:lnTo>
                  <a:lnTo>
                    <a:pt x="79307" y="402418"/>
                  </a:lnTo>
                  <a:lnTo>
                    <a:pt x="79103" y="401968"/>
                  </a:lnTo>
                  <a:lnTo>
                    <a:pt x="78899" y="401528"/>
                  </a:lnTo>
                  <a:lnTo>
                    <a:pt x="78685" y="401098"/>
                  </a:lnTo>
                  <a:lnTo>
                    <a:pt x="78471" y="400667"/>
                  </a:lnTo>
                  <a:lnTo>
                    <a:pt x="78248" y="400247"/>
                  </a:lnTo>
                  <a:lnTo>
                    <a:pt x="78025" y="399836"/>
                  </a:lnTo>
                  <a:lnTo>
                    <a:pt x="77797" y="399435"/>
                  </a:lnTo>
                  <a:lnTo>
                    <a:pt x="77564" y="399044"/>
                  </a:lnTo>
                  <a:lnTo>
                    <a:pt x="77331" y="398653"/>
                  </a:lnTo>
                  <a:lnTo>
                    <a:pt x="77089" y="398271"/>
                  </a:lnTo>
                  <a:lnTo>
                    <a:pt x="76846" y="397900"/>
                  </a:lnTo>
                  <a:lnTo>
                    <a:pt x="76599" y="397538"/>
                  </a:lnTo>
                  <a:lnTo>
                    <a:pt x="76348" y="397186"/>
                  </a:lnTo>
                  <a:lnTo>
                    <a:pt x="76096" y="396844"/>
                  </a:lnTo>
                  <a:lnTo>
                    <a:pt x="75839" y="396501"/>
                  </a:lnTo>
                  <a:lnTo>
                    <a:pt x="75578" y="396169"/>
                  </a:lnTo>
                  <a:lnTo>
                    <a:pt x="75312" y="395856"/>
                  </a:lnTo>
                  <a:lnTo>
                    <a:pt x="75046" y="395543"/>
                  </a:lnTo>
                  <a:lnTo>
                    <a:pt x="74780" y="395240"/>
                  </a:lnTo>
                  <a:lnTo>
                    <a:pt x="74504" y="394947"/>
                  </a:lnTo>
                  <a:lnTo>
                    <a:pt x="74229" y="394653"/>
                  </a:lnTo>
                  <a:lnTo>
                    <a:pt x="74347" y="394722"/>
                  </a:lnTo>
                  <a:lnTo>
                    <a:pt x="74462" y="394790"/>
                  </a:lnTo>
                  <a:lnTo>
                    <a:pt x="74576" y="394868"/>
                  </a:lnTo>
                  <a:lnTo>
                    <a:pt x="74694" y="394927"/>
                  </a:lnTo>
                  <a:lnTo>
                    <a:pt x="74766" y="394956"/>
                  </a:lnTo>
                  <a:lnTo>
                    <a:pt x="74842" y="394966"/>
                  </a:lnTo>
                  <a:lnTo>
                    <a:pt x="74922" y="394956"/>
                  </a:lnTo>
                  <a:lnTo>
                    <a:pt x="74998" y="394927"/>
                  </a:lnTo>
                  <a:lnTo>
                    <a:pt x="75074" y="394878"/>
                  </a:lnTo>
                  <a:lnTo>
                    <a:pt x="75108" y="394849"/>
                  </a:lnTo>
                  <a:lnTo>
                    <a:pt x="75146" y="394810"/>
                  </a:lnTo>
                  <a:lnTo>
                    <a:pt x="75179" y="394761"/>
                  </a:lnTo>
                  <a:lnTo>
                    <a:pt x="75207" y="394712"/>
                  </a:lnTo>
                  <a:lnTo>
                    <a:pt x="75236" y="394663"/>
                  </a:lnTo>
                  <a:lnTo>
                    <a:pt x="75264" y="394604"/>
                  </a:lnTo>
                  <a:lnTo>
                    <a:pt x="75393" y="394291"/>
                  </a:lnTo>
                  <a:lnTo>
                    <a:pt x="75516" y="393959"/>
                  </a:lnTo>
                  <a:lnTo>
                    <a:pt x="75635" y="393617"/>
                  </a:lnTo>
                  <a:lnTo>
                    <a:pt x="75744" y="393265"/>
                  </a:lnTo>
                  <a:lnTo>
                    <a:pt x="75854" y="392893"/>
                  </a:lnTo>
                  <a:lnTo>
                    <a:pt x="75958" y="392521"/>
                  </a:lnTo>
                  <a:lnTo>
                    <a:pt x="76058" y="392130"/>
                  </a:lnTo>
                  <a:lnTo>
                    <a:pt x="76153" y="391729"/>
                  </a:lnTo>
                  <a:lnTo>
                    <a:pt x="76243" y="391328"/>
                  </a:lnTo>
                  <a:lnTo>
                    <a:pt x="76329" y="390908"/>
                  </a:lnTo>
                  <a:lnTo>
                    <a:pt x="76405" y="390478"/>
                  </a:lnTo>
                  <a:lnTo>
                    <a:pt x="76481" y="390038"/>
                  </a:lnTo>
                  <a:lnTo>
                    <a:pt x="76557" y="389598"/>
                  </a:lnTo>
                  <a:lnTo>
                    <a:pt x="76623" y="389138"/>
                  </a:lnTo>
                  <a:lnTo>
                    <a:pt x="76685" y="388678"/>
                  </a:lnTo>
                  <a:lnTo>
                    <a:pt x="76742" y="388209"/>
                  </a:lnTo>
                  <a:lnTo>
                    <a:pt x="76799" y="387730"/>
                  </a:lnTo>
                  <a:lnTo>
                    <a:pt x="76851" y="387251"/>
                  </a:lnTo>
                  <a:lnTo>
                    <a:pt x="76894" y="386762"/>
                  </a:lnTo>
                  <a:lnTo>
                    <a:pt x="76937" y="386263"/>
                  </a:lnTo>
                  <a:lnTo>
                    <a:pt x="76980" y="385764"/>
                  </a:lnTo>
                  <a:lnTo>
                    <a:pt x="77013" y="385256"/>
                  </a:lnTo>
                  <a:lnTo>
                    <a:pt x="77041" y="384747"/>
                  </a:lnTo>
                  <a:lnTo>
                    <a:pt x="77070" y="384229"/>
                  </a:lnTo>
                  <a:lnTo>
                    <a:pt x="77094" y="383711"/>
                  </a:lnTo>
                  <a:lnTo>
                    <a:pt x="77117" y="383193"/>
                  </a:lnTo>
                  <a:lnTo>
                    <a:pt x="77132" y="382664"/>
                  </a:lnTo>
                  <a:lnTo>
                    <a:pt x="77146" y="382136"/>
                  </a:lnTo>
                  <a:lnTo>
                    <a:pt x="77155" y="381608"/>
                  </a:lnTo>
                  <a:lnTo>
                    <a:pt x="77165" y="381071"/>
                  </a:lnTo>
                  <a:lnTo>
                    <a:pt x="77165" y="380542"/>
                  </a:lnTo>
                  <a:lnTo>
                    <a:pt x="77165" y="380005"/>
                  </a:lnTo>
                  <a:lnTo>
                    <a:pt x="77165" y="379467"/>
                  </a:lnTo>
                  <a:lnTo>
                    <a:pt x="77160" y="378939"/>
                  </a:lnTo>
                  <a:lnTo>
                    <a:pt x="77151" y="378401"/>
                  </a:lnTo>
                  <a:lnTo>
                    <a:pt x="77136" y="377863"/>
                  </a:lnTo>
                  <a:lnTo>
                    <a:pt x="77122" y="377335"/>
                  </a:lnTo>
                  <a:lnTo>
                    <a:pt x="77103" y="376797"/>
                  </a:lnTo>
                  <a:lnTo>
                    <a:pt x="77060" y="375741"/>
                  </a:lnTo>
                  <a:lnTo>
                    <a:pt x="77008" y="374695"/>
                  </a:lnTo>
                  <a:lnTo>
                    <a:pt x="76946" y="373658"/>
                  </a:lnTo>
                  <a:lnTo>
                    <a:pt x="76870" y="372631"/>
                  </a:lnTo>
                  <a:lnTo>
                    <a:pt x="76789" y="371634"/>
                  </a:lnTo>
                  <a:lnTo>
                    <a:pt x="76699" y="370656"/>
                  </a:lnTo>
                  <a:lnTo>
                    <a:pt x="76599" y="369708"/>
                  </a:lnTo>
                  <a:lnTo>
                    <a:pt x="76495" y="368788"/>
                  </a:lnTo>
                  <a:lnTo>
                    <a:pt x="76381" y="367898"/>
                  </a:lnTo>
                  <a:lnTo>
                    <a:pt x="76262" y="367048"/>
                  </a:lnTo>
                  <a:lnTo>
                    <a:pt x="76139" y="366236"/>
                  </a:lnTo>
                  <a:lnTo>
                    <a:pt x="76072" y="365845"/>
                  </a:lnTo>
                  <a:lnTo>
                    <a:pt x="76006" y="365464"/>
                  </a:lnTo>
                  <a:lnTo>
                    <a:pt x="75939" y="365092"/>
                  </a:lnTo>
                  <a:lnTo>
                    <a:pt x="75873" y="364740"/>
                  </a:lnTo>
                  <a:lnTo>
                    <a:pt x="75782" y="364280"/>
                  </a:lnTo>
                  <a:lnTo>
                    <a:pt x="75687" y="363830"/>
                  </a:lnTo>
                  <a:lnTo>
                    <a:pt x="75587" y="363390"/>
                  </a:lnTo>
                  <a:lnTo>
                    <a:pt x="75488" y="362960"/>
                  </a:lnTo>
                  <a:lnTo>
                    <a:pt x="75383" y="362540"/>
                  </a:lnTo>
                  <a:lnTo>
                    <a:pt x="75279" y="362129"/>
                  </a:lnTo>
                  <a:lnTo>
                    <a:pt x="75169" y="361718"/>
                  </a:lnTo>
                  <a:lnTo>
                    <a:pt x="75055" y="361317"/>
                  </a:lnTo>
                  <a:lnTo>
                    <a:pt x="74941" y="360936"/>
                  </a:lnTo>
                  <a:lnTo>
                    <a:pt x="74823" y="360555"/>
                  </a:lnTo>
                  <a:lnTo>
                    <a:pt x="74704" y="360173"/>
                  </a:lnTo>
                  <a:lnTo>
                    <a:pt x="74580" y="359811"/>
                  </a:lnTo>
                  <a:lnTo>
                    <a:pt x="74452" y="359450"/>
                  </a:lnTo>
                  <a:lnTo>
                    <a:pt x="74324" y="359107"/>
                  </a:lnTo>
                  <a:lnTo>
                    <a:pt x="74195" y="358765"/>
                  </a:lnTo>
                  <a:lnTo>
                    <a:pt x="74058" y="358423"/>
                  </a:lnTo>
                  <a:lnTo>
                    <a:pt x="73925" y="358100"/>
                  </a:lnTo>
                  <a:lnTo>
                    <a:pt x="73782" y="357777"/>
                  </a:lnTo>
                  <a:lnTo>
                    <a:pt x="73640" y="357474"/>
                  </a:lnTo>
                  <a:lnTo>
                    <a:pt x="73497" y="357171"/>
                  </a:lnTo>
                  <a:lnTo>
                    <a:pt x="73350" y="356868"/>
                  </a:lnTo>
                  <a:lnTo>
                    <a:pt x="73203" y="356584"/>
                  </a:lnTo>
                  <a:lnTo>
                    <a:pt x="73050" y="356301"/>
                  </a:lnTo>
                  <a:lnTo>
                    <a:pt x="72894" y="356027"/>
                  </a:lnTo>
                  <a:lnTo>
                    <a:pt x="72737" y="355763"/>
                  </a:lnTo>
                  <a:lnTo>
                    <a:pt x="72580" y="355509"/>
                  </a:lnTo>
                  <a:lnTo>
                    <a:pt x="72419" y="355254"/>
                  </a:lnTo>
                  <a:lnTo>
                    <a:pt x="72252" y="355020"/>
                  </a:lnTo>
                  <a:lnTo>
                    <a:pt x="72091" y="354775"/>
                  </a:lnTo>
                  <a:lnTo>
                    <a:pt x="71920" y="354550"/>
                  </a:lnTo>
                  <a:lnTo>
                    <a:pt x="71749" y="354335"/>
                  </a:lnTo>
                  <a:lnTo>
                    <a:pt x="71578" y="354120"/>
                  </a:lnTo>
                  <a:lnTo>
                    <a:pt x="71402" y="353915"/>
                  </a:lnTo>
                  <a:lnTo>
                    <a:pt x="71226" y="353709"/>
                  </a:lnTo>
                  <a:lnTo>
                    <a:pt x="71046" y="353524"/>
                  </a:lnTo>
                  <a:lnTo>
                    <a:pt x="70865" y="353338"/>
                  </a:lnTo>
                  <a:lnTo>
                    <a:pt x="70685" y="353162"/>
                  </a:lnTo>
                  <a:lnTo>
                    <a:pt x="70499" y="352986"/>
                  </a:lnTo>
                  <a:lnTo>
                    <a:pt x="70309" y="352829"/>
                  </a:lnTo>
                  <a:lnTo>
                    <a:pt x="70124" y="352673"/>
                  </a:lnTo>
                  <a:lnTo>
                    <a:pt x="69929" y="352516"/>
                  </a:lnTo>
                  <a:lnTo>
                    <a:pt x="69739" y="352380"/>
                  </a:lnTo>
                  <a:lnTo>
                    <a:pt x="69544" y="352243"/>
                  </a:lnTo>
                  <a:lnTo>
                    <a:pt x="69345" y="352115"/>
                  </a:lnTo>
                  <a:lnTo>
                    <a:pt x="69150" y="351988"/>
                  </a:lnTo>
                  <a:lnTo>
                    <a:pt x="68946" y="351871"/>
                  </a:lnTo>
                  <a:lnTo>
                    <a:pt x="68746" y="351763"/>
                  </a:lnTo>
                  <a:lnTo>
                    <a:pt x="68542" y="351666"/>
                  </a:lnTo>
                  <a:lnTo>
                    <a:pt x="68338" y="351568"/>
                  </a:lnTo>
                  <a:lnTo>
                    <a:pt x="68129" y="351480"/>
                  </a:lnTo>
                  <a:lnTo>
                    <a:pt x="67919" y="351402"/>
                  </a:lnTo>
                  <a:lnTo>
                    <a:pt x="67710" y="351323"/>
                  </a:lnTo>
                  <a:lnTo>
                    <a:pt x="67497" y="351255"/>
                  </a:lnTo>
                  <a:lnTo>
                    <a:pt x="67283" y="351196"/>
                  </a:lnTo>
                  <a:lnTo>
                    <a:pt x="67069" y="351138"/>
                  </a:lnTo>
                  <a:lnTo>
                    <a:pt x="66855" y="351089"/>
                  </a:lnTo>
                  <a:lnTo>
                    <a:pt x="66637" y="351040"/>
                  </a:lnTo>
                  <a:lnTo>
                    <a:pt x="66413" y="351010"/>
                  </a:lnTo>
                  <a:lnTo>
                    <a:pt x="66195" y="350981"/>
                  </a:lnTo>
                  <a:lnTo>
                    <a:pt x="65972" y="350952"/>
                  </a:lnTo>
                  <a:lnTo>
                    <a:pt x="65748" y="350932"/>
                  </a:lnTo>
                  <a:lnTo>
                    <a:pt x="65525" y="350922"/>
                  </a:lnTo>
                  <a:lnTo>
                    <a:pt x="65069" y="350922"/>
                  </a:lnTo>
                  <a:lnTo>
                    <a:pt x="65202" y="349143"/>
                  </a:lnTo>
                  <a:lnTo>
                    <a:pt x="65325" y="347353"/>
                  </a:lnTo>
                  <a:lnTo>
                    <a:pt x="65439" y="345564"/>
                  </a:lnTo>
                  <a:lnTo>
                    <a:pt x="65549" y="343764"/>
                  </a:lnTo>
                  <a:lnTo>
                    <a:pt x="65644" y="341955"/>
                  </a:lnTo>
                  <a:lnTo>
                    <a:pt x="65729" y="340146"/>
                  </a:lnTo>
                  <a:lnTo>
                    <a:pt x="65801" y="338327"/>
                  </a:lnTo>
                  <a:lnTo>
                    <a:pt x="65867" y="336509"/>
                  </a:lnTo>
                  <a:lnTo>
                    <a:pt x="65919" y="334690"/>
                  </a:lnTo>
                  <a:lnTo>
                    <a:pt x="65943" y="333770"/>
                  </a:lnTo>
                  <a:lnTo>
                    <a:pt x="65962" y="332861"/>
                  </a:lnTo>
                  <a:lnTo>
                    <a:pt x="65976" y="331942"/>
                  </a:lnTo>
                  <a:lnTo>
                    <a:pt x="65991" y="331032"/>
                  </a:lnTo>
                  <a:lnTo>
                    <a:pt x="66000" y="330113"/>
                  </a:lnTo>
                  <a:lnTo>
                    <a:pt x="66010" y="329204"/>
                  </a:lnTo>
                  <a:lnTo>
                    <a:pt x="66014" y="328285"/>
                  </a:lnTo>
                  <a:lnTo>
                    <a:pt x="66014" y="327375"/>
                  </a:lnTo>
                  <a:lnTo>
                    <a:pt x="66014" y="326456"/>
                  </a:lnTo>
                  <a:lnTo>
                    <a:pt x="66010" y="325546"/>
                  </a:lnTo>
                  <a:lnTo>
                    <a:pt x="66000" y="324627"/>
                  </a:lnTo>
                  <a:lnTo>
                    <a:pt x="65991" y="323718"/>
                  </a:lnTo>
                  <a:lnTo>
                    <a:pt x="65976" y="322799"/>
                  </a:lnTo>
                  <a:lnTo>
                    <a:pt x="65957" y="321889"/>
                  </a:lnTo>
                  <a:lnTo>
                    <a:pt x="65938" y="320980"/>
                  </a:lnTo>
                  <a:lnTo>
                    <a:pt x="65910" y="320070"/>
                  </a:lnTo>
                  <a:lnTo>
                    <a:pt x="65886" y="319151"/>
                  </a:lnTo>
                  <a:lnTo>
                    <a:pt x="65853" y="318242"/>
                  </a:lnTo>
                  <a:lnTo>
                    <a:pt x="65820" y="317332"/>
                  </a:lnTo>
                  <a:lnTo>
                    <a:pt x="65782" y="316423"/>
                  </a:lnTo>
                  <a:lnTo>
                    <a:pt x="65739" y="315523"/>
                  </a:lnTo>
                  <a:lnTo>
                    <a:pt x="65691" y="314614"/>
                  </a:lnTo>
                  <a:lnTo>
                    <a:pt x="65644" y="313714"/>
                  </a:lnTo>
                  <a:lnTo>
                    <a:pt x="65592" y="312805"/>
                  </a:lnTo>
                  <a:lnTo>
                    <a:pt x="65534" y="311905"/>
                  </a:lnTo>
                  <a:lnTo>
                    <a:pt x="65473" y="311005"/>
                  </a:lnTo>
                  <a:lnTo>
                    <a:pt x="65411" y="310106"/>
                  </a:lnTo>
                  <a:lnTo>
                    <a:pt x="65344" y="309216"/>
                  </a:lnTo>
                  <a:lnTo>
                    <a:pt x="65273" y="308316"/>
                  </a:lnTo>
                  <a:lnTo>
                    <a:pt x="65197" y="307426"/>
                  </a:lnTo>
                  <a:lnTo>
                    <a:pt x="65116" y="306536"/>
                  </a:lnTo>
                  <a:lnTo>
                    <a:pt x="65036" y="305647"/>
                  </a:lnTo>
                  <a:lnTo>
                    <a:pt x="64950" y="304757"/>
                  </a:lnTo>
                  <a:lnTo>
                    <a:pt x="64855" y="303877"/>
                  </a:lnTo>
                  <a:lnTo>
                    <a:pt x="64760" y="302997"/>
                  </a:lnTo>
                  <a:lnTo>
                    <a:pt x="64665" y="302116"/>
                  </a:lnTo>
                  <a:lnTo>
                    <a:pt x="64561" y="301236"/>
                  </a:lnTo>
                  <a:lnTo>
                    <a:pt x="64451" y="300366"/>
                  </a:lnTo>
                  <a:lnTo>
                    <a:pt x="64342" y="299486"/>
                  </a:lnTo>
                  <a:lnTo>
                    <a:pt x="64223" y="298625"/>
                  </a:lnTo>
                  <a:lnTo>
                    <a:pt x="64104" y="297755"/>
                  </a:lnTo>
                  <a:lnTo>
                    <a:pt x="63981" y="296895"/>
                  </a:lnTo>
                  <a:lnTo>
                    <a:pt x="63853" y="296034"/>
                  </a:lnTo>
                  <a:lnTo>
                    <a:pt x="63720" y="295174"/>
                  </a:lnTo>
                  <a:lnTo>
                    <a:pt x="63582" y="294323"/>
                  </a:lnTo>
                  <a:lnTo>
                    <a:pt x="63439" y="293472"/>
                  </a:lnTo>
                  <a:lnTo>
                    <a:pt x="63321" y="292778"/>
                  </a:lnTo>
                  <a:lnTo>
                    <a:pt x="63202" y="292083"/>
                  </a:lnTo>
                  <a:lnTo>
                    <a:pt x="63078" y="291389"/>
                  </a:lnTo>
                  <a:lnTo>
                    <a:pt x="62950" y="290705"/>
                  </a:lnTo>
                  <a:lnTo>
                    <a:pt x="62817" y="290020"/>
                  </a:lnTo>
                  <a:lnTo>
                    <a:pt x="62684" y="289336"/>
                  </a:lnTo>
                  <a:lnTo>
                    <a:pt x="62546" y="288651"/>
                  </a:lnTo>
                  <a:lnTo>
                    <a:pt x="62408" y="287967"/>
                  </a:lnTo>
                  <a:lnTo>
                    <a:pt x="62261" y="287292"/>
                  </a:lnTo>
                  <a:lnTo>
                    <a:pt x="62114" y="286617"/>
                  </a:lnTo>
                  <a:lnTo>
                    <a:pt x="61967" y="285952"/>
                  </a:lnTo>
                  <a:lnTo>
                    <a:pt x="61815" y="285277"/>
                  </a:lnTo>
                  <a:lnTo>
                    <a:pt x="61658" y="284612"/>
                  </a:lnTo>
                  <a:lnTo>
                    <a:pt x="61496" y="283947"/>
                  </a:lnTo>
                  <a:lnTo>
                    <a:pt x="61335" y="283292"/>
                  </a:lnTo>
                  <a:lnTo>
                    <a:pt x="61168" y="282637"/>
                  </a:lnTo>
                  <a:lnTo>
                    <a:pt x="60997" y="281982"/>
                  </a:lnTo>
                  <a:lnTo>
                    <a:pt x="60822" y="281327"/>
                  </a:lnTo>
                  <a:lnTo>
                    <a:pt x="60646" y="280681"/>
                  </a:lnTo>
                  <a:lnTo>
                    <a:pt x="60465" y="280036"/>
                  </a:lnTo>
                  <a:lnTo>
                    <a:pt x="60285" y="279400"/>
                  </a:lnTo>
                  <a:lnTo>
                    <a:pt x="60095" y="278755"/>
                  </a:lnTo>
                  <a:lnTo>
                    <a:pt x="59905" y="278129"/>
                  </a:lnTo>
                  <a:lnTo>
                    <a:pt x="59715" y="277493"/>
                  </a:lnTo>
                  <a:lnTo>
                    <a:pt x="59515" y="276868"/>
                  </a:lnTo>
                  <a:lnTo>
                    <a:pt x="59316" y="276242"/>
                  </a:lnTo>
                  <a:lnTo>
                    <a:pt x="59111" y="275616"/>
                  </a:lnTo>
                  <a:lnTo>
                    <a:pt x="58902" y="275000"/>
                  </a:lnTo>
                  <a:lnTo>
                    <a:pt x="58693" y="274394"/>
                  </a:lnTo>
                  <a:lnTo>
                    <a:pt x="58479" y="273777"/>
                  </a:lnTo>
                  <a:lnTo>
                    <a:pt x="58261" y="273171"/>
                  </a:lnTo>
                  <a:lnTo>
                    <a:pt x="58038" y="272575"/>
                  </a:lnTo>
                  <a:lnTo>
                    <a:pt x="58389" y="272076"/>
                  </a:lnTo>
                  <a:lnTo>
                    <a:pt x="58731" y="271558"/>
                  </a:lnTo>
                  <a:lnTo>
                    <a:pt x="59064" y="271030"/>
                  </a:lnTo>
                  <a:lnTo>
                    <a:pt x="59392" y="270472"/>
                  </a:lnTo>
                  <a:lnTo>
                    <a:pt x="59715" y="269905"/>
                  </a:lnTo>
                  <a:lnTo>
                    <a:pt x="60028" y="269309"/>
                  </a:lnTo>
                  <a:lnTo>
                    <a:pt x="60337" y="268702"/>
                  </a:lnTo>
                  <a:lnTo>
                    <a:pt x="60489" y="268399"/>
                  </a:lnTo>
                  <a:lnTo>
                    <a:pt x="60636" y="268076"/>
                  </a:lnTo>
                  <a:lnTo>
                    <a:pt x="60784" y="267764"/>
                  </a:lnTo>
                  <a:lnTo>
                    <a:pt x="60931" y="267431"/>
                  </a:lnTo>
                  <a:lnTo>
                    <a:pt x="61216" y="266776"/>
                  </a:lnTo>
                  <a:lnTo>
                    <a:pt x="61491" y="266091"/>
                  </a:lnTo>
                  <a:lnTo>
                    <a:pt x="61762" y="265387"/>
                  </a:lnTo>
                  <a:lnTo>
                    <a:pt x="62028" y="264673"/>
                  </a:lnTo>
                  <a:lnTo>
                    <a:pt x="62285" y="263940"/>
                  </a:lnTo>
                  <a:lnTo>
                    <a:pt x="62532" y="263177"/>
                  </a:lnTo>
                  <a:lnTo>
                    <a:pt x="62774" y="262405"/>
                  </a:lnTo>
                  <a:lnTo>
                    <a:pt x="63007" y="261613"/>
                  </a:lnTo>
                  <a:lnTo>
                    <a:pt x="63235" y="260801"/>
                  </a:lnTo>
                  <a:lnTo>
                    <a:pt x="63449" y="259970"/>
                  </a:lnTo>
                  <a:lnTo>
                    <a:pt x="63663" y="259129"/>
                  </a:lnTo>
                  <a:lnTo>
                    <a:pt x="63867" y="258259"/>
                  </a:lnTo>
                  <a:lnTo>
                    <a:pt x="64062" y="257378"/>
                  </a:lnTo>
                  <a:lnTo>
                    <a:pt x="64247" y="256469"/>
                  </a:lnTo>
                  <a:lnTo>
                    <a:pt x="64428" y="255550"/>
                  </a:lnTo>
                  <a:lnTo>
                    <a:pt x="64599" y="254611"/>
                  </a:lnTo>
                  <a:lnTo>
                    <a:pt x="64760" y="253653"/>
                  </a:lnTo>
                  <a:lnTo>
                    <a:pt x="64917" y="252675"/>
                  </a:lnTo>
                  <a:lnTo>
                    <a:pt x="65064" y="251677"/>
                  </a:lnTo>
                  <a:lnTo>
                    <a:pt x="65202" y="250660"/>
                  </a:lnTo>
                  <a:lnTo>
                    <a:pt x="65335" y="249624"/>
                  </a:lnTo>
                  <a:lnTo>
                    <a:pt x="65458" y="248568"/>
                  </a:lnTo>
                  <a:lnTo>
                    <a:pt x="65573" y="247502"/>
                  </a:lnTo>
                  <a:lnTo>
                    <a:pt x="65691" y="246279"/>
                  </a:lnTo>
                  <a:lnTo>
                    <a:pt x="65805" y="245047"/>
                  </a:lnTo>
                  <a:lnTo>
                    <a:pt x="65910" y="243825"/>
                  </a:lnTo>
                  <a:lnTo>
                    <a:pt x="66005" y="242593"/>
                  </a:lnTo>
                  <a:lnTo>
                    <a:pt x="66090" y="241351"/>
                  </a:lnTo>
                  <a:lnTo>
                    <a:pt x="66171" y="240119"/>
                  </a:lnTo>
                  <a:lnTo>
                    <a:pt x="66242" y="238877"/>
                  </a:lnTo>
                  <a:lnTo>
                    <a:pt x="66309" y="237625"/>
                  </a:lnTo>
                  <a:lnTo>
                    <a:pt x="66366" y="236383"/>
                  </a:lnTo>
                  <a:lnTo>
                    <a:pt x="66418" y="235141"/>
                  </a:lnTo>
                  <a:lnTo>
                    <a:pt x="66461" y="233890"/>
                  </a:lnTo>
                  <a:lnTo>
                    <a:pt x="66499" y="232638"/>
                  </a:lnTo>
                  <a:lnTo>
                    <a:pt x="66532" y="231386"/>
                  </a:lnTo>
                  <a:lnTo>
                    <a:pt x="66565" y="230135"/>
                  </a:lnTo>
                  <a:lnTo>
                    <a:pt x="66589" y="228873"/>
                  </a:lnTo>
                  <a:lnTo>
                    <a:pt x="66608" y="227622"/>
                  </a:lnTo>
                  <a:lnTo>
                    <a:pt x="66622" y="226360"/>
                  </a:lnTo>
                  <a:lnTo>
                    <a:pt x="66637" y="225108"/>
                  </a:lnTo>
                  <a:lnTo>
                    <a:pt x="66646" y="223857"/>
                  </a:lnTo>
                  <a:lnTo>
                    <a:pt x="66651" y="222595"/>
                  </a:lnTo>
                  <a:lnTo>
                    <a:pt x="66656" y="220082"/>
                  </a:lnTo>
                  <a:lnTo>
                    <a:pt x="66656" y="217569"/>
                  </a:lnTo>
                  <a:lnTo>
                    <a:pt x="66641" y="212562"/>
                  </a:lnTo>
                  <a:lnTo>
                    <a:pt x="66632" y="210069"/>
                  </a:lnTo>
                  <a:lnTo>
                    <a:pt x="66632" y="207575"/>
                  </a:lnTo>
                  <a:lnTo>
                    <a:pt x="66627" y="203487"/>
                  </a:lnTo>
                  <a:lnTo>
                    <a:pt x="66627" y="199400"/>
                  </a:lnTo>
                  <a:lnTo>
                    <a:pt x="66637" y="195303"/>
                  </a:lnTo>
                  <a:lnTo>
                    <a:pt x="66646" y="191195"/>
                  </a:lnTo>
                  <a:lnTo>
                    <a:pt x="66817" y="191283"/>
                  </a:lnTo>
                  <a:lnTo>
                    <a:pt x="66993" y="191362"/>
                  </a:lnTo>
                  <a:lnTo>
                    <a:pt x="67164" y="191420"/>
                  </a:lnTo>
                  <a:lnTo>
                    <a:pt x="67340" y="191479"/>
                  </a:lnTo>
                  <a:lnTo>
                    <a:pt x="67511" y="191518"/>
                  </a:lnTo>
                  <a:lnTo>
                    <a:pt x="67682" y="191557"/>
                  </a:lnTo>
                  <a:lnTo>
                    <a:pt x="67853" y="191587"/>
                  </a:lnTo>
                  <a:lnTo>
                    <a:pt x="68019" y="191606"/>
                  </a:lnTo>
                  <a:lnTo>
                    <a:pt x="68038" y="191665"/>
                  </a:lnTo>
                  <a:lnTo>
                    <a:pt x="68048" y="191714"/>
                  </a:lnTo>
                  <a:lnTo>
                    <a:pt x="68062" y="191831"/>
                  </a:lnTo>
                  <a:lnTo>
                    <a:pt x="68385" y="192946"/>
                  </a:lnTo>
                  <a:lnTo>
                    <a:pt x="68699" y="194061"/>
                  </a:lnTo>
                  <a:lnTo>
                    <a:pt x="69003" y="195185"/>
                  </a:lnTo>
                  <a:lnTo>
                    <a:pt x="69292" y="196300"/>
                  </a:lnTo>
                  <a:lnTo>
                    <a:pt x="69578" y="197425"/>
                  </a:lnTo>
                  <a:lnTo>
                    <a:pt x="69853" y="198549"/>
                  </a:lnTo>
                  <a:lnTo>
                    <a:pt x="70119" y="199683"/>
                  </a:lnTo>
                  <a:lnTo>
                    <a:pt x="70371" y="200808"/>
                  </a:lnTo>
                  <a:lnTo>
                    <a:pt x="70618" y="201933"/>
                  </a:lnTo>
                  <a:lnTo>
                    <a:pt x="70851" y="203067"/>
                  </a:lnTo>
                  <a:lnTo>
                    <a:pt x="71079" y="204201"/>
                  </a:lnTo>
                  <a:lnTo>
                    <a:pt x="71297" y="205336"/>
                  </a:lnTo>
                  <a:lnTo>
                    <a:pt x="71506" y="206470"/>
                  </a:lnTo>
                  <a:lnTo>
                    <a:pt x="71701" y="207604"/>
                  </a:lnTo>
                  <a:lnTo>
                    <a:pt x="71891" y="208748"/>
                  </a:lnTo>
                  <a:lnTo>
                    <a:pt x="72072" y="209883"/>
                  </a:lnTo>
                  <a:lnTo>
                    <a:pt x="72243" y="211027"/>
                  </a:lnTo>
                  <a:lnTo>
                    <a:pt x="72409" y="212171"/>
                  </a:lnTo>
                  <a:lnTo>
                    <a:pt x="72561" y="213315"/>
                  </a:lnTo>
                  <a:lnTo>
                    <a:pt x="72704" y="214459"/>
                  </a:lnTo>
                  <a:lnTo>
                    <a:pt x="72841" y="215613"/>
                  </a:lnTo>
                  <a:lnTo>
                    <a:pt x="72970" y="216757"/>
                  </a:lnTo>
                  <a:lnTo>
                    <a:pt x="73088" y="217911"/>
                  </a:lnTo>
                  <a:lnTo>
                    <a:pt x="73198" y="219065"/>
                  </a:lnTo>
                  <a:lnTo>
                    <a:pt x="73302" y="220219"/>
                  </a:lnTo>
                  <a:lnTo>
                    <a:pt x="73393" y="221373"/>
                  </a:lnTo>
                  <a:lnTo>
                    <a:pt x="73478" y="222537"/>
                  </a:lnTo>
                  <a:lnTo>
                    <a:pt x="73554" y="223690"/>
                  </a:lnTo>
                  <a:lnTo>
                    <a:pt x="73621" y="224854"/>
                  </a:lnTo>
                  <a:lnTo>
                    <a:pt x="73682" y="226018"/>
                  </a:lnTo>
                  <a:lnTo>
                    <a:pt x="73735" y="227181"/>
                  </a:lnTo>
                  <a:lnTo>
                    <a:pt x="73777" y="228345"/>
                  </a:lnTo>
                  <a:lnTo>
                    <a:pt x="73815" y="229509"/>
                  </a:lnTo>
                  <a:lnTo>
                    <a:pt x="73844" y="230682"/>
                  </a:lnTo>
                  <a:lnTo>
                    <a:pt x="73863" y="231846"/>
                  </a:lnTo>
                  <a:lnTo>
                    <a:pt x="73877" y="233019"/>
                  </a:lnTo>
                  <a:lnTo>
                    <a:pt x="73877" y="234193"/>
                  </a:lnTo>
                  <a:lnTo>
                    <a:pt x="73877" y="235366"/>
                  </a:lnTo>
                  <a:lnTo>
                    <a:pt x="73868" y="236550"/>
                  </a:lnTo>
                  <a:lnTo>
                    <a:pt x="73849" y="237723"/>
                  </a:lnTo>
                  <a:lnTo>
                    <a:pt x="73820" y="238906"/>
                  </a:lnTo>
                  <a:lnTo>
                    <a:pt x="73787" y="240089"/>
                  </a:lnTo>
                  <a:lnTo>
                    <a:pt x="73749" y="241273"/>
                  </a:lnTo>
                  <a:lnTo>
                    <a:pt x="73701" y="242456"/>
                  </a:lnTo>
                  <a:lnTo>
                    <a:pt x="73644" y="243639"/>
                  </a:lnTo>
                  <a:lnTo>
                    <a:pt x="73583" y="244832"/>
                  </a:lnTo>
                  <a:lnTo>
                    <a:pt x="73511" y="246015"/>
                  </a:lnTo>
                  <a:lnTo>
                    <a:pt x="73435" y="247208"/>
                  </a:lnTo>
                  <a:lnTo>
                    <a:pt x="73355" y="248401"/>
                  </a:lnTo>
                  <a:lnTo>
                    <a:pt x="73264" y="249594"/>
                  </a:lnTo>
                  <a:lnTo>
                    <a:pt x="73165" y="250797"/>
                  </a:lnTo>
                  <a:lnTo>
                    <a:pt x="73060" y="251990"/>
                  </a:lnTo>
                  <a:lnTo>
                    <a:pt x="72951" y="253193"/>
                  </a:lnTo>
                  <a:lnTo>
                    <a:pt x="72832" y="254396"/>
                  </a:lnTo>
                  <a:lnTo>
                    <a:pt x="72708" y="255599"/>
                  </a:lnTo>
                  <a:lnTo>
                    <a:pt x="72575" y="256801"/>
                  </a:lnTo>
                  <a:lnTo>
                    <a:pt x="72442" y="258004"/>
                  </a:lnTo>
                  <a:lnTo>
                    <a:pt x="72295" y="259217"/>
                  </a:lnTo>
                  <a:lnTo>
                    <a:pt x="72148" y="260420"/>
                  </a:lnTo>
                  <a:lnTo>
                    <a:pt x="71991" y="261632"/>
                  </a:lnTo>
                  <a:lnTo>
                    <a:pt x="71829" y="262845"/>
                  </a:lnTo>
                  <a:lnTo>
                    <a:pt x="71658" y="264057"/>
                  </a:lnTo>
                  <a:lnTo>
                    <a:pt x="71487" y="265280"/>
                  </a:lnTo>
                  <a:lnTo>
                    <a:pt x="71307" y="266492"/>
                  </a:lnTo>
                  <a:lnTo>
                    <a:pt x="71293" y="266619"/>
                  </a:lnTo>
                  <a:lnTo>
                    <a:pt x="71288" y="266727"/>
                  </a:lnTo>
                  <a:lnTo>
                    <a:pt x="71293" y="266844"/>
                  </a:lnTo>
                  <a:lnTo>
                    <a:pt x="71302" y="266942"/>
                  </a:lnTo>
                  <a:lnTo>
                    <a:pt x="71316" y="267040"/>
                  </a:lnTo>
                  <a:lnTo>
                    <a:pt x="71340" y="267138"/>
                  </a:lnTo>
                  <a:lnTo>
                    <a:pt x="71364" y="267226"/>
                  </a:lnTo>
                  <a:lnTo>
                    <a:pt x="71397" y="267314"/>
                  </a:lnTo>
                  <a:lnTo>
                    <a:pt x="71112" y="267519"/>
                  </a:lnTo>
                  <a:lnTo>
                    <a:pt x="70827" y="267754"/>
                  </a:lnTo>
                  <a:lnTo>
                    <a:pt x="70547" y="267998"/>
                  </a:lnTo>
                  <a:lnTo>
                    <a:pt x="70276" y="268262"/>
                  </a:lnTo>
                  <a:lnTo>
                    <a:pt x="70000" y="268546"/>
                  </a:lnTo>
                  <a:lnTo>
                    <a:pt x="69734" y="268849"/>
                  </a:lnTo>
                  <a:lnTo>
                    <a:pt x="69473" y="269162"/>
                  </a:lnTo>
                  <a:lnTo>
                    <a:pt x="69212" y="269494"/>
                  </a:lnTo>
                  <a:lnTo>
                    <a:pt x="68960" y="269837"/>
                  </a:lnTo>
                  <a:lnTo>
                    <a:pt x="68708" y="270198"/>
                  </a:lnTo>
                  <a:lnTo>
                    <a:pt x="68461" y="270580"/>
                  </a:lnTo>
                  <a:lnTo>
                    <a:pt x="68224" y="270971"/>
                  </a:lnTo>
                  <a:lnTo>
                    <a:pt x="67986" y="271382"/>
                  </a:lnTo>
                  <a:lnTo>
                    <a:pt x="67758" y="271802"/>
                  </a:lnTo>
                  <a:lnTo>
                    <a:pt x="67535" y="272232"/>
                  </a:lnTo>
                  <a:lnTo>
                    <a:pt x="67316" y="272682"/>
                  </a:lnTo>
                  <a:lnTo>
                    <a:pt x="67102" y="273142"/>
                  </a:lnTo>
                  <a:lnTo>
                    <a:pt x="66893" y="273611"/>
                  </a:lnTo>
                  <a:lnTo>
                    <a:pt x="66694" y="274100"/>
                  </a:lnTo>
                  <a:lnTo>
                    <a:pt x="66494" y="274589"/>
                  </a:lnTo>
                  <a:lnTo>
                    <a:pt x="66304" y="275098"/>
                  </a:lnTo>
                  <a:lnTo>
                    <a:pt x="66124" y="275616"/>
                  </a:lnTo>
                  <a:lnTo>
                    <a:pt x="65948" y="276144"/>
                  </a:lnTo>
                  <a:lnTo>
                    <a:pt x="65777" y="276682"/>
                  </a:lnTo>
                  <a:lnTo>
                    <a:pt x="65615" y="277239"/>
                  </a:lnTo>
                  <a:lnTo>
                    <a:pt x="65458" y="277797"/>
                  </a:lnTo>
                  <a:lnTo>
                    <a:pt x="65306" y="278364"/>
                  </a:lnTo>
                  <a:lnTo>
                    <a:pt x="65164" y="278941"/>
                  </a:lnTo>
                  <a:lnTo>
                    <a:pt x="65031" y="279518"/>
                  </a:lnTo>
                  <a:lnTo>
                    <a:pt x="64903" y="280114"/>
                  </a:lnTo>
                  <a:lnTo>
                    <a:pt x="64784" y="280711"/>
                  </a:lnTo>
                  <a:lnTo>
                    <a:pt x="64670" y="281317"/>
                  </a:lnTo>
                  <a:lnTo>
                    <a:pt x="64651" y="281464"/>
                  </a:lnTo>
                  <a:lnTo>
                    <a:pt x="64637" y="281610"/>
                  </a:lnTo>
                  <a:lnTo>
                    <a:pt x="64627" y="281737"/>
                  </a:lnTo>
                  <a:lnTo>
                    <a:pt x="64622" y="281874"/>
                  </a:lnTo>
                  <a:lnTo>
                    <a:pt x="64622" y="281992"/>
                  </a:lnTo>
                  <a:lnTo>
                    <a:pt x="64632" y="282119"/>
                  </a:lnTo>
                  <a:lnTo>
                    <a:pt x="64641" y="282226"/>
                  </a:lnTo>
                  <a:lnTo>
                    <a:pt x="64660" y="282334"/>
                  </a:lnTo>
                  <a:lnTo>
                    <a:pt x="64679" y="282442"/>
                  </a:lnTo>
                  <a:lnTo>
                    <a:pt x="64703" y="282539"/>
                  </a:lnTo>
                  <a:lnTo>
                    <a:pt x="64732" y="282627"/>
                  </a:lnTo>
                  <a:lnTo>
                    <a:pt x="64765" y="282715"/>
                  </a:lnTo>
                  <a:lnTo>
                    <a:pt x="64798" y="282803"/>
                  </a:lnTo>
                  <a:lnTo>
                    <a:pt x="64836" y="282872"/>
                  </a:lnTo>
                  <a:lnTo>
                    <a:pt x="64879" y="282940"/>
                  </a:lnTo>
                  <a:lnTo>
                    <a:pt x="64922" y="283009"/>
                  </a:lnTo>
                  <a:lnTo>
                    <a:pt x="64879" y="283058"/>
                  </a:lnTo>
                  <a:lnTo>
                    <a:pt x="64841" y="283116"/>
                  </a:lnTo>
                  <a:lnTo>
                    <a:pt x="64803" y="283175"/>
                  </a:lnTo>
                  <a:lnTo>
                    <a:pt x="64765" y="283243"/>
                  </a:lnTo>
                  <a:lnTo>
                    <a:pt x="64736" y="283322"/>
                  </a:lnTo>
                  <a:lnTo>
                    <a:pt x="64708" y="283400"/>
                  </a:lnTo>
                  <a:lnTo>
                    <a:pt x="64679" y="283488"/>
                  </a:lnTo>
                  <a:lnTo>
                    <a:pt x="64656" y="283566"/>
                  </a:lnTo>
                  <a:lnTo>
                    <a:pt x="64637" y="283664"/>
                  </a:lnTo>
                  <a:lnTo>
                    <a:pt x="64618" y="283752"/>
                  </a:lnTo>
                  <a:lnTo>
                    <a:pt x="64608" y="283850"/>
                  </a:lnTo>
                  <a:lnTo>
                    <a:pt x="64594" y="283947"/>
                  </a:lnTo>
                  <a:lnTo>
                    <a:pt x="64589" y="284055"/>
                  </a:lnTo>
                  <a:lnTo>
                    <a:pt x="64584" y="284153"/>
                  </a:lnTo>
                  <a:lnTo>
                    <a:pt x="64580" y="284251"/>
                  </a:lnTo>
                  <a:lnTo>
                    <a:pt x="64584" y="284358"/>
                  </a:lnTo>
                  <a:lnTo>
                    <a:pt x="64589" y="284456"/>
                  </a:lnTo>
                  <a:lnTo>
                    <a:pt x="64594" y="284554"/>
                  </a:lnTo>
                  <a:lnTo>
                    <a:pt x="64608" y="284652"/>
                  </a:lnTo>
                  <a:lnTo>
                    <a:pt x="64622" y="284749"/>
                  </a:lnTo>
                  <a:lnTo>
                    <a:pt x="64637" y="284847"/>
                  </a:lnTo>
                  <a:lnTo>
                    <a:pt x="64660" y="284935"/>
                  </a:lnTo>
                  <a:lnTo>
                    <a:pt x="64684" y="285033"/>
                  </a:lnTo>
                  <a:lnTo>
                    <a:pt x="64713" y="285111"/>
                  </a:lnTo>
                  <a:lnTo>
                    <a:pt x="64741" y="285189"/>
                  </a:lnTo>
                  <a:lnTo>
                    <a:pt x="64774" y="285268"/>
                  </a:lnTo>
                  <a:lnTo>
                    <a:pt x="64812" y="285336"/>
                  </a:lnTo>
                  <a:lnTo>
                    <a:pt x="64855" y="285404"/>
                  </a:lnTo>
                  <a:lnTo>
                    <a:pt x="64898" y="285463"/>
                  </a:lnTo>
                  <a:lnTo>
                    <a:pt x="64950" y="285512"/>
                  </a:lnTo>
                  <a:lnTo>
                    <a:pt x="65002" y="285561"/>
                  </a:lnTo>
                  <a:lnTo>
                    <a:pt x="65055" y="285600"/>
                  </a:lnTo>
                  <a:lnTo>
                    <a:pt x="65064" y="285600"/>
                  </a:lnTo>
                  <a:lnTo>
                    <a:pt x="65074" y="285610"/>
                  </a:lnTo>
                  <a:lnTo>
                    <a:pt x="65083" y="285629"/>
                  </a:lnTo>
                  <a:lnTo>
                    <a:pt x="64998" y="286001"/>
                  </a:lnTo>
                  <a:lnTo>
                    <a:pt x="64917" y="286382"/>
                  </a:lnTo>
                  <a:lnTo>
                    <a:pt x="64841" y="286764"/>
                  </a:lnTo>
                  <a:lnTo>
                    <a:pt x="64765" y="287145"/>
                  </a:lnTo>
                  <a:lnTo>
                    <a:pt x="64698" y="287536"/>
                  </a:lnTo>
                  <a:lnTo>
                    <a:pt x="64637" y="287927"/>
                  </a:lnTo>
                  <a:lnTo>
                    <a:pt x="64580" y="288319"/>
                  </a:lnTo>
                  <a:lnTo>
                    <a:pt x="64532" y="288719"/>
                  </a:lnTo>
                  <a:lnTo>
                    <a:pt x="64489" y="289111"/>
                  </a:lnTo>
                  <a:lnTo>
                    <a:pt x="64461" y="289512"/>
                  </a:lnTo>
                  <a:lnTo>
                    <a:pt x="64442" y="289913"/>
                  </a:lnTo>
                  <a:lnTo>
                    <a:pt x="64437" y="290118"/>
                  </a:lnTo>
                  <a:lnTo>
                    <a:pt x="64432" y="290323"/>
                  </a:lnTo>
                  <a:lnTo>
                    <a:pt x="64432" y="290519"/>
                  </a:lnTo>
                  <a:lnTo>
                    <a:pt x="64437" y="290724"/>
                  </a:lnTo>
                  <a:lnTo>
                    <a:pt x="64442" y="290930"/>
                  </a:lnTo>
                  <a:lnTo>
                    <a:pt x="64451" y="291135"/>
                  </a:lnTo>
                  <a:lnTo>
                    <a:pt x="64466" y="291330"/>
                  </a:lnTo>
                  <a:lnTo>
                    <a:pt x="64480" y="291536"/>
                  </a:lnTo>
                  <a:lnTo>
                    <a:pt x="64504" y="291741"/>
                  </a:lnTo>
                  <a:lnTo>
                    <a:pt x="64527" y="291946"/>
                  </a:lnTo>
                  <a:lnTo>
                    <a:pt x="64546" y="292113"/>
                  </a:lnTo>
                  <a:lnTo>
                    <a:pt x="64575" y="292279"/>
                  </a:lnTo>
                  <a:lnTo>
                    <a:pt x="64632" y="292602"/>
                  </a:lnTo>
                  <a:lnTo>
                    <a:pt x="64689" y="292885"/>
                  </a:lnTo>
                  <a:lnTo>
                    <a:pt x="64755" y="293159"/>
                  </a:lnTo>
                  <a:lnTo>
                    <a:pt x="64827" y="293423"/>
                  </a:lnTo>
                  <a:lnTo>
                    <a:pt x="64907" y="293677"/>
                  </a:lnTo>
                  <a:lnTo>
                    <a:pt x="64993" y="293922"/>
                  </a:lnTo>
                  <a:lnTo>
                    <a:pt x="65083" y="294157"/>
                  </a:lnTo>
                  <a:lnTo>
                    <a:pt x="65178" y="294381"/>
                  </a:lnTo>
                  <a:lnTo>
                    <a:pt x="65283" y="294587"/>
                  </a:lnTo>
                  <a:lnTo>
                    <a:pt x="65392" y="294773"/>
                  </a:lnTo>
                  <a:lnTo>
                    <a:pt x="65511" y="294949"/>
                  </a:lnTo>
                  <a:lnTo>
                    <a:pt x="65630" y="295115"/>
                  </a:lnTo>
                  <a:lnTo>
                    <a:pt x="65758" y="295252"/>
                  </a:lnTo>
                  <a:lnTo>
                    <a:pt x="65886" y="295379"/>
                  </a:lnTo>
                  <a:lnTo>
                    <a:pt x="66024" y="295477"/>
                  </a:lnTo>
                  <a:lnTo>
                    <a:pt x="66166" y="295565"/>
                  </a:lnTo>
                  <a:lnTo>
                    <a:pt x="66238" y="295594"/>
                  </a:lnTo>
                  <a:lnTo>
                    <a:pt x="66314" y="295623"/>
                  </a:lnTo>
                  <a:lnTo>
                    <a:pt x="66404" y="295653"/>
                  </a:lnTo>
                  <a:lnTo>
                    <a:pt x="66489" y="295672"/>
                  </a:lnTo>
                  <a:lnTo>
                    <a:pt x="66580" y="295682"/>
                  </a:lnTo>
                  <a:lnTo>
                    <a:pt x="66755" y="295682"/>
                  </a:lnTo>
                  <a:lnTo>
                    <a:pt x="66841" y="295662"/>
                  </a:lnTo>
                  <a:lnTo>
                    <a:pt x="66931" y="295643"/>
                  </a:lnTo>
                  <a:lnTo>
                    <a:pt x="67017" y="295614"/>
                  </a:lnTo>
                  <a:lnTo>
                    <a:pt x="67102" y="295584"/>
                  </a:lnTo>
                  <a:lnTo>
                    <a:pt x="67183" y="295535"/>
                  </a:lnTo>
                  <a:lnTo>
                    <a:pt x="67269" y="295496"/>
                  </a:lnTo>
                  <a:lnTo>
                    <a:pt x="67349" y="295438"/>
                  </a:lnTo>
                  <a:lnTo>
                    <a:pt x="67430" y="295379"/>
                  </a:lnTo>
                  <a:lnTo>
                    <a:pt x="67511" y="295310"/>
                  </a:lnTo>
                  <a:lnTo>
                    <a:pt x="67592" y="295232"/>
                  </a:lnTo>
                  <a:lnTo>
                    <a:pt x="67672" y="295154"/>
                  </a:lnTo>
                  <a:lnTo>
                    <a:pt x="67748" y="295076"/>
                  </a:lnTo>
                  <a:lnTo>
                    <a:pt x="67824" y="294978"/>
                  </a:lnTo>
                  <a:lnTo>
                    <a:pt x="67972" y="294782"/>
                  </a:lnTo>
                  <a:lnTo>
                    <a:pt x="68110" y="294567"/>
                  </a:lnTo>
                  <a:lnTo>
                    <a:pt x="68247" y="294342"/>
                  </a:lnTo>
                  <a:lnTo>
                    <a:pt x="68376" y="294088"/>
                  </a:lnTo>
                  <a:lnTo>
                    <a:pt x="68494" y="293824"/>
                  </a:lnTo>
                  <a:lnTo>
                    <a:pt x="68604" y="293550"/>
                  </a:lnTo>
                  <a:lnTo>
                    <a:pt x="68708" y="293257"/>
                  </a:lnTo>
                  <a:lnTo>
                    <a:pt x="68808" y="292934"/>
                  </a:lnTo>
                  <a:lnTo>
                    <a:pt x="68889" y="292611"/>
                  </a:lnTo>
                  <a:lnTo>
                    <a:pt x="68965" y="292279"/>
                  </a:lnTo>
                  <a:lnTo>
                    <a:pt x="69031" y="291937"/>
                  </a:lnTo>
                  <a:lnTo>
                    <a:pt x="69088" y="291594"/>
                  </a:lnTo>
                  <a:lnTo>
                    <a:pt x="69131" y="291242"/>
                  </a:lnTo>
                  <a:lnTo>
                    <a:pt x="69174" y="290890"/>
                  </a:lnTo>
                  <a:lnTo>
                    <a:pt x="69202" y="290538"/>
                  </a:lnTo>
                  <a:lnTo>
                    <a:pt x="69226" y="290177"/>
                  </a:lnTo>
                  <a:lnTo>
                    <a:pt x="69245" y="289815"/>
                  </a:lnTo>
                  <a:lnTo>
                    <a:pt x="69254" y="289453"/>
                  </a:lnTo>
                  <a:lnTo>
                    <a:pt x="69259" y="289081"/>
                  </a:lnTo>
                  <a:lnTo>
                    <a:pt x="69259" y="288719"/>
                  </a:lnTo>
                  <a:lnTo>
                    <a:pt x="69259" y="288348"/>
                  </a:lnTo>
                  <a:lnTo>
                    <a:pt x="69250" y="287986"/>
                  </a:lnTo>
                  <a:lnTo>
                    <a:pt x="69240" y="287614"/>
                  </a:lnTo>
                  <a:lnTo>
                    <a:pt x="69782" y="287859"/>
                  </a:lnTo>
                  <a:lnTo>
                    <a:pt x="70053" y="287967"/>
                  </a:lnTo>
                  <a:lnTo>
                    <a:pt x="70323" y="288074"/>
                  </a:lnTo>
                  <a:lnTo>
                    <a:pt x="70219" y="289345"/>
                  </a:lnTo>
                  <a:lnTo>
                    <a:pt x="70119" y="290626"/>
                  </a:lnTo>
                  <a:lnTo>
                    <a:pt x="69929" y="293198"/>
                  </a:lnTo>
                  <a:lnTo>
                    <a:pt x="69886" y="293668"/>
                  </a:lnTo>
                  <a:lnTo>
                    <a:pt x="69844" y="294157"/>
                  </a:lnTo>
                  <a:lnTo>
                    <a:pt x="69801" y="294655"/>
                  </a:lnTo>
                  <a:lnTo>
                    <a:pt x="69782" y="294919"/>
                  </a:lnTo>
                  <a:lnTo>
                    <a:pt x="69768" y="295174"/>
                  </a:lnTo>
                  <a:lnTo>
                    <a:pt x="69758" y="295428"/>
                  </a:lnTo>
                  <a:lnTo>
                    <a:pt x="69753" y="295682"/>
                  </a:lnTo>
                  <a:lnTo>
                    <a:pt x="69758" y="295926"/>
                  </a:lnTo>
                  <a:lnTo>
                    <a:pt x="69768" y="296171"/>
                  </a:lnTo>
                  <a:lnTo>
                    <a:pt x="69791" y="296415"/>
                  </a:lnTo>
                  <a:lnTo>
                    <a:pt x="69820" y="296650"/>
                  </a:lnTo>
                  <a:lnTo>
                    <a:pt x="69839" y="296767"/>
                  </a:lnTo>
                  <a:lnTo>
                    <a:pt x="69863" y="296875"/>
                  </a:lnTo>
                  <a:lnTo>
                    <a:pt x="69886" y="296992"/>
                  </a:lnTo>
                  <a:lnTo>
                    <a:pt x="69915" y="297100"/>
                  </a:lnTo>
                  <a:lnTo>
                    <a:pt x="69977" y="297296"/>
                  </a:lnTo>
                  <a:lnTo>
                    <a:pt x="70053" y="297491"/>
                  </a:lnTo>
                  <a:lnTo>
                    <a:pt x="70133" y="297667"/>
                  </a:lnTo>
                  <a:lnTo>
                    <a:pt x="70224" y="297833"/>
                  </a:lnTo>
                  <a:lnTo>
                    <a:pt x="70319" y="297980"/>
                  </a:lnTo>
                  <a:lnTo>
                    <a:pt x="70423" y="298127"/>
                  </a:lnTo>
                  <a:lnTo>
                    <a:pt x="70532" y="298264"/>
                  </a:lnTo>
                  <a:lnTo>
                    <a:pt x="70647" y="298391"/>
                  </a:lnTo>
                  <a:lnTo>
                    <a:pt x="70765" y="298498"/>
                  </a:lnTo>
                  <a:lnTo>
                    <a:pt x="70894" y="298606"/>
                  </a:lnTo>
                  <a:lnTo>
                    <a:pt x="71022" y="298704"/>
                  </a:lnTo>
                  <a:lnTo>
                    <a:pt x="71155" y="298792"/>
                  </a:lnTo>
                  <a:lnTo>
                    <a:pt x="71288" y="298870"/>
                  </a:lnTo>
                  <a:lnTo>
                    <a:pt x="71430" y="298948"/>
                  </a:lnTo>
                  <a:lnTo>
                    <a:pt x="71568" y="299007"/>
                  </a:lnTo>
                  <a:lnTo>
                    <a:pt x="71715" y="299065"/>
                  </a:lnTo>
                  <a:lnTo>
                    <a:pt x="71858" y="299114"/>
                  </a:lnTo>
                  <a:lnTo>
                    <a:pt x="72001" y="299163"/>
                  </a:lnTo>
                  <a:lnTo>
                    <a:pt x="72290" y="299241"/>
                  </a:lnTo>
                  <a:lnTo>
                    <a:pt x="72580" y="299290"/>
                  </a:lnTo>
                  <a:lnTo>
                    <a:pt x="72856" y="299329"/>
                  </a:lnTo>
                  <a:lnTo>
                    <a:pt x="73126" y="299349"/>
                  </a:lnTo>
                  <a:lnTo>
                    <a:pt x="73378" y="299359"/>
                  </a:lnTo>
                  <a:lnTo>
                    <a:pt x="73820" y="299359"/>
                  </a:lnTo>
                  <a:lnTo>
                    <a:pt x="73872" y="299349"/>
                  </a:lnTo>
                  <a:lnTo>
                    <a:pt x="73925" y="299329"/>
                  </a:lnTo>
                  <a:lnTo>
                    <a:pt x="73982" y="299290"/>
                  </a:lnTo>
                  <a:lnTo>
                    <a:pt x="74034" y="299251"/>
                  </a:lnTo>
                  <a:lnTo>
                    <a:pt x="74081" y="299202"/>
                  </a:lnTo>
                  <a:lnTo>
                    <a:pt x="74134" y="299144"/>
                  </a:lnTo>
                  <a:lnTo>
                    <a:pt x="74181" y="299075"/>
                  </a:lnTo>
                  <a:lnTo>
                    <a:pt x="74224" y="298997"/>
                  </a:lnTo>
                  <a:lnTo>
                    <a:pt x="74262" y="298909"/>
                  </a:lnTo>
                  <a:lnTo>
                    <a:pt x="74300" y="298821"/>
                  </a:lnTo>
                  <a:lnTo>
                    <a:pt x="74333" y="298723"/>
                  </a:lnTo>
                  <a:lnTo>
                    <a:pt x="74357" y="298616"/>
                  </a:lnTo>
                  <a:lnTo>
                    <a:pt x="74376" y="298508"/>
                  </a:lnTo>
                  <a:lnTo>
                    <a:pt x="74385" y="298401"/>
                  </a:lnTo>
                  <a:lnTo>
                    <a:pt x="74395" y="298283"/>
                  </a:lnTo>
                  <a:lnTo>
                    <a:pt x="74390" y="298166"/>
                  </a:lnTo>
                  <a:lnTo>
                    <a:pt x="74362" y="297599"/>
                  </a:lnTo>
                  <a:lnTo>
                    <a:pt x="74347" y="297041"/>
                  </a:lnTo>
                  <a:lnTo>
                    <a:pt x="74338" y="296484"/>
                  </a:lnTo>
                  <a:lnTo>
                    <a:pt x="74333" y="295936"/>
                  </a:lnTo>
                  <a:lnTo>
                    <a:pt x="74343" y="295389"/>
                  </a:lnTo>
                  <a:lnTo>
                    <a:pt x="74357" y="294841"/>
                  </a:lnTo>
                  <a:lnTo>
                    <a:pt x="74376" y="294293"/>
                  </a:lnTo>
                  <a:lnTo>
                    <a:pt x="74405" y="293756"/>
                  </a:lnTo>
                  <a:lnTo>
                    <a:pt x="74438" y="293208"/>
                  </a:lnTo>
                  <a:lnTo>
                    <a:pt x="74481" y="292670"/>
                  </a:lnTo>
                  <a:lnTo>
                    <a:pt x="74528" y="292132"/>
                  </a:lnTo>
                  <a:lnTo>
                    <a:pt x="74585" y="291604"/>
                  </a:lnTo>
                  <a:lnTo>
                    <a:pt x="74647" y="291066"/>
                  </a:lnTo>
                  <a:lnTo>
                    <a:pt x="74713" y="290529"/>
                  </a:lnTo>
                  <a:lnTo>
                    <a:pt x="74789" y="290001"/>
                  </a:lnTo>
                  <a:lnTo>
                    <a:pt x="74865" y="289472"/>
                  </a:lnTo>
                  <a:lnTo>
                    <a:pt x="75203" y="289551"/>
                  </a:lnTo>
                  <a:lnTo>
                    <a:pt x="75540" y="289648"/>
                  </a:lnTo>
                  <a:lnTo>
                    <a:pt x="75877" y="289736"/>
                  </a:lnTo>
                  <a:lnTo>
                    <a:pt x="76215" y="289825"/>
                  </a:lnTo>
                  <a:lnTo>
                    <a:pt x="76158" y="290255"/>
                  </a:lnTo>
                  <a:lnTo>
                    <a:pt x="76105" y="290685"/>
                  </a:lnTo>
                  <a:lnTo>
                    <a:pt x="76058" y="291125"/>
                  </a:lnTo>
                  <a:lnTo>
                    <a:pt x="76010" y="291575"/>
                  </a:lnTo>
                  <a:lnTo>
                    <a:pt x="75972" y="292025"/>
                  </a:lnTo>
                  <a:lnTo>
                    <a:pt x="75934" y="292475"/>
                  </a:lnTo>
                  <a:lnTo>
                    <a:pt x="75868" y="293384"/>
                  </a:lnTo>
                  <a:lnTo>
                    <a:pt x="75749" y="295183"/>
                  </a:lnTo>
                  <a:lnTo>
                    <a:pt x="75692" y="296063"/>
                  </a:lnTo>
                  <a:lnTo>
                    <a:pt x="75659" y="296494"/>
                  </a:lnTo>
                  <a:lnTo>
                    <a:pt x="75621" y="296904"/>
                  </a:lnTo>
                  <a:lnTo>
                    <a:pt x="75611" y="297031"/>
                  </a:lnTo>
                  <a:lnTo>
                    <a:pt x="75611" y="297149"/>
                  </a:lnTo>
                  <a:lnTo>
                    <a:pt x="75611" y="297286"/>
                  </a:lnTo>
                  <a:lnTo>
                    <a:pt x="75621" y="297413"/>
                  </a:lnTo>
                  <a:lnTo>
                    <a:pt x="75630" y="297540"/>
                  </a:lnTo>
                  <a:lnTo>
                    <a:pt x="75644" y="297667"/>
                  </a:lnTo>
                  <a:lnTo>
                    <a:pt x="75668" y="297794"/>
                  </a:lnTo>
                  <a:lnTo>
                    <a:pt x="75692" y="297921"/>
                  </a:lnTo>
                  <a:lnTo>
                    <a:pt x="75721" y="298039"/>
                  </a:lnTo>
                  <a:lnTo>
                    <a:pt x="75759" y="298146"/>
                  </a:lnTo>
                  <a:lnTo>
                    <a:pt x="75797" y="298244"/>
                  </a:lnTo>
                  <a:lnTo>
                    <a:pt x="75844" y="298332"/>
                  </a:lnTo>
                  <a:lnTo>
                    <a:pt x="75892" y="298401"/>
                  </a:lnTo>
                  <a:lnTo>
                    <a:pt x="75949" y="298469"/>
                  </a:lnTo>
                  <a:lnTo>
                    <a:pt x="76006" y="298508"/>
                  </a:lnTo>
                  <a:lnTo>
                    <a:pt x="76072" y="298537"/>
                  </a:lnTo>
                  <a:lnTo>
                    <a:pt x="76533" y="298655"/>
                  </a:lnTo>
                  <a:lnTo>
                    <a:pt x="76999" y="298753"/>
                  </a:lnTo>
                  <a:lnTo>
                    <a:pt x="77227" y="298792"/>
                  </a:lnTo>
                  <a:lnTo>
                    <a:pt x="77459" y="298821"/>
                  </a:lnTo>
                  <a:lnTo>
                    <a:pt x="77692" y="298850"/>
                  </a:lnTo>
                  <a:lnTo>
                    <a:pt x="77925" y="298870"/>
                  </a:lnTo>
                  <a:lnTo>
                    <a:pt x="78158" y="298880"/>
                  </a:lnTo>
                  <a:lnTo>
                    <a:pt x="78391" y="298880"/>
                  </a:lnTo>
                  <a:lnTo>
                    <a:pt x="78623" y="298870"/>
                  </a:lnTo>
                  <a:lnTo>
                    <a:pt x="78856" y="298850"/>
                  </a:lnTo>
                  <a:lnTo>
                    <a:pt x="79089" y="298821"/>
                  </a:lnTo>
                  <a:lnTo>
                    <a:pt x="79326" y="298792"/>
                  </a:lnTo>
                  <a:lnTo>
                    <a:pt x="79559" y="298743"/>
                  </a:lnTo>
                  <a:lnTo>
                    <a:pt x="79792" y="298674"/>
                  </a:lnTo>
                  <a:lnTo>
                    <a:pt x="79892" y="298645"/>
                  </a:lnTo>
                  <a:lnTo>
                    <a:pt x="79992" y="298596"/>
                  </a:lnTo>
                  <a:lnTo>
                    <a:pt x="80039" y="298557"/>
                  </a:lnTo>
                  <a:lnTo>
                    <a:pt x="80087" y="298518"/>
                  </a:lnTo>
                  <a:lnTo>
                    <a:pt x="80134" y="298469"/>
                  </a:lnTo>
                  <a:lnTo>
                    <a:pt x="80177" y="298420"/>
                  </a:lnTo>
                  <a:lnTo>
                    <a:pt x="80215" y="298361"/>
                  </a:lnTo>
                  <a:lnTo>
                    <a:pt x="80253" y="298293"/>
                  </a:lnTo>
                  <a:lnTo>
                    <a:pt x="80291" y="298224"/>
                  </a:lnTo>
                  <a:lnTo>
                    <a:pt x="80319" y="298146"/>
                  </a:lnTo>
                  <a:lnTo>
                    <a:pt x="80348" y="298058"/>
                  </a:lnTo>
                  <a:lnTo>
                    <a:pt x="80372" y="297960"/>
                  </a:lnTo>
                  <a:lnTo>
                    <a:pt x="80386" y="297863"/>
                  </a:lnTo>
                  <a:lnTo>
                    <a:pt x="80400" y="297755"/>
                  </a:lnTo>
                  <a:lnTo>
                    <a:pt x="80471" y="296895"/>
                  </a:lnTo>
                  <a:lnTo>
                    <a:pt x="80547" y="296034"/>
                  </a:lnTo>
                  <a:lnTo>
                    <a:pt x="80695" y="294303"/>
                  </a:lnTo>
                  <a:lnTo>
                    <a:pt x="80766" y="293433"/>
                  </a:lnTo>
                  <a:lnTo>
                    <a:pt x="80833" y="292563"/>
                  </a:lnTo>
                  <a:lnTo>
                    <a:pt x="80894" y="291702"/>
                  </a:lnTo>
                  <a:lnTo>
                    <a:pt x="80942" y="290832"/>
                  </a:lnTo>
                  <a:lnTo>
                    <a:pt x="81816" y="290998"/>
                  </a:lnTo>
                  <a:lnTo>
                    <a:pt x="81854" y="290988"/>
                  </a:lnTo>
                  <a:lnTo>
                    <a:pt x="81873" y="290978"/>
                  </a:lnTo>
                  <a:lnTo>
                    <a:pt x="81882" y="290969"/>
                  </a:lnTo>
                  <a:lnTo>
                    <a:pt x="81954" y="290988"/>
                  </a:lnTo>
                  <a:lnTo>
                    <a:pt x="82025" y="290998"/>
                  </a:lnTo>
                  <a:lnTo>
                    <a:pt x="82092" y="290988"/>
                  </a:lnTo>
                  <a:lnTo>
                    <a:pt x="82158" y="290949"/>
                  </a:lnTo>
                  <a:lnTo>
                    <a:pt x="82187" y="290930"/>
                  </a:lnTo>
                  <a:lnTo>
                    <a:pt x="82215" y="290900"/>
                  </a:lnTo>
                  <a:lnTo>
                    <a:pt x="82244" y="290871"/>
                  </a:lnTo>
                  <a:lnTo>
                    <a:pt x="82272" y="290832"/>
                  </a:lnTo>
                  <a:lnTo>
                    <a:pt x="82296" y="290783"/>
                  </a:lnTo>
                  <a:lnTo>
                    <a:pt x="82320" y="290734"/>
                  </a:lnTo>
                  <a:lnTo>
                    <a:pt x="82343" y="290675"/>
                  </a:lnTo>
                  <a:lnTo>
                    <a:pt x="82358" y="290617"/>
                  </a:lnTo>
                  <a:lnTo>
                    <a:pt x="82434" y="290323"/>
                  </a:lnTo>
                  <a:lnTo>
                    <a:pt x="82505" y="290040"/>
                  </a:lnTo>
                  <a:lnTo>
                    <a:pt x="82571" y="289756"/>
                  </a:lnTo>
                  <a:lnTo>
                    <a:pt x="82638" y="289463"/>
                  </a:lnTo>
                  <a:lnTo>
                    <a:pt x="82695" y="289179"/>
                  </a:lnTo>
                  <a:lnTo>
                    <a:pt x="82757" y="288896"/>
                  </a:lnTo>
                  <a:lnTo>
                    <a:pt x="82809" y="288602"/>
                  </a:lnTo>
                  <a:lnTo>
                    <a:pt x="82861" y="288319"/>
                  </a:lnTo>
                  <a:lnTo>
                    <a:pt x="82909" y="288025"/>
                  </a:lnTo>
                  <a:lnTo>
                    <a:pt x="82951" y="287732"/>
                  </a:lnTo>
                  <a:lnTo>
                    <a:pt x="82994" y="287448"/>
                  </a:lnTo>
                  <a:lnTo>
                    <a:pt x="83032" y="287155"/>
                  </a:lnTo>
                  <a:lnTo>
                    <a:pt x="83070" y="286862"/>
                  </a:lnTo>
                  <a:lnTo>
                    <a:pt x="83103" y="286578"/>
                  </a:lnTo>
                  <a:lnTo>
                    <a:pt x="83132" y="286285"/>
                  </a:lnTo>
                  <a:lnTo>
                    <a:pt x="83160" y="285991"/>
                  </a:lnTo>
                  <a:lnTo>
                    <a:pt x="83179" y="285708"/>
                  </a:lnTo>
                  <a:lnTo>
                    <a:pt x="83203" y="285414"/>
                  </a:lnTo>
                  <a:lnTo>
                    <a:pt x="83222" y="285121"/>
                  </a:lnTo>
                  <a:lnTo>
                    <a:pt x="83237" y="284837"/>
                  </a:lnTo>
                  <a:lnTo>
                    <a:pt x="83256" y="284260"/>
                  </a:lnTo>
                  <a:lnTo>
                    <a:pt x="83265" y="283683"/>
                  </a:lnTo>
                  <a:lnTo>
                    <a:pt x="83265" y="283106"/>
                  </a:lnTo>
                  <a:lnTo>
                    <a:pt x="83251" y="282539"/>
                  </a:lnTo>
                  <a:lnTo>
                    <a:pt x="83227" y="281962"/>
                  </a:lnTo>
                  <a:lnTo>
                    <a:pt x="83194" y="281405"/>
                  </a:lnTo>
                  <a:lnTo>
                    <a:pt x="83151" y="280838"/>
                  </a:lnTo>
                  <a:lnTo>
                    <a:pt x="83099" y="280280"/>
                  </a:lnTo>
                  <a:lnTo>
                    <a:pt x="83032" y="279733"/>
                  </a:lnTo>
                  <a:lnTo>
                    <a:pt x="82961" y="279185"/>
                  </a:lnTo>
                  <a:lnTo>
                    <a:pt x="82875" y="278638"/>
                  </a:lnTo>
                  <a:lnTo>
                    <a:pt x="82785" y="278109"/>
                  </a:lnTo>
                  <a:lnTo>
                    <a:pt x="82681" y="277572"/>
                  </a:lnTo>
                  <a:lnTo>
                    <a:pt x="82571" y="277053"/>
                  </a:lnTo>
                  <a:lnTo>
                    <a:pt x="82453" y="276535"/>
                  </a:lnTo>
                  <a:lnTo>
                    <a:pt x="82320" y="276027"/>
                  </a:lnTo>
                  <a:lnTo>
                    <a:pt x="82187" y="275528"/>
                  </a:lnTo>
                  <a:lnTo>
                    <a:pt x="82039" y="275039"/>
                  </a:lnTo>
                  <a:lnTo>
                    <a:pt x="81887" y="274560"/>
                  </a:lnTo>
                  <a:lnTo>
                    <a:pt x="81726" y="274090"/>
                  </a:lnTo>
                  <a:lnTo>
                    <a:pt x="81555" y="273621"/>
                  </a:lnTo>
                  <a:lnTo>
                    <a:pt x="81379" y="273171"/>
                  </a:lnTo>
                  <a:lnTo>
                    <a:pt x="81417" y="273005"/>
                  </a:lnTo>
                  <a:lnTo>
                    <a:pt x="81436" y="272917"/>
                  </a:lnTo>
                  <a:lnTo>
                    <a:pt x="81445" y="272819"/>
                  </a:lnTo>
                  <a:lnTo>
                    <a:pt x="81574" y="271431"/>
                  </a:lnTo>
                  <a:lnTo>
                    <a:pt x="81697" y="270042"/>
                  </a:lnTo>
                  <a:lnTo>
                    <a:pt x="81816" y="268634"/>
                  </a:lnTo>
                  <a:lnTo>
                    <a:pt x="81925" y="267226"/>
                  </a:lnTo>
                  <a:lnTo>
                    <a:pt x="82035" y="265808"/>
                  </a:lnTo>
                  <a:lnTo>
                    <a:pt x="82134" y="264380"/>
                  </a:lnTo>
                  <a:lnTo>
                    <a:pt x="82225" y="262943"/>
                  </a:lnTo>
                  <a:lnTo>
                    <a:pt x="82315" y="261495"/>
                  </a:lnTo>
                  <a:lnTo>
                    <a:pt x="82396" y="260048"/>
                  </a:lnTo>
                  <a:lnTo>
                    <a:pt x="82472" y="258591"/>
                  </a:lnTo>
                  <a:lnTo>
                    <a:pt x="82543" y="257124"/>
                  </a:lnTo>
                  <a:lnTo>
                    <a:pt x="82609" y="255657"/>
                  </a:lnTo>
                  <a:lnTo>
                    <a:pt x="82666" y="254181"/>
                  </a:lnTo>
                  <a:lnTo>
                    <a:pt x="82714" y="252704"/>
                  </a:lnTo>
                  <a:lnTo>
                    <a:pt x="82761" y="251218"/>
                  </a:lnTo>
                  <a:lnTo>
                    <a:pt x="82799" y="249731"/>
                  </a:lnTo>
                  <a:lnTo>
                    <a:pt x="82828" y="248235"/>
                  </a:lnTo>
                  <a:lnTo>
                    <a:pt x="82852" y="246739"/>
                  </a:lnTo>
                  <a:lnTo>
                    <a:pt x="82871" y="245243"/>
                  </a:lnTo>
                  <a:lnTo>
                    <a:pt x="82880" y="243737"/>
                  </a:lnTo>
                  <a:lnTo>
                    <a:pt x="82885" y="242231"/>
                  </a:lnTo>
                  <a:lnTo>
                    <a:pt x="82880" y="240725"/>
                  </a:lnTo>
                  <a:lnTo>
                    <a:pt x="82871" y="239219"/>
                  </a:lnTo>
                  <a:lnTo>
                    <a:pt x="82852" y="237713"/>
                  </a:lnTo>
                  <a:lnTo>
                    <a:pt x="82828" y="236207"/>
                  </a:lnTo>
                  <a:lnTo>
                    <a:pt x="82795" y="234692"/>
                  </a:lnTo>
                  <a:lnTo>
                    <a:pt x="82757" y="233186"/>
                  </a:lnTo>
                  <a:lnTo>
                    <a:pt x="82704" y="231680"/>
                  </a:lnTo>
                  <a:lnTo>
                    <a:pt x="82652" y="230174"/>
                  </a:lnTo>
                  <a:lnTo>
                    <a:pt x="82586" y="228668"/>
                  </a:lnTo>
                  <a:lnTo>
                    <a:pt x="82514" y="227162"/>
                  </a:lnTo>
                  <a:lnTo>
                    <a:pt x="82438" y="225656"/>
                  </a:lnTo>
                  <a:lnTo>
                    <a:pt x="82353" y="224160"/>
                  </a:lnTo>
                  <a:lnTo>
                    <a:pt x="82258" y="222664"/>
                  </a:lnTo>
                  <a:lnTo>
                    <a:pt x="82153" y="221168"/>
                  </a:lnTo>
                  <a:lnTo>
                    <a:pt x="82039" y="219681"/>
                  </a:lnTo>
                  <a:lnTo>
                    <a:pt x="81920" y="218195"/>
                  </a:lnTo>
                  <a:lnTo>
                    <a:pt x="81792" y="216718"/>
                  </a:lnTo>
                  <a:lnTo>
                    <a:pt x="81654" y="215242"/>
                  </a:lnTo>
                  <a:lnTo>
                    <a:pt x="81512" y="213765"/>
                  </a:lnTo>
                  <a:lnTo>
                    <a:pt x="81355" y="212298"/>
                  </a:lnTo>
                  <a:lnTo>
                    <a:pt x="81194" y="210841"/>
                  </a:lnTo>
                  <a:lnTo>
                    <a:pt x="81023" y="209394"/>
                  </a:lnTo>
                  <a:lnTo>
                    <a:pt x="80842" y="207947"/>
                  </a:lnTo>
                  <a:lnTo>
                    <a:pt x="80652" y="206509"/>
                  </a:lnTo>
                  <a:lnTo>
                    <a:pt x="80452" y="205081"/>
                  </a:lnTo>
                  <a:lnTo>
                    <a:pt x="80248" y="203654"/>
                  </a:lnTo>
                  <a:lnTo>
                    <a:pt x="80030" y="202246"/>
                  </a:lnTo>
                  <a:lnTo>
                    <a:pt x="79802" y="200837"/>
                  </a:lnTo>
                  <a:lnTo>
                    <a:pt x="79569" y="199439"/>
                  </a:lnTo>
                  <a:lnTo>
                    <a:pt x="79322" y="198060"/>
                  </a:lnTo>
                  <a:lnTo>
                    <a:pt x="79070" y="196681"/>
                  </a:lnTo>
                  <a:lnTo>
                    <a:pt x="78804" y="195322"/>
                  </a:lnTo>
                  <a:lnTo>
                    <a:pt x="78528" y="193963"/>
                  </a:lnTo>
                  <a:lnTo>
                    <a:pt x="78248" y="192623"/>
                  </a:lnTo>
                  <a:lnTo>
                    <a:pt x="78101" y="191958"/>
                  </a:lnTo>
                  <a:lnTo>
                    <a:pt x="77953" y="191293"/>
                  </a:lnTo>
                  <a:lnTo>
                    <a:pt x="77801" y="190628"/>
                  </a:lnTo>
                  <a:lnTo>
                    <a:pt x="77649" y="189973"/>
                  </a:lnTo>
                  <a:lnTo>
                    <a:pt x="77493" y="189318"/>
                  </a:lnTo>
                  <a:lnTo>
                    <a:pt x="77336" y="188663"/>
                  </a:lnTo>
                  <a:lnTo>
                    <a:pt x="77174" y="188017"/>
                  </a:lnTo>
                  <a:lnTo>
                    <a:pt x="77013" y="187372"/>
                  </a:lnTo>
                  <a:lnTo>
                    <a:pt x="76846" y="186736"/>
                  </a:lnTo>
                  <a:lnTo>
                    <a:pt x="76675" y="186091"/>
                  </a:lnTo>
                  <a:lnTo>
                    <a:pt x="76504" y="185455"/>
                  </a:lnTo>
                  <a:lnTo>
                    <a:pt x="76333" y="184829"/>
                  </a:lnTo>
                  <a:lnTo>
                    <a:pt x="76158" y="184204"/>
                  </a:lnTo>
                  <a:lnTo>
                    <a:pt x="75977" y="183578"/>
                  </a:lnTo>
                  <a:lnTo>
                    <a:pt x="75797" y="182952"/>
                  </a:lnTo>
                  <a:lnTo>
                    <a:pt x="75611" y="182336"/>
                  </a:lnTo>
                  <a:lnTo>
                    <a:pt x="75426" y="181730"/>
                  </a:lnTo>
                  <a:lnTo>
                    <a:pt x="75236" y="181114"/>
                  </a:lnTo>
                  <a:lnTo>
                    <a:pt x="75279" y="180801"/>
                  </a:lnTo>
                  <a:lnTo>
                    <a:pt x="75321" y="180478"/>
                  </a:lnTo>
                  <a:lnTo>
                    <a:pt x="75355" y="180155"/>
                  </a:lnTo>
                  <a:lnTo>
                    <a:pt x="75388" y="179823"/>
                  </a:lnTo>
                  <a:lnTo>
                    <a:pt x="75421" y="179490"/>
                  </a:lnTo>
                  <a:lnTo>
                    <a:pt x="75445" y="179158"/>
                  </a:lnTo>
                  <a:lnTo>
                    <a:pt x="75469" y="178825"/>
                  </a:lnTo>
                  <a:lnTo>
                    <a:pt x="75488" y="178483"/>
                  </a:lnTo>
                  <a:lnTo>
                    <a:pt x="75502" y="178151"/>
                  </a:lnTo>
                  <a:lnTo>
                    <a:pt x="75511" y="177799"/>
                  </a:lnTo>
                  <a:lnTo>
                    <a:pt x="75521" y="177456"/>
                  </a:lnTo>
                  <a:lnTo>
                    <a:pt x="75521" y="177104"/>
                  </a:lnTo>
                  <a:lnTo>
                    <a:pt x="75521" y="176762"/>
                  </a:lnTo>
                  <a:lnTo>
                    <a:pt x="75516" y="176400"/>
                  </a:lnTo>
                  <a:lnTo>
                    <a:pt x="75502" y="176048"/>
                  </a:lnTo>
                  <a:lnTo>
                    <a:pt x="75488" y="175696"/>
                  </a:lnTo>
                  <a:lnTo>
                    <a:pt x="75469" y="175285"/>
                  </a:lnTo>
                  <a:lnTo>
                    <a:pt x="75440" y="174884"/>
                  </a:lnTo>
                  <a:lnTo>
                    <a:pt x="75412" y="174474"/>
                  </a:lnTo>
                  <a:lnTo>
                    <a:pt x="75374" y="174073"/>
                  </a:lnTo>
                  <a:lnTo>
                    <a:pt x="75331" y="173662"/>
                  </a:lnTo>
                  <a:lnTo>
                    <a:pt x="75283" y="173261"/>
                  </a:lnTo>
                  <a:lnTo>
                    <a:pt x="75231" y="172850"/>
                  </a:lnTo>
                  <a:lnTo>
                    <a:pt x="75169" y="172449"/>
                  </a:lnTo>
                  <a:lnTo>
                    <a:pt x="75108" y="172039"/>
                  </a:lnTo>
                  <a:lnTo>
                    <a:pt x="75036" y="171638"/>
                  </a:lnTo>
                  <a:lnTo>
                    <a:pt x="74965" y="171247"/>
                  </a:lnTo>
                  <a:lnTo>
                    <a:pt x="74884" y="170846"/>
                  </a:lnTo>
                  <a:lnTo>
                    <a:pt x="74804" y="170445"/>
                  </a:lnTo>
                  <a:lnTo>
                    <a:pt x="74713" y="170054"/>
                  </a:lnTo>
                  <a:lnTo>
                    <a:pt x="74623" y="169672"/>
                  </a:lnTo>
                  <a:lnTo>
                    <a:pt x="74523" y="169281"/>
                  </a:lnTo>
                  <a:lnTo>
                    <a:pt x="74424" y="168900"/>
                  </a:lnTo>
                  <a:lnTo>
                    <a:pt x="74319" y="168518"/>
                  </a:lnTo>
                  <a:lnTo>
                    <a:pt x="74210" y="168147"/>
                  </a:lnTo>
                  <a:lnTo>
                    <a:pt x="74096" y="167775"/>
                  </a:lnTo>
                  <a:lnTo>
                    <a:pt x="73977" y="167413"/>
                  </a:lnTo>
                  <a:lnTo>
                    <a:pt x="73858" y="167052"/>
                  </a:lnTo>
                  <a:lnTo>
                    <a:pt x="73730" y="166690"/>
                  </a:lnTo>
                  <a:lnTo>
                    <a:pt x="73602" y="166348"/>
                  </a:lnTo>
                  <a:lnTo>
                    <a:pt x="73469" y="166005"/>
                  </a:lnTo>
                  <a:lnTo>
                    <a:pt x="73331" y="165663"/>
                  </a:lnTo>
                  <a:lnTo>
                    <a:pt x="73193" y="165331"/>
                  </a:lnTo>
                  <a:lnTo>
                    <a:pt x="73050" y="165008"/>
                  </a:lnTo>
                  <a:lnTo>
                    <a:pt x="72903" y="164685"/>
                  </a:lnTo>
                  <a:lnTo>
                    <a:pt x="72751" y="164382"/>
                  </a:lnTo>
                  <a:lnTo>
                    <a:pt x="72599" y="164079"/>
                  </a:lnTo>
                  <a:lnTo>
                    <a:pt x="72442" y="163785"/>
                  </a:lnTo>
                  <a:lnTo>
                    <a:pt x="72286" y="163492"/>
                  </a:lnTo>
                  <a:lnTo>
                    <a:pt x="72124" y="163218"/>
                  </a:lnTo>
                  <a:lnTo>
                    <a:pt x="71958" y="162944"/>
                  </a:lnTo>
                  <a:lnTo>
                    <a:pt x="71791" y="162690"/>
                  </a:lnTo>
                  <a:lnTo>
                    <a:pt x="71620" y="162436"/>
                  </a:lnTo>
                  <a:lnTo>
                    <a:pt x="71449" y="162192"/>
                  </a:lnTo>
                  <a:lnTo>
                    <a:pt x="71274" y="161957"/>
                  </a:lnTo>
                  <a:lnTo>
                    <a:pt x="71098" y="161742"/>
                  </a:lnTo>
                  <a:lnTo>
                    <a:pt x="70922" y="161527"/>
                  </a:lnTo>
                  <a:lnTo>
                    <a:pt x="70742" y="161321"/>
                  </a:lnTo>
                  <a:lnTo>
                    <a:pt x="70556" y="161135"/>
                  </a:lnTo>
                  <a:lnTo>
                    <a:pt x="70371" y="160959"/>
                  </a:lnTo>
                  <a:lnTo>
                    <a:pt x="70186" y="160793"/>
                  </a:lnTo>
                  <a:lnTo>
                    <a:pt x="69996" y="160637"/>
                  </a:lnTo>
                  <a:lnTo>
                    <a:pt x="69806" y="160490"/>
                  </a:lnTo>
                  <a:lnTo>
                    <a:pt x="69616" y="160363"/>
                  </a:lnTo>
                  <a:lnTo>
                    <a:pt x="69426" y="160246"/>
                  </a:lnTo>
                  <a:lnTo>
                    <a:pt x="69231" y="160138"/>
                  </a:lnTo>
                  <a:lnTo>
                    <a:pt x="69036" y="160050"/>
                  </a:lnTo>
                  <a:lnTo>
                    <a:pt x="68836" y="159972"/>
                  </a:lnTo>
                  <a:lnTo>
                    <a:pt x="68637" y="159903"/>
                  </a:lnTo>
                  <a:lnTo>
                    <a:pt x="68442" y="159854"/>
                  </a:lnTo>
                  <a:lnTo>
                    <a:pt x="68243" y="159815"/>
                  </a:lnTo>
                  <a:lnTo>
                    <a:pt x="68038" y="159796"/>
                  </a:lnTo>
                  <a:lnTo>
                    <a:pt x="67839" y="159786"/>
                  </a:lnTo>
                  <a:lnTo>
                    <a:pt x="67639" y="159796"/>
                  </a:lnTo>
                  <a:lnTo>
                    <a:pt x="67435" y="159825"/>
                  </a:lnTo>
                  <a:lnTo>
                    <a:pt x="67231" y="159864"/>
                  </a:lnTo>
                  <a:lnTo>
                    <a:pt x="67031" y="159923"/>
                  </a:lnTo>
                  <a:lnTo>
                    <a:pt x="66827" y="159991"/>
                  </a:lnTo>
                  <a:lnTo>
                    <a:pt x="66622" y="160079"/>
                  </a:lnTo>
                  <a:lnTo>
                    <a:pt x="66418" y="160187"/>
                  </a:lnTo>
                  <a:lnTo>
                    <a:pt x="66413" y="159776"/>
                  </a:lnTo>
                  <a:lnTo>
                    <a:pt x="66404" y="159365"/>
                  </a:lnTo>
                  <a:lnTo>
                    <a:pt x="66399" y="158965"/>
                  </a:lnTo>
                  <a:lnTo>
                    <a:pt x="66394" y="158554"/>
                  </a:lnTo>
                  <a:lnTo>
                    <a:pt x="66385" y="158397"/>
                  </a:lnTo>
                  <a:lnTo>
                    <a:pt x="66371" y="158251"/>
                  </a:lnTo>
                  <a:lnTo>
                    <a:pt x="66352" y="158114"/>
                  </a:lnTo>
                  <a:lnTo>
                    <a:pt x="66328" y="157996"/>
                  </a:lnTo>
                  <a:lnTo>
                    <a:pt x="66295" y="157879"/>
                  </a:lnTo>
                  <a:lnTo>
                    <a:pt x="66261" y="157781"/>
                  </a:lnTo>
                  <a:lnTo>
                    <a:pt x="66223" y="157684"/>
                  </a:lnTo>
                  <a:lnTo>
                    <a:pt x="66181" y="157596"/>
                  </a:lnTo>
                  <a:lnTo>
                    <a:pt x="66166" y="157498"/>
                  </a:lnTo>
                  <a:lnTo>
                    <a:pt x="66147" y="157400"/>
                  </a:lnTo>
                  <a:lnTo>
                    <a:pt x="66124" y="157302"/>
                  </a:lnTo>
                  <a:lnTo>
                    <a:pt x="66100" y="157214"/>
                  </a:lnTo>
                  <a:lnTo>
                    <a:pt x="66071" y="157126"/>
                  </a:lnTo>
                  <a:lnTo>
                    <a:pt x="66043" y="157038"/>
                  </a:lnTo>
                  <a:lnTo>
                    <a:pt x="66010" y="156960"/>
                  </a:lnTo>
                  <a:lnTo>
                    <a:pt x="65972" y="156891"/>
                  </a:lnTo>
                  <a:lnTo>
                    <a:pt x="65934" y="156823"/>
                  </a:lnTo>
                  <a:lnTo>
                    <a:pt x="65891" y="156764"/>
                  </a:lnTo>
                  <a:lnTo>
                    <a:pt x="65848" y="156715"/>
                  </a:lnTo>
                  <a:lnTo>
                    <a:pt x="65801" y="156676"/>
                  </a:lnTo>
                  <a:lnTo>
                    <a:pt x="65753" y="156637"/>
                  </a:lnTo>
                  <a:lnTo>
                    <a:pt x="65701" y="156608"/>
                  </a:lnTo>
                  <a:lnTo>
                    <a:pt x="65644" y="156598"/>
                  </a:lnTo>
                  <a:lnTo>
                    <a:pt x="65587" y="156588"/>
                  </a:lnTo>
                  <a:lnTo>
                    <a:pt x="64009" y="156569"/>
                  </a:lnTo>
                  <a:lnTo>
                    <a:pt x="62437" y="156549"/>
                  </a:lnTo>
                  <a:lnTo>
                    <a:pt x="60860" y="156539"/>
                  </a:lnTo>
                  <a:lnTo>
                    <a:pt x="59282" y="156539"/>
                  </a:lnTo>
                  <a:lnTo>
                    <a:pt x="56123" y="156549"/>
                  </a:lnTo>
                  <a:lnTo>
                    <a:pt x="52968" y="156559"/>
                  </a:lnTo>
                  <a:lnTo>
                    <a:pt x="53006" y="154437"/>
                  </a:lnTo>
                  <a:lnTo>
                    <a:pt x="53035" y="152315"/>
                  </a:lnTo>
                  <a:lnTo>
                    <a:pt x="53063" y="150193"/>
                  </a:lnTo>
                  <a:lnTo>
                    <a:pt x="53078" y="148061"/>
                  </a:lnTo>
                  <a:lnTo>
                    <a:pt x="53092" y="145939"/>
                  </a:lnTo>
                  <a:lnTo>
                    <a:pt x="53097" y="143807"/>
                  </a:lnTo>
                  <a:lnTo>
                    <a:pt x="53097" y="141676"/>
                  </a:lnTo>
                  <a:lnTo>
                    <a:pt x="53092" y="139544"/>
                  </a:lnTo>
                  <a:lnTo>
                    <a:pt x="53087" y="137422"/>
                  </a:lnTo>
                  <a:lnTo>
                    <a:pt x="53073" y="135290"/>
                  </a:lnTo>
                  <a:lnTo>
                    <a:pt x="53059" y="133158"/>
                  </a:lnTo>
                  <a:lnTo>
                    <a:pt x="53040" y="131036"/>
                  </a:lnTo>
                  <a:lnTo>
                    <a:pt x="52992" y="126792"/>
                  </a:lnTo>
                  <a:lnTo>
                    <a:pt x="52940" y="122558"/>
                  </a:lnTo>
                  <a:lnTo>
                    <a:pt x="54650" y="122568"/>
                  </a:lnTo>
                  <a:lnTo>
                    <a:pt x="56356" y="122587"/>
                  </a:lnTo>
                  <a:lnTo>
                    <a:pt x="59767" y="122587"/>
                  </a:lnTo>
                  <a:lnTo>
                    <a:pt x="61472" y="122578"/>
                  </a:lnTo>
                  <a:lnTo>
                    <a:pt x="63178" y="122558"/>
                  </a:lnTo>
                  <a:lnTo>
                    <a:pt x="64884" y="122538"/>
                  </a:lnTo>
                  <a:lnTo>
                    <a:pt x="66589" y="122499"/>
                  </a:lnTo>
                  <a:lnTo>
                    <a:pt x="66660" y="122490"/>
                  </a:lnTo>
                  <a:lnTo>
                    <a:pt x="66727" y="122480"/>
                  </a:lnTo>
                  <a:lnTo>
                    <a:pt x="66789" y="122450"/>
                  </a:lnTo>
                  <a:lnTo>
                    <a:pt x="66851" y="122421"/>
                  </a:lnTo>
                  <a:lnTo>
                    <a:pt x="66908" y="122382"/>
                  </a:lnTo>
                  <a:lnTo>
                    <a:pt x="66960" y="122333"/>
                  </a:lnTo>
                  <a:lnTo>
                    <a:pt x="67012" y="122274"/>
                  </a:lnTo>
                  <a:lnTo>
                    <a:pt x="67060" y="122216"/>
                  </a:lnTo>
                  <a:lnTo>
                    <a:pt x="67102" y="122147"/>
                  </a:lnTo>
                  <a:lnTo>
                    <a:pt x="67145" y="122079"/>
                  </a:lnTo>
                  <a:lnTo>
                    <a:pt x="67183" y="122001"/>
                  </a:lnTo>
                  <a:lnTo>
                    <a:pt x="67216" y="121913"/>
                  </a:lnTo>
                  <a:lnTo>
                    <a:pt x="67250" y="121825"/>
                  </a:lnTo>
                  <a:lnTo>
                    <a:pt x="67278" y="121737"/>
                  </a:lnTo>
                  <a:lnTo>
                    <a:pt x="67302" y="121639"/>
                  </a:lnTo>
                  <a:lnTo>
                    <a:pt x="67326" y="121541"/>
                  </a:lnTo>
                  <a:lnTo>
                    <a:pt x="67345" y="121443"/>
                  </a:lnTo>
                  <a:lnTo>
                    <a:pt x="67364" y="121336"/>
                  </a:lnTo>
                  <a:lnTo>
                    <a:pt x="67373" y="121228"/>
                  </a:lnTo>
                  <a:lnTo>
                    <a:pt x="67387" y="121121"/>
                  </a:lnTo>
                  <a:lnTo>
                    <a:pt x="67392" y="121013"/>
                  </a:lnTo>
                  <a:lnTo>
                    <a:pt x="67397" y="120905"/>
                  </a:lnTo>
                  <a:lnTo>
                    <a:pt x="67397" y="120788"/>
                  </a:lnTo>
                  <a:lnTo>
                    <a:pt x="67397" y="120681"/>
                  </a:lnTo>
                  <a:lnTo>
                    <a:pt x="67392" y="120563"/>
                  </a:lnTo>
                  <a:lnTo>
                    <a:pt x="67383" y="120456"/>
                  </a:lnTo>
                  <a:lnTo>
                    <a:pt x="67368" y="120348"/>
                  </a:lnTo>
                  <a:lnTo>
                    <a:pt x="67354" y="120240"/>
                  </a:lnTo>
                  <a:lnTo>
                    <a:pt x="67340" y="120133"/>
                  </a:lnTo>
                  <a:lnTo>
                    <a:pt x="67316" y="120025"/>
                  </a:lnTo>
                  <a:lnTo>
                    <a:pt x="67292" y="119928"/>
                  </a:lnTo>
                  <a:lnTo>
                    <a:pt x="67269" y="119830"/>
                  </a:lnTo>
                  <a:lnTo>
                    <a:pt x="67402" y="118774"/>
                  </a:lnTo>
                  <a:lnTo>
                    <a:pt x="67535" y="117727"/>
                  </a:lnTo>
                  <a:lnTo>
                    <a:pt x="67663" y="116661"/>
                  </a:lnTo>
                  <a:lnTo>
                    <a:pt x="67786" y="115605"/>
                  </a:lnTo>
                  <a:lnTo>
                    <a:pt x="67905" y="114549"/>
                  </a:lnTo>
                  <a:lnTo>
                    <a:pt x="68019" y="113483"/>
                  </a:lnTo>
                  <a:lnTo>
                    <a:pt x="68133" y="112417"/>
                  </a:lnTo>
                  <a:lnTo>
                    <a:pt x="68238" y="111342"/>
                  </a:lnTo>
                  <a:lnTo>
                    <a:pt x="68342" y="110276"/>
                  </a:lnTo>
                  <a:lnTo>
                    <a:pt x="68442" y="109200"/>
                  </a:lnTo>
                  <a:lnTo>
                    <a:pt x="68537" y="108134"/>
                  </a:lnTo>
                  <a:lnTo>
                    <a:pt x="68632" y="107059"/>
                  </a:lnTo>
                  <a:lnTo>
                    <a:pt x="68722" y="105983"/>
                  </a:lnTo>
                  <a:lnTo>
                    <a:pt x="68808" y="104898"/>
                  </a:lnTo>
                  <a:lnTo>
                    <a:pt x="68893" y="103822"/>
                  </a:lnTo>
                  <a:lnTo>
                    <a:pt x="68974" y="102746"/>
                  </a:lnTo>
                  <a:lnTo>
                    <a:pt x="69131" y="100575"/>
                  </a:lnTo>
                  <a:lnTo>
                    <a:pt x="69273" y="98414"/>
                  </a:lnTo>
                  <a:lnTo>
                    <a:pt x="69411" y="96243"/>
                  </a:lnTo>
                  <a:lnTo>
                    <a:pt x="69540" y="94072"/>
                  </a:lnTo>
                  <a:lnTo>
                    <a:pt x="69663" y="91911"/>
                  </a:lnTo>
                  <a:lnTo>
                    <a:pt x="69782" y="89740"/>
                  </a:lnTo>
                  <a:lnTo>
                    <a:pt x="69896" y="87569"/>
                  </a:lnTo>
                  <a:lnTo>
                    <a:pt x="70005" y="85408"/>
                  </a:lnTo>
                  <a:lnTo>
                    <a:pt x="70048" y="84626"/>
                  </a:lnTo>
                  <a:lnTo>
                    <a:pt x="70095" y="83834"/>
                  </a:lnTo>
                  <a:lnTo>
                    <a:pt x="70190" y="82230"/>
                  </a:lnTo>
                  <a:lnTo>
                    <a:pt x="70295" y="80578"/>
                  </a:lnTo>
                  <a:lnTo>
                    <a:pt x="70390" y="78905"/>
                  </a:lnTo>
                  <a:lnTo>
                    <a:pt x="70437" y="78064"/>
                  </a:lnTo>
                  <a:lnTo>
                    <a:pt x="70480" y="77214"/>
                  </a:lnTo>
                  <a:lnTo>
                    <a:pt x="70518" y="76363"/>
                  </a:lnTo>
                  <a:lnTo>
                    <a:pt x="70556" y="75512"/>
                  </a:lnTo>
                  <a:lnTo>
                    <a:pt x="70585" y="74661"/>
                  </a:lnTo>
                  <a:lnTo>
                    <a:pt x="70604" y="73801"/>
                  </a:lnTo>
                  <a:lnTo>
                    <a:pt x="70618" y="72950"/>
                  </a:lnTo>
                  <a:lnTo>
                    <a:pt x="70623" y="72099"/>
                  </a:lnTo>
                  <a:lnTo>
                    <a:pt x="70623" y="71258"/>
                  </a:lnTo>
                  <a:lnTo>
                    <a:pt x="70608" y="70408"/>
                  </a:lnTo>
                  <a:lnTo>
                    <a:pt x="70599" y="69987"/>
                  </a:lnTo>
                  <a:lnTo>
                    <a:pt x="70585" y="69576"/>
                  </a:lnTo>
                  <a:lnTo>
                    <a:pt x="70566" y="69156"/>
                  </a:lnTo>
                  <a:lnTo>
                    <a:pt x="70547" y="68736"/>
                  </a:lnTo>
                  <a:lnTo>
                    <a:pt x="70528" y="68325"/>
                  </a:lnTo>
                  <a:lnTo>
                    <a:pt x="70499" y="67914"/>
                  </a:lnTo>
                  <a:lnTo>
                    <a:pt x="70471" y="67503"/>
                  </a:lnTo>
                  <a:lnTo>
                    <a:pt x="70437" y="67093"/>
                  </a:lnTo>
                  <a:lnTo>
                    <a:pt x="70404" y="66692"/>
                  </a:lnTo>
                  <a:lnTo>
                    <a:pt x="70366" y="66291"/>
                  </a:lnTo>
                  <a:lnTo>
                    <a:pt x="70319" y="65890"/>
                  </a:lnTo>
                  <a:lnTo>
                    <a:pt x="70271" y="65489"/>
                  </a:lnTo>
                  <a:lnTo>
                    <a:pt x="70224" y="65088"/>
                  </a:lnTo>
                  <a:lnTo>
                    <a:pt x="70167" y="64697"/>
                  </a:lnTo>
                  <a:lnTo>
                    <a:pt x="70110" y="64306"/>
                  </a:lnTo>
                  <a:lnTo>
                    <a:pt x="70043" y="63924"/>
                  </a:lnTo>
                  <a:lnTo>
                    <a:pt x="69977" y="63533"/>
                  </a:lnTo>
                  <a:lnTo>
                    <a:pt x="69905" y="63152"/>
                  </a:lnTo>
                  <a:lnTo>
                    <a:pt x="69825" y="62780"/>
                  </a:lnTo>
                  <a:lnTo>
                    <a:pt x="69744" y="62399"/>
                  </a:lnTo>
                  <a:lnTo>
                    <a:pt x="69658" y="62027"/>
                  </a:lnTo>
                  <a:lnTo>
                    <a:pt x="69568" y="61665"/>
                  </a:lnTo>
                  <a:lnTo>
                    <a:pt x="69468" y="61304"/>
                  </a:lnTo>
                  <a:lnTo>
                    <a:pt x="69369" y="60942"/>
                  </a:lnTo>
                  <a:lnTo>
                    <a:pt x="69259" y="60590"/>
                  </a:lnTo>
                  <a:lnTo>
                    <a:pt x="69150" y="60238"/>
                  </a:lnTo>
                  <a:lnTo>
                    <a:pt x="69031" y="59895"/>
                  </a:lnTo>
                  <a:lnTo>
                    <a:pt x="68908" y="59553"/>
                  </a:lnTo>
                  <a:lnTo>
                    <a:pt x="68779" y="59201"/>
                  </a:lnTo>
                  <a:lnTo>
                    <a:pt x="68642" y="58869"/>
                  </a:lnTo>
                  <a:lnTo>
                    <a:pt x="68504" y="58536"/>
                  </a:lnTo>
                  <a:lnTo>
                    <a:pt x="68361" y="58214"/>
                  </a:lnTo>
                  <a:lnTo>
                    <a:pt x="68214" y="57901"/>
                  </a:lnTo>
                  <a:lnTo>
                    <a:pt x="68067" y="57597"/>
                  </a:lnTo>
                  <a:lnTo>
                    <a:pt x="67915" y="57304"/>
                  </a:lnTo>
                  <a:lnTo>
                    <a:pt x="67758" y="57011"/>
                  </a:lnTo>
                  <a:lnTo>
                    <a:pt x="67596" y="56727"/>
                  </a:lnTo>
                  <a:lnTo>
                    <a:pt x="67435" y="56453"/>
                  </a:lnTo>
                  <a:lnTo>
                    <a:pt x="67269" y="56189"/>
                  </a:lnTo>
                  <a:lnTo>
                    <a:pt x="67098" y="55935"/>
                  </a:lnTo>
                  <a:lnTo>
                    <a:pt x="66927" y="55681"/>
                  </a:lnTo>
                  <a:lnTo>
                    <a:pt x="66751" y="55436"/>
                  </a:lnTo>
                  <a:lnTo>
                    <a:pt x="66575" y="55202"/>
                  </a:lnTo>
                  <a:lnTo>
                    <a:pt x="66390" y="54967"/>
                  </a:lnTo>
                  <a:lnTo>
                    <a:pt x="66209" y="54752"/>
                  </a:lnTo>
                  <a:lnTo>
                    <a:pt x="66019" y="54527"/>
                  </a:lnTo>
                  <a:lnTo>
                    <a:pt x="65829" y="54322"/>
                  </a:lnTo>
                  <a:lnTo>
                    <a:pt x="65639" y="54116"/>
                  </a:lnTo>
                  <a:lnTo>
                    <a:pt x="65444" y="53921"/>
                  </a:lnTo>
                  <a:lnTo>
                    <a:pt x="65245" y="53735"/>
                  </a:lnTo>
                  <a:lnTo>
                    <a:pt x="65045" y="53549"/>
                  </a:lnTo>
                  <a:lnTo>
                    <a:pt x="64841" y="53373"/>
                  </a:lnTo>
                  <a:lnTo>
                    <a:pt x="64637" y="53197"/>
                  </a:lnTo>
                  <a:lnTo>
                    <a:pt x="64432" y="53031"/>
                  </a:lnTo>
                  <a:lnTo>
                    <a:pt x="64223" y="52874"/>
                  </a:lnTo>
                  <a:lnTo>
                    <a:pt x="64009" y="52728"/>
                  </a:lnTo>
                  <a:lnTo>
                    <a:pt x="63796" y="52571"/>
                  </a:lnTo>
                  <a:lnTo>
                    <a:pt x="63582" y="52434"/>
                  </a:lnTo>
                  <a:lnTo>
                    <a:pt x="63363" y="52297"/>
                  </a:lnTo>
                  <a:lnTo>
                    <a:pt x="63145" y="52170"/>
                  </a:lnTo>
                  <a:lnTo>
                    <a:pt x="62921" y="52043"/>
                  </a:lnTo>
                  <a:lnTo>
                    <a:pt x="62698" y="51926"/>
                  </a:lnTo>
                  <a:lnTo>
                    <a:pt x="62247" y="51701"/>
                  </a:lnTo>
                  <a:lnTo>
                    <a:pt x="61791" y="51495"/>
                  </a:lnTo>
                  <a:lnTo>
                    <a:pt x="61325" y="51310"/>
                  </a:lnTo>
                  <a:lnTo>
                    <a:pt x="60855" y="51143"/>
                  </a:lnTo>
                  <a:lnTo>
                    <a:pt x="60384" y="50987"/>
                  </a:lnTo>
                  <a:lnTo>
                    <a:pt x="59905" y="50860"/>
                  </a:lnTo>
                  <a:lnTo>
                    <a:pt x="59420" y="50743"/>
                  </a:lnTo>
                  <a:lnTo>
                    <a:pt x="58935" y="50635"/>
                  </a:lnTo>
                  <a:lnTo>
                    <a:pt x="58446" y="50547"/>
                  </a:lnTo>
                  <a:lnTo>
                    <a:pt x="57957" y="50478"/>
                  </a:lnTo>
                  <a:lnTo>
                    <a:pt x="57463" y="50410"/>
                  </a:lnTo>
                  <a:lnTo>
                    <a:pt x="56969" y="50361"/>
                  </a:lnTo>
                  <a:lnTo>
                    <a:pt x="56474" y="50332"/>
                  </a:lnTo>
                  <a:lnTo>
                    <a:pt x="55980" y="50302"/>
                  </a:lnTo>
                  <a:lnTo>
                    <a:pt x="55482" y="50283"/>
                  </a:lnTo>
                  <a:lnTo>
                    <a:pt x="55581" y="49325"/>
                  </a:lnTo>
                  <a:lnTo>
                    <a:pt x="55672" y="48366"/>
                  </a:lnTo>
                  <a:lnTo>
                    <a:pt x="55852" y="46440"/>
                  </a:lnTo>
                  <a:lnTo>
                    <a:pt x="55904" y="45892"/>
                  </a:lnTo>
                  <a:lnTo>
                    <a:pt x="55961" y="45345"/>
                  </a:lnTo>
                  <a:lnTo>
                    <a:pt x="56018" y="44787"/>
                  </a:lnTo>
                  <a:lnTo>
                    <a:pt x="56066" y="44230"/>
                  </a:lnTo>
                  <a:lnTo>
                    <a:pt x="56090" y="43956"/>
                  </a:lnTo>
                  <a:lnTo>
                    <a:pt x="56109" y="43672"/>
                  </a:lnTo>
                  <a:lnTo>
                    <a:pt x="56123" y="43399"/>
                  </a:lnTo>
                  <a:lnTo>
                    <a:pt x="56137" y="43125"/>
                  </a:lnTo>
                  <a:lnTo>
                    <a:pt x="56142" y="42851"/>
                  </a:lnTo>
                  <a:lnTo>
                    <a:pt x="56147" y="42567"/>
                  </a:lnTo>
                  <a:lnTo>
                    <a:pt x="56142" y="42294"/>
                  </a:lnTo>
                  <a:lnTo>
                    <a:pt x="56132" y="42030"/>
                  </a:lnTo>
                  <a:lnTo>
                    <a:pt x="56123" y="41893"/>
                  </a:lnTo>
                  <a:lnTo>
                    <a:pt x="56109" y="41766"/>
                  </a:lnTo>
                  <a:lnTo>
                    <a:pt x="56094" y="41658"/>
                  </a:lnTo>
                  <a:lnTo>
                    <a:pt x="56071" y="41550"/>
                  </a:lnTo>
                  <a:lnTo>
                    <a:pt x="56042" y="41453"/>
                  </a:lnTo>
                  <a:lnTo>
                    <a:pt x="56009" y="41365"/>
                  </a:lnTo>
                  <a:lnTo>
                    <a:pt x="55976" y="41296"/>
                  </a:lnTo>
                  <a:lnTo>
                    <a:pt x="55938" y="41228"/>
                  </a:lnTo>
                  <a:lnTo>
                    <a:pt x="55895" y="41169"/>
                  </a:lnTo>
                  <a:lnTo>
                    <a:pt x="55852" y="41120"/>
                  </a:lnTo>
                  <a:lnTo>
                    <a:pt x="55805" y="41081"/>
                  </a:lnTo>
                  <a:lnTo>
                    <a:pt x="55757" y="41052"/>
                  </a:lnTo>
                  <a:lnTo>
                    <a:pt x="55710" y="41032"/>
                  </a:lnTo>
                  <a:lnTo>
                    <a:pt x="55662" y="41013"/>
                  </a:lnTo>
                  <a:lnTo>
                    <a:pt x="55615" y="41013"/>
                  </a:lnTo>
                  <a:lnTo>
                    <a:pt x="55562" y="41022"/>
                  </a:lnTo>
                  <a:lnTo>
                    <a:pt x="55553" y="40915"/>
                  </a:lnTo>
                  <a:lnTo>
                    <a:pt x="55543" y="40817"/>
                  </a:lnTo>
                  <a:lnTo>
                    <a:pt x="55524" y="40719"/>
                  </a:lnTo>
                  <a:lnTo>
                    <a:pt x="55505" y="40631"/>
                  </a:lnTo>
                  <a:lnTo>
                    <a:pt x="55486" y="40543"/>
                  </a:lnTo>
                  <a:lnTo>
                    <a:pt x="55458" y="40455"/>
                  </a:lnTo>
                  <a:lnTo>
                    <a:pt x="55429" y="40377"/>
                  </a:lnTo>
                  <a:lnTo>
                    <a:pt x="55396" y="40309"/>
                  </a:lnTo>
                  <a:lnTo>
                    <a:pt x="55363" y="40240"/>
                  </a:lnTo>
                  <a:lnTo>
                    <a:pt x="55320" y="40181"/>
                  </a:lnTo>
                  <a:lnTo>
                    <a:pt x="55277" y="40133"/>
                  </a:lnTo>
                  <a:lnTo>
                    <a:pt x="55230" y="40093"/>
                  </a:lnTo>
                  <a:lnTo>
                    <a:pt x="55177" y="40054"/>
                  </a:lnTo>
                  <a:lnTo>
                    <a:pt x="55120" y="40035"/>
                  </a:lnTo>
                  <a:lnTo>
                    <a:pt x="55059" y="40015"/>
                  </a:lnTo>
                  <a:lnTo>
                    <a:pt x="54992" y="40005"/>
                  </a:lnTo>
                  <a:lnTo>
                    <a:pt x="53049" y="40005"/>
                  </a:lnTo>
                  <a:lnTo>
                    <a:pt x="53097" y="39292"/>
                  </a:lnTo>
                  <a:lnTo>
                    <a:pt x="53144" y="38548"/>
                  </a:lnTo>
                  <a:lnTo>
                    <a:pt x="53187" y="37805"/>
                  </a:lnTo>
                  <a:lnTo>
                    <a:pt x="53230" y="37042"/>
                  </a:lnTo>
                  <a:lnTo>
                    <a:pt x="53263" y="36270"/>
                  </a:lnTo>
                  <a:lnTo>
                    <a:pt x="53291" y="35488"/>
                  </a:lnTo>
                  <a:lnTo>
                    <a:pt x="53320" y="34705"/>
                  </a:lnTo>
                  <a:lnTo>
                    <a:pt x="53339" y="33903"/>
                  </a:lnTo>
                  <a:lnTo>
                    <a:pt x="53353" y="33092"/>
                  </a:lnTo>
                  <a:lnTo>
                    <a:pt x="53363" y="32280"/>
                  </a:lnTo>
                  <a:lnTo>
                    <a:pt x="53372" y="31459"/>
                  </a:lnTo>
                  <a:lnTo>
                    <a:pt x="53372" y="30637"/>
                  </a:lnTo>
                  <a:lnTo>
                    <a:pt x="53363" y="29806"/>
                  </a:lnTo>
                  <a:lnTo>
                    <a:pt x="53353" y="28975"/>
                  </a:lnTo>
                  <a:lnTo>
                    <a:pt x="53339" y="28134"/>
                  </a:lnTo>
                  <a:lnTo>
                    <a:pt x="53315" y="27293"/>
                  </a:lnTo>
                  <a:lnTo>
                    <a:pt x="53287" y="26452"/>
                  </a:lnTo>
                  <a:lnTo>
                    <a:pt x="53249" y="25611"/>
                  </a:lnTo>
                  <a:lnTo>
                    <a:pt x="53211" y="24770"/>
                  </a:lnTo>
                  <a:lnTo>
                    <a:pt x="53163" y="23929"/>
                  </a:lnTo>
                  <a:lnTo>
                    <a:pt x="53106" y="23088"/>
                  </a:lnTo>
                  <a:lnTo>
                    <a:pt x="53049" y="22257"/>
                  </a:lnTo>
                  <a:lnTo>
                    <a:pt x="52978" y="21426"/>
                  </a:lnTo>
                  <a:lnTo>
                    <a:pt x="52906" y="20594"/>
                  </a:lnTo>
                  <a:lnTo>
                    <a:pt x="52826" y="19773"/>
                  </a:lnTo>
                  <a:lnTo>
                    <a:pt x="52735" y="18952"/>
                  </a:lnTo>
                  <a:lnTo>
                    <a:pt x="52640" y="18140"/>
                  </a:lnTo>
                  <a:lnTo>
                    <a:pt x="52536" y="17338"/>
                  </a:lnTo>
                  <a:lnTo>
                    <a:pt x="52422" y="16546"/>
                  </a:lnTo>
                  <a:lnTo>
                    <a:pt x="52303" y="15754"/>
                  </a:lnTo>
                  <a:lnTo>
                    <a:pt x="52180" y="14981"/>
                  </a:lnTo>
                  <a:lnTo>
                    <a:pt x="52042" y="14209"/>
                  </a:lnTo>
                  <a:lnTo>
                    <a:pt x="51899" y="13456"/>
                  </a:lnTo>
                  <a:lnTo>
                    <a:pt x="51752" y="12713"/>
                  </a:lnTo>
                  <a:lnTo>
                    <a:pt x="51590" y="11989"/>
                  </a:lnTo>
                  <a:lnTo>
                    <a:pt x="51424" y="11265"/>
                  </a:lnTo>
                  <a:lnTo>
                    <a:pt x="51248" y="10561"/>
                  </a:lnTo>
                  <a:lnTo>
                    <a:pt x="51153" y="10219"/>
                  </a:lnTo>
                  <a:lnTo>
                    <a:pt x="51058" y="9877"/>
                  </a:lnTo>
                  <a:lnTo>
                    <a:pt x="50963" y="9544"/>
                  </a:lnTo>
                  <a:lnTo>
                    <a:pt x="50868" y="9212"/>
                  </a:lnTo>
                  <a:lnTo>
                    <a:pt x="50764" y="8879"/>
                  </a:lnTo>
                  <a:lnTo>
                    <a:pt x="50664" y="8557"/>
                  </a:lnTo>
                  <a:lnTo>
                    <a:pt x="50560" y="8234"/>
                  </a:lnTo>
                  <a:lnTo>
                    <a:pt x="50450" y="7921"/>
                  </a:lnTo>
                  <a:lnTo>
                    <a:pt x="50341" y="7608"/>
                  </a:lnTo>
                  <a:lnTo>
                    <a:pt x="50227" y="7305"/>
                  </a:lnTo>
                  <a:lnTo>
                    <a:pt x="50113" y="7002"/>
                  </a:lnTo>
                  <a:lnTo>
                    <a:pt x="49999" y="6699"/>
                  </a:lnTo>
                  <a:lnTo>
                    <a:pt x="49880" y="6415"/>
                  </a:lnTo>
                  <a:lnTo>
                    <a:pt x="49757" y="6122"/>
                  </a:lnTo>
                  <a:lnTo>
                    <a:pt x="49633" y="5848"/>
                  </a:lnTo>
                  <a:lnTo>
                    <a:pt x="49505" y="5564"/>
                  </a:lnTo>
                  <a:lnTo>
                    <a:pt x="49377" y="5300"/>
                  </a:lnTo>
                  <a:lnTo>
                    <a:pt x="49244" y="5036"/>
                  </a:lnTo>
                  <a:lnTo>
                    <a:pt x="49110" y="4772"/>
                  </a:lnTo>
                  <a:lnTo>
                    <a:pt x="48973" y="4518"/>
                  </a:lnTo>
                  <a:lnTo>
                    <a:pt x="48835" y="4274"/>
                  </a:lnTo>
                  <a:lnTo>
                    <a:pt x="48692" y="4029"/>
                  </a:lnTo>
                  <a:lnTo>
                    <a:pt x="48550" y="3794"/>
                  </a:lnTo>
                  <a:lnTo>
                    <a:pt x="48403" y="3560"/>
                  </a:lnTo>
                  <a:lnTo>
                    <a:pt x="48255" y="3335"/>
                  </a:lnTo>
                  <a:lnTo>
                    <a:pt x="48103" y="3120"/>
                  </a:lnTo>
                  <a:lnTo>
                    <a:pt x="47947" y="2914"/>
                  </a:lnTo>
                  <a:lnTo>
                    <a:pt x="47790" y="2709"/>
                  </a:lnTo>
                  <a:lnTo>
                    <a:pt x="47628" y="2513"/>
                  </a:lnTo>
                  <a:lnTo>
                    <a:pt x="47467" y="2318"/>
                  </a:lnTo>
                  <a:lnTo>
                    <a:pt x="47300" y="2132"/>
                  </a:lnTo>
                  <a:lnTo>
                    <a:pt x="47134" y="1956"/>
                  </a:lnTo>
                  <a:lnTo>
                    <a:pt x="46963" y="1790"/>
                  </a:lnTo>
                  <a:lnTo>
                    <a:pt x="46792" y="1624"/>
                  </a:lnTo>
                  <a:lnTo>
                    <a:pt x="46616" y="1467"/>
                  </a:lnTo>
                  <a:lnTo>
                    <a:pt x="46436" y="1320"/>
                  </a:lnTo>
                  <a:lnTo>
                    <a:pt x="46255" y="1174"/>
                  </a:lnTo>
                  <a:lnTo>
                    <a:pt x="46070" y="1047"/>
                  </a:lnTo>
                  <a:lnTo>
                    <a:pt x="45880" y="919"/>
                  </a:lnTo>
                  <a:lnTo>
                    <a:pt x="45690" y="802"/>
                  </a:lnTo>
                  <a:lnTo>
                    <a:pt x="45500" y="685"/>
                  </a:lnTo>
                  <a:lnTo>
                    <a:pt x="45300" y="587"/>
                  </a:lnTo>
                  <a:lnTo>
                    <a:pt x="45105" y="489"/>
                  </a:lnTo>
                  <a:lnTo>
                    <a:pt x="44901" y="401"/>
                  </a:lnTo>
                  <a:lnTo>
                    <a:pt x="44697" y="323"/>
                  </a:lnTo>
                  <a:lnTo>
                    <a:pt x="44488" y="255"/>
                  </a:lnTo>
                  <a:lnTo>
                    <a:pt x="44279" y="196"/>
                  </a:lnTo>
                  <a:lnTo>
                    <a:pt x="44065" y="137"/>
                  </a:lnTo>
                  <a:lnTo>
                    <a:pt x="43846" y="98"/>
                  </a:lnTo>
                  <a:lnTo>
                    <a:pt x="43628" y="59"/>
                  </a:lnTo>
                  <a:lnTo>
                    <a:pt x="43405" y="30"/>
                  </a:lnTo>
                  <a:lnTo>
                    <a:pt x="43181" y="10"/>
                  </a:lnTo>
                  <a:lnTo>
                    <a:pt x="4295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6"/>
            <p:cNvSpPr/>
            <p:nvPr/>
          </p:nvSpPr>
          <p:spPr>
            <a:xfrm>
              <a:off x="2823325" y="-4939025"/>
              <a:ext cx="112625" cy="235700"/>
            </a:xfrm>
            <a:custGeom>
              <a:avLst/>
              <a:gdLst/>
              <a:ahLst/>
              <a:cxnLst/>
              <a:rect l="l" t="t" r="r" b="b"/>
              <a:pathLst>
                <a:path w="4505" h="9428" extrusionOk="0">
                  <a:moveTo>
                    <a:pt x="67" y="0"/>
                  </a:moveTo>
                  <a:lnTo>
                    <a:pt x="38" y="1047"/>
                  </a:lnTo>
                  <a:lnTo>
                    <a:pt x="19" y="2083"/>
                  </a:lnTo>
                  <a:lnTo>
                    <a:pt x="5" y="3129"/>
                  </a:lnTo>
                  <a:lnTo>
                    <a:pt x="0" y="4176"/>
                  </a:lnTo>
                  <a:lnTo>
                    <a:pt x="0" y="5222"/>
                  </a:lnTo>
                  <a:lnTo>
                    <a:pt x="5" y="6268"/>
                  </a:lnTo>
                  <a:lnTo>
                    <a:pt x="19" y="7315"/>
                  </a:lnTo>
                  <a:lnTo>
                    <a:pt x="38" y="8371"/>
                  </a:lnTo>
                  <a:lnTo>
                    <a:pt x="167" y="8351"/>
                  </a:lnTo>
                  <a:lnTo>
                    <a:pt x="419" y="8351"/>
                  </a:lnTo>
                  <a:lnTo>
                    <a:pt x="542" y="8361"/>
                  </a:lnTo>
                  <a:lnTo>
                    <a:pt x="789" y="8400"/>
                  </a:lnTo>
                  <a:lnTo>
                    <a:pt x="1031" y="8459"/>
                  </a:lnTo>
                  <a:lnTo>
                    <a:pt x="1278" y="8527"/>
                  </a:lnTo>
                  <a:lnTo>
                    <a:pt x="1525" y="8606"/>
                  </a:lnTo>
                  <a:lnTo>
                    <a:pt x="2024" y="8772"/>
                  </a:lnTo>
                  <a:lnTo>
                    <a:pt x="2561" y="8928"/>
                  </a:lnTo>
                  <a:lnTo>
                    <a:pt x="3098" y="9095"/>
                  </a:lnTo>
                  <a:lnTo>
                    <a:pt x="4172" y="9427"/>
                  </a:lnTo>
                  <a:lnTo>
                    <a:pt x="4181" y="8273"/>
                  </a:lnTo>
                  <a:lnTo>
                    <a:pt x="4200" y="7119"/>
                  </a:lnTo>
                  <a:lnTo>
                    <a:pt x="4234" y="5965"/>
                  </a:lnTo>
                  <a:lnTo>
                    <a:pt x="4272" y="4811"/>
                  </a:lnTo>
                  <a:lnTo>
                    <a:pt x="4319" y="3648"/>
                  </a:lnTo>
                  <a:lnTo>
                    <a:pt x="4376" y="2494"/>
                  </a:lnTo>
                  <a:lnTo>
                    <a:pt x="4433" y="1330"/>
                  </a:lnTo>
                  <a:lnTo>
                    <a:pt x="4504" y="167"/>
                  </a:lnTo>
                  <a:lnTo>
                    <a:pt x="4504" y="167"/>
                  </a:lnTo>
                  <a:lnTo>
                    <a:pt x="3872" y="206"/>
                  </a:lnTo>
                  <a:lnTo>
                    <a:pt x="3245" y="235"/>
                  </a:lnTo>
                  <a:lnTo>
                    <a:pt x="2927" y="235"/>
                  </a:lnTo>
                  <a:lnTo>
                    <a:pt x="2613" y="245"/>
                  </a:lnTo>
                  <a:lnTo>
                    <a:pt x="2300" y="235"/>
                  </a:lnTo>
                  <a:lnTo>
                    <a:pt x="1986" y="215"/>
                  </a:lnTo>
                  <a:lnTo>
                    <a:pt x="1506" y="206"/>
                  </a:lnTo>
                  <a:lnTo>
                    <a:pt x="1264" y="196"/>
                  </a:lnTo>
                  <a:lnTo>
                    <a:pt x="1022" y="176"/>
                  </a:lnTo>
                  <a:lnTo>
                    <a:pt x="780" y="157"/>
                  </a:lnTo>
                  <a:lnTo>
                    <a:pt x="542" y="118"/>
                  </a:lnTo>
                  <a:lnTo>
                    <a:pt x="300" y="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6"/>
            <p:cNvSpPr/>
            <p:nvPr/>
          </p:nvSpPr>
          <p:spPr>
            <a:xfrm>
              <a:off x="2826650" y="-4653500"/>
              <a:ext cx="106575" cy="202200"/>
            </a:xfrm>
            <a:custGeom>
              <a:avLst/>
              <a:gdLst/>
              <a:ahLst/>
              <a:cxnLst/>
              <a:rect l="l" t="t" r="r" b="b"/>
              <a:pathLst>
                <a:path w="4263" h="8088" extrusionOk="0">
                  <a:moveTo>
                    <a:pt x="0" y="1"/>
                  </a:moveTo>
                  <a:lnTo>
                    <a:pt x="48" y="998"/>
                  </a:lnTo>
                  <a:lnTo>
                    <a:pt x="95" y="2006"/>
                  </a:lnTo>
                  <a:lnTo>
                    <a:pt x="152" y="3013"/>
                  </a:lnTo>
                  <a:lnTo>
                    <a:pt x="214" y="4020"/>
                  </a:lnTo>
                  <a:lnTo>
                    <a:pt x="281" y="5037"/>
                  </a:lnTo>
                  <a:lnTo>
                    <a:pt x="352" y="6054"/>
                  </a:lnTo>
                  <a:lnTo>
                    <a:pt x="433" y="7071"/>
                  </a:lnTo>
                  <a:lnTo>
                    <a:pt x="518" y="8088"/>
                  </a:lnTo>
                  <a:lnTo>
                    <a:pt x="537" y="8078"/>
                  </a:lnTo>
                  <a:lnTo>
                    <a:pt x="556" y="8068"/>
                  </a:lnTo>
                  <a:lnTo>
                    <a:pt x="575" y="8049"/>
                  </a:lnTo>
                  <a:lnTo>
                    <a:pt x="594" y="8039"/>
                  </a:lnTo>
                  <a:lnTo>
                    <a:pt x="609" y="8000"/>
                  </a:lnTo>
                  <a:lnTo>
                    <a:pt x="613" y="7990"/>
                  </a:lnTo>
                  <a:lnTo>
                    <a:pt x="623" y="7980"/>
                  </a:lnTo>
                  <a:lnTo>
                    <a:pt x="661" y="7980"/>
                  </a:lnTo>
                  <a:lnTo>
                    <a:pt x="680" y="7961"/>
                  </a:lnTo>
                  <a:lnTo>
                    <a:pt x="699" y="7932"/>
                  </a:lnTo>
                  <a:lnTo>
                    <a:pt x="718" y="7912"/>
                  </a:lnTo>
                  <a:lnTo>
                    <a:pt x="742" y="7902"/>
                  </a:lnTo>
                  <a:lnTo>
                    <a:pt x="846" y="7902"/>
                  </a:lnTo>
                  <a:lnTo>
                    <a:pt x="984" y="7844"/>
                  </a:lnTo>
                  <a:lnTo>
                    <a:pt x="1117" y="7804"/>
                  </a:lnTo>
                  <a:lnTo>
                    <a:pt x="1392" y="7716"/>
                  </a:lnTo>
                  <a:lnTo>
                    <a:pt x="1668" y="7658"/>
                  </a:lnTo>
                  <a:lnTo>
                    <a:pt x="1948" y="7609"/>
                  </a:lnTo>
                  <a:lnTo>
                    <a:pt x="2229" y="7570"/>
                  </a:lnTo>
                  <a:lnTo>
                    <a:pt x="2504" y="7540"/>
                  </a:lnTo>
                  <a:lnTo>
                    <a:pt x="3060" y="7462"/>
                  </a:lnTo>
                  <a:lnTo>
                    <a:pt x="3070" y="7472"/>
                  </a:lnTo>
                  <a:lnTo>
                    <a:pt x="3079" y="7482"/>
                  </a:lnTo>
                  <a:lnTo>
                    <a:pt x="3089" y="7491"/>
                  </a:lnTo>
                  <a:lnTo>
                    <a:pt x="3098" y="7491"/>
                  </a:lnTo>
                  <a:lnTo>
                    <a:pt x="3388" y="7345"/>
                  </a:lnTo>
                  <a:lnTo>
                    <a:pt x="3678" y="7179"/>
                  </a:lnTo>
                  <a:lnTo>
                    <a:pt x="3967" y="7032"/>
                  </a:lnTo>
                  <a:lnTo>
                    <a:pt x="4115" y="6954"/>
                  </a:lnTo>
                  <a:lnTo>
                    <a:pt x="4262" y="6895"/>
                  </a:lnTo>
                  <a:lnTo>
                    <a:pt x="4210" y="6074"/>
                  </a:lnTo>
                  <a:lnTo>
                    <a:pt x="4167" y="5252"/>
                  </a:lnTo>
                  <a:lnTo>
                    <a:pt x="4129" y="4440"/>
                  </a:lnTo>
                  <a:lnTo>
                    <a:pt x="4101" y="3619"/>
                  </a:lnTo>
                  <a:lnTo>
                    <a:pt x="4077" y="2798"/>
                  </a:lnTo>
                  <a:lnTo>
                    <a:pt x="4058" y="1976"/>
                  </a:lnTo>
                  <a:lnTo>
                    <a:pt x="4044" y="1155"/>
                  </a:lnTo>
                  <a:lnTo>
                    <a:pt x="4039" y="324"/>
                  </a:lnTo>
                  <a:lnTo>
                    <a:pt x="2956" y="284"/>
                  </a:lnTo>
                  <a:lnTo>
                    <a:pt x="2419" y="255"/>
                  </a:lnTo>
                  <a:lnTo>
                    <a:pt x="1882" y="216"/>
                  </a:lnTo>
                  <a:lnTo>
                    <a:pt x="1649" y="196"/>
                  </a:lnTo>
                  <a:lnTo>
                    <a:pt x="1416" y="187"/>
                  </a:lnTo>
                  <a:lnTo>
                    <a:pt x="946" y="167"/>
                  </a:lnTo>
                  <a:lnTo>
                    <a:pt x="708" y="148"/>
                  </a:lnTo>
                  <a:lnTo>
                    <a:pt x="471" y="118"/>
                  </a:lnTo>
                  <a:lnTo>
                    <a:pt x="233" y="69"/>
                  </a:lnTo>
                  <a:lnTo>
                    <a:pt x="11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6"/>
            <p:cNvSpPr/>
            <p:nvPr/>
          </p:nvSpPr>
          <p:spPr>
            <a:xfrm>
              <a:off x="2827600" y="-5232650"/>
              <a:ext cx="130075" cy="246700"/>
            </a:xfrm>
            <a:custGeom>
              <a:avLst/>
              <a:gdLst/>
              <a:ahLst/>
              <a:cxnLst/>
              <a:rect l="l" t="t" r="r" b="b"/>
              <a:pathLst>
                <a:path w="5203" h="9868" extrusionOk="0">
                  <a:moveTo>
                    <a:pt x="666" y="1"/>
                  </a:moveTo>
                  <a:lnTo>
                    <a:pt x="556" y="1057"/>
                  </a:lnTo>
                  <a:lnTo>
                    <a:pt x="457" y="2113"/>
                  </a:lnTo>
                  <a:lnTo>
                    <a:pt x="362" y="3179"/>
                  </a:lnTo>
                  <a:lnTo>
                    <a:pt x="271" y="4245"/>
                  </a:lnTo>
                  <a:lnTo>
                    <a:pt x="191" y="5321"/>
                  </a:lnTo>
                  <a:lnTo>
                    <a:pt x="119" y="6396"/>
                  </a:lnTo>
                  <a:lnTo>
                    <a:pt x="57" y="7472"/>
                  </a:lnTo>
                  <a:lnTo>
                    <a:pt x="0" y="8557"/>
                  </a:lnTo>
                  <a:lnTo>
                    <a:pt x="129" y="8557"/>
                  </a:lnTo>
                  <a:lnTo>
                    <a:pt x="257" y="8567"/>
                  </a:lnTo>
                  <a:lnTo>
                    <a:pt x="509" y="8606"/>
                  </a:lnTo>
                  <a:lnTo>
                    <a:pt x="761" y="8655"/>
                  </a:lnTo>
                  <a:lnTo>
                    <a:pt x="1012" y="8714"/>
                  </a:lnTo>
                  <a:lnTo>
                    <a:pt x="1264" y="8792"/>
                  </a:lnTo>
                  <a:lnTo>
                    <a:pt x="1516" y="8870"/>
                  </a:lnTo>
                  <a:lnTo>
                    <a:pt x="2015" y="9017"/>
                  </a:lnTo>
                  <a:lnTo>
                    <a:pt x="2319" y="9105"/>
                  </a:lnTo>
                  <a:lnTo>
                    <a:pt x="2628" y="9203"/>
                  </a:lnTo>
                  <a:lnTo>
                    <a:pt x="2932" y="9301"/>
                  </a:lnTo>
                  <a:lnTo>
                    <a:pt x="3236" y="9398"/>
                  </a:lnTo>
                  <a:lnTo>
                    <a:pt x="3844" y="9623"/>
                  </a:lnTo>
                  <a:lnTo>
                    <a:pt x="4452" y="9868"/>
                  </a:lnTo>
                  <a:lnTo>
                    <a:pt x="4533" y="8704"/>
                  </a:lnTo>
                  <a:lnTo>
                    <a:pt x="4618" y="7531"/>
                  </a:lnTo>
                  <a:lnTo>
                    <a:pt x="4704" y="6367"/>
                  </a:lnTo>
                  <a:lnTo>
                    <a:pt x="4799" y="5213"/>
                  </a:lnTo>
                  <a:lnTo>
                    <a:pt x="4894" y="4049"/>
                  </a:lnTo>
                  <a:lnTo>
                    <a:pt x="4994" y="2886"/>
                  </a:lnTo>
                  <a:lnTo>
                    <a:pt x="5098" y="1732"/>
                  </a:lnTo>
                  <a:lnTo>
                    <a:pt x="5203" y="568"/>
                  </a:lnTo>
                  <a:lnTo>
                    <a:pt x="4922" y="539"/>
                  </a:lnTo>
                  <a:lnTo>
                    <a:pt x="4637" y="500"/>
                  </a:lnTo>
                  <a:lnTo>
                    <a:pt x="4067" y="451"/>
                  </a:lnTo>
                  <a:lnTo>
                    <a:pt x="2918" y="373"/>
                  </a:lnTo>
                  <a:lnTo>
                    <a:pt x="2347" y="314"/>
                  </a:lnTo>
                  <a:lnTo>
                    <a:pt x="2062" y="285"/>
                  </a:lnTo>
                  <a:lnTo>
                    <a:pt x="1782" y="245"/>
                  </a:lnTo>
                  <a:lnTo>
                    <a:pt x="1497" y="196"/>
                  </a:lnTo>
                  <a:lnTo>
                    <a:pt x="1217" y="138"/>
                  </a:lnTo>
                  <a:lnTo>
                    <a:pt x="941" y="7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6"/>
            <p:cNvSpPr/>
            <p:nvPr/>
          </p:nvSpPr>
          <p:spPr>
            <a:xfrm>
              <a:off x="2843875" y="-4410975"/>
              <a:ext cx="107500" cy="217850"/>
            </a:xfrm>
            <a:custGeom>
              <a:avLst/>
              <a:gdLst/>
              <a:ahLst/>
              <a:cxnLst/>
              <a:rect l="l" t="t" r="r" b="b"/>
              <a:pathLst>
                <a:path w="4300" h="8714" extrusionOk="0">
                  <a:moveTo>
                    <a:pt x="504" y="0"/>
                  </a:moveTo>
                  <a:lnTo>
                    <a:pt x="53" y="79"/>
                  </a:lnTo>
                  <a:lnTo>
                    <a:pt x="34" y="69"/>
                  </a:lnTo>
                  <a:lnTo>
                    <a:pt x="19" y="49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105" y="1105"/>
                  </a:lnTo>
                  <a:lnTo>
                    <a:pt x="219" y="2201"/>
                  </a:lnTo>
                  <a:lnTo>
                    <a:pt x="338" y="3286"/>
                  </a:lnTo>
                  <a:lnTo>
                    <a:pt x="461" y="4372"/>
                  </a:lnTo>
                  <a:lnTo>
                    <a:pt x="589" y="5457"/>
                  </a:lnTo>
                  <a:lnTo>
                    <a:pt x="727" y="6552"/>
                  </a:lnTo>
                  <a:lnTo>
                    <a:pt x="870" y="7638"/>
                  </a:lnTo>
                  <a:lnTo>
                    <a:pt x="1017" y="8713"/>
                  </a:lnTo>
                  <a:lnTo>
                    <a:pt x="1183" y="8361"/>
                  </a:lnTo>
                  <a:lnTo>
                    <a:pt x="1359" y="8019"/>
                  </a:lnTo>
                  <a:lnTo>
                    <a:pt x="1535" y="7687"/>
                  </a:lnTo>
                  <a:lnTo>
                    <a:pt x="1715" y="7364"/>
                  </a:lnTo>
                  <a:lnTo>
                    <a:pt x="1905" y="7051"/>
                  </a:lnTo>
                  <a:lnTo>
                    <a:pt x="2096" y="6748"/>
                  </a:lnTo>
                  <a:lnTo>
                    <a:pt x="2295" y="6454"/>
                  </a:lnTo>
                  <a:lnTo>
                    <a:pt x="2495" y="6171"/>
                  </a:lnTo>
                  <a:lnTo>
                    <a:pt x="2704" y="5897"/>
                  </a:lnTo>
                  <a:lnTo>
                    <a:pt x="2917" y="5633"/>
                  </a:lnTo>
                  <a:lnTo>
                    <a:pt x="3136" y="5389"/>
                  </a:lnTo>
                  <a:lnTo>
                    <a:pt x="3359" y="5154"/>
                  </a:lnTo>
                  <a:lnTo>
                    <a:pt x="3587" y="4929"/>
                  </a:lnTo>
                  <a:lnTo>
                    <a:pt x="3820" y="4714"/>
                  </a:lnTo>
                  <a:lnTo>
                    <a:pt x="4058" y="4518"/>
                  </a:lnTo>
                  <a:lnTo>
                    <a:pt x="4300" y="4332"/>
                  </a:lnTo>
                  <a:lnTo>
                    <a:pt x="4286" y="4293"/>
                  </a:lnTo>
                  <a:lnTo>
                    <a:pt x="4276" y="4274"/>
                  </a:lnTo>
                  <a:lnTo>
                    <a:pt x="4276" y="4244"/>
                  </a:lnTo>
                  <a:lnTo>
                    <a:pt x="4205" y="3726"/>
                  </a:lnTo>
                  <a:lnTo>
                    <a:pt x="4134" y="3208"/>
                  </a:lnTo>
                  <a:lnTo>
                    <a:pt x="4067" y="2690"/>
                  </a:lnTo>
                  <a:lnTo>
                    <a:pt x="4005" y="2162"/>
                  </a:lnTo>
                  <a:lnTo>
                    <a:pt x="3948" y="1643"/>
                  </a:lnTo>
                  <a:lnTo>
                    <a:pt x="3891" y="1125"/>
                  </a:lnTo>
                  <a:lnTo>
                    <a:pt x="3787" y="79"/>
                  </a:lnTo>
                  <a:lnTo>
                    <a:pt x="3592" y="177"/>
                  </a:lnTo>
                  <a:lnTo>
                    <a:pt x="3393" y="255"/>
                  </a:lnTo>
                  <a:lnTo>
                    <a:pt x="3188" y="313"/>
                  </a:lnTo>
                  <a:lnTo>
                    <a:pt x="2984" y="362"/>
                  </a:lnTo>
                  <a:lnTo>
                    <a:pt x="2775" y="401"/>
                  </a:lnTo>
                  <a:lnTo>
                    <a:pt x="2566" y="421"/>
                  </a:lnTo>
                  <a:lnTo>
                    <a:pt x="2357" y="431"/>
                  </a:lnTo>
                  <a:lnTo>
                    <a:pt x="2143" y="431"/>
                  </a:lnTo>
                  <a:lnTo>
                    <a:pt x="1934" y="411"/>
                  </a:lnTo>
                  <a:lnTo>
                    <a:pt x="1725" y="382"/>
                  </a:lnTo>
                  <a:lnTo>
                    <a:pt x="1516" y="343"/>
                  </a:lnTo>
                  <a:lnTo>
                    <a:pt x="1307" y="294"/>
                  </a:lnTo>
                  <a:lnTo>
                    <a:pt x="1103" y="235"/>
                  </a:lnTo>
                  <a:lnTo>
                    <a:pt x="898" y="167"/>
                  </a:lnTo>
                  <a:lnTo>
                    <a:pt x="699" y="8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6"/>
            <p:cNvSpPr/>
            <p:nvPr/>
          </p:nvSpPr>
          <p:spPr>
            <a:xfrm>
              <a:off x="2851825" y="-5553625"/>
              <a:ext cx="139700" cy="287025"/>
            </a:xfrm>
            <a:custGeom>
              <a:avLst/>
              <a:gdLst/>
              <a:ahLst/>
              <a:cxnLst/>
              <a:rect l="l" t="t" r="r" b="b"/>
              <a:pathLst>
                <a:path w="5588" h="11481" extrusionOk="0">
                  <a:moveTo>
                    <a:pt x="1573" y="0"/>
                  </a:moveTo>
                  <a:lnTo>
                    <a:pt x="1340" y="1213"/>
                  </a:lnTo>
                  <a:lnTo>
                    <a:pt x="1117" y="2425"/>
                  </a:lnTo>
                  <a:lnTo>
                    <a:pt x="903" y="3658"/>
                  </a:lnTo>
                  <a:lnTo>
                    <a:pt x="704" y="4890"/>
                  </a:lnTo>
                  <a:lnTo>
                    <a:pt x="509" y="6122"/>
                  </a:lnTo>
                  <a:lnTo>
                    <a:pt x="328" y="7364"/>
                  </a:lnTo>
                  <a:lnTo>
                    <a:pt x="157" y="8615"/>
                  </a:lnTo>
                  <a:lnTo>
                    <a:pt x="1" y="9867"/>
                  </a:lnTo>
                  <a:lnTo>
                    <a:pt x="1" y="9867"/>
                  </a:lnTo>
                  <a:lnTo>
                    <a:pt x="138" y="9848"/>
                  </a:lnTo>
                  <a:lnTo>
                    <a:pt x="276" y="9838"/>
                  </a:lnTo>
                  <a:lnTo>
                    <a:pt x="557" y="9818"/>
                  </a:lnTo>
                  <a:lnTo>
                    <a:pt x="837" y="9828"/>
                  </a:lnTo>
                  <a:lnTo>
                    <a:pt x="1117" y="9867"/>
                  </a:lnTo>
                  <a:lnTo>
                    <a:pt x="1402" y="9916"/>
                  </a:lnTo>
                  <a:lnTo>
                    <a:pt x="1682" y="9985"/>
                  </a:lnTo>
                  <a:lnTo>
                    <a:pt x="1968" y="10073"/>
                  </a:lnTo>
                  <a:lnTo>
                    <a:pt x="2248" y="10170"/>
                  </a:lnTo>
                  <a:lnTo>
                    <a:pt x="2528" y="10288"/>
                  </a:lnTo>
                  <a:lnTo>
                    <a:pt x="2808" y="10425"/>
                  </a:lnTo>
                  <a:lnTo>
                    <a:pt x="3084" y="10571"/>
                  </a:lnTo>
                  <a:lnTo>
                    <a:pt x="3355" y="10728"/>
                  </a:lnTo>
                  <a:lnTo>
                    <a:pt x="3626" y="10904"/>
                  </a:lnTo>
                  <a:lnTo>
                    <a:pt x="3892" y="11080"/>
                  </a:lnTo>
                  <a:lnTo>
                    <a:pt x="4153" y="11275"/>
                  </a:lnTo>
                  <a:lnTo>
                    <a:pt x="4410" y="11481"/>
                  </a:lnTo>
                  <a:lnTo>
                    <a:pt x="4533" y="10141"/>
                  </a:lnTo>
                  <a:lnTo>
                    <a:pt x="4661" y="8811"/>
                  </a:lnTo>
                  <a:lnTo>
                    <a:pt x="4799" y="7501"/>
                  </a:lnTo>
                  <a:lnTo>
                    <a:pt x="4937" y="6190"/>
                  </a:lnTo>
                  <a:lnTo>
                    <a:pt x="5084" y="4890"/>
                  </a:lnTo>
                  <a:lnTo>
                    <a:pt x="5241" y="3609"/>
                  </a:lnTo>
                  <a:lnTo>
                    <a:pt x="5322" y="2963"/>
                  </a:lnTo>
                  <a:lnTo>
                    <a:pt x="5407" y="2328"/>
                  </a:lnTo>
                  <a:lnTo>
                    <a:pt x="5497" y="1692"/>
                  </a:lnTo>
                  <a:lnTo>
                    <a:pt x="5588" y="1066"/>
                  </a:lnTo>
                  <a:lnTo>
                    <a:pt x="5559" y="1125"/>
                  </a:lnTo>
                  <a:lnTo>
                    <a:pt x="5512" y="1193"/>
                  </a:lnTo>
                  <a:lnTo>
                    <a:pt x="5459" y="1252"/>
                  </a:lnTo>
                  <a:lnTo>
                    <a:pt x="5407" y="1311"/>
                  </a:lnTo>
                  <a:lnTo>
                    <a:pt x="5355" y="1350"/>
                  </a:lnTo>
                  <a:lnTo>
                    <a:pt x="5303" y="1399"/>
                  </a:lnTo>
                  <a:lnTo>
                    <a:pt x="5250" y="1428"/>
                  </a:lnTo>
                  <a:lnTo>
                    <a:pt x="5193" y="1457"/>
                  </a:lnTo>
                  <a:lnTo>
                    <a:pt x="5141" y="1477"/>
                  </a:lnTo>
                  <a:lnTo>
                    <a:pt x="5027" y="1506"/>
                  </a:lnTo>
                  <a:lnTo>
                    <a:pt x="4913" y="1506"/>
                  </a:lnTo>
                  <a:lnTo>
                    <a:pt x="4799" y="1497"/>
                  </a:lnTo>
                  <a:lnTo>
                    <a:pt x="4685" y="1467"/>
                  </a:lnTo>
                  <a:lnTo>
                    <a:pt x="4571" y="1428"/>
                  </a:lnTo>
                  <a:lnTo>
                    <a:pt x="4452" y="1379"/>
                  </a:lnTo>
                  <a:lnTo>
                    <a:pt x="4224" y="1262"/>
                  </a:lnTo>
                  <a:lnTo>
                    <a:pt x="3996" y="1144"/>
                  </a:lnTo>
                  <a:lnTo>
                    <a:pt x="3882" y="1086"/>
                  </a:lnTo>
                  <a:lnTo>
                    <a:pt x="3773" y="1037"/>
                  </a:lnTo>
                  <a:lnTo>
                    <a:pt x="3217" y="812"/>
                  </a:lnTo>
                  <a:lnTo>
                    <a:pt x="2671" y="558"/>
                  </a:lnTo>
                  <a:lnTo>
                    <a:pt x="2395" y="431"/>
                  </a:lnTo>
                  <a:lnTo>
                    <a:pt x="2120" y="294"/>
                  </a:lnTo>
                  <a:lnTo>
                    <a:pt x="1849" y="157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6"/>
            <p:cNvSpPr/>
            <p:nvPr/>
          </p:nvSpPr>
          <p:spPr>
            <a:xfrm>
              <a:off x="2847800" y="16625"/>
              <a:ext cx="699475" cy="155250"/>
            </a:xfrm>
            <a:custGeom>
              <a:avLst/>
              <a:gdLst/>
              <a:ahLst/>
              <a:cxnLst/>
              <a:rect l="l" t="t" r="r" b="b"/>
              <a:pathLst>
                <a:path w="27979" h="6210" extrusionOk="0">
                  <a:moveTo>
                    <a:pt x="466" y="0"/>
                  </a:moveTo>
                  <a:lnTo>
                    <a:pt x="328" y="1125"/>
                  </a:lnTo>
                  <a:lnTo>
                    <a:pt x="266" y="1702"/>
                  </a:lnTo>
                  <a:lnTo>
                    <a:pt x="204" y="2269"/>
                  </a:lnTo>
                  <a:lnTo>
                    <a:pt x="147" y="2846"/>
                  </a:lnTo>
                  <a:lnTo>
                    <a:pt x="90" y="3423"/>
                  </a:lnTo>
                  <a:lnTo>
                    <a:pt x="43" y="4000"/>
                  </a:lnTo>
                  <a:lnTo>
                    <a:pt x="0" y="4577"/>
                  </a:lnTo>
                  <a:lnTo>
                    <a:pt x="1748" y="4587"/>
                  </a:lnTo>
                  <a:lnTo>
                    <a:pt x="3497" y="4596"/>
                  </a:lnTo>
                  <a:lnTo>
                    <a:pt x="5250" y="4616"/>
                  </a:lnTo>
                  <a:lnTo>
                    <a:pt x="6998" y="4655"/>
                  </a:lnTo>
                  <a:lnTo>
                    <a:pt x="8747" y="4704"/>
                  </a:lnTo>
                  <a:lnTo>
                    <a:pt x="10500" y="4753"/>
                  </a:lnTo>
                  <a:lnTo>
                    <a:pt x="12248" y="4831"/>
                  </a:lnTo>
                  <a:lnTo>
                    <a:pt x="14001" y="4919"/>
                  </a:lnTo>
                  <a:lnTo>
                    <a:pt x="15749" y="5017"/>
                  </a:lnTo>
                  <a:lnTo>
                    <a:pt x="17498" y="5134"/>
                  </a:lnTo>
                  <a:lnTo>
                    <a:pt x="19246" y="5271"/>
                  </a:lnTo>
                  <a:lnTo>
                    <a:pt x="20995" y="5418"/>
                  </a:lnTo>
                  <a:lnTo>
                    <a:pt x="22743" y="5584"/>
                  </a:lnTo>
                  <a:lnTo>
                    <a:pt x="24486" y="5780"/>
                  </a:lnTo>
                  <a:lnTo>
                    <a:pt x="26235" y="5985"/>
                  </a:lnTo>
                  <a:lnTo>
                    <a:pt x="27978" y="6210"/>
                  </a:lnTo>
                  <a:lnTo>
                    <a:pt x="27974" y="5486"/>
                  </a:lnTo>
                  <a:lnTo>
                    <a:pt x="27964" y="4772"/>
                  </a:lnTo>
                  <a:lnTo>
                    <a:pt x="27945" y="4059"/>
                  </a:lnTo>
                  <a:lnTo>
                    <a:pt x="27921" y="3345"/>
                  </a:lnTo>
                  <a:lnTo>
                    <a:pt x="27888" y="2641"/>
                  </a:lnTo>
                  <a:lnTo>
                    <a:pt x="27855" y="1927"/>
                  </a:lnTo>
                  <a:lnTo>
                    <a:pt x="27812" y="1223"/>
                  </a:lnTo>
                  <a:lnTo>
                    <a:pt x="27765" y="519"/>
                  </a:lnTo>
                  <a:lnTo>
                    <a:pt x="26088" y="646"/>
                  </a:lnTo>
                  <a:lnTo>
                    <a:pt x="24410" y="763"/>
                  </a:lnTo>
                  <a:lnTo>
                    <a:pt x="22729" y="841"/>
                  </a:lnTo>
                  <a:lnTo>
                    <a:pt x="21047" y="910"/>
                  </a:lnTo>
                  <a:lnTo>
                    <a:pt x="19365" y="959"/>
                  </a:lnTo>
                  <a:lnTo>
                    <a:pt x="17683" y="988"/>
                  </a:lnTo>
                  <a:lnTo>
                    <a:pt x="15997" y="988"/>
                  </a:lnTo>
                  <a:lnTo>
                    <a:pt x="14315" y="978"/>
                  </a:lnTo>
                  <a:lnTo>
                    <a:pt x="12633" y="949"/>
                  </a:lnTo>
                  <a:lnTo>
                    <a:pt x="10946" y="910"/>
                  </a:lnTo>
                  <a:lnTo>
                    <a:pt x="9264" y="841"/>
                  </a:lnTo>
                  <a:lnTo>
                    <a:pt x="7583" y="763"/>
                  </a:lnTo>
                  <a:lnTo>
                    <a:pt x="5906" y="665"/>
                  </a:lnTo>
                  <a:lnTo>
                    <a:pt x="4224" y="558"/>
                  </a:lnTo>
                  <a:lnTo>
                    <a:pt x="2551" y="440"/>
                  </a:lnTo>
                  <a:lnTo>
                    <a:pt x="874" y="304"/>
                  </a:lnTo>
                  <a:lnTo>
                    <a:pt x="813" y="284"/>
                  </a:lnTo>
                  <a:lnTo>
                    <a:pt x="756" y="264"/>
                  </a:lnTo>
                  <a:lnTo>
                    <a:pt x="699" y="235"/>
                  </a:lnTo>
                  <a:lnTo>
                    <a:pt x="646" y="196"/>
                  </a:lnTo>
                  <a:lnTo>
                    <a:pt x="594" y="157"/>
                  </a:lnTo>
                  <a:lnTo>
                    <a:pt x="551" y="108"/>
                  </a:lnTo>
                  <a:lnTo>
                    <a:pt x="504" y="5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6"/>
            <p:cNvSpPr/>
            <p:nvPr/>
          </p:nvSpPr>
          <p:spPr>
            <a:xfrm>
              <a:off x="2851600" y="-4243025"/>
              <a:ext cx="335800" cy="536400"/>
            </a:xfrm>
            <a:custGeom>
              <a:avLst/>
              <a:gdLst/>
              <a:ahLst/>
              <a:cxnLst/>
              <a:rect l="l" t="t" r="r" b="b"/>
              <a:pathLst>
                <a:path w="13432" h="21456" extrusionOk="0">
                  <a:moveTo>
                    <a:pt x="6975" y="1"/>
                  </a:moveTo>
                  <a:lnTo>
                    <a:pt x="6775" y="10"/>
                  </a:lnTo>
                  <a:lnTo>
                    <a:pt x="6571" y="30"/>
                  </a:lnTo>
                  <a:lnTo>
                    <a:pt x="6366" y="59"/>
                  </a:lnTo>
                  <a:lnTo>
                    <a:pt x="6162" y="108"/>
                  </a:lnTo>
                  <a:lnTo>
                    <a:pt x="5953" y="167"/>
                  </a:lnTo>
                  <a:lnTo>
                    <a:pt x="5744" y="235"/>
                  </a:lnTo>
                  <a:lnTo>
                    <a:pt x="5530" y="323"/>
                  </a:lnTo>
                  <a:lnTo>
                    <a:pt x="5316" y="421"/>
                  </a:lnTo>
                  <a:lnTo>
                    <a:pt x="5098" y="538"/>
                  </a:lnTo>
                  <a:lnTo>
                    <a:pt x="4884" y="656"/>
                  </a:lnTo>
                  <a:lnTo>
                    <a:pt x="4675" y="793"/>
                  </a:lnTo>
                  <a:lnTo>
                    <a:pt x="4471" y="939"/>
                  </a:lnTo>
                  <a:lnTo>
                    <a:pt x="4267" y="1106"/>
                  </a:lnTo>
                  <a:lnTo>
                    <a:pt x="4072" y="1272"/>
                  </a:lnTo>
                  <a:lnTo>
                    <a:pt x="3882" y="1448"/>
                  </a:lnTo>
                  <a:lnTo>
                    <a:pt x="3696" y="1634"/>
                  </a:lnTo>
                  <a:lnTo>
                    <a:pt x="3511" y="1839"/>
                  </a:lnTo>
                  <a:lnTo>
                    <a:pt x="3335" y="2044"/>
                  </a:lnTo>
                  <a:lnTo>
                    <a:pt x="3164" y="2259"/>
                  </a:lnTo>
                  <a:lnTo>
                    <a:pt x="2993" y="2484"/>
                  </a:lnTo>
                  <a:lnTo>
                    <a:pt x="2832" y="2719"/>
                  </a:lnTo>
                  <a:lnTo>
                    <a:pt x="2675" y="2964"/>
                  </a:lnTo>
                  <a:lnTo>
                    <a:pt x="2518" y="3218"/>
                  </a:lnTo>
                  <a:lnTo>
                    <a:pt x="2371" y="3482"/>
                  </a:lnTo>
                  <a:lnTo>
                    <a:pt x="2224" y="3746"/>
                  </a:lnTo>
                  <a:lnTo>
                    <a:pt x="2086" y="4020"/>
                  </a:lnTo>
                  <a:lnTo>
                    <a:pt x="1948" y="4303"/>
                  </a:lnTo>
                  <a:lnTo>
                    <a:pt x="1820" y="4597"/>
                  </a:lnTo>
                  <a:lnTo>
                    <a:pt x="1691" y="4900"/>
                  </a:lnTo>
                  <a:lnTo>
                    <a:pt x="1568" y="5203"/>
                  </a:lnTo>
                  <a:lnTo>
                    <a:pt x="1454" y="5516"/>
                  </a:lnTo>
                  <a:lnTo>
                    <a:pt x="1340" y="5829"/>
                  </a:lnTo>
                  <a:lnTo>
                    <a:pt x="1231" y="6151"/>
                  </a:lnTo>
                  <a:lnTo>
                    <a:pt x="1131" y="6484"/>
                  </a:lnTo>
                  <a:lnTo>
                    <a:pt x="1031" y="6826"/>
                  </a:lnTo>
                  <a:lnTo>
                    <a:pt x="936" y="7168"/>
                  </a:lnTo>
                  <a:lnTo>
                    <a:pt x="846" y="7511"/>
                  </a:lnTo>
                  <a:lnTo>
                    <a:pt x="760" y="7863"/>
                  </a:lnTo>
                  <a:lnTo>
                    <a:pt x="680" y="8224"/>
                  </a:lnTo>
                  <a:lnTo>
                    <a:pt x="604" y="8586"/>
                  </a:lnTo>
                  <a:lnTo>
                    <a:pt x="532" y="8958"/>
                  </a:lnTo>
                  <a:lnTo>
                    <a:pt x="466" y="9330"/>
                  </a:lnTo>
                  <a:lnTo>
                    <a:pt x="404" y="9701"/>
                  </a:lnTo>
                  <a:lnTo>
                    <a:pt x="347" y="10082"/>
                  </a:lnTo>
                  <a:lnTo>
                    <a:pt x="290" y="10464"/>
                  </a:lnTo>
                  <a:lnTo>
                    <a:pt x="242" y="10855"/>
                  </a:lnTo>
                  <a:lnTo>
                    <a:pt x="200" y="11246"/>
                  </a:lnTo>
                  <a:lnTo>
                    <a:pt x="157" y="11637"/>
                  </a:lnTo>
                  <a:lnTo>
                    <a:pt x="124" y="12038"/>
                  </a:lnTo>
                  <a:lnTo>
                    <a:pt x="90" y="12439"/>
                  </a:lnTo>
                  <a:lnTo>
                    <a:pt x="67" y="12840"/>
                  </a:lnTo>
                  <a:lnTo>
                    <a:pt x="43" y="13241"/>
                  </a:lnTo>
                  <a:lnTo>
                    <a:pt x="24" y="13652"/>
                  </a:lnTo>
                  <a:lnTo>
                    <a:pt x="14" y="14053"/>
                  </a:lnTo>
                  <a:lnTo>
                    <a:pt x="5" y="14463"/>
                  </a:lnTo>
                  <a:lnTo>
                    <a:pt x="0" y="14874"/>
                  </a:lnTo>
                  <a:lnTo>
                    <a:pt x="0" y="15285"/>
                  </a:lnTo>
                  <a:lnTo>
                    <a:pt x="5" y="15696"/>
                  </a:lnTo>
                  <a:lnTo>
                    <a:pt x="14" y="16116"/>
                  </a:lnTo>
                  <a:lnTo>
                    <a:pt x="29" y="16527"/>
                  </a:lnTo>
                  <a:lnTo>
                    <a:pt x="48" y="16937"/>
                  </a:lnTo>
                  <a:lnTo>
                    <a:pt x="67" y="17358"/>
                  </a:lnTo>
                  <a:lnTo>
                    <a:pt x="95" y="17769"/>
                  </a:lnTo>
                  <a:lnTo>
                    <a:pt x="128" y="18179"/>
                  </a:lnTo>
                  <a:lnTo>
                    <a:pt x="162" y="18600"/>
                  </a:lnTo>
                  <a:lnTo>
                    <a:pt x="204" y="19011"/>
                  </a:lnTo>
                  <a:lnTo>
                    <a:pt x="247" y="19421"/>
                  </a:lnTo>
                  <a:lnTo>
                    <a:pt x="299" y="19832"/>
                  </a:lnTo>
                  <a:lnTo>
                    <a:pt x="352" y="20243"/>
                  </a:lnTo>
                  <a:lnTo>
                    <a:pt x="409" y="20653"/>
                  </a:lnTo>
                  <a:lnTo>
                    <a:pt x="471" y="21054"/>
                  </a:lnTo>
                  <a:lnTo>
                    <a:pt x="537" y="21455"/>
                  </a:lnTo>
                  <a:lnTo>
                    <a:pt x="908" y="21123"/>
                  </a:lnTo>
                  <a:lnTo>
                    <a:pt x="1288" y="20800"/>
                  </a:lnTo>
                  <a:lnTo>
                    <a:pt x="1668" y="20487"/>
                  </a:lnTo>
                  <a:lnTo>
                    <a:pt x="2053" y="20184"/>
                  </a:lnTo>
                  <a:lnTo>
                    <a:pt x="2442" y="19891"/>
                  </a:lnTo>
                  <a:lnTo>
                    <a:pt x="2832" y="19607"/>
                  </a:lnTo>
                  <a:lnTo>
                    <a:pt x="3226" y="19333"/>
                  </a:lnTo>
                  <a:lnTo>
                    <a:pt x="3625" y="19059"/>
                  </a:lnTo>
                  <a:lnTo>
                    <a:pt x="4024" y="18805"/>
                  </a:lnTo>
                  <a:lnTo>
                    <a:pt x="4428" y="18551"/>
                  </a:lnTo>
                  <a:lnTo>
                    <a:pt x="4837" y="18306"/>
                  </a:lnTo>
                  <a:lnTo>
                    <a:pt x="5240" y="18062"/>
                  </a:lnTo>
                  <a:lnTo>
                    <a:pt x="5649" y="17827"/>
                  </a:lnTo>
                  <a:lnTo>
                    <a:pt x="6062" y="17602"/>
                  </a:lnTo>
                  <a:lnTo>
                    <a:pt x="6471" y="17377"/>
                  </a:lnTo>
                  <a:lnTo>
                    <a:pt x="6884" y="17162"/>
                  </a:lnTo>
                  <a:lnTo>
                    <a:pt x="7716" y="16742"/>
                  </a:lnTo>
                  <a:lnTo>
                    <a:pt x="8542" y="16341"/>
                  </a:lnTo>
                  <a:lnTo>
                    <a:pt x="9374" y="15960"/>
                  </a:lnTo>
                  <a:lnTo>
                    <a:pt x="10196" y="15578"/>
                  </a:lnTo>
                  <a:lnTo>
                    <a:pt x="11830" y="14864"/>
                  </a:lnTo>
                  <a:lnTo>
                    <a:pt x="13431" y="14150"/>
                  </a:lnTo>
                  <a:lnTo>
                    <a:pt x="13426" y="13750"/>
                  </a:lnTo>
                  <a:lnTo>
                    <a:pt x="13412" y="13339"/>
                  </a:lnTo>
                  <a:lnTo>
                    <a:pt x="13393" y="12938"/>
                  </a:lnTo>
                  <a:lnTo>
                    <a:pt x="13369" y="12547"/>
                  </a:lnTo>
                  <a:lnTo>
                    <a:pt x="13341" y="12146"/>
                  </a:lnTo>
                  <a:lnTo>
                    <a:pt x="13308" y="11755"/>
                  </a:lnTo>
                  <a:lnTo>
                    <a:pt x="13270" y="11363"/>
                  </a:lnTo>
                  <a:lnTo>
                    <a:pt x="13232" y="10972"/>
                  </a:lnTo>
                  <a:lnTo>
                    <a:pt x="13184" y="10591"/>
                  </a:lnTo>
                  <a:lnTo>
                    <a:pt x="13137" y="10210"/>
                  </a:lnTo>
                  <a:lnTo>
                    <a:pt x="13079" y="9838"/>
                  </a:lnTo>
                  <a:lnTo>
                    <a:pt x="13022" y="9466"/>
                  </a:lnTo>
                  <a:lnTo>
                    <a:pt x="12961" y="9095"/>
                  </a:lnTo>
                  <a:lnTo>
                    <a:pt x="12894" y="8733"/>
                  </a:lnTo>
                  <a:lnTo>
                    <a:pt x="12823" y="8381"/>
                  </a:lnTo>
                  <a:lnTo>
                    <a:pt x="12747" y="8019"/>
                  </a:lnTo>
                  <a:lnTo>
                    <a:pt x="12671" y="7677"/>
                  </a:lnTo>
                  <a:lnTo>
                    <a:pt x="12585" y="7335"/>
                  </a:lnTo>
                  <a:lnTo>
                    <a:pt x="12500" y="6992"/>
                  </a:lnTo>
                  <a:lnTo>
                    <a:pt x="12410" y="6660"/>
                  </a:lnTo>
                  <a:lnTo>
                    <a:pt x="12315" y="6337"/>
                  </a:lnTo>
                  <a:lnTo>
                    <a:pt x="12215" y="6014"/>
                  </a:lnTo>
                  <a:lnTo>
                    <a:pt x="12115" y="5702"/>
                  </a:lnTo>
                  <a:lnTo>
                    <a:pt x="12011" y="5389"/>
                  </a:lnTo>
                  <a:lnTo>
                    <a:pt x="11901" y="5095"/>
                  </a:lnTo>
                  <a:lnTo>
                    <a:pt x="11787" y="4792"/>
                  </a:lnTo>
                  <a:lnTo>
                    <a:pt x="11673" y="4509"/>
                  </a:lnTo>
                  <a:lnTo>
                    <a:pt x="11550" y="4225"/>
                  </a:lnTo>
                  <a:lnTo>
                    <a:pt x="11426" y="3951"/>
                  </a:lnTo>
                  <a:lnTo>
                    <a:pt x="11303" y="3687"/>
                  </a:lnTo>
                  <a:lnTo>
                    <a:pt x="11170" y="3433"/>
                  </a:lnTo>
                  <a:lnTo>
                    <a:pt x="11037" y="3179"/>
                  </a:lnTo>
                  <a:lnTo>
                    <a:pt x="10904" y="2934"/>
                  </a:lnTo>
                  <a:lnTo>
                    <a:pt x="10761" y="2699"/>
                  </a:lnTo>
                  <a:lnTo>
                    <a:pt x="10619" y="2475"/>
                  </a:lnTo>
                  <a:lnTo>
                    <a:pt x="10476" y="2259"/>
                  </a:lnTo>
                  <a:lnTo>
                    <a:pt x="10324" y="2054"/>
                  </a:lnTo>
                  <a:lnTo>
                    <a:pt x="10172" y="1849"/>
                  </a:lnTo>
                  <a:lnTo>
                    <a:pt x="10020" y="1663"/>
                  </a:lnTo>
                  <a:lnTo>
                    <a:pt x="9858" y="1477"/>
                  </a:lnTo>
                  <a:lnTo>
                    <a:pt x="9697" y="1311"/>
                  </a:lnTo>
                  <a:lnTo>
                    <a:pt x="9535" y="1145"/>
                  </a:lnTo>
                  <a:lnTo>
                    <a:pt x="9369" y="998"/>
                  </a:lnTo>
                  <a:lnTo>
                    <a:pt x="9198" y="851"/>
                  </a:lnTo>
                  <a:lnTo>
                    <a:pt x="9027" y="724"/>
                  </a:lnTo>
                  <a:lnTo>
                    <a:pt x="8856" y="597"/>
                  </a:lnTo>
                  <a:lnTo>
                    <a:pt x="8675" y="489"/>
                  </a:lnTo>
                  <a:lnTo>
                    <a:pt x="8500" y="392"/>
                  </a:lnTo>
                  <a:lnTo>
                    <a:pt x="8314" y="304"/>
                  </a:lnTo>
                  <a:lnTo>
                    <a:pt x="8129" y="225"/>
                  </a:lnTo>
                  <a:lnTo>
                    <a:pt x="7944" y="157"/>
                  </a:lnTo>
                  <a:lnTo>
                    <a:pt x="7754" y="98"/>
                  </a:lnTo>
                  <a:lnTo>
                    <a:pt x="7564" y="59"/>
                  </a:lnTo>
                  <a:lnTo>
                    <a:pt x="7369" y="30"/>
                  </a:lnTo>
                  <a:lnTo>
                    <a:pt x="7174" y="10"/>
                  </a:lnTo>
                  <a:lnTo>
                    <a:pt x="69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6"/>
            <p:cNvSpPr/>
            <p:nvPr/>
          </p:nvSpPr>
          <p:spPr>
            <a:xfrm>
              <a:off x="2872250" y="-3650675"/>
              <a:ext cx="74850" cy="163100"/>
            </a:xfrm>
            <a:custGeom>
              <a:avLst/>
              <a:gdLst/>
              <a:ahLst/>
              <a:cxnLst/>
              <a:rect l="l" t="t" r="r" b="b"/>
              <a:pathLst>
                <a:path w="2994" h="6524" extrusionOk="0">
                  <a:moveTo>
                    <a:pt x="1792" y="1"/>
                  </a:moveTo>
                  <a:lnTo>
                    <a:pt x="1345" y="196"/>
                  </a:lnTo>
                  <a:lnTo>
                    <a:pt x="899" y="372"/>
                  </a:lnTo>
                  <a:lnTo>
                    <a:pt x="452" y="529"/>
                  </a:lnTo>
                  <a:lnTo>
                    <a:pt x="1" y="675"/>
                  </a:lnTo>
                  <a:lnTo>
                    <a:pt x="91" y="773"/>
                  </a:lnTo>
                  <a:lnTo>
                    <a:pt x="134" y="822"/>
                  </a:lnTo>
                  <a:lnTo>
                    <a:pt x="172" y="881"/>
                  </a:lnTo>
                  <a:lnTo>
                    <a:pt x="210" y="939"/>
                  </a:lnTo>
                  <a:lnTo>
                    <a:pt x="248" y="1008"/>
                  </a:lnTo>
                  <a:lnTo>
                    <a:pt x="281" y="1086"/>
                  </a:lnTo>
                  <a:lnTo>
                    <a:pt x="314" y="1164"/>
                  </a:lnTo>
                  <a:lnTo>
                    <a:pt x="343" y="1252"/>
                  </a:lnTo>
                  <a:lnTo>
                    <a:pt x="367" y="1340"/>
                  </a:lnTo>
                  <a:lnTo>
                    <a:pt x="390" y="1438"/>
                  </a:lnTo>
                  <a:lnTo>
                    <a:pt x="409" y="1536"/>
                  </a:lnTo>
                  <a:lnTo>
                    <a:pt x="428" y="1643"/>
                  </a:lnTo>
                  <a:lnTo>
                    <a:pt x="438" y="1761"/>
                  </a:lnTo>
                  <a:lnTo>
                    <a:pt x="447" y="1888"/>
                  </a:lnTo>
                  <a:lnTo>
                    <a:pt x="452" y="2015"/>
                  </a:lnTo>
                  <a:lnTo>
                    <a:pt x="462" y="2308"/>
                  </a:lnTo>
                  <a:lnTo>
                    <a:pt x="481" y="2612"/>
                  </a:lnTo>
                  <a:lnTo>
                    <a:pt x="504" y="2905"/>
                  </a:lnTo>
                  <a:lnTo>
                    <a:pt x="533" y="3208"/>
                  </a:lnTo>
                  <a:lnTo>
                    <a:pt x="571" y="3511"/>
                  </a:lnTo>
                  <a:lnTo>
                    <a:pt x="618" y="3805"/>
                  </a:lnTo>
                  <a:lnTo>
                    <a:pt x="671" y="4098"/>
                  </a:lnTo>
                  <a:lnTo>
                    <a:pt x="728" y="4381"/>
                  </a:lnTo>
                  <a:lnTo>
                    <a:pt x="799" y="4665"/>
                  </a:lnTo>
                  <a:lnTo>
                    <a:pt x="875" y="4929"/>
                  </a:lnTo>
                  <a:lnTo>
                    <a:pt x="956" y="5183"/>
                  </a:lnTo>
                  <a:lnTo>
                    <a:pt x="1003" y="5301"/>
                  </a:lnTo>
                  <a:lnTo>
                    <a:pt x="1051" y="5418"/>
                  </a:lnTo>
                  <a:lnTo>
                    <a:pt x="1098" y="5535"/>
                  </a:lnTo>
                  <a:lnTo>
                    <a:pt x="1151" y="5643"/>
                  </a:lnTo>
                  <a:lnTo>
                    <a:pt x="1208" y="5741"/>
                  </a:lnTo>
                  <a:lnTo>
                    <a:pt x="1265" y="5839"/>
                  </a:lnTo>
                  <a:lnTo>
                    <a:pt x="1322" y="5936"/>
                  </a:lnTo>
                  <a:lnTo>
                    <a:pt x="1383" y="6024"/>
                  </a:lnTo>
                  <a:lnTo>
                    <a:pt x="1445" y="6103"/>
                  </a:lnTo>
                  <a:lnTo>
                    <a:pt x="1512" y="6181"/>
                  </a:lnTo>
                  <a:lnTo>
                    <a:pt x="1607" y="6279"/>
                  </a:lnTo>
                  <a:lnTo>
                    <a:pt x="1702" y="6357"/>
                  </a:lnTo>
                  <a:lnTo>
                    <a:pt x="1797" y="6425"/>
                  </a:lnTo>
                  <a:lnTo>
                    <a:pt x="1896" y="6464"/>
                  </a:lnTo>
                  <a:lnTo>
                    <a:pt x="1991" y="6503"/>
                  </a:lnTo>
                  <a:lnTo>
                    <a:pt x="2086" y="6523"/>
                  </a:lnTo>
                  <a:lnTo>
                    <a:pt x="2277" y="6523"/>
                  </a:lnTo>
                  <a:lnTo>
                    <a:pt x="2372" y="6494"/>
                  </a:lnTo>
                  <a:lnTo>
                    <a:pt x="2467" y="6464"/>
                  </a:lnTo>
                  <a:lnTo>
                    <a:pt x="2557" y="6415"/>
                  </a:lnTo>
                  <a:lnTo>
                    <a:pt x="2652" y="6357"/>
                  </a:lnTo>
                  <a:lnTo>
                    <a:pt x="2737" y="6279"/>
                  </a:lnTo>
                  <a:lnTo>
                    <a:pt x="2828" y="6200"/>
                  </a:lnTo>
                  <a:lnTo>
                    <a:pt x="2913" y="6103"/>
                  </a:lnTo>
                  <a:lnTo>
                    <a:pt x="2994" y="5995"/>
                  </a:lnTo>
                  <a:lnTo>
                    <a:pt x="2809" y="5301"/>
                  </a:lnTo>
                  <a:lnTo>
                    <a:pt x="2633" y="4597"/>
                  </a:lnTo>
                  <a:lnTo>
                    <a:pt x="2467" y="3883"/>
                  </a:lnTo>
                  <a:lnTo>
                    <a:pt x="2310" y="3169"/>
                  </a:lnTo>
                  <a:lnTo>
                    <a:pt x="2234" y="2807"/>
                  </a:lnTo>
                  <a:lnTo>
                    <a:pt x="2162" y="2445"/>
                  </a:lnTo>
                  <a:lnTo>
                    <a:pt x="2091" y="2074"/>
                  </a:lnTo>
                  <a:lnTo>
                    <a:pt x="2025" y="1712"/>
                  </a:lnTo>
                  <a:lnTo>
                    <a:pt x="1963" y="1340"/>
                  </a:lnTo>
                  <a:lnTo>
                    <a:pt x="1901" y="969"/>
                  </a:lnTo>
                  <a:lnTo>
                    <a:pt x="1844" y="597"/>
                  </a:lnTo>
                  <a:lnTo>
                    <a:pt x="1792" y="216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6"/>
            <p:cNvSpPr/>
            <p:nvPr/>
          </p:nvSpPr>
          <p:spPr>
            <a:xfrm>
              <a:off x="2905750" y="-5779025"/>
              <a:ext cx="123425" cy="233000"/>
            </a:xfrm>
            <a:custGeom>
              <a:avLst/>
              <a:gdLst/>
              <a:ahLst/>
              <a:cxnLst/>
              <a:rect l="l" t="t" r="r" b="b"/>
              <a:pathLst>
                <a:path w="4937" h="9320" extrusionOk="0">
                  <a:moveTo>
                    <a:pt x="1535" y="0"/>
                  </a:moveTo>
                  <a:lnTo>
                    <a:pt x="1331" y="763"/>
                  </a:lnTo>
                  <a:lnTo>
                    <a:pt x="1127" y="1536"/>
                  </a:lnTo>
                  <a:lnTo>
                    <a:pt x="922" y="2298"/>
                  </a:lnTo>
                  <a:lnTo>
                    <a:pt x="727" y="3071"/>
                  </a:lnTo>
                  <a:lnTo>
                    <a:pt x="537" y="3843"/>
                  </a:lnTo>
                  <a:lnTo>
                    <a:pt x="352" y="4626"/>
                  </a:lnTo>
                  <a:lnTo>
                    <a:pt x="172" y="5398"/>
                  </a:lnTo>
                  <a:lnTo>
                    <a:pt x="1" y="6190"/>
                  </a:lnTo>
                  <a:lnTo>
                    <a:pt x="248" y="6308"/>
                  </a:lnTo>
                  <a:lnTo>
                    <a:pt x="495" y="6445"/>
                  </a:lnTo>
                  <a:lnTo>
                    <a:pt x="994" y="6728"/>
                  </a:lnTo>
                  <a:lnTo>
                    <a:pt x="1483" y="7021"/>
                  </a:lnTo>
                  <a:lnTo>
                    <a:pt x="1972" y="7334"/>
                  </a:lnTo>
                  <a:lnTo>
                    <a:pt x="2081" y="7403"/>
                  </a:lnTo>
                  <a:lnTo>
                    <a:pt x="2191" y="7462"/>
                  </a:lnTo>
                  <a:lnTo>
                    <a:pt x="2419" y="7589"/>
                  </a:lnTo>
                  <a:lnTo>
                    <a:pt x="2647" y="7716"/>
                  </a:lnTo>
                  <a:lnTo>
                    <a:pt x="2761" y="7784"/>
                  </a:lnTo>
                  <a:lnTo>
                    <a:pt x="2870" y="7872"/>
                  </a:lnTo>
                  <a:lnTo>
                    <a:pt x="2975" y="7960"/>
                  </a:lnTo>
                  <a:lnTo>
                    <a:pt x="3079" y="8058"/>
                  </a:lnTo>
                  <a:lnTo>
                    <a:pt x="3174" y="8175"/>
                  </a:lnTo>
                  <a:lnTo>
                    <a:pt x="3264" y="8302"/>
                  </a:lnTo>
                  <a:lnTo>
                    <a:pt x="3307" y="8371"/>
                  </a:lnTo>
                  <a:lnTo>
                    <a:pt x="3350" y="8449"/>
                  </a:lnTo>
                  <a:lnTo>
                    <a:pt x="3388" y="8527"/>
                  </a:lnTo>
                  <a:lnTo>
                    <a:pt x="3426" y="8615"/>
                  </a:lnTo>
                  <a:lnTo>
                    <a:pt x="3459" y="8713"/>
                  </a:lnTo>
                  <a:lnTo>
                    <a:pt x="3493" y="8811"/>
                  </a:lnTo>
                  <a:lnTo>
                    <a:pt x="3521" y="8909"/>
                  </a:lnTo>
                  <a:lnTo>
                    <a:pt x="3550" y="9016"/>
                  </a:lnTo>
                  <a:lnTo>
                    <a:pt x="3554" y="9095"/>
                  </a:lnTo>
                  <a:lnTo>
                    <a:pt x="3554" y="9173"/>
                  </a:lnTo>
                  <a:lnTo>
                    <a:pt x="3554" y="9241"/>
                  </a:lnTo>
                  <a:lnTo>
                    <a:pt x="3564" y="9319"/>
                  </a:lnTo>
                  <a:lnTo>
                    <a:pt x="3706" y="8439"/>
                  </a:lnTo>
                  <a:lnTo>
                    <a:pt x="3854" y="7559"/>
                  </a:lnTo>
                  <a:lnTo>
                    <a:pt x="4015" y="6699"/>
                  </a:lnTo>
                  <a:lnTo>
                    <a:pt x="4181" y="5838"/>
                  </a:lnTo>
                  <a:lnTo>
                    <a:pt x="4357" y="4997"/>
                  </a:lnTo>
                  <a:lnTo>
                    <a:pt x="4542" y="4156"/>
                  </a:lnTo>
                  <a:lnTo>
                    <a:pt x="4737" y="3325"/>
                  </a:lnTo>
                  <a:lnTo>
                    <a:pt x="4937" y="2504"/>
                  </a:lnTo>
                  <a:lnTo>
                    <a:pt x="4504" y="2240"/>
                  </a:lnTo>
                  <a:lnTo>
                    <a:pt x="4072" y="1966"/>
                  </a:lnTo>
                  <a:lnTo>
                    <a:pt x="3640" y="1672"/>
                  </a:lnTo>
                  <a:lnTo>
                    <a:pt x="3212" y="1379"/>
                  </a:lnTo>
                  <a:lnTo>
                    <a:pt x="2785" y="1056"/>
                  </a:lnTo>
                  <a:lnTo>
                    <a:pt x="2362" y="724"/>
                  </a:lnTo>
                  <a:lnTo>
                    <a:pt x="2153" y="558"/>
                  </a:lnTo>
                  <a:lnTo>
                    <a:pt x="1948" y="372"/>
                  </a:lnTo>
                  <a:lnTo>
                    <a:pt x="1739" y="18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6"/>
            <p:cNvSpPr/>
            <p:nvPr/>
          </p:nvSpPr>
          <p:spPr>
            <a:xfrm>
              <a:off x="2981875" y="-1550425"/>
              <a:ext cx="541650" cy="1121400"/>
            </a:xfrm>
            <a:custGeom>
              <a:avLst/>
              <a:gdLst/>
              <a:ahLst/>
              <a:cxnLst/>
              <a:rect l="l" t="t" r="r" b="b"/>
              <a:pathLst>
                <a:path w="21666" h="44856" extrusionOk="0">
                  <a:moveTo>
                    <a:pt x="10795" y="0"/>
                  </a:moveTo>
                  <a:lnTo>
                    <a:pt x="10567" y="20"/>
                  </a:lnTo>
                  <a:lnTo>
                    <a:pt x="10339" y="30"/>
                  </a:lnTo>
                  <a:lnTo>
                    <a:pt x="10111" y="59"/>
                  </a:lnTo>
                  <a:lnTo>
                    <a:pt x="9883" y="88"/>
                  </a:lnTo>
                  <a:lnTo>
                    <a:pt x="9655" y="127"/>
                  </a:lnTo>
                  <a:lnTo>
                    <a:pt x="9427" y="176"/>
                  </a:lnTo>
                  <a:lnTo>
                    <a:pt x="9204" y="225"/>
                  </a:lnTo>
                  <a:lnTo>
                    <a:pt x="8975" y="284"/>
                  </a:lnTo>
                  <a:lnTo>
                    <a:pt x="8752" y="352"/>
                  </a:lnTo>
                  <a:lnTo>
                    <a:pt x="8529" y="431"/>
                  </a:lnTo>
                  <a:lnTo>
                    <a:pt x="8310" y="509"/>
                  </a:lnTo>
                  <a:lnTo>
                    <a:pt x="8087" y="607"/>
                  </a:lnTo>
                  <a:lnTo>
                    <a:pt x="7868" y="704"/>
                  </a:lnTo>
                  <a:lnTo>
                    <a:pt x="7650" y="812"/>
                  </a:lnTo>
                  <a:lnTo>
                    <a:pt x="7431" y="919"/>
                  </a:lnTo>
                  <a:lnTo>
                    <a:pt x="7218" y="1047"/>
                  </a:lnTo>
                  <a:lnTo>
                    <a:pt x="7004" y="1174"/>
                  </a:lnTo>
                  <a:lnTo>
                    <a:pt x="6795" y="1311"/>
                  </a:lnTo>
                  <a:lnTo>
                    <a:pt x="6581" y="1457"/>
                  </a:lnTo>
                  <a:lnTo>
                    <a:pt x="6372" y="1604"/>
                  </a:lnTo>
                  <a:lnTo>
                    <a:pt x="6168" y="1770"/>
                  </a:lnTo>
                  <a:lnTo>
                    <a:pt x="5963" y="1936"/>
                  </a:lnTo>
                  <a:lnTo>
                    <a:pt x="5759" y="2112"/>
                  </a:lnTo>
                  <a:lnTo>
                    <a:pt x="5560" y="2298"/>
                  </a:lnTo>
                  <a:lnTo>
                    <a:pt x="5360" y="2494"/>
                  </a:lnTo>
                  <a:lnTo>
                    <a:pt x="5165" y="2699"/>
                  </a:lnTo>
                  <a:lnTo>
                    <a:pt x="4970" y="2914"/>
                  </a:lnTo>
                  <a:lnTo>
                    <a:pt x="4780" y="3129"/>
                  </a:lnTo>
                  <a:lnTo>
                    <a:pt x="4590" y="3354"/>
                  </a:lnTo>
                  <a:lnTo>
                    <a:pt x="4405" y="3599"/>
                  </a:lnTo>
                  <a:lnTo>
                    <a:pt x="4220" y="3843"/>
                  </a:lnTo>
                  <a:lnTo>
                    <a:pt x="4039" y="4098"/>
                  </a:lnTo>
                  <a:lnTo>
                    <a:pt x="3863" y="4362"/>
                  </a:lnTo>
                  <a:lnTo>
                    <a:pt x="3688" y="4635"/>
                  </a:lnTo>
                  <a:lnTo>
                    <a:pt x="3517" y="4919"/>
                  </a:lnTo>
                  <a:lnTo>
                    <a:pt x="3346" y="5203"/>
                  </a:lnTo>
                  <a:lnTo>
                    <a:pt x="3179" y="5506"/>
                  </a:lnTo>
                  <a:lnTo>
                    <a:pt x="3018" y="5809"/>
                  </a:lnTo>
                  <a:lnTo>
                    <a:pt x="2856" y="6132"/>
                  </a:lnTo>
                  <a:lnTo>
                    <a:pt x="2704" y="6454"/>
                  </a:lnTo>
                  <a:lnTo>
                    <a:pt x="2547" y="6797"/>
                  </a:lnTo>
                  <a:lnTo>
                    <a:pt x="2400" y="7139"/>
                  </a:lnTo>
                  <a:lnTo>
                    <a:pt x="2258" y="7501"/>
                  </a:lnTo>
                  <a:lnTo>
                    <a:pt x="2115" y="7862"/>
                  </a:lnTo>
                  <a:lnTo>
                    <a:pt x="1977" y="8234"/>
                  </a:lnTo>
                  <a:lnTo>
                    <a:pt x="1844" y="8625"/>
                  </a:lnTo>
                  <a:lnTo>
                    <a:pt x="1711" y="9016"/>
                  </a:lnTo>
                  <a:lnTo>
                    <a:pt x="1588" y="9417"/>
                  </a:lnTo>
                  <a:lnTo>
                    <a:pt x="1464" y="9828"/>
                  </a:lnTo>
                  <a:lnTo>
                    <a:pt x="1345" y="10258"/>
                  </a:lnTo>
                  <a:lnTo>
                    <a:pt x="1231" y="10689"/>
                  </a:lnTo>
                  <a:lnTo>
                    <a:pt x="1122" y="11129"/>
                  </a:lnTo>
                  <a:lnTo>
                    <a:pt x="1018" y="11588"/>
                  </a:lnTo>
                  <a:lnTo>
                    <a:pt x="932" y="11979"/>
                  </a:lnTo>
                  <a:lnTo>
                    <a:pt x="851" y="12370"/>
                  </a:lnTo>
                  <a:lnTo>
                    <a:pt x="775" y="12771"/>
                  </a:lnTo>
                  <a:lnTo>
                    <a:pt x="699" y="13172"/>
                  </a:lnTo>
                  <a:lnTo>
                    <a:pt x="633" y="13563"/>
                  </a:lnTo>
                  <a:lnTo>
                    <a:pt x="566" y="13964"/>
                  </a:lnTo>
                  <a:lnTo>
                    <a:pt x="505" y="14365"/>
                  </a:lnTo>
                  <a:lnTo>
                    <a:pt x="448" y="14766"/>
                  </a:lnTo>
                  <a:lnTo>
                    <a:pt x="395" y="15167"/>
                  </a:lnTo>
                  <a:lnTo>
                    <a:pt x="343" y="15568"/>
                  </a:lnTo>
                  <a:lnTo>
                    <a:pt x="295" y="15969"/>
                  </a:lnTo>
                  <a:lnTo>
                    <a:pt x="253" y="16380"/>
                  </a:lnTo>
                  <a:lnTo>
                    <a:pt x="215" y="16781"/>
                  </a:lnTo>
                  <a:lnTo>
                    <a:pt x="177" y="17191"/>
                  </a:lnTo>
                  <a:lnTo>
                    <a:pt x="148" y="17592"/>
                  </a:lnTo>
                  <a:lnTo>
                    <a:pt x="115" y="18003"/>
                  </a:lnTo>
                  <a:lnTo>
                    <a:pt x="91" y="18404"/>
                  </a:lnTo>
                  <a:lnTo>
                    <a:pt x="67" y="18815"/>
                  </a:lnTo>
                  <a:lnTo>
                    <a:pt x="48" y="19225"/>
                  </a:lnTo>
                  <a:lnTo>
                    <a:pt x="34" y="19636"/>
                  </a:lnTo>
                  <a:lnTo>
                    <a:pt x="20" y="20037"/>
                  </a:lnTo>
                  <a:lnTo>
                    <a:pt x="10" y="20448"/>
                  </a:lnTo>
                  <a:lnTo>
                    <a:pt x="6" y="20858"/>
                  </a:lnTo>
                  <a:lnTo>
                    <a:pt x="1" y="21269"/>
                  </a:lnTo>
                  <a:lnTo>
                    <a:pt x="1" y="22091"/>
                  </a:lnTo>
                  <a:lnTo>
                    <a:pt x="10" y="22912"/>
                  </a:lnTo>
                  <a:lnTo>
                    <a:pt x="34" y="23733"/>
                  </a:lnTo>
                  <a:lnTo>
                    <a:pt x="63" y="24555"/>
                  </a:lnTo>
                  <a:lnTo>
                    <a:pt x="105" y="25376"/>
                  </a:lnTo>
                  <a:lnTo>
                    <a:pt x="158" y="26198"/>
                  </a:lnTo>
                  <a:lnTo>
                    <a:pt x="215" y="27019"/>
                  </a:lnTo>
                  <a:lnTo>
                    <a:pt x="281" y="27841"/>
                  </a:lnTo>
                  <a:lnTo>
                    <a:pt x="353" y="28662"/>
                  </a:lnTo>
                  <a:lnTo>
                    <a:pt x="433" y="29483"/>
                  </a:lnTo>
                  <a:lnTo>
                    <a:pt x="524" y="30295"/>
                  </a:lnTo>
                  <a:lnTo>
                    <a:pt x="614" y="31116"/>
                  </a:lnTo>
                  <a:lnTo>
                    <a:pt x="714" y="31928"/>
                  </a:lnTo>
                  <a:lnTo>
                    <a:pt x="818" y="32740"/>
                  </a:lnTo>
                  <a:lnTo>
                    <a:pt x="927" y="33542"/>
                  </a:lnTo>
                  <a:lnTo>
                    <a:pt x="1041" y="34353"/>
                  </a:lnTo>
                  <a:lnTo>
                    <a:pt x="1155" y="35145"/>
                  </a:lnTo>
                  <a:lnTo>
                    <a:pt x="1274" y="35947"/>
                  </a:lnTo>
                  <a:lnTo>
                    <a:pt x="1521" y="37531"/>
                  </a:lnTo>
                  <a:lnTo>
                    <a:pt x="1545" y="37678"/>
                  </a:lnTo>
                  <a:lnTo>
                    <a:pt x="1554" y="37834"/>
                  </a:lnTo>
                  <a:lnTo>
                    <a:pt x="1559" y="37971"/>
                  </a:lnTo>
                  <a:lnTo>
                    <a:pt x="1559" y="38118"/>
                  </a:lnTo>
                  <a:lnTo>
                    <a:pt x="1550" y="38255"/>
                  </a:lnTo>
                  <a:lnTo>
                    <a:pt x="1535" y="38392"/>
                  </a:lnTo>
                  <a:lnTo>
                    <a:pt x="1521" y="38519"/>
                  </a:lnTo>
                  <a:lnTo>
                    <a:pt x="1497" y="38646"/>
                  </a:lnTo>
                  <a:lnTo>
                    <a:pt x="1754" y="38353"/>
                  </a:lnTo>
                  <a:lnTo>
                    <a:pt x="2015" y="38079"/>
                  </a:lnTo>
                  <a:lnTo>
                    <a:pt x="2277" y="37805"/>
                  </a:lnTo>
                  <a:lnTo>
                    <a:pt x="2543" y="37551"/>
                  </a:lnTo>
                  <a:lnTo>
                    <a:pt x="2809" y="37297"/>
                  </a:lnTo>
                  <a:lnTo>
                    <a:pt x="3080" y="37052"/>
                  </a:lnTo>
                  <a:lnTo>
                    <a:pt x="3350" y="36827"/>
                  </a:lnTo>
                  <a:lnTo>
                    <a:pt x="3626" y="36602"/>
                  </a:lnTo>
                  <a:lnTo>
                    <a:pt x="3901" y="36387"/>
                  </a:lnTo>
                  <a:lnTo>
                    <a:pt x="4182" y="36192"/>
                  </a:lnTo>
                  <a:lnTo>
                    <a:pt x="4462" y="35996"/>
                  </a:lnTo>
                  <a:lnTo>
                    <a:pt x="4747" y="35820"/>
                  </a:lnTo>
                  <a:lnTo>
                    <a:pt x="5032" y="35654"/>
                  </a:lnTo>
                  <a:lnTo>
                    <a:pt x="5322" y="35497"/>
                  </a:lnTo>
                  <a:lnTo>
                    <a:pt x="5612" y="35341"/>
                  </a:lnTo>
                  <a:lnTo>
                    <a:pt x="5902" y="35214"/>
                  </a:lnTo>
                  <a:lnTo>
                    <a:pt x="6196" y="35087"/>
                  </a:lnTo>
                  <a:lnTo>
                    <a:pt x="6491" y="34969"/>
                  </a:lnTo>
                  <a:lnTo>
                    <a:pt x="6790" y="34871"/>
                  </a:lnTo>
                  <a:lnTo>
                    <a:pt x="7089" y="34774"/>
                  </a:lnTo>
                  <a:lnTo>
                    <a:pt x="7389" y="34695"/>
                  </a:lnTo>
                  <a:lnTo>
                    <a:pt x="7693" y="34627"/>
                  </a:lnTo>
                  <a:lnTo>
                    <a:pt x="7997" y="34568"/>
                  </a:lnTo>
                  <a:lnTo>
                    <a:pt x="8306" y="34529"/>
                  </a:lnTo>
                  <a:lnTo>
                    <a:pt x="8610" y="34490"/>
                  </a:lnTo>
                  <a:lnTo>
                    <a:pt x="8918" y="34471"/>
                  </a:lnTo>
                  <a:lnTo>
                    <a:pt x="9541" y="34471"/>
                  </a:lnTo>
                  <a:lnTo>
                    <a:pt x="9854" y="34490"/>
                  </a:lnTo>
                  <a:lnTo>
                    <a:pt x="10173" y="34519"/>
                  </a:lnTo>
                  <a:lnTo>
                    <a:pt x="10486" y="34559"/>
                  </a:lnTo>
                  <a:lnTo>
                    <a:pt x="10805" y="34617"/>
                  </a:lnTo>
                  <a:lnTo>
                    <a:pt x="11161" y="34695"/>
                  </a:lnTo>
                  <a:lnTo>
                    <a:pt x="11512" y="34793"/>
                  </a:lnTo>
                  <a:lnTo>
                    <a:pt x="11864" y="34911"/>
                  </a:lnTo>
                  <a:lnTo>
                    <a:pt x="12216" y="35038"/>
                  </a:lnTo>
                  <a:lnTo>
                    <a:pt x="12558" y="35194"/>
                  </a:lnTo>
                  <a:lnTo>
                    <a:pt x="12900" y="35360"/>
                  </a:lnTo>
                  <a:lnTo>
                    <a:pt x="13242" y="35546"/>
                  </a:lnTo>
                  <a:lnTo>
                    <a:pt x="13579" y="35742"/>
                  </a:lnTo>
                  <a:lnTo>
                    <a:pt x="13912" y="35967"/>
                  </a:lnTo>
                  <a:lnTo>
                    <a:pt x="14240" y="36201"/>
                  </a:lnTo>
                  <a:lnTo>
                    <a:pt x="14567" y="36446"/>
                  </a:lnTo>
                  <a:lnTo>
                    <a:pt x="14890" y="36710"/>
                  </a:lnTo>
                  <a:lnTo>
                    <a:pt x="15209" y="36993"/>
                  </a:lnTo>
                  <a:lnTo>
                    <a:pt x="15522" y="37287"/>
                  </a:lnTo>
                  <a:lnTo>
                    <a:pt x="15831" y="37590"/>
                  </a:lnTo>
                  <a:lnTo>
                    <a:pt x="16140" y="37913"/>
                  </a:lnTo>
                  <a:lnTo>
                    <a:pt x="16444" y="38255"/>
                  </a:lnTo>
                  <a:lnTo>
                    <a:pt x="16739" y="38607"/>
                  </a:lnTo>
                  <a:lnTo>
                    <a:pt x="17033" y="38969"/>
                  </a:lnTo>
                  <a:lnTo>
                    <a:pt x="17323" y="39350"/>
                  </a:lnTo>
                  <a:lnTo>
                    <a:pt x="17608" y="39741"/>
                  </a:lnTo>
                  <a:lnTo>
                    <a:pt x="17888" y="40152"/>
                  </a:lnTo>
                  <a:lnTo>
                    <a:pt x="18164" y="40563"/>
                  </a:lnTo>
                  <a:lnTo>
                    <a:pt x="18435" y="40993"/>
                  </a:lnTo>
                  <a:lnTo>
                    <a:pt x="18701" y="41443"/>
                  </a:lnTo>
                  <a:lnTo>
                    <a:pt x="18957" y="41893"/>
                  </a:lnTo>
                  <a:lnTo>
                    <a:pt x="19214" y="42362"/>
                  </a:lnTo>
                  <a:lnTo>
                    <a:pt x="19461" y="42841"/>
                  </a:lnTo>
                  <a:lnTo>
                    <a:pt x="19708" y="43330"/>
                  </a:lnTo>
                  <a:lnTo>
                    <a:pt x="19945" y="43829"/>
                  </a:lnTo>
                  <a:lnTo>
                    <a:pt x="20178" y="44337"/>
                  </a:lnTo>
                  <a:lnTo>
                    <a:pt x="20401" y="44856"/>
                  </a:lnTo>
                  <a:lnTo>
                    <a:pt x="20577" y="43350"/>
                  </a:lnTo>
                  <a:lnTo>
                    <a:pt x="20658" y="42577"/>
                  </a:lnTo>
                  <a:lnTo>
                    <a:pt x="20744" y="41795"/>
                  </a:lnTo>
                  <a:lnTo>
                    <a:pt x="20824" y="41003"/>
                  </a:lnTo>
                  <a:lnTo>
                    <a:pt x="20900" y="40191"/>
                  </a:lnTo>
                  <a:lnTo>
                    <a:pt x="20976" y="39370"/>
                  </a:lnTo>
                  <a:lnTo>
                    <a:pt x="21052" y="38539"/>
                  </a:lnTo>
                  <a:lnTo>
                    <a:pt x="21124" y="37707"/>
                  </a:lnTo>
                  <a:lnTo>
                    <a:pt x="21190" y="36866"/>
                  </a:lnTo>
                  <a:lnTo>
                    <a:pt x="21252" y="36006"/>
                  </a:lnTo>
                  <a:lnTo>
                    <a:pt x="21314" y="35155"/>
                  </a:lnTo>
                  <a:lnTo>
                    <a:pt x="21371" y="34285"/>
                  </a:lnTo>
                  <a:lnTo>
                    <a:pt x="21423" y="33414"/>
                  </a:lnTo>
                  <a:lnTo>
                    <a:pt x="21470" y="32544"/>
                  </a:lnTo>
                  <a:lnTo>
                    <a:pt x="21513" y="31664"/>
                  </a:lnTo>
                  <a:lnTo>
                    <a:pt x="21551" y="30784"/>
                  </a:lnTo>
                  <a:lnTo>
                    <a:pt x="21584" y="29904"/>
                  </a:lnTo>
                  <a:lnTo>
                    <a:pt x="21613" y="29024"/>
                  </a:lnTo>
                  <a:lnTo>
                    <a:pt x="21637" y="28144"/>
                  </a:lnTo>
                  <a:lnTo>
                    <a:pt x="21651" y="27254"/>
                  </a:lnTo>
                  <a:lnTo>
                    <a:pt x="21660" y="26374"/>
                  </a:lnTo>
                  <a:lnTo>
                    <a:pt x="21665" y="25494"/>
                  </a:lnTo>
                  <a:lnTo>
                    <a:pt x="21665" y="24614"/>
                  </a:lnTo>
                  <a:lnTo>
                    <a:pt x="21656" y="23743"/>
                  </a:lnTo>
                  <a:lnTo>
                    <a:pt x="21637" y="22873"/>
                  </a:lnTo>
                  <a:lnTo>
                    <a:pt x="21613" y="22012"/>
                  </a:lnTo>
                  <a:lnTo>
                    <a:pt x="21580" y="21152"/>
                  </a:lnTo>
                  <a:lnTo>
                    <a:pt x="21542" y="20291"/>
                  </a:lnTo>
                  <a:lnTo>
                    <a:pt x="21494" y="19450"/>
                  </a:lnTo>
                  <a:lnTo>
                    <a:pt x="21437" y="18609"/>
                  </a:lnTo>
                  <a:lnTo>
                    <a:pt x="21375" y="17778"/>
                  </a:lnTo>
                  <a:lnTo>
                    <a:pt x="21299" y="16966"/>
                  </a:lnTo>
                  <a:lnTo>
                    <a:pt x="21219" y="16155"/>
                  </a:lnTo>
                  <a:lnTo>
                    <a:pt x="21128" y="15353"/>
                  </a:lnTo>
                  <a:lnTo>
                    <a:pt x="21024" y="14561"/>
                  </a:lnTo>
                  <a:lnTo>
                    <a:pt x="20915" y="13788"/>
                  </a:lnTo>
                  <a:lnTo>
                    <a:pt x="20858" y="13407"/>
                  </a:lnTo>
                  <a:lnTo>
                    <a:pt x="20796" y="13026"/>
                  </a:lnTo>
                  <a:lnTo>
                    <a:pt x="20729" y="12654"/>
                  </a:lnTo>
                  <a:lnTo>
                    <a:pt x="20663" y="12282"/>
                  </a:lnTo>
                  <a:lnTo>
                    <a:pt x="20592" y="11911"/>
                  </a:lnTo>
                  <a:lnTo>
                    <a:pt x="20520" y="11549"/>
                  </a:lnTo>
                  <a:lnTo>
                    <a:pt x="20444" y="11187"/>
                  </a:lnTo>
                  <a:lnTo>
                    <a:pt x="20368" y="10835"/>
                  </a:lnTo>
                  <a:lnTo>
                    <a:pt x="20287" y="10473"/>
                  </a:lnTo>
                  <a:lnTo>
                    <a:pt x="20207" y="10131"/>
                  </a:lnTo>
                  <a:lnTo>
                    <a:pt x="20121" y="9789"/>
                  </a:lnTo>
                  <a:lnTo>
                    <a:pt x="20031" y="9447"/>
                  </a:lnTo>
                  <a:lnTo>
                    <a:pt x="19941" y="9104"/>
                  </a:lnTo>
                  <a:lnTo>
                    <a:pt x="19846" y="8782"/>
                  </a:lnTo>
                  <a:lnTo>
                    <a:pt x="19746" y="8449"/>
                  </a:lnTo>
                  <a:lnTo>
                    <a:pt x="19646" y="8126"/>
                  </a:lnTo>
                  <a:lnTo>
                    <a:pt x="19542" y="7814"/>
                  </a:lnTo>
                  <a:lnTo>
                    <a:pt x="19437" y="7501"/>
                  </a:lnTo>
                  <a:lnTo>
                    <a:pt x="19328" y="7197"/>
                  </a:lnTo>
                  <a:lnTo>
                    <a:pt x="19214" y="6894"/>
                  </a:lnTo>
                  <a:lnTo>
                    <a:pt x="19100" y="6591"/>
                  </a:lnTo>
                  <a:lnTo>
                    <a:pt x="18976" y="6308"/>
                  </a:lnTo>
                  <a:lnTo>
                    <a:pt x="18857" y="6014"/>
                  </a:lnTo>
                  <a:lnTo>
                    <a:pt x="18729" y="5740"/>
                  </a:lnTo>
                  <a:lnTo>
                    <a:pt x="18601" y="5467"/>
                  </a:lnTo>
                  <a:lnTo>
                    <a:pt x="18473" y="5193"/>
                  </a:lnTo>
                  <a:lnTo>
                    <a:pt x="18335" y="4929"/>
                  </a:lnTo>
                  <a:lnTo>
                    <a:pt x="18197" y="4675"/>
                  </a:lnTo>
                  <a:lnTo>
                    <a:pt x="18055" y="4420"/>
                  </a:lnTo>
                  <a:lnTo>
                    <a:pt x="17907" y="4176"/>
                  </a:lnTo>
                  <a:lnTo>
                    <a:pt x="17760" y="3931"/>
                  </a:lnTo>
                  <a:lnTo>
                    <a:pt x="17608" y="3697"/>
                  </a:lnTo>
                  <a:lnTo>
                    <a:pt x="17451" y="3472"/>
                  </a:lnTo>
                  <a:lnTo>
                    <a:pt x="17294" y="3257"/>
                  </a:lnTo>
                  <a:lnTo>
                    <a:pt x="17128" y="3041"/>
                  </a:lnTo>
                  <a:lnTo>
                    <a:pt x="16962" y="2826"/>
                  </a:lnTo>
                  <a:lnTo>
                    <a:pt x="16796" y="2631"/>
                  </a:lnTo>
                  <a:lnTo>
                    <a:pt x="16620" y="2435"/>
                  </a:lnTo>
                  <a:lnTo>
                    <a:pt x="16444" y="2249"/>
                  </a:lnTo>
                  <a:lnTo>
                    <a:pt x="16263" y="2064"/>
                  </a:lnTo>
                  <a:lnTo>
                    <a:pt x="16078" y="1897"/>
                  </a:lnTo>
                  <a:lnTo>
                    <a:pt x="15888" y="1731"/>
                  </a:lnTo>
                  <a:lnTo>
                    <a:pt x="15693" y="1575"/>
                  </a:lnTo>
                  <a:lnTo>
                    <a:pt x="15499" y="1418"/>
                  </a:lnTo>
                  <a:lnTo>
                    <a:pt x="15299" y="1272"/>
                  </a:lnTo>
                  <a:lnTo>
                    <a:pt x="15095" y="1135"/>
                  </a:lnTo>
                  <a:lnTo>
                    <a:pt x="14886" y="1007"/>
                  </a:lnTo>
                  <a:lnTo>
                    <a:pt x="14677" y="890"/>
                  </a:lnTo>
                  <a:lnTo>
                    <a:pt x="14458" y="773"/>
                  </a:lnTo>
                  <a:lnTo>
                    <a:pt x="14240" y="675"/>
                  </a:lnTo>
                  <a:lnTo>
                    <a:pt x="14016" y="577"/>
                  </a:lnTo>
                  <a:lnTo>
                    <a:pt x="13788" y="489"/>
                  </a:lnTo>
                  <a:lnTo>
                    <a:pt x="13555" y="401"/>
                  </a:lnTo>
                  <a:lnTo>
                    <a:pt x="13318" y="333"/>
                  </a:lnTo>
                  <a:lnTo>
                    <a:pt x="13090" y="264"/>
                  </a:lnTo>
                  <a:lnTo>
                    <a:pt x="12862" y="215"/>
                  </a:lnTo>
                  <a:lnTo>
                    <a:pt x="12634" y="167"/>
                  </a:lnTo>
                  <a:lnTo>
                    <a:pt x="12406" y="118"/>
                  </a:lnTo>
                  <a:lnTo>
                    <a:pt x="12173" y="88"/>
                  </a:lnTo>
                  <a:lnTo>
                    <a:pt x="11945" y="59"/>
                  </a:lnTo>
                  <a:lnTo>
                    <a:pt x="11717" y="30"/>
                  </a:lnTo>
                  <a:lnTo>
                    <a:pt x="11484" y="10"/>
                  </a:lnTo>
                  <a:lnTo>
                    <a:pt x="112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6"/>
            <p:cNvSpPr/>
            <p:nvPr/>
          </p:nvSpPr>
          <p:spPr>
            <a:xfrm>
              <a:off x="2991500" y="-3724250"/>
              <a:ext cx="78775" cy="145225"/>
            </a:xfrm>
            <a:custGeom>
              <a:avLst/>
              <a:gdLst/>
              <a:ahLst/>
              <a:cxnLst/>
              <a:rect l="l" t="t" r="r" b="b"/>
              <a:pathLst>
                <a:path w="3151" h="5809" extrusionOk="0">
                  <a:moveTo>
                    <a:pt x="2091" y="0"/>
                  </a:moveTo>
                  <a:lnTo>
                    <a:pt x="1573" y="362"/>
                  </a:lnTo>
                  <a:lnTo>
                    <a:pt x="1051" y="714"/>
                  </a:lnTo>
                  <a:lnTo>
                    <a:pt x="523" y="1046"/>
                  </a:lnTo>
                  <a:lnTo>
                    <a:pt x="1" y="1359"/>
                  </a:lnTo>
                  <a:lnTo>
                    <a:pt x="129" y="1868"/>
                  </a:lnTo>
                  <a:lnTo>
                    <a:pt x="262" y="2376"/>
                  </a:lnTo>
                  <a:lnTo>
                    <a:pt x="405" y="2875"/>
                  </a:lnTo>
                  <a:lnTo>
                    <a:pt x="476" y="3110"/>
                  </a:lnTo>
                  <a:lnTo>
                    <a:pt x="552" y="3354"/>
                  </a:lnTo>
                  <a:lnTo>
                    <a:pt x="633" y="3579"/>
                  </a:lnTo>
                  <a:lnTo>
                    <a:pt x="713" y="3814"/>
                  </a:lnTo>
                  <a:lnTo>
                    <a:pt x="799" y="4029"/>
                  </a:lnTo>
                  <a:lnTo>
                    <a:pt x="889" y="4244"/>
                  </a:lnTo>
                  <a:lnTo>
                    <a:pt x="984" y="4450"/>
                  </a:lnTo>
                  <a:lnTo>
                    <a:pt x="1084" y="4645"/>
                  </a:lnTo>
                  <a:lnTo>
                    <a:pt x="1189" y="4831"/>
                  </a:lnTo>
                  <a:lnTo>
                    <a:pt x="1298" y="5017"/>
                  </a:lnTo>
                  <a:lnTo>
                    <a:pt x="1393" y="5154"/>
                  </a:lnTo>
                  <a:lnTo>
                    <a:pt x="1497" y="5290"/>
                  </a:lnTo>
                  <a:lnTo>
                    <a:pt x="1611" y="5408"/>
                  </a:lnTo>
                  <a:lnTo>
                    <a:pt x="1725" y="5515"/>
                  </a:lnTo>
                  <a:lnTo>
                    <a:pt x="1844" y="5603"/>
                  </a:lnTo>
                  <a:lnTo>
                    <a:pt x="1963" y="5682"/>
                  </a:lnTo>
                  <a:lnTo>
                    <a:pt x="2086" y="5740"/>
                  </a:lnTo>
                  <a:lnTo>
                    <a:pt x="2215" y="5789"/>
                  </a:lnTo>
                  <a:lnTo>
                    <a:pt x="2338" y="5809"/>
                  </a:lnTo>
                  <a:lnTo>
                    <a:pt x="2462" y="5809"/>
                  </a:lnTo>
                  <a:lnTo>
                    <a:pt x="2585" y="5789"/>
                  </a:lnTo>
                  <a:lnTo>
                    <a:pt x="2647" y="5770"/>
                  </a:lnTo>
                  <a:lnTo>
                    <a:pt x="2709" y="5740"/>
                  </a:lnTo>
                  <a:lnTo>
                    <a:pt x="2766" y="5711"/>
                  </a:lnTo>
                  <a:lnTo>
                    <a:pt x="2828" y="5672"/>
                  </a:lnTo>
                  <a:lnTo>
                    <a:pt x="2885" y="5633"/>
                  </a:lnTo>
                  <a:lnTo>
                    <a:pt x="2942" y="5584"/>
                  </a:lnTo>
                  <a:lnTo>
                    <a:pt x="2994" y="5525"/>
                  </a:lnTo>
                  <a:lnTo>
                    <a:pt x="3046" y="5457"/>
                  </a:lnTo>
                  <a:lnTo>
                    <a:pt x="3098" y="5388"/>
                  </a:lnTo>
                  <a:lnTo>
                    <a:pt x="3151" y="5310"/>
                  </a:lnTo>
                  <a:lnTo>
                    <a:pt x="3022" y="4635"/>
                  </a:lnTo>
                  <a:lnTo>
                    <a:pt x="2894" y="3970"/>
                  </a:lnTo>
                  <a:lnTo>
                    <a:pt x="2628" y="2640"/>
                  </a:lnTo>
                  <a:lnTo>
                    <a:pt x="2357" y="1320"/>
                  </a:lnTo>
                  <a:lnTo>
                    <a:pt x="2224" y="665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6"/>
            <p:cNvSpPr/>
            <p:nvPr/>
          </p:nvSpPr>
          <p:spPr>
            <a:xfrm>
              <a:off x="2962300" y="-6082900"/>
              <a:ext cx="124850" cy="317575"/>
            </a:xfrm>
            <a:custGeom>
              <a:avLst/>
              <a:gdLst/>
              <a:ahLst/>
              <a:cxnLst/>
              <a:rect l="l" t="t" r="r" b="b"/>
              <a:pathLst>
                <a:path w="4994" h="12703" extrusionOk="0">
                  <a:moveTo>
                    <a:pt x="3297" y="0"/>
                  </a:moveTo>
                  <a:lnTo>
                    <a:pt x="3069" y="577"/>
                  </a:lnTo>
                  <a:lnTo>
                    <a:pt x="2841" y="1164"/>
                  </a:lnTo>
                  <a:lnTo>
                    <a:pt x="2623" y="1751"/>
                  </a:lnTo>
                  <a:lnTo>
                    <a:pt x="2399" y="2337"/>
                  </a:lnTo>
                  <a:lnTo>
                    <a:pt x="2185" y="2924"/>
                  </a:lnTo>
                  <a:lnTo>
                    <a:pt x="1972" y="3521"/>
                  </a:lnTo>
                  <a:lnTo>
                    <a:pt x="1758" y="4117"/>
                  </a:lnTo>
                  <a:lnTo>
                    <a:pt x="1554" y="4714"/>
                  </a:lnTo>
                  <a:lnTo>
                    <a:pt x="1345" y="5310"/>
                  </a:lnTo>
                  <a:lnTo>
                    <a:pt x="1145" y="5916"/>
                  </a:lnTo>
                  <a:lnTo>
                    <a:pt x="945" y="6523"/>
                  </a:lnTo>
                  <a:lnTo>
                    <a:pt x="751" y="7129"/>
                  </a:lnTo>
                  <a:lnTo>
                    <a:pt x="561" y="7735"/>
                  </a:lnTo>
                  <a:lnTo>
                    <a:pt x="371" y="8342"/>
                  </a:lnTo>
                  <a:lnTo>
                    <a:pt x="185" y="8958"/>
                  </a:lnTo>
                  <a:lnTo>
                    <a:pt x="0" y="9564"/>
                  </a:lnTo>
                  <a:lnTo>
                    <a:pt x="418" y="9906"/>
                  </a:lnTo>
                  <a:lnTo>
                    <a:pt x="831" y="10258"/>
                  </a:lnTo>
                  <a:lnTo>
                    <a:pt x="1240" y="10640"/>
                  </a:lnTo>
                  <a:lnTo>
                    <a:pt x="1649" y="11031"/>
                  </a:lnTo>
                  <a:lnTo>
                    <a:pt x="2057" y="11432"/>
                  </a:lnTo>
                  <a:lnTo>
                    <a:pt x="2461" y="11852"/>
                  </a:lnTo>
                  <a:lnTo>
                    <a:pt x="2860" y="12273"/>
                  </a:lnTo>
                  <a:lnTo>
                    <a:pt x="3259" y="12703"/>
                  </a:lnTo>
                  <a:lnTo>
                    <a:pt x="3449" y="12087"/>
                  </a:lnTo>
                  <a:lnTo>
                    <a:pt x="3644" y="11481"/>
                  </a:lnTo>
                  <a:lnTo>
                    <a:pt x="3848" y="10884"/>
                  </a:lnTo>
                  <a:lnTo>
                    <a:pt x="4057" y="10288"/>
                  </a:lnTo>
                  <a:lnTo>
                    <a:pt x="4276" y="9701"/>
                  </a:lnTo>
                  <a:lnTo>
                    <a:pt x="4504" y="9124"/>
                  </a:lnTo>
                  <a:lnTo>
                    <a:pt x="4741" y="8547"/>
                  </a:lnTo>
                  <a:lnTo>
                    <a:pt x="4865" y="8263"/>
                  </a:lnTo>
                  <a:lnTo>
                    <a:pt x="4993" y="7990"/>
                  </a:lnTo>
                  <a:lnTo>
                    <a:pt x="4817" y="7579"/>
                  </a:lnTo>
                  <a:lnTo>
                    <a:pt x="4646" y="7149"/>
                  </a:lnTo>
                  <a:lnTo>
                    <a:pt x="4490" y="6718"/>
                  </a:lnTo>
                  <a:lnTo>
                    <a:pt x="4338" y="6268"/>
                  </a:lnTo>
                  <a:lnTo>
                    <a:pt x="4195" y="5809"/>
                  </a:lnTo>
                  <a:lnTo>
                    <a:pt x="4062" y="5339"/>
                  </a:lnTo>
                  <a:lnTo>
                    <a:pt x="3939" y="4860"/>
                  </a:lnTo>
                  <a:lnTo>
                    <a:pt x="3877" y="4606"/>
                  </a:lnTo>
                  <a:lnTo>
                    <a:pt x="3825" y="4362"/>
                  </a:lnTo>
                  <a:lnTo>
                    <a:pt x="3772" y="4107"/>
                  </a:lnTo>
                  <a:lnTo>
                    <a:pt x="3720" y="3853"/>
                  </a:lnTo>
                  <a:lnTo>
                    <a:pt x="3673" y="3599"/>
                  </a:lnTo>
                  <a:lnTo>
                    <a:pt x="3625" y="3335"/>
                  </a:lnTo>
                  <a:lnTo>
                    <a:pt x="3582" y="3071"/>
                  </a:lnTo>
                  <a:lnTo>
                    <a:pt x="3544" y="2807"/>
                  </a:lnTo>
                  <a:lnTo>
                    <a:pt x="3506" y="2543"/>
                  </a:lnTo>
                  <a:lnTo>
                    <a:pt x="3473" y="2269"/>
                  </a:lnTo>
                  <a:lnTo>
                    <a:pt x="3440" y="1995"/>
                  </a:lnTo>
                  <a:lnTo>
                    <a:pt x="3411" y="1712"/>
                  </a:lnTo>
                  <a:lnTo>
                    <a:pt x="3387" y="1438"/>
                  </a:lnTo>
                  <a:lnTo>
                    <a:pt x="3364" y="1154"/>
                  </a:lnTo>
                  <a:lnTo>
                    <a:pt x="3340" y="871"/>
                  </a:lnTo>
                  <a:lnTo>
                    <a:pt x="3326" y="587"/>
                  </a:lnTo>
                  <a:lnTo>
                    <a:pt x="3311" y="294"/>
                  </a:lnTo>
                  <a:lnTo>
                    <a:pt x="329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6"/>
            <p:cNvSpPr/>
            <p:nvPr/>
          </p:nvSpPr>
          <p:spPr>
            <a:xfrm>
              <a:off x="3087600" y="-6427375"/>
              <a:ext cx="232225" cy="599975"/>
            </a:xfrm>
            <a:custGeom>
              <a:avLst/>
              <a:gdLst/>
              <a:ahLst/>
              <a:cxnLst/>
              <a:rect l="l" t="t" r="r" b="b"/>
              <a:pathLst>
                <a:path w="9289" h="23999" extrusionOk="0">
                  <a:moveTo>
                    <a:pt x="7839" y="1"/>
                  </a:moveTo>
                  <a:lnTo>
                    <a:pt x="7654" y="11"/>
                  </a:lnTo>
                  <a:lnTo>
                    <a:pt x="7469" y="20"/>
                  </a:lnTo>
                  <a:lnTo>
                    <a:pt x="7283" y="40"/>
                  </a:lnTo>
                  <a:lnTo>
                    <a:pt x="7098" y="69"/>
                  </a:lnTo>
                  <a:lnTo>
                    <a:pt x="6908" y="99"/>
                  </a:lnTo>
                  <a:lnTo>
                    <a:pt x="6723" y="148"/>
                  </a:lnTo>
                  <a:lnTo>
                    <a:pt x="6538" y="187"/>
                  </a:lnTo>
                  <a:lnTo>
                    <a:pt x="6352" y="245"/>
                  </a:lnTo>
                  <a:lnTo>
                    <a:pt x="6167" y="304"/>
                  </a:lnTo>
                  <a:lnTo>
                    <a:pt x="5982" y="372"/>
                  </a:lnTo>
                  <a:lnTo>
                    <a:pt x="5796" y="451"/>
                  </a:lnTo>
                  <a:lnTo>
                    <a:pt x="5611" y="529"/>
                  </a:lnTo>
                  <a:lnTo>
                    <a:pt x="5426" y="617"/>
                  </a:lnTo>
                  <a:lnTo>
                    <a:pt x="5245" y="715"/>
                  </a:lnTo>
                  <a:lnTo>
                    <a:pt x="5065" y="813"/>
                  </a:lnTo>
                  <a:lnTo>
                    <a:pt x="4884" y="930"/>
                  </a:lnTo>
                  <a:lnTo>
                    <a:pt x="4708" y="1047"/>
                  </a:lnTo>
                  <a:lnTo>
                    <a:pt x="4528" y="1165"/>
                  </a:lnTo>
                  <a:lnTo>
                    <a:pt x="4352" y="1301"/>
                  </a:lnTo>
                  <a:lnTo>
                    <a:pt x="4181" y="1438"/>
                  </a:lnTo>
                  <a:lnTo>
                    <a:pt x="4010" y="1575"/>
                  </a:lnTo>
                  <a:lnTo>
                    <a:pt x="3839" y="1732"/>
                  </a:lnTo>
                  <a:lnTo>
                    <a:pt x="3673" y="1888"/>
                  </a:lnTo>
                  <a:lnTo>
                    <a:pt x="3506" y="2054"/>
                  </a:lnTo>
                  <a:lnTo>
                    <a:pt x="3340" y="2230"/>
                  </a:lnTo>
                  <a:lnTo>
                    <a:pt x="3179" y="2416"/>
                  </a:lnTo>
                  <a:lnTo>
                    <a:pt x="3022" y="2602"/>
                  </a:lnTo>
                  <a:lnTo>
                    <a:pt x="2865" y="2798"/>
                  </a:lnTo>
                  <a:lnTo>
                    <a:pt x="2713" y="3003"/>
                  </a:lnTo>
                  <a:lnTo>
                    <a:pt x="2561" y="3208"/>
                  </a:lnTo>
                  <a:lnTo>
                    <a:pt x="2414" y="3423"/>
                  </a:lnTo>
                  <a:lnTo>
                    <a:pt x="2271" y="3658"/>
                  </a:lnTo>
                  <a:lnTo>
                    <a:pt x="2133" y="3883"/>
                  </a:lnTo>
                  <a:lnTo>
                    <a:pt x="1996" y="4128"/>
                  </a:lnTo>
                  <a:lnTo>
                    <a:pt x="1858" y="4372"/>
                  </a:lnTo>
                  <a:lnTo>
                    <a:pt x="1730" y="4626"/>
                  </a:lnTo>
                  <a:lnTo>
                    <a:pt x="1601" y="4890"/>
                  </a:lnTo>
                  <a:lnTo>
                    <a:pt x="1483" y="5164"/>
                  </a:lnTo>
                  <a:lnTo>
                    <a:pt x="1364" y="5438"/>
                  </a:lnTo>
                  <a:lnTo>
                    <a:pt x="1250" y="5722"/>
                  </a:lnTo>
                  <a:lnTo>
                    <a:pt x="1136" y="6015"/>
                  </a:lnTo>
                  <a:lnTo>
                    <a:pt x="1031" y="6318"/>
                  </a:lnTo>
                  <a:lnTo>
                    <a:pt x="931" y="6631"/>
                  </a:lnTo>
                  <a:lnTo>
                    <a:pt x="832" y="6944"/>
                  </a:lnTo>
                  <a:lnTo>
                    <a:pt x="741" y="7267"/>
                  </a:lnTo>
                  <a:lnTo>
                    <a:pt x="656" y="7599"/>
                  </a:lnTo>
                  <a:lnTo>
                    <a:pt x="570" y="7941"/>
                  </a:lnTo>
                  <a:lnTo>
                    <a:pt x="494" y="8293"/>
                  </a:lnTo>
                  <a:lnTo>
                    <a:pt x="423" y="8645"/>
                  </a:lnTo>
                  <a:lnTo>
                    <a:pt x="357" y="9007"/>
                  </a:lnTo>
                  <a:lnTo>
                    <a:pt x="295" y="9379"/>
                  </a:lnTo>
                  <a:lnTo>
                    <a:pt x="238" y="9760"/>
                  </a:lnTo>
                  <a:lnTo>
                    <a:pt x="190" y="10142"/>
                  </a:lnTo>
                  <a:lnTo>
                    <a:pt x="143" y="10542"/>
                  </a:lnTo>
                  <a:lnTo>
                    <a:pt x="105" y="10943"/>
                  </a:lnTo>
                  <a:lnTo>
                    <a:pt x="76" y="11354"/>
                  </a:lnTo>
                  <a:lnTo>
                    <a:pt x="43" y="11863"/>
                  </a:lnTo>
                  <a:lnTo>
                    <a:pt x="19" y="12352"/>
                  </a:lnTo>
                  <a:lnTo>
                    <a:pt x="5" y="12831"/>
                  </a:lnTo>
                  <a:lnTo>
                    <a:pt x="0" y="13300"/>
                  </a:lnTo>
                  <a:lnTo>
                    <a:pt x="5" y="13750"/>
                  </a:lnTo>
                  <a:lnTo>
                    <a:pt x="19" y="14190"/>
                  </a:lnTo>
                  <a:lnTo>
                    <a:pt x="43" y="14620"/>
                  </a:lnTo>
                  <a:lnTo>
                    <a:pt x="72" y="15031"/>
                  </a:lnTo>
                  <a:lnTo>
                    <a:pt x="110" y="15442"/>
                  </a:lnTo>
                  <a:lnTo>
                    <a:pt x="152" y="15833"/>
                  </a:lnTo>
                  <a:lnTo>
                    <a:pt x="209" y="16214"/>
                  </a:lnTo>
                  <a:lnTo>
                    <a:pt x="266" y="16576"/>
                  </a:lnTo>
                  <a:lnTo>
                    <a:pt x="338" y="16938"/>
                  </a:lnTo>
                  <a:lnTo>
                    <a:pt x="409" y="17280"/>
                  </a:lnTo>
                  <a:lnTo>
                    <a:pt x="494" y="17613"/>
                  </a:lnTo>
                  <a:lnTo>
                    <a:pt x="580" y="17935"/>
                  </a:lnTo>
                  <a:lnTo>
                    <a:pt x="675" y="18248"/>
                  </a:lnTo>
                  <a:lnTo>
                    <a:pt x="775" y="18551"/>
                  </a:lnTo>
                  <a:lnTo>
                    <a:pt x="884" y="18845"/>
                  </a:lnTo>
                  <a:lnTo>
                    <a:pt x="998" y="19128"/>
                  </a:lnTo>
                  <a:lnTo>
                    <a:pt x="1117" y="19402"/>
                  </a:lnTo>
                  <a:lnTo>
                    <a:pt x="1240" y="19666"/>
                  </a:lnTo>
                  <a:lnTo>
                    <a:pt x="1369" y="19911"/>
                  </a:lnTo>
                  <a:lnTo>
                    <a:pt x="1506" y="20155"/>
                  </a:lnTo>
                  <a:lnTo>
                    <a:pt x="1644" y="20390"/>
                  </a:lnTo>
                  <a:lnTo>
                    <a:pt x="1791" y="20615"/>
                  </a:lnTo>
                  <a:lnTo>
                    <a:pt x="1939" y="20830"/>
                  </a:lnTo>
                  <a:lnTo>
                    <a:pt x="2091" y="21035"/>
                  </a:lnTo>
                  <a:lnTo>
                    <a:pt x="2247" y="21231"/>
                  </a:lnTo>
                  <a:lnTo>
                    <a:pt x="2409" y="21416"/>
                  </a:lnTo>
                  <a:lnTo>
                    <a:pt x="2575" y="21602"/>
                  </a:lnTo>
                  <a:lnTo>
                    <a:pt x="2746" y="21778"/>
                  </a:lnTo>
                  <a:lnTo>
                    <a:pt x="2917" y="21935"/>
                  </a:lnTo>
                  <a:lnTo>
                    <a:pt x="3093" y="22091"/>
                  </a:lnTo>
                  <a:lnTo>
                    <a:pt x="3274" y="22248"/>
                  </a:lnTo>
                  <a:lnTo>
                    <a:pt x="3454" y="22385"/>
                  </a:lnTo>
                  <a:lnTo>
                    <a:pt x="3639" y="22521"/>
                  </a:lnTo>
                  <a:lnTo>
                    <a:pt x="3825" y="22649"/>
                  </a:lnTo>
                  <a:lnTo>
                    <a:pt x="4010" y="22766"/>
                  </a:lnTo>
                  <a:lnTo>
                    <a:pt x="4205" y="22883"/>
                  </a:lnTo>
                  <a:lnTo>
                    <a:pt x="4395" y="22981"/>
                  </a:lnTo>
                  <a:lnTo>
                    <a:pt x="4590" y="23089"/>
                  </a:lnTo>
                  <a:lnTo>
                    <a:pt x="4784" y="23177"/>
                  </a:lnTo>
                  <a:lnTo>
                    <a:pt x="4984" y="23265"/>
                  </a:lnTo>
                  <a:lnTo>
                    <a:pt x="5179" y="23353"/>
                  </a:lnTo>
                  <a:lnTo>
                    <a:pt x="5378" y="23421"/>
                  </a:lnTo>
                  <a:lnTo>
                    <a:pt x="5777" y="23558"/>
                  </a:lnTo>
                  <a:lnTo>
                    <a:pt x="6181" y="23675"/>
                  </a:lnTo>
                  <a:lnTo>
                    <a:pt x="6580" y="23763"/>
                  </a:lnTo>
                  <a:lnTo>
                    <a:pt x="6979" y="23842"/>
                  </a:lnTo>
                  <a:lnTo>
                    <a:pt x="7374" y="23900"/>
                  </a:lnTo>
                  <a:lnTo>
                    <a:pt x="7763" y="23949"/>
                  </a:lnTo>
                  <a:lnTo>
                    <a:pt x="8148" y="23979"/>
                  </a:lnTo>
                  <a:lnTo>
                    <a:pt x="8523" y="23988"/>
                  </a:lnTo>
                  <a:lnTo>
                    <a:pt x="8894" y="23998"/>
                  </a:lnTo>
                  <a:lnTo>
                    <a:pt x="8923" y="21016"/>
                  </a:lnTo>
                  <a:lnTo>
                    <a:pt x="8956" y="18033"/>
                  </a:lnTo>
                  <a:lnTo>
                    <a:pt x="8999" y="15060"/>
                  </a:lnTo>
                  <a:lnTo>
                    <a:pt x="9046" y="12078"/>
                  </a:lnTo>
                  <a:lnTo>
                    <a:pt x="9098" y="9105"/>
                  </a:lnTo>
                  <a:lnTo>
                    <a:pt x="9160" y="6132"/>
                  </a:lnTo>
                  <a:lnTo>
                    <a:pt x="9222" y="3159"/>
                  </a:lnTo>
                  <a:lnTo>
                    <a:pt x="9288" y="177"/>
                  </a:lnTo>
                  <a:lnTo>
                    <a:pt x="9113" y="138"/>
                  </a:lnTo>
                  <a:lnTo>
                    <a:pt x="8932" y="99"/>
                  </a:lnTo>
                  <a:lnTo>
                    <a:pt x="8756" y="60"/>
                  </a:lnTo>
                  <a:lnTo>
                    <a:pt x="8571" y="40"/>
                  </a:lnTo>
                  <a:lnTo>
                    <a:pt x="8390" y="20"/>
                  </a:lnTo>
                  <a:lnTo>
                    <a:pt x="8210" y="11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6"/>
            <p:cNvSpPr/>
            <p:nvPr/>
          </p:nvSpPr>
          <p:spPr>
            <a:xfrm>
              <a:off x="3126200" y="-3821075"/>
              <a:ext cx="63925" cy="132300"/>
            </a:xfrm>
            <a:custGeom>
              <a:avLst/>
              <a:gdLst/>
              <a:ahLst/>
              <a:cxnLst/>
              <a:rect l="l" t="t" r="r" b="b"/>
              <a:pathLst>
                <a:path w="2557" h="5292" extrusionOk="0">
                  <a:moveTo>
                    <a:pt x="1905" y="1"/>
                  </a:moveTo>
                  <a:lnTo>
                    <a:pt x="965" y="734"/>
                  </a:lnTo>
                  <a:lnTo>
                    <a:pt x="0" y="1477"/>
                  </a:lnTo>
                  <a:lnTo>
                    <a:pt x="110" y="1947"/>
                  </a:lnTo>
                  <a:lnTo>
                    <a:pt x="209" y="2416"/>
                  </a:lnTo>
                  <a:lnTo>
                    <a:pt x="414" y="3374"/>
                  </a:lnTo>
                  <a:lnTo>
                    <a:pt x="604" y="4333"/>
                  </a:lnTo>
                  <a:lnTo>
                    <a:pt x="794" y="5291"/>
                  </a:lnTo>
                  <a:lnTo>
                    <a:pt x="1012" y="5203"/>
                  </a:lnTo>
                  <a:lnTo>
                    <a:pt x="1231" y="5125"/>
                  </a:lnTo>
                  <a:lnTo>
                    <a:pt x="1449" y="5066"/>
                  </a:lnTo>
                  <a:lnTo>
                    <a:pt x="1668" y="5017"/>
                  </a:lnTo>
                  <a:lnTo>
                    <a:pt x="1891" y="4978"/>
                  </a:lnTo>
                  <a:lnTo>
                    <a:pt x="2110" y="4939"/>
                  </a:lnTo>
                  <a:lnTo>
                    <a:pt x="2333" y="4919"/>
                  </a:lnTo>
                  <a:lnTo>
                    <a:pt x="2556" y="4910"/>
                  </a:lnTo>
                  <a:lnTo>
                    <a:pt x="2376" y="3697"/>
                  </a:lnTo>
                  <a:lnTo>
                    <a:pt x="2205" y="2475"/>
                  </a:lnTo>
                  <a:lnTo>
                    <a:pt x="2124" y="1859"/>
                  </a:lnTo>
                  <a:lnTo>
                    <a:pt x="2048" y="1243"/>
                  </a:lnTo>
                  <a:lnTo>
                    <a:pt x="1972" y="627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6"/>
            <p:cNvSpPr/>
            <p:nvPr/>
          </p:nvSpPr>
          <p:spPr>
            <a:xfrm>
              <a:off x="3167650" y="-2214650"/>
              <a:ext cx="130325" cy="274550"/>
            </a:xfrm>
            <a:custGeom>
              <a:avLst/>
              <a:gdLst/>
              <a:ahLst/>
              <a:cxnLst/>
              <a:rect l="l" t="t" r="r" b="b"/>
              <a:pathLst>
                <a:path w="5213" h="10982" extrusionOk="0">
                  <a:moveTo>
                    <a:pt x="4566" y="0"/>
                  </a:moveTo>
                  <a:lnTo>
                    <a:pt x="3830" y="98"/>
                  </a:lnTo>
                  <a:lnTo>
                    <a:pt x="3089" y="186"/>
                  </a:lnTo>
                  <a:lnTo>
                    <a:pt x="2347" y="264"/>
                  </a:lnTo>
                  <a:lnTo>
                    <a:pt x="1611" y="333"/>
                  </a:lnTo>
                  <a:lnTo>
                    <a:pt x="1212" y="382"/>
                  </a:lnTo>
                  <a:lnTo>
                    <a:pt x="813" y="440"/>
                  </a:lnTo>
                  <a:lnTo>
                    <a:pt x="609" y="470"/>
                  </a:lnTo>
                  <a:lnTo>
                    <a:pt x="409" y="489"/>
                  </a:lnTo>
                  <a:lnTo>
                    <a:pt x="209" y="499"/>
                  </a:lnTo>
                  <a:lnTo>
                    <a:pt x="10" y="489"/>
                  </a:lnTo>
                  <a:lnTo>
                    <a:pt x="0" y="1760"/>
                  </a:lnTo>
                  <a:lnTo>
                    <a:pt x="0" y="3032"/>
                  </a:lnTo>
                  <a:lnTo>
                    <a:pt x="0" y="4303"/>
                  </a:lnTo>
                  <a:lnTo>
                    <a:pt x="10" y="5584"/>
                  </a:lnTo>
                  <a:lnTo>
                    <a:pt x="19" y="6865"/>
                  </a:lnTo>
                  <a:lnTo>
                    <a:pt x="34" y="8146"/>
                  </a:lnTo>
                  <a:lnTo>
                    <a:pt x="53" y="9427"/>
                  </a:lnTo>
                  <a:lnTo>
                    <a:pt x="76" y="10708"/>
                  </a:lnTo>
                  <a:lnTo>
                    <a:pt x="395" y="10679"/>
                  </a:lnTo>
                  <a:lnTo>
                    <a:pt x="713" y="10649"/>
                  </a:lnTo>
                  <a:lnTo>
                    <a:pt x="1031" y="10640"/>
                  </a:lnTo>
                  <a:lnTo>
                    <a:pt x="1673" y="10640"/>
                  </a:lnTo>
                  <a:lnTo>
                    <a:pt x="1996" y="10649"/>
                  </a:lnTo>
                  <a:lnTo>
                    <a:pt x="2319" y="10669"/>
                  </a:lnTo>
                  <a:lnTo>
                    <a:pt x="2642" y="10698"/>
                  </a:lnTo>
                  <a:lnTo>
                    <a:pt x="3283" y="10757"/>
                  </a:lnTo>
                  <a:lnTo>
                    <a:pt x="3929" y="10835"/>
                  </a:lnTo>
                  <a:lnTo>
                    <a:pt x="5212" y="10982"/>
                  </a:lnTo>
                  <a:lnTo>
                    <a:pt x="5103" y="9642"/>
                  </a:lnTo>
                  <a:lnTo>
                    <a:pt x="5003" y="8293"/>
                  </a:lnTo>
                  <a:lnTo>
                    <a:pt x="4908" y="6924"/>
                  </a:lnTo>
                  <a:lnTo>
                    <a:pt x="4823" y="5555"/>
                  </a:lnTo>
                  <a:lnTo>
                    <a:pt x="4747" y="4176"/>
                  </a:lnTo>
                  <a:lnTo>
                    <a:pt x="4680" y="2787"/>
                  </a:lnTo>
                  <a:lnTo>
                    <a:pt x="4618" y="1399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6"/>
            <p:cNvSpPr/>
            <p:nvPr/>
          </p:nvSpPr>
          <p:spPr>
            <a:xfrm>
              <a:off x="3168825" y="-2645175"/>
              <a:ext cx="116325" cy="383600"/>
            </a:xfrm>
            <a:custGeom>
              <a:avLst/>
              <a:gdLst/>
              <a:ahLst/>
              <a:cxnLst/>
              <a:rect l="l" t="t" r="r" b="b"/>
              <a:pathLst>
                <a:path w="4653" h="15344" extrusionOk="0">
                  <a:moveTo>
                    <a:pt x="638" y="1"/>
                  </a:moveTo>
                  <a:lnTo>
                    <a:pt x="576" y="920"/>
                  </a:lnTo>
                  <a:lnTo>
                    <a:pt x="514" y="1829"/>
                  </a:lnTo>
                  <a:lnTo>
                    <a:pt x="457" y="2758"/>
                  </a:lnTo>
                  <a:lnTo>
                    <a:pt x="405" y="3678"/>
                  </a:lnTo>
                  <a:lnTo>
                    <a:pt x="352" y="4597"/>
                  </a:lnTo>
                  <a:lnTo>
                    <a:pt x="305" y="5526"/>
                  </a:lnTo>
                  <a:lnTo>
                    <a:pt x="262" y="6455"/>
                  </a:lnTo>
                  <a:lnTo>
                    <a:pt x="219" y="7384"/>
                  </a:lnTo>
                  <a:lnTo>
                    <a:pt x="181" y="8313"/>
                  </a:lnTo>
                  <a:lnTo>
                    <a:pt x="148" y="9242"/>
                  </a:lnTo>
                  <a:lnTo>
                    <a:pt x="115" y="10181"/>
                  </a:lnTo>
                  <a:lnTo>
                    <a:pt x="86" y="11119"/>
                  </a:lnTo>
                  <a:lnTo>
                    <a:pt x="63" y="12058"/>
                  </a:lnTo>
                  <a:lnTo>
                    <a:pt x="39" y="12997"/>
                  </a:lnTo>
                  <a:lnTo>
                    <a:pt x="20" y="13936"/>
                  </a:lnTo>
                  <a:lnTo>
                    <a:pt x="1" y="14884"/>
                  </a:lnTo>
                  <a:lnTo>
                    <a:pt x="196" y="14874"/>
                  </a:lnTo>
                  <a:lnTo>
                    <a:pt x="390" y="14884"/>
                  </a:lnTo>
                  <a:lnTo>
                    <a:pt x="590" y="14904"/>
                  </a:lnTo>
                  <a:lnTo>
                    <a:pt x="785" y="14923"/>
                  </a:lnTo>
                  <a:lnTo>
                    <a:pt x="1174" y="14982"/>
                  </a:lnTo>
                  <a:lnTo>
                    <a:pt x="1369" y="15001"/>
                  </a:lnTo>
                  <a:lnTo>
                    <a:pt x="1564" y="15021"/>
                  </a:lnTo>
                  <a:lnTo>
                    <a:pt x="3013" y="15168"/>
                  </a:lnTo>
                  <a:lnTo>
                    <a:pt x="3740" y="15246"/>
                  </a:lnTo>
                  <a:lnTo>
                    <a:pt x="4467" y="15344"/>
                  </a:lnTo>
                  <a:lnTo>
                    <a:pt x="4443" y="14425"/>
                  </a:lnTo>
                  <a:lnTo>
                    <a:pt x="4429" y="13496"/>
                  </a:lnTo>
                  <a:lnTo>
                    <a:pt x="4419" y="12576"/>
                  </a:lnTo>
                  <a:lnTo>
                    <a:pt x="4410" y="11647"/>
                  </a:lnTo>
                  <a:lnTo>
                    <a:pt x="4405" y="10718"/>
                  </a:lnTo>
                  <a:lnTo>
                    <a:pt x="4410" y="9789"/>
                  </a:lnTo>
                  <a:lnTo>
                    <a:pt x="4415" y="8860"/>
                  </a:lnTo>
                  <a:lnTo>
                    <a:pt x="4424" y="7931"/>
                  </a:lnTo>
                  <a:lnTo>
                    <a:pt x="4438" y="6993"/>
                  </a:lnTo>
                  <a:lnTo>
                    <a:pt x="4457" y="6064"/>
                  </a:lnTo>
                  <a:lnTo>
                    <a:pt x="4476" y="5135"/>
                  </a:lnTo>
                  <a:lnTo>
                    <a:pt x="4505" y="4206"/>
                  </a:lnTo>
                  <a:lnTo>
                    <a:pt x="4533" y="3277"/>
                  </a:lnTo>
                  <a:lnTo>
                    <a:pt x="4567" y="2348"/>
                  </a:lnTo>
                  <a:lnTo>
                    <a:pt x="4609" y="1419"/>
                  </a:lnTo>
                  <a:lnTo>
                    <a:pt x="4652" y="490"/>
                  </a:lnTo>
                  <a:lnTo>
                    <a:pt x="4153" y="490"/>
                  </a:lnTo>
                  <a:lnTo>
                    <a:pt x="3650" y="470"/>
                  </a:lnTo>
                  <a:lnTo>
                    <a:pt x="3146" y="441"/>
                  </a:lnTo>
                  <a:lnTo>
                    <a:pt x="2638" y="392"/>
                  </a:lnTo>
                  <a:lnTo>
                    <a:pt x="2134" y="323"/>
                  </a:lnTo>
                  <a:lnTo>
                    <a:pt x="1630" y="235"/>
                  </a:lnTo>
                  <a:lnTo>
                    <a:pt x="1383" y="187"/>
                  </a:lnTo>
                  <a:lnTo>
                    <a:pt x="1132" y="128"/>
                  </a:lnTo>
                  <a:lnTo>
                    <a:pt x="885" y="69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6"/>
            <p:cNvSpPr/>
            <p:nvPr/>
          </p:nvSpPr>
          <p:spPr>
            <a:xfrm>
              <a:off x="3170850" y="-1888300"/>
              <a:ext cx="163925" cy="269200"/>
            </a:xfrm>
            <a:custGeom>
              <a:avLst/>
              <a:gdLst/>
              <a:ahLst/>
              <a:cxnLst/>
              <a:rect l="l" t="t" r="r" b="b"/>
              <a:pathLst>
                <a:path w="6557" h="10768" extrusionOk="0">
                  <a:moveTo>
                    <a:pt x="5255" y="1"/>
                  </a:moveTo>
                  <a:lnTo>
                    <a:pt x="4600" y="69"/>
                  </a:lnTo>
                  <a:lnTo>
                    <a:pt x="3944" y="138"/>
                  </a:lnTo>
                  <a:lnTo>
                    <a:pt x="3284" y="206"/>
                  </a:lnTo>
                  <a:lnTo>
                    <a:pt x="2623" y="275"/>
                  </a:lnTo>
                  <a:lnTo>
                    <a:pt x="1968" y="314"/>
                  </a:lnTo>
                  <a:lnTo>
                    <a:pt x="1635" y="333"/>
                  </a:lnTo>
                  <a:lnTo>
                    <a:pt x="979" y="333"/>
                  </a:lnTo>
                  <a:lnTo>
                    <a:pt x="652" y="324"/>
                  </a:lnTo>
                  <a:lnTo>
                    <a:pt x="329" y="304"/>
                  </a:lnTo>
                  <a:lnTo>
                    <a:pt x="1" y="275"/>
                  </a:lnTo>
                  <a:lnTo>
                    <a:pt x="77" y="2895"/>
                  </a:lnTo>
                  <a:lnTo>
                    <a:pt x="119" y="4196"/>
                  </a:lnTo>
                  <a:lnTo>
                    <a:pt x="162" y="5506"/>
                  </a:lnTo>
                  <a:lnTo>
                    <a:pt x="210" y="6827"/>
                  </a:lnTo>
                  <a:lnTo>
                    <a:pt x="262" y="8137"/>
                  </a:lnTo>
                  <a:lnTo>
                    <a:pt x="314" y="9447"/>
                  </a:lnTo>
                  <a:lnTo>
                    <a:pt x="371" y="10767"/>
                  </a:lnTo>
                  <a:lnTo>
                    <a:pt x="637" y="10650"/>
                  </a:lnTo>
                  <a:lnTo>
                    <a:pt x="903" y="10543"/>
                  </a:lnTo>
                  <a:lnTo>
                    <a:pt x="1179" y="10445"/>
                  </a:lnTo>
                  <a:lnTo>
                    <a:pt x="1454" y="10357"/>
                  </a:lnTo>
                  <a:lnTo>
                    <a:pt x="1730" y="10278"/>
                  </a:lnTo>
                  <a:lnTo>
                    <a:pt x="2015" y="10200"/>
                  </a:lnTo>
                  <a:lnTo>
                    <a:pt x="2300" y="10142"/>
                  </a:lnTo>
                  <a:lnTo>
                    <a:pt x="2590" y="10083"/>
                  </a:lnTo>
                  <a:lnTo>
                    <a:pt x="2885" y="10034"/>
                  </a:lnTo>
                  <a:lnTo>
                    <a:pt x="3179" y="10005"/>
                  </a:lnTo>
                  <a:lnTo>
                    <a:pt x="3483" y="9975"/>
                  </a:lnTo>
                  <a:lnTo>
                    <a:pt x="3787" y="9956"/>
                  </a:lnTo>
                  <a:lnTo>
                    <a:pt x="4096" y="9946"/>
                  </a:lnTo>
                  <a:lnTo>
                    <a:pt x="4410" y="9946"/>
                  </a:lnTo>
                  <a:lnTo>
                    <a:pt x="4723" y="9956"/>
                  </a:lnTo>
                  <a:lnTo>
                    <a:pt x="5046" y="9975"/>
                  </a:lnTo>
                  <a:lnTo>
                    <a:pt x="5241" y="10005"/>
                  </a:lnTo>
                  <a:lnTo>
                    <a:pt x="5436" y="10034"/>
                  </a:lnTo>
                  <a:lnTo>
                    <a:pt x="5821" y="10112"/>
                  </a:lnTo>
                  <a:lnTo>
                    <a:pt x="6191" y="10200"/>
                  </a:lnTo>
                  <a:lnTo>
                    <a:pt x="6557" y="10308"/>
                  </a:lnTo>
                  <a:lnTo>
                    <a:pt x="6367" y="9066"/>
                  </a:lnTo>
                  <a:lnTo>
                    <a:pt x="6182" y="7814"/>
                  </a:lnTo>
                  <a:lnTo>
                    <a:pt x="6011" y="6553"/>
                  </a:lnTo>
                  <a:lnTo>
                    <a:pt x="5840" y="5262"/>
                  </a:lnTo>
                  <a:lnTo>
                    <a:pt x="5683" y="3971"/>
                  </a:lnTo>
                  <a:lnTo>
                    <a:pt x="5531" y="2661"/>
                  </a:lnTo>
                  <a:lnTo>
                    <a:pt x="5393" y="1331"/>
                  </a:lnTo>
                  <a:lnTo>
                    <a:pt x="52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6"/>
            <p:cNvSpPr/>
            <p:nvPr/>
          </p:nvSpPr>
          <p:spPr>
            <a:xfrm>
              <a:off x="2870725" y="-589425"/>
              <a:ext cx="666925" cy="569900"/>
            </a:xfrm>
            <a:custGeom>
              <a:avLst/>
              <a:gdLst/>
              <a:ahLst/>
              <a:cxnLst/>
              <a:rect l="l" t="t" r="r" b="b"/>
              <a:pathLst>
                <a:path w="26677" h="22796" extrusionOk="0">
                  <a:moveTo>
                    <a:pt x="13417" y="1"/>
                  </a:moveTo>
                  <a:lnTo>
                    <a:pt x="13084" y="20"/>
                  </a:lnTo>
                  <a:lnTo>
                    <a:pt x="12756" y="59"/>
                  </a:lnTo>
                  <a:lnTo>
                    <a:pt x="12429" y="108"/>
                  </a:lnTo>
                  <a:lnTo>
                    <a:pt x="12110" y="167"/>
                  </a:lnTo>
                  <a:lnTo>
                    <a:pt x="11787" y="245"/>
                  </a:lnTo>
                  <a:lnTo>
                    <a:pt x="11474" y="343"/>
                  </a:lnTo>
                  <a:lnTo>
                    <a:pt x="11160" y="451"/>
                  </a:lnTo>
                  <a:lnTo>
                    <a:pt x="10851" y="568"/>
                  </a:lnTo>
                  <a:lnTo>
                    <a:pt x="10542" y="695"/>
                  </a:lnTo>
                  <a:lnTo>
                    <a:pt x="10238" y="842"/>
                  </a:lnTo>
                  <a:lnTo>
                    <a:pt x="9939" y="1008"/>
                  </a:lnTo>
                  <a:lnTo>
                    <a:pt x="9644" y="1174"/>
                  </a:lnTo>
                  <a:lnTo>
                    <a:pt x="9350" y="1360"/>
                  </a:lnTo>
                  <a:lnTo>
                    <a:pt x="9060" y="1565"/>
                  </a:lnTo>
                  <a:lnTo>
                    <a:pt x="8775" y="1771"/>
                  </a:lnTo>
                  <a:lnTo>
                    <a:pt x="8490" y="1996"/>
                  </a:lnTo>
                  <a:lnTo>
                    <a:pt x="8210" y="2230"/>
                  </a:lnTo>
                  <a:lnTo>
                    <a:pt x="7934" y="2475"/>
                  </a:lnTo>
                  <a:lnTo>
                    <a:pt x="7663" y="2739"/>
                  </a:lnTo>
                  <a:lnTo>
                    <a:pt x="7393" y="3013"/>
                  </a:lnTo>
                  <a:lnTo>
                    <a:pt x="7126" y="3296"/>
                  </a:lnTo>
                  <a:lnTo>
                    <a:pt x="6865" y="3590"/>
                  </a:lnTo>
                  <a:lnTo>
                    <a:pt x="6609" y="3893"/>
                  </a:lnTo>
                  <a:lnTo>
                    <a:pt x="6352" y="4206"/>
                  </a:lnTo>
                  <a:lnTo>
                    <a:pt x="6100" y="4538"/>
                  </a:lnTo>
                  <a:lnTo>
                    <a:pt x="5853" y="4880"/>
                  </a:lnTo>
                  <a:lnTo>
                    <a:pt x="5611" y="5223"/>
                  </a:lnTo>
                  <a:lnTo>
                    <a:pt x="5373" y="5584"/>
                  </a:lnTo>
                  <a:lnTo>
                    <a:pt x="5136" y="5956"/>
                  </a:lnTo>
                  <a:lnTo>
                    <a:pt x="4903" y="6337"/>
                  </a:lnTo>
                  <a:lnTo>
                    <a:pt x="4675" y="6729"/>
                  </a:lnTo>
                  <a:lnTo>
                    <a:pt x="4452" y="7129"/>
                  </a:lnTo>
                  <a:lnTo>
                    <a:pt x="4233" y="7540"/>
                  </a:lnTo>
                  <a:lnTo>
                    <a:pt x="4015" y="7961"/>
                  </a:lnTo>
                  <a:lnTo>
                    <a:pt x="3806" y="8391"/>
                  </a:lnTo>
                  <a:lnTo>
                    <a:pt x="3597" y="8831"/>
                  </a:lnTo>
                  <a:lnTo>
                    <a:pt x="3392" y="9281"/>
                  </a:lnTo>
                  <a:lnTo>
                    <a:pt x="3193" y="9740"/>
                  </a:lnTo>
                  <a:lnTo>
                    <a:pt x="2998" y="10210"/>
                  </a:lnTo>
                  <a:lnTo>
                    <a:pt x="2803" y="10679"/>
                  </a:lnTo>
                  <a:lnTo>
                    <a:pt x="2618" y="11168"/>
                  </a:lnTo>
                  <a:lnTo>
                    <a:pt x="2433" y="11657"/>
                  </a:lnTo>
                  <a:lnTo>
                    <a:pt x="2257" y="12156"/>
                  </a:lnTo>
                  <a:lnTo>
                    <a:pt x="2081" y="12664"/>
                  </a:lnTo>
                  <a:lnTo>
                    <a:pt x="1910" y="13183"/>
                  </a:lnTo>
                  <a:lnTo>
                    <a:pt x="1744" y="13711"/>
                  </a:lnTo>
                  <a:lnTo>
                    <a:pt x="1582" y="14239"/>
                  </a:lnTo>
                  <a:lnTo>
                    <a:pt x="1425" y="14777"/>
                  </a:lnTo>
                  <a:lnTo>
                    <a:pt x="1273" y="15324"/>
                  </a:lnTo>
                  <a:lnTo>
                    <a:pt x="1126" y="15882"/>
                  </a:lnTo>
                  <a:lnTo>
                    <a:pt x="984" y="16439"/>
                  </a:lnTo>
                  <a:lnTo>
                    <a:pt x="841" y="17006"/>
                  </a:lnTo>
                  <a:lnTo>
                    <a:pt x="708" y="17583"/>
                  </a:lnTo>
                  <a:lnTo>
                    <a:pt x="580" y="18160"/>
                  </a:lnTo>
                  <a:lnTo>
                    <a:pt x="451" y="18747"/>
                  </a:lnTo>
                  <a:lnTo>
                    <a:pt x="333" y="19343"/>
                  </a:lnTo>
                  <a:lnTo>
                    <a:pt x="214" y="19950"/>
                  </a:lnTo>
                  <a:lnTo>
                    <a:pt x="105" y="20546"/>
                  </a:lnTo>
                  <a:lnTo>
                    <a:pt x="0" y="21162"/>
                  </a:lnTo>
                  <a:lnTo>
                    <a:pt x="1663" y="21191"/>
                  </a:lnTo>
                  <a:lnTo>
                    <a:pt x="3326" y="21231"/>
                  </a:lnTo>
                  <a:lnTo>
                    <a:pt x="4993" y="21270"/>
                  </a:lnTo>
                  <a:lnTo>
                    <a:pt x="6661" y="21319"/>
                  </a:lnTo>
                  <a:lnTo>
                    <a:pt x="8328" y="21387"/>
                  </a:lnTo>
                  <a:lnTo>
                    <a:pt x="9996" y="21455"/>
                  </a:lnTo>
                  <a:lnTo>
                    <a:pt x="11668" y="21534"/>
                  </a:lnTo>
                  <a:lnTo>
                    <a:pt x="13336" y="21622"/>
                  </a:lnTo>
                  <a:lnTo>
                    <a:pt x="15008" y="21719"/>
                  </a:lnTo>
                  <a:lnTo>
                    <a:pt x="16676" y="21837"/>
                  </a:lnTo>
                  <a:lnTo>
                    <a:pt x="18343" y="21964"/>
                  </a:lnTo>
                  <a:lnTo>
                    <a:pt x="20011" y="22101"/>
                  </a:lnTo>
                  <a:lnTo>
                    <a:pt x="21679" y="22257"/>
                  </a:lnTo>
                  <a:lnTo>
                    <a:pt x="23346" y="22424"/>
                  </a:lnTo>
                  <a:lnTo>
                    <a:pt x="25014" y="22600"/>
                  </a:lnTo>
                  <a:lnTo>
                    <a:pt x="26677" y="22795"/>
                  </a:lnTo>
                  <a:lnTo>
                    <a:pt x="26620" y="22248"/>
                  </a:lnTo>
                  <a:lnTo>
                    <a:pt x="26558" y="21700"/>
                  </a:lnTo>
                  <a:lnTo>
                    <a:pt x="26491" y="21152"/>
                  </a:lnTo>
                  <a:lnTo>
                    <a:pt x="26420" y="20614"/>
                  </a:lnTo>
                  <a:lnTo>
                    <a:pt x="26344" y="20077"/>
                  </a:lnTo>
                  <a:lnTo>
                    <a:pt x="26268" y="19549"/>
                  </a:lnTo>
                  <a:lnTo>
                    <a:pt x="26187" y="19021"/>
                  </a:lnTo>
                  <a:lnTo>
                    <a:pt x="26102" y="18492"/>
                  </a:lnTo>
                  <a:lnTo>
                    <a:pt x="26011" y="17964"/>
                  </a:lnTo>
                  <a:lnTo>
                    <a:pt x="25916" y="17456"/>
                  </a:lnTo>
                  <a:lnTo>
                    <a:pt x="25817" y="16938"/>
                  </a:lnTo>
                  <a:lnTo>
                    <a:pt x="25717" y="16429"/>
                  </a:lnTo>
                  <a:lnTo>
                    <a:pt x="25612" y="15930"/>
                  </a:lnTo>
                  <a:lnTo>
                    <a:pt x="25503" y="15432"/>
                  </a:lnTo>
                  <a:lnTo>
                    <a:pt x="25389" y="14933"/>
                  </a:lnTo>
                  <a:lnTo>
                    <a:pt x="25270" y="14454"/>
                  </a:lnTo>
                  <a:lnTo>
                    <a:pt x="25147" y="13965"/>
                  </a:lnTo>
                  <a:lnTo>
                    <a:pt x="25023" y="13486"/>
                  </a:lnTo>
                  <a:lnTo>
                    <a:pt x="24895" y="13016"/>
                  </a:lnTo>
                  <a:lnTo>
                    <a:pt x="24762" y="12557"/>
                  </a:lnTo>
                  <a:lnTo>
                    <a:pt x="24624" y="12097"/>
                  </a:lnTo>
                  <a:lnTo>
                    <a:pt x="24482" y="11638"/>
                  </a:lnTo>
                  <a:lnTo>
                    <a:pt x="24339" y="11197"/>
                  </a:lnTo>
                  <a:lnTo>
                    <a:pt x="24187" y="10748"/>
                  </a:lnTo>
                  <a:lnTo>
                    <a:pt x="24035" y="10317"/>
                  </a:lnTo>
                  <a:lnTo>
                    <a:pt x="23878" y="9887"/>
                  </a:lnTo>
                  <a:lnTo>
                    <a:pt x="23717" y="9467"/>
                  </a:lnTo>
                  <a:lnTo>
                    <a:pt x="23555" y="9056"/>
                  </a:lnTo>
                  <a:lnTo>
                    <a:pt x="23384" y="8645"/>
                  </a:lnTo>
                  <a:lnTo>
                    <a:pt x="23213" y="8254"/>
                  </a:lnTo>
                  <a:lnTo>
                    <a:pt x="23037" y="7863"/>
                  </a:lnTo>
                  <a:lnTo>
                    <a:pt x="22857" y="7472"/>
                  </a:lnTo>
                  <a:lnTo>
                    <a:pt x="22676" y="7100"/>
                  </a:lnTo>
                  <a:lnTo>
                    <a:pt x="22486" y="6729"/>
                  </a:lnTo>
                  <a:lnTo>
                    <a:pt x="22296" y="6367"/>
                  </a:lnTo>
                  <a:lnTo>
                    <a:pt x="22101" y="6015"/>
                  </a:lnTo>
                  <a:lnTo>
                    <a:pt x="21902" y="5672"/>
                  </a:lnTo>
                  <a:lnTo>
                    <a:pt x="21698" y="5340"/>
                  </a:lnTo>
                  <a:lnTo>
                    <a:pt x="21493" y="5017"/>
                  </a:lnTo>
                  <a:lnTo>
                    <a:pt x="21284" y="4695"/>
                  </a:lnTo>
                  <a:lnTo>
                    <a:pt x="21070" y="4391"/>
                  </a:lnTo>
                  <a:lnTo>
                    <a:pt x="20852" y="4088"/>
                  </a:lnTo>
                  <a:lnTo>
                    <a:pt x="20629" y="3795"/>
                  </a:lnTo>
                  <a:lnTo>
                    <a:pt x="20405" y="3521"/>
                  </a:lnTo>
                  <a:lnTo>
                    <a:pt x="20173" y="3247"/>
                  </a:lnTo>
                  <a:lnTo>
                    <a:pt x="19940" y="2983"/>
                  </a:lnTo>
                  <a:lnTo>
                    <a:pt x="19707" y="2739"/>
                  </a:lnTo>
                  <a:lnTo>
                    <a:pt x="19465" y="2494"/>
                  </a:lnTo>
                  <a:lnTo>
                    <a:pt x="19222" y="2260"/>
                  </a:lnTo>
                  <a:lnTo>
                    <a:pt x="18975" y="2045"/>
                  </a:lnTo>
                  <a:lnTo>
                    <a:pt x="18724" y="1829"/>
                  </a:lnTo>
                  <a:lnTo>
                    <a:pt x="18467" y="1634"/>
                  </a:lnTo>
                  <a:lnTo>
                    <a:pt x="18206" y="1448"/>
                  </a:lnTo>
                  <a:lnTo>
                    <a:pt x="17944" y="1262"/>
                  </a:lnTo>
                  <a:lnTo>
                    <a:pt x="17678" y="1096"/>
                  </a:lnTo>
                  <a:lnTo>
                    <a:pt x="17408" y="949"/>
                  </a:lnTo>
                  <a:lnTo>
                    <a:pt x="17137" y="803"/>
                  </a:lnTo>
                  <a:lnTo>
                    <a:pt x="16856" y="666"/>
                  </a:lnTo>
                  <a:lnTo>
                    <a:pt x="16576" y="548"/>
                  </a:lnTo>
                  <a:lnTo>
                    <a:pt x="16291" y="441"/>
                  </a:lnTo>
                  <a:lnTo>
                    <a:pt x="16006" y="343"/>
                  </a:lnTo>
                  <a:lnTo>
                    <a:pt x="15711" y="255"/>
                  </a:lnTo>
                  <a:lnTo>
                    <a:pt x="15417" y="187"/>
                  </a:lnTo>
                  <a:lnTo>
                    <a:pt x="15118" y="128"/>
                  </a:lnTo>
                  <a:lnTo>
                    <a:pt x="14771" y="69"/>
                  </a:lnTo>
                  <a:lnTo>
                    <a:pt x="14429" y="30"/>
                  </a:lnTo>
                  <a:lnTo>
                    <a:pt x="14087" y="11"/>
                  </a:lnTo>
                  <a:lnTo>
                    <a:pt x="137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6"/>
            <p:cNvSpPr/>
            <p:nvPr/>
          </p:nvSpPr>
          <p:spPr>
            <a:xfrm>
              <a:off x="3189750" y="-3018475"/>
              <a:ext cx="125075" cy="326400"/>
            </a:xfrm>
            <a:custGeom>
              <a:avLst/>
              <a:gdLst/>
              <a:ahLst/>
              <a:cxnLst/>
              <a:rect l="l" t="t" r="r" b="b"/>
              <a:pathLst>
                <a:path w="5003" h="13056" extrusionOk="0">
                  <a:moveTo>
                    <a:pt x="1402" y="1"/>
                  </a:moveTo>
                  <a:lnTo>
                    <a:pt x="1292" y="754"/>
                  </a:lnTo>
                  <a:lnTo>
                    <a:pt x="1188" y="1506"/>
                  </a:lnTo>
                  <a:lnTo>
                    <a:pt x="1083" y="2259"/>
                  </a:lnTo>
                  <a:lnTo>
                    <a:pt x="979" y="3022"/>
                  </a:lnTo>
                  <a:lnTo>
                    <a:pt x="884" y="3775"/>
                  </a:lnTo>
                  <a:lnTo>
                    <a:pt x="789" y="4538"/>
                  </a:lnTo>
                  <a:lnTo>
                    <a:pt x="698" y="5301"/>
                  </a:lnTo>
                  <a:lnTo>
                    <a:pt x="608" y="6063"/>
                  </a:lnTo>
                  <a:lnTo>
                    <a:pt x="523" y="6836"/>
                  </a:lnTo>
                  <a:lnTo>
                    <a:pt x="437" y="7599"/>
                  </a:lnTo>
                  <a:lnTo>
                    <a:pt x="356" y="8371"/>
                  </a:lnTo>
                  <a:lnTo>
                    <a:pt x="280" y="9144"/>
                  </a:lnTo>
                  <a:lnTo>
                    <a:pt x="204" y="9906"/>
                  </a:lnTo>
                  <a:lnTo>
                    <a:pt x="133" y="10689"/>
                  </a:lnTo>
                  <a:lnTo>
                    <a:pt x="67" y="11461"/>
                  </a:lnTo>
                  <a:lnTo>
                    <a:pt x="0" y="12234"/>
                  </a:lnTo>
                  <a:lnTo>
                    <a:pt x="242" y="12253"/>
                  </a:lnTo>
                  <a:lnTo>
                    <a:pt x="489" y="12273"/>
                  </a:lnTo>
                  <a:lnTo>
                    <a:pt x="736" y="12293"/>
                  </a:lnTo>
                  <a:lnTo>
                    <a:pt x="979" y="12332"/>
                  </a:lnTo>
                  <a:lnTo>
                    <a:pt x="1478" y="12410"/>
                  </a:lnTo>
                  <a:lnTo>
                    <a:pt x="1972" y="12508"/>
                  </a:lnTo>
                  <a:lnTo>
                    <a:pt x="2466" y="12625"/>
                  </a:lnTo>
                  <a:lnTo>
                    <a:pt x="2960" y="12762"/>
                  </a:lnTo>
                  <a:lnTo>
                    <a:pt x="3449" y="12899"/>
                  </a:lnTo>
                  <a:lnTo>
                    <a:pt x="3934" y="13055"/>
                  </a:lnTo>
                  <a:lnTo>
                    <a:pt x="3977" y="12332"/>
                  </a:lnTo>
                  <a:lnTo>
                    <a:pt x="4029" y="11608"/>
                  </a:lnTo>
                  <a:lnTo>
                    <a:pt x="4076" y="10884"/>
                  </a:lnTo>
                  <a:lnTo>
                    <a:pt x="4133" y="10161"/>
                  </a:lnTo>
                  <a:lnTo>
                    <a:pt x="4190" y="9437"/>
                  </a:lnTo>
                  <a:lnTo>
                    <a:pt x="4252" y="8723"/>
                  </a:lnTo>
                  <a:lnTo>
                    <a:pt x="4314" y="8009"/>
                  </a:lnTo>
                  <a:lnTo>
                    <a:pt x="4380" y="7296"/>
                  </a:lnTo>
                  <a:lnTo>
                    <a:pt x="4447" y="6582"/>
                  </a:lnTo>
                  <a:lnTo>
                    <a:pt x="4518" y="5868"/>
                  </a:lnTo>
                  <a:lnTo>
                    <a:pt x="4594" y="5154"/>
                  </a:lnTo>
                  <a:lnTo>
                    <a:pt x="4670" y="4450"/>
                  </a:lnTo>
                  <a:lnTo>
                    <a:pt x="4751" y="3746"/>
                  </a:lnTo>
                  <a:lnTo>
                    <a:pt x="4832" y="3042"/>
                  </a:lnTo>
                  <a:lnTo>
                    <a:pt x="4917" y="2338"/>
                  </a:lnTo>
                  <a:lnTo>
                    <a:pt x="5003" y="1634"/>
                  </a:lnTo>
                  <a:lnTo>
                    <a:pt x="4770" y="1624"/>
                  </a:lnTo>
                  <a:lnTo>
                    <a:pt x="4537" y="1594"/>
                  </a:lnTo>
                  <a:lnTo>
                    <a:pt x="4304" y="1555"/>
                  </a:lnTo>
                  <a:lnTo>
                    <a:pt x="4072" y="1516"/>
                  </a:lnTo>
                  <a:lnTo>
                    <a:pt x="3844" y="1458"/>
                  </a:lnTo>
                  <a:lnTo>
                    <a:pt x="3611" y="1389"/>
                  </a:lnTo>
                  <a:lnTo>
                    <a:pt x="3383" y="1311"/>
                  </a:lnTo>
                  <a:lnTo>
                    <a:pt x="3155" y="1213"/>
                  </a:lnTo>
                  <a:lnTo>
                    <a:pt x="2927" y="1115"/>
                  </a:lnTo>
                  <a:lnTo>
                    <a:pt x="2703" y="998"/>
                  </a:lnTo>
                  <a:lnTo>
                    <a:pt x="2480" y="861"/>
                  </a:lnTo>
                  <a:lnTo>
                    <a:pt x="2262" y="714"/>
                  </a:lnTo>
                  <a:lnTo>
                    <a:pt x="2043" y="558"/>
                  </a:lnTo>
                  <a:lnTo>
                    <a:pt x="1824" y="392"/>
                  </a:lnTo>
                  <a:lnTo>
                    <a:pt x="1615" y="206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6"/>
            <p:cNvSpPr/>
            <p:nvPr/>
          </p:nvSpPr>
          <p:spPr>
            <a:xfrm>
              <a:off x="3232250" y="-9180100"/>
              <a:ext cx="1254175" cy="1609850"/>
            </a:xfrm>
            <a:custGeom>
              <a:avLst/>
              <a:gdLst/>
              <a:ahLst/>
              <a:cxnLst/>
              <a:rect l="l" t="t" r="r" b="b"/>
              <a:pathLst>
                <a:path w="50167" h="64394" extrusionOk="0">
                  <a:moveTo>
                    <a:pt x="42769" y="43194"/>
                  </a:moveTo>
                  <a:lnTo>
                    <a:pt x="42854" y="43203"/>
                  </a:lnTo>
                  <a:lnTo>
                    <a:pt x="42935" y="43223"/>
                  </a:lnTo>
                  <a:lnTo>
                    <a:pt x="43021" y="43252"/>
                  </a:lnTo>
                  <a:lnTo>
                    <a:pt x="43106" y="43282"/>
                  </a:lnTo>
                  <a:lnTo>
                    <a:pt x="43192" y="43330"/>
                  </a:lnTo>
                  <a:lnTo>
                    <a:pt x="43277" y="43389"/>
                  </a:lnTo>
                  <a:lnTo>
                    <a:pt x="43391" y="43487"/>
                  </a:lnTo>
                  <a:lnTo>
                    <a:pt x="43505" y="43604"/>
                  </a:lnTo>
                  <a:lnTo>
                    <a:pt x="43615" y="43731"/>
                  </a:lnTo>
                  <a:lnTo>
                    <a:pt x="43714" y="43868"/>
                  </a:lnTo>
                  <a:lnTo>
                    <a:pt x="43809" y="44015"/>
                  </a:lnTo>
                  <a:lnTo>
                    <a:pt x="43900" y="44181"/>
                  </a:lnTo>
                  <a:lnTo>
                    <a:pt x="43985" y="44357"/>
                  </a:lnTo>
                  <a:lnTo>
                    <a:pt x="44056" y="44533"/>
                  </a:lnTo>
                  <a:lnTo>
                    <a:pt x="44132" y="44641"/>
                  </a:lnTo>
                  <a:lnTo>
                    <a:pt x="44199" y="44758"/>
                  </a:lnTo>
                  <a:lnTo>
                    <a:pt x="44265" y="44885"/>
                  </a:lnTo>
                  <a:lnTo>
                    <a:pt x="44327" y="45022"/>
                  </a:lnTo>
                  <a:lnTo>
                    <a:pt x="44379" y="45159"/>
                  </a:lnTo>
                  <a:lnTo>
                    <a:pt x="44432" y="45316"/>
                  </a:lnTo>
                  <a:lnTo>
                    <a:pt x="44479" y="45462"/>
                  </a:lnTo>
                  <a:lnTo>
                    <a:pt x="44517" y="45628"/>
                  </a:lnTo>
                  <a:lnTo>
                    <a:pt x="44555" y="45795"/>
                  </a:lnTo>
                  <a:lnTo>
                    <a:pt x="44589" y="45961"/>
                  </a:lnTo>
                  <a:lnTo>
                    <a:pt x="44617" y="46137"/>
                  </a:lnTo>
                  <a:lnTo>
                    <a:pt x="44636" y="46313"/>
                  </a:lnTo>
                  <a:lnTo>
                    <a:pt x="44655" y="46499"/>
                  </a:lnTo>
                  <a:lnTo>
                    <a:pt x="44669" y="46685"/>
                  </a:lnTo>
                  <a:lnTo>
                    <a:pt x="44679" y="46870"/>
                  </a:lnTo>
                  <a:lnTo>
                    <a:pt x="44679" y="47056"/>
                  </a:lnTo>
                  <a:lnTo>
                    <a:pt x="44679" y="47242"/>
                  </a:lnTo>
                  <a:lnTo>
                    <a:pt x="44674" y="47428"/>
                  </a:lnTo>
                  <a:lnTo>
                    <a:pt x="44665" y="47623"/>
                  </a:lnTo>
                  <a:lnTo>
                    <a:pt x="44650" y="47809"/>
                  </a:lnTo>
                  <a:lnTo>
                    <a:pt x="44631" y="47995"/>
                  </a:lnTo>
                  <a:lnTo>
                    <a:pt x="44608" y="48181"/>
                  </a:lnTo>
                  <a:lnTo>
                    <a:pt x="44579" y="48357"/>
                  </a:lnTo>
                  <a:lnTo>
                    <a:pt x="44546" y="48543"/>
                  </a:lnTo>
                  <a:lnTo>
                    <a:pt x="44508" y="48719"/>
                  </a:lnTo>
                  <a:lnTo>
                    <a:pt x="44465" y="48895"/>
                  </a:lnTo>
                  <a:lnTo>
                    <a:pt x="44422" y="49061"/>
                  </a:lnTo>
                  <a:lnTo>
                    <a:pt x="44370" y="49227"/>
                  </a:lnTo>
                  <a:lnTo>
                    <a:pt x="44313" y="49384"/>
                  </a:lnTo>
                  <a:lnTo>
                    <a:pt x="44256" y="49530"/>
                  </a:lnTo>
                  <a:lnTo>
                    <a:pt x="44189" y="49677"/>
                  </a:lnTo>
                  <a:lnTo>
                    <a:pt x="44123" y="49824"/>
                  </a:lnTo>
                  <a:lnTo>
                    <a:pt x="44061" y="49931"/>
                  </a:lnTo>
                  <a:lnTo>
                    <a:pt x="43999" y="50039"/>
                  </a:lnTo>
                  <a:lnTo>
                    <a:pt x="43938" y="50137"/>
                  </a:lnTo>
                  <a:lnTo>
                    <a:pt x="43876" y="50225"/>
                  </a:lnTo>
                  <a:lnTo>
                    <a:pt x="43814" y="50313"/>
                  </a:lnTo>
                  <a:lnTo>
                    <a:pt x="43748" y="50381"/>
                  </a:lnTo>
                  <a:lnTo>
                    <a:pt x="43686" y="50449"/>
                  </a:lnTo>
                  <a:lnTo>
                    <a:pt x="43619" y="50518"/>
                  </a:lnTo>
                  <a:lnTo>
                    <a:pt x="43553" y="50567"/>
                  </a:lnTo>
                  <a:lnTo>
                    <a:pt x="43486" y="50616"/>
                  </a:lnTo>
                  <a:lnTo>
                    <a:pt x="43425" y="50665"/>
                  </a:lnTo>
                  <a:lnTo>
                    <a:pt x="43358" y="50704"/>
                  </a:lnTo>
                  <a:lnTo>
                    <a:pt x="43292" y="50733"/>
                  </a:lnTo>
                  <a:lnTo>
                    <a:pt x="43225" y="50753"/>
                  </a:lnTo>
                  <a:lnTo>
                    <a:pt x="43154" y="50772"/>
                  </a:lnTo>
                  <a:lnTo>
                    <a:pt x="43087" y="50782"/>
                  </a:lnTo>
                  <a:lnTo>
                    <a:pt x="42954" y="50792"/>
                  </a:lnTo>
                  <a:lnTo>
                    <a:pt x="42821" y="50772"/>
                  </a:lnTo>
                  <a:lnTo>
                    <a:pt x="42688" y="50743"/>
                  </a:lnTo>
                  <a:lnTo>
                    <a:pt x="42555" y="50684"/>
                  </a:lnTo>
                  <a:lnTo>
                    <a:pt x="42422" y="50606"/>
                  </a:lnTo>
                  <a:lnTo>
                    <a:pt x="42294" y="50508"/>
                  </a:lnTo>
                  <a:lnTo>
                    <a:pt x="42166" y="50401"/>
                  </a:lnTo>
                  <a:lnTo>
                    <a:pt x="42037" y="50273"/>
                  </a:lnTo>
                  <a:lnTo>
                    <a:pt x="41918" y="50127"/>
                  </a:lnTo>
                  <a:lnTo>
                    <a:pt x="41795" y="49970"/>
                  </a:lnTo>
                  <a:lnTo>
                    <a:pt x="41681" y="49794"/>
                  </a:lnTo>
                  <a:lnTo>
                    <a:pt x="41567" y="49618"/>
                  </a:lnTo>
                  <a:lnTo>
                    <a:pt x="41458" y="49413"/>
                  </a:lnTo>
                  <a:lnTo>
                    <a:pt x="41353" y="49208"/>
                  </a:lnTo>
                  <a:lnTo>
                    <a:pt x="41253" y="48992"/>
                  </a:lnTo>
                  <a:lnTo>
                    <a:pt x="41158" y="48767"/>
                  </a:lnTo>
                  <a:lnTo>
                    <a:pt x="41073" y="48533"/>
                  </a:lnTo>
                  <a:lnTo>
                    <a:pt x="40987" y="48288"/>
                  </a:lnTo>
                  <a:lnTo>
                    <a:pt x="40911" y="48044"/>
                  </a:lnTo>
                  <a:lnTo>
                    <a:pt x="40845" y="47790"/>
                  </a:lnTo>
                  <a:lnTo>
                    <a:pt x="40783" y="47526"/>
                  </a:lnTo>
                  <a:lnTo>
                    <a:pt x="40726" y="47271"/>
                  </a:lnTo>
                  <a:lnTo>
                    <a:pt x="40678" y="47007"/>
                  </a:lnTo>
                  <a:lnTo>
                    <a:pt x="40640" y="46743"/>
                  </a:lnTo>
                  <a:lnTo>
                    <a:pt x="40626" y="46636"/>
                  </a:lnTo>
                  <a:lnTo>
                    <a:pt x="40617" y="46518"/>
                  </a:lnTo>
                  <a:lnTo>
                    <a:pt x="40612" y="46401"/>
                  </a:lnTo>
                  <a:lnTo>
                    <a:pt x="40607" y="46284"/>
                  </a:lnTo>
                  <a:lnTo>
                    <a:pt x="40607" y="46166"/>
                  </a:lnTo>
                  <a:lnTo>
                    <a:pt x="40612" y="46049"/>
                  </a:lnTo>
                  <a:lnTo>
                    <a:pt x="40621" y="45932"/>
                  </a:lnTo>
                  <a:lnTo>
                    <a:pt x="40631" y="45824"/>
                  </a:lnTo>
                  <a:lnTo>
                    <a:pt x="40645" y="45707"/>
                  </a:lnTo>
                  <a:lnTo>
                    <a:pt x="40664" y="45599"/>
                  </a:lnTo>
                  <a:lnTo>
                    <a:pt x="40688" y="45492"/>
                  </a:lnTo>
                  <a:lnTo>
                    <a:pt x="40712" y="45384"/>
                  </a:lnTo>
                  <a:lnTo>
                    <a:pt x="40740" y="45286"/>
                  </a:lnTo>
                  <a:lnTo>
                    <a:pt x="40774" y="45188"/>
                  </a:lnTo>
                  <a:lnTo>
                    <a:pt x="40812" y="45100"/>
                  </a:lnTo>
                  <a:lnTo>
                    <a:pt x="40854" y="45022"/>
                  </a:lnTo>
                  <a:lnTo>
                    <a:pt x="40983" y="44807"/>
                  </a:lnTo>
                  <a:lnTo>
                    <a:pt x="41111" y="44592"/>
                  </a:lnTo>
                  <a:lnTo>
                    <a:pt x="41249" y="44377"/>
                  </a:lnTo>
                  <a:lnTo>
                    <a:pt x="41386" y="44181"/>
                  </a:lnTo>
                  <a:lnTo>
                    <a:pt x="41529" y="43995"/>
                  </a:lnTo>
                  <a:lnTo>
                    <a:pt x="41676" y="43819"/>
                  </a:lnTo>
                  <a:lnTo>
                    <a:pt x="41823" y="43663"/>
                  </a:lnTo>
                  <a:lnTo>
                    <a:pt x="41975" y="43516"/>
                  </a:lnTo>
                  <a:lnTo>
                    <a:pt x="42052" y="43458"/>
                  </a:lnTo>
                  <a:lnTo>
                    <a:pt x="42128" y="43399"/>
                  </a:lnTo>
                  <a:lnTo>
                    <a:pt x="42208" y="43350"/>
                  </a:lnTo>
                  <a:lnTo>
                    <a:pt x="42284" y="43311"/>
                  </a:lnTo>
                  <a:lnTo>
                    <a:pt x="42365" y="43272"/>
                  </a:lnTo>
                  <a:lnTo>
                    <a:pt x="42446" y="43242"/>
                  </a:lnTo>
                  <a:lnTo>
                    <a:pt x="42527" y="43223"/>
                  </a:lnTo>
                  <a:lnTo>
                    <a:pt x="42607" y="43203"/>
                  </a:lnTo>
                  <a:lnTo>
                    <a:pt x="42688" y="43194"/>
                  </a:lnTo>
                  <a:close/>
                  <a:moveTo>
                    <a:pt x="6762" y="44279"/>
                  </a:moveTo>
                  <a:lnTo>
                    <a:pt x="6866" y="44299"/>
                  </a:lnTo>
                  <a:lnTo>
                    <a:pt x="6966" y="44318"/>
                  </a:lnTo>
                  <a:lnTo>
                    <a:pt x="7066" y="44347"/>
                  </a:lnTo>
                  <a:lnTo>
                    <a:pt x="7165" y="44396"/>
                  </a:lnTo>
                  <a:lnTo>
                    <a:pt x="7265" y="44455"/>
                  </a:lnTo>
                  <a:lnTo>
                    <a:pt x="7360" y="44514"/>
                  </a:lnTo>
                  <a:lnTo>
                    <a:pt x="7455" y="44592"/>
                  </a:lnTo>
                  <a:lnTo>
                    <a:pt x="7550" y="44670"/>
                  </a:lnTo>
                  <a:lnTo>
                    <a:pt x="7640" y="44768"/>
                  </a:lnTo>
                  <a:lnTo>
                    <a:pt x="7731" y="44866"/>
                  </a:lnTo>
                  <a:lnTo>
                    <a:pt x="7816" y="44973"/>
                  </a:lnTo>
                  <a:lnTo>
                    <a:pt x="7902" y="45091"/>
                  </a:lnTo>
                  <a:lnTo>
                    <a:pt x="7983" y="45218"/>
                  </a:lnTo>
                  <a:lnTo>
                    <a:pt x="8059" y="45355"/>
                  </a:lnTo>
                  <a:lnTo>
                    <a:pt x="8135" y="45501"/>
                  </a:lnTo>
                  <a:lnTo>
                    <a:pt x="8201" y="45648"/>
                  </a:lnTo>
                  <a:lnTo>
                    <a:pt x="8268" y="45804"/>
                  </a:lnTo>
                  <a:lnTo>
                    <a:pt x="8329" y="45961"/>
                  </a:lnTo>
                  <a:lnTo>
                    <a:pt x="8386" y="46137"/>
                  </a:lnTo>
                  <a:lnTo>
                    <a:pt x="8439" y="46313"/>
                  </a:lnTo>
                  <a:lnTo>
                    <a:pt x="8486" y="46489"/>
                  </a:lnTo>
                  <a:lnTo>
                    <a:pt x="8529" y="46675"/>
                  </a:lnTo>
                  <a:lnTo>
                    <a:pt x="8562" y="46870"/>
                  </a:lnTo>
                  <a:lnTo>
                    <a:pt x="8595" y="47066"/>
                  </a:lnTo>
                  <a:lnTo>
                    <a:pt x="8619" y="47271"/>
                  </a:lnTo>
                  <a:lnTo>
                    <a:pt x="8638" y="47477"/>
                  </a:lnTo>
                  <a:lnTo>
                    <a:pt x="8648" y="47692"/>
                  </a:lnTo>
                  <a:lnTo>
                    <a:pt x="8657" y="47907"/>
                  </a:lnTo>
                  <a:lnTo>
                    <a:pt x="8652" y="48132"/>
                  </a:lnTo>
                  <a:lnTo>
                    <a:pt x="8638" y="48367"/>
                  </a:lnTo>
                  <a:lnTo>
                    <a:pt x="8629" y="48474"/>
                  </a:lnTo>
                  <a:lnTo>
                    <a:pt x="8614" y="48582"/>
                  </a:lnTo>
                  <a:lnTo>
                    <a:pt x="8595" y="48679"/>
                  </a:lnTo>
                  <a:lnTo>
                    <a:pt x="8581" y="48777"/>
                  </a:lnTo>
                  <a:lnTo>
                    <a:pt x="8557" y="48865"/>
                  </a:lnTo>
                  <a:lnTo>
                    <a:pt x="8534" y="48943"/>
                  </a:lnTo>
                  <a:lnTo>
                    <a:pt x="8515" y="49120"/>
                  </a:lnTo>
                  <a:lnTo>
                    <a:pt x="8486" y="49296"/>
                  </a:lnTo>
                  <a:lnTo>
                    <a:pt x="8458" y="49462"/>
                  </a:lnTo>
                  <a:lnTo>
                    <a:pt x="8424" y="49628"/>
                  </a:lnTo>
                  <a:lnTo>
                    <a:pt x="8391" y="49794"/>
                  </a:lnTo>
                  <a:lnTo>
                    <a:pt x="8348" y="49951"/>
                  </a:lnTo>
                  <a:lnTo>
                    <a:pt x="8306" y="50107"/>
                  </a:lnTo>
                  <a:lnTo>
                    <a:pt x="8263" y="50264"/>
                  </a:lnTo>
                  <a:lnTo>
                    <a:pt x="8211" y="50410"/>
                  </a:lnTo>
                  <a:lnTo>
                    <a:pt x="8158" y="50557"/>
                  </a:lnTo>
                  <a:lnTo>
                    <a:pt x="8101" y="50694"/>
                  </a:lnTo>
                  <a:lnTo>
                    <a:pt x="8044" y="50821"/>
                  </a:lnTo>
                  <a:lnTo>
                    <a:pt x="7983" y="50948"/>
                  </a:lnTo>
                  <a:lnTo>
                    <a:pt x="7916" y="51075"/>
                  </a:lnTo>
                  <a:lnTo>
                    <a:pt x="7849" y="51183"/>
                  </a:lnTo>
                  <a:lnTo>
                    <a:pt x="7778" y="51290"/>
                  </a:lnTo>
                  <a:lnTo>
                    <a:pt x="7688" y="51418"/>
                  </a:lnTo>
                  <a:lnTo>
                    <a:pt x="7593" y="51535"/>
                  </a:lnTo>
                  <a:lnTo>
                    <a:pt x="7493" y="51633"/>
                  </a:lnTo>
                  <a:lnTo>
                    <a:pt x="7398" y="51711"/>
                  </a:lnTo>
                  <a:lnTo>
                    <a:pt x="7298" y="51779"/>
                  </a:lnTo>
                  <a:lnTo>
                    <a:pt x="7199" y="51838"/>
                  </a:lnTo>
                  <a:lnTo>
                    <a:pt x="7104" y="51887"/>
                  </a:lnTo>
                  <a:lnTo>
                    <a:pt x="7004" y="51916"/>
                  </a:lnTo>
                  <a:lnTo>
                    <a:pt x="6904" y="51926"/>
                  </a:lnTo>
                  <a:lnTo>
                    <a:pt x="6804" y="51936"/>
                  </a:lnTo>
                  <a:lnTo>
                    <a:pt x="6705" y="51926"/>
                  </a:lnTo>
                  <a:lnTo>
                    <a:pt x="6609" y="51906"/>
                  </a:lnTo>
                  <a:lnTo>
                    <a:pt x="6510" y="51867"/>
                  </a:lnTo>
                  <a:lnTo>
                    <a:pt x="6415" y="51828"/>
                  </a:lnTo>
                  <a:lnTo>
                    <a:pt x="6320" y="51770"/>
                  </a:lnTo>
                  <a:lnTo>
                    <a:pt x="6229" y="51711"/>
                  </a:lnTo>
                  <a:lnTo>
                    <a:pt x="6139" y="51633"/>
                  </a:lnTo>
                  <a:lnTo>
                    <a:pt x="6049" y="51545"/>
                  </a:lnTo>
                  <a:lnTo>
                    <a:pt x="5959" y="51447"/>
                  </a:lnTo>
                  <a:lnTo>
                    <a:pt x="5878" y="51339"/>
                  </a:lnTo>
                  <a:lnTo>
                    <a:pt x="5792" y="51222"/>
                  </a:lnTo>
                  <a:lnTo>
                    <a:pt x="5712" y="51095"/>
                  </a:lnTo>
                  <a:lnTo>
                    <a:pt x="5636" y="50958"/>
                  </a:lnTo>
                  <a:lnTo>
                    <a:pt x="5564" y="50811"/>
                  </a:lnTo>
                  <a:lnTo>
                    <a:pt x="5493" y="50665"/>
                  </a:lnTo>
                  <a:lnTo>
                    <a:pt x="5427" y="50498"/>
                  </a:lnTo>
                  <a:lnTo>
                    <a:pt x="5360" y="50332"/>
                  </a:lnTo>
                  <a:lnTo>
                    <a:pt x="5303" y="50156"/>
                  </a:lnTo>
                  <a:lnTo>
                    <a:pt x="5246" y="49970"/>
                  </a:lnTo>
                  <a:lnTo>
                    <a:pt x="5194" y="49784"/>
                  </a:lnTo>
                  <a:lnTo>
                    <a:pt x="5146" y="49589"/>
                  </a:lnTo>
                  <a:lnTo>
                    <a:pt x="5103" y="49384"/>
                  </a:lnTo>
                  <a:lnTo>
                    <a:pt x="5070" y="49178"/>
                  </a:lnTo>
                  <a:lnTo>
                    <a:pt x="5037" y="48963"/>
                  </a:lnTo>
                  <a:lnTo>
                    <a:pt x="5013" y="48758"/>
                  </a:lnTo>
                  <a:lnTo>
                    <a:pt x="4994" y="48543"/>
                  </a:lnTo>
                  <a:lnTo>
                    <a:pt x="4980" y="48337"/>
                  </a:lnTo>
                  <a:lnTo>
                    <a:pt x="4970" y="48122"/>
                  </a:lnTo>
                  <a:lnTo>
                    <a:pt x="4966" y="47917"/>
                  </a:lnTo>
                  <a:lnTo>
                    <a:pt x="4970" y="47702"/>
                  </a:lnTo>
                  <a:lnTo>
                    <a:pt x="4980" y="47496"/>
                  </a:lnTo>
                  <a:lnTo>
                    <a:pt x="4989" y="47291"/>
                  </a:lnTo>
                  <a:lnTo>
                    <a:pt x="5008" y="47095"/>
                  </a:lnTo>
                  <a:lnTo>
                    <a:pt x="5032" y="46900"/>
                  </a:lnTo>
                  <a:lnTo>
                    <a:pt x="5061" y="46704"/>
                  </a:lnTo>
                  <a:lnTo>
                    <a:pt x="5094" y="46509"/>
                  </a:lnTo>
                  <a:lnTo>
                    <a:pt x="5132" y="46323"/>
                  </a:lnTo>
                  <a:lnTo>
                    <a:pt x="5175" y="46147"/>
                  </a:lnTo>
                  <a:lnTo>
                    <a:pt x="5222" y="45971"/>
                  </a:lnTo>
                  <a:lnTo>
                    <a:pt x="5274" y="45795"/>
                  </a:lnTo>
                  <a:lnTo>
                    <a:pt x="5331" y="45638"/>
                  </a:lnTo>
                  <a:lnTo>
                    <a:pt x="5393" y="45482"/>
                  </a:lnTo>
                  <a:lnTo>
                    <a:pt x="5460" y="45335"/>
                  </a:lnTo>
                  <a:lnTo>
                    <a:pt x="5531" y="45188"/>
                  </a:lnTo>
                  <a:lnTo>
                    <a:pt x="5602" y="45061"/>
                  </a:lnTo>
                  <a:lnTo>
                    <a:pt x="5683" y="44934"/>
                  </a:lnTo>
                  <a:lnTo>
                    <a:pt x="5764" y="44817"/>
                  </a:lnTo>
                  <a:lnTo>
                    <a:pt x="5854" y="44719"/>
                  </a:lnTo>
                  <a:lnTo>
                    <a:pt x="5944" y="44621"/>
                  </a:lnTo>
                  <a:lnTo>
                    <a:pt x="6039" y="44533"/>
                  </a:lnTo>
                  <a:lnTo>
                    <a:pt x="6139" y="44465"/>
                  </a:lnTo>
                  <a:lnTo>
                    <a:pt x="6239" y="44396"/>
                  </a:lnTo>
                  <a:lnTo>
                    <a:pt x="6343" y="44347"/>
                  </a:lnTo>
                  <a:lnTo>
                    <a:pt x="6457" y="44318"/>
                  </a:lnTo>
                  <a:lnTo>
                    <a:pt x="6557" y="44289"/>
                  </a:lnTo>
                  <a:lnTo>
                    <a:pt x="6662" y="44279"/>
                  </a:lnTo>
                  <a:close/>
                  <a:moveTo>
                    <a:pt x="20159" y="44670"/>
                  </a:moveTo>
                  <a:lnTo>
                    <a:pt x="20221" y="44690"/>
                  </a:lnTo>
                  <a:lnTo>
                    <a:pt x="20283" y="44719"/>
                  </a:lnTo>
                  <a:lnTo>
                    <a:pt x="20344" y="44758"/>
                  </a:lnTo>
                  <a:lnTo>
                    <a:pt x="20401" y="44807"/>
                  </a:lnTo>
                  <a:lnTo>
                    <a:pt x="20458" y="44866"/>
                  </a:lnTo>
                  <a:lnTo>
                    <a:pt x="20511" y="44934"/>
                  </a:lnTo>
                  <a:lnTo>
                    <a:pt x="20558" y="45012"/>
                  </a:lnTo>
                  <a:lnTo>
                    <a:pt x="20606" y="45100"/>
                  </a:lnTo>
                  <a:lnTo>
                    <a:pt x="20649" y="45198"/>
                  </a:lnTo>
                  <a:lnTo>
                    <a:pt x="20687" y="45306"/>
                  </a:lnTo>
                  <a:lnTo>
                    <a:pt x="20720" y="45433"/>
                  </a:lnTo>
                  <a:lnTo>
                    <a:pt x="20748" y="45560"/>
                  </a:lnTo>
                  <a:lnTo>
                    <a:pt x="20767" y="45707"/>
                  </a:lnTo>
                  <a:lnTo>
                    <a:pt x="20810" y="46039"/>
                  </a:lnTo>
                  <a:lnTo>
                    <a:pt x="20862" y="46362"/>
                  </a:lnTo>
                  <a:lnTo>
                    <a:pt x="20915" y="46694"/>
                  </a:lnTo>
                  <a:lnTo>
                    <a:pt x="20972" y="47017"/>
                  </a:lnTo>
                  <a:lnTo>
                    <a:pt x="21033" y="47330"/>
                  </a:lnTo>
                  <a:lnTo>
                    <a:pt x="21100" y="47643"/>
                  </a:lnTo>
                  <a:lnTo>
                    <a:pt x="21171" y="47956"/>
                  </a:lnTo>
                  <a:lnTo>
                    <a:pt x="21247" y="48259"/>
                  </a:lnTo>
                  <a:lnTo>
                    <a:pt x="21328" y="48552"/>
                  </a:lnTo>
                  <a:lnTo>
                    <a:pt x="21409" y="48846"/>
                  </a:lnTo>
                  <a:lnTo>
                    <a:pt x="21499" y="49139"/>
                  </a:lnTo>
                  <a:lnTo>
                    <a:pt x="21589" y="49413"/>
                  </a:lnTo>
                  <a:lnTo>
                    <a:pt x="21689" y="49687"/>
                  </a:lnTo>
                  <a:lnTo>
                    <a:pt x="21789" y="49941"/>
                  </a:lnTo>
                  <a:lnTo>
                    <a:pt x="21893" y="50195"/>
                  </a:lnTo>
                  <a:lnTo>
                    <a:pt x="22003" y="50440"/>
                  </a:lnTo>
                  <a:lnTo>
                    <a:pt x="22117" y="50674"/>
                  </a:lnTo>
                  <a:lnTo>
                    <a:pt x="22235" y="50899"/>
                  </a:lnTo>
                  <a:lnTo>
                    <a:pt x="22359" y="51114"/>
                  </a:lnTo>
                  <a:lnTo>
                    <a:pt x="22487" y="51320"/>
                  </a:lnTo>
                  <a:lnTo>
                    <a:pt x="22620" y="51506"/>
                  </a:lnTo>
                  <a:lnTo>
                    <a:pt x="22753" y="51691"/>
                  </a:lnTo>
                  <a:lnTo>
                    <a:pt x="22891" y="51858"/>
                  </a:lnTo>
                  <a:lnTo>
                    <a:pt x="23038" y="52004"/>
                  </a:lnTo>
                  <a:lnTo>
                    <a:pt x="23186" y="52151"/>
                  </a:lnTo>
                  <a:lnTo>
                    <a:pt x="23338" y="52278"/>
                  </a:lnTo>
                  <a:lnTo>
                    <a:pt x="23494" y="52386"/>
                  </a:lnTo>
                  <a:lnTo>
                    <a:pt x="23656" y="52483"/>
                  </a:lnTo>
                  <a:lnTo>
                    <a:pt x="23822" y="52562"/>
                  </a:lnTo>
                  <a:lnTo>
                    <a:pt x="23993" y="52630"/>
                  </a:lnTo>
                  <a:lnTo>
                    <a:pt x="24164" y="52679"/>
                  </a:lnTo>
                  <a:lnTo>
                    <a:pt x="24345" y="52708"/>
                  </a:lnTo>
                  <a:lnTo>
                    <a:pt x="24521" y="52718"/>
                  </a:lnTo>
                  <a:lnTo>
                    <a:pt x="24696" y="52718"/>
                  </a:lnTo>
                  <a:lnTo>
                    <a:pt x="24867" y="52699"/>
                  </a:lnTo>
                  <a:lnTo>
                    <a:pt x="25034" y="52659"/>
                  </a:lnTo>
                  <a:lnTo>
                    <a:pt x="25200" y="52611"/>
                  </a:lnTo>
                  <a:lnTo>
                    <a:pt x="25366" y="52542"/>
                  </a:lnTo>
                  <a:lnTo>
                    <a:pt x="25528" y="52464"/>
                  </a:lnTo>
                  <a:lnTo>
                    <a:pt x="25685" y="52366"/>
                  </a:lnTo>
                  <a:lnTo>
                    <a:pt x="25837" y="52259"/>
                  </a:lnTo>
                  <a:lnTo>
                    <a:pt x="25989" y="52131"/>
                  </a:lnTo>
                  <a:lnTo>
                    <a:pt x="26141" y="52004"/>
                  </a:lnTo>
                  <a:lnTo>
                    <a:pt x="26288" y="51858"/>
                  </a:lnTo>
                  <a:lnTo>
                    <a:pt x="26430" y="51701"/>
                  </a:lnTo>
                  <a:lnTo>
                    <a:pt x="26568" y="51525"/>
                  </a:lnTo>
                  <a:lnTo>
                    <a:pt x="26706" y="51349"/>
                  </a:lnTo>
                  <a:lnTo>
                    <a:pt x="26839" y="51154"/>
                  </a:lnTo>
                  <a:lnTo>
                    <a:pt x="26972" y="50948"/>
                  </a:lnTo>
                  <a:lnTo>
                    <a:pt x="27100" y="50743"/>
                  </a:lnTo>
                  <a:lnTo>
                    <a:pt x="27224" y="50518"/>
                  </a:lnTo>
                  <a:lnTo>
                    <a:pt x="27347" y="50293"/>
                  </a:lnTo>
                  <a:lnTo>
                    <a:pt x="27461" y="50048"/>
                  </a:lnTo>
                  <a:lnTo>
                    <a:pt x="27580" y="49804"/>
                  </a:lnTo>
                  <a:lnTo>
                    <a:pt x="27689" y="49550"/>
                  </a:lnTo>
                  <a:lnTo>
                    <a:pt x="27799" y="49286"/>
                  </a:lnTo>
                  <a:lnTo>
                    <a:pt x="27908" y="49022"/>
                  </a:lnTo>
                  <a:lnTo>
                    <a:pt x="28008" y="48748"/>
                  </a:lnTo>
                  <a:lnTo>
                    <a:pt x="28107" y="48464"/>
                  </a:lnTo>
                  <a:lnTo>
                    <a:pt x="28203" y="48181"/>
                  </a:lnTo>
                  <a:lnTo>
                    <a:pt x="28298" y="47887"/>
                  </a:lnTo>
                  <a:lnTo>
                    <a:pt x="28383" y="47594"/>
                  </a:lnTo>
                  <a:lnTo>
                    <a:pt x="28469" y="47291"/>
                  </a:lnTo>
                  <a:lnTo>
                    <a:pt x="28554" y="46988"/>
                  </a:lnTo>
                  <a:lnTo>
                    <a:pt x="28578" y="46900"/>
                  </a:lnTo>
                  <a:lnTo>
                    <a:pt x="28606" y="46821"/>
                  </a:lnTo>
                  <a:lnTo>
                    <a:pt x="28635" y="46753"/>
                  </a:lnTo>
                  <a:lnTo>
                    <a:pt x="28668" y="46694"/>
                  </a:lnTo>
                  <a:lnTo>
                    <a:pt x="28701" y="46645"/>
                  </a:lnTo>
                  <a:lnTo>
                    <a:pt x="28735" y="46606"/>
                  </a:lnTo>
                  <a:lnTo>
                    <a:pt x="28768" y="46577"/>
                  </a:lnTo>
                  <a:lnTo>
                    <a:pt x="28801" y="46548"/>
                  </a:lnTo>
                  <a:lnTo>
                    <a:pt x="28839" y="46528"/>
                  </a:lnTo>
                  <a:lnTo>
                    <a:pt x="28872" y="46518"/>
                  </a:lnTo>
                  <a:lnTo>
                    <a:pt x="28910" y="46518"/>
                  </a:lnTo>
                  <a:lnTo>
                    <a:pt x="28948" y="46528"/>
                  </a:lnTo>
                  <a:lnTo>
                    <a:pt x="28982" y="46538"/>
                  </a:lnTo>
                  <a:lnTo>
                    <a:pt x="29020" y="46557"/>
                  </a:lnTo>
                  <a:lnTo>
                    <a:pt x="29053" y="46587"/>
                  </a:lnTo>
                  <a:lnTo>
                    <a:pt x="29086" y="46616"/>
                  </a:lnTo>
                  <a:lnTo>
                    <a:pt x="29119" y="46655"/>
                  </a:lnTo>
                  <a:lnTo>
                    <a:pt x="29153" y="46694"/>
                  </a:lnTo>
                  <a:lnTo>
                    <a:pt x="29214" y="46792"/>
                  </a:lnTo>
                  <a:lnTo>
                    <a:pt x="29267" y="46910"/>
                  </a:lnTo>
                  <a:lnTo>
                    <a:pt x="29290" y="46978"/>
                  </a:lnTo>
                  <a:lnTo>
                    <a:pt x="29309" y="47046"/>
                  </a:lnTo>
                  <a:lnTo>
                    <a:pt x="29328" y="47115"/>
                  </a:lnTo>
                  <a:lnTo>
                    <a:pt x="29347" y="47193"/>
                  </a:lnTo>
                  <a:lnTo>
                    <a:pt x="29357" y="47271"/>
                  </a:lnTo>
                  <a:lnTo>
                    <a:pt x="29366" y="47350"/>
                  </a:lnTo>
                  <a:lnTo>
                    <a:pt x="29376" y="47428"/>
                  </a:lnTo>
                  <a:lnTo>
                    <a:pt x="29376" y="47516"/>
                  </a:lnTo>
                  <a:lnTo>
                    <a:pt x="29376" y="47604"/>
                  </a:lnTo>
                  <a:lnTo>
                    <a:pt x="29376" y="47692"/>
                  </a:lnTo>
                  <a:lnTo>
                    <a:pt x="29357" y="47936"/>
                  </a:lnTo>
                  <a:lnTo>
                    <a:pt x="29333" y="48181"/>
                  </a:lnTo>
                  <a:lnTo>
                    <a:pt x="29309" y="48415"/>
                  </a:lnTo>
                  <a:lnTo>
                    <a:pt x="29286" y="48650"/>
                  </a:lnTo>
                  <a:lnTo>
                    <a:pt x="29252" y="48885"/>
                  </a:lnTo>
                  <a:lnTo>
                    <a:pt x="29219" y="49120"/>
                  </a:lnTo>
                  <a:lnTo>
                    <a:pt x="29186" y="49344"/>
                  </a:lnTo>
                  <a:lnTo>
                    <a:pt x="29148" y="49569"/>
                  </a:lnTo>
                  <a:lnTo>
                    <a:pt x="29105" y="49794"/>
                  </a:lnTo>
                  <a:lnTo>
                    <a:pt x="29058" y="50019"/>
                  </a:lnTo>
                  <a:lnTo>
                    <a:pt x="29015" y="50234"/>
                  </a:lnTo>
                  <a:lnTo>
                    <a:pt x="28963" y="50449"/>
                  </a:lnTo>
                  <a:lnTo>
                    <a:pt x="28910" y="50655"/>
                  </a:lnTo>
                  <a:lnTo>
                    <a:pt x="28858" y="50860"/>
                  </a:lnTo>
                  <a:lnTo>
                    <a:pt x="28796" y="51065"/>
                  </a:lnTo>
                  <a:lnTo>
                    <a:pt x="28739" y="51271"/>
                  </a:lnTo>
                  <a:lnTo>
                    <a:pt x="28678" y="51466"/>
                  </a:lnTo>
                  <a:lnTo>
                    <a:pt x="28611" y="51662"/>
                  </a:lnTo>
                  <a:lnTo>
                    <a:pt x="28478" y="52034"/>
                  </a:lnTo>
                  <a:lnTo>
                    <a:pt x="28331" y="52405"/>
                  </a:lnTo>
                  <a:lnTo>
                    <a:pt x="28179" y="52747"/>
                  </a:lnTo>
                  <a:lnTo>
                    <a:pt x="28017" y="53080"/>
                  </a:lnTo>
                  <a:lnTo>
                    <a:pt x="27846" y="53403"/>
                  </a:lnTo>
                  <a:lnTo>
                    <a:pt x="27670" y="53706"/>
                  </a:lnTo>
                  <a:lnTo>
                    <a:pt x="27490" y="53989"/>
                  </a:lnTo>
                  <a:lnTo>
                    <a:pt x="27300" y="54253"/>
                  </a:lnTo>
                  <a:lnTo>
                    <a:pt x="27105" y="54508"/>
                  </a:lnTo>
                  <a:lnTo>
                    <a:pt x="26906" y="54742"/>
                  </a:lnTo>
                  <a:lnTo>
                    <a:pt x="26701" y="54957"/>
                  </a:lnTo>
                  <a:lnTo>
                    <a:pt x="26492" y="55153"/>
                  </a:lnTo>
                  <a:lnTo>
                    <a:pt x="26278" y="55329"/>
                  </a:lnTo>
                  <a:lnTo>
                    <a:pt x="26060" y="55486"/>
                  </a:lnTo>
                  <a:lnTo>
                    <a:pt x="25841" y="55622"/>
                  </a:lnTo>
                  <a:lnTo>
                    <a:pt x="25618" y="55740"/>
                  </a:lnTo>
                  <a:lnTo>
                    <a:pt x="25390" y="55838"/>
                  </a:lnTo>
                  <a:lnTo>
                    <a:pt x="25162" y="55916"/>
                  </a:lnTo>
                  <a:lnTo>
                    <a:pt x="24929" y="55965"/>
                  </a:lnTo>
                  <a:lnTo>
                    <a:pt x="24696" y="55994"/>
                  </a:lnTo>
                  <a:lnTo>
                    <a:pt x="24464" y="56004"/>
                  </a:lnTo>
                  <a:lnTo>
                    <a:pt x="24350" y="56004"/>
                  </a:lnTo>
                  <a:lnTo>
                    <a:pt x="24231" y="55994"/>
                  </a:lnTo>
                  <a:lnTo>
                    <a:pt x="24117" y="55974"/>
                  </a:lnTo>
                  <a:lnTo>
                    <a:pt x="23998" y="55955"/>
                  </a:lnTo>
                  <a:lnTo>
                    <a:pt x="23770" y="55886"/>
                  </a:lnTo>
                  <a:lnTo>
                    <a:pt x="23542" y="55808"/>
                  </a:lnTo>
                  <a:lnTo>
                    <a:pt x="23319" y="55710"/>
                  </a:lnTo>
                  <a:lnTo>
                    <a:pt x="23095" y="55583"/>
                  </a:lnTo>
                  <a:lnTo>
                    <a:pt x="22881" y="55446"/>
                  </a:lnTo>
                  <a:lnTo>
                    <a:pt x="22668" y="55280"/>
                  </a:lnTo>
                  <a:lnTo>
                    <a:pt x="22459" y="55094"/>
                  </a:lnTo>
                  <a:lnTo>
                    <a:pt x="22259" y="54899"/>
                  </a:lnTo>
                  <a:lnTo>
                    <a:pt x="22060" y="54684"/>
                  </a:lnTo>
                  <a:lnTo>
                    <a:pt x="21865" y="54449"/>
                  </a:lnTo>
                  <a:lnTo>
                    <a:pt x="21679" y="54195"/>
                  </a:lnTo>
                  <a:lnTo>
                    <a:pt x="21494" y="53931"/>
                  </a:lnTo>
                  <a:lnTo>
                    <a:pt x="21318" y="53647"/>
                  </a:lnTo>
                  <a:lnTo>
                    <a:pt x="21147" y="53354"/>
                  </a:lnTo>
                  <a:lnTo>
                    <a:pt x="20986" y="53041"/>
                  </a:lnTo>
                  <a:lnTo>
                    <a:pt x="20829" y="52718"/>
                  </a:lnTo>
                  <a:lnTo>
                    <a:pt x="20677" y="52376"/>
                  </a:lnTo>
                  <a:lnTo>
                    <a:pt x="20530" y="52024"/>
                  </a:lnTo>
                  <a:lnTo>
                    <a:pt x="20397" y="51662"/>
                  </a:lnTo>
                  <a:lnTo>
                    <a:pt x="20264" y="51290"/>
                  </a:lnTo>
                  <a:lnTo>
                    <a:pt x="20145" y="50899"/>
                  </a:lnTo>
                  <a:lnTo>
                    <a:pt x="20026" y="50508"/>
                  </a:lnTo>
                  <a:lnTo>
                    <a:pt x="19922" y="50097"/>
                  </a:lnTo>
                  <a:lnTo>
                    <a:pt x="19822" y="49677"/>
                  </a:lnTo>
                  <a:lnTo>
                    <a:pt x="19736" y="49256"/>
                  </a:lnTo>
                  <a:lnTo>
                    <a:pt x="19656" y="48826"/>
                  </a:lnTo>
                  <a:lnTo>
                    <a:pt x="19580" y="48386"/>
                  </a:lnTo>
                  <a:lnTo>
                    <a:pt x="19518" y="47936"/>
                  </a:lnTo>
                  <a:lnTo>
                    <a:pt x="19466" y="47486"/>
                  </a:lnTo>
                  <a:lnTo>
                    <a:pt x="19423" y="47017"/>
                  </a:lnTo>
                  <a:lnTo>
                    <a:pt x="19390" y="46557"/>
                  </a:lnTo>
                  <a:lnTo>
                    <a:pt x="19366" y="46088"/>
                  </a:lnTo>
                  <a:lnTo>
                    <a:pt x="19361" y="45932"/>
                  </a:lnTo>
                  <a:lnTo>
                    <a:pt x="19371" y="45795"/>
                  </a:lnTo>
                  <a:lnTo>
                    <a:pt x="19380" y="45658"/>
                  </a:lnTo>
                  <a:lnTo>
                    <a:pt x="19399" y="45531"/>
                  </a:lnTo>
                  <a:lnTo>
                    <a:pt x="19428" y="45413"/>
                  </a:lnTo>
                  <a:lnTo>
                    <a:pt x="19456" y="45296"/>
                  </a:lnTo>
                  <a:lnTo>
                    <a:pt x="19494" y="45198"/>
                  </a:lnTo>
                  <a:lnTo>
                    <a:pt x="19532" y="45100"/>
                  </a:lnTo>
                  <a:lnTo>
                    <a:pt x="19580" y="45022"/>
                  </a:lnTo>
                  <a:lnTo>
                    <a:pt x="19627" y="44944"/>
                  </a:lnTo>
                  <a:lnTo>
                    <a:pt x="19679" y="44876"/>
                  </a:lnTo>
                  <a:lnTo>
                    <a:pt x="19732" y="44817"/>
                  </a:lnTo>
                  <a:lnTo>
                    <a:pt x="19789" y="44768"/>
                  </a:lnTo>
                  <a:lnTo>
                    <a:pt x="19850" y="44729"/>
                  </a:lnTo>
                  <a:lnTo>
                    <a:pt x="19912" y="44699"/>
                  </a:lnTo>
                  <a:lnTo>
                    <a:pt x="19974" y="44680"/>
                  </a:lnTo>
                  <a:lnTo>
                    <a:pt x="20036" y="44670"/>
                  </a:lnTo>
                  <a:close/>
                  <a:moveTo>
                    <a:pt x="34526" y="1"/>
                  </a:moveTo>
                  <a:lnTo>
                    <a:pt x="34051" y="10"/>
                  </a:lnTo>
                  <a:lnTo>
                    <a:pt x="33105" y="49"/>
                  </a:lnTo>
                  <a:lnTo>
                    <a:pt x="32165" y="98"/>
                  </a:lnTo>
                  <a:lnTo>
                    <a:pt x="31234" y="167"/>
                  </a:lnTo>
                  <a:lnTo>
                    <a:pt x="30312" y="235"/>
                  </a:lnTo>
                  <a:lnTo>
                    <a:pt x="29405" y="294"/>
                  </a:lnTo>
                  <a:lnTo>
                    <a:pt x="28511" y="353"/>
                  </a:lnTo>
                  <a:lnTo>
                    <a:pt x="27642" y="392"/>
                  </a:lnTo>
                  <a:lnTo>
                    <a:pt x="27214" y="411"/>
                  </a:lnTo>
                  <a:lnTo>
                    <a:pt x="26791" y="411"/>
                  </a:lnTo>
                  <a:lnTo>
                    <a:pt x="25338" y="421"/>
                  </a:lnTo>
                  <a:lnTo>
                    <a:pt x="23884" y="441"/>
                  </a:lnTo>
                  <a:lnTo>
                    <a:pt x="22430" y="470"/>
                  </a:lnTo>
                  <a:lnTo>
                    <a:pt x="20981" y="509"/>
                  </a:lnTo>
                  <a:lnTo>
                    <a:pt x="19527" y="548"/>
                  </a:lnTo>
                  <a:lnTo>
                    <a:pt x="18074" y="597"/>
                  </a:lnTo>
                  <a:lnTo>
                    <a:pt x="16620" y="666"/>
                  </a:lnTo>
                  <a:lnTo>
                    <a:pt x="15166" y="744"/>
                  </a:lnTo>
                  <a:lnTo>
                    <a:pt x="13921" y="793"/>
                  </a:lnTo>
                  <a:lnTo>
                    <a:pt x="12672" y="842"/>
                  </a:lnTo>
                  <a:lnTo>
                    <a:pt x="12045" y="871"/>
                  </a:lnTo>
                  <a:lnTo>
                    <a:pt x="11417" y="910"/>
                  </a:lnTo>
                  <a:lnTo>
                    <a:pt x="10790" y="969"/>
                  </a:lnTo>
                  <a:lnTo>
                    <a:pt x="10163" y="1037"/>
                  </a:lnTo>
                  <a:lnTo>
                    <a:pt x="9379" y="1145"/>
                  </a:lnTo>
                  <a:lnTo>
                    <a:pt x="8648" y="1242"/>
                  </a:lnTo>
                  <a:lnTo>
                    <a:pt x="7959" y="1340"/>
                  </a:lnTo>
                  <a:lnTo>
                    <a:pt x="7636" y="1399"/>
                  </a:lnTo>
                  <a:lnTo>
                    <a:pt x="7317" y="1458"/>
                  </a:lnTo>
                  <a:lnTo>
                    <a:pt x="7009" y="1526"/>
                  </a:lnTo>
                  <a:lnTo>
                    <a:pt x="6714" y="1604"/>
                  </a:lnTo>
                  <a:lnTo>
                    <a:pt x="6424" y="1692"/>
                  </a:lnTo>
                  <a:lnTo>
                    <a:pt x="6149" y="1800"/>
                  </a:lnTo>
                  <a:lnTo>
                    <a:pt x="5878" y="1927"/>
                  </a:lnTo>
                  <a:lnTo>
                    <a:pt x="5617" y="2064"/>
                  </a:lnTo>
                  <a:lnTo>
                    <a:pt x="5488" y="2132"/>
                  </a:lnTo>
                  <a:lnTo>
                    <a:pt x="5360" y="2220"/>
                  </a:lnTo>
                  <a:lnTo>
                    <a:pt x="5236" y="2308"/>
                  </a:lnTo>
                  <a:lnTo>
                    <a:pt x="5113" y="2396"/>
                  </a:lnTo>
                  <a:lnTo>
                    <a:pt x="4989" y="2494"/>
                  </a:lnTo>
                  <a:lnTo>
                    <a:pt x="4871" y="2592"/>
                  </a:lnTo>
                  <a:lnTo>
                    <a:pt x="4752" y="2709"/>
                  </a:lnTo>
                  <a:lnTo>
                    <a:pt x="4638" y="2817"/>
                  </a:lnTo>
                  <a:lnTo>
                    <a:pt x="4519" y="2944"/>
                  </a:lnTo>
                  <a:lnTo>
                    <a:pt x="4405" y="3071"/>
                  </a:lnTo>
                  <a:lnTo>
                    <a:pt x="4296" y="3208"/>
                  </a:lnTo>
                  <a:lnTo>
                    <a:pt x="4182" y="3355"/>
                  </a:lnTo>
                  <a:lnTo>
                    <a:pt x="4072" y="3501"/>
                  </a:lnTo>
                  <a:lnTo>
                    <a:pt x="3963" y="3668"/>
                  </a:lnTo>
                  <a:lnTo>
                    <a:pt x="3854" y="3834"/>
                  </a:lnTo>
                  <a:lnTo>
                    <a:pt x="3749" y="4010"/>
                  </a:lnTo>
                  <a:lnTo>
                    <a:pt x="3645" y="4186"/>
                  </a:lnTo>
                  <a:lnTo>
                    <a:pt x="3540" y="4381"/>
                  </a:lnTo>
                  <a:lnTo>
                    <a:pt x="3436" y="4587"/>
                  </a:lnTo>
                  <a:lnTo>
                    <a:pt x="3331" y="4792"/>
                  </a:lnTo>
                  <a:lnTo>
                    <a:pt x="3232" y="5017"/>
                  </a:lnTo>
                  <a:lnTo>
                    <a:pt x="3132" y="5242"/>
                  </a:lnTo>
                  <a:lnTo>
                    <a:pt x="3032" y="5486"/>
                  </a:lnTo>
                  <a:lnTo>
                    <a:pt x="2932" y="5731"/>
                  </a:lnTo>
                  <a:lnTo>
                    <a:pt x="2832" y="5995"/>
                  </a:lnTo>
                  <a:lnTo>
                    <a:pt x="2733" y="6259"/>
                  </a:lnTo>
                  <a:lnTo>
                    <a:pt x="2633" y="6543"/>
                  </a:lnTo>
                  <a:lnTo>
                    <a:pt x="2538" y="6836"/>
                  </a:lnTo>
                  <a:lnTo>
                    <a:pt x="2443" y="7139"/>
                  </a:lnTo>
                  <a:lnTo>
                    <a:pt x="2343" y="7452"/>
                  </a:lnTo>
                  <a:lnTo>
                    <a:pt x="2248" y="7785"/>
                  </a:lnTo>
                  <a:lnTo>
                    <a:pt x="2153" y="8117"/>
                  </a:lnTo>
                  <a:lnTo>
                    <a:pt x="2053" y="8469"/>
                  </a:lnTo>
                  <a:lnTo>
                    <a:pt x="1958" y="8831"/>
                  </a:lnTo>
                  <a:lnTo>
                    <a:pt x="1863" y="9212"/>
                  </a:lnTo>
                  <a:lnTo>
                    <a:pt x="1768" y="9594"/>
                  </a:lnTo>
                  <a:lnTo>
                    <a:pt x="1592" y="10347"/>
                  </a:lnTo>
                  <a:lnTo>
                    <a:pt x="1426" y="11100"/>
                  </a:lnTo>
                  <a:lnTo>
                    <a:pt x="1274" y="11862"/>
                  </a:lnTo>
                  <a:lnTo>
                    <a:pt x="1127" y="12635"/>
                  </a:lnTo>
                  <a:lnTo>
                    <a:pt x="989" y="13407"/>
                  </a:lnTo>
                  <a:lnTo>
                    <a:pt x="866" y="14180"/>
                  </a:lnTo>
                  <a:lnTo>
                    <a:pt x="747" y="14962"/>
                  </a:lnTo>
                  <a:lnTo>
                    <a:pt x="642" y="15754"/>
                  </a:lnTo>
                  <a:lnTo>
                    <a:pt x="543" y="16546"/>
                  </a:lnTo>
                  <a:lnTo>
                    <a:pt x="452" y="17348"/>
                  </a:lnTo>
                  <a:lnTo>
                    <a:pt x="371" y="18150"/>
                  </a:lnTo>
                  <a:lnTo>
                    <a:pt x="300" y="18962"/>
                  </a:lnTo>
                  <a:lnTo>
                    <a:pt x="238" y="19773"/>
                  </a:lnTo>
                  <a:lnTo>
                    <a:pt x="181" y="20585"/>
                  </a:lnTo>
                  <a:lnTo>
                    <a:pt x="134" y="21406"/>
                  </a:lnTo>
                  <a:lnTo>
                    <a:pt x="91" y="22228"/>
                  </a:lnTo>
                  <a:lnTo>
                    <a:pt x="63" y="23059"/>
                  </a:lnTo>
                  <a:lnTo>
                    <a:pt x="34" y="23890"/>
                  </a:lnTo>
                  <a:lnTo>
                    <a:pt x="15" y="24721"/>
                  </a:lnTo>
                  <a:lnTo>
                    <a:pt x="6" y="25553"/>
                  </a:lnTo>
                  <a:lnTo>
                    <a:pt x="1" y="26394"/>
                  </a:lnTo>
                  <a:lnTo>
                    <a:pt x="1" y="27235"/>
                  </a:lnTo>
                  <a:lnTo>
                    <a:pt x="10" y="28076"/>
                  </a:lnTo>
                  <a:lnTo>
                    <a:pt x="25" y="28916"/>
                  </a:lnTo>
                  <a:lnTo>
                    <a:pt x="44" y="29767"/>
                  </a:lnTo>
                  <a:lnTo>
                    <a:pt x="67" y="30618"/>
                  </a:lnTo>
                  <a:lnTo>
                    <a:pt x="101" y="31469"/>
                  </a:lnTo>
                  <a:lnTo>
                    <a:pt x="139" y="32320"/>
                  </a:lnTo>
                  <a:lnTo>
                    <a:pt x="177" y="33170"/>
                  </a:lnTo>
                  <a:lnTo>
                    <a:pt x="224" y="34021"/>
                  </a:lnTo>
                  <a:lnTo>
                    <a:pt x="276" y="34872"/>
                  </a:lnTo>
                  <a:lnTo>
                    <a:pt x="333" y="35732"/>
                  </a:lnTo>
                  <a:lnTo>
                    <a:pt x="391" y="36583"/>
                  </a:lnTo>
                  <a:lnTo>
                    <a:pt x="457" y="37444"/>
                  </a:lnTo>
                  <a:lnTo>
                    <a:pt x="524" y="38294"/>
                  </a:lnTo>
                  <a:lnTo>
                    <a:pt x="595" y="39145"/>
                  </a:lnTo>
                  <a:lnTo>
                    <a:pt x="671" y="40006"/>
                  </a:lnTo>
                  <a:lnTo>
                    <a:pt x="752" y="40856"/>
                  </a:lnTo>
                  <a:lnTo>
                    <a:pt x="832" y="41707"/>
                  </a:lnTo>
                  <a:lnTo>
                    <a:pt x="918" y="42558"/>
                  </a:lnTo>
                  <a:lnTo>
                    <a:pt x="1098" y="44259"/>
                  </a:lnTo>
                  <a:lnTo>
                    <a:pt x="1284" y="45951"/>
                  </a:lnTo>
                  <a:lnTo>
                    <a:pt x="1478" y="47633"/>
                  </a:lnTo>
                  <a:lnTo>
                    <a:pt x="1683" y="49315"/>
                  </a:lnTo>
                  <a:lnTo>
                    <a:pt x="1892" y="50977"/>
                  </a:lnTo>
                  <a:lnTo>
                    <a:pt x="2101" y="52630"/>
                  </a:lnTo>
                  <a:lnTo>
                    <a:pt x="2524" y="55886"/>
                  </a:lnTo>
                  <a:lnTo>
                    <a:pt x="2942" y="59084"/>
                  </a:lnTo>
                  <a:lnTo>
                    <a:pt x="3146" y="60649"/>
                  </a:lnTo>
                  <a:lnTo>
                    <a:pt x="3346" y="62194"/>
                  </a:lnTo>
                  <a:lnTo>
                    <a:pt x="3360" y="62340"/>
                  </a:lnTo>
                  <a:lnTo>
                    <a:pt x="3369" y="62487"/>
                  </a:lnTo>
                  <a:lnTo>
                    <a:pt x="3374" y="62624"/>
                  </a:lnTo>
                  <a:lnTo>
                    <a:pt x="3369" y="62761"/>
                  </a:lnTo>
                  <a:lnTo>
                    <a:pt x="3365" y="62898"/>
                  </a:lnTo>
                  <a:lnTo>
                    <a:pt x="3350" y="63015"/>
                  </a:lnTo>
                  <a:lnTo>
                    <a:pt x="3336" y="63142"/>
                  </a:lnTo>
                  <a:lnTo>
                    <a:pt x="3317" y="63250"/>
                  </a:lnTo>
                  <a:lnTo>
                    <a:pt x="6087" y="63299"/>
                  </a:lnTo>
                  <a:lnTo>
                    <a:pt x="8857" y="63338"/>
                  </a:lnTo>
                  <a:lnTo>
                    <a:pt x="14392" y="63406"/>
                  </a:lnTo>
                  <a:lnTo>
                    <a:pt x="19936" y="63475"/>
                  </a:lnTo>
                  <a:lnTo>
                    <a:pt x="22706" y="63504"/>
                  </a:lnTo>
                  <a:lnTo>
                    <a:pt x="25475" y="63553"/>
                  </a:lnTo>
                  <a:lnTo>
                    <a:pt x="28245" y="63602"/>
                  </a:lnTo>
                  <a:lnTo>
                    <a:pt x="31015" y="63661"/>
                  </a:lnTo>
                  <a:lnTo>
                    <a:pt x="33785" y="63739"/>
                  </a:lnTo>
                  <a:lnTo>
                    <a:pt x="36555" y="63837"/>
                  </a:lnTo>
                  <a:lnTo>
                    <a:pt x="39324" y="63944"/>
                  </a:lnTo>
                  <a:lnTo>
                    <a:pt x="42094" y="64071"/>
                  </a:lnTo>
                  <a:lnTo>
                    <a:pt x="43477" y="64140"/>
                  </a:lnTo>
                  <a:lnTo>
                    <a:pt x="44864" y="64218"/>
                  </a:lnTo>
                  <a:lnTo>
                    <a:pt x="46247" y="64306"/>
                  </a:lnTo>
                  <a:lnTo>
                    <a:pt x="47629" y="64394"/>
                  </a:lnTo>
                  <a:lnTo>
                    <a:pt x="47705" y="63064"/>
                  </a:lnTo>
                  <a:lnTo>
                    <a:pt x="47786" y="61734"/>
                  </a:lnTo>
                  <a:lnTo>
                    <a:pt x="47871" y="60394"/>
                  </a:lnTo>
                  <a:lnTo>
                    <a:pt x="47966" y="59045"/>
                  </a:lnTo>
                  <a:lnTo>
                    <a:pt x="48071" y="57696"/>
                  </a:lnTo>
                  <a:lnTo>
                    <a:pt x="48175" y="56346"/>
                  </a:lnTo>
                  <a:lnTo>
                    <a:pt x="48285" y="54987"/>
                  </a:lnTo>
                  <a:lnTo>
                    <a:pt x="48399" y="53628"/>
                  </a:lnTo>
                  <a:lnTo>
                    <a:pt x="48632" y="50909"/>
                  </a:lnTo>
                  <a:lnTo>
                    <a:pt x="48869" y="48171"/>
                  </a:lnTo>
                  <a:lnTo>
                    <a:pt x="49107" y="45433"/>
                  </a:lnTo>
                  <a:lnTo>
                    <a:pt x="49221" y="44064"/>
                  </a:lnTo>
                  <a:lnTo>
                    <a:pt x="49335" y="42695"/>
                  </a:lnTo>
                  <a:lnTo>
                    <a:pt x="49439" y="41326"/>
                  </a:lnTo>
                  <a:lnTo>
                    <a:pt x="49544" y="39957"/>
                  </a:lnTo>
                  <a:lnTo>
                    <a:pt x="49644" y="38578"/>
                  </a:lnTo>
                  <a:lnTo>
                    <a:pt x="49739" y="37219"/>
                  </a:lnTo>
                  <a:lnTo>
                    <a:pt x="49824" y="35850"/>
                  </a:lnTo>
                  <a:lnTo>
                    <a:pt x="49900" y="34481"/>
                  </a:lnTo>
                  <a:lnTo>
                    <a:pt x="49971" y="33121"/>
                  </a:lnTo>
                  <a:lnTo>
                    <a:pt x="50028" y="31752"/>
                  </a:lnTo>
                  <a:lnTo>
                    <a:pt x="50081" y="30393"/>
                  </a:lnTo>
                  <a:lnTo>
                    <a:pt x="50119" y="29044"/>
                  </a:lnTo>
                  <a:lnTo>
                    <a:pt x="50133" y="28369"/>
                  </a:lnTo>
                  <a:lnTo>
                    <a:pt x="50147" y="27684"/>
                  </a:lnTo>
                  <a:lnTo>
                    <a:pt x="50157" y="27010"/>
                  </a:lnTo>
                  <a:lnTo>
                    <a:pt x="50161" y="26345"/>
                  </a:lnTo>
                  <a:lnTo>
                    <a:pt x="50166" y="25670"/>
                  </a:lnTo>
                  <a:lnTo>
                    <a:pt x="50161" y="24995"/>
                  </a:lnTo>
                  <a:lnTo>
                    <a:pt x="50157" y="24320"/>
                  </a:lnTo>
                  <a:lnTo>
                    <a:pt x="50152" y="23656"/>
                  </a:lnTo>
                  <a:lnTo>
                    <a:pt x="50138" y="22991"/>
                  </a:lnTo>
                  <a:lnTo>
                    <a:pt x="50123" y="22316"/>
                  </a:lnTo>
                  <a:lnTo>
                    <a:pt x="50104" y="21651"/>
                  </a:lnTo>
                  <a:lnTo>
                    <a:pt x="50081" y="20986"/>
                  </a:lnTo>
                  <a:lnTo>
                    <a:pt x="50057" y="20399"/>
                  </a:lnTo>
                  <a:lnTo>
                    <a:pt x="50024" y="19812"/>
                  </a:lnTo>
                  <a:lnTo>
                    <a:pt x="49990" y="19245"/>
                  </a:lnTo>
                  <a:lnTo>
                    <a:pt x="49952" y="18678"/>
                  </a:lnTo>
                  <a:lnTo>
                    <a:pt x="49910" y="18130"/>
                  </a:lnTo>
                  <a:lnTo>
                    <a:pt x="49862" y="17593"/>
                  </a:lnTo>
                  <a:lnTo>
                    <a:pt x="49810" y="17065"/>
                  </a:lnTo>
                  <a:lnTo>
                    <a:pt x="49758" y="16546"/>
                  </a:lnTo>
                  <a:lnTo>
                    <a:pt x="49696" y="16038"/>
                  </a:lnTo>
                  <a:lnTo>
                    <a:pt x="49634" y="15539"/>
                  </a:lnTo>
                  <a:lnTo>
                    <a:pt x="49563" y="15060"/>
                  </a:lnTo>
                  <a:lnTo>
                    <a:pt x="49491" y="14581"/>
                  </a:lnTo>
                  <a:lnTo>
                    <a:pt x="49415" y="14111"/>
                  </a:lnTo>
                  <a:lnTo>
                    <a:pt x="49335" y="13652"/>
                  </a:lnTo>
                  <a:lnTo>
                    <a:pt x="49254" y="13212"/>
                  </a:lnTo>
                  <a:lnTo>
                    <a:pt x="49164" y="12772"/>
                  </a:lnTo>
                  <a:lnTo>
                    <a:pt x="49073" y="12341"/>
                  </a:lnTo>
                  <a:lnTo>
                    <a:pt x="48978" y="11921"/>
                  </a:lnTo>
                  <a:lnTo>
                    <a:pt x="48879" y="11510"/>
                  </a:lnTo>
                  <a:lnTo>
                    <a:pt x="48774" y="11109"/>
                  </a:lnTo>
                  <a:lnTo>
                    <a:pt x="48670" y="10718"/>
                  </a:lnTo>
                  <a:lnTo>
                    <a:pt x="48560" y="10337"/>
                  </a:lnTo>
                  <a:lnTo>
                    <a:pt x="48446" y="9965"/>
                  </a:lnTo>
                  <a:lnTo>
                    <a:pt x="48332" y="9603"/>
                  </a:lnTo>
                  <a:lnTo>
                    <a:pt x="48213" y="9251"/>
                  </a:lnTo>
                  <a:lnTo>
                    <a:pt x="48090" y="8899"/>
                  </a:lnTo>
                  <a:lnTo>
                    <a:pt x="47962" y="8557"/>
                  </a:lnTo>
                  <a:lnTo>
                    <a:pt x="47833" y="8234"/>
                  </a:lnTo>
                  <a:lnTo>
                    <a:pt x="47700" y="7912"/>
                  </a:lnTo>
                  <a:lnTo>
                    <a:pt x="47563" y="7599"/>
                  </a:lnTo>
                  <a:lnTo>
                    <a:pt x="47425" y="7286"/>
                  </a:lnTo>
                  <a:lnTo>
                    <a:pt x="47282" y="6992"/>
                  </a:lnTo>
                  <a:lnTo>
                    <a:pt x="47135" y="6699"/>
                  </a:lnTo>
                  <a:lnTo>
                    <a:pt x="46988" y="6425"/>
                  </a:lnTo>
                  <a:lnTo>
                    <a:pt x="46836" y="6151"/>
                  </a:lnTo>
                  <a:lnTo>
                    <a:pt x="46684" y="5878"/>
                  </a:lnTo>
                  <a:lnTo>
                    <a:pt x="46527" y="5623"/>
                  </a:lnTo>
                  <a:lnTo>
                    <a:pt x="46365" y="5369"/>
                  </a:lnTo>
                  <a:lnTo>
                    <a:pt x="46204" y="5125"/>
                  </a:lnTo>
                  <a:lnTo>
                    <a:pt x="46038" y="4890"/>
                  </a:lnTo>
                  <a:lnTo>
                    <a:pt x="45871" y="4655"/>
                  </a:lnTo>
                  <a:lnTo>
                    <a:pt x="45700" y="4440"/>
                  </a:lnTo>
                  <a:lnTo>
                    <a:pt x="45529" y="4225"/>
                  </a:lnTo>
                  <a:lnTo>
                    <a:pt x="45353" y="4010"/>
                  </a:lnTo>
                  <a:lnTo>
                    <a:pt x="45178" y="3814"/>
                  </a:lnTo>
                  <a:lnTo>
                    <a:pt x="44997" y="3619"/>
                  </a:lnTo>
                  <a:lnTo>
                    <a:pt x="44817" y="3423"/>
                  </a:lnTo>
                  <a:lnTo>
                    <a:pt x="44631" y="3237"/>
                  </a:lnTo>
                  <a:lnTo>
                    <a:pt x="44446" y="3061"/>
                  </a:lnTo>
                  <a:lnTo>
                    <a:pt x="44256" y="2895"/>
                  </a:lnTo>
                  <a:lnTo>
                    <a:pt x="44066" y="2729"/>
                  </a:lnTo>
                  <a:lnTo>
                    <a:pt x="43871" y="2572"/>
                  </a:lnTo>
                  <a:lnTo>
                    <a:pt x="43676" y="2416"/>
                  </a:lnTo>
                  <a:lnTo>
                    <a:pt x="43482" y="2269"/>
                  </a:lnTo>
                  <a:lnTo>
                    <a:pt x="43282" y="2132"/>
                  </a:lnTo>
                  <a:lnTo>
                    <a:pt x="43078" y="1995"/>
                  </a:lnTo>
                  <a:lnTo>
                    <a:pt x="42878" y="1868"/>
                  </a:lnTo>
                  <a:lnTo>
                    <a:pt x="42674" y="1741"/>
                  </a:lnTo>
                  <a:lnTo>
                    <a:pt x="42465" y="1624"/>
                  </a:lnTo>
                  <a:lnTo>
                    <a:pt x="42256" y="1507"/>
                  </a:lnTo>
                  <a:lnTo>
                    <a:pt x="41838" y="1301"/>
                  </a:lnTo>
                  <a:lnTo>
                    <a:pt x="41410" y="1106"/>
                  </a:lnTo>
                  <a:lnTo>
                    <a:pt x="40978" y="930"/>
                  </a:lnTo>
                  <a:lnTo>
                    <a:pt x="40541" y="773"/>
                  </a:lnTo>
                  <a:lnTo>
                    <a:pt x="40094" y="636"/>
                  </a:lnTo>
                  <a:lnTo>
                    <a:pt x="39648" y="509"/>
                  </a:lnTo>
                  <a:lnTo>
                    <a:pt x="39196" y="402"/>
                  </a:lnTo>
                  <a:lnTo>
                    <a:pt x="38740" y="313"/>
                  </a:lnTo>
                  <a:lnTo>
                    <a:pt x="38279" y="235"/>
                  </a:lnTo>
                  <a:lnTo>
                    <a:pt x="37818" y="167"/>
                  </a:lnTo>
                  <a:lnTo>
                    <a:pt x="37353" y="108"/>
                  </a:lnTo>
                  <a:lnTo>
                    <a:pt x="36887" y="69"/>
                  </a:lnTo>
                  <a:lnTo>
                    <a:pt x="36417" y="40"/>
                  </a:lnTo>
                  <a:lnTo>
                    <a:pt x="35947" y="20"/>
                  </a:lnTo>
                  <a:lnTo>
                    <a:pt x="3547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3235700" y="-3370750"/>
              <a:ext cx="148025" cy="333975"/>
            </a:xfrm>
            <a:custGeom>
              <a:avLst/>
              <a:gdLst/>
              <a:ahLst/>
              <a:cxnLst/>
              <a:rect l="l" t="t" r="r" b="b"/>
              <a:pathLst>
                <a:path w="5921" h="13359" extrusionOk="0">
                  <a:moveTo>
                    <a:pt x="2400" y="0"/>
                  </a:moveTo>
                  <a:lnTo>
                    <a:pt x="2224" y="704"/>
                  </a:lnTo>
                  <a:lnTo>
                    <a:pt x="2048" y="1408"/>
                  </a:lnTo>
                  <a:lnTo>
                    <a:pt x="1877" y="2113"/>
                  </a:lnTo>
                  <a:lnTo>
                    <a:pt x="1711" y="2826"/>
                  </a:lnTo>
                  <a:lnTo>
                    <a:pt x="1550" y="3540"/>
                  </a:lnTo>
                  <a:lnTo>
                    <a:pt x="1393" y="4254"/>
                  </a:lnTo>
                  <a:lnTo>
                    <a:pt x="1236" y="4978"/>
                  </a:lnTo>
                  <a:lnTo>
                    <a:pt x="1084" y="5692"/>
                  </a:lnTo>
                  <a:lnTo>
                    <a:pt x="937" y="6415"/>
                  </a:lnTo>
                  <a:lnTo>
                    <a:pt x="794" y="7139"/>
                  </a:lnTo>
                  <a:lnTo>
                    <a:pt x="652" y="7872"/>
                  </a:lnTo>
                  <a:lnTo>
                    <a:pt x="519" y="8596"/>
                  </a:lnTo>
                  <a:lnTo>
                    <a:pt x="381" y="9329"/>
                  </a:lnTo>
                  <a:lnTo>
                    <a:pt x="253" y="10063"/>
                  </a:lnTo>
                  <a:lnTo>
                    <a:pt x="124" y="10796"/>
                  </a:lnTo>
                  <a:lnTo>
                    <a:pt x="1" y="11530"/>
                  </a:lnTo>
                  <a:lnTo>
                    <a:pt x="447" y="11764"/>
                  </a:lnTo>
                  <a:lnTo>
                    <a:pt x="889" y="12009"/>
                  </a:lnTo>
                  <a:lnTo>
                    <a:pt x="1763" y="12507"/>
                  </a:lnTo>
                  <a:lnTo>
                    <a:pt x="2200" y="12742"/>
                  </a:lnTo>
                  <a:lnTo>
                    <a:pt x="2637" y="12957"/>
                  </a:lnTo>
                  <a:lnTo>
                    <a:pt x="3079" y="13172"/>
                  </a:lnTo>
                  <a:lnTo>
                    <a:pt x="3303" y="13260"/>
                  </a:lnTo>
                  <a:lnTo>
                    <a:pt x="3526" y="13358"/>
                  </a:lnTo>
                  <a:lnTo>
                    <a:pt x="3645" y="12556"/>
                  </a:lnTo>
                  <a:lnTo>
                    <a:pt x="3763" y="11774"/>
                  </a:lnTo>
                  <a:lnTo>
                    <a:pt x="3892" y="10982"/>
                  </a:lnTo>
                  <a:lnTo>
                    <a:pt x="4025" y="10200"/>
                  </a:lnTo>
                  <a:lnTo>
                    <a:pt x="4158" y="9427"/>
                  </a:lnTo>
                  <a:lnTo>
                    <a:pt x="4296" y="8655"/>
                  </a:lnTo>
                  <a:lnTo>
                    <a:pt x="4443" y="7892"/>
                  </a:lnTo>
                  <a:lnTo>
                    <a:pt x="4590" y="7129"/>
                  </a:lnTo>
                  <a:lnTo>
                    <a:pt x="4742" y="6376"/>
                  </a:lnTo>
                  <a:lnTo>
                    <a:pt x="4894" y="5623"/>
                  </a:lnTo>
                  <a:lnTo>
                    <a:pt x="5056" y="4870"/>
                  </a:lnTo>
                  <a:lnTo>
                    <a:pt x="5222" y="4137"/>
                  </a:lnTo>
                  <a:lnTo>
                    <a:pt x="5388" y="3403"/>
                  </a:lnTo>
                  <a:lnTo>
                    <a:pt x="5559" y="2670"/>
                  </a:lnTo>
                  <a:lnTo>
                    <a:pt x="5740" y="1946"/>
                  </a:lnTo>
                  <a:lnTo>
                    <a:pt x="5920" y="1232"/>
                  </a:lnTo>
                  <a:lnTo>
                    <a:pt x="5574" y="1125"/>
                  </a:lnTo>
                  <a:lnTo>
                    <a:pt x="5231" y="1008"/>
                  </a:lnTo>
                  <a:lnTo>
                    <a:pt x="4889" y="900"/>
                  </a:lnTo>
                  <a:lnTo>
                    <a:pt x="4543" y="792"/>
                  </a:lnTo>
                  <a:lnTo>
                    <a:pt x="4272" y="714"/>
                  </a:lnTo>
                  <a:lnTo>
                    <a:pt x="4001" y="646"/>
                  </a:lnTo>
                  <a:lnTo>
                    <a:pt x="3730" y="577"/>
                  </a:lnTo>
                  <a:lnTo>
                    <a:pt x="3455" y="499"/>
                  </a:lnTo>
                  <a:lnTo>
                    <a:pt x="3184" y="411"/>
                  </a:lnTo>
                  <a:lnTo>
                    <a:pt x="3051" y="362"/>
                  </a:lnTo>
                  <a:lnTo>
                    <a:pt x="2918" y="303"/>
                  </a:lnTo>
                  <a:lnTo>
                    <a:pt x="2785" y="235"/>
                  </a:lnTo>
                  <a:lnTo>
                    <a:pt x="2656" y="167"/>
                  </a:lnTo>
                  <a:lnTo>
                    <a:pt x="2528" y="88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6"/>
            <p:cNvSpPr/>
            <p:nvPr/>
          </p:nvSpPr>
          <p:spPr>
            <a:xfrm>
              <a:off x="3312550" y="-3622075"/>
              <a:ext cx="144700" cy="229575"/>
            </a:xfrm>
            <a:custGeom>
              <a:avLst/>
              <a:gdLst/>
              <a:ahLst/>
              <a:cxnLst/>
              <a:rect l="l" t="t" r="r" b="b"/>
              <a:pathLst>
                <a:path w="5788" h="9183" extrusionOk="0">
                  <a:moveTo>
                    <a:pt x="2395" y="1"/>
                  </a:moveTo>
                  <a:lnTo>
                    <a:pt x="2072" y="920"/>
                  </a:lnTo>
                  <a:lnTo>
                    <a:pt x="1754" y="1849"/>
                  </a:lnTo>
                  <a:lnTo>
                    <a:pt x="1445" y="2778"/>
                  </a:lnTo>
                  <a:lnTo>
                    <a:pt x="1141" y="3726"/>
                  </a:lnTo>
                  <a:lnTo>
                    <a:pt x="841" y="4665"/>
                  </a:lnTo>
                  <a:lnTo>
                    <a:pt x="552" y="5623"/>
                  </a:lnTo>
                  <a:lnTo>
                    <a:pt x="271" y="6582"/>
                  </a:lnTo>
                  <a:lnTo>
                    <a:pt x="1" y="7550"/>
                  </a:lnTo>
                  <a:lnTo>
                    <a:pt x="205" y="7618"/>
                  </a:lnTo>
                  <a:lnTo>
                    <a:pt x="404" y="7697"/>
                  </a:lnTo>
                  <a:lnTo>
                    <a:pt x="609" y="7794"/>
                  </a:lnTo>
                  <a:lnTo>
                    <a:pt x="813" y="7902"/>
                  </a:lnTo>
                  <a:lnTo>
                    <a:pt x="1212" y="8107"/>
                  </a:lnTo>
                  <a:lnTo>
                    <a:pt x="1407" y="8215"/>
                  </a:lnTo>
                  <a:lnTo>
                    <a:pt x="1602" y="8313"/>
                  </a:lnTo>
                  <a:lnTo>
                    <a:pt x="2058" y="8518"/>
                  </a:lnTo>
                  <a:lnTo>
                    <a:pt x="2514" y="8733"/>
                  </a:lnTo>
                  <a:lnTo>
                    <a:pt x="3416" y="9183"/>
                  </a:lnTo>
                  <a:lnTo>
                    <a:pt x="3683" y="8254"/>
                  </a:lnTo>
                  <a:lnTo>
                    <a:pt x="3958" y="7345"/>
                  </a:lnTo>
                  <a:lnTo>
                    <a:pt x="4238" y="6445"/>
                  </a:lnTo>
                  <a:lnTo>
                    <a:pt x="4533" y="5545"/>
                  </a:lnTo>
                  <a:lnTo>
                    <a:pt x="4832" y="4665"/>
                  </a:lnTo>
                  <a:lnTo>
                    <a:pt x="5141" y="3795"/>
                  </a:lnTo>
                  <a:lnTo>
                    <a:pt x="5459" y="2944"/>
                  </a:lnTo>
                  <a:lnTo>
                    <a:pt x="5621" y="2514"/>
                  </a:lnTo>
                  <a:lnTo>
                    <a:pt x="5787" y="2093"/>
                  </a:lnTo>
                  <a:lnTo>
                    <a:pt x="5588" y="1966"/>
                  </a:lnTo>
                  <a:lnTo>
                    <a:pt x="5393" y="1839"/>
                  </a:lnTo>
                  <a:lnTo>
                    <a:pt x="4999" y="1595"/>
                  </a:lnTo>
                  <a:lnTo>
                    <a:pt x="4604" y="1370"/>
                  </a:lnTo>
                  <a:lnTo>
                    <a:pt x="4210" y="1155"/>
                  </a:lnTo>
                  <a:lnTo>
                    <a:pt x="3416" y="715"/>
                  </a:lnTo>
                  <a:lnTo>
                    <a:pt x="3017" y="490"/>
                  </a:lnTo>
                  <a:lnTo>
                    <a:pt x="2623" y="245"/>
                  </a:lnTo>
                  <a:lnTo>
                    <a:pt x="2561" y="196"/>
                  </a:lnTo>
                  <a:lnTo>
                    <a:pt x="2504" y="138"/>
                  </a:lnTo>
                  <a:lnTo>
                    <a:pt x="2447" y="79"/>
                  </a:lnTo>
                  <a:lnTo>
                    <a:pt x="23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6"/>
            <p:cNvSpPr/>
            <p:nvPr/>
          </p:nvSpPr>
          <p:spPr>
            <a:xfrm>
              <a:off x="3356375" y="-8073125"/>
              <a:ext cx="92325" cy="191425"/>
            </a:xfrm>
            <a:custGeom>
              <a:avLst/>
              <a:gdLst/>
              <a:ahLst/>
              <a:cxnLst/>
              <a:rect l="l" t="t" r="r" b="b"/>
              <a:pathLst>
                <a:path w="3693" h="7657" extrusionOk="0">
                  <a:moveTo>
                    <a:pt x="1697" y="0"/>
                  </a:moveTo>
                  <a:lnTo>
                    <a:pt x="1592" y="10"/>
                  </a:lnTo>
                  <a:lnTo>
                    <a:pt x="1492" y="39"/>
                  </a:lnTo>
                  <a:lnTo>
                    <a:pt x="1378" y="68"/>
                  </a:lnTo>
                  <a:lnTo>
                    <a:pt x="1274" y="117"/>
                  </a:lnTo>
                  <a:lnTo>
                    <a:pt x="1174" y="186"/>
                  </a:lnTo>
                  <a:lnTo>
                    <a:pt x="1074" y="254"/>
                  </a:lnTo>
                  <a:lnTo>
                    <a:pt x="979" y="342"/>
                  </a:lnTo>
                  <a:lnTo>
                    <a:pt x="889" y="440"/>
                  </a:lnTo>
                  <a:lnTo>
                    <a:pt x="799" y="538"/>
                  </a:lnTo>
                  <a:lnTo>
                    <a:pt x="718" y="655"/>
                  </a:lnTo>
                  <a:lnTo>
                    <a:pt x="637" y="782"/>
                  </a:lnTo>
                  <a:lnTo>
                    <a:pt x="566" y="909"/>
                  </a:lnTo>
                  <a:lnTo>
                    <a:pt x="495" y="1056"/>
                  </a:lnTo>
                  <a:lnTo>
                    <a:pt x="428" y="1203"/>
                  </a:lnTo>
                  <a:lnTo>
                    <a:pt x="366" y="1359"/>
                  </a:lnTo>
                  <a:lnTo>
                    <a:pt x="309" y="1516"/>
                  </a:lnTo>
                  <a:lnTo>
                    <a:pt x="257" y="1692"/>
                  </a:lnTo>
                  <a:lnTo>
                    <a:pt x="210" y="1868"/>
                  </a:lnTo>
                  <a:lnTo>
                    <a:pt x="167" y="2044"/>
                  </a:lnTo>
                  <a:lnTo>
                    <a:pt x="129" y="2230"/>
                  </a:lnTo>
                  <a:lnTo>
                    <a:pt x="96" y="2425"/>
                  </a:lnTo>
                  <a:lnTo>
                    <a:pt x="67" y="2621"/>
                  </a:lnTo>
                  <a:lnTo>
                    <a:pt x="43" y="2816"/>
                  </a:lnTo>
                  <a:lnTo>
                    <a:pt x="24" y="3012"/>
                  </a:lnTo>
                  <a:lnTo>
                    <a:pt x="15" y="3217"/>
                  </a:lnTo>
                  <a:lnTo>
                    <a:pt x="5" y="3423"/>
                  </a:lnTo>
                  <a:lnTo>
                    <a:pt x="1" y="3638"/>
                  </a:lnTo>
                  <a:lnTo>
                    <a:pt x="5" y="3843"/>
                  </a:lnTo>
                  <a:lnTo>
                    <a:pt x="15" y="4058"/>
                  </a:lnTo>
                  <a:lnTo>
                    <a:pt x="29" y="4264"/>
                  </a:lnTo>
                  <a:lnTo>
                    <a:pt x="48" y="4479"/>
                  </a:lnTo>
                  <a:lnTo>
                    <a:pt x="72" y="4684"/>
                  </a:lnTo>
                  <a:lnTo>
                    <a:pt x="105" y="4899"/>
                  </a:lnTo>
                  <a:lnTo>
                    <a:pt x="138" y="5105"/>
                  </a:lnTo>
                  <a:lnTo>
                    <a:pt x="181" y="5310"/>
                  </a:lnTo>
                  <a:lnTo>
                    <a:pt x="229" y="5505"/>
                  </a:lnTo>
                  <a:lnTo>
                    <a:pt x="281" y="5691"/>
                  </a:lnTo>
                  <a:lnTo>
                    <a:pt x="338" y="5877"/>
                  </a:lnTo>
                  <a:lnTo>
                    <a:pt x="395" y="6053"/>
                  </a:lnTo>
                  <a:lnTo>
                    <a:pt x="462" y="6219"/>
                  </a:lnTo>
                  <a:lnTo>
                    <a:pt x="528" y="6386"/>
                  </a:lnTo>
                  <a:lnTo>
                    <a:pt x="599" y="6532"/>
                  </a:lnTo>
                  <a:lnTo>
                    <a:pt x="671" y="6679"/>
                  </a:lnTo>
                  <a:lnTo>
                    <a:pt x="747" y="6816"/>
                  </a:lnTo>
                  <a:lnTo>
                    <a:pt x="827" y="6943"/>
                  </a:lnTo>
                  <a:lnTo>
                    <a:pt x="913" y="7060"/>
                  </a:lnTo>
                  <a:lnTo>
                    <a:pt x="994" y="7168"/>
                  </a:lnTo>
                  <a:lnTo>
                    <a:pt x="1084" y="7266"/>
                  </a:lnTo>
                  <a:lnTo>
                    <a:pt x="1174" y="7354"/>
                  </a:lnTo>
                  <a:lnTo>
                    <a:pt x="1264" y="7432"/>
                  </a:lnTo>
                  <a:lnTo>
                    <a:pt x="1355" y="7491"/>
                  </a:lnTo>
                  <a:lnTo>
                    <a:pt x="1450" y="7549"/>
                  </a:lnTo>
                  <a:lnTo>
                    <a:pt x="1545" y="7588"/>
                  </a:lnTo>
                  <a:lnTo>
                    <a:pt x="1644" y="7627"/>
                  </a:lnTo>
                  <a:lnTo>
                    <a:pt x="1740" y="7647"/>
                  </a:lnTo>
                  <a:lnTo>
                    <a:pt x="1839" y="7657"/>
                  </a:lnTo>
                  <a:lnTo>
                    <a:pt x="1939" y="7647"/>
                  </a:lnTo>
                  <a:lnTo>
                    <a:pt x="2039" y="7637"/>
                  </a:lnTo>
                  <a:lnTo>
                    <a:pt x="2139" y="7608"/>
                  </a:lnTo>
                  <a:lnTo>
                    <a:pt x="2234" y="7559"/>
                  </a:lnTo>
                  <a:lnTo>
                    <a:pt x="2333" y="7500"/>
                  </a:lnTo>
                  <a:lnTo>
                    <a:pt x="2433" y="7432"/>
                  </a:lnTo>
                  <a:lnTo>
                    <a:pt x="2528" y="7354"/>
                  </a:lnTo>
                  <a:lnTo>
                    <a:pt x="2628" y="7256"/>
                  </a:lnTo>
                  <a:lnTo>
                    <a:pt x="2723" y="7139"/>
                  </a:lnTo>
                  <a:lnTo>
                    <a:pt x="2813" y="7011"/>
                  </a:lnTo>
                  <a:lnTo>
                    <a:pt x="2884" y="6904"/>
                  </a:lnTo>
                  <a:lnTo>
                    <a:pt x="2951" y="6796"/>
                  </a:lnTo>
                  <a:lnTo>
                    <a:pt x="3018" y="6669"/>
                  </a:lnTo>
                  <a:lnTo>
                    <a:pt x="3079" y="6542"/>
                  </a:lnTo>
                  <a:lnTo>
                    <a:pt x="3136" y="6415"/>
                  </a:lnTo>
                  <a:lnTo>
                    <a:pt x="3193" y="6278"/>
                  </a:lnTo>
                  <a:lnTo>
                    <a:pt x="3246" y="6131"/>
                  </a:lnTo>
                  <a:lnTo>
                    <a:pt x="3298" y="5985"/>
                  </a:lnTo>
                  <a:lnTo>
                    <a:pt x="3341" y="5828"/>
                  </a:lnTo>
                  <a:lnTo>
                    <a:pt x="3383" y="5672"/>
                  </a:lnTo>
                  <a:lnTo>
                    <a:pt x="3426" y="5515"/>
                  </a:lnTo>
                  <a:lnTo>
                    <a:pt x="3459" y="5349"/>
                  </a:lnTo>
                  <a:lnTo>
                    <a:pt x="3493" y="5183"/>
                  </a:lnTo>
                  <a:lnTo>
                    <a:pt x="3521" y="5017"/>
                  </a:lnTo>
                  <a:lnTo>
                    <a:pt x="3550" y="4841"/>
                  </a:lnTo>
                  <a:lnTo>
                    <a:pt x="3569" y="4664"/>
                  </a:lnTo>
                  <a:lnTo>
                    <a:pt x="3592" y="4586"/>
                  </a:lnTo>
                  <a:lnTo>
                    <a:pt x="3616" y="4498"/>
                  </a:lnTo>
                  <a:lnTo>
                    <a:pt x="3630" y="4400"/>
                  </a:lnTo>
                  <a:lnTo>
                    <a:pt x="3649" y="4303"/>
                  </a:lnTo>
                  <a:lnTo>
                    <a:pt x="3664" y="4195"/>
                  </a:lnTo>
                  <a:lnTo>
                    <a:pt x="3673" y="4088"/>
                  </a:lnTo>
                  <a:lnTo>
                    <a:pt x="3687" y="3853"/>
                  </a:lnTo>
                  <a:lnTo>
                    <a:pt x="3692" y="3628"/>
                  </a:lnTo>
                  <a:lnTo>
                    <a:pt x="3683" y="3413"/>
                  </a:lnTo>
                  <a:lnTo>
                    <a:pt x="3673" y="3198"/>
                  </a:lnTo>
                  <a:lnTo>
                    <a:pt x="3654" y="2992"/>
                  </a:lnTo>
                  <a:lnTo>
                    <a:pt x="3630" y="2787"/>
                  </a:lnTo>
                  <a:lnTo>
                    <a:pt x="3597" y="2591"/>
                  </a:lnTo>
                  <a:lnTo>
                    <a:pt x="3564" y="2396"/>
                  </a:lnTo>
                  <a:lnTo>
                    <a:pt x="3521" y="2210"/>
                  </a:lnTo>
                  <a:lnTo>
                    <a:pt x="3474" y="2034"/>
                  </a:lnTo>
                  <a:lnTo>
                    <a:pt x="3421" y="1858"/>
                  </a:lnTo>
                  <a:lnTo>
                    <a:pt x="3364" y="1682"/>
                  </a:lnTo>
                  <a:lnTo>
                    <a:pt x="3303" y="1525"/>
                  </a:lnTo>
                  <a:lnTo>
                    <a:pt x="3236" y="1369"/>
                  </a:lnTo>
                  <a:lnTo>
                    <a:pt x="3170" y="1222"/>
                  </a:lnTo>
                  <a:lnTo>
                    <a:pt x="3094" y="1076"/>
                  </a:lnTo>
                  <a:lnTo>
                    <a:pt x="3018" y="939"/>
                  </a:lnTo>
                  <a:lnTo>
                    <a:pt x="2937" y="812"/>
                  </a:lnTo>
                  <a:lnTo>
                    <a:pt x="2851" y="694"/>
                  </a:lnTo>
                  <a:lnTo>
                    <a:pt x="2766" y="587"/>
                  </a:lnTo>
                  <a:lnTo>
                    <a:pt x="2675" y="489"/>
                  </a:lnTo>
                  <a:lnTo>
                    <a:pt x="2585" y="391"/>
                  </a:lnTo>
                  <a:lnTo>
                    <a:pt x="2490" y="313"/>
                  </a:lnTo>
                  <a:lnTo>
                    <a:pt x="2395" y="235"/>
                  </a:lnTo>
                  <a:lnTo>
                    <a:pt x="2300" y="176"/>
                  </a:lnTo>
                  <a:lnTo>
                    <a:pt x="2200" y="117"/>
                  </a:lnTo>
                  <a:lnTo>
                    <a:pt x="2101" y="68"/>
                  </a:lnTo>
                  <a:lnTo>
                    <a:pt x="2001" y="39"/>
                  </a:lnTo>
                  <a:lnTo>
                    <a:pt x="1901" y="20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6"/>
            <p:cNvSpPr/>
            <p:nvPr/>
          </p:nvSpPr>
          <p:spPr>
            <a:xfrm>
              <a:off x="3354825" y="-6561100"/>
              <a:ext cx="1042025" cy="2898725"/>
            </a:xfrm>
            <a:custGeom>
              <a:avLst/>
              <a:gdLst/>
              <a:ahLst/>
              <a:cxnLst/>
              <a:rect l="l" t="t" r="r" b="b"/>
              <a:pathLst>
                <a:path w="41681" h="115949" extrusionOk="0">
                  <a:moveTo>
                    <a:pt x="21052" y="10816"/>
                  </a:moveTo>
                  <a:lnTo>
                    <a:pt x="22041" y="10826"/>
                  </a:lnTo>
                  <a:lnTo>
                    <a:pt x="23033" y="10846"/>
                  </a:lnTo>
                  <a:lnTo>
                    <a:pt x="24022" y="10875"/>
                  </a:lnTo>
                  <a:lnTo>
                    <a:pt x="25015" y="10904"/>
                  </a:lnTo>
                  <a:lnTo>
                    <a:pt x="26003" y="10953"/>
                  </a:lnTo>
                  <a:lnTo>
                    <a:pt x="26991" y="11002"/>
                  </a:lnTo>
                  <a:lnTo>
                    <a:pt x="27984" y="11071"/>
                  </a:lnTo>
                  <a:lnTo>
                    <a:pt x="28972" y="11139"/>
                  </a:lnTo>
                  <a:lnTo>
                    <a:pt x="29956" y="11227"/>
                  </a:lnTo>
                  <a:lnTo>
                    <a:pt x="30944" y="11315"/>
                  </a:lnTo>
                  <a:lnTo>
                    <a:pt x="31927" y="11423"/>
                  </a:lnTo>
                  <a:lnTo>
                    <a:pt x="32911" y="11550"/>
                  </a:lnTo>
                  <a:lnTo>
                    <a:pt x="33894" y="11677"/>
                  </a:lnTo>
                  <a:lnTo>
                    <a:pt x="34878" y="11823"/>
                  </a:lnTo>
                  <a:lnTo>
                    <a:pt x="34920" y="11833"/>
                  </a:lnTo>
                  <a:lnTo>
                    <a:pt x="34963" y="11843"/>
                  </a:lnTo>
                  <a:lnTo>
                    <a:pt x="35001" y="11863"/>
                  </a:lnTo>
                  <a:lnTo>
                    <a:pt x="35039" y="11892"/>
                  </a:lnTo>
                  <a:lnTo>
                    <a:pt x="35072" y="11921"/>
                  </a:lnTo>
                  <a:lnTo>
                    <a:pt x="35106" y="11951"/>
                  </a:lnTo>
                  <a:lnTo>
                    <a:pt x="35167" y="12029"/>
                  </a:lnTo>
                  <a:lnTo>
                    <a:pt x="35220" y="12127"/>
                  </a:lnTo>
                  <a:lnTo>
                    <a:pt x="35262" y="12234"/>
                  </a:lnTo>
                  <a:lnTo>
                    <a:pt x="35300" y="12352"/>
                  </a:lnTo>
                  <a:lnTo>
                    <a:pt x="35329" y="12479"/>
                  </a:lnTo>
                  <a:lnTo>
                    <a:pt x="35424" y="12440"/>
                  </a:lnTo>
                  <a:lnTo>
                    <a:pt x="35524" y="12420"/>
                  </a:lnTo>
                  <a:lnTo>
                    <a:pt x="35623" y="12410"/>
                  </a:lnTo>
                  <a:lnTo>
                    <a:pt x="35723" y="12430"/>
                  </a:lnTo>
                  <a:lnTo>
                    <a:pt x="35823" y="12469"/>
                  </a:lnTo>
                  <a:lnTo>
                    <a:pt x="35918" y="12518"/>
                  </a:lnTo>
                  <a:lnTo>
                    <a:pt x="36008" y="12596"/>
                  </a:lnTo>
                  <a:lnTo>
                    <a:pt x="36094" y="12694"/>
                  </a:lnTo>
                  <a:lnTo>
                    <a:pt x="36137" y="12752"/>
                  </a:lnTo>
                  <a:lnTo>
                    <a:pt x="36175" y="12811"/>
                  </a:lnTo>
                  <a:lnTo>
                    <a:pt x="36213" y="12880"/>
                  </a:lnTo>
                  <a:lnTo>
                    <a:pt x="36246" y="12948"/>
                  </a:lnTo>
                  <a:lnTo>
                    <a:pt x="36279" y="13026"/>
                  </a:lnTo>
                  <a:lnTo>
                    <a:pt x="36312" y="13104"/>
                  </a:lnTo>
                  <a:lnTo>
                    <a:pt x="36341" y="13193"/>
                  </a:lnTo>
                  <a:lnTo>
                    <a:pt x="36365" y="13281"/>
                  </a:lnTo>
                  <a:lnTo>
                    <a:pt x="36388" y="13378"/>
                  </a:lnTo>
                  <a:lnTo>
                    <a:pt x="36412" y="13476"/>
                  </a:lnTo>
                  <a:lnTo>
                    <a:pt x="36426" y="13584"/>
                  </a:lnTo>
                  <a:lnTo>
                    <a:pt x="36441" y="13701"/>
                  </a:lnTo>
                  <a:lnTo>
                    <a:pt x="36455" y="13809"/>
                  </a:lnTo>
                  <a:lnTo>
                    <a:pt x="36460" y="13936"/>
                  </a:lnTo>
                  <a:lnTo>
                    <a:pt x="36464" y="14063"/>
                  </a:lnTo>
                  <a:lnTo>
                    <a:pt x="36464" y="14200"/>
                  </a:lnTo>
                  <a:lnTo>
                    <a:pt x="36455" y="15989"/>
                  </a:lnTo>
                  <a:lnTo>
                    <a:pt x="36450" y="17779"/>
                  </a:lnTo>
                  <a:lnTo>
                    <a:pt x="36450" y="19568"/>
                  </a:lnTo>
                  <a:lnTo>
                    <a:pt x="36450" y="21358"/>
                  </a:lnTo>
                  <a:lnTo>
                    <a:pt x="36460" y="23147"/>
                  </a:lnTo>
                  <a:lnTo>
                    <a:pt x="36469" y="24937"/>
                  </a:lnTo>
                  <a:lnTo>
                    <a:pt x="36483" y="26726"/>
                  </a:lnTo>
                  <a:lnTo>
                    <a:pt x="36507" y="28516"/>
                  </a:lnTo>
                  <a:lnTo>
                    <a:pt x="36531" y="30296"/>
                  </a:lnTo>
                  <a:lnTo>
                    <a:pt x="36559" y="32085"/>
                  </a:lnTo>
                  <a:lnTo>
                    <a:pt x="36593" y="33875"/>
                  </a:lnTo>
                  <a:lnTo>
                    <a:pt x="36631" y="35664"/>
                  </a:lnTo>
                  <a:lnTo>
                    <a:pt x="36673" y="37444"/>
                  </a:lnTo>
                  <a:lnTo>
                    <a:pt x="36716" y="39233"/>
                  </a:lnTo>
                  <a:lnTo>
                    <a:pt x="36768" y="41023"/>
                  </a:lnTo>
                  <a:lnTo>
                    <a:pt x="36825" y="42813"/>
                  </a:lnTo>
                  <a:lnTo>
                    <a:pt x="36825" y="42910"/>
                  </a:lnTo>
                  <a:lnTo>
                    <a:pt x="36821" y="43018"/>
                  </a:lnTo>
                  <a:lnTo>
                    <a:pt x="36816" y="43116"/>
                  </a:lnTo>
                  <a:lnTo>
                    <a:pt x="36811" y="43213"/>
                  </a:lnTo>
                  <a:lnTo>
                    <a:pt x="36787" y="43399"/>
                  </a:lnTo>
                  <a:lnTo>
                    <a:pt x="36754" y="43575"/>
                  </a:lnTo>
                  <a:lnTo>
                    <a:pt x="36711" y="43751"/>
                  </a:lnTo>
                  <a:lnTo>
                    <a:pt x="36664" y="43908"/>
                  </a:lnTo>
                  <a:lnTo>
                    <a:pt x="36607" y="44054"/>
                  </a:lnTo>
                  <a:lnTo>
                    <a:pt x="36540" y="44191"/>
                  </a:lnTo>
                  <a:lnTo>
                    <a:pt x="36469" y="44309"/>
                  </a:lnTo>
                  <a:lnTo>
                    <a:pt x="36393" y="44426"/>
                  </a:lnTo>
                  <a:lnTo>
                    <a:pt x="36312" y="44514"/>
                  </a:lnTo>
                  <a:lnTo>
                    <a:pt x="36232" y="44602"/>
                  </a:lnTo>
                  <a:lnTo>
                    <a:pt x="36141" y="44670"/>
                  </a:lnTo>
                  <a:lnTo>
                    <a:pt x="36051" y="44719"/>
                  </a:lnTo>
                  <a:lnTo>
                    <a:pt x="35961" y="44749"/>
                  </a:lnTo>
                  <a:lnTo>
                    <a:pt x="35871" y="44768"/>
                  </a:lnTo>
                  <a:lnTo>
                    <a:pt x="35167" y="44866"/>
                  </a:lnTo>
                  <a:lnTo>
                    <a:pt x="34464" y="44954"/>
                  </a:lnTo>
                  <a:lnTo>
                    <a:pt x="33761" y="45032"/>
                  </a:lnTo>
                  <a:lnTo>
                    <a:pt x="33058" y="45101"/>
                  </a:lnTo>
                  <a:lnTo>
                    <a:pt x="32360" y="45159"/>
                  </a:lnTo>
                  <a:lnTo>
                    <a:pt x="31656" y="45199"/>
                  </a:lnTo>
                  <a:lnTo>
                    <a:pt x="30958" y="45238"/>
                  </a:lnTo>
                  <a:lnTo>
                    <a:pt x="30255" y="45267"/>
                  </a:lnTo>
                  <a:lnTo>
                    <a:pt x="29661" y="45277"/>
                  </a:lnTo>
                  <a:lnTo>
                    <a:pt x="29067" y="45287"/>
                  </a:lnTo>
                  <a:lnTo>
                    <a:pt x="28469" y="45296"/>
                  </a:lnTo>
                  <a:lnTo>
                    <a:pt x="27875" y="45287"/>
                  </a:lnTo>
                  <a:lnTo>
                    <a:pt x="27281" y="45277"/>
                  </a:lnTo>
                  <a:lnTo>
                    <a:pt x="26687" y="45267"/>
                  </a:lnTo>
                  <a:lnTo>
                    <a:pt x="26093" y="45238"/>
                  </a:lnTo>
                  <a:lnTo>
                    <a:pt x="25494" y="45218"/>
                  </a:lnTo>
                  <a:lnTo>
                    <a:pt x="24307" y="45140"/>
                  </a:lnTo>
                  <a:lnTo>
                    <a:pt x="23119" y="45052"/>
                  </a:lnTo>
                  <a:lnTo>
                    <a:pt x="21926" y="44935"/>
                  </a:lnTo>
                  <a:lnTo>
                    <a:pt x="20739" y="44798"/>
                  </a:lnTo>
                  <a:lnTo>
                    <a:pt x="20378" y="44758"/>
                  </a:lnTo>
                  <a:lnTo>
                    <a:pt x="20012" y="44729"/>
                  </a:lnTo>
                  <a:lnTo>
                    <a:pt x="19242" y="44680"/>
                  </a:lnTo>
                  <a:lnTo>
                    <a:pt x="18435" y="44651"/>
                  </a:lnTo>
                  <a:lnTo>
                    <a:pt x="17598" y="44622"/>
                  </a:lnTo>
                  <a:lnTo>
                    <a:pt x="16734" y="44602"/>
                  </a:lnTo>
                  <a:lnTo>
                    <a:pt x="15860" y="44563"/>
                  </a:lnTo>
                  <a:lnTo>
                    <a:pt x="14966" y="44524"/>
                  </a:lnTo>
                  <a:lnTo>
                    <a:pt x="14520" y="44494"/>
                  </a:lnTo>
                  <a:lnTo>
                    <a:pt x="14073" y="44455"/>
                  </a:lnTo>
                  <a:lnTo>
                    <a:pt x="13627" y="44416"/>
                  </a:lnTo>
                  <a:lnTo>
                    <a:pt x="13185" y="44358"/>
                  </a:lnTo>
                  <a:lnTo>
                    <a:pt x="12738" y="44299"/>
                  </a:lnTo>
                  <a:lnTo>
                    <a:pt x="12301" y="44240"/>
                  </a:lnTo>
                  <a:lnTo>
                    <a:pt x="11864" y="44162"/>
                  </a:lnTo>
                  <a:lnTo>
                    <a:pt x="11432" y="44064"/>
                  </a:lnTo>
                  <a:lnTo>
                    <a:pt x="11004" y="43966"/>
                  </a:lnTo>
                  <a:lnTo>
                    <a:pt x="10586" y="43849"/>
                  </a:lnTo>
                  <a:lnTo>
                    <a:pt x="10173" y="43722"/>
                  </a:lnTo>
                  <a:lnTo>
                    <a:pt x="9769" y="43585"/>
                  </a:lnTo>
                  <a:lnTo>
                    <a:pt x="9375" y="43429"/>
                  </a:lnTo>
                  <a:lnTo>
                    <a:pt x="8985" y="43253"/>
                  </a:lnTo>
                  <a:lnTo>
                    <a:pt x="8610" y="43057"/>
                  </a:lnTo>
                  <a:lnTo>
                    <a:pt x="8424" y="42959"/>
                  </a:lnTo>
                  <a:lnTo>
                    <a:pt x="8244" y="42852"/>
                  </a:lnTo>
                  <a:lnTo>
                    <a:pt x="8068" y="42734"/>
                  </a:lnTo>
                  <a:lnTo>
                    <a:pt x="7892" y="42617"/>
                  </a:lnTo>
                  <a:lnTo>
                    <a:pt x="7721" y="42500"/>
                  </a:lnTo>
                  <a:lnTo>
                    <a:pt x="7550" y="42372"/>
                  </a:lnTo>
                  <a:lnTo>
                    <a:pt x="7303" y="42177"/>
                  </a:lnTo>
                  <a:lnTo>
                    <a:pt x="7089" y="41991"/>
                  </a:lnTo>
                  <a:lnTo>
                    <a:pt x="6904" y="41825"/>
                  </a:lnTo>
                  <a:lnTo>
                    <a:pt x="6742" y="41668"/>
                  </a:lnTo>
                  <a:lnTo>
                    <a:pt x="6605" y="41512"/>
                  </a:lnTo>
                  <a:lnTo>
                    <a:pt x="6543" y="41434"/>
                  </a:lnTo>
                  <a:lnTo>
                    <a:pt x="6486" y="41355"/>
                  </a:lnTo>
                  <a:lnTo>
                    <a:pt x="6429" y="41267"/>
                  </a:lnTo>
                  <a:lnTo>
                    <a:pt x="6377" y="41179"/>
                  </a:lnTo>
                  <a:lnTo>
                    <a:pt x="6329" y="41091"/>
                  </a:lnTo>
                  <a:lnTo>
                    <a:pt x="6286" y="41003"/>
                  </a:lnTo>
                  <a:lnTo>
                    <a:pt x="6244" y="40906"/>
                  </a:lnTo>
                  <a:lnTo>
                    <a:pt x="6201" y="40798"/>
                  </a:lnTo>
                  <a:lnTo>
                    <a:pt x="6125" y="40573"/>
                  </a:lnTo>
                  <a:lnTo>
                    <a:pt x="6044" y="40319"/>
                  </a:lnTo>
                  <a:lnTo>
                    <a:pt x="5968" y="40035"/>
                  </a:lnTo>
                  <a:lnTo>
                    <a:pt x="5887" y="39703"/>
                  </a:lnTo>
                  <a:lnTo>
                    <a:pt x="5797" y="39331"/>
                  </a:lnTo>
                  <a:lnTo>
                    <a:pt x="5579" y="38422"/>
                  </a:lnTo>
                  <a:lnTo>
                    <a:pt x="5550" y="38285"/>
                  </a:lnTo>
                  <a:lnTo>
                    <a:pt x="5526" y="38128"/>
                  </a:lnTo>
                  <a:lnTo>
                    <a:pt x="5502" y="37943"/>
                  </a:lnTo>
                  <a:lnTo>
                    <a:pt x="5483" y="37737"/>
                  </a:lnTo>
                  <a:lnTo>
                    <a:pt x="5469" y="37503"/>
                  </a:lnTo>
                  <a:lnTo>
                    <a:pt x="5460" y="37258"/>
                  </a:lnTo>
                  <a:lnTo>
                    <a:pt x="5450" y="36984"/>
                  </a:lnTo>
                  <a:lnTo>
                    <a:pt x="5441" y="36701"/>
                  </a:lnTo>
                  <a:lnTo>
                    <a:pt x="5436" y="36094"/>
                  </a:lnTo>
                  <a:lnTo>
                    <a:pt x="5436" y="35449"/>
                  </a:lnTo>
                  <a:lnTo>
                    <a:pt x="5441" y="34765"/>
                  </a:lnTo>
                  <a:lnTo>
                    <a:pt x="5455" y="34070"/>
                  </a:lnTo>
                  <a:lnTo>
                    <a:pt x="5469" y="33366"/>
                  </a:lnTo>
                  <a:lnTo>
                    <a:pt x="5488" y="32682"/>
                  </a:lnTo>
                  <a:lnTo>
                    <a:pt x="5526" y="31401"/>
                  </a:lnTo>
                  <a:lnTo>
                    <a:pt x="5560" y="30335"/>
                  </a:lnTo>
                  <a:lnTo>
                    <a:pt x="5574" y="29914"/>
                  </a:lnTo>
                  <a:lnTo>
                    <a:pt x="5579" y="29592"/>
                  </a:lnTo>
                  <a:lnTo>
                    <a:pt x="5602" y="21221"/>
                  </a:lnTo>
                  <a:lnTo>
                    <a:pt x="5612" y="17036"/>
                  </a:lnTo>
                  <a:lnTo>
                    <a:pt x="5617" y="12860"/>
                  </a:lnTo>
                  <a:lnTo>
                    <a:pt x="5621" y="12684"/>
                  </a:lnTo>
                  <a:lnTo>
                    <a:pt x="5636" y="12518"/>
                  </a:lnTo>
                  <a:lnTo>
                    <a:pt x="5655" y="12352"/>
                  </a:lnTo>
                  <a:lnTo>
                    <a:pt x="5683" y="12195"/>
                  </a:lnTo>
                  <a:lnTo>
                    <a:pt x="5721" y="12048"/>
                  </a:lnTo>
                  <a:lnTo>
                    <a:pt x="5764" y="11902"/>
                  </a:lnTo>
                  <a:lnTo>
                    <a:pt x="5811" y="11775"/>
                  </a:lnTo>
                  <a:lnTo>
                    <a:pt x="5864" y="11657"/>
                  </a:lnTo>
                  <a:lnTo>
                    <a:pt x="5921" y="11550"/>
                  </a:lnTo>
                  <a:lnTo>
                    <a:pt x="5987" y="11452"/>
                  </a:lnTo>
                  <a:lnTo>
                    <a:pt x="6054" y="11364"/>
                  </a:lnTo>
                  <a:lnTo>
                    <a:pt x="6125" y="11286"/>
                  </a:lnTo>
                  <a:lnTo>
                    <a:pt x="6201" y="11227"/>
                  </a:lnTo>
                  <a:lnTo>
                    <a:pt x="6277" y="11188"/>
                  </a:lnTo>
                  <a:lnTo>
                    <a:pt x="6358" y="11159"/>
                  </a:lnTo>
                  <a:lnTo>
                    <a:pt x="6438" y="11139"/>
                  </a:lnTo>
                  <a:lnTo>
                    <a:pt x="9584" y="11031"/>
                  </a:lnTo>
                  <a:lnTo>
                    <a:pt x="12743" y="10934"/>
                  </a:lnTo>
                  <a:lnTo>
                    <a:pt x="14325" y="10885"/>
                  </a:lnTo>
                  <a:lnTo>
                    <a:pt x="15907" y="10855"/>
                  </a:lnTo>
                  <a:lnTo>
                    <a:pt x="17489" y="10836"/>
                  </a:lnTo>
                  <a:lnTo>
                    <a:pt x="19071" y="10816"/>
                  </a:lnTo>
                  <a:close/>
                  <a:moveTo>
                    <a:pt x="34545" y="52044"/>
                  </a:moveTo>
                  <a:lnTo>
                    <a:pt x="34602" y="52053"/>
                  </a:lnTo>
                  <a:lnTo>
                    <a:pt x="34659" y="52073"/>
                  </a:lnTo>
                  <a:lnTo>
                    <a:pt x="34707" y="52093"/>
                  </a:lnTo>
                  <a:lnTo>
                    <a:pt x="34754" y="52132"/>
                  </a:lnTo>
                  <a:lnTo>
                    <a:pt x="34797" y="52171"/>
                  </a:lnTo>
                  <a:lnTo>
                    <a:pt x="34835" y="52220"/>
                  </a:lnTo>
                  <a:lnTo>
                    <a:pt x="34873" y="52278"/>
                  </a:lnTo>
                  <a:lnTo>
                    <a:pt x="34901" y="52347"/>
                  </a:lnTo>
                  <a:lnTo>
                    <a:pt x="34930" y="52415"/>
                  </a:lnTo>
                  <a:lnTo>
                    <a:pt x="34954" y="52494"/>
                  </a:lnTo>
                  <a:lnTo>
                    <a:pt x="34973" y="52572"/>
                  </a:lnTo>
                  <a:lnTo>
                    <a:pt x="34992" y="52660"/>
                  </a:lnTo>
                  <a:lnTo>
                    <a:pt x="35001" y="52748"/>
                  </a:lnTo>
                  <a:lnTo>
                    <a:pt x="35011" y="52836"/>
                  </a:lnTo>
                  <a:lnTo>
                    <a:pt x="35015" y="52924"/>
                  </a:lnTo>
                  <a:lnTo>
                    <a:pt x="35020" y="53012"/>
                  </a:lnTo>
                  <a:lnTo>
                    <a:pt x="35015" y="53110"/>
                  </a:lnTo>
                  <a:lnTo>
                    <a:pt x="35011" y="53198"/>
                  </a:lnTo>
                  <a:lnTo>
                    <a:pt x="35001" y="53286"/>
                  </a:lnTo>
                  <a:lnTo>
                    <a:pt x="34987" y="53374"/>
                  </a:lnTo>
                  <a:lnTo>
                    <a:pt x="34973" y="53462"/>
                  </a:lnTo>
                  <a:lnTo>
                    <a:pt x="34949" y="53550"/>
                  </a:lnTo>
                  <a:lnTo>
                    <a:pt x="34925" y="53628"/>
                  </a:lnTo>
                  <a:lnTo>
                    <a:pt x="34897" y="53706"/>
                  </a:lnTo>
                  <a:lnTo>
                    <a:pt x="34868" y="53775"/>
                  </a:lnTo>
                  <a:lnTo>
                    <a:pt x="34830" y="53833"/>
                  </a:lnTo>
                  <a:lnTo>
                    <a:pt x="34792" y="53892"/>
                  </a:lnTo>
                  <a:lnTo>
                    <a:pt x="34749" y="53951"/>
                  </a:lnTo>
                  <a:lnTo>
                    <a:pt x="34707" y="53990"/>
                  </a:lnTo>
                  <a:lnTo>
                    <a:pt x="34654" y="54019"/>
                  </a:lnTo>
                  <a:lnTo>
                    <a:pt x="34602" y="54048"/>
                  </a:lnTo>
                  <a:lnTo>
                    <a:pt x="34545" y="54068"/>
                  </a:lnTo>
                  <a:lnTo>
                    <a:pt x="33224" y="54263"/>
                  </a:lnTo>
                  <a:lnTo>
                    <a:pt x="31903" y="54449"/>
                  </a:lnTo>
                  <a:lnTo>
                    <a:pt x="30583" y="54635"/>
                  </a:lnTo>
                  <a:lnTo>
                    <a:pt x="29257" y="54801"/>
                  </a:lnTo>
                  <a:lnTo>
                    <a:pt x="27936" y="54958"/>
                  </a:lnTo>
                  <a:lnTo>
                    <a:pt x="26611" y="55104"/>
                  </a:lnTo>
                  <a:lnTo>
                    <a:pt x="25290" y="55251"/>
                  </a:lnTo>
                  <a:lnTo>
                    <a:pt x="23965" y="55378"/>
                  </a:lnTo>
                  <a:lnTo>
                    <a:pt x="22644" y="55505"/>
                  </a:lnTo>
                  <a:lnTo>
                    <a:pt x="21318" y="55623"/>
                  </a:lnTo>
                  <a:lnTo>
                    <a:pt x="19993" y="55740"/>
                  </a:lnTo>
                  <a:lnTo>
                    <a:pt x="18672" y="55838"/>
                  </a:lnTo>
                  <a:lnTo>
                    <a:pt x="17347" y="55936"/>
                  </a:lnTo>
                  <a:lnTo>
                    <a:pt x="16021" y="56024"/>
                  </a:lnTo>
                  <a:lnTo>
                    <a:pt x="13375" y="56190"/>
                  </a:lnTo>
                  <a:lnTo>
                    <a:pt x="13289" y="56190"/>
                  </a:lnTo>
                  <a:lnTo>
                    <a:pt x="13209" y="56170"/>
                  </a:lnTo>
                  <a:lnTo>
                    <a:pt x="13133" y="56131"/>
                  </a:lnTo>
                  <a:lnTo>
                    <a:pt x="13061" y="56082"/>
                  </a:lnTo>
                  <a:lnTo>
                    <a:pt x="12999" y="56014"/>
                  </a:lnTo>
                  <a:lnTo>
                    <a:pt x="12938" y="55936"/>
                  </a:lnTo>
                  <a:lnTo>
                    <a:pt x="12885" y="55848"/>
                  </a:lnTo>
                  <a:lnTo>
                    <a:pt x="12838" y="55750"/>
                  </a:lnTo>
                  <a:lnTo>
                    <a:pt x="12800" y="55652"/>
                  </a:lnTo>
                  <a:lnTo>
                    <a:pt x="12762" y="55535"/>
                  </a:lnTo>
                  <a:lnTo>
                    <a:pt x="12729" y="55408"/>
                  </a:lnTo>
                  <a:lnTo>
                    <a:pt x="12705" y="55290"/>
                  </a:lnTo>
                  <a:lnTo>
                    <a:pt x="12686" y="55153"/>
                  </a:lnTo>
                  <a:lnTo>
                    <a:pt x="12672" y="55016"/>
                  </a:lnTo>
                  <a:lnTo>
                    <a:pt x="12662" y="54880"/>
                  </a:lnTo>
                  <a:lnTo>
                    <a:pt x="12662" y="54743"/>
                  </a:lnTo>
                  <a:lnTo>
                    <a:pt x="12662" y="54606"/>
                  </a:lnTo>
                  <a:lnTo>
                    <a:pt x="12672" y="54459"/>
                  </a:lnTo>
                  <a:lnTo>
                    <a:pt x="12686" y="54322"/>
                  </a:lnTo>
                  <a:lnTo>
                    <a:pt x="12705" y="54185"/>
                  </a:lnTo>
                  <a:lnTo>
                    <a:pt x="12729" y="54048"/>
                  </a:lnTo>
                  <a:lnTo>
                    <a:pt x="12762" y="53921"/>
                  </a:lnTo>
                  <a:lnTo>
                    <a:pt x="12800" y="53804"/>
                  </a:lnTo>
                  <a:lnTo>
                    <a:pt x="12838" y="53687"/>
                  </a:lnTo>
                  <a:lnTo>
                    <a:pt x="12885" y="53589"/>
                  </a:lnTo>
                  <a:lnTo>
                    <a:pt x="12938" y="53491"/>
                  </a:lnTo>
                  <a:lnTo>
                    <a:pt x="12999" y="53403"/>
                  </a:lnTo>
                  <a:lnTo>
                    <a:pt x="13061" y="53325"/>
                  </a:lnTo>
                  <a:lnTo>
                    <a:pt x="13133" y="53266"/>
                  </a:lnTo>
                  <a:lnTo>
                    <a:pt x="13209" y="53217"/>
                  </a:lnTo>
                  <a:lnTo>
                    <a:pt x="13289" y="53188"/>
                  </a:lnTo>
                  <a:lnTo>
                    <a:pt x="13375" y="53168"/>
                  </a:lnTo>
                  <a:lnTo>
                    <a:pt x="15484" y="52963"/>
                  </a:lnTo>
                  <a:lnTo>
                    <a:pt x="17598" y="52787"/>
                  </a:lnTo>
                  <a:lnTo>
                    <a:pt x="19713" y="52621"/>
                  </a:lnTo>
                  <a:lnTo>
                    <a:pt x="21827" y="52474"/>
                  </a:lnTo>
                  <a:lnTo>
                    <a:pt x="23936" y="52347"/>
                  </a:lnTo>
                  <a:lnTo>
                    <a:pt x="24996" y="52288"/>
                  </a:lnTo>
                  <a:lnTo>
                    <a:pt x="26055" y="52239"/>
                  </a:lnTo>
                  <a:lnTo>
                    <a:pt x="27110" y="52190"/>
                  </a:lnTo>
                  <a:lnTo>
                    <a:pt x="28169" y="52161"/>
                  </a:lnTo>
                  <a:lnTo>
                    <a:pt x="29224" y="52122"/>
                  </a:lnTo>
                  <a:lnTo>
                    <a:pt x="30283" y="52102"/>
                  </a:lnTo>
                  <a:lnTo>
                    <a:pt x="31352" y="52073"/>
                  </a:lnTo>
                  <a:lnTo>
                    <a:pt x="32421" y="52053"/>
                  </a:lnTo>
                  <a:lnTo>
                    <a:pt x="33486" y="52053"/>
                  </a:lnTo>
                  <a:lnTo>
                    <a:pt x="34545" y="52044"/>
                  </a:lnTo>
                  <a:close/>
                  <a:moveTo>
                    <a:pt x="6738" y="51212"/>
                  </a:moveTo>
                  <a:lnTo>
                    <a:pt x="6861" y="51232"/>
                  </a:lnTo>
                  <a:lnTo>
                    <a:pt x="6990" y="51261"/>
                  </a:lnTo>
                  <a:lnTo>
                    <a:pt x="7113" y="51291"/>
                  </a:lnTo>
                  <a:lnTo>
                    <a:pt x="7237" y="51340"/>
                  </a:lnTo>
                  <a:lnTo>
                    <a:pt x="7360" y="51398"/>
                  </a:lnTo>
                  <a:lnTo>
                    <a:pt x="7479" y="51467"/>
                  </a:lnTo>
                  <a:lnTo>
                    <a:pt x="7593" y="51545"/>
                  </a:lnTo>
                  <a:lnTo>
                    <a:pt x="7707" y="51633"/>
                  </a:lnTo>
                  <a:lnTo>
                    <a:pt x="7821" y="51731"/>
                  </a:lnTo>
                  <a:lnTo>
                    <a:pt x="7925" y="51838"/>
                  </a:lnTo>
                  <a:lnTo>
                    <a:pt x="8025" y="51965"/>
                  </a:lnTo>
                  <a:lnTo>
                    <a:pt x="8125" y="52102"/>
                  </a:lnTo>
                  <a:lnTo>
                    <a:pt x="8215" y="52249"/>
                  </a:lnTo>
                  <a:lnTo>
                    <a:pt x="8301" y="52406"/>
                  </a:lnTo>
                  <a:lnTo>
                    <a:pt x="8377" y="52572"/>
                  </a:lnTo>
                  <a:lnTo>
                    <a:pt x="8448" y="52758"/>
                  </a:lnTo>
                  <a:lnTo>
                    <a:pt x="8510" y="52943"/>
                  </a:lnTo>
                  <a:lnTo>
                    <a:pt x="8567" y="53149"/>
                  </a:lnTo>
                  <a:lnTo>
                    <a:pt x="8610" y="53374"/>
                  </a:lnTo>
                  <a:lnTo>
                    <a:pt x="8648" y="53599"/>
                  </a:lnTo>
                  <a:lnTo>
                    <a:pt x="8676" y="53843"/>
                  </a:lnTo>
                  <a:lnTo>
                    <a:pt x="8728" y="54117"/>
                  </a:lnTo>
                  <a:lnTo>
                    <a:pt x="8776" y="54381"/>
                  </a:lnTo>
                  <a:lnTo>
                    <a:pt x="8819" y="54645"/>
                  </a:lnTo>
                  <a:lnTo>
                    <a:pt x="8861" y="54909"/>
                  </a:lnTo>
                  <a:lnTo>
                    <a:pt x="8880" y="55114"/>
                  </a:lnTo>
                  <a:lnTo>
                    <a:pt x="8895" y="55320"/>
                  </a:lnTo>
                  <a:lnTo>
                    <a:pt x="8904" y="55525"/>
                  </a:lnTo>
                  <a:lnTo>
                    <a:pt x="8914" y="55730"/>
                  </a:lnTo>
                  <a:lnTo>
                    <a:pt x="8918" y="55945"/>
                  </a:lnTo>
                  <a:lnTo>
                    <a:pt x="8918" y="56151"/>
                  </a:lnTo>
                  <a:lnTo>
                    <a:pt x="8914" y="56356"/>
                  </a:lnTo>
                  <a:lnTo>
                    <a:pt x="8904" y="56562"/>
                  </a:lnTo>
                  <a:lnTo>
                    <a:pt x="8895" y="56767"/>
                  </a:lnTo>
                  <a:lnTo>
                    <a:pt x="8880" y="56972"/>
                  </a:lnTo>
                  <a:lnTo>
                    <a:pt x="8861" y="57178"/>
                  </a:lnTo>
                  <a:lnTo>
                    <a:pt x="8838" y="57383"/>
                  </a:lnTo>
                  <a:lnTo>
                    <a:pt x="8809" y="57588"/>
                  </a:lnTo>
                  <a:lnTo>
                    <a:pt x="8776" y="57784"/>
                  </a:lnTo>
                  <a:lnTo>
                    <a:pt x="8743" y="57979"/>
                  </a:lnTo>
                  <a:lnTo>
                    <a:pt x="8700" y="58175"/>
                  </a:lnTo>
                  <a:lnTo>
                    <a:pt x="8667" y="58341"/>
                  </a:lnTo>
                  <a:lnTo>
                    <a:pt x="8624" y="58498"/>
                  </a:lnTo>
                  <a:lnTo>
                    <a:pt x="8586" y="58654"/>
                  </a:lnTo>
                  <a:lnTo>
                    <a:pt x="8538" y="58801"/>
                  </a:lnTo>
                  <a:lnTo>
                    <a:pt x="8496" y="58938"/>
                  </a:lnTo>
                  <a:lnTo>
                    <a:pt x="8448" y="59075"/>
                  </a:lnTo>
                  <a:lnTo>
                    <a:pt x="8396" y="59202"/>
                  </a:lnTo>
                  <a:lnTo>
                    <a:pt x="8344" y="59329"/>
                  </a:lnTo>
                  <a:lnTo>
                    <a:pt x="8291" y="59446"/>
                  </a:lnTo>
                  <a:lnTo>
                    <a:pt x="8239" y="59554"/>
                  </a:lnTo>
                  <a:lnTo>
                    <a:pt x="8182" y="59661"/>
                  </a:lnTo>
                  <a:lnTo>
                    <a:pt x="8125" y="59769"/>
                  </a:lnTo>
                  <a:lnTo>
                    <a:pt x="8063" y="59867"/>
                  </a:lnTo>
                  <a:lnTo>
                    <a:pt x="8001" y="59955"/>
                  </a:lnTo>
                  <a:lnTo>
                    <a:pt x="7940" y="60043"/>
                  </a:lnTo>
                  <a:lnTo>
                    <a:pt x="7878" y="60121"/>
                  </a:lnTo>
                  <a:lnTo>
                    <a:pt x="7745" y="60268"/>
                  </a:lnTo>
                  <a:lnTo>
                    <a:pt x="7612" y="60395"/>
                  </a:lnTo>
                  <a:lnTo>
                    <a:pt x="7474" y="60493"/>
                  </a:lnTo>
                  <a:lnTo>
                    <a:pt x="7332" y="60581"/>
                  </a:lnTo>
                  <a:lnTo>
                    <a:pt x="7184" y="60639"/>
                  </a:lnTo>
                  <a:lnTo>
                    <a:pt x="7037" y="60688"/>
                  </a:lnTo>
                  <a:lnTo>
                    <a:pt x="6890" y="60708"/>
                  </a:lnTo>
                  <a:lnTo>
                    <a:pt x="6742" y="60717"/>
                  </a:lnTo>
                  <a:lnTo>
                    <a:pt x="6624" y="60708"/>
                  </a:lnTo>
                  <a:lnTo>
                    <a:pt x="6510" y="60678"/>
                  </a:lnTo>
                  <a:lnTo>
                    <a:pt x="6396" y="60649"/>
                  </a:lnTo>
                  <a:lnTo>
                    <a:pt x="6277" y="60600"/>
                  </a:lnTo>
                  <a:lnTo>
                    <a:pt x="6163" y="60541"/>
                  </a:lnTo>
                  <a:lnTo>
                    <a:pt x="6049" y="60483"/>
                  </a:lnTo>
                  <a:lnTo>
                    <a:pt x="5940" y="60405"/>
                  </a:lnTo>
                  <a:lnTo>
                    <a:pt x="5826" y="60317"/>
                  </a:lnTo>
                  <a:lnTo>
                    <a:pt x="5716" y="60209"/>
                  </a:lnTo>
                  <a:lnTo>
                    <a:pt x="5612" y="60101"/>
                  </a:lnTo>
                  <a:lnTo>
                    <a:pt x="5507" y="59984"/>
                  </a:lnTo>
                  <a:lnTo>
                    <a:pt x="5403" y="59847"/>
                  </a:lnTo>
                  <a:lnTo>
                    <a:pt x="5303" y="59701"/>
                  </a:lnTo>
                  <a:lnTo>
                    <a:pt x="5208" y="59554"/>
                  </a:lnTo>
                  <a:lnTo>
                    <a:pt x="5113" y="59388"/>
                  </a:lnTo>
                  <a:lnTo>
                    <a:pt x="5023" y="59212"/>
                  </a:lnTo>
                  <a:lnTo>
                    <a:pt x="4918" y="58996"/>
                  </a:lnTo>
                  <a:lnTo>
                    <a:pt x="4823" y="58781"/>
                  </a:lnTo>
                  <a:lnTo>
                    <a:pt x="4733" y="58547"/>
                  </a:lnTo>
                  <a:lnTo>
                    <a:pt x="4652" y="58312"/>
                  </a:lnTo>
                  <a:lnTo>
                    <a:pt x="4581" y="58067"/>
                  </a:lnTo>
                  <a:lnTo>
                    <a:pt x="4514" y="57813"/>
                  </a:lnTo>
                  <a:lnTo>
                    <a:pt x="4457" y="57559"/>
                  </a:lnTo>
                  <a:lnTo>
                    <a:pt x="4405" y="57295"/>
                  </a:lnTo>
                  <a:lnTo>
                    <a:pt x="4362" y="57031"/>
                  </a:lnTo>
                  <a:lnTo>
                    <a:pt x="4324" y="56767"/>
                  </a:lnTo>
                  <a:lnTo>
                    <a:pt x="4296" y="56493"/>
                  </a:lnTo>
                  <a:lnTo>
                    <a:pt x="4277" y="56229"/>
                  </a:lnTo>
                  <a:lnTo>
                    <a:pt x="4262" y="55955"/>
                  </a:lnTo>
                  <a:lnTo>
                    <a:pt x="4258" y="55681"/>
                  </a:lnTo>
                  <a:lnTo>
                    <a:pt x="4262" y="55417"/>
                  </a:lnTo>
                  <a:lnTo>
                    <a:pt x="4272" y="55144"/>
                  </a:lnTo>
                  <a:lnTo>
                    <a:pt x="4286" y="54880"/>
                  </a:lnTo>
                  <a:lnTo>
                    <a:pt x="4315" y="54616"/>
                  </a:lnTo>
                  <a:lnTo>
                    <a:pt x="4348" y="54351"/>
                  </a:lnTo>
                  <a:lnTo>
                    <a:pt x="4386" y="54097"/>
                  </a:lnTo>
                  <a:lnTo>
                    <a:pt x="4434" y="53853"/>
                  </a:lnTo>
                  <a:lnTo>
                    <a:pt x="4491" y="53608"/>
                  </a:lnTo>
                  <a:lnTo>
                    <a:pt x="4557" y="53374"/>
                  </a:lnTo>
                  <a:lnTo>
                    <a:pt x="4628" y="53139"/>
                  </a:lnTo>
                  <a:lnTo>
                    <a:pt x="4704" y="52924"/>
                  </a:lnTo>
                  <a:lnTo>
                    <a:pt x="4795" y="52709"/>
                  </a:lnTo>
                  <a:lnTo>
                    <a:pt x="4890" y="52503"/>
                  </a:lnTo>
                  <a:lnTo>
                    <a:pt x="4994" y="52318"/>
                  </a:lnTo>
                  <a:lnTo>
                    <a:pt x="5103" y="52132"/>
                  </a:lnTo>
                  <a:lnTo>
                    <a:pt x="5222" y="51965"/>
                  </a:lnTo>
                  <a:lnTo>
                    <a:pt x="5350" y="51809"/>
                  </a:lnTo>
                  <a:lnTo>
                    <a:pt x="5483" y="51662"/>
                  </a:lnTo>
                  <a:lnTo>
                    <a:pt x="5579" y="51584"/>
                  </a:lnTo>
                  <a:lnTo>
                    <a:pt x="5678" y="51506"/>
                  </a:lnTo>
                  <a:lnTo>
                    <a:pt x="5783" y="51437"/>
                  </a:lnTo>
                  <a:lnTo>
                    <a:pt x="5892" y="51379"/>
                  </a:lnTo>
                  <a:lnTo>
                    <a:pt x="6006" y="51330"/>
                  </a:lnTo>
                  <a:lnTo>
                    <a:pt x="6125" y="51281"/>
                  </a:lnTo>
                  <a:lnTo>
                    <a:pt x="6244" y="51252"/>
                  </a:lnTo>
                  <a:lnTo>
                    <a:pt x="6362" y="51232"/>
                  </a:lnTo>
                  <a:lnTo>
                    <a:pt x="6486" y="51212"/>
                  </a:lnTo>
                  <a:close/>
                  <a:moveTo>
                    <a:pt x="19760" y="65157"/>
                  </a:moveTo>
                  <a:lnTo>
                    <a:pt x="21105" y="65177"/>
                  </a:lnTo>
                  <a:lnTo>
                    <a:pt x="22449" y="65196"/>
                  </a:lnTo>
                  <a:lnTo>
                    <a:pt x="23794" y="65226"/>
                  </a:lnTo>
                  <a:lnTo>
                    <a:pt x="25138" y="65265"/>
                  </a:lnTo>
                  <a:lnTo>
                    <a:pt x="26483" y="65304"/>
                  </a:lnTo>
                  <a:lnTo>
                    <a:pt x="27827" y="65362"/>
                  </a:lnTo>
                  <a:lnTo>
                    <a:pt x="29172" y="65421"/>
                  </a:lnTo>
                  <a:lnTo>
                    <a:pt x="30516" y="65480"/>
                  </a:lnTo>
                  <a:lnTo>
                    <a:pt x="31861" y="65558"/>
                  </a:lnTo>
                  <a:lnTo>
                    <a:pt x="33205" y="65636"/>
                  </a:lnTo>
                  <a:lnTo>
                    <a:pt x="34545" y="65724"/>
                  </a:lnTo>
                  <a:lnTo>
                    <a:pt x="34597" y="65734"/>
                  </a:lnTo>
                  <a:lnTo>
                    <a:pt x="34650" y="65754"/>
                  </a:lnTo>
                  <a:lnTo>
                    <a:pt x="34692" y="65783"/>
                  </a:lnTo>
                  <a:lnTo>
                    <a:pt x="34735" y="65812"/>
                  </a:lnTo>
                  <a:lnTo>
                    <a:pt x="34778" y="65851"/>
                  </a:lnTo>
                  <a:lnTo>
                    <a:pt x="34811" y="65900"/>
                  </a:lnTo>
                  <a:lnTo>
                    <a:pt x="34844" y="65959"/>
                  </a:lnTo>
                  <a:lnTo>
                    <a:pt x="34873" y="66018"/>
                  </a:lnTo>
                  <a:lnTo>
                    <a:pt x="34901" y="66086"/>
                  </a:lnTo>
                  <a:lnTo>
                    <a:pt x="34920" y="66155"/>
                  </a:lnTo>
                  <a:lnTo>
                    <a:pt x="34939" y="66233"/>
                  </a:lnTo>
                  <a:lnTo>
                    <a:pt x="34954" y="66311"/>
                  </a:lnTo>
                  <a:lnTo>
                    <a:pt x="34968" y="66389"/>
                  </a:lnTo>
                  <a:lnTo>
                    <a:pt x="34977" y="66477"/>
                  </a:lnTo>
                  <a:lnTo>
                    <a:pt x="34982" y="66555"/>
                  </a:lnTo>
                  <a:lnTo>
                    <a:pt x="34982" y="66643"/>
                  </a:lnTo>
                  <a:lnTo>
                    <a:pt x="34982" y="66731"/>
                  </a:lnTo>
                  <a:lnTo>
                    <a:pt x="34977" y="66810"/>
                  </a:lnTo>
                  <a:lnTo>
                    <a:pt x="34968" y="66898"/>
                  </a:lnTo>
                  <a:lnTo>
                    <a:pt x="34954" y="66976"/>
                  </a:lnTo>
                  <a:lnTo>
                    <a:pt x="34939" y="67054"/>
                  </a:lnTo>
                  <a:lnTo>
                    <a:pt x="34920" y="67132"/>
                  </a:lnTo>
                  <a:lnTo>
                    <a:pt x="34901" y="67201"/>
                  </a:lnTo>
                  <a:lnTo>
                    <a:pt x="34873" y="67269"/>
                  </a:lnTo>
                  <a:lnTo>
                    <a:pt x="34844" y="67338"/>
                  </a:lnTo>
                  <a:lnTo>
                    <a:pt x="34811" y="67396"/>
                  </a:lnTo>
                  <a:lnTo>
                    <a:pt x="34778" y="67445"/>
                  </a:lnTo>
                  <a:lnTo>
                    <a:pt x="34735" y="67484"/>
                  </a:lnTo>
                  <a:lnTo>
                    <a:pt x="34692" y="67524"/>
                  </a:lnTo>
                  <a:lnTo>
                    <a:pt x="34650" y="67553"/>
                  </a:lnTo>
                  <a:lnTo>
                    <a:pt x="34597" y="67572"/>
                  </a:lnTo>
                  <a:lnTo>
                    <a:pt x="34545" y="67582"/>
                  </a:lnTo>
                  <a:lnTo>
                    <a:pt x="33205" y="67670"/>
                  </a:lnTo>
                  <a:lnTo>
                    <a:pt x="31861" y="67748"/>
                  </a:lnTo>
                  <a:lnTo>
                    <a:pt x="30516" y="67827"/>
                  </a:lnTo>
                  <a:lnTo>
                    <a:pt x="29172" y="67895"/>
                  </a:lnTo>
                  <a:lnTo>
                    <a:pt x="27827" y="67954"/>
                  </a:lnTo>
                  <a:lnTo>
                    <a:pt x="26483" y="68003"/>
                  </a:lnTo>
                  <a:lnTo>
                    <a:pt x="25138" y="68052"/>
                  </a:lnTo>
                  <a:lnTo>
                    <a:pt x="23794" y="68081"/>
                  </a:lnTo>
                  <a:lnTo>
                    <a:pt x="22449" y="68110"/>
                  </a:lnTo>
                  <a:lnTo>
                    <a:pt x="21105" y="68140"/>
                  </a:lnTo>
                  <a:lnTo>
                    <a:pt x="19760" y="68149"/>
                  </a:lnTo>
                  <a:lnTo>
                    <a:pt x="18416" y="68159"/>
                  </a:lnTo>
                  <a:lnTo>
                    <a:pt x="17066" y="68149"/>
                  </a:lnTo>
                  <a:lnTo>
                    <a:pt x="15722" y="68140"/>
                  </a:lnTo>
                  <a:lnTo>
                    <a:pt x="14377" y="68130"/>
                  </a:lnTo>
                  <a:lnTo>
                    <a:pt x="13033" y="68100"/>
                  </a:lnTo>
                  <a:lnTo>
                    <a:pt x="12952" y="68091"/>
                  </a:lnTo>
                  <a:lnTo>
                    <a:pt x="12876" y="68061"/>
                  </a:lnTo>
                  <a:lnTo>
                    <a:pt x="12805" y="68022"/>
                  </a:lnTo>
                  <a:lnTo>
                    <a:pt x="12738" y="67964"/>
                  </a:lnTo>
                  <a:lnTo>
                    <a:pt x="12681" y="67905"/>
                  </a:lnTo>
                  <a:lnTo>
                    <a:pt x="12624" y="67827"/>
                  </a:lnTo>
                  <a:lnTo>
                    <a:pt x="12577" y="67739"/>
                  </a:lnTo>
                  <a:lnTo>
                    <a:pt x="12529" y="67641"/>
                  </a:lnTo>
                  <a:lnTo>
                    <a:pt x="12491" y="67533"/>
                  </a:lnTo>
                  <a:lnTo>
                    <a:pt x="12458" y="67426"/>
                  </a:lnTo>
                  <a:lnTo>
                    <a:pt x="12429" y="67308"/>
                  </a:lnTo>
                  <a:lnTo>
                    <a:pt x="12406" y="67181"/>
                  </a:lnTo>
                  <a:lnTo>
                    <a:pt x="12387" y="67054"/>
                  </a:lnTo>
                  <a:lnTo>
                    <a:pt x="12372" y="66917"/>
                  </a:lnTo>
                  <a:lnTo>
                    <a:pt x="12363" y="66790"/>
                  </a:lnTo>
                  <a:lnTo>
                    <a:pt x="12363" y="66653"/>
                  </a:lnTo>
                  <a:lnTo>
                    <a:pt x="12363" y="66516"/>
                  </a:lnTo>
                  <a:lnTo>
                    <a:pt x="12372" y="66389"/>
                  </a:lnTo>
                  <a:lnTo>
                    <a:pt x="12382" y="66252"/>
                  </a:lnTo>
                  <a:lnTo>
                    <a:pt x="12401" y="66125"/>
                  </a:lnTo>
                  <a:lnTo>
                    <a:pt x="12425" y="66008"/>
                  </a:lnTo>
                  <a:lnTo>
                    <a:pt x="12453" y="65890"/>
                  </a:lnTo>
                  <a:lnTo>
                    <a:pt x="12486" y="65773"/>
                  </a:lnTo>
                  <a:lnTo>
                    <a:pt x="12529" y="65666"/>
                  </a:lnTo>
                  <a:lnTo>
                    <a:pt x="12572" y="65568"/>
                  </a:lnTo>
                  <a:lnTo>
                    <a:pt x="12619" y="65480"/>
                  </a:lnTo>
                  <a:lnTo>
                    <a:pt x="12676" y="65411"/>
                  </a:lnTo>
                  <a:lnTo>
                    <a:pt x="12738" y="65343"/>
                  </a:lnTo>
                  <a:lnTo>
                    <a:pt x="12805" y="65284"/>
                  </a:lnTo>
                  <a:lnTo>
                    <a:pt x="12871" y="65245"/>
                  </a:lnTo>
                  <a:lnTo>
                    <a:pt x="12952" y="65226"/>
                  </a:lnTo>
                  <a:lnTo>
                    <a:pt x="13033" y="65206"/>
                  </a:lnTo>
                  <a:lnTo>
                    <a:pt x="14377" y="65186"/>
                  </a:lnTo>
                  <a:lnTo>
                    <a:pt x="15722" y="65167"/>
                  </a:lnTo>
                  <a:lnTo>
                    <a:pt x="17066" y="65157"/>
                  </a:lnTo>
                  <a:close/>
                  <a:moveTo>
                    <a:pt x="6624" y="63025"/>
                  </a:moveTo>
                  <a:lnTo>
                    <a:pt x="6733" y="63035"/>
                  </a:lnTo>
                  <a:lnTo>
                    <a:pt x="6838" y="63055"/>
                  </a:lnTo>
                  <a:lnTo>
                    <a:pt x="6947" y="63084"/>
                  </a:lnTo>
                  <a:lnTo>
                    <a:pt x="7051" y="63133"/>
                  </a:lnTo>
                  <a:lnTo>
                    <a:pt x="7156" y="63192"/>
                  </a:lnTo>
                  <a:lnTo>
                    <a:pt x="7260" y="63260"/>
                  </a:lnTo>
                  <a:lnTo>
                    <a:pt x="7365" y="63338"/>
                  </a:lnTo>
                  <a:lnTo>
                    <a:pt x="7469" y="63436"/>
                  </a:lnTo>
                  <a:lnTo>
                    <a:pt x="7517" y="63485"/>
                  </a:lnTo>
                  <a:lnTo>
                    <a:pt x="7560" y="63544"/>
                  </a:lnTo>
                  <a:lnTo>
                    <a:pt x="7598" y="63602"/>
                  </a:lnTo>
                  <a:lnTo>
                    <a:pt x="7631" y="63661"/>
                  </a:lnTo>
                  <a:lnTo>
                    <a:pt x="7659" y="63729"/>
                  </a:lnTo>
                  <a:lnTo>
                    <a:pt x="7683" y="63798"/>
                  </a:lnTo>
                  <a:lnTo>
                    <a:pt x="7702" y="63876"/>
                  </a:lnTo>
                  <a:lnTo>
                    <a:pt x="7721" y="63954"/>
                  </a:lnTo>
                  <a:lnTo>
                    <a:pt x="7735" y="64033"/>
                  </a:lnTo>
                  <a:lnTo>
                    <a:pt x="7740" y="64111"/>
                  </a:lnTo>
                  <a:lnTo>
                    <a:pt x="7745" y="64199"/>
                  </a:lnTo>
                  <a:lnTo>
                    <a:pt x="7750" y="64277"/>
                  </a:lnTo>
                  <a:lnTo>
                    <a:pt x="7745" y="64365"/>
                  </a:lnTo>
                  <a:lnTo>
                    <a:pt x="7740" y="64443"/>
                  </a:lnTo>
                  <a:lnTo>
                    <a:pt x="7735" y="64531"/>
                  </a:lnTo>
                  <a:lnTo>
                    <a:pt x="7721" y="64609"/>
                  </a:lnTo>
                  <a:lnTo>
                    <a:pt x="7849" y="64756"/>
                  </a:lnTo>
                  <a:lnTo>
                    <a:pt x="7973" y="64913"/>
                  </a:lnTo>
                  <a:lnTo>
                    <a:pt x="8092" y="65089"/>
                  </a:lnTo>
                  <a:lnTo>
                    <a:pt x="8206" y="65284"/>
                  </a:lnTo>
                  <a:lnTo>
                    <a:pt x="8315" y="65490"/>
                  </a:lnTo>
                  <a:lnTo>
                    <a:pt x="8415" y="65705"/>
                  </a:lnTo>
                  <a:lnTo>
                    <a:pt x="8515" y="65939"/>
                  </a:lnTo>
                  <a:lnTo>
                    <a:pt x="8605" y="66184"/>
                  </a:lnTo>
                  <a:lnTo>
                    <a:pt x="8690" y="66438"/>
                  </a:lnTo>
                  <a:lnTo>
                    <a:pt x="8766" y="66702"/>
                  </a:lnTo>
                  <a:lnTo>
                    <a:pt x="8838" y="66976"/>
                  </a:lnTo>
                  <a:lnTo>
                    <a:pt x="8899" y="67260"/>
                  </a:lnTo>
                  <a:lnTo>
                    <a:pt x="8952" y="67553"/>
                  </a:lnTo>
                  <a:lnTo>
                    <a:pt x="8994" y="67846"/>
                  </a:lnTo>
                  <a:lnTo>
                    <a:pt x="9032" y="68149"/>
                  </a:lnTo>
                  <a:lnTo>
                    <a:pt x="9061" y="68453"/>
                  </a:lnTo>
                  <a:lnTo>
                    <a:pt x="9075" y="68746"/>
                  </a:lnTo>
                  <a:lnTo>
                    <a:pt x="9085" y="69029"/>
                  </a:lnTo>
                  <a:lnTo>
                    <a:pt x="9085" y="69313"/>
                  </a:lnTo>
                  <a:lnTo>
                    <a:pt x="9075" y="69587"/>
                  </a:lnTo>
                  <a:lnTo>
                    <a:pt x="9061" y="69851"/>
                  </a:lnTo>
                  <a:lnTo>
                    <a:pt x="9032" y="70115"/>
                  </a:lnTo>
                  <a:lnTo>
                    <a:pt x="9004" y="70369"/>
                  </a:lnTo>
                  <a:lnTo>
                    <a:pt x="8966" y="70614"/>
                  </a:lnTo>
                  <a:lnTo>
                    <a:pt x="8918" y="70858"/>
                  </a:lnTo>
                  <a:lnTo>
                    <a:pt x="8866" y="71093"/>
                  </a:lnTo>
                  <a:lnTo>
                    <a:pt x="8809" y="71318"/>
                  </a:lnTo>
                  <a:lnTo>
                    <a:pt x="8743" y="71533"/>
                  </a:lnTo>
                  <a:lnTo>
                    <a:pt x="8671" y="71738"/>
                  </a:lnTo>
                  <a:lnTo>
                    <a:pt x="8595" y="71934"/>
                  </a:lnTo>
                  <a:lnTo>
                    <a:pt x="8515" y="72129"/>
                  </a:lnTo>
                  <a:lnTo>
                    <a:pt x="8429" y="72305"/>
                  </a:lnTo>
                  <a:lnTo>
                    <a:pt x="8334" y="72481"/>
                  </a:lnTo>
                  <a:lnTo>
                    <a:pt x="8239" y="72638"/>
                  </a:lnTo>
                  <a:lnTo>
                    <a:pt x="8139" y="72794"/>
                  </a:lnTo>
                  <a:lnTo>
                    <a:pt x="8035" y="72931"/>
                  </a:lnTo>
                  <a:lnTo>
                    <a:pt x="7925" y="73068"/>
                  </a:lnTo>
                  <a:lnTo>
                    <a:pt x="7811" y="73185"/>
                  </a:lnTo>
                  <a:lnTo>
                    <a:pt x="7697" y="73293"/>
                  </a:lnTo>
                  <a:lnTo>
                    <a:pt x="7579" y="73391"/>
                  </a:lnTo>
                  <a:lnTo>
                    <a:pt x="7455" y="73469"/>
                  </a:lnTo>
                  <a:lnTo>
                    <a:pt x="7332" y="73547"/>
                  </a:lnTo>
                  <a:lnTo>
                    <a:pt x="7203" y="73606"/>
                  </a:lnTo>
                  <a:lnTo>
                    <a:pt x="7075" y="73655"/>
                  </a:lnTo>
                  <a:lnTo>
                    <a:pt x="6947" y="73684"/>
                  </a:lnTo>
                  <a:lnTo>
                    <a:pt x="6814" y="73714"/>
                  </a:lnTo>
                  <a:lnTo>
                    <a:pt x="6681" y="73723"/>
                  </a:lnTo>
                  <a:lnTo>
                    <a:pt x="6543" y="73714"/>
                  </a:lnTo>
                  <a:lnTo>
                    <a:pt x="6415" y="73694"/>
                  </a:lnTo>
                  <a:lnTo>
                    <a:pt x="6291" y="73665"/>
                  </a:lnTo>
                  <a:lnTo>
                    <a:pt x="6168" y="73626"/>
                  </a:lnTo>
                  <a:lnTo>
                    <a:pt x="6044" y="73577"/>
                  </a:lnTo>
                  <a:lnTo>
                    <a:pt x="5921" y="73518"/>
                  </a:lnTo>
                  <a:lnTo>
                    <a:pt x="5802" y="73440"/>
                  </a:lnTo>
                  <a:lnTo>
                    <a:pt x="5688" y="73361"/>
                  </a:lnTo>
                  <a:lnTo>
                    <a:pt x="5574" y="73273"/>
                  </a:lnTo>
                  <a:lnTo>
                    <a:pt x="5460" y="73166"/>
                  </a:lnTo>
                  <a:lnTo>
                    <a:pt x="5350" y="73058"/>
                  </a:lnTo>
                  <a:lnTo>
                    <a:pt x="5246" y="72941"/>
                  </a:lnTo>
                  <a:lnTo>
                    <a:pt x="5141" y="72814"/>
                  </a:lnTo>
                  <a:lnTo>
                    <a:pt x="5042" y="72677"/>
                  </a:lnTo>
                  <a:lnTo>
                    <a:pt x="4942" y="72530"/>
                  </a:lnTo>
                  <a:lnTo>
                    <a:pt x="4852" y="72384"/>
                  </a:lnTo>
                  <a:lnTo>
                    <a:pt x="4761" y="72217"/>
                  </a:lnTo>
                  <a:lnTo>
                    <a:pt x="4676" y="72051"/>
                  </a:lnTo>
                  <a:lnTo>
                    <a:pt x="4595" y="71875"/>
                  </a:lnTo>
                  <a:lnTo>
                    <a:pt x="4519" y="71689"/>
                  </a:lnTo>
                  <a:lnTo>
                    <a:pt x="4448" y="71504"/>
                  </a:lnTo>
                  <a:lnTo>
                    <a:pt x="4381" y="71308"/>
                  </a:lnTo>
                  <a:lnTo>
                    <a:pt x="4315" y="71103"/>
                  </a:lnTo>
                  <a:lnTo>
                    <a:pt x="4258" y="70887"/>
                  </a:lnTo>
                  <a:lnTo>
                    <a:pt x="4205" y="70672"/>
                  </a:lnTo>
                  <a:lnTo>
                    <a:pt x="4163" y="70447"/>
                  </a:lnTo>
                  <a:lnTo>
                    <a:pt x="4120" y="70213"/>
                  </a:lnTo>
                  <a:lnTo>
                    <a:pt x="4087" y="69978"/>
                  </a:lnTo>
                  <a:lnTo>
                    <a:pt x="4053" y="69743"/>
                  </a:lnTo>
                  <a:lnTo>
                    <a:pt x="4034" y="69489"/>
                  </a:lnTo>
                  <a:lnTo>
                    <a:pt x="4015" y="69245"/>
                  </a:lnTo>
                  <a:lnTo>
                    <a:pt x="4006" y="68990"/>
                  </a:lnTo>
                  <a:lnTo>
                    <a:pt x="4001" y="68726"/>
                  </a:lnTo>
                  <a:lnTo>
                    <a:pt x="4006" y="68560"/>
                  </a:lnTo>
                  <a:lnTo>
                    <a:pt x="4011" y="68394"/>
                  </a:lnTo>
                  <a:lnTo>
                    <a:pt x="4030" y="68042"/>
                  </a:lnTo>
                  <a:lnTo>
                    <a:pt x="4049" y="67807"/>
                  </a:lnTo>
                  <a:lnTo>
                    <a:pt x="4072" y="67572"/>
                  </a:lnTo>
                  <a:lnTo>
                    <a:pt x="4101" y="67338"/>
                  </a:lnTo>
                  <a:lnTo>
                    <a:pt x="4134" y="67113"/>
                  </a:lnTo>
                  <a:lnTo>
                    <a:pt x="4177" y="66878"/>
                  </a:lnTo>
                  <a:lnTo>
                    <a:pt x="4220" y="66653"/>
                  </a:lnTo>
                  <a:lnTo>
                    <a:pt x="4272" y="66428"/>
                  </a:lnTo>
                  <a:lnTo>
                    <a:pt x="4324" y="66203"/>
                  </a:lnTo>
                  <a:lnTo>
                    <a:pt x="4386" y="65988"/>
                  </a:lnTo>
                  <a:lnTo>
                    <a:pt x="4448" y="65773"/>
                  </a:lnTo>
                  <a:lnTo>
                    <a:pt x="4519" y="65558"/>
                  </a:lnTo>
                  <a:lnTo>
                    <a:pt x="4590" y="65353"/>
                  </a:lnTo>
                  <a:lnTo>
                    <a:pt x="4666" y="65157"/>
                  </a:lnTo>
                  <a:lnTo>
                    <a:pt x="4747" y="64961"/>
                  </a:lnTo>
                  <a:lnTo>
                    <a:pt x="4833" y="64776"/>
                  </a:lnTo>
                  <a:lnTo>
                    <a:pt x="4918" y="64600"/>
                  </a:lnTo>
                  <a:lnTo>
                    <a:pt x="5008" y="64424"/>
                  </a:lnTo>
                  <a:lnTo>
                    <a:pt x="5103" y="64257"/>
                  </a:lnTo>
                  <a:lnTo>
                    <a:pt x="5198" y="64101"/>
                  </a:lnTo>
                  <a:lnTo>
                    <a:pt x="5298" y="63954"/>
                  </a:lnTo>
                  <a:lnTo>
                    <a:pt x="5398" y="63817"/>
                  </a:lnTo>
                  <a:lnTo>
                    <a:pt x="5502" y="63690"/>
                  </a:lnTo>
                  <a:lnTo>
                    <a:pt x="5607" y="63573"/>
                  </a:lnTo>
                  <a:lnTo>
                    <a:pt x="5716" y="63465"/>
                  </a:lnTo>
                  <a:lnTo>
                    <a:pt x="5826" y="63368"/>
                  </a:lnTo>
                  <a:lnTo>
                    <a:pt x="5935" y="63280"/>
                  </a:lnTo>
                  <a:lnTo>
                    <a:pt x="6049" y="63201"/>
                  </a:lnTo>
                  <a:lnTo>
                    <a:pt x="6163" y="63143"/>
                  </a:lnTo>
                  <a:lnTo>
                    <a:pt x="6277" y="63094"/>
                  </a:lnTo>
                  <a:lnTo>
                    <a:pt x="6391" y="63055"/>
                  </a:lnTo>
                  <a:lnTo>
                    <a:pt x="6505" y="63035"/>
                  </a:lnTo>
                  <a:lnTo>
                    <a:pt x="6624" y="63025"/>
                  </a:lnTo>
                  <a:close/>
                  <a:moveTo>
                    <a:pt x="11303" y="79209"/>
                  </a:moveTo>
                  <a:lnTo>
                    <a:pt x="11389" y="79219"/>
                  </a:lnTo>
                  <a:lnTo>
                    <a:pt x="12092" y="79307"/>
                  </a:lnTo>
                  <a:lnTo>
                    <a:pt x="12795" y="79385"/>
                  </a:lnTo>
                  <a:lnTo>
                    <a:pt x="13503" y="79454"/>
                  </a:lnTo>
                  <a:lnTo>
                    <a:pt x="14206" y="79512"/>
                  </a:lnTo>
                  <a:lnTo>
                    <a:pt x="14909" y="79571"/>
                  </a:lnTo>
                  <a:lnTo>
                    <a:pt x="15612" y="79620"/>
                  </a:lnTo>
                  <a:lnTo>
                    <a:pt x="17019" y="79708"/>
                  </a:lnTo>
                  <a:lnTo>
                    <a:pt x="18425" y="79776"/>
                  </a:lnTo>
                  <a:lnTo>
                    <a:pt x="19831" y="79835"/>
                  </a:lnTo>
                  <a:lnTo>
                    <a:pt x="21238" y="79874"/>
                  </a:lnTo>
                  <a:lnTo>
                    <a:pt x="22644" y="79913"/>
                  </a:lnTo>
                  <a:lnTo>
                    <a:pt x="25456" y="79972"/>
                  </a:lnTo>
                  <a:lnTo>
                    <a:pt x="26863" y="80011"/>
                  </a:lnTo>
                  <a:lnTo>
                    <a:pt x="28269" y="80050"/>
                  </a:lnTo>
                  <a:lnTo>
                    <a:pt x="29675" y="80109"/>
                  </a:lnTo>
                  <a:lnTo>
                    <a:pt x="31082" y="80168"/>
                  </a:lnTo>
                  <a:lnTo>
                    <a:pt x="32488" y="80256"/>
                  </a:lnTo>
                  <a:lnTo>
                    <a:pt x="33196" y="80304"/>
                  </a:lnTo>
                  <a:lnTo>
                    <a:pt x="33899" y="80363"/>
                  </a:lnTo>
                  <a:lnTo>
                    <a:pt x="33951" y="80373"/>
                  </a:lnTo>
                  <a:lnTo>
                    <a:pt x="33999" y="80392"/>
                  </a:lnTo>
                  <a:lnTo>
                    <a:pt x="34041" y="80412"/>
                  </a:lnTo>
                  <a:lnTo>
                    <a:pt x="34084" y="80451"/>
                  </a:lnTo>
                  <a:lnTo>
                    <a:pt x="34122" y="80490"/>
                  </a:lnTo>
                  <a:lnTo>
                    <a:pt x="34155" y="80529"/>
                  </a:lnTo>
                  <a:lnTo>
                    <a:pt x="34184" y="80588"/>
                  </a:lnTo>
                  <a:lnTo>
                    <a:pt x="34212" y="80647"/>
                  </a:lnTo>
                  <a:lnTo>
                    <a:pt x="34236" y="80705"/>
                  </a:lnTo>
                  <a:lnTo>
                    <a:pt x="34255" y="80774"/>
                  </a:lnTo>
                  <a:lnTo>
                    <a:pt x="34274" y="80842"/>
                  </a:lnTo>
                  <a:lnTo>
                    <a:pt x="34288" y="80911"/>
                  </a:lnTo>
                  <a:lnTo>
                    <a:pt x="34298" y="80989"/>
                  </a:lnTo>
                  <a:lnTo>
                    <a:pt x="34303" y="81057"/>
                  </a:lnTo>
                  <a:lnTo>
                    <a:pt x="34307" y="81136"/>
                  </a:lnTo>
                  <a:lnTo>
                    <a:pt x="34307" y="81214"/>
                  </a:lnTo>
                  <a:lnTo>
                    <a:pt x="34307" y="81292"/>
                  </a:lnTo>
                  <a:lnTo>
                    <a:pt x="34303" y="81370"/>
                  </a:lnTo>
                  <a:lnTo>
                    <a:pt x="34293" y="81449"/>
                  </a:lnTo>
                  <a:lnTo>
                    <a:pt x="34279" y="81527"/>
                  </a:lnTo>
                  <a:lnTo>
                    <a:pt x="34265" y="81605"/>
                  </a:lnTo>
                  <a:lnTo>
                    <a:pt x="34246" y="81673"/>
                  </a:lnTo>
                  <a:lnTo>
                    <a:pt x="34227" y="81742"/>
                  </a:lnTo>
                  <a:lnTo>
                    <a:pt x="34203" y="81810"/>
                  </a:lnTo>
                  <a:lnTo>
                    <a:pt x="34174" y="81869"/>
                  </a:lnTo>
                  <a:lnTo>
                    <a:pt x="34141" y="81928"/>
                  </a:lnTo>
                  <a:lnTo>
                    <a:pt x="34108" y="81977"/>
                  </a:lnTo>
                  <a:lnTo>
                    <a:pt x="34075" y="82016"/>
                  </a:lnTo>
                  <a:lnTo>
                    <a:pt x="34032" y="82055"/>
                  </a:lnTo>
                  <a:lnTo>
                    <a:pt x="33989" y="82094"/>
                  </a:lnTo>
                  <a:lnTo>
                    <a:pt x="33946" y="82114"/>
                  </a:lnTo>
                  <a:lnTo>
                    <a:pt x="33899" y="82133"/>
                  </a:lnTo>
                  <a:lnTo>
                    <a:pt x="33200" y="82309"/>
                  </a:lnTo>
                  <a:lnTo>
                    <a:pt x="32502" y="82456"/>
                  </a:lnTo>
                  <a:lnTo>
                    <a:pt x="31804" y="82602"/>
                  </a:lnTo>
                  <a:lnTo>
                    <a:pt x="31105" y="82730"/>
                  </a:lnTo>
                  <a:lnTo>
                    <a:pt x="30407" y="82837"/>
                  </a:lnTo>
                  <a:lnTo>
                    <a:pt x="29704" y="82935"/>
                  </a:lnTo>
                  <a:lnTo>
                    <a:pt x="29001" y="83023"/>
                  </a:lnTo>
                  <a:lnTo>
                    <a:pt x="28298" y="83091"/>
                  </a:lnTo>
                  <a:lnTo>
                    <a:pt x="27594" y="83160"/>
                  </a:lnTo>
                  <a:lnTo>
                    <a:pt x="26886" y="83209"/>
                  </a:lnTo>
                  <a:lnTo>
                    <a:pt x="26183" y="83238"/>
                  </a:lnTo>
                  <a:lnTo>
                    <a:pt x="25475" y="83267"/>
                  </a:lnTo>
                  <a:lnTo>
                    <a:pt x="24768" y="83287"/>
                  </a:lnTo>
                  <a:lnTo>
                    <a:pt x="23357" y="83287"/>
                  </a:lnTo>
                  <a:lnTo>
                    <a:pt x="22649" y="83267"/>
                  </a:lnTo>
                  <a:lnTo>
                    <a:pt x="21941" y="83248"/>
                  </a:lnTo>
                  <a:lnTo>
                    <a:pt x="21233" y="83219"/>
                  </a:lnTo>
                  <a:lnTo>
                    <a:pt x="20525" y="83179"/>
                  </a:lnTo>
                  <a:lnTo>
                    <a:pt x="19822" y="83131"/>
                  </a:lnTo>
                  <a:lnTo>
                    <a:pt x="19114" y="83082"/>
                  </a:lnTo>
                  <a:lnTo>
                    <a:pt x="18406" y="83023"/>
                  </a:lnTo>
                  <a:lnTo>
                    <a:pt x="17703" y="82954"/>
                  </a:lnTo>
                  <a:lnTo>
                    <a:pt x="17000" y="82886"/>
                  </a:lnTo>
                  <a:lnTo>
                    <a:pt x="15589" y="82730"/>
                  </a:lnTo>
                  <a:lnTo>
                    <a:pt x="14187" y="82554"/>
                  </a:lnTo>
                  <a:lnTo>
                    <a:pt x="12786" y="82358"/>
                  </a:lnTo>
                  <a:lnTo>
                    <a:pt x="11389" y="82162"/>
                  </a:lnTo>
                  <a:lnTo>
                    <a:pt x="11308" y="82143"/>
                  </a:lnTo>
                  <a:lnTo>
                    <a:pt x="11227" y="82104"/>
                  </a:lnTo>
                  <a:lnTo>
                    <a:pt x="11156" y="82055"/>
                  </a:lnTo>
                  <a:lnTo>
                    <a:pt x="11090" y="81986"/>
                  </a:lnTo>
                  <a:lnTo>
                    <a:pt x="11028" y="81918"/>
                  </a:lnTo>
                  <a:lnTo>
                    <a:pt x="10971" y="81830"/>
                  </a:lnTo>
                  <a:lnTo>
                    <a:pt x="10919" y="81732"/>
                  </a:lnTo>
                  <a:lnTo>
                    <a:pt x="10876" y="81625"/>
                  </a:lnTo>
                  <a:lnTo>
                    <a:pt x="10833" y="81507"/>
                  </a:lnTo>
                  <a:lnTo>
                    <a:pt x="10800" y="81390"/>
                  </a:lnTo>
                  <a:lnTo>
                    <a:pt x="10767" y="81263"/>
                  </a:lnTo>
                  <a:lnTo>
                    <a:pt x="10743" y="81136"/>
                  </a:lnTo>
                  <a:lnTo>
                    <a:pt x="10724" y="80999"/>
                  </a:lnTo>
                  <a:lnTo>
                    <a:pt x="10710" y="80862"/>
                  </a:lnTo>
                  <a:lnTo>
                    <a:pt x="10705" y="80725"/>
                  </a:lnTo>
                  <a:lnTo>
                    <a:pt x="10700" y="80588"/>
                  </a:lnTo>
                  <a:lnTo>
                    <a:pt x="10700" y="80451"/>
                  </a:lnTo>
                  <a:lnTo>
                    <a:pt x="10710" y="80314"/>
                  </a:lnTo>
                  <a:lnTo>
                    <a:pt x="10724" y="80177"/>
                  </a:lnTo>
                  <a:lnTo>
                    <a:pt x="10743" y="80050"/>
                  </a:lnTo>
                  <a:lnTo>
                    <a:pt x="10767" y="79933"/>
                  </a:lnTo>
                  <a:lnTo>
                    <a:pt x="10795" y="79816"/>
                  </a:lnTo>
                  <a:lnTo>
                    <a:pt x="10828" y="79698"/>
                  </a:lnTo>
                  <a:lnTo>
                    <a:pt x="10871" y="79600"/>
                  </a:lnTo>
                  <a:lnTo>
                    <a:pt x="10914" y="79512"/>
                  </a:lnTo>
                  <a:lnTo>
                    <a:pt x="10966" y="79424"/>
                  </a:lnTo>
                  <a:lnTo>
                    <a:pt x="11023" y="79356"/>
                  </a:lnTo>
                  <a:lnTo>
                    <a:pt x="11085" y="79297"/>
                  </a:lnTo>
                  <a:lnTo>
                    <a:pt x="11156" y="79258"/>
                  </a:lnTo>
                  <a:lnTo>
                    <a:pt x="11227" y="79229"/>
                  </a:lnTo>
                  <a:lnTo>
                    <a:pt x="11303" y="79209"/>
                  </a:lnTo>
                  <a:close/>
                  <a:moveTo>
                    <a:pt x="6956" y="77860"/>
                  </a:moveTo>
                  <a:lnTo>
                    <a:pt x="7094" y="77889"/>
                  </a:lnTo>
                  <a:lnTo>
                    <a:pt x="7237" y="77918"/>
                  </a:lnTo>
                  <a:lnTo>
                    <a:pt x="7374" y="77977"/>
                  </a:lnTo>
                  <a:lnTo>
                    <a:pt x="7512" y="78046"/>
                  </a:lnTo>
                  <a:lnTo>
                    <a:pt x="7645" y="78134"/>
                  </a:lnTo>
                  <a:lnTo>
                    <a:pt x="7778" y="78231"/>
                  </a:lnTo>
                  <a:lnTo>
                    <a:pt x="7911" y="78339"/>
                  </a:lnTo>
                  <a:lnTo>
                    <a:pt x="8035" y="78466"/>
                  </a:lnTo>
                  <a:lnTo>
                    <a:pt x="8158" y="78603"/>
                  </a:lnTo>
                  <a:lnTo>
                    <a:pt x="8277" y="78759"/>
                  </a:lnTo>
                  <a:lnTo>
                    <a:pt x="8396" y="78926"/>
                  </a:lnTo>
                  <a:lnTo>
                    <a:pt x="8505" y="79102"/>
                  </a:lnTo>
                  <a:lnTo>
                    <a:pt x="8614" y="79287"/>
                  </a:lnTo>
                  <a:lnTo>
                    <a:pt x="8714" y="79493"/>
                  </a:lnTo>
                  <a:lnTo>
                    <a:pt x="8809" y="79698"/>
                  </a:lnTo>
                  <a:lnTo>
                    <a:pt x="8904" y="79923"/>
                  </a:lnTo>
                  <a:lnTo>
                    <a:pt x="8990" y="80148"/>
                  </a:lnTo>
                  <a:lnTo>
                    <a:pt x="9066" y="80392"/>
                  </a:lnTo>
                  <a:lnTo>
                    <a:pt x="9142" y="80637"/>
                  </a:lnTo>
                  <a:lnTo>
                    <a:pt x="9208" y="80901"/>
                  </a:lnTo>
                  <a:lnTo>
                    <a:pt x="9265" y="81165"/>
                  </a:lnTo>
                  <a:lnTo>
                    <a:pt x="9317" y="81439"/>
                  </a:lnTo>
                  <a:lnTo>
                    <a:pt x="9360" y="81713"/>
                  </a:lnTo>
                  <a:lnTo>
                    <a:pt x="9398" y="81996"/>
                  </a:lnTo>
                  <a:lnTo>
                    <a:pt x="9427" y="82290"/>
                  </a:lnTo>
                  <a:lnTo>
                    <a:pt x="9446" y="82593"/>
                  </a:lnTo>
                  <a:lnTo>
                    <a:pt x="9455" y="82896"/>
                  </a:lnTo>
                  <a:lnTo>
                    <a:pt x="9460" y="83189"/>
                  </a:lnTo>
                  <a:lnTo>
                    <a:pt x="9451" y="83473"/>
                  </a:lnTo>
                  <a:lnTo>
                    <a:pt x="9436" y="83747"/>
                  </a:lnTo>
                  <a:lnTo>
                    <a:pt x="9413" y="84020"/>
                  </a:lnTo>
                  <a:lnTo>
                    <a:pt x="9384" y="84284"/>
                  </a:lnTo>
                  <a:lnTo>
                    <a:pt x="9346" y="84539"/>
                  </a:lnTo>
                  <a:lnTo>
                    <a:pt x="9303" y="84783"/>
                  </a:lnTo>
                  <a:lnTo>
                    <a:pt x="9251" y="85028"/>
                  </a:lnTo>
                  <a:lnTo>
                    <a:pt x="9189" y="85253"/>
                  </a:lnTo>
                  <a:lnTo>
                    <a:pt x="9127" y="85477"/>
                  </a:lnTo>
                  <a:lnTo>
                    <a:pt x="9056" y="85693"/>
                  </a:lnTo>
                  <a:lnTo>
                    <a:pt x="8980" y="85898"/>
                  </a:lnTo>
                  <a:lnTo>
                    <a:pt x="8899" y="86093"/>
                  </a:lnTo>
                  <a:lnTo>
                    <a:pt x="8809" y="86289"/>
                  </a:lnTo>
                  <a:lnTo>
                    <a:pt x="8719" y="86465"/>
                  </a:lnTo>
                  <a:lnTo>
                    <a:pt x="8624" y="86631"/>
                  </a:lnTo>
                  <a:lnTo>
                    <a:pt x="8524" y="86788"/>
                  </a:lnTo>
                  <a:lnTo>
                    <a:pt x="8415" y="86944"/>
                  </a:lnTo>
                  <a:lnTo>
                    <a:pt x="8310" y="87081"/>
                  </a:lnTo>
                  <a:lnTo>
                    <a:pt x="8196" y="87208"/>
                  </a:lnTo>
                  <a:lnTo>
                    <a:pt x="8082" y="87326"/>
                  </a:lnTo>
                  <a:lnTo>
                    <a:pt x="7963" y="87433"/>
                  </a:lnTo>
                  <a:lnTo>
                    <a:pt x="7840" y="87531"/>
                  </a:lnTo>
                  <a:lnTo>
                    <a:pt x="7716" y="87609"/>
                  </a:lnTo>
                  <a:lnTo>
                    <a:pt x="7593" y="87687"/>
                  </a:lnTo>
                  <a:lnTo>
                    <a:pt x="7465" y="87746"/>
                  </a:lnTo>
                  <a:lnTo>
                    <a:pt x="7336" y="87795"/>
                  </a:lnTo>
                  <a:lnTo>
                    <a:pt x="7203" y="87834"/>
                  </a:lnTo>
                  <a:lnTo>
                    <a:pt x="7075" y="87854"/>
                  </a:lnTo>
                  <a:lnTo>
                    <a:pt x="6942" y="87873"/>
                  </a:lnTo>
                  <a:lnTo>
                    <a:pt x="6809" y="87873"/>
                  </a:lnTo>
                  <a:lnTo>
                    <a:pt x="6676" y="87854"/>
                  </a:lnTo>
                  <a:lnTo>
                    <a:pt x="6543" y="87824"/>
                  </a:lnTo>
                  <a:lnTo>
                    <a:pt x="6405" y="87785"/>
                  </a:lnTo>
                  <a:lnTo>
                    <a:pt x="6277" y="87727"/>
                  </a:lnTo>
                  <a:lnTo>
                    <a:pt x="6149" y="87658"/>
                  </a:lnTo>
                  <a:lnTo>
                    <a:pt x="6020" y="87570"/>
                  </a:lnTo>
                  <a:lnTo>
                    <a:pt x="5897" y="87482"/>
                  </a:lnTo>
                  <a:lnTo>
                    <a:pt x="5778" y="87375"/>
                  </a:lnTo>
                  <a:lnTo>
                    <a:pt x="5664" y="87257"/>
                  </a:lnTo>
                  <a:lnTo>
                    <a:pt x="5550" y="87120"/>
                  </a:lnTo>
                  <a:lnTo>
                    <a:pt x="5441" y="86983"/>
                  </a:lnTo>
                  <a:lnTo>
                    <a:pt x="5336" y="86837"/>
                  </a:lnTo>
                  <a:lnTo>
                    <a:pt x="5236" y="86670"/>
                  </a:lnTo>
                  <a:lnTo>
                    <a:pt x="5141" y="86504"/>
                  </a:lnTo>
                  <a:lnTo>
                    <a:pt x="5051" y="86328"/>
                  </a:lnTo>
                  <a:lnTo>
                    <a:pt x="4966" y="86133"/>
                  </a:lnTo>
                  <a:lnTo>
                    <a:pt x="4885" y="85937"/>
                  </a:lnTo>
                  <a:lnTo>
                    <a:pt x="4809" y="85732"/>
                  </a:lnTo>
                  <a:lnTo>
                    <a:pt x="4742" y="85517"/>
                  </a:lnTo>
                  <a:lnTo>
                    <a:pt x="4681" y="85301"/>
                  </a:lnTo>
                  <a:lnTo>
                    <a:pt x="4624" y="85067"/>
                  </a:lnTo>
                  <a:lnTo>
                    <a:pt x="4571" y="84842"/>
                  </a:lnTo>
                  <a:lnTo>
                    <a:pt x="4529" y="84597"/>
                  </a:lnTo>
                  <a:lnTo>
                    <a:pt x="4495" y="84353"/>
                  </a:lnTo>
                  <a:lnTo>
                    <a:pt x="4467" y="84099"/>
                  </a:lnTo>
                  <a:lnTo>
                    <a:pt x="4448" y="83835"/>
                  </a:lnTo>
                  <a:lnTo>
                    <a:pt x="4434" y="83580"/>
                  </a:lnTo>
                  <a:lnTo>
                    <a:pt x="4429" y="83307"/>
                  </a:lnTo>
                  <a:lnTo>
                    <a:pt x="4429" y="83033"/>
                  </a:lnTo>
                  <a:lnTo>
                    <a:pt x="4443" y="82759"/>
                  </a:lnTo>
                  <a:lnTo>
                    <a:pt x="4462" y="82485"/>
                  </a:lnTo>
                  <a:lnTo>
                    <a:pt x="4491" y="82202"/>
                  </a:lnTo>
                  <a:lnTo>
                    <a:pt x="4533" y="81918"/>
                  </a:lnTo>
                  <a:lnTo>
                    <a:pt x="4571" y="81673"/>
                  </a:lnTo>
                  <a:lnTo>
                    <a:pt x="4624" y="81429"/>
                  </a:lnTo>
                  <a:lnTo>
                    <a:pt x="4685" y="81194"/>
                  </a:lnTo>
                  <a:lnTo>
                    <a:pt x="4752" y="80950"/>
                  </a:lnTo>
                  <a:lnTo>
                    <a:pt x="4823" y="80715"/>
                  </a:lnTo>
                  <a:lnTo>
                    <a:pt x="4909" y="80480"/>
                  </a:lnTo>
                  <a:lnTo>
                    <a:pt x="4994" y="80246"/>
                  </a:lnTo>
                  <a:lnTo>
                    <a:pt x="5089" y="80021"/>
                  </a:lnTo>
                  <a:lnTo>
                    <a:pt x="5189" y="79806"/>
                  </a:lnTo>
                  <a:lnTo>
                    <a:pt x="5293" y="79591"/>
                  </a:lnTo>
                  <a:lnTo>
                    <a:pt x="5407" y="79385"/>
                  </a:lnTo>
                  <a:lnTo>
                    <a:pt x="5521" y="79190"/>
                  </a:lnTo>
                  <a:lnTo>
                    <a:pt x="5640" y="79014"/>
                  </a:lnTo>
                  <a:lnTo>
                    <a:pt x="5759" y="78838"/>
                  </a:lnTo>
                  <a:lnTo>
                    <a:pt x="5887" y="78681"/>
                  </a:lnTo>
                  <a:lnTo>
                    <a:pt x="6016" y="78534"/>
                  </a:lnTo>
                  <a:lnTo>
                    <a:pt x="6025" y="78446"/>
                  </a:lnTo>
                  <a:lnTo>
                    <a:pt x="6044" y="78358"/>
                  </a:lnTo>
                  <a:lnTo>
                    <a:pt x="6063" y="78280"/>
                  </a:lnTo>
                  <a:lnTo>
                    <a:pt x="6087" y="78202"/>
                  </a:lnTo>
                  <a:lnTo>
                    <a:pt x="6115" y="78143"/>
                  </a:lnTo>
                  <a:lnTo>
                    <a:pt x="6153" y="78085"/>
                  </a:lnTo>
                  <a:lnTo>
                    <a:pt x="6191" y="78046"/>
                  </a:lnTo>
                  <a:lnTo>
                    <a:pt x="6239" y="78016"/>
                  </a:lnTo>
                  <a:lnTo>
                    <a:pt x="6381" y="77948"/>
                  </a:lnTo>
                  <a:lnTo>
                    <a:pt x="6524" y="77899"/>
                  </a:lnTo>
                  <a:lnTo>
                    <a:pt x="6671" y="77870"/>
                  </a:lnTo>
                  <a:lnTo>
                    <a:pt x="6814" y="77860"/>
                  </a:lnTo>
                  <a:close/>
                  <a:moveTo>
                    <a:pt x="41681" y="1"/>
                  </a:moveTo>
                  <a:lnTo>
                    <a:pt x="40997" y="196"/>
                  </a:lnTo>
                  <a:lnTo>
                    <a:pt x="40308" y="402"/>
                  </a:lnTo>
                  <a:lnTo>
                    <a:pt x="39619" y="588"/>
                  </a:lnTo>
                  <a:lnTo>
                    <a:pt x="38925" y="773"/>
                  </a:lnTo>
                  <a:lnTo>
                    <a:pt x="38232" y="949"/>
                  </a:lnTo>
                  <a:lnTo>
                    <a:pt x="37538" y="1116"/>
                  </a:lnTo>
                  <a:lnTo>
                    <a:pt x="36840" y="1282"/>
                  </a:lnTo>
                  <a:lnTo>
                    <a:pt x="36141" y="1438"/>
                  </a:lnTo>
                  <a:lnTo>
                    <a:pt x="35438" y="1585"/>
                  </a:lnTo>
                  <a:lnTo>
                    <a:pt x="34735" y="1732"/>
                  </a:lnTo>
                  <a:lnTo>
                    <a:pt x="34032" y="1869"/>
                  </a:lnTo>
                  <a:lnTo>
                    <a:pt x="33329" y="1996"/>
                  </a:lnTo>
                  <a:lnTo>
                    <a:pt x="32621" y="2113"/>
                  </a:lnTo>
                  <a:lnTo>
                    <a:pt x="31918" y="2230"/>
                  </a:lnTo>
                  <a:lnTo>
                    <a:pt x="31210" y="2348"/>
                  </a:lnTo>
                  <a:lnTo>
                    <a:pt x="30497" y="2446"/>
                  </a:lnTo>
                  <a:lnTo>
                    <a:pt x="29789" y="2543"/>
                  </a:lnTo>
                  <a:lnTo>
                    <a:pt x="29077" y="2631"/>
                  </a:lnTo>
                  <a:lnTo>
                    <a:pt x="28364" y="2719"/>
                  </a:lnTo>
                  <a:lnTo>
                    <a:pt x="27651" y="2798"/>
                  </a:lnTo>
                  <a:lnTo>
                    <a:pt x="26939" y="2866"/>
                  </a:lnTo>
                  <a:lnTo>
                    <a:pt x="26221" y="2935"/>
                  </a:lnTo>
                  <a:lnTo>
                    <a:pt x="25509" y="2993"/>
                  </a:lnTo>
                  <a:lnTo>
                    <a:pt x="24791" y="3042"/>
                  </a:lnTo>
                  <a:lnTo>
                    <a:pt x="24074" y="3091"/>
                  </a:lnTo>
                  <a:lnTo>
                    <a:pt x="23361" y="3130"/>
                  </a:lnTo>
                  <a:lnTo>
                    <a:pt x="22644" y="3169"/>
                  </a:lnTo>
                  <a:lnTo>
                    <a:pt x="21926" y="3189"/>
                  </a:lnTo>
                  <a:lnTo>
                    <a:pt x="21209" y="3218"/>
                  </a:lnTo>
                  <a:lnTo>
                    <a:pt x="20492" y="3228"/>
                  </a:lnTo>
                  <a:lnTo>
                    <a:pt x="19774" y="3238"/>
                  </a:lnTo>
                  <a:lnTo>
                    <a:pt x="19057" y="3238"/>
                  </a:lnTo>
                  <a:lnTo>
                    <a:pt x="17883" y="3228"/>
                  </a:lnTo>
                  <a:lnTo>
                    <a:pt x="16710" y="3208"/>
                  </a:lnTo>
                  <a:lnTo>
                    <a:pt x="15536" y="3169"/>
                  </a:lnTo>
                  <a:lnTo>
                    <a:pt x="14368" y="3111"/>
                  </a:lnTo>
                  <a:lnTo>
                    <a:pt x="13199" y="3042"/>
                  </a:lnTo>
                  <a:lnTo>
                    <a:pt x="12035" y="2954"/>
                  </a:lnTo>
                  <a:lnTo>
                    <a:pt x="10871" y="2856"/>
                  </a:lnTo>
                  <a:lnTo>
                    <a:pt x="9707" y="2739"/>
                  </a:lnTo>
                  <a:lnTo>
                    <a:pt x="8553" y="2612"/>
                  </a:lnTo>
                  <a:lnTo>
                    <a:pt x="7398" y="2465"/>
                  </a:lnTo>
                  <a:lnTo>
                    <a:pt x="6244" y="2299"/>
                  </a:lnTo>
                  <a:lnTo>
                    <a:pt x="5099" y="2123"/>
                  </a:lnTo>
                  <a:lnTo>
                    <a:pt x="3958" y="1937"/>
                  </a:lnTo>
                  <a:lnTo>
                    <a:pt x="2818" y="1732"/>
                  </a:lnTo>
                  <a:lnTo>
                    <a:pt x="1687" y="1517"/>
                  </a:lnTo>
                  <a:lnTo>
                    <a:pt x="562" y="1282"/>
                  </a:lnTo>
                  <a:lnTo>
                    <a:pt x="452" y="5506"/>
                  </a:lnTo>
                  <a:lnTo>
                    <a:pt x="400" y="7628"/>
                  </a:lnTo>
                  <a:lnTo>
                    <a:pt x="352" y="9741"/>
                  </a:lnTo>
                  <a:lnTo>
                    <a:pt x="310" y="11853"/>
                  </a:lnTo>
                  <a:lnTo>
                    <a:pt x="267" y="13975"/>
                  </a:lnTo>
                  <a:lnTo>
                    <a:pt x="229" y="16087"/>
                  </a:lnTo>
                  <a:lnTo>
                    <a:pt x="196" y="18199"/>
                  </a:lnTo>
                  <a:lnTo>
                    <a:pt x="162" y="20321"/>
                  </a:lnTo>
                  <a:lnTo>
                    <a:pt x="129" y="22433"/>
                  </a:lnTo>
                  <a:lnTo>
                    <a:pt x="105" y="24546"/>
                  </a:lnTo>
                  <a:lnTo>
                    <a:pt x="82" y="26668"/>
                  </a:lnTo>
                  <a:lnTo>
                    <a:pt x="63" y="28780"/>
                  </a:lnTo>
                  <a:lnTo>
                    <a:pt x="44" y="30892"/>
                  </a:lnTo>
                  <a:lnTo>
                    <a:pt x="29" y="33014"/>
                  </a:lnTo>
                  <a:lnTo>
                    <a:pt x="15" y="35126"/>
                  </a:lnTo>
                  <a:lnTo>
                    <a:pt x="10" y="37248"/>
                  </a:lnTo>
                  <a:lnTo>
                    <a:pt x="1" y="39361"/>
                  </a:lnTo>
                  <a:lnTo>
                    <a:pt x="1" y="41473"/>
                  </a:lnTo>
                  <a:lnTo>
                    <a:pt x="1" y="43595"/>
                  </a:lnTo>
                  <a:lnTo>
                    <a:pt x="6" y="45707"/>
                  </a:lnTo>
                  <a:lnTo>
                    <a:pt x="15" y="47829"/>
                  </a:lnTo>
                  <a:lnTo>
                    <a:pt x="25" y="49941"/>
                  </a:lnTo>
                  <a:lnTo>
                    <a:pt x="39" y="52063"/>
                  </a:lnTo>
                  <a:lnTo>
                    <a:pt x="53" y="54175"/>
                  </a:lnTo>
                  <a:lnTo>
                    <a:pt x="77" y="56297"/>
                  </a:lnTo>
                  <a:lnTo>
                    <a:pt x="101" y="58410"/>
                  </a:lnTo>
                  <a:lnTo>
                    <a:pt x="124" y="60532"/>
                  </a:lnTo>
                  <a:lnTo>
                    <a:pt x="158" y="62644"/>
                  </a:lnTo>
                  <a:lnTo>
                    <a:pt x="191" y="64766"/>
                  </a:lnTo>
                  <a:lnTo>
                    <a:pt x="229" y="66878"/>
                  </a:lnTo>
                  <a:lnTo>
                    <a:pt x="267" y="69000"/>
                  </a:lnTo>
                  <a:lnTo>
                    <a:pt x="272" y="69186"/>
                  </a:lnTo>
                  <a:lnTo>
                    <a:pt x="276" y="69362"/>
                  </a:lnTo>
                  <a:lnTo>
                    <a:pt x="281" y="69548"/>
                  </a:lnTo>
                  <a:lnTo>
                    <a:pt x="281" y="69734"/>
                  </a:lnTo>
                  <a:lnTo>
                    <a:pt x="310" y="71151"/>
                  </a:lnTo>
                  <a:lnTo>
                    <a:pt x="333" y="72589"/>
                  </a:lnTo>
                  <a:lnTo>
                    <a:pt x="386" y="75474"/>
                  </a:lnTo>
                  <a:lnTo>
                    <a:pt x="414" y="76931"/>
                  </a:lnTo>
                  <a:lnTo>
                    <a:pt x="447" y="78388"/>
                  </a:lnTo>
                  <a:lnTo>
                    <a:pt x="485" y="79845"/>
                  </a:lnTo>
                  <a:lnTo>
                    <a:pt x="528" y="81302"/>
                  </a:lnTo>
                  <a:lnTo>
                    <a:pt x="581" y="82749"/>
                  </a:lnTo>
                  <a:lnTo>
                    <a:pt x="642" y="84196"/>
                  </a:lnTo>
                  <a:lnTo>
                    <a:pt x="680" y="84920"/>
                  </a:lnTo>
                  <a:lnTo>
                    <a:pt x="718" y="85644"/>
                  </a:lnTo>
                  <a:lnTo>
                    <a:pt x="761" y="86358"/>
                  </a:lnTo>
                  <a:lnTo>
                    <a:pt x="809" y="87071"/>
                  </a:lnTo>
                  <a:lnTo>
                    <a:pt x="856" y="87785"/>
                  </a:lnTo>
                  <a:lnTo>
                    <a:pt x="908" y="88489"/>
                  </a:lnTo>
                  <a:lnTo>
                    <a:pt x="965" y="89193"/>
                  </a:lnTo>
                  <a:lnTo>
                    <a:pt x="1027" y="89897"/>
                  </a:lnTo>
                  <a:lnTo>
                    <a:pt x="1094" y="90592"/>
                  </a:lnTo>
                  <a:lnTo>
                    <a:pt x="1165" y="91286"/>
                  </a:lnTo>
                  <a:lnTo>
                    <a:pt x="1241" y="91971"/>
                  </a:lnTo>
                  <a:lnTo>
                    <a:pt x="1322" y="92655"/>
                  </a:lnTo>
                  <a:lnTo>
                    <a:pt x="1407" y="93330"/>
                  </a:lnTo>
                  <a:lnTo>
                    <a:pt x="1502" y="94005"/>
                  </a:lnTo>
                  <a:lnTo>
                    <a:pt x="1597" y="94670"/>
                  </a:lnTo>
                  <a:lnTo>
                    <a:pt x="1702" y="95325"/>
                  </a:lnTo>
                  <a:lnTo>
                    <a:pt x="1811" y="95980"/>
                  </a:lnTo>
                  <a:lnTo>
                    <a:pt x="1925" y="96635"/>
                  </a:lnTo>
                  <a:lnTo>
                    <a:pt x="2044" y="97271"/>
                  </a:lnTo>
                  <a:lnTo>
                    <a:pt x="2172" y="97906"/>
                  </a:lnTo>
                  <a:lnTo>
                    <a:pt x="2310" y="98532"/>
                  </a:lnTo>
                  <a:lnTo>
                    <a:pt x="2452" y="99158"/>
                  </a:lnTo>
                  <a:lnTo>
                    <a:pt x="2600" y="99764"/>
                  </a:lnTo>
                  <a:lnTo>
                    <a:pt x="2756" y="100371"/>
                  </a:lnTo>
                  <a:lnTo>
                    <a:pt x="2918" y="100967"/>
                  </a:lnTo>
                  <a:lnTo>
                    <a:pt x="3094" y="101554"/>
                  </a:lnTo>
                  <a:lnTo>
                    <a:pt x="3270" y="102131"/>
                  </a:lnTo>
                  <a:lnTo>
                    <a:pt x="3460" y="102698"/>
                  </a:lnTo>
                  <a:lnTo>
                    <a:pt x="3654" y="103255"/>
                  </a:lnTo>
                  <a:lnTo>
                    <a:pt x="3859" y="103803"/>
                  </a:lnTo>
                  <a:lnTo>
                    <a:pt x="4072" y="104351"/>
                  </a:lnTo>
                  <a:lnTo>
                    <a:pt x="4296" y="104879"/>
                  </a:lnTo>
                  <a:lnTo>
                    <a:pt x="4529" y="105397"/>
                  </a:lnTo>
                  <a:lnTo>
                    <a:pt x="4771" y="105905"/>
                  </a:lnTo>
                  <a:lnTo>
                    <a:pt x="5023" y="106404"/>
                  </a:lnTo>
                  <a:lnTo>
                    <a:pt x="5279" y="106883"/>
                  </a:lnTo>
                  <a:lnTo>
                    <a:pt x="5550" y="107362"/>
                  </a:lnTo>
                  <a:lnTo>
                    <a:pt x="5830" y="107822"/>
                  </a:lnTo>
                  <a:lnTo>
                    <a:pt x="6120" y="108272"/>
                  </a:lnTo>
                  <a:lnTo>
                    <a:pt x="6424" y="108712"/>
                  </a:lnTo>
                  <a:lnTo>
                    <a:pt x="6733" y="109142"/>
                  </a:lnTo>
                  <a:lnTo>
                    <a:pt x="7056" y="109553"/>
                  </a:lnTo>
                  <a:lnTo>
                    <a:pt x="7389" y="109954"/>
                  </a:lnTo>
                  <a:lnTo>
                    <a:pt x="7735" y="110335"/>
                  </a:lnTo>
                  <a:lnTo>
                    <a:pt x="7940" y="110550"/>
                  </a:lnTo>
                  <a:lnTo>
                    <a:pt x="8144" y="110765"/>
                  </a:lnTo>
                  <a:lnTo>
                    <a:pt x="8353" y="110971"/>
                  </a:lnTo>
                  <a:lnTo>
                    <a:pt x="8562" y="111166"/>
                  </a:lnTo>
                  <a:lnTo>
                    <a:pt x="8776" y="111362"/>
                  </a:lnTo>
                  <a:lnTo>
                    <a:pt x="8985" y="111548"/>
                  </a:lnTo>
                  <a:lnTo>
                    <a:pt x="9199" y="111734"/>
                  </a:lnTo>
                  <a:lnTo>
                    <a:pt x="9417" y="111910"/>
                  </a:lnTo>
                  <a:lnTo>
                    <a:pt x="9631" y="112086"/>
                  </a:lnTo>
                  <a:lnTo>
                    <a:pt x="9850" y="112252"/>
                  </a:lnTo>
                  <a:lnTo>
                    <a:pt x="10291" y="112565"/>
                  </a:lnTo>
                  <a:lnTo>
                    <a:pt x="10738" y="112868"/>
                  </a:lnTo>
                  <a:lnTo>
                    <a:pt x="11185" y="113142"/>
                  </a:lnTo>
                  <a:lnTo>
                    <a:pt x="11641" y="113406"/>
                  </a:lnTo>
                  <a:lnTo>
                    <a:pt x="12097" y="113650"/>
                  </a:lnTo>
                  <a:lnTo>
                    <a:pt x="12558" y="113875"/>
                  </a:lnTo>
                  <a:lnTo>
                    <a:pt x="13023" y="114090"/>
                  </a:lnTo>
                  <a:lnTo>
                    <a:pt x="13494" y="114276"/>
                  </a:lnTo>
                  <a:lnTo>
                    <a:pt x="13964" y="114462"/>
                  </a:lnTo>
                  <a:lnTo>
                    <a:pt x="14434" y="114628"/>
                  </a:lnTo>
                  <a:lnTo>
                    <a:pt x="14909" y="114775"/>
                  </a:lnTo>
                  <a:lnTo>
                    <a:pt x="15384" y="114912"/>
                  </a:lnTo>
                  <a:lnTo>
                    <a:pt x="15860" y="115039"/>
                  </a:lnTo>
                  <a:lnTo>
                    <a:pt x="16339" y="115156"/>
                  </a:lnTo>
                  <a:lnTo>
                    <a:pt x="16814" y="115264"/>
                  </a:lnTo>
                  <a:lnTo>
                    <a:pt x="17294" y="115352"/>
                  </a:lnTo>
                  <a:lnTo>
                    <a:pt x="17769" y="115440"/>
                  </a:lnTo>
                  <a:lnTo>
                    <a:pt x="18249" y="115518"/>
                  </a:lnTo>
                  <a:lnTo>
                    <a:pt x="18724" y="115586"/>
                  </a:lnTo>
                  <a:lnTo>
                    <a:pt x="19199" y="115645"/>
                  </a:lnTo>
                  <a:lnTo>
                    <a:pt x="19675" y="115704"/>
                  </a:lnTo>
                  <a:lnTo>
                    <a:pt x="20610" y="115792"/>
                  </a:lnTo>
                  <a:lnTo>
                    <a:pt x="21542" y="115860"/>
                  </a:lnTo>
                  <a:lnTo>
                    <a:pt x="22459" y="115929"/>
                  </a:lnTo>
                  <a:lnTo>
                    <a:pt x="22815" y="115938"/>
                  </a:lnTo>
                  <a:lnTo>
                    <a:pt x="23171" y="115948"/>
                  </a:lnTo>
                  <a:lnTo>
                    <a:pt x="23518" y="115948"/>
                  </a:lnTo>
                  <a:lnTo>
                    <a:pt x="23865" y="115938"/>
                  </a:lnTo>
                  <a:lnTo>
                    <a:pt x="24207" y="115919"/>
                  </a:lnTo>
                  <a:lnTo>
                    <a:pt x="24540" y="115890"/>
                  </a:lnTo>
                  <a:lnTo>
                    <a:pt x="24872" y="115850"/>
                  </a:lnTo>
                  <a:lnTo>
                    <a:pt x="25200" y="115802"/>
                  </a:lnTo>
                  <a:lnTo>
                    <a:pt x="25523" y="115743"/>
                  </a:lnTo>
                  <a:lnTo>
                    <a:pt x="25846" y="115684"/>
                  </a:lnTo>
                  <a:lnTo>
                    <a:pt x="26160" y="115606"/>
                  </a:lnTo>
                  <a:lnTo>
                    <a:pt x="26473" y="115528"/>
                  </a:lnTo>
                  <a:lnTo>
                    <a:pt x="26777" y="115430"/>
                  </a:lnTo>
                  <a:lnTo>
                    <a:pt x="27081" y="115332"/>
                  </a:lnTo>
                  <a:lnTo>
                    <a:pt x="27381" y="115225"/>
                  </a:lnTo>
                  <a:lnTo>
                    <a:pt x="27675" y="115107"/>
                  </a:lnTo>
                  <a:lnTo>
                    <a:pt x="27965" y="114980"/>
                  </a:lnTo>
                  <a:lnTo>
                    <a:pt x="28255" y="114853"/>
                  </a:lnTo>
                  <a:lnTo>
                    <a:pt x="28535" y="114706"/>
                  </a:lnTo>
                  <a:lnTo>
                    <a:pt x="28815" y="114560"/>
                  </a:lnTo>
                  <a:lnTo>
                    <a:pt x="29091" y="114403"/>
                  </a:lnTo>
                  <a:lnTo>
                    <a:pt x="29362" y="114237"/>
                  </a:lnTo>
                  <a:lnTo>
                    <a:pt x="29633" y="114061"/>
                  </a:lnTo>
                  <a:lnTo>
                    <a:pt x="29894" y="113885"/>
                  </a:lnTo>
                  <a:lnTo>
                    <a:pt x="30155" y="113689"/>
                  </a:lnTo>
                  <a:lnTo>
                    <a:pt x="30412" y="113494"/>
                  </a:lnTo>
                  <a:lnTo>
                    <a:pt x="30663" y="113288"/>
                  </a:lnTo>
                  <a:lnTo>
                    <a:pt x="30911" y="113073"/>
                  </a:lnTo>
                  <a:lnTo>
                    <a:pt x="31158" y="112858"/>
                  </a:lnTo>
                  <a:lnTo>
                    <a:pt x="31400" y="112633"/>
                  </a:lnTo>
                  <a:lnTo>
                    <a:pt x="31637" y="112398"/>
                  </a:lnTo>
                  <a:lnTo>
                    <a:pt x="31870" y="112154"/>
                  </a:lnTo>
                  <a:lnTo>
                    <a:pt x="32103" y="111900"/>
                  </a:lnTo>
                  <a:lnTo>
                    <a:pt x="32326" y="111646"/>
                  </a:lnTo>
                  <a:lnTo>
                    <a:pt x="32550" y="111381"/>
                  </a:lnTo>
                  <a:lnTo>
                    <a:pt x="32773" y="111117"/>
                  </a:lnTo>
                  <a:lnTo>
                    <a:pt x="32987" y="110834"/>
                  </a:lnTo>
                  <a:lnTo>
                    <a:pt x="33200" y="110550"/>
                  </a:lnTo>
                  <a:lnTo>
                    <a:pt x="33410" y="110257"/>
                  </a:lnTo>
                  <a:lnTo>
                    <a:pt x="33619" y="109964"/>
                  </a:lnTo>
                  <a:lnTo>
                    <a:pt x="33818" y="109660"/>
                  </a:lnTo>
                  <a:lnTo>
                    <a:pt x="34018" y="109347"/>
                  </a:lnTo>
                  <a:lnTo>
                    <a:pt x="34217" y="109025"/>
                  </a:lnTo>
                  <a:lnTo>
                    <a:pt x="34407" y="108702"/>
                  </a:lnTo>
                  <a:lnTo>
                    <a:pt x="34597" y="108370"/>
                  </a:lnTo>
                  <a:lnTo>
                    <a:pt x="34783" y="108037"/>
                  </a:lnTo>
                  <a:lnTo>
                    <a:pt x="34968" y="107695"/>
                  </a:lnTo>
                  <a:lnTo>
                    <a:pt x="35148" y="107343"/>
                  </a:lnTo>
                  <a:lnTo>
                    <a:pt x="35324" y="106981"/>
                  </a:lnTo>
                  <a:lnTo>
                    <a:pt x="35500" y="106619"/>
                  </a:lnTo>
                  <a:lnTo>
                    <a:pt x="35671" y="106257"/>
                  </a:lnTo>
                  <a:lnTo>
                    <a:pt x="35837" y="105886"/>
                  </a:lnTo>
                  <a:lnTo>
                    <a:pt x="35999" y="105504"/>
                  </a:lnTo>
                  <a:lnTo>
                    <a:pt x="36160" y="105113"/>
                  </a:lnTo>
                  <a:lnTo>
                    <a:pt x="36322" y="104722"/>
                  </a:lnTo>
                  <a:lnTo>
                    <a:pt x="36474" y="104331"/>
                  </a:lnTo>
                  <a:lnTo>
                    <a:pt x="36626" y="103930"/>
                  </a:lnTo>
                  <a:lnTo>
                    <a:pt x="36778" y="103519"/>
                  </a:lnTo>
                  <a:lnTo>
                    <a:pt x="36925" y="103109"/>
                  </a:lnTo>
                  <a:lnTo>
                    <a:pt x="37068" y="102688"/>
                  </a:lnTo>
                  <a:lnTo>
                    <a:pt x="37206" y="102258"/>
                  </a:lnTo>
                  <a:lnTo>
                    <a:pt x="37343" y="101828"/>
                  </a:lnTo>
                  <a:lnTo>
                    <a:pt x="37481" y="101397"/>
                  </a:lnTo>
                  <a:lnTo>
                    <a:pt x="37614" y="100957"/>
                  </a:lnTo>
                  <a:lnTo>
                    <a:pt x="37742" y="100507"/>
                  </a:lnTo>
                  <a:lnTo>
                    <a:pt x="37871" y="100058"/>
                  </a:lnTo>
                  <a:lnTo>
                    <a:pt x="37994" y="99608"/>
                  </a:lnTo>
                  <a:lnTo>
                    <a:pt x="38113" y="99148"/>
                  </a:lnTo>
                  <a:lnTo>
                    <a:pt x="38232" y="98689"/>
                  </a:lnTo>
                  <a:lnTo>
                    <a:pt x="38350" y="98219"/>
                  </a:lnTo>
                  <a:lnTo>
                    <a:pt x="38465" y="97740"/>
                  </a:lnTo>
                  <a:lnTo>
                    <a:pt x="38574" y="97261"/>
                  </a:lnTo>
                  <a:lnTo>
                    <a:pt x="38683" y="96782"/>
                  </a:lnTo>
                  <a:lnTo>
                    <a:pt x="38788" y="96293"/>
                  </a:lnTo>
                  <a:lnTo>
                    <a:pt x="38892" y="95804"/>
                  </a:lnTo>
                  <a:lnTo>
                    <a:pt x="38992" y="95305"/>
                  </a:lnTo>
                  <a:lnTo>
                    <a:pt x="39092" y="94806"/>
                  </a:lnTo>
                  <a:lnTo>
                    <a:pt x="39187" y="94298"/>
                  </a:lnTo>
                  <a:lnTo>
                    <a:pt x="39282" y="93799"/>
                  </a:lnTo>
                  <a:lnTo>
                    <a:pt x="39372" y="93281"/>
                  </a:lnTo>
                  <a:lnTo>
                    <a:pt x="39548" y="92244"/>
                  </a:lnTo>
                  <a:lnTo>
                    <a:pt x="39714" y="91198"/>
                  </a:lnTo>
                  <a:lnTo>
                    <a:pt x="39871" y="90132"/>
                  </a:lnTo>
                  <a:lnTo>
                    <a:pt x="40018" y="89047"/>
                  </a:lnTo>
                  <a:lnTo>
                    <a:pt x="40156" y="87951"/>
                  </a:lnTo>
                  <a:lnTo>
                    <a:pt x="40289" y="86846"/>
                  </a:lnTo>
                  <a:lnTo>
                    <a:pt x="40412" y="85732"/>
                  </a:lnTo>
                  <a:lnTo>
                    <a:pt x="40526" y="84597"/>
                  </a:lnTo>
                  <a:lnTo>
                    <a:pt x="40636" y="83463"/>
                  </a:lnTo>
                  <a:lnTo>
                    <a:pt x="40735" y="82309"/>
                  </a:lnTo>
                  <a:lnTo>
                    <a:pt x="40826" y="81145"/>
                  </a:lnTo>
                  <a:lnTo>
                    <a:pt x="40911" y="79972"/>
                  </a:lnTo>
                  <a:lnTo>
                    <a:pt x="40992" y="78789"/>
                  </a:lnTo>
                  <a:lnTo>
                    <a:pt x="41063" y="77596"/>
                  </a:lnTo>
                  <a:lnTo>
                    <a:pt x="41130" y="76403"/>
                  </a:lnTo>
                  <a:lnTo>
                    <a:pt x="41187" y="75190"/>
                  </a:lnTo>
                  <a:lnTo>
                    <a:pt x="41239" y="73978"/>
                  </a:lnTo>
                  <a:lnTo>
                    <a:pt x="41287" y="72765"/>
                  </a:lnTo>
                  <a:lnTo>
                    <a:pt x="41329" y="71543"/>
                  </a:lnTo>
                  <a:lnTo>
                    <a:pt x="41363" y="70311"/>
                  </a:lnTo>
                  <a:lnTo>
                    <a:pt x="41396" y="69069"/>
                  </a:lnTo>
                  <a:lnTo>
                    <a:pt x="41420" y="67836"/>
                  </a:lnTo>
                  <a:lnTo>
                    <a:pt x="41443" y="66595"/>
                  </a:lnTo>
                  <a:lnTo>
                    <a:pt x="41458" y="65343"/>
                  </a:lnTo>
                  <a:lnTo>
                    <a:pt x="41477" y="63309"/>
                  </a:lnTo>
                  <a:lnTo>
                    <a:pt x="41491" y="61265"/>
                  </a:lnTo>
                  <a:lnTo>
                    <a:pt x="41505" y="59221"/>
                  </a:lnTo>
                  <a:lnTo>
                    <a:pt x="41510" y="57178"/>
                  </a:lnTo>
                  <a:lnTo>
                    <a:pt x="41519" y="53090"/>
                  </a:lnTo>
                  <a:lnTo>
                    <a:pt x="41515" y="49012"/>
                  </a:lnTo>
                  <a:lnTo>
                    <a:pt x="41510" y="44925"/>
                  </a:lnTo>
                  <a:lnTo>
                    <a:pt x="41496" y="40837"/>
                  </a:lnTo>
                  <a:lnTo>
                    <a:pt x="41467" y="32662"/>
                  </a:lnTo>
                  <a:lnTo>
                    <a:pt x="41453" y="28575"/>
                  </a:lnTo>
                  <a:lnTo>
                    <a:pt x="41448" y="24487"/>
                  </a:lnTo>
                  <a:lnTo>
                    <a:pt x="41453" y="20409"/>
                  </a:lnTo>
                  <a:lnTo>
                    <a:pt x="41458" y="18365"/>
                  </a:lnTo>
                  <a:lnTo>
                    <a:pt x="41467" y="16322"/>
                  </a:lnTo>
                  <a:lnTo>
                    <a:pt x="41477" y="14278"/>
                  </a:lnTo>
                  <a:lnTo>
                    <a:pt x="41496" y="12234"/>
                  </a:lnTo>
                  <a:lnTo>
                    <a:pt x="41515" y="10200"/>
                  </a:lnTo>
                  <a:lnTo>
                    <a:pt x="41538" y="8156"/>
                  </a:lnTo>
                  <a:lnTo>
                    <a:pt x="41567" y="6113"/>
                  </a:lnTo>
                  <a:lnTo>
                    <a:pt x="41600" y="4079"/>
                  </a:lnTo>
                  <a:lnTo>
                    <a:pt x="41638" y="2035"/>
                  </a:lnTo>
                  <a:lnTo>
                    <a:pt x="416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6"/>
            <p:cNvSpPr/>
            <p:nvPr/>
          </p:nvSpPr>
          <p:spPr>
            <a:xfrm>
              <a:off x="3395575" y="-3823750"/>
              <a:ext cx="134475" cy="207075"/>
            </a:xfrm>
            <a:custGeom>
              <a:avLst/>
              <a:gdLst/>
              <a:ahLst/>
              <a:cxnLst/>
              <a:rect l="l" t="t" r="r" b="b"/>
              <a:pathLst>
                <a:path w="5379" h="8283" extrusionOk="0">
                  <a:moveTo>
                    <a:pt x="2414" y="0"/>
                  </a:moveTo>
                  <a:lnTo>
                    <a:pt x="2086" y="685"/>
                  </a:lnTo>
                  <a:lnTo>
                    <a:pt x="1773" y="1379"/>
                  </a:lnTo>
                  <a:lnTo>
                    <a:pt x="1464" y="2073"/>
                  </a:lnTo>
                  <a:lnTo>
                    <a:pt x="1164" y="2777"/>
                  </a:lnTo>
                  <a:lnTo>
                    <a:pt x="865" y="3491"/>
                  </a:lnTo>
                  <a:lnTo>
                    <a:pt x="575" y="4195"/>
                  </a:lnTo>
                  <a:lnTo>
                    <a:pt x="286" y="4919"/>
                  </a:lnTo>
                  <a:lnTo>
                    <a:pt x="0" y="5643"/>
                  </a:lnTo>
                  <a:lnTo>
                    <a:pt x="219" y="5721"/>
                  </a:lnTo>
                  <a:lnTo>
                    <a:pt x="433" y="5809"/>
                  </a:lnTo>
                  <a:lnTo>
                    <a:pt x="647" y="5916"/>
                  </a:lnTo>
                  <a:lnTo>
                    <a:pt x="860" y="6043"/>
                  </a:lnTo>
                  <a:lnTo>
                    <a:pt x="1074" y="6180"/>
                  </a:lnTo>
                  <a:lnTo>
                    <a:pt x="1283" y="6317"/>
                  </a:lnTo>
                  <a:lnTo>
                    <a:pt x="1492" y="6474"/>
                  </a:lnTo>
                  <a:lnTo>
                    <a:pt x="1701" y="6650"/>
                  </a:lnTo>
                  <a:lnTo>
                    <a:pt x="1906" y="6826"/>
                  </a:lnTo>
                  <a:lnTo>
                    <a:pt x="2110" y="7012"/>
                  </a:lnTo>
                  <a:lnTo>
                    <a:pt x="2309" y="7207"/>
                  </a:lnTo>
                  <a:lnTo>
                    <a:pt x="2509" y="7403"/>
                  </a:lnTo>
                  <a:lnTo>
                    <a:pt x="2704" y="7618"/>
                  </a:lnTo>
                  <a:lnTo>
                    <a:pt x="2899" y="7833"/>
                  </a:lnTo>
                  <a:lnTo>
                    <a:pt x="3089" y="8058"/>
                  </a:lnTo>
                  <a:lnTo>
                    <a:pt x="3274" y="8283"/>
                  </a:lnTo>
                  <a:lnTo>
                    <a:pt x="3521" y="7725"/>
                  </a:lnTo>
                  <a:lnTo>
                    <a:pt x="3773" y="7168"/>
                  </a:lnTo>
                  <a:lnTo>
                    <a:pt x="4029" y="6611"/>
                  </a:lnTo>
                  <a:lnTo>
                    <a:pt x="4291" y="6073"/>
                  </a:lnTo>
                  <a:lnTo>
                    <a:pt x="4557" y="5535"/>
                  </a:lnTo>
                  <a:lnTo>
                    <a:pt x="4823" y="5007"/>
                  </a:lnTo>
                  <a:lnTo>
                    <a:pt x="5098" y="4489"/>
                  </a:lnTo>
                  <a:lnTo>
                    <a:pt x="5379" y="3980"/>
                  </a:lnTo>
                  <a:lnTo>
                    <a:pt x="5179" y="3775"/>
                  </a:lnTo>
                  <a:lnTo>
                    <a:pt x="4979" y="3560"/>
                  </a:lnTo>
                  <a:lnTo>
                    <a:pt x="4785" y="3335"/>
                  </a:lnTo>
                  <a:lnTo>
                    <a:pt x="4590" y="3120"/>
                  </a:lnTo>
                  <a:lnTo>
                    <a:pt x="4395" y="2885"/>
                  </a:lnTo>
                  <a:lnTo>
                    <a:pt x="4205" y="2650"/>
                  </a:lnTo>
                  <a:lnTo>
                    <a:pt x="4015" y="2406"/>
                  </a:lnTo>
                  <a:lnTo>
                    <a:pt x="3830" y="2161"/>
                  </a:lnTo>
                  <a:lnTo>
                    <a:pt x="3644" y="1907"/>
                  </a:lnTo>
                  <a:lnTo>
                    <a:pt x="3464" y="1653"/>
                  </a:lnTo>
                  <a:lnTo>
                    <a:pt x="3283" y="1389"/>
                  </a:lnTo>
                  <a:lnTo>
                    <a:pt x="3103" y="1125"/>
                  </a:lnTo>
                  <a:lnTo>
                    <a:pt x="2927" y="851"/>
                  </a:lnTo>
                  <a:lnTo>
                    <a:pt x="2751" y="567"/>
                  </a:lnTo>
                  <a:lnTo>
                    <a:pt x="2580" y="28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6"/>
            <p:cNvSpPr/>
            <p:nvPr/>
          </p:nvSpPr>
          <p:spPr>
            <a:xfrm>
              <a:off x="3454850" y="-4985475"/>
              <a:ext cx="127100" cy="267225"/>
            </a:xfrm>
            <a:custGeom>
              <a:avLst/>
              <a:gdLst/>
              <a:ahLst/>
              <a:cxnLst/>
              <a:rect l="l" t="t" r="r" b="b"/>
              <a:pathLst>
                <a:path w="5084" h="10689" extrusionOk="0">
                  <a:moveTo>
                    <a:pt x="2475" y="2836"/>
                  </a:moveTo>
                  <a:lnTo>
                    <a:pt x="2604" y="2905"/>
                  </a:lnTo>
                  <a:lnTo>
                    <a:pt x="2727" y="2993"/>
                  </a:lnTo>
                  <a:lnTo>
                    <a:pt x="2846" y="3100"/>
                  </a:lnTo>
                  <a:lnTo>
                    <a:pt x="2960" y="3227"/>
                  </a:lnTo>
                  <a:lnTo>
                    <a:pt x="3074" y="3374"/>
                  </a:lnTo>
                  <a:lnTo>
                    <a:pt x="3179" y="3530"/>
                  </a:lnTo>
                  <a:lnTo>
                    <a:pt x="3278" y="3706"/>
                  </a:lnTo>
                  <a:lnTo>
                    <a:pt x="3373" y="3892"/>
                  </a:lnTo>
                  <a:lnTo>
                    <a:pt x="3459" y="4098"/>
                  </a:lnTo>
                  <a:lnTo>
                    <a:pt x="3540" y="4303"/>
                  </a:lnTo>
                  <a:lnTo>
                    <a:pt x="3611" y="4528"/>
                  </a:lnTo>
                  <a:lnTo>
                    <a:pt x="3673" y="4763"/>
                  </a:lnTo>
                  <a:lnTo>
                    <a:pt x="3725" y="5007"/>
                  </a:lnTo>
                  <a:lnTo>
                    <a:pt x="3763" y="5261"/>
                  </a:lnTo>
                  <a:lnTo>
                    <a:pt x="3782" y="5388"/>
                  </a:lnTo>
                  <a:lnTo>
                    <a:pt x="3796" y="5516"/>
                  </a:lnTo>
                  <a:lnTo>
                    <a:pt x="3806" y="5652"/>
                  </a:lnTo>
                  <a:lnTo>
                    <a:pt x="3815" y="5780"/>
                  </a:lnTo>
                  <a:lnTo>
                    <a:pt x="3820" y="5926"/>
                  </a:lnTo>
                  <a:lnTo>
                    <a:pt x="3820" y="6063"/>
                  </a:lnTo>
                  <a:lnTo>
                    <a:pt x="3815" y="6190"/>
                  </a:lnTo>
                  <a:lnTo>
                    <a:pt x="3806" y="6317"/>
                  </a:lnTo>
                  <a:lnTo>
                    <a:pt x="3791" y="6445"/>
                  </a:lnTo>
                  <a:lnTo>
                    <a:pt x="3777" y="6562"/>
                  </a:lnTo>
                  <a:lnTo>
                    <a:pt x="3758" y="6679"/>
                  </a:lnTo>
                  <a:lnTo>
                    <a:pt x="3734" y="6787"/>
                  </a:lnTo>
                  <a:lnTo>
                    <a:pt x="3711" y="6894"/>
                  </a:lnTo>
                  <a:lnTo>
                    <a:pt x="3677" y="6992"/>
                  </a:lnTo>
                  <a:lnTo>
                    <a:pt x="3649" y="7090"/>
                  </a:lnTo>
                  <a:lnTo>
                    <a:pt x="3611" y="7178"/>
                  </a:lnTo>
                  <a:lnTo>
                    <a:pt x="3573" y="7266"/>
                  </a:lnTo>
                  <a:lnTo>
                    <a:pt x="3535" y="7354"/>
                  </a:lnTo>
                  <a:lnTo>
                    <a:pt x="3492" y="7422"/>
                  </a:lnTo>
                  <a:lnTo>
                    <a:pt x="3445" y="7501"/>
                  </a:lnTo>
                  <a:lnTo>
                    <a:pt x="3402" y="7569"/>
                  </a:lnTo>
                  <a:lnTo>
                    <a:pt x="3350" y="7628"/>
                  </a:lnTo>
                  <a:lnTo>
                    <a:pt x="3302" y="7686"/>
                  </a:lnTo>
                  <a:lnTo>
                    <a:pt x="3250" y="7745"/>
                  </a:lnTo>
                  <a:lnTo>
                    <a:pt x="3141" y="7833"/>
                  </a:lnTo>
                  <a:lnTo>
                    <a:pt x="3027" y="7902"/>
                  </a:lnTo>
                  <a:lnTo>
                    <a:pt x="2908" y="7960"/>
                  </a:lnTo>
                  <a:lnTo>
                    <a:pt x="2789" y="7990"/>
                  </a:lnTo>
                  <a:lnTo>
                    <a:pt x="2665" y="7999"/>
                  </a:lnTo>
                  <a:lnTo>
                    <a:pt x="2542" y="7990"/>
                  </a:lnTo>
                  <a:lnTo>
                    <a:pt x="2418" y="7950"/>
                  </a:lnTo>
                  <a:lnTo>
                    <a:pt x="2295" y="7902"/>
                  </a:lnTo>
                  <a:lnTo>
                    <a:pt x="2171" y="7833"/>
                  </a:lnTo>
                  <a:lnTo>
                    <a:pt x="2053" y="7735"/>
                  </a:lnTo>
                  <a:lnTo>
                    <a:pt x="1943" y="7628"/>
                  </a:lnTo>
                  <a:lnTo>
                    <a:pt x="1839" y="7510"/>
                  </a:lnTo>
                  <a:lnTo>
                    <a:pt x="1739" y="7364"/>
                  </a:lnTo>
                  <a:lnTo>
                    <a:pt x="1692" y="7286"/>
                  </a:lnTo>
                  <a:lnTo>
                    <a:pt x="1644" y="7207"/>
                  </a:lnTo>
                  <a:lnTo>
                    <a:pt x="1606" y="7119"/>
                  </a:lnTo>
                  <a:lnTo>
                    <a:pt x="1563" y="7031"/>
                  </a:lnTo>
                  <a:lnTo>
                    <a:pt x="1525" y="6943"/>
                  </a:lnTo>
                  <a:lnTo>
                    <a:pt x="1492" y="6845"/>
                  </a:lnTo>
                  <a:lnTo>
                    <a:pt x="1459" y="6738"/>
                  </a:lnTo>
                  <a:lnTo>
                    <a:pt x="1430" y="6640"/>
                  </a:lnTo>
                  <a:lnTo>
                    <a:pt x="1406" y="6533"/>
                  </a:lnTo>
                  <a:lnTo>
                    <a:pt x="1383" y="6415"/>
                  </a:lnTo>
                  <a:lnTo>
                    <a:pt x="1364" y="6308"/>
                  </a:lnTo>
                  <a:lnTo>
                    <a:pt x="1345" y="6180"/>
                  </a:lnTo>
                  <a:lnTo>
                    <a:pt x="1330" y="6063"/>
                  </a:lnTo>
                  <a:lnTo>
                    <a:pt x="1321" y="5936"/>
                  </a:lnTo>
                  <a:lnTo>
                    <a:pt x="1316" y="5809"/>
                  </a:lnTo>
                  <a:lnTo>
                    <a:pt x="1316" y="5672"/>
                  </a:lnTo>
                  <a:lnTo>
                    <a:pt x="1316" y="5535"/>
                  </a:lnTo>
                  <a:lnTo>
                    <a:pt x="1326" y="5398"/>
                  </a:lnTo>
                  <a:lnTo>
                    <a:pt x="1345" y="5144"/>
                  </a:lnTo>
                  <a:lnTo>
                    <a:pt x="1378" y="4899"/>
                  </a:lnTo>
                  <a:lnTo>
                    <a:pt x="1416" y="4675"/>
                  </a:lnTo>
                  <a:lnTo>
                    <a:pt x="1463" y="4459"/>
                  </a:lnTo>
                  <a:lnTo>
                    <a:pt x="1520" y="4254"/>
                  </a:lnTo>
                  <a:lnTo>
                    <a:pt x="1582" y="4068"/>
                  </a:lnTo>
                  <a:lnTo>
                    <a:pt x="1649" y="3892"/>
                  </a:lnTo>
                  <a:lnTo>
                    <a:pt x="1720" y="3736"/>
                  </a:lnTo>
                  <a:lnTo>
                    <a:pt x="1801" y="3579"/>
                  </a:lnTo>
                  <a:lnTo>
                    <a:pt x="1886" y="3442"/>
                  </a:lnTo>
                  <a:lnTo>
                    <a:pt x="1977" y="3315"/>
                  </a:lnTo>
                  <a:lnTo>
                    <a:pt x="2072" y="3198"/>
                  </a:lnTo>
                  <a:lnTo>
                    <a:pt x="2167" y="3100"/>
                  </a:lnTo>
                  <a:lnTo>
                    <a:pt x="2266" y="3002"/>
                  </a:lnTo>
                  <a:lnTo>
                    <a:pt x="2371" y="2914"/>
                  </a:lnTo>
                  <a:lnTo>
                    <a:pt x="2475" y="2836"/>
                  </a:lnTo>
                  <a:close/>
                  <a:moveTo>
                    <a:pt x="2623" y="0"/>
                  </a:moveTo>
                  <a:lnTo>
                    <a:pt x="2504" y="10"/>
                  </a:lnTo>
                  <a:lnTo>
                    <a:pt x="2390" y="30"/>
                  </a:lnTo>
                  <a:lnTo>
                    <a:pt x="2276" y="69"/>
                  </a:lnTo>
                  <a:lnTo>
                    <a:pt x="2162" y="118"/>
                  </a:lnTo>
                  <a:lnTo>
                    <a:pt x="2048" y="176"/>
                  </a:lnTo>
                  <a:lnTo>
                    <a:pt x="1934" y="255"/>
                  </a:lnTo>
                  <a:lnTo>
                    <a:pt x="1825" y="343"/>
                  </a:lnTo>
                  <a:lnTo>
                    <a:pt x="1715" y="440"/>
                  </a:lnTo>
                  <a:lnTo>
                    <a:pt x="1606" y="548"/>
                  </a:lnTo>
                  <a:lnTo>
                    <a:pt x="1501" y="665"/>
                  </a:lnTo>
                  <a:lnTo>
                    <a:pt x="1397" y="792"/>
                  </a:lnTo>
                  <a:lnTo>
                    <a:pt x="1297" y="929"/>
                  </a:lnTo>
                  <a:lnTo>
                    <a:pt x="1197" y="1076"/>
                  </a:lnTo>
                  <a:lnTo>
                    <a:pt x="1102" y="1232"/>
                  </a:lnTo>
                  <a:lnTo>
                    <a:pt x="1007" y="1399"/>
                  </a:lnTo>
                  <a:lnTo>
                    <a:pt x="917" y="1575"/>
                  </a:lnTo>
                  <a:lnTo>
                    <a:pt x="832" y="1751"/>
                  </a:lnTo>
                  <a:lnTo>
                    <a:pt x="746" y="1936"/>
                  </a:lnTo>
                  <a:lnTo>
                    <a:pt x="665" y="2132"/>
                  </a:lnTo>
                  <a:lnTo>
                    <a:pt x="589" y="2328"/>
                  </a:lnTo>
                  <a:lnTo>
                    <a:pt x="518" y="2533"/>
                  </a:lnTo>
                  <a:lnTo>
                    <a:pt x="447" y="2748"/>
                  </a:lnTo>
                  <a:lnTo>
                    <a:pt x="385" y="2963"/>
                  </a:lnTo>
                  <a:lnTo>
                    <a:pt x="323" y="3178"/>
                  </a:lnTo>
                  <a:lnTo>
                    <a:pt x="271" y="3403"/>
                  </a:lnTo>
                  <a:lnTo>
                    <a:pt x="219" y="3628"/>
                  </a:lnTo>
                  <a:lnTo>
                    <a:pt x="176" y="3853"/>
                  </a:lnTo>
                  <a:lnTo>
                    <a:pt x="133" y="4088"/>
                  </a:lnTo>
                  <a:lnTo>
                    <a:pt x="100" y="4313"/>
                  </a:lnTo>
                  <a:lnTo>
                    <a:pt x="71" y="4547"/>
                  </a:lnTo>
                  <a:lnTo>
                    <a:pt x="48" y="4782"/>
                  </a:lnTo>
                  <a:lnTo>
                    <a:pt x="29" y="5017"/>
                  </a:lnTo>
                  <a:lnTo>
                    <a:pt x="10" y="5369"/>
                  </a:lnTo>
                  <a:lnTo>
                    <a:pt x="5" y="5535"/>
                  </a:lnTo>
                  <a:lnTo>
                    <a:pt x="0" y="5701"/>
                  </a:lnTo>
                  <a:lnTo>
                    <a:pt x="5" y="5965"/>
                  </a:lnTo>
                  <a:lnTo>
                    <a:pt x="14" y="6220"/>
                  </a:lnTo>
                  <a:lnTo>
                    <a:pt x="33" y="6474"/>
                  </a:lnTo>
                  <a:lnTo>
                    <a:pt x="52" y="6718"/>
                  </a:lnTo>
                  <a:lnTo>
                    <a:pt x="86" y="6953"/>
                  </a:lnTo>
                  <a:lnTo>
                    <a:pt x="119" y="7188"/>
                  </a:lnTo>
                  <a:lnTo>
                    <a:pt x="162" y="7422"/>
                  </a:lnTo>
                  <a:lnTo>
                    <a:pt x="204" y="7647"/>
                  </a:lnTo>
                  <a:lnTo>
                    <a:pt x="257" y="7862"/>
                  </a:lnTo>
                  <a:lnTo>
                    <a:pt x="314" y="8078"/>
                  </a:lnTo>
                  <a:lnTo>
                    <a:pt x="380" y="8283"/>
                  </a:lnTo>
                  <a:lnTo>
                    <a:pt x="447" y="8479"/>
                  </a:lnTo>
                  <a:lnTo>
                    <a:pt x="518" y="8664"/>
                  </a:lnTo>
                  <a:lnTo>
                    <a:pt x="594" y="8850"/>
                  </a:lnTo>
                  <a:lnTo>
                    <a:pt x="675" y="9026"/>
                  </a:lnTo>
                  <a:lnTo>
                    <a:pt x="760" y="9192"/>
                  </a:lnTo>
                  <a:lnTo>
                    <a:pt x="851" y="9359"/>
                  </a:lnTo>
                  <a:lnTo>
                    <a:pt x="941" y="9505"/>
                  </a:lnTo>
                  <a:lnTo>
                    <a:pt x="1041" y="9652"/>
                  </a:lnTo>
                  <a:lnTo>
                    <a:pt x="1140" y="9789"/>
                  </a:lnTo>
                  <a:lnTo>
                    <a:pt x="1245" y="9916"/>
                  </a:lnTo>
                  <a:lnTo>
                    <a:pt x="1349" y="10033"/>
                  </a:lnTo>
                  <a:lnTo>
                    <a:pt x="1459" y="10141"/>
                  </a:lnTo>
                  <a:lnTo>
                    <a:pt x="1573" y="10248"/>
                  </a:lnTo>
                  <a:lnTo>
                    <a:pt x="1687" y="10336"/>
                  </a:lnTo>
                  <a:lnTo>
                    <a:pt x="1801" y="10415"/>
                  </a:lnTo>
                  <a:lnTo>
                    <a:pt x="1920" y="10493"/>
                  </a:lnTo>
                  <a:lnTo>
                    <a:pt x="2043" y="10552"/>
                  </a:lnTo>
                  <a:lnTo>
                    <a:pt x="2167" y="10601"/>
                  </a:lnTo>
                  <a:lnTo>
                    <a:pt x="2290" y="10640"/>
                  </a:lnTo>
                  <a:lnTo>
                    <a:pt x="2414" y="10669"/>
                  </a:lnTo>
                  <a:lnTo>
                    <a:pt x="2542" y="10689"/>
                  </a:lnTo>
                  <a:lnTo>
                    <a:pt x="2813" y="10689"/>
                  </a:lnTo>
                  <a:lnTo>
                    <a:pt x="2946" y="10659"/>
                  </a:lnTo>
                  <a:lnTo>
                    <a:pt x="3074" y="10630"/>
                  </a:lnTo>
                  <a:lnTo>
                    <a:pt x="3202" y="10581"/>
                  </a:lnTo>
                  <a:lnTo>
                    <a:pt x="3331" y="10522"/>
                  </a:lnTo>
                  <a:lnTo>
                    <a:pt x="3454" y="10444"/>
                  </a:lnTo>
                  <a:lnTo>
                    <a:pt x="3578" y="10366"/>
                  </a:lnTo>
                  <a:lnTo>
                    <a:pt x="3696" y="10268"/>
                  </a:lnTo>
                  <a:lnTo>
                    <a:pt x="3810" y="10160"/>
                  </a:lnTo>
                  <a:lnTo>
                    <a:pt x="3924" y="10043"/>
                  </a:lnTo>
                  <a:lnTo>
                    <a:pt x="4034" y="9906"/>
                  </a:lnTo>
                  <a:lnTo>
                    <a:pt x="4138" y="9769"/>
                  </a:lnTo>
                  <a:lnTo>
                    <a:pt x="4238" y="9613"/>
                  </a:lnTo>
                  <a:lnTo>
                    <a:pt x="4333" y="9456"/>
                  </a:lnTo>
                  <a:lnTo>
                    <a:pt x="4428" y="9280"/>
                  </a:lnTo>
                  <a:lnTo>
                    <a:pt x="4514" y="9104"/>
                  </a:lnTo>
                  <a:lnTo>
                    <a:pt x="4594" y="8909"/>
                  </a:lnTo>
                  <a:lnTo>
                    <a:pt x="4670" y="8713"/>
                  </a:lnTo>
                  <a:lnTo>
                    <a:pt x="4742" y="8508"/>
                  </a:lnTo>
                  <a:lnTo>
                    <a:pt x="4808" y="8293"/>
                  </a:lnTo>
                  <a:lnTo>
                    <a:pt x="4865" y="8068"/>
                  </a:lnTo>
                  <a:lnTo>
                    <a:pt x="4917" y="7833"/>
                  </a:lnTo>
                  <a:lnTo>
                    <a:pt x="4965" y="7589"/>
                  </a:lnTo>
                  <a:lnTo>
                    <a:pt x="5003" y="7344"/>
                  </a:lnTo>
                  <a:lnTo>
                    <a:pt x="5031" y="7090"/>
                  </a:lnTo>
                  <a:lnTo>
                    <a:pt x="5060" y="6826"/>
                  </a:lnTo>
                  <a:lnTo>
                    <a:pt x="5074" y="6562"/>
                  </a:lnTo>
                  <a:lnTo>
                    <a:pt x="5084" y="6288"/>
                  </a:lnTo>
                  <a:lnTo>
                    <a:pt x="5084" y="6004"/>
                  </a:lnTo>
                  <a:lnTo>
                    <a:pt x="5074" y="5721"/>
                  </a:lnTo>
                  <a:lnTo>
                    <a:pt x="5060" y="5428"/>
                  </a:lnTo>
                  <a:lnTo>
                    <a:pt x="5031" y="5124"/>
                  </a:lnTo>
                  <a:lnTo>
                    <a:pt x="4993" y="4821"/>
                  </a:lnTo>
                  <a:lnTo>
                    <a:pt x="4951" y="4528"/>
                  </a:lnTo>
                  <a:lnTo>
                    <a:pt x="4898" y="4235"/>
                  </a:lnTo>
                  <a:lnTo>
                    <a:pt x="4837" y="3951"/>
                  </a:lnTo>
                  <a:lnTo>
                    <a:pt x="4765" y="3677"/>
                  </a:lnTo>
                  <a:lnTo>
                    <a:pt x="4689" y="3413"/>
                  </a:lnTo>
                  <a:lnTo>
                    <a:pt x="4604" y="3159"/>
                  </a:lnTo>
                  <a:lnTo>
                    <a:pt x="4514" y="2914"/>
                  </a:lnTo>
                  <a:lnTo>
                    <a:pt x="4414" y="2680"/>
                  </a:lnTo>
                  <a:lnTo>
                    <a:pt x="4314" y="2465"/>
                  </a:lnTo>
                  <a:lnTo>
                    <a:pt x="4205" y="2259"/>
                  </a:lnTo>
                  <a:lnTo>
                    <a:pt x="4091" y="2064"/>
                  </a:lnTo>
                  <a:lnTo>
                    <a:pt x="3972" y="1888"/>
                  </a:lnTo>
                  <a:lnTo>
                    <a:pt x="3848" y="1731"/>
                  </a:lnTo>
                  <a:lnTo>
                    <a:pt x="3720" y="1584"/>
                  </a:lnTo>
                  <a:lnTo>
                    <a:pt x="3734" y="1506"/>
                  </a:lnTo>
                  <a:lnTo>
                    <a:pt x="3739" y="1418"/>
                  </a:lnTo>
                  <a:lnTo>
                    <a:pt x="3744" y="1340"/>
                  </a:lnTo>
                  <a:lnTo>
                    <a:pt x="3749" y="1252"/>
                  </a:lnTo>
                  <a:lnTo>
                    <a:pt x="3744" y="1174"/>
                  </a:lnTo>
                  <a:lnTo>
                    <a:pt x="3739" y="1086"/>
                  </a:lnTo>
                  <a:lnTo>
                    <a:pt x="3734" y="1008"/>
                  </a:lnTo>
                  <a:lnTo>
                    <a:pt x="3720" y="929"/>
                  </a:lnTo>
                  <a:lnTo>
                    <a:pt x="3701" y="851"/>
                  </a:lnTo>
                  <a:lnTo>
                    <a:pt x="3682" y="773"/>
                  </a:lnTo>
                  <a:lnTo>
                    <a:pt x="3658" y="704"/>
                  </a:lnTo>
                  <a:lnTo>
                    <a:pt x="3630" y="636"/>
                  </a:lnTo>
                  <a:lnTo>
                    <a:pt x="3597" y="577"/>
                  </a:lnTo>
                  <a:lnTo>
                    <a:pt x="3559" y="519"/>
                  </a:lnTo>
                  <a:lnTo>
                    <a:pt x="3516" y="460"/>
                  </a:lnTo>
                  <a:lnTo>
                    <a:pt x="3468" y="411"/>
                  </a:lnTo>
                  <a:lnTo>
                    <a:pt x="3364" y="313"/>
                  </a:lnTo>
                  <a:lnTo>
                    <a:pt x="3259" y="235"/>
                  </a:lnTo>
                  <a:lnTo>
                    <a:pt x="3155" y="167"/>
                  </a:lnTo>
                  <a:lnTo>
                    <a:pt x="3050" y="108"/>
                  </a:lnTo>
                  <a:lnTo>
                    <a:pt x="2946" y="59"/>
                  </a:lnTo>
                  <a:lnTo>
                    <a:pt x="2837" y="30"/>
                  </a:lnTo>
                  <a:lnTo>
                    <a:pt x="2732" y="10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6"/>
            <p:cNvSpPr/>
            <p:nvPr/>
          </p:nvSpPr>
          <p:spPr>
            <a:xfrm>
              <a:off x="3465525" y="-4614625"/>
              <a:ext cx="125825" cy="250375"/>
            </a:xfrm>
            <a:custGeom>
              <a:avLst/>
              <a:gdLst/>
              <a:ahLst/>
              <a:cxnLst/>
              <a:rect l="l" t="t" r="r" b="b"/>
              <a:pathLst>
                <a:path w="5033" h="10015" extrusionOk="0">
                  <a:moveTo>
                    <a:pt x="3388" y="3071"/>
                  </a:moveTo>
                  <a:lnTo>
                    <a:pt x="3459" y="3296"/>
                  </a:lnTo>
                  <a:lnTo>
                    <a:pt x="3521" y="3521"/>
                  </a:lnTo>
                  <a:lnTo>
                    <a:pt x="3578" y="3756"/>
                  </a:lnTo>
                  <a:lnTo>
                    <a:pt x="3626" y="4000"/>
                  </a:lnTo>
                  <a:lnTo>
                    <a:pt x="3664" y="4255"/>
                  </a:lnTo>
                  <a:lnTo>
                    <a:pt x="3678" y="4382"/>
                  </a:lnTo>
                  <a:lnTo>
                    <a:pt x="3688" y="4509"/>
                  </a:lnTo>
                  <a:lnTo>
                    <a:pt x="3697" y="4646"/>
                  </a:lnTo>
                  <a:lnTo>
                    <a:pt x="3702" y="4773"/>
                  </a:lnTo>
                  <a:lnTo>
                    <a:pt x="3707" y="4900"/>
                  </a:lnTo>
                  <a:lnTo>
                    <a:pt x="3707" y="5037"/>
                  </a:lnTo>
                  <a:lnTo>
                    <a:pt x="3702" y="5174"/>
                  </a:lnTo>
                  <a:lnTo>
                    <a:pt x="3697" y="5301"/>
                  </a:lnTo>
                  <a:lnTo>
                    <a:pt x="3683" y="5428"/>
                  </a:lnTo>
                  <a:lnTo>
                    <a:pt x="3669" y="5545"/>
                  </a:lnTo>
                  <a:lnTo>
                    <a:pt x="3654" y="5663"/>
                  </a:lnTo>
                  <a:lnTo>
                    <a:pt x="3630" y="5780"/>
                  </a:lnTo>
                  <a:lnTo>
                    <a:pt x="3607" y="5888"/>
                  </a:lnTo>
                  <a:lnTo>
                    <a:pt x="3583" y="5985"/>
                  </a:lnTo>
                  <a:lnTo>
                    <a:pt x="3554" y="6093"/>
                  </a:lnTo>
                  <a:lnTo>
                    <a:pt x="3521" y="6191"/>
                  </a:lnTo>
                  <a:lnTo>
                    <a:pt x="3483" y="6279"/>
                  </a:lnTo>
                  <a:lnTo>
                    <a:pt x="3450" y="6367"/>
                  </a:lnTo>
                  <a:lnTo>
                    <a:pt x="3407" y="6445"/>
                  </a:lnTo>
                  <a:lnTo>
                    <a:pt x="3369" y="6523"/>
                  </a:lnTo>
                  <a:lnTo>
                    <a:pt x="3322" y="6601"/>
                  </a:lnTo>
                  <a:lnTo>
                    <a:pt x="3279" y="6670"/>
                  </a:lnTo>
                  <a:lnTo>
                    <a:pt x="3179" y="6797"/>
                  </a:lnTo>
                  <a:lnTo>
                    <a:pt x="3079" y="6905"/>
                  </a:lnTo>
                  <a:lnTo>
                    <a:pt x="2970" y="6993"/>
                  </a:lnTo>
                  <a:lnTo>
                    <a:pt x="2861" y="7071"/>
                  </a:lnTo>
                  <a:lnTo>
                    <a:pt x="2747" y="7120"/>
                  </a:lnTo>
                  <a:lnTo>
                    <a:pt x="2628" y="7159"/>
                  </a:lnTo>
                  <a:lnTo>
                    <a:pt x="2509" y="7169"/>
                  </a:lnTo>
                  <a:lnTo>
                    <a:pt x="2395" y="7159"/>
                  </a:lnTo>
                  <a:lnTo>
                    <a:pt x="2276" y="7139"/>
                  </a:lnTo>
                  <a:lnTo>
                    <a:pt x="2162" y="7100"/>
                  </a:lnTo>
                  <a:lnTo>
                    <a:pt x="2053" y="7041"/>
                  </a:lnTo>
                  <a:lnTo>
                    <a:pt x="1949" y="6963"/>
                  </a:lnTo>
                  <a:lnTo>
                    <a:pt x="1844" y="6865"/>
                  </a:lnTo>
                  <a:lnTo>
                    <a:pt x="1754" y="6758"/>
                  </a:lnTo>
                  <a:lnTo>
                    <a:pt x="1706" y="6689"/>
                  </a:lnTo>
                  <a:lnTo>
                    <a:pt x="1664" y="6621"/>
                  </a:lnTo>
                  <a:lnTo>
                    <a:pt x="1626" y="6553"/>
                  </a:lnTo>
                  <a:lnTo>
                    <a:pt x="1588" y="6474"/>
                  </a:lnTo>
                  <a:lnTo>
                    <a:pt x="1554" y="6396"/>
                  </a:lnTo>
                  <a:lnTo>
                    <a:pt x="1521" y="6318"/>
                  </a:lnTo>
                  <a:lnTo>
                    <a:pt x="1493" y="6230"/>
                  </a:lnTo>
                  <a:lnTo>
                    <a:pt x="1464" y="6142"/>
                  </a:lnTo>
                  <a:lnTo>
                    <a:pt x="1440" y="6044"/>
                  </a:lnTo>
                  <a:lnTo>
                    <a:pt x="1421" y="5946"/>
                  </a:lnTo>
                  <a:lnTo>
                    <a:pt x="1402" y="5848"/>
                  </a:lnTo>
                  <a:lnTo>
                    <a:pt x="1393" y="5741"/>
                  </a:lnTo>
                  <a:lnTo>
                    <a:pt x="1379" y="5633"/>
                  </a:lnTo>
                  <a:lnTo>
                    <a:pt x="1374" y="5526"/>
                  </a:lnTo>
                  <a:lnTo>
                    <a:pt x="1374" y="5408"/>
                  </a:lnTo>
                  <a:lnTo>
                    <a:pt x="1374" y="5291"/>
                  </a:lnTo>
                  <a:lnTo>
                    <a:pt x="1383" y="5174"/>
                  </a:lnTo>
                  <a:lnTo>
                    <a:pt x="1393" y="5047"/>
                  </a:lnTo>
                  <a:lnTo>
                    <a:pt x="1407" y="4919"/>
                  </a:lnTo>
                  <a:lnTo>
                    <a:pt x="1426" y="4792"/>
                  </a:lnTo>
                  <a:lnTo>
                    <a:pt x="1459" y="4626"/>
                  </a:lnTo>
                  <a:lnTo>
                    <a:pt x="1493" y="4479"/>
                  </a:lnTo>
                  <a:lnTo>
                    <a:pt x="1526" y="4333"/>
                  </a:lnTo>
                  <a:lnTo>
                    <a:pt x="1564" y="4196"/>
                  </a:lnTo>
                  <a:lnTo>
                    <a:pt x="1607" y="4079"/>
                  </a:lnTo>
                  <a:lnTo>
                    <a:pt x="1649" y="3961"/>
                  </a:lnTo>
                  <a:lnTo>
                    <a:pt x="1692" y="3854"/>
                  </a:lnTo>
                  <a:lnTo>
                    <a:pt x="1740" y="3756"/>
                  </a:lnTo>
                  <a:lnTo>
                    <a:pt x="1787" y="3668"/>
                  </a:lnTo>
                  <a:lnTo>
                    <a:pt x="1839" y="3580"/>
                  </a:lnTo>
                  <a:lnTo>
                    <a:pt x="1892" y="3511"/>
                  </a:lnTo>
                  <a:lnTo>
                    <a:pt x="1944" y="3443"/>
                  </a:lnTo>
                  <a:lnTo>
                    <a:pt x="1996" y="3374"/>
                  </a:lnTo>
                  <a:lnTo>
                    <a:pt x="2053" y="3326"/>
                  </a:lnTo>
                  <a:lnTo>
                    <a:pt x="2115" y="3277"/>
                  </a:lnTo>
                  <a:lnTo>
                    <a:pt x="2172" y="3238"/>
                  </a:lnTo>
                  <a:lnTo>
                    <a:pt x="2234" y="3198"/>
                  </a:lnTo>
                  <a:lnTo>
                    <a:pt x="2295" y="3169"/>
                  </a:lnTo>
                  <a:lnTo>
                    <a:pt x="2424" y="3120"/>
                  </a:lnTo>
                  <a:lnTo>
                    <a:pt x="2557" y="3091"/>
                  </a:lnTo>
                  <a:lnTo>
                    <a:pt x="2690" y="3081"/>
                  </a:lnTo>
                  <a:lnTo>
                    <a:pt x="2828" y="3081"/>
                  </a:lnTo>
                  <a:lnTo>
                    <a:pt x="2970" y="3091"/>
                  </a:lnTo>
                  <a:lnTo>
                    <a:pt x="3113" y="3110"/>
                  </a:lnTo>
                  <a:lnTo>
                    <a:pt x="3255" y="3130"/>
                  </a:lnTo>
                  <a:lnTo>
                    <a:pt x="3274" y="3140"/>
                  </a:lnTo>
                  <a:lnTo>
                    <a:pt x="3288" y="3140"/>
                  </a:lnTo>
                  <a:lnTo>
                    <a:pt x="3322" y="3120"/>
                  </a:lnTo>
                  <a:lnTo>
                    <a:pt x="3350" y="3101"/>
                  </a:lnTo>
                  <a:lnTo>
                    <a:pt x="3388" y="3071"/>
                  </a:lnTo>
                  <a:close/>
                  <a:moveTo>
                    <a:pt x="2386" y="1"/>
                  </a:moveTo>
                  <a:lnTo>
                    <a:pt x="2243" y="11"/>
                  </a:lnTo>
                  <a:lnTo>
                    <a:pt x="2096" y="40"/>
                  </a:lnTo>
                  <a:lnTo>
                    <a:pt x="1953" y="89"/>
                  </a:lnTo>
                  <a:lnTo>
                    <a:pt x="1811" y="157"/>
                  </a:lnTo>
                  <a:lnTo>
                    <a:pt x="1763" y="187"/>
                  </a:lnTo>
                  <a:lnTo>
                    <a:pt x="1725" y="226"/>
                  </a:lnTo>
                  <a:lnTo>
                    <a:pt x="1687" y="284"/>
                  </a:lnTo>
                  <a:lnTo>
                    <a:pt x="1659" y="343"/>
                  </a:lnTo>
                  <a:lnTo>
                    <a:pt x="1635" y="421"/>
                  </a:lnTo>
                  <a:lnTo>
                    <a:pt x="1616" y="499"/>
                  </a:lnTo>
                  <a:lnTo>
                    <a:pt x="1597" y="587"/>
                  </a:lnTo>
                  <a:lnTo>
                    <a:pt x="1588" y="675"/>
                  </a:lnTo>
                  <a:lnTo>
                    <a:pt x="1459" y="822"/>
                  </a:lnTo>
                  <a:lnTo>
                    <a:pt x="1331" y="979"/>
                  </a:lnTo>
                  <a:lnTo>
                    <a:pt x="1212" y="1155"/>
                  </a:lnTo>
                  <a:lnTo>
                    <a:pt x="1093" y="1331"/>
                  </a:lnTo>
                  <a:lnTo>
                    <a:pt x="979" y="1526"/>
                  </a:lnTo>
                  <a:lnTo>
                    <a:pt x="865" y="1732"/>
                  </a:lnTo>
                  <a:lnTo>
                    <a:pt x="761" y="1947"/>
                  </a:lnTo>
                  <a:lnTo>
                    <a:pt x="661" y="2162"/>
                  </a:lnTo>
                  <a:lnTo>
                    <a:pt x="566" y="2387"/>
                  </a:lnTo>
                  <a:lnTo>
                    <a:pt x="481" y="2621"/>
                  </a:lnTo>
                  <a:lnTo>
                    <a:pt x="395" y="2856"/>
                  </a:lnTo>
                  <a:lnTo>
                    <a:pt x="324" y="3091"/>
                  </a:lnTo>
                  <a:lnTo>
                    <a:pt x="257" y="3335"/>
                  </a:lnTo>
                  <a:lnTo>
                    <a:pt x="196" y="3570"/>
                  </a:lnTo>
                  <a:lnTo>
                    <a:pt x="143" y="3814"/>
                  </a:lnTo>
                  <a:lnTo>
                    <a:pt x="105" y="4059"/>
                  </a:lnTo>
                  <a:lnTo>
                    <a:pt x="63" y="4343"/>
                  </a:lnTo>
                  <a:lnTo>
                    <a:pt x="34" y="4626"/>
                  </a:lnTo>
                  <a:lnTo>
                    <a:pt x="15" y="4900"/>
                  </a:lnTo>
                  <a:lnTo>
                    <a:pt x="1" y="5174"/>
                  </a:lnTo>
                  <a:lnTo>
                    <a:pt x="1" y="5448"/>
                  </a:lnTo>
                  <a:lnTo>
                    <a:pt x="6" y="5721"/>
                  </a:lnTo>
                  <a:lnTo>
                    <a:pt x="20" y="5976"/>
                  </a:lnTo>
                  <a:lnTo>
                    <a:pt x="39" y="6240"/>
                  </a:lnTo>
                  <a:lnTo>
                    <a:pt x="67" y="6494"/>
                  </a:lnTo>
                  <a:lnTo>
                    <a:pt x="101" y="6738"/>
                  </a:lnTo>
                  <a:lnTo>
                    <a:pt x="143" y="6983"/>
                  </a:lnTo>
                  <a:lnTo>
                    <a:pt x="196" y="7208"/>
                  </a:lnTo>
                  <a:lnTo>
                    <a:pt x="253" y="7442"/>
                  </a:lnTo>
                  <a:lnTo>
                    <a:pt x="314" y="7658"/>
                  </a:lnTo>
                  <a:lnTo>
                    <a:pt x="381" y="7873"/>
                  </a:lnTo>
                  <a:lnTo>
                    <a:pt x="457" y="8078"/>
                  </a:lnTo>
                  <a:lnTo>
                    <a:pt x="538" y="8274"/>
                  </a:lnTo>
                  <a:lnTo>
                    <a:pt x="623" y="8469"/>
                  </a:lnTo>
                  <a:lnTo>
                    <a:pt x="713" y="8645"/>
                  </a:lnTo>
                  <a:lnTo>
                    <a:pt x="808" y="8811"/>
                  </a:lnTo>
                  <a:lnTo>
                    <a:pt x="908" y="8978"/>
                  </a:lnTo>
                  <a:lnTo>
                    <a:pt x="1013" y="9124"/>
                  </a:lnTo>
                  <a:lnTo>
                    <a:pt x="1122" y="9261"/>
                  </a:lnTo>
                  <a:lnTo>
                    <a:pt x="1236" y="9398"/>
                  </a:lnTo>
                  <a:lnTo>
                    <a:pt x="1350" y="9516"/>
                  </a:lnTo>
                  <a:lnTo>
                    <a:pt x="1469" y="9623"/>
                  </a:lnTo>
                  <a:lnTo>
                    <a:pt x="1592" y="9711"/>
                  </a:lnTo>
                  <a:lnTo>
                    <a:pt x="1721" y="9799"/>
                  </a:lnTo>
                  <a:lnTo>
                    <a:pt x="1849" y="9868"/>
                  </a:lnTo>
                  <a:lnTo>
                    <a:pt x="1977" y="9926"/>
                  </a:lnTo>
                  <a:lnTo>
                    <a:pt x="2115" y="9965"/>
                  </a:lnTo>
                  <a:lnTo>
                    <a:pt x="2248" y="9995"/>
                  </a:lnTo>
                  <a:lnTo>
                    <a:pt x="2381" y="10014"/>
                  </a:lnTo>
                  <a:lnTo>
                    <a:pt x="2514" y="10014"/>
                  </a:lnTo>
                  <a:lnTo>
                    <a:pt x="2647" y="9995"/>
                  </a:lnTo>
                  <a:lnTo>
                    <a:pt x="2775" y="9975"/>
                  </a:lnTo>
                  <a:lnTo>
                    <a:pt x="2908" y="9936"/>
                  </a:lnTo>
                  <a:lnTo>
                    <a:pt x="3037" y="9887"/>
                  </a:lnTo>
                  <a:lnTo>
                    <a:pt x="3165" y="9828"/>
                  </a:lnTo>
                  <a:lnTo>
                    <a:pt x="3288" y="9750"/>
                  </a:lnTo>
                  <a:lnTo>
                    <a:pt x="3412" y="9672"/>
                  </a:lnTo>
                  <a:lnTo>
                    <a:pt x="3535" y="9574"/>
                  </a:lnTo>
                  <a:lnTo>
                    <a:pt x="3654" y="9467"/>
                  </a:lnTo>
                  <a:lnTo>
                    <a:pt x="3768" y="9349"/>
                  </a:lnTo>
                  <a:lnTo>
                    <a:pt x="3882" y="9222"/>
                  </a:lnTo>
                  <a:lnTo>
                    <a:pt x="3987" y="9085"/>
                  </a:lnTo>
                  <a:lnTo>
                    <a:pt x="4096" y="8929"/>
                  </a:lnTo>
                  <a:lnTo>
                    <a:pt x="4196" y="8772"/>
                  </a:lnTo>
                  <a:lnTo>
                    <a:pt x="4291" y="8606"/>
                  </a:lnTo>
                  <a:lnTo>
                    <a:pt x="4381" y="8430"/>
                  </a:lnTo>
                  <a:lnTo>
                    <a:pt x="4471" y="8234"/>
                  </a:lnTo>
                  <a:lnTo>
                    <a:pt x="4552" y="8039"/>
                  </a:lnTo>
                  <a:lnTo>
                    <a:pt x="4628" y="7834"/>
                  </a:lnTo>
                  <a:lnTo>
                    <a:pt x="4699" y="7618"/>
                  </a:lnTo>
                  <a:lnTo>
                    <a:pt x="4761" y="7394"/>
                  </a:lnTo>
                  <a:lnTo>
                    <a:pt x="4823" y="7169"/>
                  </a:lnTo>
                  <a:lnTo>
                    <a:pt x="4875" y="6924"/>
                  </a:lnTo>
                  <a:lnTo>
                    <a:pt x="4918" y="6680"/>
                  </a:lnTo>
                  <a:lnTo>
                    <a:pt x="4956" y="6425"/>
                  </a:lnTo>
                  <a:lnTo>
                    <a:pt x="4985" y="6161"/>
                  </a:lnTo>
                  <a:lnTo>
                    <a:pt x="5008" y="5888"/>
                  </a:lnTo>
                  <a:lnTo>
                    <a:pt x="5023" y="5614"/>
                  </a:lnTo>
                  <a:lnTo>
                    <a:pt x="5032" y="5330"/>
                  </a:lnTo>
                  <a:lnTo>
                    <a:pt x="5027" y="5037"/>
                  </a:lnTo>
                  <a:lnTo>
                    <a:pt x="5018" y="4734"/>
                  </a:lnTo>
                  <a:lnTo>
                    <a:pt x="4999" y="4431"/>
                  </a:lnTo>
                  <a:lnTo>
                    <a:pt x="4970" y="4137"/>
                  </a:lnTo>
                  <a:lnTo>
                    <a:pt x="4932" y="3854"/>
                  </a:lnTo>
                  <a:lnTo>
                    <a:pt x="4889" y="3580"/>
                  </a:lnTo>
                  <a:lnTo>
                    <a:pt x="4837" y="3306"/>
                  </a:lnTo>
                  <a:lnTo>
                    <a:pt x="4780" y="3042"/>
                  </a:lnTo>
                  <a:lnTo>
                    <a:pt x="4714" y="2778"/>
                  </a:lnTo>
                  <a:lnTo>
                    <a:pt x="4638" y="2533"/>
                  </a:lnTo>
                  <a:lnTo>
                    <a:pt x="4562" y="2289"/>
                  </a:lnTo>
                  <a:lnTo>
                    <a:pt x="4476" y="2064"/>
                  </a:lnTo>
                  <a:lnTo>
                    <a:pt x="4381" y="1839"/>
                  </a:lnTo>
                  <a:lnTo>
                    <a:pt x="4286" y="1634"/>
                  </a:lnTo>
                  <a:lnTo>
                    <a:pt x="4186" y="1428"/>
                  </a:lnTo>
                  <a:lnTo>
                    <a:pt x="4077" y="1243"/>
                  </a:lnTo>
                  <a:lnTo>
                    <a:pt x="3968" y="1067"/>
                  </a:lnTo>
                  <a:lnTo>
                    <a:pt x="3849" y="900"/>
                  </a:lnTo>
                  <a:lnTo>
                    <a:pt x="3730" y="744"/>
                  </a:lnTo>
                  <a:lnTo>
                    <a:pt x="3607" y="607"/>
                  </a:lnTo>
                  <a:lnTo>
                    <a:pt x="3483" y="480"/>
                  </a:lnTo>
                  <a:lnTo>
                    <a:pt x="3350" y="372"/>
                  </a:lnTo>
                  <a:lnTo>
                    <a:pt x="3217" y="275"/>
                  </a:lnTo>
                  <a:lnTo>
                    <a:pt x="3084" y="187"/>
                  </a:lnTo>
                  <a:lnTo>
                    <a:pt x="2946" y="118"/>
                  </a:lnTo>
                  <a:lnTo>
                    <a:pt x="2809" y="59"/>
                  </a:lnTo>
                  <a:lnTo>
                    <a:pt x="2666" y="30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3461250" y="-5280800"/>
              <a:ext cx="116550" cy="237650"/>
            </a:xfrm>
            <a:custGeom>
              <a:avLst/>
              <a:gdLst/>
              <a:ahLst/>
              <a:cxnLst/>
              <a:rect l="l" t="t" r="r" b="b"/>
              <a:pathLst>
                <a:path w="4662" h="9506" extrusionOk="0">
                  <a:moveTo>
                    <a:pt x="2447" y="2690"/>
                  </a:moveTo>
                  <a:lnTo>
                    <a:pt x="2547" y="2709"/>
                  </a:lnTo>
                  <a:lnTo>
                    <a:pt x="2642" y="2739"/>
                  </a:lnTo>
                  <a:lnTo>
                    <a:pt x="2733" y="2797"/>
                  </a:lnTo>
                  <a:lnTo>
                    <a:pt x="2818" y="2866"/>
                  </a:lnTo>
                  <a:lnTo>
                    <a:pt x="2904" y="2944"/>
                  </a:lnTo>
                  <a:lnTo>
                    <a:pt x="2989" y="3042"/>
                  </a:lnTo>
                  <a:lnTo>
                    <a:pt x="3070" y="3139"/>
                  </a:lnTo>
                  <a:lnTo>
                    <a:pt x="3151" y="3257"/>
                  </a:lnTo>
                  <a:lnTo>
                    <a:pt x="3312" y="3511"/>
                  </a:lnTo>
                  <a:lnTo>
                    <a:pt x="3478" y="3775"/>
                  </a:lnTo>
                  <a:lnTo>
                    <a:pt x="3488" y="4020"/>
                  </a:lnTo>
                  <a:lnTo>
                    <a:pt x="3497" y="4254"/>
                  </a:lnTo>
                  <a:lnTo>
                    <a:pt x="3493" y="4499"/>
                  </a:lnTo>
                  <a:lnTo>
                    <a:pt x="3483" y="4743"/>
                  </a:lnTo>
                  <a:lnTo>
                    <a:pt x="3464" y="4978"/>
                  </a:lnTo>
                  <a:lnTo>
                    <a:pt x="3436" y="5213"/>
                  </a:lnTo>
                  <a:lnTo>
                    <a:pt x="3398" y="5438"/>
                  </a:lnTo>
                  <a:lnTo>
                    <a:pt x="3374" y="5555"/>
                  </a:lnTo>
                  <a:lnTo>
                    <a:pt x="3345" y="5662"/>
                  </a:lnTo>
                  <a:lnTo>
                    <a:pt x="3312" y="5790"/>
                  </a:lnTo>
                  <a:lnTo>
                    <a:pt x="3274" y="5917"/>
                  </a:lnTo>
                  <a:lnTo>
                    <a:pt x="3236" y="6034"/>
                  </a:lnTo>
                  <a:lnTo>
                    <a:pt x="3198" y="6132"/>
                  </a:lnTo>
                  <a:lnTo>
                    <a:pt x="3151" y="6230"/>
                  </a:lnTo>
                  <a:lnTo>
                    <a:pt x="3108" y="6318"/>
                  </a:lnTo>
                  <a:lnTo>
                    <a:pt x="3060" y="6396"/>
                  </a:lnTo>
                  <a:lnTo>
                    <a:pt x="3013" y="6464"/>
                  </a:lnTo>
                  <a:lnTo>
                    <a:pt x="2961" y="6533"/>
                  </a:lnTo>
                  <a:lnTo>
                    <a:pt x="2908" y="6582"/>
                  </a:lnTo>
                  <a:lnTo>
                    <a:pt x="2856" y="6621"/>
                  </a:lnTo>
                  <a:lnTo>
                    <a:pt x="2799" y="6660"/>
                  </a:lnTo>
                  <a:lnTo>
                    <a:pt x="2742" y="6689"/>
                  </a:lnTo>
                  <a:lnTo>
                    <a:pt x="2685" y="6709"/>
                  </a:lnTo>
                  <a:lnTo>
                    <a:pt x="2628" y="6719"/>
                  </a:lnTo>
                  <a:lnTo>
                    <a:pt x="2571" y="6728"/>
                  </a:lnTo>
                  <a:lnTo>
                    <a:pt x="2514" y="6719"/>
                  </a:lnTo>
                  <a:lnTo>
                    <a:pt x="2452" y="6709"/>
                  </a:lnTo>
                  <a:lnTo>
                    <a:pt x="2395" y="6689"/>
                  </a:lnTo>
                  <a:lnTo>
                    <a:pt x="2338" y="6670"/>
                  </a:lnTo>
                  <a:lnTo>
                    <a:pt x="2276" y="6640"/>
                  </a:lnTo>
                  <a:lnTo>
                    <a:pt x="2219" y="6601"/>
                  </a:lnTo>
                  <a:lnTo>
                    <a:pt x="2162" y="6552"/>
                  </a:lnTo>
                  <a:lnTo>
                    <a:pt x="2101" y="6503"/>
                  </a:lnTo>
                  <a:lnTo>
                    <a:pt x="2044" y="6435"/>
                  </a:lnTo>
                  <a:lnTo>
                    <a:pt x="1991" y="6376"/>
                  </a:lnTo>
                  <a:lnTo>
                    <a:pt x="1934" y="6298"/>
                  </a:lnTo>
                  <a:lnTo>
                    <a:pt x="1882" y="6220"/>
                  </a:lnTo>
                  <a:lnTo>
                    <a:pt x="1825" y="6142"/>
                  </a:lnTo>
                  <a:lnTo>
                    <a:pt x="1778" y="6044"/>
                  </a:lnTo>
                  <a:lnTo>
                    <a:pt x="1725" y="5956"/>
                  </a:lnTo>
                  <a:lnTo>
                    <a:pt x="1678" y="5848"/>
                  </a:lnTo>
                  <a:lnTo>
                    <a:pt x="1635" y="5750"/>
                  </a:lnTo>
                  <a:lnTo>
                    <a:pt x="1597" y="5643"/>
                  </a:lnTo>
                  <a:lnTo>
                    <a:pt x="1559" y="5535"/>
                  </a:lnTo>
                  <a:lnTo>
                    <a:pt x="1526" y="5428"/>
                  </a:lnTo>
                  <a:lnTo>
                    <a:pt x="1497" y="5320"/>
                  </a:lnTo>
                  <a:lnTo>
                    <a:pt x="1469" y="5203"/>
                  </a:lnTo>
                  <a:lnTo>
                    <a:pt x="1450" y="5095"/>
                  </a:lnTo>
                  <a:lnTo>
                    <a:pt x="1426" y="4978"/>
                  </a:lnTo>
                  <a:lnTo>
                    <a:pt x="1412" y="4870"/>
                  </a:lnTo>
                  <a:lnTo>
                    <a:pt x="1398" y="4763"/>
                  </a:lnTo>
                  <a:lnTo>
                    <a:pt x="1393" y="4645"/>
                  </a:lnTo>
                  <a:lnTo>
                    <a:pt x="1383" y="4538"/>
                  </a:lnTo>
                  <a:lnTo>
                    <a:pt x="1383" y="4430"/>
                  </a:lnTo>
                  <a:lnTo>
                    <a:pt x="1383" y="4313"/>
                  </a:lnTo>
                  <a:lnTo>
                    <a:pt x="1388" y="4205"/>
                  </a:lnTo>
                  <a:lnTo>
                    <a:pt x="1398" y="4098"/>
                  </a:lnTo>
                  <a:lnTo>
                    <a:pt x="1407" y="4000"/>
                  </a:lnTo>
                  <a:lnTo>
                    <a:pt x="1421" y="3892"/>
                  </a:lnTo>
                  <a:lnTo>
                    <a:pt x="1440" y="3795"/>
                  </a:lnTo>
                  <a:lnTo>
                    <a:pt x="1464" y="3697"/>
                  </a:lnTo>
                  <a:lnTo>
                    <a:pt x="1488" y="3599"/>
                  </a:lnTo>
                  <a:lnTo>
                    <a:pt x="1521" y="3511"/>
                  </a:lnTo>
                  <a:lnTo>
                    <a:pt x="1554" y="3423"/>
                  </a:lnTo>
                  <a:lnTo>
                    <a:pt x="1588" y="3345"/>
                  </a:lnTo>
                  <a:lnTo>
                    <a:pt x="1630" y="3257"/>
                  </a:lnTo>
                  <a:lnTo>
                    <a:pt x="1673" y="3179"/>
                  </a:lnTo>
                  <a:lnTo>
                    <a:pt x="1721" y="3110"/>
                  </a:lnTo>
                  <a:lnTo>
                    <a:pt x="1768" y="3042"/>
                  </a:lnTo>
                  <a:lnTo>
                    <a:pt x="1825" y="2983"/>
                  </a:lnTo>
                  <a:lnTo>
                    <a:pt x="1882" y="2924"/>
                  </a:lnTo>
                  <a:lnTo>
                    <a:pt x="1944" y="2875"/>
                  </a:lnTo>
                  <a:lnTo>
                    <a:pt x="2010" y="2827"/>
                  </a:lnTo>
                  <a:lnTo>
                    <a:pt x="2129" y="2758"/>
                  </a:lnTo>
                  <a:lnTo>
                    <a:pt x="2238" y="2709"/>
                  </a:lnTo>
                  <a:lnTo>
                    <a:pt x="2348" y="2690"/>
                  </a:lnTo>
                  <a:close/>
                  <a:moveTo>
                    <a:pt x="2229" y="0"/>
                  </a:moveTo>
                  <a:lnTo>
                    <a:pt x="2105" y="20"/>
                  </a:lnTo>
                  <a:lnTo>
                    <a:pt x="1987" y="40"/>
                  </a:lnTo>
                  <a:lnTo>
                    <a:pt x="1868" y="69"/>
                  </a:lnTo>
                  <a:lnTo>
                    <a:pt x="1749" y="118"/>
                  </a:lnTo>
                  <a:lnTo>
                    <a:pt x="1635" y="167"/>
                  </a:lnTo>
                  <a:lnTo>
                    <a:pt x="1526" y="225"/>
                  </a:lnTo>
                  <a:lnTo>
                    <a:pt x="1421" y="294"/>
                  </a:lnTo>
                  <a:lnTo>
                    <a:pt x="1322" y="372"/>
                  </a:lnTo>
                  <a:lnTo>
                    <a:pt x="1226" y="450"/>
                  </a:lnTo>
                  <a:lnTo>
                    <a:pt x="1093" y="597"/>
                  </a:lnTo>
                  <a:lnTo>
                    <a:pt x="965" y="753"/>
                  </a:lnTo>
                  <a:lnTo>
                    <a:pt x="846" y="920"/>
                  </a:lnTo>
                  <a:lnTo>
                    <a:pt x="737" y="1106"/>
                  </a:lnTo>
                  <a:lnTo>
                    <a:pt x="633" y="1291"/>
                  </a:lnTo>
                  <a:lnTo>
                    <a:pt x="538" y="1497"/>
                  </a:lnTo>
                  <a:lnTo>
                    <a:pt x="447" y="1712"/>
                  </a:lnTo>
                  <a:lnTo>
                    <a:pt x="371" y="1927"/>
                  </a:lnTo>
                  <a:lnTo>
                    <a:pt x="300" y="2162"/>
                  </a:lnTo>
                  <a:lnTo>
                    <a:pt x="234" y="2396"/>
                  </a:lnTo>
                  <a:lnTo>
                    <a:pt x="177" y="2641"/>
                  </a:lnTo>
                  <a:lnTo>
                    <a:pt x="129" y="2885"/>
                  </a:lnTo>
                  <a:lnTo>
                    <a:pt x="91" y="3139"/>
                  </a:lnTo>
                  <a:lnTo>
                    <a:pt x="58" y="3404"/>
                  </a:lnTo>
                  <a:lnTo>
                    <a:pt x="29" y="3668"/>
                  </a:lnTo>
                  <a:lnTo>
                    <a:pt x="15" y="3932"/>
                  </a:lnTo>
                  <a:lnTo>
                    <a:pt x="5" y="4205"/>
                  </a:lnTo>
                  <a:lnTo>
                    <a:pt x="1" y="4469"/>
                  </a:lnTo>
                  <a:lnTo>
                    <a:pt x="5" y="4743"/>
                  </a:lnTo>
                  <a:lnTo>
                    <a:pt x="20" y="5017"/>
                  </a:lnTo>
                  <a:lnTo>
                    <a:pt x="39" y="5281"/>
                  </a:lnTo>
                  <a:lnTo>
                    <a:pt x="67" y="5555"/>
                  </a:lnTo>
                  <a:lnTo>
                    <a:pt x="105" y="5819"/>
                  </a:lnTo>
                  <a:lnTo>
                    <a:pt x="148" y="6083"/>
                  </a:lnTo>
                  <a:lnTo>
                    <a:pt x="200" y="6347"/>
                  </a:lnTo>
                  <a:lnTo>
                    <a:pt x="257" y="6601"/>
                  </a:lnTo>
                  <a:lnTo>
                    <a:pt x="324" y="6855"/>
                  </a:lnTo>
                  <a:lnTo>
                    <a:pt x="395" y="7100"/>
                  </a:lnTo>
                  <a:lnTo>
                    <a:pt x="476" y="7335"/>
                  </a:lnTo>
                  <a:lnTo>
                    <a:pt x="566" y="7569"/>
                  </a:lnTo>
                  <a:lnTo>
                    <a:pt x="661" y="7784"/>
                  </a:lnTo>
                  <a:lnTo>
                    <a:pt x="766" y="8000"/>
                  </a:lnTo>
                  <a:lnTo>
                    <a:pt x="856" y="8176"/>
                  </a:lnTo>
                  <a:lnTo>
                    <a:pt x="951" y="8342"/>
                  </a:lnTo>
                  <a:lnTo>
                    <a:pt x="1046" y="8489"/>
                  </a:lnTo>
                  <a:lnTo>
                    <a:pt x="1146" y="8635"/>
                  </a:lnTo>
                  <a:lnTo>
                    <a:pt x="1250" y="8772"/>
                  </a:lnTo>
                  <a:lnTo>
                    <a:pt x="1355" y="8889"/>
                  </a:lnTo>
                  <a:lnTo>
                    <a:pt x="1459" y="8997"/>
                  </a:lnTo>
                  <a:lnTo>
                    <a:pt x="1569" y="9105"/>
                  </a:lnTo>
                  <a:lnTo>
                    <a:pt x="1683" y="9193"/>
                  </a:lnTo>
                  <a:lnTo>
                    <a:pt x="1792" y="9271"/>
                  </a:lnTo>
                  <a:lnTo>
                    <a:pt x="1906" y="9329"/>
                  </a:lnTo>
                  <a:lnTo>
                    <a:pt x="2020" y="9388"/>
                  </a:lnTo>
                  <a:lnTo>
                    <a:pt x="2139" y="9437"/>
                  </a:lnTo>
                  <a:lnTo>
                    <a:pt x="2253" y="9466"/>
                  </a:lnTo>
                  <a:lnTo>
                    <a:pt x="2367" y="9496"/>
                  </a:lnTo>
                  <a:lnTo>
                    <a:pt x="2485" y="9505"/>
                  </a:lnTo>
                  <a:lnTo>
                    <a:pt x="2633" y="9496"/>
                  </a:lnTo>
                  <a:lnTo>
                    <a:pt x="2780" y="9476"/>
                  </a:lnTo>
                  <a:lnTo>
                    <a:pt x="2927" y="9427"/>
                  </a:lnTo>
                  <a:lnTo>
                    <a:pt x="3075" y="9369"/>
                  </a:lnTo>
                  <a:lnTo>
                    <a:pt x="3217" y="9281"/>
                  </a:lnTo>
                  <a:lnTo>
                    <a:pt x="3355" y="9183"/>
                  </a:lnTo>
                  <a:lnTo>
                    <a:pt x="3488" y="9056"/>
                  </a:lnTo>
                  <a:lnTo>
                    <a:pt x="3621" y="8909"/>
                  </a:lnTo>
                  <a:lnTo>
                    <a:pt x="3683" y="8831"/>
                  </a:lnTo>
                  <a:lnTo>
                    <a:pt x="3744" y="8743"/>
                  </a:lnTo>
                  <a:lnTo>
                    <a:pt x="3806" y="8655"/>
                  </a:lnTo>
                  <a:lnTo>
                    <a:pt x="3868" y="8557"/>
                  </a:lnTo>
                  <a:lnTo>
                    <a:pt x="3925" y="8449"/>
                  </a:lnTo>
                  <a:lnTo>
                    <a:pt x="3982" y="8342"/>
                  </a:lnTo>
                  <a:lnTo>
                    <a:pt x="4034" y="8234"/>
                  </a:lnTo>
                  <a:lnTo>
                    <a:pt x="4087" y="8117"/>
                  </a:lnTo>
                  <a:lnTo>
                    <a:pt x="4139" y="7990"/>
                  </a:lnTo>
                  <a:lnTo>
                    <a:pt x="4191" y="7863"/>
                  </a:lnTo>
                  <a:lnTo>
                    <a:pt x="4239" y="7726"/>
                  </a:lnTo>
                  <a:lnTo>
                    <a:pt x="4281" y="7589"/>
                  </a:lnTo>
                  <a:lnTo>
                    <a:pt x="4329" y="7442"/>
                  </a:lnTo>
                  <a:lnTo>
                    <a:pt x="4367" y="7286"/>
                  </a:lnTo>
                  <a:lnTo>
                    <a:pt x="4410" y="7129"/>
                  </a:lnTo>
                  <a:lnTo>
                    <a:pt x="4443" y="6963"/>
                  </a:lnTo>
                  <a:lnTo>
                    <a:pt x="4486" y="6767"/>
                  </a:lnTo>
                  <a:lnTo>
                    <a:pt x="4519" y="6572"/>
                  </a:lnTo>
                  <a:lnTo>
                    <a:pt x="4552" y="6376"/>
                  </a:lnTo>
                  <a:lnTo>
                    <a:pt x="4581" y="6171"/>
                  </a:lnTo>
                  <a:lnTo>
                    <a:pt x="4604" y="5966"/>
                  </a:lnTo>
                  <a:lnTo>
                    <a:pt x="4623" y="5760"/>
                  </a:lnTo>
                  <a:lnTo>
                    <a:pt x="4638" y="5555"/>
                  </a:lnTo>
                  <a:lnTo>
                    <a:pt x="4647" y="5350"/>
                  </a:lnTo>
                  <a:lnTo>
                    <a:pt x="4657" y="5144"/>
                  </a:lnTo>
                  <a:lnTo>
                    <a:pt x="4661" y="4939"/>
                  </a:lnTo>
                  <a:lnTo>
                    <a:pt x="4661" y="4733"/>
                  </a:lnTo>
                  <a:lnTo>
                    <a:pt x="4657" y="4518"/>
                  </a:lnTo>
                  <a:lnTo>
                    <a:pt x="4647" y="4313"/>
                  </a:lnTo>
                  <a:lnTo>
                    <a:pt x="4638" y="4108"/>
                  </a:lnTo>
                  <a:lnTo>
                    <a:pt x="4623" y="3902"/>
                  </a:lnTo>
                  <a:lnTo>
                    <a:pt x="4604" y="3697"/>
                  </a:lnTo>
                  <a:lnTo>
                    <a:pt x="4562" y="3433"/>
                  </a:lnTo>
                  <a:lnTo>
                    <a:pt x="4519" y="3169"/>
                  </a:lnTo>
                  <a:lnTo>
                    <a:pt x="4471" y="2905"/>
                  </a:lnTo>
                  <a:lnTo>
                    <a:pt x="4419" y="2631"/>
                  </a:lnTo>
                  <a:lnTo>
                    <a:pt x="4391" y="2387"/>
                  </a:lnTo>
                  <a:lnTo>
                    <a:pt x="4353" y="2162"/>
                  </a:lnTo>
                  <a:lnTo>
                    <a:pt x="4310" y="1937"/>
                  </a:lnTo>
                  <a:lnTo>
                    <a:pt x="4253" y="1731"/>
                  </a:lnTo>
                  <a:lnTo>
                    <a:pt x="4191" y="1546"/>
                  </a:lnTo>
                  <a:lnTo>
                    <a:pt x="4120" y="1360"/>
                  </a:lnTo>
                  <a:lnTo>
                    <a:pt x="4044" y="1194"/>
                  </a:lnTo>
                  <a:lnTo>
                    <a:pt x="3958" y="1037"/>
                  </a:lnTo>
                  <a:lnTo>
                    <a:pt x="3868" y="890"/>
                  </a:lnTo>
                  <a:lnTo>
                    <a:pt x="3768" y="753"/>
                  </a:lnTo>
                  <a:lnTo>
                    <a:pt x="3668" y="626"/>
                  </a:lnTo>
                  <a:lnTo>
                    <a:pt x="3564" y="519"/>
                  </a:lnTo>
                  <a:lnTo>
                    <a:pt x="3450" y="421"/>
                  </a:lnTo>
                  <a:lnTo>
                    <a:pt x="3336" y="333"/>
                  </a:lnTo>
                  <a:lnTo>
                    <a:pt x="3222" y="255"/>
                  </a:lnTo>
                  <a:lnTo>
                    <a:pt x="3103" y="186"/>
                  </a:lnTo>
                  <a:lnTo>
                    <a:pt x="2980" y="128"/>
                  </a:lnTo>
                  <a:lnTo>
                    <a:pt x="2856" y="79"/>
                  </a:lnTo>
                  <a:lnTo>
                    <a:pt x="2733" y="49"/>
                  </a:lnTo>
                  <a:lnTo>
                    <a:pt x="2604" y="20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3487750" y="-4914575"/>
              <a:ext cx="62600" cy="129100"/>
            </a:xfrm>
            <a:custGeom>
              <a:avLst/>
              <a:gdLst/>
              <a:ahLst/>
              <a:cxnLst/>
              <a:rect l="l" t="t" r="r" b="b"/>
              <a:pathLst>
                <a:path w="2504" h="5164" extrusionOk="0">
                  <a:moveTo>
                    <a:pt x="1159" y="0"/>
                  </a:moveTo>
                  <a:lnTo>
                    <a:pt x="1055" y="78"/>
                  </a:lnTo>
                  <a:lnTo>
                    <a:pt x="950" y="166"/>
                  </a:lnTo>
                  <a:lnTo>
                    <a:pt x="851" y="264"/>
                  </a:lnTo>
                  <a:lnTo>
                    <a:pt x="756" y="362"/>
                  </a:lnTo>
                  <a:lnTo>
                    <a:pt x="661" y="479"/>
                  </a:lnTo>
                  <a:lnTo>
                    <a:pt x="570" y="606"/>
                  </a:lnTo>
                  <a:lnTo>
                    <a:pt x="485" y="743"/>
                  </a:lnTo>
                  <a:lnTo>
                    <a:pt x="404" y="900"/>
                  </a:lnTo>
                  <a:lnTo>
                    <a:pt x="333" y="1056"/>
                  </a:lnTo>
                  <a:lnTo>
                    <a:pt x="266" y="1232"/>
                  </a:lnTo>
                  <a:lnTo>
                    <a:pt x="204" y="1418"/>
                  </a:lnTo>
                  <a:lnTo>
                    <a:pt x="147" y="1623"/>
                  </a:lnTo>
                  <a:lnTo>
                    <a:pt x="100" y="1839"/>
                  </a:lnTo>
                  <a:lnTo>
                    <a:pt x="62" y="2063"/>
                  </a:lnTo>
                  <a:lnTo>
                    <a:pt x="29" y="2308"/>
                  </a:lnTo>
                  <a:lnTo>
                    <a:pt x="10" y="2562"/>
                  </a:lnTo>
                  <a:lnTo>
                    <a:pt x="0" y="2699"/>
                  </a:lnTo>
                  <a:lnTo>
                    <a:pt x="0" y="2836"/>
                  </a:lnTo>
                  <a:lnTo>
                    <a:pt x="0" y="2973"/>
                  </a:lnTo>
                  <a:lnTo>
                    <a:pt x="5" y="3100"/>
                  </a:lnTo>
                  <a:lnTo>
                    <a:pt x="14" y="3227"/>
                  </a:lnTo>
                  <a:lnTo>
                    <a:pt x="29" y="3344"/>
                  </a:lnTo>
                  <a:lnTo>
                    <a:pt x="48" y="3472"/>
                  </a:lnTo>
                  <a:lnTo>
                    <a:pt x="67" y="3579"/>
                  </a:lnTo>
                  <a:lnTo>
                    <a:pt x="90" y="3697"/>
                  </a:lnTo>
                  <a:lnTo>
                    <a:pt x="114" y="3804"/>
                  </a:lnTo>
                  <a:lnTo>
                    <a:pt x="143" y="3902"/>
                  </a:lnTo>
                  <a:lnTo>
                    <a:pt x="176" y="4009"/>
                  </a:lnTo>
                  <a:lnTo>
                    <a:pt x="209" y="4107"/>
                  </a:lnTo>
                  <a:lnTo>
                    <a:pt x="247" y="4195"/>
                  </a:lnTo>
                  <a:lnTo>
                    <a:pt x="290" y="4283"/>
                  </a:lnTo>
                  <a:lnTo>
                    <a:pt x="328" y="4371"/>
                  </a:lnTo>
                  <a:lnTo>
                    <a:pt x="376" y="4450"/>
                  </a:lnTo>
                  <a:lnTo>
                    <a:pt x="423" y="4528"/>
                  </a:lnTo>
                  <a:lnTo>
                    <a:pt x="523" y="4674"/>
                  </a:lnTo>
                  <a:lnTo>
                    <a:pt x="627" y="4792"/>
                  </a:lnTo>
                  <a:lnTo>
                    <a:pt x="737" y="4899"/>
                  </a:lnTo>
                  <a:lnTo>
                    <a:pt x="855" y="4997"/>
                  </a:lnTo>
                  <a:lnTo>
                    <a:pt x="979" y="5066"/>
                  </a:lnTo>
                  <a:lnTo>
                    <a:pt x="1102" y="5114"/>
                  </a:lnTo>
                  <a:lnTo>
                    <a:pt x="1226" y="5154"/>
                  </a:lnTo>
                  <a:lnTo>
                    <a:pt x="1349" y="5163"/>
                  </a:lnTo>
                  <a:lnTo>
                    <a:pt x="1473" y="5154"/>
                  </a:lnTo>
                  <a:lnTo>
                    <a:pt x="1592" y="5124"/>
                  </a:lnTo>
                  <a:lnTo>
                    <a:pt x="1711" y="5066"/>
                  </a:lnTo>
                  <a:lnTo>
                    <a:pt x="1825" y="4997"/>
                  </a:lnTo>
                  <a:lnTo>
                    <a:pt x="1934" y="4909"/>
                  </a:lnTo>
                  <a:lnTo>
                    <a:pt x="1986" y="4850"/>
                  </a:lnTo>
                  <a:lnTo>
                    <a:pt x="2034" y="4792"/>
                  </a:lnTo>
                  <a:lnTo>
                    <a:pt x="2086" y="4733"/>
                  </a:lnTo>
                  <a:lnTo>
                    <a:pt x="2129" y="4665"/>
                  </a:lnTo>
                  <a:lnTo>
                    <a:pt x="2176" y="4586"/>
                  </a:lnTo>
                  <a:lnTo>
                    <a:pt x="2219" y="4518"/>
                  </a:lnTo>
                  <a:lnTo>
                    <a:pt x="2257" y="4430"/>
                  </a:lnTo>
                  <a:lnTo>
                    <a:pt x="2295" y="4342"/>
                  </a:lnTo>
                  <a:lnTo>
                    <a:pt x="2333" y="4254"/>
                  </a:lnTo>
                  <a:lnTo>
                    <a:pt x="2361" y="4156"/>
                  </a:lnTo>
                  <a:lnTo>
                    <a:pt x="2395" y="4058"/>
                  </a:lnTo>
                  <a:lnTo>
                    <a:pt x="2418" y="3951"/>
                  </a:lnTo>
                  <a:lnTo>
                    <a:pt x="2442" y="3843"/>
                  </a:lnTo>
                  <a:lnTo>
                    <a:pt x="2461" y="3726"/>
                  </a:lnTo>
                  <a:lnTo>
                    <a:pt x="2475" y="3609"/>
                  </a:lnTo>
                  <a:lnTo>
                    <a:pt x="2490" y="3481"/>
                  </a:lnTo>
                  <a:lnTo>
                    <a:pt x="2499" y="3354"/>
                  </a:lnTo>
                  <a:lnTo>
                    <a:pt x="2504" y="3227"/>
                  </a:lnTo>
                  <a:lnTo>
                    <a:pt x="2504" y="3090"/>
                  </a:lnTo>
                  <a:lnTo>
                    <a:pt x="2499" y="2944"/>
                  </a:lnTo>
                  <a:lnTo>
                    <a:pt x="2490" y="2816"/>
                  </a:lnTo>
                  <a:lnTo>
                    <a:pt x="2480" y="2680"/>
                  </a:lnTo>
                  <a:lnTo>
                    <a:pt x="2466" y="2552"/>
                  </a:lnTo>
                  <a:lnTo>
                    <a:pt x="2447" y="2425"/>
                  </a:lnTo>
                  <a:lnTo>
                    <a:pt x="2409" y="2171"/>
                  </a:lnTo>
                  <a:lnTo>
                    <a:pt x="2357" y="1927"/>
                  </a:lnTo>
                  <a:lnTo>
                    <a:pt x="2295" y="1692"/>
                  </a:lnTo>
                  <a:lnTo>
                    <a:pt x="2224" y="1467"/>
                  </a:lnTo>
                  <a:lnTo>
                    <a:pt x="2143" y="1262"/>
                  </a:lnTo>
                  <a:lnTo>
                    <a:pt x="2057" y="1056"/>
                  </a:lnTo>
                  <a:lnTo>
                    <a:pt x="1962" y="870"/>
                  </a:lnTo>
                  <a:lnTo>
                    <a:pt x="1863" y="694"/>
                  </a:lnTo>
                  <a:lnTo>
                    <a:pt x="1758" y="538"/>
                  </a:lnTo>
                  <a:lnTo>
                    <a:pt x="1644" y="391"/>
                  </a:lnTo>
                  <a:lnTo>
                    <a:pt x="1530" y="264"/>
                  </a:lnTo>
                  <a:lnTo>
                    <a:pt x="1411" y="157"/>
                  </a:lnTo>
                  <a:lnTo>
                    <a:pt x="1288" y="69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3490700" y="-6290700"/>
              <a:ext cx="784775" cy="862025"/>
            </a:xfrm>
            <a:custGeom>
              <a:avLst/>
              <a:gdLst/>
              <a:ahLst/>
              <a:cxnLst/>
              <a:rect l="l" t="t" r="r" b="b"/>
              <a:pathLst>
                <a:path w="31391" h="34481" extrusionOk="0">
                  <a:moveTo>
                    <a:pt x="29257" y="3022"/>
                  </a:moveTo>
                  <a:lnTo>
                    <a:pt x="29243" y="3120"/>
                  </a:lnTo>
                  <a:lnTo>
                    <a:pt x="29234" y="3198"/>
                  </a:lnTo>
                  <a:lnTo>
                    <a:pt x="29219" y="3286"/>
                  </a:lnTo>
                  <a:lnTo>
                    <a:pt x="29219" y="3384"/>
                  </a:lnTo>
                  <a:lnTo>
                    <a:pt x="29191" y="6366"/>
                  </a:lnTo>
                  <a:lnTo>
                    <a:pt x="29172" y="9349"/>
                  </a:lnTo>
                  <a:lnTo>
                    <a:pt x="29162" y="10835"/>
                  </a:lnTo>
                  <a:lnTo>
                    <a:pt x="29162" y="12331"/>
                  </a:lnTo>
                  <a:lnTo>
                    <a:pt x="29162" y="13827"/>
                  </a:lnTo>
                  <a:lnTo>
                    <a:pt x="29162" y="15314"/>
                  </a:lnTo>
                  <a:lnTo>
                    <a:pt x="29167" y="15568"/>
                  </a:lnTo>
                  <a:lnTo>
                    <a:pt x="29172" y="15852"/>
                  </a:lnTo>
                  <a:lnTo>
                    <a:pt x="29196" y="16487"/>
                  </a:lnTo>
                  <a:lnTo>
                    <a:pt x="29229" y="17201"/>
                  </a:lnTo>
                  <a:lnTo>
                    <a:pt x="29267" y="17993"/>
                  </a:lnTo>
                  <a:lnTo>
                    <a:pt x="29352" y="19705"/>
                  </a:lnTo>
                  <a:lnTo>
                    <a:pt x="29400" y="20604"/>
                  </a:lnTo>
                  <a:lnTo>
                    <a:pt x="29443" y="21514"/>
                  </a:lnTo>
                  <a:lnTo>
                    <a:pt x="29476" y="22413"/>
                  </a:lnTo>
                  <a:lnTo>
                    <a:pt x="29504" y="23293"/>
                  </a:lnTo>
                  <a:lnTo>
                    <a:pt x="29514" y="23724"/>
                  </a:lnTo>
                  <a:lnTo>
                    <a:pt x="29519" y="24134"/>
                  </a:lnTo>
                  <a:lnTo>
                    <a:pt x="29523" y="24535"/>
                  </a:lnTo>
                  <a:lnTo>
                    <a:pt x="29523" y="24917"/>
                  </a:lnTo>
                  <a:lnTo>
                    <a:pt x="29519" y="25288"/>
                  </a:lnTo>
                  <a:lnTo>
                    <a:pt x="29509" y="25640"/>
                  </a:lnTo>
                  <a:lnTo>
                    <a:pt x="29500" y="25963"/>
                  </a:lnTo>
                  <a:lnTo>
                    <a:pt x="29481" y="26266"/>
                  </a:lnTo>
                  <a:lnTo>
                    <a:pt x="29457" y="26550"/>
                  </a:lnTo>
                  <a:lnTo>
                    <a:pt x="29428" y="26804"/>
                  </a:lnTo>
                  <a:lnTo>
                    <a:pt x="29390" y="27029"/>
                  </a:lnTo>
                  <a:lnTo>
                    <a:pt x="29371" y="27127"/>
                  </a:lnTo>
                  <a:lnTo>
                    <a:pt x="29348" y="27224"/>
                  </a:lnTo>
                  <a:lnTo>
                    <a:pt x="29286" y="27459"/>
                  </a:lnTo>
                  <a:lnTo>
                    <a:pt x="29224" y="27684"/>
                  </a:lnTo>
                  <a:lnTo>
                    <a:pt x="29153" y="27899"/>
                  </a:lnTo>
                  <a:lnTo>
                    <a:pt x="29081" y="28105"/>
                  </a:lnTo>
                  <a:lnTo>
                    <a:pt x="29005" y="28300"/>
                  </a:lnTo>
                  <a:lnTo>
                    <a:pt x="28929" y="28486"/>
                  </a:lnTo>
                  <a:lnTo>
                    <a:pt x="28844" y="28662"/>
                  </a:lnTo>
                  <a:lnTo>
                    <a:pt x="28758" y="28828"/>
                  </a:lnTo>
                  <a:lnTo>
                    <a:pt x="28673" y="28994"/>
                  </a:lnTo>
                  <a:lnTo>
                    <a:pt x="28583" y="29151"/>
                  </a:lnTo>
                  <a:lnTo>
                    <a:pt x="28488" y="29288"/>
                  </a:lnTo>
                  <a:lnTo>
                    <a:pt x="28393" y="29425"/>
                  </a:lnTo>
                  <a:lnTo>
                    <a:pt x="28293" y="29562"/>
                  </a:lnTo>
                  <a:lnTo>
                    <a:pt x="28188" y="29679"/>
                  </a:lnTo>
                  <a:lnTo>
                    <a:pt x="28084" y="29796"/>
                  </a:lnTo>
                  <a:lnTo>
                    <a:pt x="27979" y="29904"/>
                  </a:lnTo>
                  <a:lnTo>
                    <a:pt x="27870" y="30002"/>
                  </a:lnTo>
                  <a:lnTo>
                    <a:pt x="27756" y="30099"/>
                  </a:lnTo>
                  <a:lnTo>
                    <a:pt x="27647" y="30187"/>
                  </a:lnTo>
                  <a:lnTo>
                    <a:pt x="27528" y="30266"/>
                  </a:lnTo>
                  <a:lnTo>
                    <a:pt x="27409" y="30344"/>
                  </a:lnTo>
                  <a:lnTo>
                    <a:pt x="27290" y="30412"/>
                  </a:lnTo>
                  <a:lnTo>
                    <a:pt x="27172" y="30471"/>
                  </a:lnTo>
                  <a:lnTo>
                    <a:pt x="27048" y="30530"/>
                  </a:lnTo>
                  <a:lnTo>
                    <a:pt x="26796" y="30627"/>
                  </a:lnTo>
                  <a:lnTo>
                    <a:pt x="26544" y="30715"/>
                  </a:lnTo>
                  <a:lnTo>
                    <a:pt x="26283" y="30774"/>
                  </a:lnTo>
                  <a:lnTo>
                    <a:pt x="26017" y="30823"/>
                  </a:lnTo>
                  <a:lnTo>
                    <a:pt x="25746" y="30852"/>
                  </a:lnTo>
                  <a:lnTo>
                    <a:pt x="25476" y="30862"/>
                  </a:lnTo>
                  <a:lnTo>
                    <a:pt x="25205" y="30872"/>
                  </a:lnTo>
                  <a:lnTo>
                    <a:pt x="24929" y="30862"/>
                  </a:lnTo>
                  <a:lnTo>
                    <a:pt x="24654" y="30852"/>
                  </a:lnTo>
                  <a:lnTo>
                    <a:pt x="24378" y="30833"/>
                  </a:lnTo>
                  <a:lnTo>
                    <a:pt x="23832" y="30774"/>
                  </a:lnTo>
                  <a:lnTo>
                    <a:pt x="22767" y="30627"/>
                  </a:lnTo>
                  <a:lnTo>
                    <a:pt x="22269" y="30579"/>
                  </a:lnTo>
                  <a:lnTo>
                    <a:pt x="22026" y="30559"/>
                  </a:lnTo>
                  <a:lnTo>
                    <a:pt x="21789" y="30549"/>
                  </a:lnTo>
                  <a:lnTo>
                    <a:pt x="21337" y="30549"/>
                  </a:lnTo>
                  <a:lnTo>
                    <a:pt x="20858" y="30559"/>
                  </a:lnTo>
                  <a:lnTo>
                    <a:pt x="20340" y="30579"/>
                  </a:lnTo>
                  <a:lnTo>
                    <a:pt x="19798" y="30598"/>
                  </a:lnTo>
                  <a:lnTo>
                    <a:pt x="18644" y="30667"/>
                  </a:lnTo>
                  <a:lnTo>
                    <a:pt x="17399" y="30735"/>
                  </a:lnTo>
                  <a:lnTo>
                    <a:pt x="16753" y="30764"/>
                  </a:lnTo>
                  <a:lnTo>
                    <a:pt x="16097" y="30784"/>
                  </a:lnTo>
                  <a:lnTo>
                    <a:pt x="15427" y="30803"/>
                  </a:lnTo>
                  <a:lnTo>
                    <a:pt x="14748" y="30813"/>
                  </a:lnTo>
                  <a:lnTo>
                    <a:pt x="14064" y="30803"/>
                  </a:lnTo>
                  <a:lnTo>
                    <a:pt x="13375" y="30784"/>
                  </a:lnTo>
                  <a:lnTo>
                    <a:pt x="12686" y="30755"/>
                  </a:lnTo>
                  <a:lnTo>
                    <a:pt x="11997" y="30696"/>
                  </a:lnTo>
                  <a:lnTo>
                    <a:pt x="11313" y="30627"/>
                  </a:lnTo>
                  <a:lnTo>
                    <a:pt x="10971" y="30579"/>
                  </a:lnTo>
                  <a:lnTo>
                    <a:pt x="10634" y="30530"/>
                  </a:lnTo>
                  <a:lnTo>
                    <a:pt x="10296" y="30471"/>
                  </a:lnTo>
                  <a:lnTo>
                    <a:pt x="9964" y="30412"/>
                  </a:lnTo>
                  <a:lnTo>
                    <a:pt x="9636" y="30344"/>
                  </a:lnTo>
                  <a:lnTo>
                    <a:pt x="9308" y="30266"/>
                  </a:lnTo>
                  <a:lnTo>
                    <a:pt x="8980" y="30178"/>
                  </a:lnTo>
                  <a:lnTo>
                    <a:pt x="8662" y="30090"/>
                  </a:lnTo>
                  <a:lnTo>
                    <a:pt x="8344" y="29992"/>
                  </a:lnTo>
                  <a:lnTo>
                    <a:pt x="8030" y="29884"/>
                  </a:lnTo>
                  <a:lnTo>
                    <a:pt x="7721" y="29777"/>
                  </a:lnTo>
                  <a:lnTo>
                    <a:pt x="7422" y="29650"/>
                  </a:lnTo>
                  <a:lnTo>
                    <a:pt x="7123" y="29513"/>
                  </a:lnTo>
                  <a:lnTo>
                    <a:pt x="6828" y="29376"/>
                  </a:lnTo>
                  <a:lnTo>
                    <a:pt x="6543" y="29229"/>
                  </a:lnTo>
                  <a:lnTo>
                    <a:pt x="6263" y="29063"/>
                  </a:lnTo>
                  <a:lnTo>
                    <a:pt x="5987" y="28897"/>
                  </a:lnTo>
                  <a:lnTo>
                    <a:pt x="5721" y="28721"/>
                  </a:lnTo>
                  <a:lnTo>
                    <a:pt x="5460" y="28535"/>
                  </a:lnTo>
                  <a:lnTo>
                    <a:pt x="5208" y="28329"/>
                  </a:lnTo>
                  <a:lnTo>
                    <a:pt x="4961" y="28124"/>
                  </a:lnTo>
                  <a:lnTo>
                    <a:pt x="4723" y="27899"/>
                  </a:lnTo>
                  <a:lnTo>
                    <a:pt x="4495" y="27664"/>
                  </a:lnTo>
                  <a:lnTo>
                    <a:pt x="4277" y="27420"/>
                  </a:lnTo>
                  <a:lnTo>
                    <a:pt x="4063" y="27166"/>
                  </a:lnTo>
                  <a:lnTo>
                    <a:pt x="3859" y="26902"/>
                  </a:lnTo>
                  <a:lnTo>
                    <a:pt x="3669" y="26618"/>
                  </a:lnTo>
                  <a:lnTo>
                    <a:pt x="3483" y="26325"/>
                  </a:lnTo>
                  <a:lnTo>
                    <a:pt x="3398" y="26168"/>
                  </a:lnTo>
                  <a:lnTo>
                    <a:pt x="3312" y="26022"/>
                  </a:lnTo>
                  <a:lnTo>
                    <a:pt x="3227" y="25855"/>
                  </a:lnTo>
                  <a:lnTo>
                    <a:pt x="3146" y="25699"/>
                  </a:lnTo>
                  <a:lnTo>
                    <a:pt x="2989" y="25357"/>
                  </a:lnTo>
                  <a:lnTo>
                    <a:pt x="2847" y="25034"/>
                  </a:lnTo>
                  <a:lnTo>
                    <a:pt x="2709" y="24702"/>
                  </a:lnTo>
                  <a:lnTo>
                    <a:pt x="2590" y="24379"/>
                  </a:lnTo>
                  <a:lnTo>
                    <a:pt x="2476" y="24056"/>
                  </a:lnTo>
                  <a:lnTo>
                    <a:pt x="2376" y="23733"/>
                  </a:lnTo>
                  <a:lnTo>
                    <a:pt x="2286" y="23420"/>
                  </a:lnTo>
                  <a:lnTo>
                    <a:pt x="2201" y="23108"/>
                  </a:lnTo>
                  <a:lnTo>
                    <a:pt x="2129" y="22795"/>
                  </a:lnTo>
                  <a:lnTo>
                    <a:pt x="2063" y="22482"/>
                  </a:lnTo>
                  <a:lnTo>
                    <a:pt x="2006" y="22169"/>
                  </a:lnTo>
                  <a:lnTo>
                    <a:pt x="1958" y="21856"/>
                  </a:lnTo>
                  <a:lnTo>
                    <a:pt x="1916" y="21533"/>
                  </a:lnTo>
                  <a:lnTo>
                    <a:pt x="1878" y="21220"/>
                  </a:lnTo>
                  <a:lnTo>
                    <a:pt x="1849" y="20898"/>
                  </a:lnTo>
                  <a:lnTo>
                    <a:pt x="1825" y="20575"/>
                  </a:lnTo>
                  <a:lnTo>
                    <a:pt x="1806" y="20252"/>
                  </a:lnTo>
                  <a:lnTo>
                    <a:pt x="1792" y="19920"/>
                  </a:lnTo>
                  <a:lnTo>
                    <a:pt x="1778" y="19587"/>
                  </a:lnTo>
                  <a:lnTo>
                    <a:pt x="1773" y="19255"/>
                  </a:lnTo>
                  <a:lnTo>
                    <a:pt x="1768" y="18903"/>
                  </a:lnTo>
                  <a:lnTo>
                    <a:pt x="1768" y="18551"/>
                  </a:lnTo>
                  <a:lnTo>
                    <a:pt x="1773" y="17827"/>
                  </a:lnTo>
                  <a:lnTo>
                    <a:pt x="1797" y="16282"/>
                  </a:lnTo>
                  <a:lnTo>
                    <a:pt x="1806" y="15451"/>
                  </a:lnTo>
                  <a:lnTo>
                    <a:pt x="1811" y="14580"/>
                  </a:lnTo>
                  <a:lnTo>
                    <a:pt x="1806" y="14219"/>
                  </a:lnTo>
                  <a:lnTo>
                    <a:pt x="1792" y="13779"/>
                  </a:lnTo>
                  <a:lnTo>
                    <a:pt x="1749" y="12742"/>
                  </a:lnTo>
                  <a:lnTo>
                    <a:pt x="1702" y="11549"/>
                  </a:lnTo>
                  <a:lnTo>
                    <a:pt x="1673" y="10923"/>
                  </a:lnTo>
                  <a:lnTo>
                    <a:pt x="1654" y="10288"/>
                  </a:lnTo>
                  <a:lnTo>
                    <a:pt x="1635" y="9652"/>
                  </a:lnTo>
                  <a:lnTo>
                    <a:pt x="1626" y="9036"/>
                  </a:lnTo>
                  <a:lnTo>
                    <a:pt x="1626" y="8439"/>
                  </a:lnTo>
                  <a:lnTo>
                    <a:pt x="1631" y="8156"/>
                  </a:lnTo>
                  <a:lnTo>
                    <a:pt x="1635" y="7882"/>
                  </a:lnTo>
                  <a:lnTo>
                    <a:pt x="1650" y="7618"/>
                  </a:lnTo>
                  <a:lnTo>
                    <a:pt x="1659" y="7373"/>
                  </a:lnTo>
                  <a:lnTo>
                    <a:pt x="1678" y="7139"/>
                  </a:lnTo>
                  <a:lnTo>
                    <a:pt x="1697" y="6914"/>
                  </a:lnTo>
                  <a:lnTo>
                    <a:pt x="1721" y="6709"/>
                  </a:lnTo>
                  <a:lnTo>
                    <a:pt x="1754" y="6523"/>
                  </a:lnTo>
                  <a:lnTo>
                    <a:pt x="1787" y="6356"/>
                  </a:lnTo>
                  <a:lnTo>
                    <a:pt x="1825" y="6210"/>
                  </a:lnTo>
                  <a:lnTo>
                    <a:pt x="1892" y="6004"/>
                  </a:lnTo>
                  <a:lnTo>
                    <a:pt x="1963" y="5809"/>
                  </a:lnTo>
                  <a:lnTo>
                    <a:pt x="2044" y="5613"/>
                  </a:lnTo>
                  <a:lnTo>
                    <a:pt x="2129" y="5437"/>
                  </a:lnTo>
                  <a:lnTo>
                    <a:pt x="2220" y="5261"/>
                  </a:lnTo>
                  <a:lnTo>
                    <a:pt x="2315" y="5095"/>
                  </a:lnTo>
                  <a:lnTo>
                    <a:pt x="2414" y="4939"/>
                  </a:lnTo>
                  <a:lnTo>
                    <a:pt x="2519" y="4792"/>
                  </a:lnTo>
                  <a:lnTo>
                    <a:pt x="2628" y="4655"/>
                  </a:lnTo>
                  <a:lnTo>
                    <a:pt x="2742" y="4528"/>
                  </a:lnTo>
                  <a:lnTo>
                    <a:pt x="2861" y="4410"/>
                  </a:lnTo>
                  <a:lnTo>
                    <a:pt x="2985" y="4293"/>
                  </a:lnTo>
                  <a:lnTo>
                    <a:pt x="3113" y="4186"/>
                  </a:lnTo>
                  <a:lnTo>
                    <a:pt x="3241" y="4088"/>
                  </a:lnTo>
                  <a:lnTo>
                    <a:pt x="3374" y="3990"/>
                  </a:lnTo>
                  <a:lnTo>
                    <a:pt x="3512" y="3912"/>
                  </a:lnTo>
                  <a:lnTo>
                    <a:pt x="3654" y="3824"/>
                  </a:lnTo>
                  <a:lnTo>
                    <a:pt x="3797" y="3755"/>
                  </a:lnTo>
                  <a:lnTo>
                    <a:pt x="3944" y="3687"/>
                  </a:lnTo>
                  <a:lnTo>
                    <a:pt x="4096" y="3628"/>
                  </a:lnTo>
                  <a:lnTo>
                    <a:pt x="4248" y="3570"/>
                  </a:lnTo>
                  <a:lnTo>
                    <a:pt x="4405" y="3521"/>
                  </a:lnTo>
                  <a:lnTo>
                    <a:pt x="4719" y="3442"/>
                  </a:lnTo>
                  <a:lnTo>
                    <a:pt x="5046" y="3384"/>
                  </a:lnTo>
                  <a:lnTo>
                    <a:pt x="5374" y="3335"/>
                  </a:lnTo>
                  <a:lnTo>
                    <a:pt x="5712" y="3305"/>
                  </a:lnTo>
                  <a:lnTo>
                    <a:pt x="6049" y="3296"/>
                  </a:lnTo>
                  <a:lnTo>
                    <a:pt x="6391" y="3296"/>
                  </a:lnTo>
                  <a:lnTo>
                    <a:pt x="6733" y="3315"/>
                  </a:lnTo>
                  <a:lnTo>
                    <a:pt x="7075" y="3335"/>
                  </a:lnTo>
                  <a:lnTo>
                    <a:pt x="7417" y="3364"/>
                  </a:lnTo>
                  <a:lnTo>
                    <a:pt x="7755" y="3403"/>
                  </a:lnTo>
                  <a:lnTo>
                    <a:pt x="8087" y="3452"/>
                  </a:lnTo>
                  <a:lnTo>
                    <a:pt x="8733" y="3550"/>
                  </a:lnTo>
                  <a:lnTo>
                    <a:pt x="9341" y="3648"/>
                  </a:lnTo>
                  <a:lnTo>
                    <a:pt x="9907" y="3736"/>
                  </a:lnTo>
                  <a:lnTo>
                    <a:pt x="10168" y="3765"/>
                  </a:lnTo>
                  <a:lnTo>
                    <a:pt x="10415" y="3794"/>
                  </a:lnTo>
                  <a:lnTo>
                    <a:pt x="10643" y="3814"/>
                  </a:lnTo>
                  <a:lnTo>
                    <a:pt x="15456" y="3814"/>
                  </a:lnTo>
                  <a:lnTo>
                    <a:pt x="17755" y="3804"/>
                  </a:lnTo>
                  <a:lnTo>
                    <a:pt x="18910" y="3794"/>
                  </a:lnTo>
                  <a:lnTo>
                    <a:pt x="20059" y="3765"/>
                  </a:lnTo>
                  <a:lnTo>
                    <a:pt x="21209" y="3736"/>
                  </a:lnTo>
                  <a:lnTo>
                    <a:pt x="22364" y="3687"/>
                  </a:lnTo>
                  <a:lnTo>
                    <a:pt x="23513" y="3628"/>
                  </a:lnTo>
                  <a:lnTo>
                    <a:pt x="24663" y="3550"/>
                  </a:lnTo>
                  <a:lnTo>
                    <a:pt x="25813" y="3452"/>
                  </a:lnTo>
                  <a:lnTo>
                    <a:pt x="26963" y="3335"/>
                  </a:lnTo>
                  <a:lnTo>
                    <a:pt x="27537" y="3266"/>
                  </a:lnTo>
                  <a:lnTo>
                    <a:pt x="28108" y="3188"/>
                  </a:lnTo>
                  <a:lnTo>
                    <a:pt x="28682" y="3110"/>
                  </a:lnTo>
                  <a:lnTo>
                    <a:pt x="29257" y="3022"/>
                  </a:lnTo>
                  <a:close/>
                  <a:moveTo>
                    <a:pt x="13636" y="0"/>
                  </a:moveTo>
                  <a:lnTo>
                    <a:pt x="12054" y="20"/>
                  </a:lnTo>
                  <a:lnTo>
                    <a:pt x="10472" y="39"/>
                  </a:lnTo>
                  <a:lnTo>
                    <a:pt x="8890" y="69"/>
                  </a:lnTo>
                  <a:lnTo>
                    <a:pt x="7308" y="118"/>
                  </a:lnTo>
                  <a:lnTo>
                    <a:pt x="4149" y="215"/>
                  </a:lnTo>
                  <a:lnTo>
                    <a:pt x="1003" y="323"/>
                  </a:lnTo>
                  <a:lnTo>
                    <a:pt x="923" y="343"/>
                  </a:lnTo>
                  <a:lnTo>
                    <a:pt x="842" y="372"/>
                  </a:lnTo>
                  <a:lnTo>
                    <a:pt x="766" y="411"/>
                  </a:lnTo>
                  <a:lnTo>
                    <a:pt x="690" y="470"/>
                  </a:lnTo>
                  <a:lnTo>
                    <a:pt x="619" y="548"/>
                  </a:lnTo>
                  <a:lnTo>
                    <a:pt x="552" y="636"/>
                  </a:lnTo>
                  <a:lnTo>
                    <a:pt x="486" y="734"/>
                  </a:lnTo>
                  <a:lnTo>
                    <a:pt x="429" y="841"/>
                  </a:lnTo>
                  <a:lnTo>
                    <a:pt x="376" y="959"/>
                  </a:lnTo>
                  <a:lnTo>
                    <a:pt x="329" y="1086"/>
                  </a:lnTo>
                  <a:lnTo>
                    <a:pt x="286" y="1232"/>
                  </a:lnTo>
                  <a:lnTo>
                    <a:pt x="248" y="1379"/>
                  </a:lnTo>
                  <a:lnTo>
                    <a:pt x="220" y="1536"/>
                  </a:lnTo>
                  <a:lnTo>
                    <a:pt x="201" y="1702"/>
                  </a:lnTo>
                  <a:lnTo>
                    <a:pt x="186" y="1868"/>
                  </a:lnTo>
                  <a:lnTo>
                    <a:pt x="182" y="2044"/>
                  </a:lnTo>
                  <a:lnTo>
                    <a:pt x="177" y="6220"/>
                  </a:lnTo>
                  <a:lnTo>
                    <a:pt x="167" y="10405"/>
                  </a:lnTo>
                  <a:lnTo>
                    <a:pt x="144" y="18776"/>
                  </a:lnTo>
                  <a:lnTo>
                    <a:pt x="139" y="19098"/>
                  </a:lnTo>
                  <a:lnTo>
                    <a:pt x="125" y="19519"/>
                  </a:lnTo>
                  <a:lnTo>
                    <a:pt x="91" y="20585"/>
                  </a:lnTo>
                  <a:lnTo>
                    <a:pt x="53" y="21866"/>
                  </a:lnTo>
                  <a:lnTo>
                    <a:pt x="34" y="22550"/>
                  </a:lnTo>
                  <a:lnTo>
                    <a:pt x="20" y="23254"/>
                  </a:lnTo>
                  <a:lnTo>
                    <a:pt x="6" y="23949"/>
                  </a:lnTo>
                  <a:lnTo>
                    <a:pt x="1" y="24633"/>
                  </a:lnTo>
                  <a:lnTo>
                    <a:pt x="1" y="25278"/>
                  </a:lnTo>
                  <a:lnTo>
                    <a:pt x="6" y="25885"/>
                  </a:lnTo>
                  <a:lnTo>
                    <a:pt x="15" y="26168"/>
                  </a:lnTo>
                  <a:lnTo>
                    <a:pt x="25" y="26442"/>
                  </a:lnTo>
                  <a:lnTo>
                    <a:pt x="34" y="26687"/>
                  </a:lnTo>
                  <a:lnTo>
                    <a:pt x="48" y="26921"/>
                  </a:lnTo>
                  <a:lnTo>
                    <a:pt x="67" y="27127"/>
                  </a:lnTo>
                  <a:lnTo>
                    <a:pt x="91" y="27312"/>
                  </a:lnTo>
                  <a:lnTo>
                    <a:pt x="115" y="27469"/>
                  </a:lnTo>
                  <a:lnTo>
                    <a:pt x="144" y="27606"/>
                  </a:lnTo>
                  <a:lnTo>
                    <a:pt x="362" y="28515"/>
                  </a:lnTo>
                  <a:lnTo>
                    <a:pt x="452" y="28887"/>
                  </a:lnTo>
                  <a:lnTo>
                    <a:pt x="533" y="29219"/>
                  </a:lnTo>
                  <a:lnTo>
                    <a:pt x="609" y="29503"/>
                  </a:lnTo>
                  <a:lnTo>
                    <a:pt x="690" y="29757"/>
                  </a:lnTo>
                  <a:lnTo>
                    <a:pt x="766" y="29982"/>
                  </a:lnTo>
                  <a:lnTo>
                    <a:pt x="809" y="30090"/>
                  </a:lnTo>
                  <a:lnTo>
                    <a:pt x="851" y="30187"/>
                  </a:lnTo>
                  <a:lnTo>
                    <a:pt x="894" y="30275"/>
                  </a:lnTo>
                  <a:lnTo>
                    <a:pt x="942" y="30363"/>
                  </a:lnTo>
                  <a:lnTo>
                    <a:pt x="994" y="30451"/>
                  </a:lnTo>
                  <a:lnTo>
                    <a:pt x="1051" y="30539"/>
                  </a:lnTo>
                  <a:lnTo>
                    <a:pt x="1108" y="30618"/>
                  </a:lnTo>
                  <a:lnTo>
                    <a:pt x="1170" y="30696"/>
                  </a:lnTo>
                  <a:lnTo>
                    <a:pt x="1307" y="30852"/>
                  </a:lnTo>
                  <a:lnTo>
                    <a:pt x="1469" y="31009"/>
                  </a:lnTo>
                  <a:lnTo>
                    <a:pt x="1654" y="31175"/>
                  </a:lnTo>
                  <a:lnTo>
                    <a:pt x="1868" y="31361"/>
                  </a:lnTo>
                  <a:lnTo>
                    <a:pt x="2115" y="31556"/>
                  </a:lnTo>
                  <a:lnTo>
                    <a:pt x="2286" y="31684"/>
                  </a:lnTo>
                  <a:lnTo>
                    <a:pt x="2457" y="31801"/>
                  </a:lnTo>
                  <a:lnTo>
                    <a:pt x="2633" y="31918"/>
                  </a:lnTo>
                  <a:lnTo>
                    <a:pt x="2809" y="32036"/>
                  </a:lnTo>
                  <a:lnTo>
                    <a:pt x="2989" y="32143"/>
                  </a:lnTo>
                  <a:lnTo>
                    <a:pt x="3175" y="32241"/>
                  </a:lnTo>
                  <a:lnTo>
                    <a:pt x="3550" y="32437"/>
                  </a:lnTo>
                  <a:lnTo>
                    <a:pt x="3940" y="32613"/>
                  </a:lnTo>
                  <a:lnTo>
                    <a:pt x="4334" y="32769"/>
                  </a:lnTo>
                  <a:lnTo>
                    <a:pt x="4738" y="32906"/>
                  </a:lnTo>
                  <a:lnTo>
                    <a:pt x="5151" y="33033"/>
                  </a:lnTo>
                  <a:lnTo>
                    <a:pt x="5569" y="33150"/>
                  </a:lnTo>
                  <a:lnTo>
                    <a:pt x="5997" y="33248"/>
                  </a:lnTo>
                  <a:lnTo>
                    <a:pt x="6429" y="33346"/>
                  </a:lnTo>
                  <a:lnTo>
                    <a:pt x="6866" y="33424"/>
                  </a:lnTo>
                  <a:lnTo>
                    <a:pt x="7303" y="33483"/>
                  </a:lnTo>
                  <a:lnTo>
                    <a:pt x="7750" y="33542"/>
                  </a:lnTo>
                  <a:lnTo>
                    <a:pt x="8192" y="33600"/>
                  </a:lnTo>
                  <a:lnTo>
                    <a:pt x="8638" y="33639"/>
                  </a:lnTo>
                  <a:lnTo>
                    <a:pt x="9085" y="33678"/>
                  </a:lnTo>
                  <a:lnTo>
                    <a:pt x="9531" y="33708"/>
                  </a:lnTo>
                  <a:lnTo>
                    <a:pt x="10425" y="33747"/>
                  </a:lnTo>
                  <a:lnTo>
                    <a:pt x="11299" y="33786"/>
                  </a:lnTo>
                  <a:lnTo>
                    <a:pt x="12163" y="33806"/>
                  </a:lnTo>
                  <a:lnTo>
                    <a:pt x="13000" y="33835"/>
                  </a:lnTo>
                  <a:lnTo>
                    <a:pt x="13807" y="33864"/>
                  </a:lnTo>
                  <a:lnTo>
                    <a:pt x="14577" y="33913"/>
                  </a:lnTo>
                  <a:lnTo>
                    <a:pt x="14943" y="33942"/>
                  </a:lnTo>
                  <a:lnTo>
                    <a:pt x="15304" y="33982"/>
                  </a:lnTo>
                  <a:lnTo>
                    <a:pt x="16491" y="34119"/>
                  </a:lnTo>
                  <a:lnTo>
                    <a:pt x="17684" y="34236"/>
                  </a:lnTo>
                  <a:lnTo>
                    <a:pt x="18872" y="34324"/>
                  </a:lnTo>
                  <a:lnTo>
                    <a:pt x="20059" y="34402"/>
                  </a:lnTo>
                  <a:lnTo>
                    <a:pt x="20658" y="34422"/>
                  </a:lnTo>
                  <a:lnTo>
                    <a:pt x="21252" y="34451"/>
                  </a:lnTo>
                  <a:lnTo>
                    <a:pt x="21846" y="34461"/>
                  </a:lnTo>
                  <a:lnTo>
                    <a:pt x="22440" y="34471"/>
                  </a:lnTo>
                  <a:lnTo>
                    <a:pt x="23034" y="34480"/>
                  </a:lnTo>
                  <a:lnTo>
                    <a:pt x="23632" y="34471"/>
                  </a:lnTo>
                  <a:lnTo>
                    <a:pt x="24226" y="34461"/>
                  </a:lnTo>
                  <a:lnTo>
                    <a:pt x="24820" y="34451"/>
                  </a:lnTo>
                  <a:lnTo>
                    <a:pt x="25523" y="34422"/>
                  </a:lnTo>
                  <a:lnTo>
                    <a:pt x="26221" y="34383"/>
                  </a:lnTo>
                  <a:lnTo>
                    <a:pt x="26925" y="34343"/>
                  </a:lnTo>
                  <a:lnTo>
                    <a:pt x="27623" y="34285"/>
                  </a:lnTo>
                  <a:lnTo>
                    <a:pt x="28326" y="34216"/>
                  </a:lnTo>
                  <a:lnTo>
                    <a:pt x="29029" y="34138"/>
                  </a:lnTo>
                  <a:lnTo>
                    <a:pt x="29732" y="34050"/>
                  </a:lnTo>
                  <a:lnTo>
                    <a:pt x="30436" y="33952"/>
                  </a:lnTo>
                  <a:lnTo>
                    <a:pt x="30526" y="33933"/>
                  </a:lnTo>
                  <a:lnTo>
                    <a:pt x="30616" y="33903"/>
                  </a:lnTo>
                  <a:lnTo>
                    <a:pt x="30706" y="33854"/>
                  </a:lnTo>
                  <a:lnTo>
                    <a:pt x="30797" y="33786"/>
                  </a:lnTo>
                  <a:lnTo>
                    <a:pt x="30877" y="33698"/>
                  </a:lnTo>
                  <a:lnTo>
                    <a:pt x="30958" y="33610"/>
                  </a:lnTo>
                  <a:lnTo>
                    <a:pt x="31034" y="33493"/>
                  </a:lnTo>
                  <a:lnTo>
                    <a:pt x="31105" y="33375"/>
                  </a:lnTo>
                  <a:lnTo>
                    <a:pt x="31172" y="33238"/>
                  </a:lnTo>
                  <a:lnTo>
                    <a:pt x="31229" y="33092"/>
                  </a:lnTo>
                  <a:lnTo>
                    <a:pt x="31276" y="32935"/>
                  </a:lnTo>
                  <a:lnTo>
                    <a:pt x="31319" y="32759"/>
                  </a:lnTo>
                  <a:lnTo>
                    <a:pt x="31352" y="32583"/>
                  </a:lnTo>
                  <a:lnTo>
                    <a:pt x="31376" y="32397"/>
                  </a:lnTo>
                  <a:lnTo>
                    <a:pt x="31381" y="32300"/>
                  </a:lnTo>
                  <a:lnTo>
                    <a:pt x="31386" y="32202"/>
                  </a:lnTo>
                  <a:lnTo>
                    <a:pt x="31390" y="32094"/>
                  </a:lnTo>
                  <a:lnTo>
                    <a:pt x="31390" y="31997"/>
                  </a:lnTo>
                  <a:lnTo>
                    <a:pt x="31333" y="30207"/>
                  </a:lnTo>
                  <a:lnTo>
                    <a:pt x="31281" y="28417"/>
                  </a:lnTo>
                  <a:lnTo>
                    <a:pt x="31238" y="26628"/>
                  </a:lnTo>
                  <a:lnTo>
                    <a:pt x="31196" y="24848"/>
                  </a:lnTo>
                  <a:lnTo>
                    <a:pt x="31158" y="23059"/>
                  </a:lnTo>
                  <a:lnTo>
                    <a:pt x="31124" y="21269"/>
                  </a:lnTo>
                  <a:lnTo>
                    <a:pt x="31096" y="19480"/>
                  </a:lnTo>
                  <a:lnTo>
                    <a:pt x="31072" y="17700"/>
                  </a:lnTo>
                  <a:lnTo>
                    <a:pt x="31048" y="15910"/>
                  </a:lnTo>
                  <a:lnTo>
                    <a:pt x="31034" y="14121"/>
                  </a:lnTo>
                  <a:lnTo>
                    <a:pt x="31025" y="12331"/>
                  </a:lnTo>
                  <a:lnTo>
                    <a:pt x="31015" y="10542"/>
                  </a:lnTo>
                  <a:lnTo>
                    <a:pt x="31015" y="8752"/>
                  </a:lnTo>
                  <a:lnTo>
                    <a:pt x="31015" y="6963"/>
                  </a:lnTo>
                  <a:lnTo>
                    <a:pt x="31020" y="5173"/>
                  </a:lnTo>
                  <a:lnTo>
                    <a:pt x="31029" y="3384"/>
                  </a:lnTo>
                  <a:lnTo>
                    <a:pt x="31029" y="3247"/>
                  </a:lnTo>
                  <a:lnTo>
                    <a:pt x="31025" y="3120"/>
                  </a:lnTo>
                  <a:lnTo>
                    <a:pt x="31020" y="2993"/>
                  </a:lnTo>
                  <a:lnTo>
                    <a:pt x="31006" y="2885"/>
                  </a:lnTo>
                  <a:lnTo>
                    <a:pt x="30991" y="2768"/>
                  </a:lnTo>
                  <a:lnTo>
                    <a:pt x="30977" y="2660"/>
                  </a:lnTo>
                  <a:lnTo>
                    <a:pt x="30953" y="2562"/>
                  </a:lnTo>
                  <a:lnTo>
                    <a:pt x="30930" y="2465"/>
                  </a:lnTo>
                  <a:lnTo>
                    <a:pt x="30906" y="2377"/>
                  </a:lnTo>
                  <a:lnTo>
                    <a:pt x="30877" y="2288"/>
                  </a:lnTo>
                  <a:lnTo>
                    <a:pt x="30844" y="2210"/>
                  </a:lnTo>
                  <a:lnTo>
                    <a:pt x="30811" y="2132"/>
                  </a:lnTo>
                  <a:lnTo>
                    <a:pt x="30778" y="2064"/>
                  </a:lnTo>
                  <a:lnTo>
                    <a:pt x="30740" y="1995"/>
                  </a:lnTo>
                  <a:lnTo>
                    <a:pt x="30702" y="1936"/>
                  </a:lnTo>
                  <a:lnTo>
                    <a:pt x="30659" y="1878"/>
                  </a:lnTo>
                  <a:lnTo>
                    <a:pt x="30573" y="1780"/>
                  </a:lnTo>
                  <a:lnTo>
                    <a:pt x="30483" y="1702"/>
                  </a:lnTo>
                  <a:lnTo>
                    <a:pt x="30388" y="1653"/>
                  </a:lnTo>
                  <a:lnTo>
                    <a:pt x="30288" y="1614"/>
                  </a:lnTo>
                  <a:lnTo>
                    <a:pt x="30188" y="1594"/>
                  </a:lnTo>
                  <a:lnTo>
                    <a:pt x="30089" y="1604"/>
                  </a:lnTo>
                  <a:lnTo>
                    <a:pt x="29989" y="1624"/>
                  </a:lnTo>
                  <a:lnTo>
                    <a:pt x="29894" y="1663"/>
                  </a:lnTo>
                  <a:lnTo>
                    <a:pt x="29865" y="1536"/>
                  </a:lnTo>
                  <a:lnTo>
                    <a:pt x="29827" y="1418"/>
                  </a:lnTo>
                  <a:lnTo>
                    <a:pt x="29785" y="1311"/>
                  </a:lnTo>
                  <a:lnTo>
                    <a:pt x="29732" y="1213"/>
                  </a:lnTo>
                  <a:lnTo>
                    <a:pt x="29671" y="1135"/>
                  </a:lnTo>
                  <a:lnTo>
                    <a:pt x="29637" y="1105"/>
                  </a:lnTo>
                  <a:lnTo>
                    <a:pt x="29604" y="1076"/>
                  </a:lnTo>
                  <a:lnTo>
                    <a:pt x="29566" y="1047"/>
                  </a:lnTo>
                  <a:lnTo>
                    <a:pt x="29528" y="1027"/>
                  </a:lnTo>
                  <a:lnTo>
                    <a:pt x="29485" y="1017"/>
                  </a:lnTo>
                  <a:lnTo>
                    <a:pt x="29443" y="1007"/>
                  </a:lnTo>
                  <a:lnTo>
                    <a:pt x="28459" y="861"/>
                  </a:lnTo>
                  <a:lnTo>
                    <a:pt x="27476" y="734"/>
                  </a:lnTo>
                  <a:lnTo>
                    <a:pt x="26492" y="607"/>
                  </a:lnTo>
                  <a:lnTo>
                    <a:pt x="25509" y="499"/>
                  </a:lnTo>
                  <a:lnTo>
                    <a:pt x="24521" y="411"/>
                  </a:lnTo>
                  <a:lnTo>
                    <a:pt x="23537" y="323"/>
                  </a:lnTo>
                  <a:lnTo>
                    <a:pt x="22549" y="255"/>
                  </a:lnTo>
                  <a:lnTo>
                    <a:pt x="21556" y="186"/>
                  </a:lnTo>
                  <a:lnTo>
                    <a:pt x="20568" y="137"/>
                  </a:lnTo>
                  <a:lnTo>
                    <a:pt x="19580" y="88"/>
                  </a:lnTo>
                  <a:lnTo>
                    <a:pt x="18587" y="59"/>
                  </a:lnTo>
                  <a:lnTo>
                    <a:pt x="17598" y="30"/>
                  </a:lnTo>
                  <a:lnTo>
                    <a:pt x="16606" y="10"/>
                  </a:lnTo>
                  <a:lnTo>
                    <a:pt x="1561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495825" y="-5213575"/>
              <a:ext cx="52875" cy="101000"/>
            </a:xfrm>
            <a:custGeom>
              <a:avLst/>
              <a:gdLst/>
              <a:ahLst/>
              <a:cxnLst/>
              <a:rect l="l" t="t" r="r" b="b"/>
              <a:pathLst>
                <a:path w="2115" h="4040" extrusionOk="0">
                  <a:moveTo>
                    <a:pt x="965" y="1"/>
                  </a:moveTo>
                  <a:lnTo>
                    <a:pt x="855" y="20"/>
                  </a:lnTo>
                  <a:lnTo>
                    <a:pt x="746" y="69"/>
                  </a:lnTo>
                  <a:lnTo>
                    <a:pt x="627" y="138"/>
                  </a:lnTo>
                  <a:lnTo>
                    <a:pt x="561" y="186"/>
                  </a:lnTo>
                  <a:lnTo>
                    <a:pt x="499" y="235"/>
                  </a:lnTo>
                  <a:lnTo>
                    <a:pt x="442" y="294"/>
                  </a:lnTo>
                  <a:lnTo>
                    <a:pt x="385" y="353"/>
                  </a:lnTo>
                  <a:lnTo>
                    <a:pt x="338" y="421"/>
                  </a:lnTo>
                  <a:lnTo>
                    <a:pt x="290" y="490"/>
                  </a:lnTo>
                  <a:lnTo>
                    <a:pt x="247" y="568"/>
                  </a:lnTo>
                  <a:lnTo>
                    <a:pt x="205" y="656"/>
                  </a:lnTo>
                  <a:lnTo>
                    <a:pt x="171" y="734"/>
                  </a:lnTo>
                  <a:lnTo>
                    <a:pt x="138" y="822"/>
                  </a:lnTo>
                  <a:lnTo>
                    <a:pt x="105" y="910"/>
                  </a:lnTo>
                  <a:lnTo>
                    <a:pt x="81" y="1008"/>
                  </a:lnTo>
                  <a:lnTo>
                    <a:pt x="57" y="1106"/>
                  </a:lnTo>
                  <a:lnTo>
                    <a:pt x="38" y="1203"/>
                  </a:lnTo>
                  <a:lnTo>
                    <a:pt x="24" y="1311"/>
                  </a:lnTo>
                  <a:lnTo>
                    <a:pt x="15" y="1409"/>
                  </a:lnTo>
                  <a:lnTo>
                    <a:pt x="5" y="1516"/>
                  </a:lnTo>
                  <a:lnTo>
                    <a:pt x="0" y="1624"/>
                  </a:lnTo>
                  <a:lnTo>
                    <a:pt x="0" y="1741"/>
                  </a:lnTo>
                  <a:lnTo>
                    <a:pt x="0" y="1849"/>
                  </a:lnTo>
                  <a:lnTo>
                    <a:pt x="10" y="1956"/>
                  </a:lnTo>
                  <a:lnTo>
                    <a:pt x="15" y="2074"/>
                  </a:lnTo>
                  <a:lnTo>
                    <a:pt x="29" y="2181"/>
                  </a:lnTo>
                  <a:lnTo>
                    <a:pt x="43" y="2289"/>
                  </a:lnTo>
                  <a:lnTo>
                    <a:pt x="67" y="2406"/>
                  </a:lnTo>
                  <a:lnTo>
                    <a:pt x="86" y="2514"/>
                  </a:lnTo>
                  <a:lnTo>
                    <a:pt x="114" y="2631"/>
                  </a:lnTo>
                  <a:lnTo>
                    <a:pt x="143" y="2739"/>
                  </a:lnTo>
                  <a:lnTo>
                    <a:pt x="176" y="2846"/>
                  </a:lnTo>
                  <a:lnTo>
                    <a:pt x="214" y="2954"/>
                  </a:lnTo>
                  <a:lnTo>
                    <a:pt x="252" y="3061"/>
                  </a:lnTo>
                  <a:lnTo>
                    <a:pt x="295" y="3159"/>
                  </a:lnTo>
                  <a:lnTo>
                    <a:pt x="342" y="3267"/>
                  </a:lnTo>
                  <a:lnTo>
                    <a:pt x="395" y="3355"/>
                  </a:lnTo>
                  <a:lnTo>
                    <a:pt x="442" y="3453"/>
                  </a:lnTo>
                  <a:lnTo>
                    <a:pt x="499" y="3531"/>
                  </a:lnTo>
                  <a:lnTo>
                    <a:pt x="551" y="3609"/>
                  </a:lnTo>
                  <a:lnTo>
                    <a:pt x="608" y="3687"/>
                  </a:lnTo>
                  <a:lnTo>
                    <a:pt x="661" y="3746"/>
                  </a:lnTo>
                  <a:lnTo>
                    <a:pt x="718" y="3814"/>
                  </a:lnTo>
                  <a:lnTo>
                    <a:pt x="779" y="3863"/>
                  </a:lnTo>
                  <a:lnTo>
                    <a:pt x="836" y="3912"/>
                  </a:lnTo>
                  <a:lnTo>
                    <a:pt x="893" y="3951"/>
                  </a:lnTo>
                  <a:lnTo>
                    <a:pt x="955" y="3981"/>
                  </a:lnTo>
                  <a:lnTo>
                    <a:pt x="1012" y="4000"/>
                  </a:lnTo>
                  <a:lnTo>
                    <a:pt x="1069" y="4020"/>
                  </a:lnTo>
                  <a:lnTo>
                    <a:pt x="1131" y="4030"/>
                  </a:lnTo>
                  <a:lnTo>
                    <a:pt x="1188" y="4039"/>
                  </a:lnTo>
                  <a:lnTo>
                    <a:pt x="1245" y="4030"/>
                  </a:lnTo>
                  <a:lnTo>
                    <a:pt x="1302" y="4020"/>
                  </a:lnTo>
                  <a:lnTo>
                    <a:pt x="1359" y="4000"/>
                  </a:lnTo>
                  <a:lnTo>
                    <a:pt x="1416" y="3971"/>
                  </a:lnTo>
                  <a:lnTo>
                    <a:pt x="1473" y="3932"/>
                  </a:lnTo>
                  <a:lnTo>
                    <a:pt x="1525" y="3893"/>
                  </a:lnTo>
                  <a:lnTo>
                    <a:pt x="1578" y="3844"/>
                  </a:lnTo>
                  <a:lnTo>
                    <a:pt x="1630" y="3775"/>
                  </a:lnTo>
                  <a:lnTo>
                    <a:pt x="1677" y="3707"/>
                  </a:lnTo>
                  <a:lnTo>
                    <a:pt x="1725" y="3629"/>
                  </a:lnTo>
                  <a:lnTo>
                    <a:pt x="1768" y="3541"/>
                  </a:lnTo>
                  <a:lnTo>
                    <a:pt x="1815" y="3443"/>
                  </a:lnTo>
                  <a:lnTo>
                    <a:pt x="1853" y="3345"/>
                  </a:lnTo>
                  <a:lnTo>
                    <a:pt x="1891" y="3228"/>
                  </a:lnTo>
                  <a:lnTo>
                    <a:pt x="1929" y="3101"/>
                  </a:lnTo>
                  <a:lnTo>
                    <a:pt x="1962" y="2973"/>
                  </a:lnTo>
                  <a:lnTo>
                    <a:pt x="1991" y="2866"/>
                  </a:lnTo>
                  <a:lnTo>
                    <a:pt x="2015" y="2749"/>
                  </a:lnTo>
                  <a:lnTo>
                    <a:pt x="2053" y="2524"/>
                  </a:lnTo>
                  <a:lnTo>
                    <a:pt x="2081" y="2289"/>
                  </a:lnTo>
                  <a:lnTo>
                    <a:pt x="2100" y="2054"/>
                  </a:lnTo>
                  <a:lnTo>
                    <a:pt x="2110" y="1810"/>
                  </a:lnTo>
                  <a:lnTo>
                    <a:pt x="2114" y="1565"/>
                  </a:lnTo>
                  <a:lnTo>
                    <a:pt x="2105" y="1331"/>
                  </a:lnTo>
                  <a:lnTo>
                    <a:pt x="2095" y="1086"/>
                  </a:lnTo>
                  <a:lnTo>
                    <a:pt x="1929" y="822"/>
                  </a:lnTo>
                  <a:lnTo>
                    <a:pt x="1768" y="568"/>
                  </a:lnTo>
                  <a:lnTo>
                    <a:pt x="1687" y="450"/>
                  </a:lnTo>
                  <a:lnTo>
                    <a:pt x="1606" y="353"/>
                  </a:lnTo>
                  <a:lnTo>
                    <a:pt x="1521" y="255"/>
                  </a:lnTo>
                  <a:lnTo>
                    <a:pt x="1435" y="177"/>
                  </a:lnTo>
                  <a:lnTo>
                    <a:pt x="1350" y="108"/>
                  </a:lnTo>
                  <a:lnTo>
                    <a:pt x="1259" y="50"/>
                  </a:lnTo>
                  <a:lnTo>
                    <a:pt x="1164" y="20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499850" y="-4537850"/>
              <a:ext cx="58350" cy="102450"/>
            </a:xfrm>
            <a:custGeom>
              <a:avLst/>
              <a:gdLst/>
              <a:ahLst/>
              <a:cxnLst/>
              <a:rect l="l" t="t" r="r" b="b"/>
              <a:pathLst>
                <a:path w="2334" h="4098" extrusionOk="0">
                  <a:moveTo>
                    <a:pt x="2015" y="0"/>
                  </a:moveTo>
                  <a:lnTo>
                    <a:pt x="1977" y="30"/>
                  </a:lnTo>
                  <a:lnTo>
                    <a:pt x="1949" y="49"/>
                  </a:lnTo>
                  <a:lnTo>
                    <a:pt x="1915" y="69"/>
                  </a:lnTo>
                  <a:lnTo>
                    <a:pt x="1901" y="69"/>
                  </a:lnTo>
                  <a:lnTo>
                    <a:pt x="1882" y="59"/>
                  </a:lnTo>
                  <a:lnTo>
                    <a:pt x="1740" y="39"/>
                  </a:lnTo>
                  <a:lnTo>
                    <a:pt x="1597" y="20"/>
                  </a:lnTo>
                  <a:lnTo>
                    <a:pt x="1455" y="10"/>
                  </a:lnTo>
                  <a:lnTo>
                    <a:pt x="1317" y="10"/>
                  </a:lnTo>
                  <a:lnTo>
                    <a:pt x="1184" y="20"/>
                  </a:lnTo>
                  <a:lnTo>
                    <a:pt x="1051" y="49"/>
                  </a:lnTo>
                  <a:lnTo>
                    <a:pt x="922" y="98"/>
                  </a:lnTo>
                  <a:lnTo>
                    <a:pt x="861" y="127"/>
                  </a:lnTo>
                  <a:lnTo>
                    <a:pt x="799" y="167"/>
                  </a:lnTo>
                  <a:lnTo>
                    <a:pt x="742" y="206"/>
                  </a:lnTo>
                  <a:lnTo>
                    <a:pt x="680" y="255"/>
                  </a:lnTo>
                  <a:lnTo>
                    <a:pt x="623" y="303"/>
                  </a:lnTo>
                  <a:lnTo>
                    <a:pt x="571" y="372"/>
                  </a:lnTo>
                  <a:lnTo>
                    <a:pt x="519" y="440"/>
                  </a:lnTo>
                  <a:lnTo>
                    <a:pt x="466" y="509"/>
                  </a:lnTo>
                  <a:lnTo>
                    <a:pt x="414" y="597"/>
                  </a:lnTo>
                  <a:lnTo>
                    <a:pt x="367" y="685"/>
                  </a:lnTo>
                  <a:lnTo>
                    <a:pt x="319" y="783"/>
                  </a:lnTo>
                  <a:lnTo>
                    <a:pt x="276" y="890"/>
                  </a:lnTo>
                  <a:lnTo>
                    <a:pt x="234" y="1008"/>
                  </a:lnTo>
                  <a:lnTo>
                    <a:pt x="191" y="1125"/>
                  </a:lnTo>
                  <a:lnTo>
                    <a:pt x="153" y="1262"/>
                  </a:lnTo>
                  <a:lnTo>
                    <a:pt x="120" y="1408"/>
                  </a:lnTo>
                  <a:lnTo>
                    <a:pt x="86" y="1555"/>
                  </a:lnTo>
                  <a:lnTo>
                    <a:pt x="53" y="1721"/>
                  </a:lnTo>
                  <a:lnTo>
                    <a:pt x="34" y="1848"/>
                  </a:lnTo>
                  <a:lnTo>
                    <a:pt x="20" y="1976"/>
                  </a:lnTo>
                  <a:lnTo>
                    <a:pt x="10" y="2103"/>
                  </a:lnTo>
                  <a:lnTo>
                    <a:pt x="1" y="2220"/>
                  </a:lnTo>
                  <a:lnTo>
                    <a:pt x="1" y="2337"/>
                  </a:lnTo>
                  <a:lnTo>
                    <a:pt x="1" y="2455"/>
                  </a:lnTo>
                  <a:lnTo>
                    <a:pt x="6" y="2562"/>
                  </a:lnTo>
                  <a:lnTo>
                    <a:pt x="20" y="2670"/>
                  </a:lnTo>
                  <a:lnTo>
                    <a:pt x="29" y="2777"/>
                  </a:lnTo>
                  <a:lnTo>
                    <a:pt x="48" y="2875"/>
                  </a:lnTo>
                  <a:lnTo>
                    <a:pt x="67" y="2973"/>
                  </a:lnTo>
                  <a:lnTo>
                    <a:pt x="91" y="3071"/>
                  </a:lnTo>
                  <a:lnTo>
                    <a:pt x="120" y="3159"/>
                  </a:lnTo>
                  <a:lnTo>
                    <a:pt x="148" y="3247"/>
                  </a:lnTo>
                  <a:lnTo>
                    <a:pt x="181" y="3325"/>
                  </a:lnTo>
                  <a:lnTo>
                    <a:pt x="215" y="3403"/>
                  </a:lnTo>
                  <a:lnTo>
                    <a:pt x="253" y="3482"/>
                  </a:lnTo>
                  <a:lnTo>
                    <a:pt x="291" y="3550"/>
                  </a:lnTo>
                  <a:lnTo>
                    <a:pt x="333" y="3618"/>
                  </a:lnTo>
                  <a:lnTo>
                    <a:pt x="381" y="3687"/>
                  </a:lnTo>
                  <a:lnTo>
                    <a:pt x="471" y="3794"/>
                  </a:lnTo>
                  <a:lnTo>
                    <a:pt x="576" y="3892"/>
                  </a:lnTo>
                  <a:lnTo>
                    <a:pt x="680" y="3970"/>
                  </a:lnTo>
                  <a:lnTo>
                    <a:pt x="789" y="4029"/>
                  </a:lnTo>
                  <a:lnTo>
                    <a:pt x="903" y="4068"/>
                  </a:lnTo>
                  <a:lnTo>
                    <a:pt x="1022" y="4088"/>
                  </a:lnTo>
                  <a:lnTo>
                    <a:pt x="1136" y="4098"/>
                  </a:lnTo>
                  <a:lnTo>
                    <a:pt x="1255" y="4088"/>
                  </a:lnTo>
                  <a:lnTo>
                    <a:pt x="1374" y="4049"/>
                  </a:lnTo>
                  <a:lnTo>
                    <a:pt x="1488" y="4000"/>
                  </a:lnTo>
                  <a:lnTo>
                    <a:pt x="1597" y="3922"/>
                  </a:lnTo>
                  <a:lnTo>
                    <a:pt x="1706" y="3834"/>
                  </a:lnTo>
                  <a:lnTo>
                    <a:pt x="1806" y="3726"/>
                  </a:lnTo>
                  <a:lnTo>
                    <a:pt x="1906" y="3599"/>
                  </a:lnTo>
                  <a:lnTo>
                    <a:pt x="1949" y="3530"/>
                  </a:lnTo>
                  <a:lnTo>
                    <a:pt x="1996" y="3452"/>
                  </a:lnTo>
                  <a:lnTo>
                    <a:pt x="2034" y="3374"/>
                  </a:lnTo>
                  <a:lnTo>
                    <a:pt x="2077" y="3296"/>
                  </a:lnTo>
                  <a:lnTo>
                    <a:pt x="2110" y="3208"/>
                  </a:lnTo>
                  <a:lnTo>
                    <a:pt x="2148" y="3120"/>
                  </a:lnTo>
                  <a:lnTo>
                    <a:pt x="2181" y="3022"/>
                  </a:lnTo>
                  <a:lnTo>
                    <a:pt x="2210" y="2914"/>
                  </a:lnTo>
                  <a:lnTo>
                    <a:pt x="2234" y="2817"/>
                  </a:lnTo>
                  <a:lnTo>
                    <a:pt x="2257" y="2709"/>
                  </a:lnTo>
                  <a:lnTo>
                    <a:pt x="2281" y="2592"/>
                  </a:lnTo>
                  <a:lnTo>
                    <a:pt x="2296" y="2474"/>
                  </a:lnTo>
                  <a:lnTo>
                    <a:pt x="2310" y="2357"/>
                  </a:lnTo>
                  <a:lnTo>
                    <a:pt x="2324" y="2230"/>
                  </a:lnTo>
                  <a:lnTo>
                    <a:pt x="2329" y="2103"/>
                  </a:lnTo>
                  <a:lnTo>
                    <a:pt x="2334" y="1966"/>
                  </a:lnTo>
                  <a:lnTo>
                    <a:pt x="2334" y="1829"/>
                  </a:lnTo>
                  <a:lnTo>
                    <a:pt x="2329" y="1702"/>
                  </a:lnTo>
                  <a:lnTo>
                    <a:pt x="2324" y="1575"/>
                  </a:lnTo>
                  <a:lnTo>
                    <a:pt x="2315" y="1438"/>
                  </a:lnTo>
                  <a:lnTo>
                    <a:pt x="2305" y="1311"/>
                  </a:lnTo>
                  <a:lnTo>
                    <a:pt x="2291" y="1184"/>
                  </a:lnTo>
                  <a:lnTo>
                    <a:pt x="2253" y="929"/>
                  </a:lnTo>
                  <a:lnTo>
                    <a:pt x="2205" y="685"/>
                  </a:lnTo>
                  <a:lnTo>
                    <a:pt x="2148" y="450"/>
                  </a:lnTo>
                  <a:lnTo>
                    <a:pt x="2086" y="225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531325" y="-6215175"/>
              <a:ext cx="697475" cy="696275"/>
            </a:xfrm>
            <a:custGeom>
              <a:avLst/>
              <a:gdLst/>
              <a:ahLst/>
              <a:cxnLst/>
              <a:rect l="l" t="t" r="r" b="b"/>
              <a:pathLst>
                <a:path w="27899" h="27851" extrusionOk="0">
                  <a:moveTo>
                    <a:pt x="27632" y="1"/>
                  </a:moveTo>
                  <a:lnTo>
                    <a:pt x="27057" y="89"/>
                  </a:lnTo>
                  <a:lnTo>
                    <a:pt x="26483" y="167"/>
                  </a:lnTo>
                  <a:lnTo>
                    <a:pt x="25912" y="245"/>
                  </a:lnTo>
                  <a:lnTo>
                    <a:pt x="25338" y="314"/>
                  </a:lnTo>
                  <a:lnTo>
                    <a:pt x="24188" y="431"/>
                  </a:lnTo>
                  <a:lnTo>
                    <a:pt x="23038" y="529"/>
                  </a:lnTo>
                  <a:lnTo>
                    <a:pt x="21888" y="607"/>
                  </a:lnTo>
                  <a:lnTo>
                    <a:pt x="20739" y="666"/>
                  </a:lnTo>
                  <a:lnTo>
                    <a:pt x="19584" y="715"/>
                  </a:lnTo>
                  <a:lnTo>
                    <a:pt x="18434" y="744"/>
                  </a:lnTo>
                  <a:lnTo>
                    <a:pt x="17285" y="773"/>
                  </a:lnTo>
                  <a:lnTo>
                    <a:pt x="16130" y="783"/>
                  </a:lnTo>
                  <a:lnTo>
                    <a:pt x="13831" y="793"/>
                  </a:lnTo>
                  <a:lnTo>
                    <a:pt x="9018" y="793"/>
                  </a:lnTo>
                  <a:lnTo>
                    <a:pt x="8790" y="773"/>
                  </a:lnTo>
                  <a:lnTo>
                    <a:pt x="8543" y="744"/>
                  </a:lnTo>
                  <a:lnTo>
                    <a:pt x="8282" y="715"/>
                  </a:lnTo>
                  <a:lnTo>
                    <a:pt x="7716" y="627"/>
                  </a:lnTo>
                  <a:lnTo>
                    <a:pt x="7108" y="529"/>
                  </a:lnTo>
                  <a:lnTo>
                    <a:pt x="6462" y="431"/>
                  </a:lnTo>
                  <a:lnTo>
                    <a:pt x="6130" y="382"/>
                  </a:lnTo>
                  <a:lnTo>
                    <a:pt x="5792" y="343"/>
                  </a:lnTo>
                  <a:lnTo>
                    <a:pt x="5450" y="314"/>
                  </a:lnTo>
                  <a:lnTo>
                    <a:pt x="5108" y="294"/>
                  </a:lnTo>
                  <a:lnTo>
                    <a:pt x="4766" y="275"/>
                  </a:lnTo>
                  <a:lnTo>
                    <a:pt x="4424" y="275"/>
                  </a:lnTo>
                  <a:lnTo>
                    <a:pt x="4087" y="284"/>
                  </a:lnTo>
                  <a:lnTo>
                    <a:pt x="3749" y="314"/>
                  </a:lnTo>
                  <a:lnTo>
                    <a:pt x="3421" y="363"/>
                  </a:lnTo>
                  <a:lnTo>
                    <a:pt x="3094" y="421"/>
                  </a:lnTo>
                  <a:lnTo>
                    <a:pt x="2780" y="500"/>
                  </a:lnTo>
                  <a:lnTo>
                    <a:pt x="2623" y="549"/>
                  </a:lnTo>
                  <a:lnTo>
                    <a:pt x="2471" y="607"/>
                  </a:lnTo>
                  <a:lnTo>
                    <a:pt x="2319" y="666"/>
                  </a:lnTo>
                  <a:lnTo>
                    <a:pt x="2172" y="734"/>
                  </a:lnTo>
                  <a:lnTo>
                    <a:pt x="2029" y="803"/>
                  </a:lnTo>
                  <a:lnTo>
                    <a:pt x="1887" y="891"/>
                  </a:lnTo>
                  <a:lnTo>
                    <a:pt x="1749" y="969"/>
                  </a:lnTo>
                  <a:lnTo>
                    <a:pt x="1616" y="1067"/>
                  </a:lnTo>
                  <a:lnTo>
                    <a:pt x="1488" y="1165"/>
                  </a:lnTo>
                  <a:lnTo>
                    <a:pt x="1360" y="1272"/>
                  </a:lnTo>
                  <a:lnTo>
                    <a:pt x="1236" y="1389"/>
                  </a:lnTo>
                  <a:lnTo>
                    <a:pt x="1117" y="1507"/>
                  </a:lnTo>
                  <a:lnTo>
                    <a:pt x="1003" y="1634"/>
                  </a:lnTo>
                  <a:lnTo>
                    <a:pt x="894" y="1771"/>
                  </a:lnTo>
                  <a:lnTo>
                    <a:pt x="789" y="1918"/>
                  </a:lnTo>
                  <a:lnTo>
                    <a:pt x="690" y="2074"/>
                  </a:lnTo>
                  <a:lnTo>
                    <a:pt x="595" y="2240"/>
                  </a:lnTo>
                  <a:lnTo>
                    <a:pt x="504" y="2416"/>
                  </a:lnTo>
                  <a:lnTo>
                    <a:pt x="419" y="2592"/>
                  </a:lnTo>
                  <a:lnTo>
                    <a:pt x="338" y="2788"/>
                  </a:lnTo>
                  <a:lnTo>
                    <a:pt x="267" y="2983"/>
                  </a:lnTo>
                  <a:lnTo>
                    <a:pt x="200" y="3189"/>
                  </a:lnTo>
                  <a:lnTo>
                    <a:pt x="162" y="3335"/>
                  </a:lnTo>
                  <a:lnTo>
                    <a:pt x="129" y="3502"/>
                  </a:lnTo>
                  <a:lnTo>
                    <a:pt x="96" y="3688"/>
                  </a:lnTo>
                  <a:lnTo>
                    <a:pt x="72" y="3893"/>
                  </a:lnTo>
                  <a:lnTo>
                    <a:pt x="53" y="4118"/>
                  </a:lnTo>
                  <a:lnTo>
                    <a:pt x="34" y="4352"/>
                  </a:lnTo>
                  <a:lnTo>
                    <a:pt x="25" y="4597"/>
                  </a:lnTo>
                  <a:lnTo>
                    <a:pt x="10" y="4861"/>
                  </a:lnTo>
                  <a:lnTo>
                    <a:pt x="6" y="5135"/>
                  </a:lnTo>
                  <a:lnTo>
                    <a:pt x="1" y="5418"/>
                  </a:lnTo>
                  <a:lnTo>
                    <a:pt x="1" y="6015"/>
                  </a:lnTo>
                  <a:lnTo>
                    <a:pt x="10" y="6631"/>
                  </a:lnTo>
                  <a:lnTo>
                    <a:pt x="29" y="7267"/>
                  </a:lnTo>
                  <a:lnTo>
                    <a:pt x="48" y="7902"/>
                  </a:lnTo>
                  <a:lnTo>
                    <a:pt x="77" y="8528"/>
                  </a:lnTo>
                  <a:lnTo>
                    <a:pt x="124" y="9721"/>
                  </a:lnTo>
                  <a:lnTo>
                    <a:pt x="167" y="10758"/>
                  </a:lnTo>
                  <a:lnTo>
                    <a:pt x="181" y="11198"/>
                  </a:lnTo>
                  <a:lnTo>
                    <a:pt x="186" y="11559"/>
                  </a:lnTo>
                  <a:lnTo>
                    <a:pt x="181" y="12430"/>
                  </a:lnTo>
                  <a:lnTo>
                    <a:pt x="172" y="13261"/>
                  </a:lnTo>
                  <a:lnTo>
                    <a:pt x="148" y="14806"/>
                  </a:lnTo>
                  <a:lnTo>
                    <a:pt x="143" y="15530"/>
                  </a:lnTo>
                  <a:lnTo>
                    <a:pt x="143" y="15882"/>
                  </a:lnTo>
                  <a:lnTo>
                    <a:pt x="148" y="16234"/>
                  </a:lnTo>
                  <a:lnTo>
                    <a:pt x="153" y="16566"/>
                  </a:lnTo>
                  <a:lnTo>
                    <a:pt x="167" y="16899"/>
                  </a:lnTo>
                  <a:lnTo>
                    <a:pt x="181" y="17231"/>
                  </a:lnTo>
                  <a:lnTo>
                    <a:pt x="200" y="17554"/>
                  </a:lnTo>
                  <a:lnTo>
                    <a:pt x="224" y="17877"/>
                  </a:lnTo>
                  <a:lnTo>
                    <a:pt x="253" y="18199"/>
                  </a:lnTo>
                  <a:lnTo>
                    <a:pt x="291" y="18512"/>
                  </a:lnTo>
                  <a:lnTo>
                    <a:pt x="333" y="18835"/>
                  </a:lnTo>
                  <a:lnTo>
                    <a:pt x="381" y="19148"/>
                  </a:lnTo>
                  <a:lnTo>
                    <a:pt x="438" y="19461"/>
                  </a:lnTo>
                  <a:lnTo>
                    <a:pt x="504" y="19774"/>
                  </a:lnTo>
                  <a:lnTo>
                    <a:pt x="576" y="20087"/>
                  </a:lnTo>
                  <a:lnTo>
                    <a:pt x="661" y="20399"/>
                  </a:lnTo>
                  <a:lnTo>
                    <a:pt x="751" y="20712"/>
                  </a:lnTo>
                  <a:lnTo>
                    <a:pt x="851" y="21035"/>
                  </a:lnTo>
                  <a:lnTo>
                    <a:pt x="965" y="21358"/>
                  </a:lnTo>
                  <a:lnTo>
                    <a:pt x="1084" y="21681"/>
                  </a:lnTo>
                  <a:lnTo>
                    <a:pt x="1222" y="22013"/>
                  </a:lnTo>
                  <a:lnTo>
                    <a:pt x="1364" y="22336"/>
                  </a:lnTo>
                  <a:lnTo>
                    <a:pt x="1521" y="22678"/>
                  </a:lnTo>
                  <a:lnTo>
                    <a:pt x="1602" y="22834"/>
                  </a:lnTo>
                  <a:lnTo>
                    <a:pt x="1687" y="23001"/>
                  </a:lnTo>
                  <a:lnTo>
                    <a:pt x="1773" y="23147"/>
                  </a:lnTo>
                  <a:lnTo>
                    <a:pt x="1858" y="23304"/>
                  </a:lnTo>
                  <a:lnTo>
                    <a:pt x="2044" y="23597"/>
                  </a:lnTo>
                  <a:lnTo>
                    <a:pt x="2234" y="23881"/>
                  </a:lnTo>
                  <a:lnTo>
                    <a:pt x="2438" y="24145"/>
                  </a:lnTo>
                  <a:lnTo>
                    <a:pt x="2652" y="24399"/>
                  </a:lnTo>
                  <a:lnTo>
                    <a:pt x="2870" y="24643"/>
                  </a:lnTo>
                  <a:lnTo>
                    <a:pt x="3098" y="24878"/>
                  </a:lnTo>
                  <a:lnTo>
                    <a:pt x="3336" y="25103"/>
                  </a:lnTo>
                  <a:lnTo>
                    <a:pt x="3583" y="25308"/>
                  </a:lnTo>
                  <a:lnTo>
                    <a:pt x="3835" y="25514"/>
                  </a:lnTo>
                  <a:lnTo>
                    <a:pt x="4096" y="25700"/>
                  </a:lnTo>
                  <a:lnTo>
                    <a:pt x="4362" y="25876"/>
                  </a:lnTo>
                  <a:lnTo>
                    <a:pt x="4638" y="26042"/>
                  </a:lnTo>
                  <a:lnTo>
                    <a:pt x="4918" y="26208"/>
                  </a:lnTo>
                  <a:lnTo>
                    <a:pt x="5203" y="26355"/>
                  </a:lnTo>
                  <a:lnTo>
                    <a:pt x="5498" y="26492"/>
                  </a:lnTo>
                  <a:lnTo>
                    <a:pt x="5797" y="26629"/>
                  </a:lnTo>
                  <a:lnTo>
                    <a:pt x="6096" y="26756"/>
                  </a:lnTo>
                  <a:lnTo>
                    <a:pt x="6405" y="26863"/>
                  </a:lnTo>
                  <a:lnTo>
                    <a:pt x="6719" y="26971"/>
                  </a:lnTo>
                  <a:lnTo>
                    <a:pt x="7037" y="27069"/>
                  </a:lnTo>
                  <a:lnTo>
                    <a:pt x="7355" y="27157"/>
                  </a:lnTo>
                  <a:lnTo>
                    <a:pt x="7683" y="27245"/>
                  </a:lnTo>
                  <a:lnTo>
                    <a:pt x="8011" y="27323"/>
                  </a:lnTo>
                  <a:lnTo>
                    <a:pt x="8339" y="27391"/>
                  </a:lnTo>
                  <a:lnTo>
                    <a:pt x="8671" y="27450"/>
                  </a:lnTo>
                  <a:lnTo>
                    <a:pt x="9009" y="27509"/>
                  </a:lnTo>
                  <a:lnTo>
                    <a:pt x="9346" y="27558"/>
                  </a:lnTo>
                  <a:lnTo>
                    <a:pt x="9688" y="27606"/>
                  </a:lnTo>
                  <a:lnTo>
                    <a:pt x="10372" y="27675"/>
                  </a:lnTo>
                  <a:lnTo>
                    <a:pt x="11061" y="27734"/>
                  </a:lnTo>
                  <a:lnTo>
                    <a:pt x="11750" y="27763"/>
                  </a:lnTo>
                  <a:lnTo>
                    <a:pt x="12439" y="27782"/>
                  </a:lnTo>
                  <a:lnTo>
                    <a:pt x="13123" y="27792"/>
                  </a:lnTo>
                  <a:lnTo>
                    <a:pt x="13802" y="27782"/>
                  </a:lnTo>
                  <a:lnTo>
                    <a:pt x="14472" y="27763"/>
                  </a:lnTo>
                  <a:lnTo>
                    <a:pt x="15128" y="27743"/>
                  </a:lnTo>
                  <a:lnTo>
                    <a:pt x="15774" y="27714"/>
                  </a:lnTo>
                  <a:lnTo>
                    <a:pt x="17019" y="27646"/>
                  </a:lnTo>
                  <a:lnTo>
                    <a:pt x="18173" y="27577"/>
                  </a:lnTo>
                  <a:lnTo>
                    <a:pt x="18715" y="27558"/>
                  </a:lnTo>
                  <a:lnTo>
                    <a:pt x="19233" y="27538"/>
                  </a:lnTo>
                  <a:lnTo>
                    <a:pt x="19712" y="27528"/>
                  </a:lnTo>
                  <a:lnTo>
                    <a:pt x="20164" y="27528"/>
                  </a:lnTo>
                  <a:lnTo>
                    <a:pt x="20401" y="27538"/>
                  </a:lnTo>
                  <a:lnTo>
                    <a:pt x="20644" y="27558"/>
                  </a:lnTo>
                  <a:lnTo>
                    <a:pt x="21142" y="27606"/>
                  </a:lnTo>
                  <a:lnTo>
                    <a:pt x="22207" y="27753"/>
                  </a:lnTo>
                  <a:lnTo>
                    <a:pt x="22753" y="27812"/>
                  </a:lnTo>
                  <a:lnTo>
                    <a:pt x="23029" y="27831"/>
                  </a:lnTo>
                  <a:lnTo>
                    <a:pt x="23304" y="27841"/>
                  </a:lnTo>
                  <a:lnTo>
                    <a:pt x="23580" y="27851"/>
                  </a:lnTo>
                  <a:lnTo>
                    <a:pt x="23851" y="27841"/>
                  </a:lnTo>
                  <a:lnTo>
                    <a:pt x="24121" y="27831"/>
                  </a:lnTo>
                  <a:lnTo>
                    <a:pt x="24392" y="27802"/>
                  </a:lnTo>
                  <a:lnTo>
                    <a:pt x="24658" y="27753"/>
                  </a:lnTo>
                  <a:lnTo>
                    <a:pt x="24919" y="27694"/>
                  </a:lnTo>
                  <a:lnTo>
                    <a:pt x="25171" y="27606"/>
                  </a:lnTo>
                  <a:lnTo>
                    <a:pt x="25423" y="27509"/>
                  </a:lnTo>
                  <a:lnTo>
                    <a:pt x="25547" y="27450"/>
                  </a:lnTo>
                  <a:lnTo>
                    <a:pt x="25665" y="27391"/>
                  </a:lnTo>
                  <a:lnTo>
                    <a:pt x="25784" y="27323"/>
                  </a:lnTo>
                  <a:lnTo>
                    <a:pt x="25903" y="27245"/>
                  </a:lnTo>
                  <a:lnTo>
                    <a:pt x="26022" y="27166"/>
                  </a:lnTo>
                  <a:lnTo>
                    <a:pt x="26131" y="27078"/>
                  </a:lnTo>
                  <a:lnTo>
                    <a:pt x="26245" y="26981"/>
                  </a:lnTo>
                  <a:lnTo>
                    <a:pt x="26354" y="26883"/>
                  </a:lnTo>
                  <a:lnTo>
                    <a:pt x="26459" y="26775"/>
                  </a:lnTo>
                  <a:lnTo>
                    <a:pt x="26563" y="26658"/>
                  </a:lnTo>
                  <a:lnTo>
                    <a:pt x="26668" y="26541"/>
                  </a:lnTo>
                  <a:lnTo>
                    <a:pt x="26768" y="26404"/>
                  </a:lnTo>
                  <a:lnTo>
                    <a:pt x="26863" y="26267"/>
                  </a:lnTo>
                  <a:lnTo>
                    <a:pt x="26958" y="26130"/>
                  </a:lnTo>
                  <a:lnTo>
                    <a:pt x="27048" y="25973"/>
                  </a:lnTo>
                  <a:lnTo>
                    <a:pt x="27133" y="25807"/>
                  </a:lnTo>
                  <a:lnTo>
                    <a:pt x="27219" y="25641"/>
                  </a:lnTo>
                  <a:lnTo>
                    <a:pt x="27304" y="25465"/>
                  </a:lnTo>
                  <a:lnTo>
                    <a:pt x="27380" y="25279"/>
                  </a:lnTo>
                  <a:lnTo>
                    <a:pt x="27456" y="25084"/>
                  </a:lnTo>
                  <a:lnTo>
                    <a:pt x="27528" y="24878"/>
                  </a:lnTo>
                  <a:lnTo>
                    <a:pt x="27599" y="24663"/>
                  </a:lnTo>
                  <a:lnTo>
                    <a:pt x="27661" y="24438"/>
                  </a:lnTo>
                  <a:lnTo>
                    <a:pt x="27723" y="24203"/>
                  </a:lnTo>
                  <a:lnTo>
                    <a:pt x="27746" y="24106"/>
                  </a:lnTo>
                  <a:lnTo>
                    <a:pt x="27765" y="24008"/>
                  </a:lnTo>
                  <a:lnTo>
                    <a:pt x="27803" y="23783"/>
                  </a:lnTo>
                  <a:lnTo>
                    <a:pt x="27832" y="23529"/>
                  </a:lnTo>
                  <a:lnTo>
                    <a:pt x="27856" y="23245"/>
                  </a:lnTo>
                  <a:lnTo>
                    <a:pt x="27875" y="22942"/>
                  </a:lnTo>
                  <a:lnTo>
                    <a:pt x="27884" y="22619"/>
                  </a:lnTo>
                  <a:lnTo>
                    <a:pt x="27894" y="22267"/>
                  </a:lnTo>
                  <a:lnTo>
                    <a:pt x="27898" y="21896"/>
                  </a:lnTo>
                  <a:lnTo>
                    <a:pt x="27898" y="21514"/>
                  </a:lnTo>
                  <a:lnTo>
                    <a:pt x="27894" y="21113"/>
                  </a:lnTo>
                  <a:lnTo>
                    <a:pt x="27889" y="20703"/>
                  </a:lnTo>
                  <a:lnTo>
                    <a:pt x="27879" y="20272"/>
                  </a:lnTo>
                  <a:lnTo>
                    <a:pt x="27851" y="19392"/>
                  </a:lnTo>
                  <a:lnTo>
                    <a:pt x="27818" y="18493"/>
                  </a:lnTo>
                  <a:lnTo>
                    <a:pt x="27775" y="17583"/>
                  </a:lnTo>
                  <a:lnTo>
                    <a:pt x="27727" y="16684"/>
                  </a:lnTo>
                  <a:lnTo>
                    <a:pt x="27642" y="14972"/>
                  </a:lnTo>
                  <a:lnTo>
                    <a:pt x="27604" y="14180"/>
                  </a:lnTo>
                  <a:lnTo>
                    <a:pt x="27571" y="13466"/>
                  </a:lnTo>
                  <a:lnTo>
                    <a:pt x="27547" y="12831"/>
                  </a:lnTo>
                  <a:lnTo>
                    <a:pt x="27542" y="12547"/>
                  </a:lnTo>
                  <a:lnTo>
                    <a:pt x="27537" y="12293"/>
                  </a:lnTo>
                  <a:lnTo>
                    <a:pt x="27537" y="10806"/>
                  </a:lnTo>
                  <a:lnTo>
                    <a:pt x="27537" y="9310"/>
                  </a:lnTo>
                  <a:lnTo>
                    <a:pt x="27537" y="7814"/>
                  </a:lnTo>
                  <a:lnTo>
                    <a:pt x="27547" y="6328"/>
                  </a:lnTo>
                  <a:lnTo>
                    <a:pt x="27566" y="3345"/>
                  </a:lnTo>
                  <a:lnTo>
                    <a:pt x="27594" y="363"/>
                  </a:lnTo>
                  <a:lnTo>
                    <a:pt x="27594" y="265"/>
                  </a:lnTo>
                  <a:lnTo>
                    <a:pt x="27609" y="177"/>
                  </a:lnTo>
                  <a:lnTo>
                    <a:pt x="27618" y="99"/>
                  </a:lnTo>
                  <a:lnTo>
                    <a:pt x="2763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3557475" y="-9482500"/>
              <a:ext cx="586150" cy="215400"/>
            </a:xfrm>
            <a:custGeom>
              <a:avLst/>
              <a:gdLst/>
              <a:ahLst/>
              <a:cxnLst/>
              <a:rect l="l" t="t" r="r" b="b"/>
              <a:pathLst>
                <a:path w="23446" h="8616" extrusionOk="0">
                  <a:moveTo>
                    <a:pt x="23446" y="0"/>
                  </a:moveTo>
                  <a:lnTo>
                    <a:pt x="22002" y="274"/>
                  </a:lnTo>
                  <a:lnTo>
                    <a:pt x="20553" y="538"/>
                  </a:lnTo>
                  <a:lnTo>
                    <a:pt x="19094" y="782"/>
                  </a:lnTo>
                  <a:lnTo>
                    <a:pt x="18362" y="890"/>
                  </a:lnTo>
                  <a:lnTo>
                    <a:pt x="17626" y="998"/>
                  </a:lnTo>
                  <a:lnTo>
                    <a:pt x="16894" y="1095"/>
                  </a:lnTo>
                  <a:lnTo>
                    <a:pt x="16158" y="1193"/>
                  </a:lnTo>
                  <a:lnTo>
                    <a:pt x="15422" y="1281"/>
                  </a:lnTo>
                  <a:lnTo>
                    <a:pt x="14685" y="1359"/>
                  </a:lnTo>
                  <a:lnTo>
                    <a:pt x="13949" y="1428"/>
                  </a:lnTo>
                  <a:lnTo>
                    <a:pt x="13212" y="1496"/>
                  </a:lnTo>
                  <a:lnTo>
                    <a:pt x="12471" y="1555"/>
                  </a:lnTo>
                  <a:lnTo>
                    <a:pt x="11735" y="1604"/>
                  </a:lnTo>
                  <a:lnTo>
                    <a:pt x="10994" y="1643"/>
                  </a:lnTo>
                  <a:lnTo>
                    <a:pt x="10257" y="1682"/>
                  </a:lnTo>
                  <a:lnTo>
                    <a:pt x="9521" y="1702"/>
                  </a:lnTo>
                  <a:lnTo>
                    <a:pt x="8780" y="1711"/>
                  </a:lnTo>
                  <a:lnTo>
                    <a:pt x="8043" y="1721"/>
                  </a:lnTo>
                  <a:lnTo>
                    <a:pt x="7307" y="1711"/>
                  </a:lnTo>
                  <a:lnTo>
                    <a:pt x="6571" y="1702"/>
                  </a:lnTo>
                  <a:lnTo>
                    <a:pt x="5834" y="1672"/>
                  </a:lnTo>
                  <a:lnTo>
                    <a:pt x="5103" y="1643"/>
                  </a:lnTo>
                  <a:lnTo>
                    <a:pt x="4366" y="1594"/>
                  </a:lnTo>
                  <a:lnTo>
                    <a:pt x="3634" y="1535"/>
                  </a:lnTo>
                  <a:lnTo>
                    <a:pt x="2903" y="1467"/>
                  </a:lnTo>
                  <a:lnTo>
                    <a:pt x="2176" y="1379"/>
                  </a:lnTo>
                  <a:lnTo>
                    <a:pt x="1449" y="1291"/>
                  </a:lnTo>
                  <a:lnTo>
                    <a:pt x="722" y="1183"/>
                  </a:lnTo>
                  <a:lnTo>
                    <a:pt x="0" y="1066"/>
                  </a:lnTo>
                  <a:lnTo>
                    <a:pt x="62" y="1516"/>
                  </a:lnTo>
                  <a:lnTo>
                    <a:pt x="119" y="1966"/>
                  </a:lnTo>
                  <a:lnTo>
                    <a:pt x="162" y="2435"/>
                  </a:lnTo>
                  <a:lnTo>
                    <a:pt x="200" y="2904"/>
                  </a:lnTo>
                  <a:lnTo>
                    <a:pt x="233" y="3384"/>
                  </a:lnTo>
                  <a:lnTo>
                    <a:pt x="257" y="3863"/>
                  </a:lnTo>
                  <a:lnTo>
                    <a:pt x="271" y="4342"/>
                  </a:lnTo>
                  <a:lnTo>
                    <a:pt x="280" y="4831"/>
                  </a:lnTo>
                  <a:lnTo>
                    <a:pt x="285" y="5310"/>
                  </a:lnTo>
                  <a:lnTo>
                    <a:pt x="280" y="5799"/>
                  </a:lnTo>
                  <a:lnTo>
                    <a:pt x="271" y="6278"/>
                  </a:lnTo>
                  <a:lnTo>
                    <a:pt x="257" y="6757"/>
                  </a:lnTo>
                  <a:lnTo>
                    <a:pt x="238" y="7227"/>
                  </a:lnTo>
                  <a:lnTo>
                    <a:pt x="209" y="7696"/>
                  </a:lnTo>
                  <a:lnTo>
                    <a:pt x="181" y="8156"/>
                  </a:lnTo>
                  <a:lnTo>
                    <a:pt x="147" y="8615"/>
                  </a:lnTo>
                  <a:lnTo>
                    <a:pt x="998" y="8547"/>
                  </a:lnTo>
                  <a:lnTo>
                    <a:pt x="1853" y="8498"/>
                  </a:lnTo>
                  <a:lnTo>
                    <a:pt x="2703" y="8459"/>
                  </a:lnTo>
                  <a:lnTo>
                    <a:pt x="3558" y="8430"/>
                  </a:lnTo>
                  <a:lnTo>
                    <a:pt x="4414" y="8400"/>
                  </a:lnTo>
                  <a:lnTo>
                    <a:pt x="5269" y="8390"/>
                  </a:lnTo>
                  <a:lnTo>
                    <a:pt x="6979" y="8381"/>
                  </a:lnTo>
                  <a:lnTo>
                    <a:pt x="8689" y="8390"/>
                  </a:lnTo>
                  <a:lnTo>
                    <a:pt x="10390" y="8410"/>
                  </a:lnTo>
                  <a:lnTo>
                    <a:pt x="12091" y="8420"/>
                  </a:lnTo>
                  <a:lnTo>
                    <a:pt x="13782" y="8420"/>
                  </a:lnTo>
                  <a:lnTo>
                    <a:pt x="14262" y="8410"/>
                  </a:lnTo>
                  <a:lnTo>
                    <a:pt x="14761" y="8400"/>
                  </a:lnTo>
                  <a:lnTo>
                    <a:pt x="15274" y="8361"/>
                  </a:lnTo>
                  <a:lnTo>
                    <a:pt x="15811" y="8332"/>
                  </a:lnTo>
                  <a:lnTo>
                    <a:pt x="16923" y="8234"/>
                  </a:lnTo>
                  <a:lnTo>
                    <a:pt x="18087" y="8117"/>
                  </a:lnTo>
                  <a:lnTo>
                    <a:pt x="19294" y="8009"/>
                  </a:lnTo>
                  <a:lnTo>
                    <a:pt x="19916" y="7950"/>
                  </a:lnTo>
                  <a:lnTo>
                    <a:pt x="20543" y="7901"/>
                  </a:lnTo>
                  <a:lnTo>
                    <a:pt x="21175" y="7862"/>
                  </a:lnTo>
                  <a:lnTo>
                    <a:pt x="21812" y="7833"/>
                  </a:lnTo>
                  <a:lnTo>
                    <a:pt x="22458" y="7804"/>
                  </a:lnTo>
                  <a:lnTo>
                    <a:pt x="23104" y="7794"/>
                  </a:lnTo>
                  <a:lnTo>
                    <a:pt x="23137" y="6748"/>
                  </a:lnTo>
                  <a:lnTo>
                    <a:pt x="23170" y="5711"/>
                  </a:lnTo>
                  <a:lnTo>
                    <a:pt x="23251" y="3648"/>
                  </a:lnTo>
                  <a:lnTo>
                    <a:pt x="23265" y="3198"/>
                  </a:lnTo>
                  <a:lnTo>
                    <a:pt x="23284" y="2738"/>
                  </a:lnTo>
                  <a:lnTo>
                    <a:pt x="23313" y="1819"/>
                  </a:lnTo>
                  <a:lnTo>
                    <a:pt x="23337" y="1359"/>
                  </a:lnTo>
                  <a:lnTo>
                    <a:pt x="23365" y="900"/>
                  </a:lnTo>
                  <a:lnTo>
                    <a:pt x="23398" y="440"/>
                  </a:lnTo>
                  <a:lnTo>
                    <a:pt x="23422" y="225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3603200" y="-7493250"/>
              <a:ext cx="456450" cy="100250"/>
            </a:xfrm>
            <a:custGeom>
              <a:avLst/>
              <a:gdLst/>
              <a:ahLst/>
              <a:cxnLst/>
              <a:rect l="l" t="t" r="r" b="b"/>
              <a:pathLst>
                <a:path w="18258" h="4010" extrusionOk="0">
                  <a:moveTo>
                    <a:pt x="0" y="0"/>
                  </a:moveTo>
                  <a:lnTo>
                    <a:pt x="14" y="704"/>
                  </a:lnTo>
                  <a:lnTo>
                    <a:pt x="33" y="1408"/>
                  </a:lnTo>
                  <a:lnTo>
                    <a:pt x="48" y="2122"/>
                  </a:lnTo>
                  <a:lnTo>
                    <a:pt x="67" y="2836"/>
                  </a:lnTo>
                  <a:lnTo>
                    <a:pt x="1202" y="2905"/>
                  </a:lnTo>
                  <a:lnTo>
                    <a:pt x="2338" y="2983"/>
                  </a:lnTo>
                  <a:lnTo>
                    <a:pt x="4609" y="3159"/>
                  </a:lnTo>
                  <a:lnTo>
                    <a:pt x="9155" y="3521"/>
                  </a:lnTo>
                  <a:lnTo>
                    <a:pt x="11426" y="3687"/>
                  </a:lnTo>
                  <a:lnTo>
                    <a:pt x="12566" y="3765"/>
                  </a:lnTo>
                  <a:lnTo>
                    <a:pt x="13702" y="3834"/>
                  </a:lnTo>
                  <a:lnTo>
                    <a:pt x="14842" y="3892"/>
                  </a:lnTo>
                  <a:lnTo>
                    <a:pt x="15978" y="3941"/>
                  </a:lnTo>
                  <a:lnTo>
                    <a:pt x="17118" y="3980"/>
                  </a:lnTo>
                  <a:lnTo>
                    <a:pt x="18258" y="4010"/>
                  </a:lnTo>
                  <a:lnTo>
                    <a:pt x="18258" y="470"/>
                  </a:lnTo>
                  <a:lnTo>
                    <a:pt x="13692" y="372"/>
                  </a:lnTo>
                  <a:lnTo>
                    <a:pt x="9127" y="264"/>
                  </a:lnTo>
                  <a:lnTo>
                    <a:pt x="4566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3606525" y="-7350000"/>
              <a:ext cx="453725" cy="189975"/>
            </a:xfrm>
            <a:custGeom>
              <a:avLst/>
              <a:gdLst/>
              <a:ahLst/>
              <a:cxnLst/>
              <a:rect l="l" t="t" r="r" b="b"/>
              <a:pathLst>
                <a:path w="18149" h="7599" extrusionOk="0">
                  <a:moveTo>
                    <a:pt x="18125" y="1"/>
                  </a:moveTo>
                  <a:lnTo>
                    <a:pt x="17004" y="206"/>
                  </a:lnTo>
                  <a:lnTo>
                    <a:pt x="15878" y="392"/>
                  </a:lnTo>
                  <a:lnTo>
                    <a:pt x="14752" y="558"/>
                  </a:lnTo>
                  <a:lnTo>
                    <a:pt x="13616" y="695"/>
                  </a:lnTo>
                  <a:lnTo>
                    <a:pt x="13051" y="763"/>
                  </a:lnTo>
                  <a:lnTo>
                    <a:pt x="12481" y="822"/>
                  </a:lnTo>
                  <a:lnTo>
                    <a:pt x="11916" y="871"/>
                  </a:lnTo>
                  <a:lnTo>
                    <a:pt x="11345" y="910"/>
                  </a:lnTo>
                  <a:lnTo>
                    <a:pt x="10775" y="949"/>
                  </a:lnTo>
                  <a:lnTo>
                    <a:pt x="10205" y="979"/>
                  </a:lnTo>
                  <a:lnTo>
                    <a:pt x="9635" y="1008"/>
                  </a:lnTo>
                  <a:lnTo>
                    <a:pt x="9065" y="1027"/>
                  </a:lnTo>
                  <a:lnTo>
                    <a:pt x="8495" y="1037"/>
                  </a:lnTo>
                  <a:lnTo>
                    <a:pt x="7355" y="1037"/>
                  </a:lnTo>
                  <a:lnTo>
                    <a:pt x="6784" y="1018"/>
                  </a:lnTo>
                  <a:lnTo>
                    <a:pt x="6214" y="998"/>
                  </a:lnTo>
                  <a:lnTo>
                    <a:pt x="5649" y="979"/>
                  </a:lnTo>
                  <a:lnTo>
                    <a:pt x="5079" y="939"/>
                  </a:lnTo>
                  <a:lnTo>
                    <a:pt x="4509" y="891"/>
                  </a:lnTo>
                  <a:lnTo>
                    <a:pt x="3943" y="842"/>
                  </a:lnTo>
                  <a:lnTo>
                    <a:pt x="3378" y="783"/>
                  </a:lnTo>
                  <a:lnTo>
                    <a:pt x="2813" y="705"/>
                  </a:lnTo>
                  <a:lnTo>
                    <a:pt x="2247" y="627"/>
                  </a:lnTo>
                  <a:lnTo>
                    <a:pt x="1682" y="539"/>
                  </a:lnTo>
                  <a:lnTo>
                    <a:pt x="1121" y="441"/>
                  </a:lnTo>
                  <a:lnTo>
                    <a:pt x="556" y="333"/>
                  </a:lnTo>
                  <a:lnTo>
                    <a:pt x="0" y="216"/>
                  </a:lnTo>
                  <a:lnTo>
                    <a:pt x="157" y="6895"/>
                  </a:lnTo>
                  <a:lnTo>
                    <a:pt x="238" y="6836"/>
                  </a:lnTo>
                  <a:lnTo>
                    <a:pt x="276" y="6817"/>
                  </a:lnTo>
                  <a:lnTo>
                    <a:pt x="314" y="6807"/>
                  </a:lnTo>
                  <a:lnTo>
                    <a:pt x="1416" y="6729"/>
                  </a:lnTo>
                  <a:lnTo>
                    <a:pt x="2518" y="6660"/>
                  </a:lnTo>
                  <a:lnTo>
                    <a:pt x="3630" y="6592"/>
                  </a:lnTo>
                  <a:lnTo>
                    <a:pt x="4746" y="6533"/>
                  </a:lnTo>
                  <a:lnTo>
                    <a:pt x="5868" y="6494"/>
                  </a:lnTo>
                  <a:lnTo>
                    <a:pt x="6989" y="6464"/>
                  </a:lnTo>
                  <a:lnTo>
                    <a:pt x="8115" y="6455"/>
                  </a:lnTo>
                  <a:lnTo>
                    <a:pt x="9236" y="6464"/>
                  </a:lnTo>
                  <a:lnTo>
                    <a:pt x="9801" y="6484"/>
                  </a:lnTo>
                  <a:lnTo>
                    <a:pt x="10362" y="6504"/>
                  </a:lnTo>
                  <a:lnTo>
                    <a:pt x="10923" y="6533"/>
                  </a:lnTo>
                  <a:lnTo>
                    <a:pt x="11488" y="6562"/>
                  </a:lnTo>
                  <a:lnTo>
                    <a:pt x="12049" y="6601"/>
                  </a:lnTo>
                  <a:lnTo>
                    <a:pt x="12609" y="6650"/>
                  </a:lnTo>
                  <a:lnTo>
                    <a:pt x="13170" y="6709"/>
                  </a:lnTo>
                  <a:lnTo>
                    <a:pt x="13726" y="6768"/>
                  </a:lnTo>
                  <a:lnTo>
                    <a:pt x="14286" y="6846"/>
                  </a:lnTo>
                  <a:lnTo>
                    <a:pt x="14842" y="6924"/>
                  </a:lnTo>
                  <a:lnTo>
                    <a:pt x="15398" y="7012"/>
                  </a:lnTo>
                  <a:lnTo>
                    <a:pt x="15949" y="7110"/>
                  </a:lnTo>
                  <a:lnTo>
                    <a:pt x="16505" y="7217"/>
                  </a:lnTo>
                  <a:lnTo>
                    <a:pt x="17051" y="7335"/>
                  </a:lnTo>
                  <a:lnTo>
                    <a:pt x="17602" y="7462"/>
                  </a:lnTo>
                  <a:lnTo>
                    <a:pt x="18149" y="7599"/>
                  </a:lnTo>
                  <a:lnTo>
                    <a:pt x="18130" y="3795"/>
                  </a:lnTo>
                  <a:lnTo>
                    <a:pt x="18125" y="1898"/>
                  </a:lnTo>
                  <a:lnTo>
                    <a:pt x="181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3611375" y="-7117750"/>
              <a:ext cx="449225" cy="131550"/>
            </a:xfrm>
            <a:custGeom>
              <a:avLst/>
              <a:gdLst/>
              <a:ahLst/>
              <a:cxnLst/>
              <a:rect l="l" t="t" r="r" b="b"/>
              <a:pathLst>
                <a:path w="17969" h="5262" extrusionOk="0">
                  <a:moveTo>
                    <a:pt x="17955" y="1"/>
                  </a:moveTo>
                  <a:lnTo>
                    <a:pt x="17404" y="98"/>
                  </a:lnTo>
                  <a:lnTo>
                    <a:pt x="16853" y="186"/>
                  </a:lnTo>
                  <a:lnTo>
                    <a:pt x="16301" y="265"/>
                  </a:lnTo>
                  <a:lnTo>
                    <a:pt x="15746" y="333"/>
                  </a:lnTo>
                  <a:lnTo>
                    <a:pt x="15190" y="392"/>
                  </a:lnTo>
                  <a:lnTo>
                    <a:pt x="14634" y="450"/>
                  </a:lnTo>
                  <a:lnTo>
                    <a:pt x="14078" y="499"/>
                  </a:lnTo>
                  <a:lnTo>
                    <a:pt x="13522" y="548"/>
                  </a:lnTo>
                  <a:lnTo>
                    <a:pt x="12406" y="617"/>
                  </a:lnTo>
                  <a:lnTo>
                    <a:pt x="11284" y="666"/>
                  </a:lnTo>
                  <a:lnTo>
                    <a:pt x="10163" y="695"/>
                  </a:lnTo>
                  <a:lnTo>
                    <a:pt x="9042" y="705"/>
                  </a:lnTo>
                  <a:lnTo>
                    <a:pt x="7921" y="705"/>
                  </a:lnTo>
                  <a:lnTo>
                    <a:pt x="6800" y="695"/>
                  </a:lnTo>
                  <a:lnTo>
                    <a:pt x="4562" y="656"/>
                  </a:lnTo>
                  <a:lnTo>
                    <a:pt x="2334" y="607"/>
                  </a:lnTo>
                  <a:lnTo>
                    <a:pt x="1227" y="587"/>
                  </a:lnTo>
                  <a:lnTo>
                    <a:pt x="120" y="568"/>
                  </a:lnTo>
                  <a:lnTo>
                    <a:pt x="96" y="568"/>
                  </a:lnTo>
                  <a:lnTo>
                    <a:pt x="67" y="548"/>
                  </a:lnTo>
                  <a:lnTo>
                    <a:pt x="39" y="529"/>
                  </a:lnTo>
                  <a:lnTo>
                    <a:pt x="1" y="519"/>
                  </a:lnTo>
                  <a:lnTo>
                    <a:pt x="25" y="1643"/>
                  </a:lnTo>
                  <a:lnTo>
                    <a:pt x="48" y="2778"/>
                  </a:lnTo>
                  <a:lnTo>
                    <a:pt x="72" y="3912"/>
                  </a:lnTo>
                  <a:lnTo>
                    <a:pt x="96" y="5037"/>
                  </a:lnTo>
                  <a:lnTo>
                    <a:pt x="1208" y="5017"/>
                  </a:lnTo>
                  <a:lnTo>
                    <a:pt x="2324" y="4998"/>
                  </a:lnTo>
                  <a:lnTo>
                    <a:pt x="3441" y="4998"/>
                  </a:lnTo>
                  <a:lnTo>
                    <a:pt x="4557" y="5017"/>
                  </a:lnTo>
                  <a:lnTo>
                    <a:pt x="5674" y="5037"/>
                  </a:lnTo>
                  <a:lnTo>
                    <a:pt x="6790" y="5056"/>
                  </a:lnTo>
                  <a:lnTo>
                    <a:pt x="9028" y="5125"/>
                  </a:lnTo>
                  <a:lnTo>
                    <a:pt x="11261" y="5193"/>
                  </a:lnTo>
                  <a:lnTo>
                    <a:pt x="12382" y="5222"/>
                  </a:lnTo>
                  <a:lnTo>
                    <a:pt x="13498" y="5242"/>
                  </a:lnTo>
                  <a:lnTo>
                    <a:pt x="14615" y="5262"/>
                  </a:lnTo>
                  <a:lnTo>
                    <a:pt x="15736" y="5262"/>
                  </a:lnTo>
                  <a:lnTo>
                    <a:pt x="16853" y="5252"/>
                  </a:lnTo>
                  <a:lnTo>
                    <a:pt x="17969" y="5232"/>
                  </a:lnTo>
                  <a:lnTo>
                    <a:pt x="17964" y="3922"/>
                  </a:lnTo>
                  <a:lnTo>
                    <a:pt x="17964" y="2612"/>
                  </a:lnTo>
                  <a:lnTo>
                    <a:pt x="17959" y="1311"/>
                  </a:lnTo>
                  <a:lnTo>
                    <a:pt x="179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6"/>
            <p:cNvSpPr/>
            <p:nvPr/>
          </p:nvSpPr>
          <p:spPr>
            <a:xfrm>
              <a:off x="3612700" y="-6746400"/>
              <a:ext cx="453250" cy="122500"/>
            </a:xfrm>
            <a:custGeom>
              <a:avLst/>
              <a:gdLst/>
              <a:ahLst/>
              <a:cxnLst/>
              <a:rect l="l" t="t" r="r" b="b"/>
              <a:pathLst>
                <a:path w="18130" h="4900" extrusionOk="0">
                  <a:moveTo>
                    <a:pt x="18035" y="1"/>
                  </a:moveTo>
                  <a:lnTo>
                    <a:pt x="15792" y="196"/>
                  </a:lnTo>
                  <a:lnTo>
                    <a:pt x="14671" y="284"/>
                  </a:lnTo>
                  <a:lnTo>
                    <a:pt x="13545" y="362"/>
                  </a:lnTo>
                  <a:lnTo>
                    <a:pt x="12424" y="441"/>
                  </a:lnTo>
                  <a:lnTo>
                    <a:pt x="11298" y="509"/>
                  </a:lnTo>
                  <a:lnTo>
                    <a:pt x="10172" y="558"/>
                  </a:lnTo>
                  <a:lnTo>
                    <a:pt x="9046" y="607"/>
                  </a:lnTo>
                  <a:lnTo>
                    <a:pt x="7920" y="636"/>
                  </a:lnTo>
                  <a:lnTo>
                    <a:pt x="6794" y="666"/>
                  </a:lnTo>
                  <a:lnTo>
                    <a:pt x="5668" y="666"/>
                  </a:lnTo>
                  <a:lnTo>
                    <a:pt x="4542" y="656"/>
                  </a:lnTo>
                  <a:lnTo>
                    <a:pt x="3421" y="636"/>
                  </a:lnTo>
                  <a:lnTo>
                    <a:pt x="2300" y="597"/>
                  </a:lnTo>
                  <a:lnTo>
                    <a:pt x="1174" y="538"/>
                  </a:lnTo>
                  <a:lnTo>
                    <a:pt x="57" y="460"/>
                  </a:lnTo>
                  <a:lnTo>
                    <a:pt x="38" y="2680"/>
                  </a:lnTo>
                  <a:lnTo>
                    <a:pt x="24" y="3795"/>
                  </a:lnTo>
                  <a:lnTo>
                    <a:pt x="14" y="4352"/>
                  </a:lnTo>
                  <a:lnTo>
                    <a:pt x="0" y="4900"/>
                  </a:lnTo>
                  <a:lnTo>
                    <a:pt x="9070" y="4773"/>
                  </a:lnTo>
                  <a:lnTo>
                    <a:pt x="13597" y="4704"/>
                  </a:lnTo>
                  <a:lnTo>
                    <a:pt x="18130" y="4655"/>
                  </a:lnTo>
                  <a:lnTo>
                    <a:pt x="18101" y="3492"/>
                  </a:lnTo>
                  <a:lnTo>
                    <a:pt x="18078" y="2328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6"/>
            <p:cNvSpPr/>
            <p:nvPr/>
          </p:nvSpPr>
          <p:spPr>
            <a:xfrm>
              <a:off x="3614125" y="-6945400"/>
              <a:ext cx="448500" cy="154775"/>
            </a:xfrm>
            <a:custGeom>
              <a:avLst/>
              <a:gdLst/>
              <a:ahLst/>
              <a:cxnLst/>
              <a:rect l="l" t="t" r="r" b="b"/>
              <a:pathLst>
                <a:path w="17940" h="6191" extrusionOk="0">
                  <a:moveTo>
                    <a:pt x="17873" y="1"/>
                  </a:moveTo>
                  <a:lnTo>
                    <a:pt x="16762" y="177"/>
                  </a:lnTo>
                  <a:lnTo>
                    <a:pt x="15650" y="343"/>
                  </a:lnTo>
                  <a:lnTo>
                    <a:pt x="14533" y="499"/>
                  </a:lnTo>
                  <a:lnTo>
                    <a:pt x="13417" y="646"/>
                  </a:lnTo>
                  <a:lnTo>
                    <a:pt x="12300" y="783"/>
                  </a:lnTo>
                  <a:lnTo>
                    <a:pt x="11179" y="910"/>
                  </a:lnTo>
                  <a:lnTo>
                    <a:pt x="10058" y="1018"/>
                  </a:lnTo>
                  <a:lnTo>
                    <a:pt x="8941" y="1106"/>
                  </a:lnTo>
                  <a:lnTo>
                    <a:pt x="7820" y="1174"/>
                  </a:lnTo>
                  <a:lnTo>
                    <a:pt x="7260" y="1194"/>
                  </a:lnTo>
                  <a:lnTo>
                    <a:pt x="6699" y="1223"/>
                  </a:lnTo>
                  <a:lnTo>
                    <a:pt x="6138" y="1233"/>
                  </a:lnTo>
                  <a:lnTo>
                    <a:pt x="5578" y="1243"/>
                  </a:lnTo>
                  <a:lnTo>
                    <a:pt x="5022" y="1243"/>
                  </a:lnTo>
                  <a:lnTo>
                    <a:pt x="4461" y="1233"/>
                  </a:lnTo>
                  <a:lnTo>
                    <a:pt x="3901" y="1223"/>
                  </a:lnTo>
                  <a:lnTo>
                    <a:pt x="3345" y="1203"/>
                  </a:lnTo>
                  <a:lnTo>
                    <a:pt x="2784" y="1174"/>
                  </a:lnTo>
                  <a:lnTo>
                    <a:pt x="2228" y="1135"/>
                  </a:lnTo>
                  <a:lnTo>
                    <a:pt x="1668" y="1086"/>
                  </a:lnTo>
                  <a:lnTo>
                    <a:pt x="1112" y="1037"/>
                  </a:lnTo>
                  <a:lnTo>
                    <a:pt x="556" y="969"/>
                  </a:lnTo>
                  <a:lnTo>
                    <a:pt x="0" y="900"/>
                  </a:lnTo>
                  <a:lnTo>
                    <a:pt x="14" y="3316"/>
                  </a:lnTo>
                  <a:lnTo>
                    <a:pt x="24" y="4518"/>
                  </a:lnTo>
                  <a:lnTo>
                    <a:pt x="24" y="5721"/>
                  </a:lnTo>
                  <a:lnTo>
                    <a:pt x="1140" y="5643"/>
                  </a:lnTo>
                  <a:lnTo>
                    <a:pt x="2257" y="5584"/>
                  </a:lnTo>
                  <a:lnTo>
                    <a:pt x="3378" y="5545"/>
                  </a:lnTo>
                  <a:lnTo>
                    <a:pt x="4495" y="5526"/>
                  </a:lnTo>
                  <a:lnTo>
                    <a:pt x="5616" y="5516"/>
                  </a:lnTo>
                  <a:lnTo>
                    <a:pt x="6737" y="5526"/>
                  </a:lnTo>
                  <a:lnTo>
                    <a:pt x="7858" y="5545"/>
                  </a:lnTo>
                  <a:lnTo>
                    <a:pt x="8979" y="5575"/>
                  </a:lnTo>
                  <a:lnTo>
                    <a:pt x="10105" y="5623"/>
                  </a:lnTo>
                  <a:lnTo>
                    <a:pt x="11227" y="5682"/>
                  </a:lnTo>
                  <a:lnTo>
                    <a:pt x="12348" y="5741"/>
                  </a:lnTo>
                  <a:lnTo>
                    <a:pt x="13469" y="5819"/>
                  </a:lnTo>
                  <a:lnTo>
                    <a:pt x="14586" y="5897"/>
                  </a:lnTo>
                  <a:lnTo>
                    <a:pt x="15707" y="5995"/>
                  </a:lnTo>
                  <a:lnTo>
                    <a:pt x="17940" y="6191"/>
                  </a:lnTo>
                  <a:lnTo>
                    <a:pt x="17940" y="6191"/>
                  </a:lnTo>
                  <a:lnTo>
                    <a:pt x="17926" y="5418"/>
                  </a:lnTo>
                  <a:lnTo>
                    <a:pt x="17916" y="4646"/>
                  </a:lnTo>
                  <a:lnTo>
                    <a:pt x="17902" y="3101"/>
                  </a:lnTo>
                  <a:lnTo>
                    <a:pt x="17887" y="1555"/>
                  </a:lnTo>
                  <a:lnTo>
                    <a:pt x="178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3622325" y="-4580875"/>
              <a:ext cx="590200" cy="101950"/>
            </a:xfrm>
            <a:custGeom>
              <a:avLst/>
              <a:gdLst/>
              <a:ahLst/>
              <a:cxnLst/>
              <a:rect l="l" t="t" r="r" b="b"/>
              <a:pathLst>
                <a:path w="23608" h="4078" extrusionOk="0">
                  <a:moveTo>
                    <a:pt x="603" y="0"/>
                  </a:moveTo>
                  <a:lnTo>
                    <a:pt x="527" y="20"/>
                  </a:lnTo>
                  <a:lnTo>
                    <a:pt x="456" y="49"/>
                  </a:lnTo>
                  <a:lnTo>
                    <a:pt x="385" y="88"/>
                  </a:lnTo>
                  <a:lnTo>
                    <a:pt x="323" y="147"/>
                  </a:lnTo>
                  <a:lnTo>
                    <a:pt x="266" y="215"/>
                  </a:lnTo>
                  <a:lnTo>
                    <a:pt x="214" y="303"/>
                  </a:lnTo>
                  <a:lnTo>
                    <a:pt x="171" y="391"/>
                  </a:lnTo>
                  <a:lnTo>
                    <a:pt x="128" y="489"/>
                  </a:lnTo>
                  <a:lnTo>
                    <a:pt x="95" y="607"/>
                  </a:lnTo>
                  <a:lnTo>
                    <a:pt x="67" y="724"/>
                  </a:lnTo>
                  <a:lnTo>
                    <a:pt x="43" y="841"/>
                  </a:lnTo>
                  <a:lnTo>
                    <a:pt x="24" y="968"/>
                  </a:lnTo>
                  <a:lnTo>
                    <a:pt x="10" y="1105"/>
                  </a:lnTo>
                  <a:lnTo>
                    <a:pt x="0" y="1242"/>
                  </a:lnTo>
                  <a:lnTo>
                    <a:pt x="0" y="1379"/>
                  </a:lnTo>
                  <a:lnTo>
                    <a:pt x="5" y="1516"/>
                  </a:lnTo>
                  <a:lnTo>
                    <a:pt x="10" y="1653"/>
                  </a:lnTo>
                  <a:lnTo>
                    <a:pt x="24" y="1790"/>
                  </a:lnTo>
                  <a:lnTo>
                    <a:pt x="43" y="1927"/>
                  </a:lnTo>
                  <a:lnTo>
                    <a:pt x="67" y="2054"/>
                  </a:lnTo>
                  <a:lnTo>
                    <a:pt x="100" y="2181"/>
                  </a:lnTo>
                  <a:lnTo>
                    <a:pt x="133" y="2298"/>
                  </a:lnTo>
                  <a:lnTo>
                    <a:pt x="176" y="2416"/>
                  </a:lnTo>
                  <a:lnTo>
                    <a:pt x="219" y="2523"/>
                  </a:lnTo>
                  <a:lnTo>
                    <a:pt x="271" y="2621"/>
                  </a:lnTo>
                  <a:lnTo>
                    <a:pt x="328" y="2709"/>
                  </a:lnTo>
                  <a:lnTo>
                    <a:pt x="390" y="2777"/>
                  </a:lnTo>
                  <a:lnTo>
                    <a:pt x="456" y="2846"/>
                  </a:lnTo>
                  <a:lnTo>
                    <a:pt x="527" y="2895"/>
                  </a:lnTo>
                  <a:lnTo>
                    <a:pt x="608" y="2934"/>
                  </a:lnTo>
                  <a:lnTo>
                    <a:pt x="689" y="2953"/>
                  </a:lnTo>
                  <a:lnTo>
                    <a:pt x="2086" y="3149"/>
                  </a:lnTo>
                  <a:lnTo>
                    <a:pt x="3487" y="3345"/>
                  </a:lnTo>
                  <a:lnTo>
                    <a:pt x="4889" y="3521"/>
                  </a:lnTo>
                  <a:lnTo>
                    <a:pt x="6300" y="3677"/>
                  </a:lnTo>
                  <a:lnTo>
                    <a:pt x="7003" y="3745"/>
                  </a:lnTo>
                  <a:lnTo>
                    <a:pt x="7706" y="3814"/>
                  </a:lnTo>
                  <a:lnTo>
                    <a:pt x="8414" y="3873"/>
                  </a:lnTo>
                  <a:lnTo>
                    <a:pt x="9122" y="3922"/>
                  </a:lnTo>
                  <a:lnTo>
                    <a:pt x="9825" y="3970"/>
                  </a:lnTo>
                  <a:lnTo>
                    <a:pt x="10533" y="4010"/>
                  </a:lnTo>
                  <a:lnTo>
                    <a:pt x="11241" y="4039"/>
                  </a:lnTo>
                  <a:lnTo>
                    <a:pt x="11949" y="4058"/>
                  </a:lnTo>
                  <a:lnTo>
                    <a:pt x="12657" y="4078"/>
                  </a:lnTo>
                  <a:lnTo>
                    <a:pt x="14068" y="4078"/>
                  </a:lnTo>
                  <a:lnTo>
                    <a:pt x="14775" y="4058"/>
                  </a:lnTo>
                  <a:lnTo>
                    <a:pt x="15483" y="4029"/>
                  </a:lnTo>
                  <a:lnTo>
                    <a:pt x="16186" y="4000"/>
                  </a:lnTo>
                  <a:lnTo>
                    <a:pt x="16894" y="3951"/>
                  </a:lnTo>
                  <a:lnTo>
                    <a:pt x="17598" y="3882"/>
                  </a:lnTo>
                  <a:lnTo>
                    <a:pt x="18301" y="3814"/>
                  </a:lnTo>
                  <a:lnTo>
                    <a:pt x="19004" y="3726"/>
                  </a:lnTo>
                  <a:lnTo>
                    <a:pt x="19707" y="3628"/>
                  </a:lnTo>
                  <a:lnTo>
                    <a:pt x="20405" y="3521"/>
                  </a:lnTo>
                  <a:lnTo>
                    <a:pt x="21104" y="3393"/>
                  </a:lnTo>
                  <a:lnTo>
                    <a:pt x="21802" y="3247"/>
                  </a:lnTo>
                  <a:lnTo>
                    <a:pt x="22500" y="3090"/>
                  </a:lnTo>
                  <a:lnTo>
                    <a:pt x="23199" y="2924"/>
                  </a:lnTo>
                  <a:lnTo>
                    <a:pt x="23246" y="2905"/>
                  </a:lnTo>
                  <a:lnTo>
                    <a:pt x="23289" y="2885"/>
                  </a:lnTo>
                  <a:lnTo>
                    <a:pt x="23332" y="2846"/>
                  </a:lnTo>
                  <a:lnTo>
                    <a:pt x="23375" y="2807"/>
                  </a:lnTo>
                  <a:lnTo>
                    <a:pt x="23408" y="2768"/>
                  </a:lnTo>
                  <a:lnTo>
                    <a:pt x="23441" y="2719"/>
                  </a:lnTo>
                  <a:lnTo>
                    <a:pt x="23474" y="2660"/>
                  </a:lnTo>
                  <a:lnTo>
                    <a:pt x="23503" y="2601"/>
                  </a:lnTo>
                  <a:lnTo>
                    <a:pt x="23527" y="2533"/>
                  </a:lnTo>
                  <a:lnTo>
                    <a:pt x="23546" y="2464"/>
                  </a:lnTo>
                  <a:lnTo>
                    <a:pt x="23565" y="2396"/>
                  </a:lnTo>
                  <a:lnTo>
                    <a:pt x="23579" y="2318"/>
                  </a:lnTo>
                  <a:lnTo>
                    <a:pt x="23593" y="2240"/>
                  </a:lnTo>
                  <a:lnTo>
                    <a:pt x="23603" y="2161"/>
                  </a:lnTo>
                  <a:lnTo>
                    <a:pt x="23607" y="2083"/>
                  </a:lnTo>
                  <a:lnTo>
                    <a:pt x="23607" y="2005"/>
                  </a:lnTo>
                  <a:lnTo>
                    <a:pt x="23607" y="1927"/>
                  </a:lnTo>
                  <a:lnTo>
                    <a:pt x="23603" y="1848"/>
                  </a:lnTo>
                  <a:lnTo>
                    <a:pt x="23598" y="1780"/>
                  </a:lnTo>
                  <a:lnTo>
                    <a:pt x="23588" y="1702"/>
                  </a:lnTo>
                  <a:lnTo>
                    <a:pt x="23574" y="1633"/>
                  </a:lnTo>
                  <a:lnTo>
                    <a:pt x="23555" y="1565"/>
                  </a:lnTo>
                  <a:lnTo>
                    <a:pt x="23536" y="1496"/>
                  </a:lnTo>
                  <a:lnTo>
                    <a:pt x="23512" y="1438"/>
                  </a:lnTo>
                  <a:lnTo>
                    <a:pt x="23484" y="1379"/>
                  </a:lnTo>
                  <a:lnTo>
                    <a:pt x="23455" y="1320"/>
                  </a:lnTo>
                  <a:lnTo>
                    <a:pt x="23422" y="1281"/>
                  </a:lnTo>
                  <a:lnTo>
                    <a:pt x="23384" y="1242"/>
                  </a:lnTo>
                  <a:lnTo>
                    <a:pt x="23341" y="1203"/>
                  </a:lnTo>
                  <a:lnTo>
                    <a:pt x="23299" y="1183"/>
                  </a:lnTo>
                  <a:lnTo>
                    <a:pt x="23251" y="1164"/>
                  </a:lnTo>
                  <a:lnTo>
                    <a:pt x="23199" y="1154"/>
                  </a:lnTo>
                  <a:lnTo>
                    <a:pt x="22496" y="1095"/>
                  </a:lnTo>
                  <a:lnTo>
                    <a:pt x="21788" y="1047"/>
                  </a:lnTo>
                  <a:lnTo>
                    <a:pt x="20382" y="959"/>
                  </a:lnTo>
                  <a:lnTo>
                    <a:pt x="18975" y="900"/>
                  </a:lnTo>
                  <a:lnTo>
                    <a:pt x="17569" y="841"/>
                  </a:lnTo>
                  <a:lnTo>
                    <a:pt x="16163" y="802"/>
                  </a:lnTo>
                  <a:lnTo>
                    <a:pt x="14756" y="763"/>
                  </a:lnTo>
                  <a:lnTo>
                    <a:pt x="11944" y="704"/>
                  </a:lnTo>
                  <a:lnTo>
                    <a:pt x="10538" y="665"/>
                  </a:lnTo>
                  <a:lnTo>
                    <a:pt x="9131" y="626"/>
                  </a:lnTo>
                  <a:lnTo>
                    <a:pt x="7725" y="567"/>
                  </a:lnTo>
                  <a:lnTo>
                    <a:pt x="6319" y="499"/>
                  </a:lnTo>
                  <a:lnTo>
                    <a:pt x="4912" y="411"/>
                  </a:lnTo>
                  <a:lnTo>
                    <a:pt x="4209" y="362"/>
                  </a:lnTo>
                  <a:lnTo>
                    <a:pt x="3506" y="303"/>
                  </a:lnTo>
                  <a:lnTo>
                    <a:pt x="2803" y="245"/>
                  </a:lnTo>
                  <a:lnTo>
                    <a:pt x="2095" y="176"/>
                  </a:lnTo>
                  <a:lnTo>
                    <a:pt x="1392" y="98"/>
                  </a:lnTo>
                  <a:lnTo>
                    <a:pt x="689" y="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3663875" y="-4932175"/>
              <a:ext cx="565525" cy="75075"/>
            </a:xfrm>
            <a:custGeom>
              <a:avLst/>
              <a:gdLst/>
              <a:ahLst/>
              <a:cxnLst/>
              <a:rect l="l" t="t" r="r" b="b"/>
              <a:pathLst>
                <a:path w="22621" h="3003" extrusionOk="0">
                  <a:moveTo>
                    <a:pt x="4704" y="0"/>
                  </a:moveTo>
                  <a:lnTo>
                    <a:pt x="3360" y="10"/>
                  </a:lnTo>
                  <a:lnTo>
                    <a:pt x="2015" y="29"/>
                  </a:lnTo>
                  <a:lnTo>
                    <a:pt x="671" y="49"/>
                  </a:lnTo>
                  <a:lnTo>
                    <a:pt x="590" y="69"/>
                  </a:lnTo>
                  <a:lnTo>
                    <a:pt x="509" y="88"/>
                  </a:lnTo>
                  <a:lnTo>
                    <a:pt x="443" y="127"/>
                  </a:lnTo>
                  <a:lnTo>
                    <a:pt x="376" y="186"/>
                  </a:lnTo>
                  <a:lnTo>
                    <a:pt x="314" y="254"/>
                  </a:lnTo>
                  <a:lnTo>
                    <a:pt x="257" y="323"/>
                  </a:lnTo>
                  <a:lnTo>
                    <a:pt x="210" y="411"/>
                  </a:lnTo>
                  <a:lnTo>
                    <a:pt x="167" y="509"/>
                  </a:lnTo>
                  <a:lnTo>
                    <a:pt x="124" y="616"/>
                  </a:lnTo>
                  <a:lnTo>
                    <a:pt x="91" y="733"/>
                  </a:lnTo>
                  <a:lnTo>
                    <a:pt x="63" y="851"/>
                  </a:lnTo>
                  <a:lnTo>
                    <a:pt x="39" y="968"/>
                  </a:lnTo>
                  <a:lnTo>
                    <a:pt x="20" y="1095"/>
                  </a:lnTo>
                  <a:lnTo>
                    <a:pt x="10" y="1232"/>
                  </a:lnTo>
                  <a:lnTo>
                    <a:pt x="1" y="1359"/>
                  </a:lnTo>
                  <a:lnTo>
                    <a:pt x="1" y="1496"/>
                  </a:lnTo>
                  <a:lnTo>
                    <a:pt x="1" y="1633"/>
                  </a:lnTo>
                  <a:lnTo>
                    <a:pt x="10" y="1760"/>
                  </a:lnTo>
                  <a:lnTo>
                    <a:pt x="25" y="1897"/>
                  </a:lnTo>
                  <a:lnTo>
                    <a:pt x="44" y="2024"/>
                  </a:lnTo>
                  <a:lnTo>
                    <a:pt x="67" y="2151"/>
                  </a:lnTo>
                  <a:lnTo>
                    <a:pt x="96" y="2269"/>
                  </a:lnTo>
                  <a:lnTo>
                    <a:pt x="129" y="2376"/>
                  </a:lnTo>
                  <a:lnTo>
                    <a:pt x="167" y="2484"/>
                  </a:lnTo>
                  <a:lnTo>
                    <a:pt x="215" y="2582"/>
                  </a:lnTo>
                  <a:lnTo>
                    <a:pt x="262" y="2670"/>
                  </a:lnTo>
                  <a:lnTo>
                    <a:pt x="319" y="2748"/>
                  </a:lnTo>
                  <a:lnTo>
                    <a:pt x="376" y="2807"/>
                  </a:lnTo>
                  <a:lnTo>
                    <a:pt x="443" y="2865"/>
                  </a:lnTo>
                  <a:lnTo>
                    <a:pt x="514" y="2904"/>
                  </a:lnTo>
                  <a:lnTo>
                    <a:pt x="590" y="2934"/>
                  </a:lnTo>
                  <a:lnTo>
                    <a:pt x="671" y="2943"/>
                  </a:lnTo>
                  <a:lnTo>
                    <a:pt x="2015" y="2973"/>
                  </a:lnTo>
                  <a:lnTo>
                    <a:pt x="3360" y="2983"/>
                  </a:lnTo>
                  <a:lnTo>
                    <a:pt x="4704" y="2992"/>
                  </a:lnTo>
                  <a:lnTo>
                    <a:pt x="6054" y="3002"/>
                  </a:lnTo>
                  <a:lnTo>
                    <a:pt x="7398" y="2992"/>
                  </a:lnTo>
                  <a:lnTo>
                    <a:pt x="8743" y="2983"/>
                  </a:lnTo>
                  <a:lnTo>
                    <a:pt x="10087" y="2953"/>
                  </a:lnTo>
                  <a:lnTo>
                    <a:pt x="11432" y="2924"/>
                  </a:lnTo>
                  <a:lnTo>
                    <a:pt x="12776" y="2895"/>
                  </a:lnTo>
                  <a:lnTo>
                    <a:pt x="14121" y="2846"/>
                  </a:lnTo>
                  <a:lnTo>
                    <a:pt x="15465" y="2797"/>
                  </a:lnTo>
                  <a:lnTo>
                    <a:pt x="16810" y="2738"/>
                  </a:lnTo>
                  <a:lnTo>
                    <a:pt x="18154" y="2670"/>
                  </a:lnTo>
                  <a:lnTo>
                    <a:pt x="19499" y="2591"/>
                  </a:lnTo>
                  <a:lnTo>
                    <a:pt x="20843" y="2513"/>
                  </a:lnTo>
                  <a:lnTo>
                    <a:pt x="22183" y="2425"/>
                  </a:lnTo>
                  <a:lnTo>
                    <a:pt x="22235" y="2415"/>
                  </a:lnTo>
                  <a:lnTo>
                    <a:pt x="22288" y="2396"/>
                  </a:lnTo>
                  <a:lnTo>
                    <a:pt x="22330" y="2367"/>
                  </a:lnTo>
                  <a:lnTo>
                    <a:pt x="22373" y="2327"/>
                  </a:lnTo>
                  <a:lnTo>
                    <a:pt x="22416" y="2288"/>
                  </a:lnTo>
                  <a:lnTo>
                    <a:pt x="22449" y="2239"/>
                  </a:lnTo>
                  <a:lnTo>
                    <a:pt x="22482" y="2181"/>
                  </a:lnTo>
                  <a:lnTo>
                    <a:pt x="22511" y="2112"/>
                  </a:lnTo>
                  <a:lnTo>
                    <a:pt x="22539" y="2044"/>
                  </a:lnTo>
                  <a:lnTo>
                    <a:pt x="22558" y="1975"/>
                  </a:lnTo>
                  <a:lnTo>
                    <a:pt x="22577" y="1897"/>
                  </a:lnTo>
                  <a:lnTo>
                    <a:pt x="22592" y="1819"/>
                  </a:lnTo>
                  <a:lnTo>
                    <a:pt x="22606" y="1741"/>
                  </a:lnTo>
                  <a:lnTo>
                    <a:pt x="22615" y="1653"/>
                  </a:lnTo>
                  <a:lnTo>
                    <a:pt x="22620" y="1574"/>
                  </a:lnTo>
                  <a:lnTo>
                    <a:pt x="22620" y="1486"/>
                  </a:lnTo>
                  <a:lnTo>
                    <a:pt x="22620" y="1398"/>
                  </a:lnTo>
                  <a:lnTo>
                    <a:pt x="22615" y="1320"/>
                  </a:lnTo>
                  <a:lnTo>
                    <a:pt x="22606" y="1232"/>
                  </a:lnTo>
                  <a:lnTo>
                    <a:pt x="22592" y="1154"/>
                  </a:lnTo>
                  <a:lnTo>
                    <a:pt x="22577" y="1076"/>
                  </a:lnTo>
                  <a:lnTo>
                    <a:pt x="22558" y="998"/>
                  </a:lnTo>
                  <a:lnTo>
                    <a:pt x="22539" y="929"/>
                  </a:lnTo>
                  <a:lnTo>
                    <a:pt x="22511" y="861"/>
                  </a:lnTo>
                  <a:lnTo>
                    <a:pt x="22482" y="802"/>
                  </a:lnTo>
                  <a:lnTo>
                    <a:pt x="22449" y="743"/>
                  </a:lnTo>
                  <a:lnTo>
                    <a:pt x="22416" y="694"/>
                  </a:lnTo>
                  <a:lnTo>
                    <a:pt x="22373" y="655"/>
                  </a:lnTo>
                  <a:lnTo>
                    <a:pt x="22330" y="626"/>
                  </a:lnTo>
                  <a:lnTo>
                    <a:pt x="22288" y="597"/>
                  </a:lnTo>
                  <a:lnTo>
                    <a:pt x="22235" y="577"/>
                  </a:lnTo>
                  <a:lnTo>
                    <a:pt x="22183" y="567"/>
                  </a:lnTo>
                  <a:lnTo>
                    <a:pt x="20843" y="479"/>
                  </a:lnTo>
                  <a:lnTo>
                    <a:pt x="19499" y="401"/>
                  </a:lnTo>
                  <a:lnTo>
                    <a:pt x="18154" y="323"/>
                  </a:lnTo>
                  <a:lnTo>
                    <a:pt x="16810" y="264"/>
                  </a:lnTo>
                  <a:lnTo>
                    <a:pt x="15465" y="205"/>
                  </a:lnTo>
                  <a:lnTo>
                    <a:pt x="14121" y="147"/>
                  </a:lnTo>
                  <a:lnTo>
                    <a:pt x="12776" y="108"/>
                  </a:lnTo>
                  <a:lnTo>
                    <a:pt x="11432" y="69"/>
                  </a:lnTo>
                  <a:lnTo>
                    <a:pt x="10087" y="39"/>
                  </a:lnTo>
                  <a:lnTo>
                    <a:pt x="8743" y="20"/>
                  </a:lnTo>
                  <a:lnTo>
                    <a:pt x="73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3671375" y="-5260025"/>
              <a:ext cx="558975" cy="103675"/>
            </a:xfrm>
            <a:custGeom>
              <a:avLst/>
              <a:gdLst/>
              <a:ahLst/>
              <a:cxnLst/>
              <a:rect l="l" t="t" r="r" b="b"/>
              <a:pathLst>
                <a:path w="22359" h="4147" extrusionOk="0">
                  <a:moveTo>
                    <a:pt x="20824" y="1"/>
                  </a:moveTo>
                  <a:lnTo>
                    <a:pt x="19759" y="10"/>
                  </a:lnTo>
                  <a:lnTo>
                    <a:pt x="18690" y="30"/>
                  </a:lnTo>
                  <a:lnTo>
                    <a:pt x="17621" y="59"/>
                  </a:lnTo>
                  <a:lnTo>
                    <a:pt x="16562" y="79"/>
                  </a:lnTo>
                  <a:lnTo>
                    <a:pt x="15507" y="118"/>
                  </a:lnTo>
                  <a:lnTo>
                    <a:pt x="14448" y="147"/>
                  </a:lnTo>
                  <a:lnTo>
                    <a:pt x="13393" y="196"/>
                  </a:lnTo>
                  <a:lnTo>
                    <a:pt x="12334" y="245"/>
                  </a:lnTo>
                  <a:lnTo>
                    <a:pt x="11274" y="304"/>
                  </a:lnTo>
                  <a:lnTo>
                    <a:pt x="9165" y="431"/>
                  </a:lnTo>
                  <a:lnTo>
                    <a:pt x="7051" y="578"/>
                  </a:lnTo>
                  <a:lnTo>
                    <a:pt x="4936" y="744"/>
                  </a:lnTo>
                  <a:lnTo>
                    <a:pt x="2822" y="920"/>
                  </a:lnTo>
                  <a:lnTo>
                    <a:pt x="713" y="1125"/>
                  </a:lnTo>
                  <a:lnTo>
                    <a:pt x="627" y="1145"/>
                  </a:lnTo>
                  <a:lnTo>
                    <a:pt x="547" y="1174"/>
                  </a:lnTo>
                  <a:lnTo>
                    <a:pt x="471" y="1223"/>
                  </a:lnTo>
                  <a:lnTo>
                    <a:pt x="399" y="1282"/>
                  </a:lnTo>
                  <a:lnTo>
                    <a:pt x="337" y="1360"/>
                  </a:lnTo>
                  <a:lnTo>
                    <a:pt x="276" y="1448"/>
                  </a:lnTo>
                  <a:lnTo>
                    <a:pt x="223" y="1546"/>
                  </a:lnTo>
                  <a:lnTo>
                    <a:pt x="176" y="1644"/>
                  </a:lnTo>
                  <a:lnTo>
                    <a:pt x="138" y="1761"/>
                  </a:lnTo>
                  <a:lnTo>
                    <a:pt x="100" y="1878"/>
                  </a:lnTo>
                  <a:lnTo>
                    <a:pt x="67" y="2005"/>
                  </a:lnTo>
                  <a:lnTo>
                    <a:pt x="43" y="2142"/>
                  </a:lnTo>
                  <a:lnTo>
                    <a:pt x="24" y="2279"/>
                  </a:lnTo>
                  <a:lnTo>
                    <a:pt x="10" y="2416"/>
                  </a:lnTo>
                  <a:lnTo>
                    <a:pt x="0" y="2563"/>
                  </a:lnTo>
                  <a:lnTo>
                    <a:pt x="0" y="2700"/>
                  </a:lnTo>
                  <a:lnTo>
                    <a:pt x="0" y="2837"/>
                  </a:lnTo>
                  <a:lnTo>
                    <a:pt x="10" y="2973"/>
                  </a:lnTo>
                  <a:lnTo>
                    <a:pt x="24" y="3110"/>
                  </a:lnTo>
                  <a:lnTo>
                    <a:pt x="43" y="3247"/>
                  </a:lnTo>
                  <a:lnTo>
                    <a:pt x="67" y="3365"/>
                  </a:lnTo>
                  <a:lnTo>
                    <a:pt x="100" y="3492"/>
                  </a:lnTo>
                  <a:lnTo>
                    <a:pt x="138" y="3609"/>
                  </a:lnTo>
                  <a:lnTo>
                    <a:pt x="176" y="3707"/>
                  </a:lnTo>
                  <a:lnTo>
                    <a:pt x="223" y="3805"/>
                  </a:lnTo>
                  <a:lnTo>
                    <a:pt x="276" y="3893"/>
                  </a:lnTo>
                  <a:lnTo>
                    <a:pt x="337" y="3971"/>
                  </a:lnTo>
                  <a:lnTo>
                    <a:pt x="399" y="4039"/>
                  </a:lnTo>
                  <a:lnTo>
                    <a:pt x="471" y="4088"/>
                  </a:lnTo>
                  <a:lnTo>
                    <a:pt x="547" y="4127"/>
                  </a:lnTo>
                  <a:lnTo>
                    <a:pt x="627" y="4147"/>
                  </a:lnTo>
                  <a:lnTo>
                    <a:pt x="713" y="4147"/>
                  </a:lnTo>
                  <a:lnTo>
                    <a:pt x="3359" y="3981"/>
                  </a:lnTo>
                  <a:lnTo>
                    <a:pt x="4685" y="3893"/>
                  </a:lnTo>
                  <a:lnTo>
                    <a:pt x="6010" y="3795"/>
                  </a:lnTo>
                  <a:lnTo>
                    <a:pt x="7331" y="3697"/>
                  </a:lnTo>
                  <a:lnTo>
                    <a:pt x="8656" y="3580"/>
                  </a:lnTo>
                  <a:lnTo>
                    <a:pt x="9982" y="3462"/>
                  </a:lnTo>
                  <a:lnTo>
                    <a:pt x="11303" y="3335"/>
                  </a:lnTo>
                  <a:lnTo>
                    <a:pt x="12628" y="3208"/>
                  </a:lnTo>
                  <a:lnTo>
                    <a:pt x="13949" y="3061"/>
                  </a:lnTo>
                  <a:lnTo>
                    <a:pt x="15274" y="2915"/>
                  </a:lnTo>
                  <a:lnTo>
                    <a:pt x="16595" y="2758"/>
                  </a:lnTo>
                  <a:lnTo>
                    <a:pt x="17921" y="2592"/>
                  </a:lnTo>
                  <a:lnTo>
                    <a:pt x="19241" y="2406"/>
                  </a:lnTo>
                  <a:lnTo>
                    <a:pt x="20562" y="2220"/>
                  </a:lnTo>
                  <a:lnTo>
                    <a:pt x="21883" y="2025"/>
                  </a:lnTo>
                  <a:lnTo>
                    <a:pt x="21940" y="2005"/>
                  </a:lnTo>
                  <a:lnTo>
                    <a:pt x="21992" y="1976"/>
                  </a:lnTo>
                  <a:lnTo>
                    <a:pt x="22045" y="1947"/>
                  </a:lnTo>
                  <a:lnTo>
                    <a:pt x="22087" y="1908"/>
                  </a:lnTo>
                  <a:lnTo>
                    <a:pt x="22130" y="1849"/>
                  </a:lnTo>
                  <a:lnTo>
                    <a:pt x="22168" y="1790"/>
                  </a:lnTo>
                  <a:lnTo>
                    <a:pt x="22206" y="1732"/>
                  </a:lnTo>
                  <a:lnTo>
                    <a:pt x="22235" y="1663"/>
                  </a:lnTo>
                  <a:lnTo>
                    <a:pt x="22263" y="1585"/>
                  </a:lnTo>
                  <a:lnTo>
                    <a:pt x="22287" y="1507"/>
                  </a:lnTo>
                  <a:lnTo>
                    <a:pt x="22311" y="1419"/>
                  </a:lnTo>
                  <a:lnTo>
                    <a:pt x="22325" y="1331"/>
                  </a:lnTo>
                  <a:lnTo>
                    <a:pt x="22339" y="1243"/>
                  </a:lnTo>
                  <a:lnTo>
                    <a:pt x="22349" y="1155"/>
                  </a:lnTo>
                  <a:lnTo>
                    <a:pt x="22353" y="1067"/>
                  </a:lnTo>
                  <a:lnTo>
                    <a:pt x="22358" y="969"/>
                  </a:lnTo>
                  <a:lnTo>
                    <a:pt x="22353" y="881"/>
                  </a:lnTo>
                  <a:lnTo>
                    <a:pt x="22349" y="793"/>
                  </a:lnTo>
                  <a:lnTo>
                    <a:pt x="22339" y="705"/>
                  </a:lnTo>
                  <a:lnTo>
                    <a:pt x="22330" y="617"/>
                  </a:lnTo>
                  <a:lnTo>
                    <a:pt x="22311" y="529"/>
                  </a:lnTo>
                  <a:lnTo>
                    <a:pt x="22292" y="451"/>
                  </a:lnTo>
                  <a:lnTo>
                    <a:pt x="22268" y="372"/>
                  </a:lnTo>
                  <a:lnTo>
                    <a:pt x="22239" y="304"/>
                  </a:lnTo>
                  <a:lnTo>
                    <a:pt x="22211" y="235"/>
                  </a:lnTo>
                  <a:lnTo>
                    <a:pt x="22173" y="177"/>
                  </a:lnTo>
                  <a:lnTo>
                    <a:pt x="22135" y="128"/>
                  </a:lnTo>
                  <a:lnTo>
                    <a:pt x="22092" y="89"/>
                  </a:lnTo>
                  <a:lnTo>
                    <a:pt x="22045" y="50"/>
                  </a:lnTo>
                  <a:lnTo>
                    <a:pt x="21997" y="30"/>
                  </a:lnTo>
                  <a:lnTo>
                    <a:pt x="21940" y="10"/>
                  </a:lnTo>
                  <a:lnTo>
                    <a:pt x="218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3716275" y="-8063350"/>
              <a:ext cx="250375" cy="283350"/>
            </a:xfrm>
            <a:custGeom>
              <a:avLst/>
              <a:gdLst/>
              <a:ahLst/>
              <a:cxnLst/>
              <a:rect l="l" t="t" r="r" b="b"/>
              <a:pathLst>
                <a:path w="10015" h="11334" extrusionOk="0">
                  <a:moveTo>
                    <a:pt x="675" y="0"/>
                  </a:moveTo>
                  <a:lnTo>
                    <a:pt x="613" y="10"/>
                  </a:lnTo>
                  <a:lnTo>
                    <a:pt x="551" y="29"/>
                  </a:lnTo>
                  <a:lnTo>
                    <a:pt x="489" y="59"/>
                  </a:lnTo>
                  <a:lnTo>
                    <a:pt x="428" y="98"/>
                  </a:lnTo>
                  <a:lnTo>
                    <a:pt x="371" y="147"/>
                  </a:lnTo>
                  <a:lnTo>
                    <a:pt x="318" y="206"/>
                  </a:lnTo>
                  <a:lnTo>
                    <a:pt x="266" y="274"/>
                  </a:lnTo>
                  <a:lnTo>
                    <a:pt x="219" y="352"/>
                  </a:lnTo>
                  <a:lnTo>
                    <a:pt x="171" y="430"/>
                  </a:lnTo>
                  <a:lnTo>
                    <a:pt x="133" y="528"/>
                  </a:lnTo>
                  <a:lnTo>
                    <a:pt x="95" y="626"/>
                  </a:lnTo>
                  <a:lnTo>
                    <a:pt x="67" y="743"/>
                  </a:lnTo>
                  <a:lnTo>
                    <a:pt x="38" y="861"/>
                  </a:lnTo>
                  <a:lnTo>
                    <a:pt x="19" y="988"/>
                  </a:lnTo>
                  <a:lnTo>
                    <a:pt x="10" y="1125"/>
                  </a:lnTo>
                  <a:lnTo>
                    <a:pt x="0" y="1262"/>
                  </a:lnTo>
                  <a:lnTo>
                    <a:pt x="5" y="1418"/>
                  </a:lnTo>
                  <a:lnTo>
                    <a:pt x="29" y="1887"/>
                  </a:lnTo>
                  <a:lnTo>
                    <a:pt x="62" y="2347"/>
                  </a:lnTo>
                  <a:lnTo>
                    <a:pt x="105" y="2816"/>
                  </a:lnTo>
                  <a:lnTo>
                    <a:pt x="157" y="3266"/>
                  </a:lnTo>
                  <a:lnTo>
                    <a:pt x="219" y="3716"/>
                  </a:lnTo>
                  <a:lnTo>
                    <a:pt x="295" y="4156"/>
                  </a:lnTo>
                  <a:lnTo>
                    <a:pt x="375" y="4586"/>
                  </a:lnTo>
                  <a:lnTo>
                    <a:pt x="461" y="5007"/>
                  </a:lnTo>
                  <a:lnTo>
                    <a:pt x="561" y="5427"/>
                  </a:lnTo>
                  <a:lnTo>
                    <a:pt x="665" y="5838"/>
                  </a:lnTo>
                  <a:lnTo>
                    <a:pt x="784" y="6229"/>
                  </a:lnTo>
                  <a:lnTo>
                    <a:pt x="903" y="6620"/>
                  </a:lnTo>
                  <a:lnTo>
                    <a:pt x="1036" y="6992"/>
                  </a:lnTo>
                  <a:lnTo>
                    <a:pt x="1169" y="7354"/>
                  </a:lnTo>
                  <a:lnTo>
                    <a:pt x="1316" y="7706"/>
                  </a:lnTo>
                  <a:lnTo>
                    <a:pt x="1468" y="8048"/>
                  </a:lnTo>
                  <a:lnTo>
                    <a:pt x="1625" y="8371"/>
                  </a:lnTo>
                  <a:lnTo>
                    <a:pt x="1786" y="8684"/>
                  </a:lnTo>
                  <a:lnTo>
                    <a:pt x="1957" y="8977"/>
                  </a:lnTo>
                  <a:lnTo>
                    <a:pt x="2133" y="9261"/>
                  </a:lnTo>
                  <a:lnTo>
                    <a:pt x="2318" y="9525"/>
                  </a:lnTo>
                  <a:lnTo>
                    <a:pt x="2504" y="9779"/>
                  </a:lnTo>
                  <a:lnTo>
                    <a:pt x="2699" y="10014"/>
                  </a:lnTo>
                  <a:lnTo>
                    <a:pt x="2898" y="10229"/>
                  </a:lnTo>
                  <a:lnTo>
                    <a:pt x="3098" y="10424"/>
                  </a:lnTo>
                  <a:lnTo>
                    <a:pt x="3307" y="10610"/>
                  </a:lnTo>
                  <a:lnTo>
                    <a:pt x="3520" y="10776"/>
                  </a:lnTo>
                  <a:lnTo>
                    <a:pt x="3734" y="10913"/>
                  </a:lnTo>
                  <a:lnTo>
                    <a:pt x="3958" y="11040"/>
                  </a:lnTo>
                  <a:lnTo>
                    <a:pt x="4181" y="11138"/>
                  </a:lnTo>
                  <a:lnTo>
                    <a:pt x="4409" y="11216"/>
                  </a:lnTo>
                  <a:lnTo>
                    <a:pt x="4637" y="11285"/>
                  </a:lnTo>
                  <a:lnTo>
                    <a:pt x="4756" y="11304"/>
                  </a:lnTo>
                  <a:lnTo>
                    <a:pt x="4870" y="11324"/>
                  </a:lnTo>
                  <a:lnTo>
                    <a:pt x="4989" y="11334"/>
                  </a:lnTo>
                  <a:lnTo>
                    <a:pt x="5103" y="11334"/>
                  </a:lnTo>
                  <a:lnTo>
                    <a:pt x="5335" y="11324"/>
                  </a:lnTo>
                  <a:lnTo>
                    <a:pt x="5568" y="11295"/>
                  </a:lnTo>
                  <a:lnTo>
                    <a:pt x="5801" y="11246"/>
                  </a:lnTo>
                  <a:lnTo>
                    <a:pt x="6029" y="11168"/>
                  </a:lnTo>
                  <a:lnTo>
                    <a:pt x="6257" y="11070"/>
                  </a:lnTo>
                  <a:lnTo>
                    <a:pt x="6480" y="10952"/>
                  </a:lnTo>
                  <a:lnTo>
                    <a:pt x="6699" y="10816"/>
                  </a:lnTo>
                  <a:lnTo>
                    <a:pt x="6917" y="10659"/>
                  </a:lnTo>
                  <a:lnTo>
                    <a:pt x="7131" y="10483"/>
                  </a:lnTo>
                  <a:lnTo>
                    <a:pt x="7340" y="10287"/>
                  </a:lnTo>
                  <a:lnTo>
                    <a:pt x="7545" y="10072"/>
                  </a:lnTo>
                  <a:lnTo>
                    <a:pt x="7744" y="9838"/>
                  </a:lnTo>
                  <a:lnTo>
                    <a:pt x="7939" y="9583"/>
                  </a:lnTo>
                  <a:lnTo>
                    <a:pt x="8129" y="9319"/>
                  </a:lnTo>
                  <a:lnTo>
                    <a:pt x="8309" y="9036"/>
                  </a:lnTo>
                  <a:lnTo>
                    <a:pt x="8485" y="8733"/>
                  </a:lnTo>
                  <a:lnTo>
                    <a:pt x="8656" y="8410"/>
                  </a:lnTo>
                  <a:lnTo>
                    <a:pt x="8818" y="8077"/>
                  </a:lnTo>
                  <a:lnTo>
                    <a:pt x="8970" y="7735"/>
                  </a:lnTo>
                  <a:lnTo>
                    <a:pt x="9117" y="7364"/>
                  </a:lnTo>
                  <a:lnTo>
                    <a:pt x="9250" y="6992"/>
                  </a:lnTo>
                  <a:lnTo>
                    <a:pt x="9317" y="6796"/>
                  </a:lnTo>
                  <a:lnTo>
                    <a:pt x="9378" y="6601"/>
                  </a:lnTo>
                  <a:lnTo>
                    <a:pt x="9435" y="6395"/>
                  </a:lnTo>
                  <a:lnTo>
                    <a:pt x="9497" y="6190"/>
                  </a:lnTo>
                  <a:lnTo>
                    <a:pt x="9549" y="5985"/>
                  </a:lnTo>
                  <a:lnTo>
                    <a:pt x="9602" y="5779"/>
                  </a:lnTo>
                  <a:lnTo>
                    <a:pt x="9654" y="5564"/>
                  </a:lnTo>
                  <a:lnTo>
                    <a:pt x="9697" y="5349"/>
                  </a:lnTo>
                  <a:lnTo>
                    <a:pt x="9744" y="5124"/>
                  </a:lnTo>
                  <a:lnTo>
                    <a:pt x="9787" y="4899"/>
                  </a:lnTo>
                  <a:lnTo>
                    <a:pt x="9825" y="4674"/>
                  </a:lnTo>
                  <a:lnTo>
                    <a:pt x="9858" y="4450"/>
                  </a:lnTo>
                  <a:lnTo>
                    <a:pt x="9891" y="4215"/>
                  </a:lnTo>
                  <a:lnTo>
                    <a:pt x="9925" y="3980"/>
                  </a:lnTo>
                  <a:lnTo>
                    <a:pt x="9948" y="3745"/>
                  </a:lnTo>
                  <a:lnTo>
                    <a:pt x="9972" y="3511"/>
                  </a:lnTo>
                  <a:lnTo>
                    <a:pt x="9996" y="3266"/>
                  </a:lnTo>
                  <a:lnTo>
                    <a:pt x="10015" y="3022"/>
                  </a:lnTo>
                  <a:lnTo>
                    <a:pt x="10015" y="2934"/>
                  </a:lnTo>
                  <a:lnTo>
                    <a:pt x="10015" y="2846"/>
                  </a:lnTo>
                  <a:lnTo>
                    <a:pt x="10015" y="2758"/>
                  </a:lnTo>
                  <a:lnTo>
                    <a:pt x="10005" y="2680"/>
                  </a:lnTo>
                  <a:lnTo>
                    <a:pt x="9996" y="2601"/>
                  </a:lnTo>
                  <a:lnTo>
                    <a:pt x="9986" y="2523"/>
                  </a:lnTo>
                  <a:lnTo>
                    <a:pt x="9967" y="2445"/>
                  </a:lnTo>
                  <a:lnTo>
                    <a:pt x="9948" y="2376"/>
                  </a:lnTo>
                  <a:lnTo>
                    <a:pt x="9929" y="2308"/>
                  </a:lnTo>
                  <a:lnTo>
                    <a:pt x="9906" y="2240"/>
                  </a:lnTo>
                  <a:lnTo>
                    <a:pt x="9853" y="2122"/>
                  </a:lnTo>
                  <a:lnTo>
                    <a:pt x="9792" y="2024"/>
                  </a:lnTo>
                  <a:lnTo>
                    <a:pt x="9758" y="1985"/>
                  </a:lnTo>
                  <a:lnTo>
                    <a:pt x="9725" y="1946"/>
                  </a:lnTo>
                  <a:lnTo>
                    <a:pt x="9692" y="1917"/>
                  </a:lnTo>
                  <a:lnTo>
                    <a:pt x="9659" y="1887"/>
                  </a:lnTo>
                  <a:lnTo>
                    <a:pt x="9621" y="1868"/>
                  </a:lnTo>
                  <a:lnTo>
                    <a:pt x="9587" y="1858"/>
                  </a:lnTo>
                  <a:lnTo>
                    <a:pt x="9549" y="1848"/>
                  </a:lnTo>
                  <a:lnTo>
                    <a:pt x="9511" y="1848"/>
                  </a:lnTo>
                  <a:lnTo>
                    <a:pt x="9478" y="1858"/>
                  </a:lnTo>
                  <a:lnTo>
                    <a:pt x="9440" y="1878"/>
                  </a:lnTo>
                  <a:lnTo>
                    <a:pt x="9407" y="1907"/>
                  </a:lnTo>
                  <a:lnTo>
                    <a:pt x="9374" y="1936"/>
                  </a:lnTo>
                  <a:lnTo>
                    <a:pt x="9340" y="1975"/>
                  </a:lnTo>
                  <a:lnTo>
                    <a:pt x="9307" y="2024"/>
                  </a:lnTo>
                  <a:lnTo>
                    <a:pt x="9274" y="2083"/>
                  </a:lnTo>
                  <a:lnTo>
                    <a:pt x="9245" y="2151"/>
                  </a:lnTo>
                  <a:lnTo>
                    <a:pt x="9217" y="2230"/>
                  </a:lnTo>
                  <a:lnTo>
                    <a:pt x="9193" y="2318"/>
                  </a:lnTo>
                  <a:lnTo>
                    <a:pt x="9108" y="2621"/>
                  </a:lnTo>
                  <a:lnTo>
                    <a:pt x="9022" y="2924"/>
                  </a:lnTo>
                  <a:lnTo>
                    <a:pt x="8937" y="3217"/>
                  </a:lnTo>
                  <a:lnTo>
                    <a:pt x="8842" y="3511"/>
                  </a:lnTo>
                  <a:lnTo>
                    <a:pt x="8746" y="3794"/>
                  </a:lnTo>
                  <a:lnTo>
                    <a:pt x="8647" y="4078"/>
                  </a:lnTo>
                  <a:lnTo>
                    <a:pt x="8547" y="4352"/>
                  </a:lnTo>
                  <a:lnTo>
                    <a:pt x="8438" y="4616"/>
                  </a:lnTo>
                  <a:lnTo>
                    <a:pt x="8328" y="4880"/>
                  </a:lnTo>
                  <a:lnTo>
                    <a:pt x="8219" y="5134"/>
                  </a:lnTo>
                  <a:lnTo>
                    <a:pt x="8100" y="5378"/>
                  </a:lnTo>
                  <a:lnTo>
                    <a:pt x="7986" y="5623"/>
                  </a:lnTo>
                  <a:lnTo>
                    <a:pt x="7863" y="5848"/>
                  </a:lnTo>
                  <a:lnTo>
                    <a:pt x="7739" y="6073"/>
                  </a:lnTo>
                  <a:lnTo>
                    <a:pt x="7611" y="6278"/>
                  </a:lnTo>
                  <a:lnTo>
                    <a:pt x="7478" y="6484"/>
                  </a:lnTo>
                  <a:lnTo>
                    <a:pt x="7345" y="6679"/>
                  </a:lnTo>
                  <a:lnTo>
                    <a:pt x="7207" y="6855"/>
                  </a:lnTo>
                  <a:lnTo>
                    <a:pt x="7069" y="7031"/>
                  </a:lnTo>
                  <a:lnTo>
                    <a:pt x="6927" y="7188"/>
                  </a:lnTo>
                  <a:lnTo>
                    <a:pt x="6780" y="7334"/>
                  </a:lnTo>
                  <a:lnTo>
                    <a:pt x="6628" y="7461"/>
                  </a:lnTo>
                  <a:lnTo>
                    <a:pt x="6476" y="7589"/>
                  </a:lnTo>
                  <a:lnTo>
                    <a:pt x="6324" y="7696"/>
                  </a:lnTo>
                  <a:lnTo>
                    <a:pt x="6167" y="7794"/>
                  </a:lnTo>
                  <a:lnTo>
                    <a:pt x="6005" y="7872"/>
                  </a:lnTo>
                  <a:lnTo>
                    <a:pt x="5839" y="7941"/>
                  </a:lnTo>
                  <a:lnTo>
                    <a:pt x="5673" y="7989"/>
                  </a:lnTo>
                  <a:lnTo>
                    <a:pt x="5506" y="8029"/>
                  </a:lnTo>
                  <a:lnTo>
                    <a:pt x="5335" y="8048"/>
                  </a:lnTo>
                  <a:lnTo>
                    <a:pt x="5160" y="8048"/>
                  </a:lnTo>
                  <a:lnTo>
                    <a:pt x="4984" y="8038"/>
                  </a:lnTo>
                  <a:lnTo>
                    <a:pt x="4803" y="8009"/>
                  </a:lnTo>
                  <a:lnTo>
                    <a:pt x="4632" y="7960"/>
                  </a:lnTo>
                  <a:lnTo>
                    <a:pt x="4461" y="7892"/>
                  </a:lnTo>
                  <a:lnTo>
                    <a:pt x="4295" y="7813"/>
                  </a:lnTo>
                  <a:lnTo>
                    <a:pt x="4133" y="7716"/>
                  </a:lnTo>
                  <a:lnTo>
                    <a:pt x="3977" y="7608"/>
                  </a:lnTo>
                  <a:lnTo>
                    <a:pt x="3825" y="7481"/>
                  </a:lnTo>
                  <a:lnTo>
                    <a:pt x="3677" y="7334"/>
                  </a:lnTo>
                  <a:lnTo>
                    <a:pt x="3530" y="7188"/>
                  </a:lnTo>
                  <a:lnTo>
                    <a:pt x="3392" y="7021"/>
                  </a:lnTo>
                  <a:lnTo>
                    <a:pt x="3259" y="6836"/>
                  </a:lnTo>
                  <a:lnTo>
                    <a:pt x="3126" y="6650"/>
                  </a:lnTo>
                  <a:lnTo>
                    <a:pt x="2998" y="6444"/>
                  </a:lnTo>
                  <a:lnTo>
                    <a:pt x="2874" y="6229"/>
                  </a:lnTo>
                  <a:lnTo>
                    <a:pt x="2756" y="6004"/>
                  </a:lnTo>
                  <a:lnTo>
                    <a:pt x="2642" y="5770"/>
                  </a:lnTo>
                  <a:lnTo>
                    <a:pt x="2532" y="5525"/>
                  </a:lnTo>
                  <a:lnTo>
                    <a:pt x="2428" y="5271"/>
                  </a:lnTo>
                  <a:lnTo>
                    <a:pt x="2328" y="5017"/>
                  </a:lnTo>
                  <a:lnTo>
                    <a:pt x="2228" y="4743"/>
                  </a:lnTo>
                  <a:lnTo>
                    <a:pt x="2138" y="4469"/>
                  </a:lnTo>
                  <a:lnTo>
                    <a:pt x="2048" y="4176"/>
                  </a:lnTo>
                  <a:lnTo>
                    <a:pt x="1967" y="3882"/>
                  </a:lnTo>
                  <a:lnTo>
                    <a:pt x="1886" y="3589"/>
                  </a:lnTo>
                  <a:lnTo>
                    <a:pt x="1810" y="3286"/>
                  </a:lnTo>
                  <a:lnTo>
                    <a:pt x="1739" y="2973"/>
                  </a:lnTo>
                  <a:lnTo>
                    <a:pt x="1672" y="2660"/>
                  </a:lnTo>
                  <a:lnTo>
                    <a:pt x="1611" y="2347"/>
                  </a:lnTo>
                  <a:lnTo>
                    <a:pt x="1554" y="2024"/>
                  </a:lnTo>
                  <a:lnTo>
                    <a:pt x="1501" y="1692"/>
                  </a:lnTo>
                  <a:lnTo>
                    <a:pt x="1449" y="1369"/>
                  </a:lnTo>
                  <a:lnTo>
                    <a:pt x="1406" y="1037"/>
                  </a:lnTo>
                  <a:lnTo>
                    <a:pt x="1387" y="890"/>
                  </a:lnTo>
                  <a:lnTo>
                    <a:pt x="1359" y="763"/>
                  </a:lnTo>
                  <a:lnTo>
                    <a:pt x="1326" y="636"/>
                  </a:lnTo>
                  <a:lnTo>
                    <a:pt x="1288" y="528"/>
                  </a:lnTo>
                  <a:lnTo>
                    <a:pt x="1245" y="430"/>
                  </a:lnTo>
                  <a:lnTo>
                    <a:pt x="1197" y="342"/>
                  </a:lnTo>
                  <a:lnTo>
                    <a:pt x="1150" y="264"/>
                  </a:lnTo>
                  <a:lnTo>
                    <a:pt x="1097" y="196"/>
                  </a:lnTo>
                  <a:lnTo>
                    <a:pt x="1040" y="137"/>
                  </a:lnTo>
                  <a:lnTo>
                    <a:pt x="983" y="88"/>
                  </a:lnTo>
                  <a:lnTo>
                    <a:pt x="922" y="49"/>
                  </a:lnTo>
                  <a:lnTo>
                    <a:pt x="860" y="20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3591900" y="-10456475"/>
              <a:ext cx="479750" cy="920950"/>
            </a:xfrm>
            <a:custGeom>
              <a:avLst/>
              <a:gdLst/>
              <a:ahLst/>
              <a:cxnLst/>
              <a:rect l="l" t="t" r="r" b="b"/>
              <a:pathLst>
                <a:path w="19190" h="36838" extrusionOk="0">
                  <a:moveTo>
                    <a:pt x="10106" y="0"/>
                  </a:moveTo>
                  <a:lnTo>
                    <a:pt x="9897" y="10"/>
                  </a:lnTo>
                  <a:lnTo>
                    <a:pt x="9683" y="30"/>
                  </a:lnTo>
                  <a:lnTo>
                    <a:pt x="9465" y="59"/>
                  </a:lnTo>
                  <a:lnTo>
                    <a:pt x="9241" y="98"/>
                  </a:lnTo>
                  <a:lnTo>
                    <a:pt x="9018" y="147"/>
                  </a:lnTo>
                  <a:lnTo>
                    <a:pt x="8790" y="206"/>
                  </a:lnTo>
                  <a:lnTo>
                    <a:pt x="8595" y="264"/>
                  </a:lnTo>
                  <a:lnTo>
                    <a:pt x="8400" y="333"/>
                  </a:lnTo>
                  <a:lnTo>
                    <a:pt x="8210" y="401"/>
                  </a:lnTo>
                  <a:lnTo>
                    <a:pt x="8025" y="489"/>
                  </a:lnTo>
                  <a:lnTo>
                    <a:pt x="7835" y="568"/>
                  </a:lnTo>
                  <a:lnTo>
                    <a:pt x="7655" y="665"/>
                  </a:lnTo>
                  <a:lnTo>
                    <a:pt x="7474" y="763"/>
                  </a:lnTo>
                  <a:lnTo>
                    <a:pt x="7298" y="861"/>
                  </a:lnTo>
                  <a:lnTo>
                    <a:pt x="7122" y="969"/>
                  </a:lnTo>
                  <a:lnTo>
                    <a:pt x="6951" y="1086"/>
                  </a:lnTo>
                  <a:lnTo>
                    <a:pt x="6780" y="1213"/>
                  </a:lnTo>
                  <a:lnTo>
                    <a:pt x="6614" y="1340"/>
                  </a:lnTo>
                  <a:lnTo>
                    <a:pt x="6448" y="1467"/>
                  </a:lnTo>
                  <a:lnTo>
                    <a:pt x="6286" y="1614"/>
                  </a:lnTo>
                  <a:lnTo>
                    <a:pt x="6129" y="1751"/>
                  </a:lnTo>
                  <a:lnTo>
                    <a:pt x="5973" y="1907"/>
                  </a:lnTo>
                  <a:lnTo>
                    <a:pt x="5816" y="2064"/>
                  </a:lnTo>
                  <a:lnTo>
                    <a:pt x="5664" y="2220"/>
                  </a:lnTo>
                  <a:lnTo>
                    <a:pt x="5517" y="2386"/>
                  </a:lnTo>
                  <a:lnTo>
                    <a:pt x="5369" y="2562"/>
                  </a:lnTo>
                  <a:lnTo>
                    <a:pt x="5227" y="2739"/>
                  </a:lnTo>
                  <a:lnTo>
                    <a:pt x="5084" y="2915"/>
                  </a:lnTo>
                  <a:lnTo>
                    <a:pt x="4942" y="3100"/>
                  </a:lnTo>
                  <a:lnTo>
                    <a:pt x="4804" y="3296"/>
                  </a:lnTo>
                  <a:lnTo>
                    <a:pt x="4671" y="3491"/>
                  </a:lnTo>
                  <a:lnTo>
                    <a:pt x="4538" y="3697"/>
                  </a:lnTo>
                  <a:lnTo>
                    <a:pt x="4410" y="3902"/>
                  </a:lnTo>
                  <a:lnTo>
                    <a:pt x="4281" y="4117"/>
                  </a:lnTo>
                  <a:lnTo>
                    <a:pt x="4153" y="4332"/>
                  </a:lnTo>
                  <a:lnTo>
                    <a:pt x="4030" y="4548"/>
                  </a:lnTo>
                  <a:lnTo>
                    <a:pt x="3911" y="4772"/>
                  </a:lnTo>
                  <a:lnTo>
                    <a:pt x="3792" y="5007"/>
                  </a:lnTo>
                  <a:lnTo>
                    <a:pt x="3673" y="5242"/>
                  </a:lnTo>
                  <a:lnTo>
                    <a:pt x="3559" y="5477"/>
                  </a:lnTo>
                  <a:lnTo>
                    <a:pt x="3445" y="5721"/>
                  </a:lnTo>
                  <a:lnTo>
                    <a:pt x="3336" y="5966"/>
                  </a:lnTo>
                  <a:lnTo>
                    <a:pt x="3227" y="6210"/>
                  </a:lnTo>
                  <a:lnTo>
                    <a:pt x="3122" y="6464"/>
                  </a:lnTo>
                  <a:lnTo>
                    <a:pt x="2918" y="6992"/>
                  </a:lnTo>
                  <a:lnTo>
                    <a:pt x="2718" y="7520"/>
                  </a:lnTo>
                  <a:lnTo>
                    <a:pt x="2533" y="8078"/>
                  </a:lnTo>
                  <a:lnTo>
                    <a:pt x="2352" y="8635"/>
                  </a:lnTo>
                  <a:lnTo>
                    <a:pt x="2177" y="9212"/>
                  </a:lnTo>
                  <a:lnTo>
                    <a:pt x="2015" y="9809"/>
                  </a:lnTo>
                  <a:lnTo>
                    <a:pt x="1854" y="10405"/>
                  </a:lnTo>
                  <a:lnTo>
                    <a:pt x="1706" y="11021"/>
                  </a:lnTo>
                  <a:lnTo>
                    <a:pt x="1564" y="11647"/>
                  </a:lnTo>
                  <a:lnTo>
                    <a:pt x="1426" y="12283"/>
                  </a:lnTo>
                  <a:lnTo>
                    <a:pt x="1298" y="12928"/>
                  </a:lnTo>
                  <a:lnTo>
                    <a:pt x="1179" y="13583"/>
                  </a:lnTo>
                  <a:lnTo>
                    <a:pt x="1065" y="14248"/>
                  </a:lnTo>
                  <a:lnTo>
                    <a:pt x="956" y="14923"/>
                  </a:lnTo>
                  <a:lnTo>
                    <a:pt x="856" y="15607"/>
                  </a:lnTo>
                  <a:lnTo>
                    <a:pt x="761" y="16292"/>
                  </a:lnTo>
                  <a:lnTo>
                    <a:pt x="671" y="16986"/>
                  </a:lnTo>
                  <a:lnTo>
                    <a:pt x="590" y="17690"/>
                  </a:lnTo>
                  <a:lnTo>
                    <a:pt x="514" y="18394"/>
                  </a:lnTo>
                  <a:lnTo>
                    <a:pt x="443" y="19098"/>
                  </a:lnTo>
                  <a:lnTo>
                    <a:pt x="381" y="19822"/>
                  </a:lnTo>
                  <a:lnTo>
                    <a:pt x="319" y="20536"/>
                  </a:lnTo>
                  <a:lnTo>
                    <a:pt x="267" y="21260"/>
                  </a:lnTo>
                  <a:lnTo>
                    <a:pt x="219" y="21983"/>
                  </a:lnTo>
                  <a:lnTo>
                    <a:pt x="177" y="22717"/>
                  </a:lnTo>
                  <a:lnTo>
                    <a:pt x="139" y="23440"/>
                  </a:lnTo>
                  <a:lnTo>
                    <a:pt x="105" y="24174"/>
                  </a:lnTo>
                  <a:lnTo>
                    <a:pt x="77" y="24897"/>
                  </a:lnTo>
                  <a:lnTo>
                    <a:pt x="53" y="25631"/>
                  </a:lnTo>
                  <a:lnTo>
                    <a:pt x="34" y="26364"/>
                  </a:lnTo>
                  <a:lnTo>
                    <a:pt x="20" y="27088"/>
                  </a:lnTo>
                  <a:lnTo>
                    <a:pt x="10" y="27811"/>
                  </a:lnTo>
                  <a:lnTo>
                    <a:pt x="6" y="28535"/>
                  </a:lnTo>
                  <a:lnTo>
                    <a:pt x="1" y="29259"/>
                  </a:lnTo>
                  <a:lnTo>
                    <a:pt x="1" y="29982"/>
                  </a:lnTo>
                  <a:lnTo>
                    <a:pt x="10" y="30686"/>
                  </a:lnTo>
                  <a:lnTo>
                    <a:pt x="15" y="31400"/>
                  </a:lnTo>
                  <a:lnTo>
                    <a:pt x="29" y="32104"/>
                  </a:lnTo>
                  <a:lnTo>
                    <a:pt x="44" y="32799"/>
                  </a:lnTo>
                  <a:lnTo>
                    <a:pt x="63" y="33493"/>
                  </a:lnTo>
                  <a:lnTo>
                    <a:pt x="86" y="34177"/>
                  </a:lnTo>
                  <a:lnTo>
                    <a:pt x="110" y="34852"/>
                  </a:lnTo>
                  <a:lnTo>
                    <a:pt x="139" y="35527"/>
                  </a:lnTo>
                  <a:lnTo>
                    <a:pt x="167" y="36182"/>
                  </a:lnTo>
                  <a:lnTo>
                    <a:pt x="200" y="36837"/>
                  </a:lnTo>
                  <a:lnTo>
                    <a:pt x="1759" y="36720"/>
                  </a:lnTo>
                  <a:lnTo>
                    <a:pt x="3317" y="36632"/>
                  </a:lnTo>
                  <a:lnTo>
                    <a:pt x="4880" y="36554"/>
                  </a:lnTo>
                  <a:lnTo>
                    <a:pt x="6448" y="36505"/>
                  </a:lnTo>
                  <a:lnTo>
                    <a:pt x="6438" y="36436"/>
                  </a:lnTo>
                  <a:lnTo>
                    <a:pt x="6424" y="36368"/>
                  </a:lnTo>
                  <a:lnTo>
                    <a:pt x="6419" y="36309"/>
                  </a:lnTo>
                  <a:lnTo>
                    <a:pt x="6419" y="36270"/>
                  </a:lnTo>
                  <a:lnTo>
                    <a:pt x="6419" y="36231"/>
                  </a:lnTo>
                  <a:lnTo>
                    <a:pt x="6453" y="35771"/>
                  </a:lnTo>
                  <a:lnTo>
                    <a:pt x="6476" y="35312"/>
                  </a:lnTo>
                  <a:lnTo>
                    <a:pt x="6495" y="34862"/>
                  </a:lnTo>
                  <a:lnTo>
                    <a:pt x="6514" y="34412"/>
                  </a:lnTo>
                  <a:lnTo>
                    <a:pt x="6524" y="33962"/>
                  </a:lnTo>
                  <a:lnTo>
                    <a:pt x="6533" y="33522"/>
                  </a:lnTo>
                  <a:lnTo>
                    <a:pt x="6538" y="33082"/>
                  </a:lnTo>
                  <a:lnTo>
                    <a:pt x="6538" y="32652"/>
                  </a:lnTo>
                  <a:lnTo>
                    <a:pt x="6533" y="32222"/>
                  </a:lnTo>
                  <a:lnTo>
                    <a:pt x="6529" y="31791"/>
                  </a:lnTo>
                  <a:lnTo>
                    <a:pt x="6519" y="31371"/>
                  </a:lnTo>
                  <a:lnTo>
                    <a:pt x="6505" y="30950"/>
                  </a:lnTo>
                  <a:lnTo>
                    <a:pt x="6486" y="30530"/>
                  </a:lnTo>
                  <a:lnTo>
                    <a:pt x="6467" y="30109"/>
                  </a:lnTo>
                  <a:lnTo>
                    <a:pt x="6443" y="29699"/>
                  </a:lnTo>
                  <a:lnTo>
                    <a:pt x="6415" y="29288"/>
                  </a:lnTo>
                  <a:lnTo>
                    <a:pt x="6386" y="28877"/>
                  </a:lnTo>
                  <a:lnTo>
                    <a:pt x="6348" y="28476"/>
                  </a:lnTo>
                  <a:lnTo>
                    <a:pt x="6315" y="28066"/>
                  </a:lnTo>
                  <a:lnTo>
                    <a:pt x="6272" y="27665"/>
                  </a:lnTo>
                  <a:lnTo>
                    <a:pt x="6229" y="27264"/>
                  </a:lnTo>
                  <a:lnTo>
                    <a:pt x="6182" y="26873"/>
                  </a:lnTo>
                  <a:lnTo>
                    <a:pt x="6134" y="26472"/>
                  </a:lnTo>
                  <a:lnTo>
                    <a:pt x="6082" y="26071"/>
                  </a:lnTo>
                  <a:lnTo>
                    <a:pt x="5973" y="25288"/>
                  </a:lnTo>
                  <a:lnTo>
                    <a:pt x="5849" y="24496"/>
                  </a:lnTo>
                  <a:lnTo>
                    <a:pt x="5716" y="23714"/>
                  </a:lnTo>
                  <a:lnTo>
                    <a:pt x="5574" y="22932"/>
                  </a:lnTo>
                  <a:lnTo>
                    <a:pt x="5422" y="22990"/>
                  </a:lnTo>
                  <a:lnTo>
                    <a:pt x="5270" y="23039"/>
                  </a:lnTo>
                  <a:lnTo>
                    <a:pt x="5118" y="23078"/>
                  </a:lnTo>
                  <a:lnTo>
                    <a:pt x="4966" y="23118"/>
                  </a:lnTo>
                  <a:lnTo>
                    <a:pt x="4813" y="23137"/>
                  </a:lnTo>
                  <a:lnTo>
                    <a:pt x="4657" y="23147"/>
                  </a:lnTo>
                  <a:lnTo>
                    <a:pt x="4500" y="23147"/>
                  </a:lnTo>
                  <a:lnTo>
                    <a:pt x="4348" y="23127"/>
                  </a:lnTo>
                  <a:lnTo>
                    <a:pt x="4191" y="23108"/>
                  </a:lnTo>
                  <a:lnTo>
                    <a:pt x="4030" y="23069"/>
                  </a:lnTo>
                  <a:lnTo>
                    <a:pt x="3873" y="23010"/>
                  </a:lnTo>
                  <a:lnTo>
                    <a:pt x="3711" y="22951"/>
                  </a:lnTo>
                  <a:lnTo>
                    <a:pt x="3550" y="22863"/>
                  </a:lnTo>
                  <a:lnTo>
                    <a:pt x="3388" y="22765"/>
                  </a:lnTo>
                  <a:lnTo>
                    <a:pt x="3222" y="22658"/>
                  </a:lnTo>
                  <a:lnTo>
                    <a:pt x="3060" y="22531"/>
                  </a:lnTo>
                  <a:lnTo>
                    <a:pt x="3003" y="22472"/>
                  </a:lnTo>
                  <a:lnTo>
                    <a:pt x="2951" y="22413"/>
                  </a:lnTo>
                  <a:lnTo>
                    <a:pt x="2904" y="22345"/>
                  </a:lnTo>
                  <a:lnTo>
                    <a:pt x="2861" y="22277"/>
                  </a:lnTo>
                  <a:lnTo>
                    <a:pt x="2823" y="22198"/>
                  </a:lnTo>
                  <a:lnTo>
                    <a:pt x="2794" y="22110"/>
                  </a:lnTo>
                  <a:lnTo>
                    <a:pt x="2766" y="22013"/>
                  </a:lnTo>
                  <a:lnTo>
                    <a:pt x="2742" y="21915"/>
                  </a:lnTo>
                  <a:lnTo>
                    <a:pt x="2723" y="21817"/>
                  </a:lnTo>
                  <a:lnTo>
                    <a:pt x="2709" y="21719"/>
                  </a:lnTo>
                  <a:lnTo>
                    <a:pt x="2699" y="21612"/>
                  </a:lnTo>
                  <a:lnTo>
                    <a:pt x="2695" y="21514"/>
                  </a:lnTo>
                  <a:lnTo>
                    <a:pt x="2695" y="21406"/>
                  </a:lnTo>
                  <a:lnTo>
                    <a:pt x="2699" y="21299"/>
                  </a:lnTo>
                  <a:lnTo>
                    <a:pt x="2704" y="21201"/>
                  </a:lnTo>
                  <a:lnTo>
                    <a:pt x="2718" y="21103"/>
                  </a:lnTo>
                  <a:lnTo>
                    <a:pt x="2733" y="21005"/>
                  </a:lnTo>
                  <a:lnTo>
                    <a:pt x="2747" y="20908"/>
                  </a:lnTo>
                  <a:lnTo>
                    <a:pt x="2771" y="20820"/>
                  </a:lnTo>
                  <a:lnTo>
                    <a:pt x="2794" y="20732"/>
                  </a:lnTo>
                  <a:lnTo>
                    <a:pt x="2823" y="20653"/>
                  </a:lnTo>
                  <a:lnTo>
                    <a:pt x="2856" y="20585"/>
                  </a:lnTo>
                  <a:lnTo>
                    <a:pt x="2894" y="20526"/>
                  </a:lnTo>
                  <a:lnTo>
                    <a:pt x="2932" y="20467"/>
                  </a:lnTo>
                  <a:lnTo>
                    <a:pt x="2970" y="20419"/>
                  </a:lnTo>
                  <a:lnTo>
                    <a:pt x="3018" y="20389"/>
                  </a:lnTo>
                  <a:lnTo>
                    <a:pt x="3060" y="20360"/>
                  </a:lnTo>
                  <a:lnTo>
                    <a:pt x="3113" y="20350"/>
                  </a:lnTo>
                  <a:lnTo>
                    <a:pt x="3165" y="20350"/>
                  </a:lnTo>
                  <a:lnTo>
                    <a:pt x="3222" y="20360"/>
                  </a:lnTo>
                  <a:lnTo>
                    <a:pt x="3279" y="20389"/>
                  </a:lnTo>
                  <a:lnTo>
                    <a:pt x="3336" y="20428"/>
                  </a:lnTo>
                  <a:lnTo>
                    <a:pt x="3450" y="20507"/>
                  </a:lnTo>
                  <a:lnTo>
                    <a:pt x="3564" y="20585"/>
                  </a:lnTo>
                  <a:lnTo>
                    <a:pt x="3678" y="20653"/>
                  </a:lnTo>
                  <a:lnTo>
                    <a:pt x="3792" y="20712"/>
                  </a:lnTo>
                  <a:lnTo>
                    <a:pt x="3906" y="20761"/>
                  </a:lnTo>
                  <a:lnTo>
                    <a:pt x="4020" y="20800"/>
                  </a:lnTo>
                  <a:lnTo>
                    <a:pt x="4134" y="20829"/>
                  </a:lnTo>
                  <a:lnTo>
                    <a:pt x="4248" y="20859"/>
                  </a:lnTo>
                  <a:lnTo>
                    <a:pt x="4362" y="20878"/>
                  </a:lnTo>
                  <a:lnTo>
                    <a:pt x="4476" y="20898"/>
                  </a:lnTo>
                  <a:lnTo>
                    <a:pt x="4590" y="20908"/>
                  </a:lnTo>
                  <a:lnTo>
                    <a:pt x="4699" y="20908"/>
                  </a:lnTo>
                  <a:lnTo>
                    <a:pt x="4928" y="20898"/>
                  </a:lnTo>
                  <a:lnTo>
                    <a:pt x="5151" y="20868"/>
                  </a:lnTo>
                  <a:lnTo>
                    <a:pt x="4947" y="19920"/>
                  </a:lnTo>
                  <a:lnTo>
                    <a:pt x="4733" y="18962"/>
                  </a:lnTo>
                  <a:lnTo>
                    <a:pt x="4505" y="17993"/>
                  </a:lnTo>
                  <a:lnTo>
                    <a:pt x="4262" y="17025"/>
                  </a:lnTo>
                  <a:lnTo>
                    <a:pt x="4243" y="16928"/>
                  </a:lnTo>
                  <a:lnTo>
                    <a:pt x="4229" y="16830"/>
                  </a:lnTo>
                  <a:lnTo>
                    <a:pt x="4220" y="16732"/>
                  </a:lnTo>
                  <a:lnTo>
                    <a:pt x="4215" y="16634"/>
                  </a:lnTo>
                  <a:lnTo>
                    <a:pt x="4210" y="16546"/>
                  </a:lnTo>
                  <a:lnTo>
                    <a:pt x="4215" y="16448"/>
                  </a:lnTo>
                  <a:lnTo>
                    <a:pt x="4224" y="16351"/>
                  </a:lnTo>
                  <a:lnTo>
                    <a:pt x="4234" y="16263"/>
                  </a:lnTo>
                  <a:lnTo>
                    <a:pt x="4248" y="16175"/>
                  </a:lnTo>
                  <a:lnTo>
                    <a:pt x="4267" y="16087"/>
                  </a:lnTo>
                  <a:lnTo>
                    <a:pt x="4286" y="15999"/>
                  </a:lnTo>
                  <a:lnTo>
                    <a:pt x="4310" y="15920"/>
                  </a:lnTo>
                  <a:lnTo>
                    <a:pt x="4334" y="15842"/>
                  </a:lnTo>
                  <a:lnTo>
                    <a:pt x="4362" y="15774"/>
                  </a:lnTo>
                  <a:lnTo>
                    <a:pt x="4395" y="15705"/>
                  </a:lnTo>
                  <a:lnTo>
                    <a:pt x="4429" y="15647"/>
                  </a:lnTo>
                  <a:lnTo>
                    <a:pt x="4462" y="15588"/>
                  </a:lnTo>
                  <a:lnTo>
                    <a:pt x="4500" y="15539"/>
                  </a:lnTo>
                  <a:lnTo>
                    <a:pt x="4538" y="15500"/>
                  </a:lnTo>
                  <a:lnTo>
                    <a:pt x="4576" y="15461"/>
                  </a:lnTo>
                  <a:lnTo>
                    <a:pt x="4614" y="15431"/>
                  </a:lnTo>
                  <a:lnTo>
                    <a:pt x="4657" y="15412"/>
                  </a:lnTo>
                  <a:lnTo>
                    <a:pt x="4695" y="15402"/>
                  </a:lnTo>
                  <a:lnTo>
                    <a:pt x="4780" y="15402"/>
                  </a:lnTo>
                  <a:lnTo>
                    <a:pt x="4823" y="15422"/>
                  </a:lnTo>
                  <a:lnTo>
                    <a:pt x="4861" y="15441"/>
                  </a:lnTo>
                  <a:lnTo>
                    <a:pt x="4904" y="15480"/>
                  </a:lnTo>
                  <a:lnTo>
                    <a:pt x="4942" y="15529"/>
                  </a:lnTo>
                  <a:lnTo>
                    <a:pt x="4985" y="15588"/>
                  </a:lnTo>
                  <a:lnTo>
                    <a:pt x="5023" y="15656"/>
                  </a:lnTo>
                  <a:lnTo>
                    <a:pt x="5056" y="15744"/>
                  </a:lnTo>
                  <a:lnTo>
                    <a:pt x="5165" y="16008"/>
                  </a:lnTo>
                  <a:lnTo>
                    <a:pt x="5265" y="16282"/>
                  </a:lnTo>
                  <a:lnTo>
                    <a:pt x="5365" y="16556"/>
                  </a:lnTo>
                  <a:lnTo>
                    <a:pt x="5464" y="16830"/>
                  </a:lnTo>
                  <a:lnTo>
                    <a:pt x="5559" y="17113"/>
                  </a:lnTo>
                  <a:lnTo>
                    <a:pt x="5654" y="17397"/>
                  </a:lnTo>
                  <a:lnTo>
                    <a:pt x="5745" y="17681"/>
                  </a:lnTo>
                  <a:lnTo>
                    <a:pt x="5830" y="17974"/>
                  </a:lnTo>
                  <a:lnTo>
                    <a:pt x="5916" y="18257"/>
                  </a:lnTo>
                  <a:lnTo>
                    <a:pt x="5996" y="18561"/>
                  </a:lnTo>
                  <a:lnTo>
                    <a:pt x="6077" y="18854"/>
                  </a:lnTo>
                  <a:lnTo>
                    <a:pt x="6153" y="19157"/>
                  </a:lnTo>
                  <a:lnTo>
                    <a:pt x="6229" y="19470"/>
                  </a:lnTo>
                  <a:lnTo>
                    <a:pt x="6301" y="19773"/>
                  </a:lnTo>
                  <a:lnTo>
                    <a:pt x="6367" y="20086"/>
                  </a:lnTo>
                  <a:lnTo>
                    <a:pt x="6434" y="20399"/>
                  </a:lnTo>
                  <a:lnTo>
                    <a:pt x="6761" y="20213"/>
                  </a:lnTo>
                  <a:lnTo>
                    <a:pt x="7084" y="20008"/>
                  </a:lnTo>
                  <a:lnTo>
                    <a:pt x="7412" y="19793"/>
                  </a:lnTo>
                  <a:lnTo>
                    <a:pt x="7740" y="19568"/>
                  </a:lnTo>
                  <a:lnTo>
                    <a:pt x="8396" y="19128"/>
                  </a:lnTo>
                  <a:lnTo>
                    <a:pt x="8724" y="18913"/>
                  </a:lnTo>
                  <a:lnTo>
                    <a:pt x="9056" y="18717"/>
                  </a:lnTo>
                  <a:lnTo>
                    <a:pt x="9389" y="18531"/>
                  </a:lnTo>
                  <a:lnTo>
                    <a:pt x="9555" y="18453"/>
                  </a:lnTo>
                  <a:lnTo>
                    <a:pt x="9721" y="18375"/>
                  </a:lnTo>
                  <a:lnTo>
                    <a:pt x="9887" y="18306"/>
                  </a:lnTo>
                  <a:lnTo>
                    <a:pt x="10059" y="18248"/>
                  </a:lnTo>
                  <a:lnTo>
                    <a:pt x="10225" y="18199"/>
                  </a:lnTo>
                  <a:lnTo>
                    <a:pt x="10391" y="18150"/>
                  </a:lnTo>
                  <a:lnTo>
                    <a:pt x="10562" y="18121"/>
                  </a:lnTo>
                  <a:lnTo>
                    <a:pt x="10733" y="18091"/>
                  </a:lnTo>
                  <a:lnTo>
                    <a:pt x="10899" y="18081"/>
                  </a:lnTo>
                  <a:lnTo>
                    <a:pt x="11070" y="18081"/>
                  </a:lnTo>
                  <a:lnTo>
                    <a:pt x="11242" y="18091"/>
                  </a:lnTo>
                  <a:lnTo>
                    <a:pt x="11413" y="18111"/>
                  </a:lnTo>
                  <a:lnTo>
                    <a:pt x="11584" y="18140"/>
                  </a:lnTo>
                  <a:lnTo>
                    <a:pt x="11759" y="18199"/>
                  </a:lnTo>
                  <a:lnTo>
                    <a:pt x="11940" y="18267"/>
                  </a:lnTo>
                  <a:lnTo>
                    <a:pt x="12125" y="18345"/>
                  </a:lnTo>
                  <a:lnTo>
                    <a:pt x="12306" y="18433"/>
                  </a:lnTo>
                  <a:lnTo>
                    <a:pt x="12486" y="18531"/>
                  </a:lnTo>
                  <a:lnTo>
                    <a:pt x="12662" y="18639"/>
                  </a:lnTo>
                  <a:lnTo>
                    <a:pt x="12833" y="18756"/>
                  </a:lnTo>
                  <a:lnTo>
                    <a:pt x="13004" y="18883"/>
                  </a:lnTo>
                  <a:lnTo>
                    <a:pt x="13175" y="19020"/>
                  </a:lnTo>
                  <a:lnTo>
                    <a:pt x="13341" y="19167"/>
                  </a:lnTo>
                  <a:lnTo>
                    <a:pt x="13503" y="19314"/>
                  </a:lnTo>
                  <a:lnTo>
                    <a:pt x="13664" y="19480"/>
                  </a:lnTo>
                  <a:lnTo>
                    <a:pt x="13826" y="19646"/>
                  </a:lnTo>
                  <a:lnTo>
                    <a:pt x="13978" y="19822"/>
                  </a:lnTo>
                  <a:lnTo>
                    <a:pt x="14135" y="20008"/>
                  </a:lnTo>
                  <a:lnTo>
                    <a:pt x="14282" y="20203"/>
                  </a:lnTo>
                  <a:lnTo>
                    <a:pt x="14429" y="20399"/>
                  </a:lnTo>
                  <a:lnTo>
                    <a:pt x="14515" y="20135"/>
                  </a:lnTo>
                  <a:lnTo>
                    <a:pt x="14600" y="19871"/>
                  </a:lnTo>
                  <a:lnTo>
                    <a:pt x="14686" y="19617"/>
                  </a:lnTo>
                  <a:lnTo>
                    <a:pt x="14776" y="19362"/>
                  </a:lnTo>
                  <a:lnTo>
                    <a:pt x="14809" y="19284"/>
                  </a:lnTo>
                  <a:lnTo>
                    <a:pt x="14843" y="19216"/>
                  </a:lnTo>
                  <a:lnTo>
                    <a:pt x="14881" y="19157"/>
                  </a:lnTo>
                  <a:lnTo>
                    <a:pt x="14919" y="19108"/>
                  </a:lnTo>
                  <a:lnTo>
                    <a:pt x="14957" y="19069"/>
                  </a:lnTo>
                  <a:lnTo>
                    <a:pt x="14995" y="19040"/>
                  </a:lnTo>
                  <a:lnTo>
                    <a:pt x="15033" y="19010"/>
                  </a:lnTo>
                  <a:lnTo>
                    <a:pt x="15076" y="19001"/>
                  </a:lnTo>
                  <a:lnTo>
                    <a:pt x="15156" y="19001"/>
                  </a:lnTo>
                  <a:lnTo>
                    <a:pt x="15194" y="19020"/>
                  </a:lnTo>
                  <a:lnTo>
                    <a:pt x="15237" y="19040"/>
                  </a:lnTo>
                  <a:lnTo>
                    <a:pt x="15275" y="19059"/>
                  </a:lnTo>
                  <a:lnTo>
                    <a:pt x="15313" y="19098"/>
                  </a:lnTo>
                  <a:lnTo>
                    <a:pt x="15351" y="19138"/>
                  </a:lnTo>
                  <a:lnTo>
                    <a:pt x="15389" y="19186"/>
                  </a:lnTo>
                  <a:lnTo>
                    <a:pt x="15422" y="19235"/>
                  </a:lnTo>
                  <a:lnTo>
                    <a:pt x="15456" y="19294"/>
                  </a:lnTo>
                  <a:lnTo>
                    <a:pt x="15489" y="19353"/>
                  </a:lnTo>
                  <a:lnTo>
                    <a:pt x="15517" y="19421"/>
                  </a:lnTo>
                  <a:lnTo>
                    <a:pt x="15546" y="19490"/>
                  </a:lnTo>
                  <a:lnTo>
                    <a:pt x="15574" y="19558"/>
                  </a:lnTo>
                  <a:lnTo>
                    <a:pt x="15598" y="19636"/>
                  </a:lnTo>
                  <a:lnTo>
                    <a:pt x="15617" y="19715"/>
                  </a:lnTo>
                  <a:lnTo>
                    <a:pt x="15636" y="19803"/>
                  </a:lnTo>
                  <a:lnTo>
                    <a:pt x="15650" y="19891"/>
                  </a:lnTo>
                  <a:lnTo>
                    <a:pt x="15660" y="19979"/>
                  </a:lnTo>
                  <a:lnTo>
                    <a:pt x="15669" y="20067"/>
                  </a:lnTo>
                  <a:lnTo>
                    <a:pt x="15674" y="20155"/>
                  </a:lnTo>
                  <a:lnTo>
                    <a:pt x="15674" y="20243"/>
                  </a:lnTo>
                  <a:lnTo>
                    <a:pt x="15669" y="20340"/>
                  </a:lnTo>
                  <a:lnTo>
                    <a:pt x="15665" y="20428"/>
                  </a:lnTo>
                  <a:lnTo>
                    <a:pt x="15608" y="20839"/>
                  </a:lnTo>
                  <a:lnTo>
                    <a:pt x="15546" y="21260"/>
                  </a:lnTo>
                  <a:lnTo>
                    <a:pt x="15479" y="21680"/>
                  </a:lnTo>
                  <a:lnTo>
                    <a:pt x="15413" y="22091"/>
                  </a:lnTo>
                  <a:lnTo>
                    <a:pt x="15593" y="22472"/>
                  </a:lnTo>
                  <a:lnTo>
                    <a:pt x="15769" y="22873"/>
                  </a:lnTo>
                  <a:lnTo>
                    <a:pt x="15940" y="23284"/>
                  </a:lnTo>
                  <a:lnTo>
                    <a:pt x="16102" y="23704"/>
                  </a:lnTo>
                  <a:lnTo>
                    <a:pt x="16259" y="24144"/>
                  </a:lnTo>
                  <a:lnTo>
                    <a:pt x="16406" y="24594"/>
                  </a:lnTo>
                  <a:lnTo>
                    <a:pt x="16548" y="25054"/>
                  </a:lnTo>
                  <a:lnTo>
                    <a:pt x="16681" y="25523"/>
                  </a:lnTo>
                  <a:lnTo>
                    <a:pt x="16700" y="25592"/>
                  </a:lnTo>
                  <a:lnTo>
                    <a:pt x="16710" y="25670"/>
                  </a:lnTo>
                  <a:lnTo>
                    <a:pt x="16719" y="25738"/>
                  </a:lnTo>
                  <a:lnTo>
                    <a:pt x="16724" y="25797"/>
                  </a:lnTo>
                  <a:lnTo>
                    <a:pt x="16729" y="25865"/>
                  </a:lnTo>
                  <a:lnTo>
                    <a:pt x="16724" y="25934"/>
                  </a:lnTo>
                  <a:lnTo>
                    <a:pt x="16719" y="25992"/>
                  </a:lnTo>
                  <a:lnTo>
                    <a:pt x="16715" y="26051"/>
                  </a:lnTo>
                  <a:lnTo>
                    <a:pt x="16700" y="26100"/>
                  </a:lnTo>
                  <a:lnTo>
                    <a:pt x="16691" y="26159"/>
                  </a:lnTo>
                  <a:lnTo>
                    <a:pt x="16658" y="26257"/>
                  </a:lnTo>
                  <a:lnTo>
                    <a:pt x="16615" y="26335"/>
                  </a:lnTo>
                  <a:lnTo>
                    <a:pt x="16572" y="26403"/>
                  </a:lnTo>
                  <a:lnTo>
                    <a:pt x="16520" y="26462"/>
                  </a:lnTo>
                  <a:lnTo>
                    <a:pt x="16463" y="26491"/>
                  </a:lnTo>
                  <a:lnTo>
                    <a:pt x="16406" y="26501"/>
                  </a:lnTo>
                  <a:lnTo>
                    <a:pt x="16349" y="26491"/>
                  </a:lnTo>
                  <a:lnTo>
                    <a:pt x="16320" y="26481"/>
                  </a:lnTo>
                  <a:lnTo>
                    <a:pt x="16292" y="26462"/>
                  </a:lnTo>
                  <a:lnTo>
                    <a:pt x="16263" y="26433"/>
                  </a:lnTo>
                  <a:lnTo>
                    <a:pt x="16235" y="26403"/>
                  </a:lnTo>
                  <a:lnTo>
                    <a:pt x="16211" y="26364"/>
                  </a:lnTo>
                  <a:lnTo>
                    <a:pt x="16187" y="26315"/>
                  </a:lnTo>
                  <a:lnTo>
                    <a:pt x="16163" y="26266"/>
                  </a:lnTo>
                  <a:lnTo>
                    <a:pt x="16140" y="26208"/>
                  </a:lnTo>
                  <a:lnTo>
                    <a:pt x="16026" y="25865"/>
                  </a:lnTo>
                  <a:lnTo>
                    <a:pt x="15902" y="25543"/>
                  </a:lnTo>
                  <a:lnTo>
                    <a:pt x="15779" y="25230"/>
                  </a:lnTo>
                  <a:lnTo>
                    <a:pt x="15655" y="24927"/>
                  </a:lnTo>
                  <a:lnTo>
                    <a:pt x="15527" y="24633"/>
                  </a:lnTo>
                  <a:lnTo>
                    <a:pt x="15394" y="24350"/>
                  </a:lnTo>
                  <a:lnTo>
                    <a:pt x="15256" y="24076"/>
                  </a:lnTo>
                  <a:lnTo>
                    <a:pt x="15118" y="23812"/>
                  </a:lnTo>
                  <a:lnTo>
                    <a:pt x="14857" y="25200"/>
                  </a:lnTo>
                  <a:lnTo>
                    <a:pt x="14724" y="25895"/>
                  </a:lnTo>
                  <a:lnTo>
                    <a:pt x="14596" y="26599"/>
                  </a:lnTo>
                  <a:lnTo>
                    <a:pt x="14472" y="27293"/>
                  </a:lnTo>
                  <a:lnTo>
                    <a:pt x="14353" y="27997"/>
                  </a:lnTo>
                  <a:lnTo>
                    <a:pt x="14239" y="28711"/>
                  </a:lnTo>
                  <a:lnTo>
                    <a:pt x="14187" y="29063"/>
                  </a:lnTo>
                  <a:lnTo>
                    <a:pt x="14140" y="29425"/>
                  </a:lnTo>
                  <a:lnTo>
                    <a:pt x="14083" y="29855"/>
                  </a:lnTo>
                  <a:lnTo>
                    <a:pt x="14026" y="30295"/>
                  </a:lnTo>
                  <a:lnTo>
                    <a:pt x="13926" y="31165"/>
                  </a:lnTo>
                  <a:lnTo>
                    <a:pt x="13831" y="32036"/>
                  </a:lnTo>
                  <a:lnTo>
                    <a:pt x="13750" y="32916"/>
                  </a:lnTo>
                  <a:lnTo>
                    <a:pt x="13669" y="33786"/>
                  </a:lnTo>
                  <a:lnTo>
                    <a:pt x="13598" y="34666"/>
                  </a:lnTo>
                  <a:lnTo>
                    <a:pt x="13531" y="35546"/>
                  </a:lnTo>
                  <a:lnTo>
                    <a:pt x="13465" y="36426"/>
                  </a:lnTo>
                  <a:lnTo>
                    <a:pt x="14895" y="36426"/>
                  </a:lnTo>
                  <a:lnTo>
                    <a:pt x="16330" y="36436"/>
                  </a:lnTo>
                  <a:lnTo>
                    <a:pt x="17760" y="36446"/>
                  </a:lnTo>
                  <a:lnTo>
                    <a:pt x="19185" y="36456"/>
                  </a:lnTo>
                  <a:lnTo>
                    <a:pt x="19190" y="35126"/>
                  </a:lnTo>
                  <a:lnTo>
                    <a:pt x="19190" y="33737"/>
                  </a:lnTo>
                  <a:lnTo>
                    <a:pt x="19180" y="32300"/>
                  </a:lnTo>
                  <a:lnTo>
                    <a:pt x="19161" y="30813"/>
                  </a:lnTo>
                  <a:lnTo>
                    <a:pt x="19133" y="29298"/>
                  </a:lnTo>
                  <a:lnTo>
                    <a:pt x="19114" y="28525"/>
                  </a:lnTo>
                  <a:lnTo>
                    <a:pt x="19095" y="27743"/>
                  </a:lnTo>
                  <a:lnTo>
                    <a:pt x="19066" y="26961"/>
                  </a:lnTo>
                  <a:lnTo>
                    <a:pt x="19038" y="26169"/>
                  </a:lnTo>
                  <a:lnTo>
                    <a:pt x="19005" y="25367"/>
                  </a:lnTo>
                  <a:lnTo>
                    <a:pt x="18971" y="24575"/>
                  </a:lnTo>
                  <a:lnTo>
                    <a:pt x="18929" y="23773"/>
                  </a:lnTo>
                  <a:lnTo>
                    <a:pt x="18886" y="22971"/>
                  </a:lnTo>
                  <a:lnTo>
                    <a:pt x="18834" y="22169"/>
                  </a:lnTo>
                  <a:lnTo>
                    <a:pt x="18781" y="21367"/>
                  </a:lnTo>
                  <a:lnTo>
                    <a:pt x="18719" y="20565"/>
                  </a:lnTo>
                  <a:lnTo>
                    <a:pt x="18658" y="19773"/>
                  </a:lnTo>
                  <a:lnTo>
                    <a:pt x="18586" y="18981"/>
                  </a:lnTo>
                  <a:lnTo>
                    <a:pt x="18510" y="18189"/>
                  </a:lnTo>
                  <a:lnTo>
                    <a:pt x="18430" y="17397"/>
                  </a:lnTo>
                  <a:lnTo>
                    <a:pt x="18344" y="16624"/>
                  </a:lnTo>
                  <a:lnTo>
                    <a:pt x="18249" y="15852"/>
                  </a:lnTo>
                  <a:lnTo>
                    <a:pt x="18149" y="15079"/>
                  </a:lnTo>
                  <a:lnTo>
                    <a:pt x="18045" y="14326"/>
                  </a:lnTo>
                  <a:lnTo>
                    <a:pt x="17931" y="13583"/>
                  </a:lnTo>
                  <a:lnTo>
                    <a:pt x="17812" y="12840"/>
                  </a:lnTo>
                  <a:lnTo>
                    <a:pt x="17689" y="12116"/>
                  </a:lnTo>
                  <a:lnTo>
                    <a:pt x="17556" y="11403"/>
                  </a:lnTo>
                  <a:lnTo>
                    <a:pt x="17413" y="10698"/>
                  </a:lnTo>
                  <a:lnTo>
                    <a:pt x="17266" y="10014"/>
                  </a:lnTo>
                  <a:lnTo>
                    <a:pt x="17109" y="9349"/>
                  </a:lnTo>
                  <a:lnTo>
                    <a:pt x="16943" y="8684"/>
                  </a:lnTo>
                  <a:lnTo>
                    <a:pt x="16772" y="8048"/>
                  </a:lnTo>
                  <a:lnTo>
                    <a:pt x="16681" y="7735"/>
                  </a:lnTo>
                  <a:lnTo>
                    <a:pt x="16591" y="7423"/>
                  </a:lnTo>
                  <a:lnTo>
                    <a:pt x="16496" y="7119"/>
                  </a:lnTo>
                  <a:lnTo>
                    <a:pt x="16401" y="6826"/>
                  </a:lnTo>
                  <a:lnTo>
                    <a:pt x="16301" y="6533"/>
                  </a:lnTo>
                  <a:lnTo>
                    <a:pt x="16201" y="6239"/>
                  </a:lnTo>
                  <a:lnTo>
                    <a:pt x="16102" y="5956"/>
                  </a:lnTo>
                  <a:lnTo>
                    <a:pt x="15997" y="5672"/>
                  </a:lnTo>
                  <a:lnTo>
                    <a:pt x="15888" y="5398"/>
                  </a:lnTo>
                  <a:lnTo>
                    <a:pt x="15779" y="5134"/>
                  </a:lnTo>
                  <a:lnTo>
                    <a:pt x="15669" y="4870"/>
                  </a:lnTo>
                  <a:lnTo>
                    <a:pt x="15555" y="4616"/>
                  </a:lnTo>
                  <a:lnTo>
                    <a:pt x="15437" y="4362"/>
                  </a:lnTo>
                  <a:lnTo>
                    <a:pt x="15318" y="4117"/>
                  </a:lnTo>
                  <a:lnTo>
                    <a:pt x="15199" y="3873"/>
                  </a:lnTo>
                  <a:lnTo>
                    <a:pt x="15076" y="3638"/>
                  </a:lnTo>
                  <a:lnTo>
                    <a:pt x="14947" y="3413"/>
                  </a:lnTo>
                  <a:lnTo>
                    <a:pt x="14819" y="3188"/>
                  </a:lnTo>
                  <a:lnTo>
                    <a:pt x="14686" y="2973"/>
                  </a:lnTo>
                  <a:lnTo>
                    <a:pt x="14553" y="2768"/>
                  </a:lnTo>
                  <a:lnTo>
                    <a:pt x="14420" y="2562"/>
                  </a:lnTo>
                  <a:lnTo>
                    <a:pt x="14277" y="2367"/>
                  </a:lnTo>
                  <a:lnTo>
                    <a:pt x="14140" y="2181"/>
                  </a:lnTo>
                  <a:lnTo>
                    <a:pt x="13992" y="2005"/>
                  </a:lnTo>
                  <a:lnTo>
                    <a:pt x="13845" y="1829"/>
                  </a:lnTo>
                  <a:lnTo>
                    <a:pt x="13698" y="1663"/>
                  </a:lnTo>
                  <a:lnTo>
                    <a:pt x="13546" y="1497"/>
                  </a:lnTo>
                  <a:lnTo>
                    <a:pt x="13389" y="1350"/>
                  </a:lnTo>
                  <a:lnTo>
                    <a:pt x="13232" y="1203"/>
                  </a:lnTo>
                  <a:lnTo>
                    <a:pt x="13071" y="1066"/>
                  </a:lnTo>
                  <a:lnTo>
                    <a:pt x="12909" y="939"/>
                  </a:lnTo>
                  <a:lnTo>
                    <a:pt x="12743" y="812"/>
                  </a:lnTo>
                  <a:lnTo>
                    <a:pt x="12577" y="705"/>
                  </a:lnTo>
                  <a:lnTo>
                    <a:pt x="12401" y="597"/>
                  </a:lnTo>
                  <a:lnTo>
                    <a:pt x="12230" y="499"/>
                  </a:lnTo>
                  <a:lnTo>
                    <a:pt x="12049" y="411"/>
                  </a:lnTo>
                  <a:lnTo>
                    <a:pt x="11869" y="323"/>
                  </a:lnTo>
                  <a:lnTo>
                    <a:pt x="11688" y="255"/>
                  </a:lnTo>
                  <a:lnTo>
                    <a:pt x="11498" y="196"/>
                  </a:lnTo>
                  <a:lnTo>
                    <a:pt x="11308" y="137"/>
                  </a:lnTo>
                  <a:lnTo>
                    <a:pt x="11118" y="88"/>
                  </a:lnTo>
                  <a:lnTo>
                    <a:pt x="10923" y="59"/>
                  </a:lnTo>
                  <a:lnTo>
                    <a:pt x="10724" y="30"/>
                  </a:lnTo>
                  <a:lnTo>
                    <a:pt x="10519" y="10"/>
                  </a:lnTo>
                  <a:lnTo>
                    <a:pt x="1031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3761050" y="-9950900"/>
              <a:ext cx="180075" cy="406325"/>
            </a:xfrm>
            <a:custGeom>
              <a:avLst/>
              <a:gdLst/>
              <a:ahLst/>
              <a:cxnLst/>
              <a:rect l="l" t="t" r="r" b="b"/>
              <a:pathLst>
                <a:path w="7203" h="16253" extrusionOk="0">
                  <a:moveTo>
                    <a:pt x="3886" y="0"/>
                  </a:moveTo>
                  <a:lnTo>
                    <a:pt x="3701" y="10"/>
                  </a:lnTo>
                  <a:lnTo>
                    <a:pt x="3511" y="29"/>
                  </a:lnTo>
                  <a:lnTo>
                    <a:pt x="3321" y="59"/>
                  </a:lnTo>
                  <a:lnTo>
                    <a:pt x="3131" y="98"/>
                  </a:lnTo>
                  <a:lnTo>
                    <a:pt x="2941" y="156"/>
                  </a:lnTo>
                  <a:lnTo>
                    <a:pt x="2751" y="215"/>
                  </a:lnTo>
                  <a:lnTo>
                    <a:pt x="2561" y="293"/>
                  </a:lnTo>
                  <a:lnTo>
                    <a:pt x="2366" y="381"/>
                  </a:lnTo>
                  <a:lnTo>
                    <a:pt x="2176" y="469"/>
                  </a:lnTo>
                  <a:lnTo>
                    <a:pt x="1981" y="577"/>
                  </a:lnTo>
                  <a:lnTo>
                    <a:pt x="1791" y="704"/>
                  </a:lnTo>
                  <a:lnTo>
                    <a:pt x="1596" y="831"/>
                  </a:lnTo>
                  <a:lnTo>
                    <a:pt x="1402" y="968"/>
                  </a:lnTo>
                  <a:lnTo>
                    <a:pt x="1041" y="1242"/>
                  </a:lnTo>
                  <a:lnTo>
                    <a:pt x="684" y="1506"/>
                  </a:lnTo>
                  <a:lnTo>
                    <a:pt x="342" y="1780"/>
                  </a:lnTo>
                  <a:lnTo>
                    <a:pt x="0" y="2034"/>
                  </a:lnTo>
                  <a:lnTo>
                    <a:pt x="67" y="2464"/>
                  </a:lnTo>
                  <a:lnTo>
                    <a:pt x="128" y="2895"/>
                  </a:lnTo>
                  <a:lnTo>
                    <a:pt x="185" y="3325"/>
                  </a:lnTo>
                  <a:lnTo>
                    <a:pt x="242" y="3765"/>
                  </a:lnTo>
                  <a:lnTo>
                    <a:pt x="295" y="4205"/>
                  </a:lnTo>
                  <a:lnTo>
                    <a:pt x="337" y="4645"/>
                  </a:lnTo>
                  <a:lnTo>
                    <a:pt x="385" y="5085"/>
                  </a:lnTo>
                  <a:lnTo>
                    <a:pt x="423" y="5535"/>
                  </a:lnTo>
                  <a:lnTo>
                    <a:pt x="461" y="5985"/>
                  </a:lnTo>
                  <a:lnTo>
                    <a:pt x="489" y="6434"/>
                  </a:lnTo>
                  <a:lnTo>
                    <a:pt x="518" y="6884"/>
                  </a:lnTo>
                  <a:lnTo>
                    <a:pt x="546" y="7334"/>
                  </a:lnTo>
                  <a:lnTo>
                    <a:pt x="565" y="7784"/>
                  </a:lnTo>
                  <a:lnTo>
                    <a:pt x="584" y="8234"/>
                  </a:lnTo>
                  <a:lnTo>
                    <a:pt x="599" y="8693"/>
                  </a:lnTo>
                  <a:lnTo>
                    <a:pt x="613" y="9143"/>
                  </a:lnTo>
                  <a:lnTo>
                    <a:pt x="622" y="9593"/>
                  </a:lnTo>
                  <a:lnTo>
                    <a:pt x="627" y="10053"/>
                  </a:lnTo>
                  <a:lnTo>
                    <a:pt x="627" y="10502"/>
                  </a:lnTo>
                  <a:lnTo>
                    <a:pt x="627" y="10952"/>
                  </a:lnTo>
                  <a:lnTo>
                    <a:pt x="622" y="11412"/>
                  </a:lnTo>
                  <a:lnTo>
                    <a:pt x="613" y="11862"/>
                  </a:lnTo>
                  <a:lnTo>
                    <a:pt x="603" y="12302"/>
                  </a:lnTo>
                  <a:lnTo>
                    <a:pt x="589" y="12752"/>
                  </a:lnTo>
                  <a:lnTo>
                    <a:pt x="570" y="13201"/>
                  </a:lnTo>
                  <a:lnTo>
                    <a:pt x="551" y="13641"/>
                  </a:lnTo>
                  <a:lnTo>
                    <a:pt x="527" y="14081"/>
                  </a:lnTo>
                  <a:lnTo>
                    <a:pt x="504" y="14522"/>
                  </a:lnTo>
                  <a:lnTo>
                    <a:pt x="475" y="14962"/>
                  </a:lnTo>
                  <a:lnTo>
                    <a:pt x="442" y="15402"/>
                  </a:lnTo>
                  <a:lnTo>
                    <a:pt x="409" y="15832"/>
                  </a:lnTo>
                  <a:lnTo>
                    <a:pt x="371" y="16252"/>
                  </a:lnTo>
                  <a:lnTo>
                    <a:pt x="2965" y="16223"/>
                  </a:lnTo>
                  <a:lnTo>
                    <a:pt x="4262" y="16203"/>
                  </a:lnTo>
                  <a:lnTo>
                    <a:pt x="5559" y="16203"/>
                  </a:lnTo>
                  <a:lnTo>
                    <a:pt x="5578" y="15304"/>
                  </a:lnTo>
                  <a:lnTo>
                    <a:pt x="5611" y="14394"/>
                  </a:lnTo>
                  <a:lnTo>
                    <a:pt x="5649" y="13475"/>
                  </a:lnTo>
                  <a:lnTo>
                    <a:pt x="5696" y="12546"/>
                  </a:lnTo>
                  <a:lnTo>
                    <a:pt x="5758" y="11617"/>
                  </a:lnTo>
                  <a:lnTo>
                    <a:pt x="5830" y="10678"/>
                  </a:lnTo>
                  <a:lnTo>
                    <a:pt x="5910" y="9740"/>
                  </a:lnTo>
                  <a:lnTo>
                    <a:pt x="5958" y="9280"/>
                  </a:lnTo>
                  <a:lnTo>
                    <a:pt x="6005" y="8811"/>
                  </a:lnTo>
                  <a:lnTo>
                    <a:pt x="6053" y="8341"/>
                  </a:lnTo>
                  <a:lnTo>
                    <a:pt x="6110" y="7882"/>
                  </a:lnTo>
                  <a:lnTo>
                    <a:pt x="6167" y="7422"/>
                  </a:lnTo>
                  <a:lnTo>
                    <a:pt x="6229" y="6963"/>
                  </a:lnTo>
                  <a:lnTo>
                    <a:pt x="6290" y="6513"/>
                  </a:lnTo>
                  <a:lnTo>
                    <a:pt x="6357" y="6063"/>
                  </a:lnTo>
                  <a:lnTo>
                    <a:pt x="6428" y="5613"/>
                  </a:lnTo>
                  <a:lnTo>
                    <a:pt x="6499" y="5163"/>
                  </a:lnTo>
                  <a:lnTo>
                    <a:pt x="6575" y="4723"/>
                  </a:lnTo>
                  <a:lnTo>
                    <a:pt x="6656" y="4293"/>
                  </a:lnTo>
                  <a:lnTo>
                    <a:pt x="6737" y="3853"/>
                  </a:lnTo>
                  <a:lnTo>
                    <a:pt x="6822" y="3432"/>
                  </a:lnTo>
                  <a:lnTo>
                    <a:pt x="6913" y="3012"/>
                  </a:lnTo>
                  <a:lnTo>
                    <a:pt x="7008" y="2601"/>
                  </a:lnTo>
                  <a:lnTo>
                    <a:pt x="7103" y="2190"/>
                  </a:lnTo>
                  <a:lnTo>
                    <a:pt x="7203" y="1790"/>
                  </a:lnTo>
                  <a:lnTo>
                    <a:pt x="7041" y="1604"/>
                  </a:lnTo>
                  <a:lnTo>
                    <a:pt x="6879" y="1428"/>
                  </a:lnTo>
                  <a:lnTo>
                    <a:pt x="6718" y="1261"/>
                  </a:lnTo>
                  <a:lnTo>
                    <a:pt x="6552" y="1105"/>
                  </a:lnTo>
                  <a:lnTo>
                    <a:pt x="6385" y="958"/>
                  </a:lnTo>
                  <a:lnTo>
                    <a:pt x="6214" y="821"/>
                  </a:lnTo>
                  <a:lnTo>
                    <a:pt x="6043" y="694"/>
                  </a:lnTo>
                  <a:lnTo>
                    <a:pt x="5872" y="577"/>
                  </a:lnTo>
                  <a:lnTo>
                    <a:pt x="5696" y="469"/>
                  </a:lnTo>
                  <a:lnTo>
                    <a:pt x="5521" y="381"/>
                  </a:lnTo>
                  <a:lnTo>
                    <a:pt x="5345" y="293"/>
                  </a:lnTo>
                  <a:lnTo>
                    <a:pt x="5169" y="215"/>
                  </a:lnTo>
                  <a:lnTo>
                    <a:pt x="4989" y="156"/>
                  </a:lnTo>
                  <a:lnTo>
                    <a:pt x="4808" y="108"/>
                  </a:lnTo>
                  <a:lnTo>
                    <a:pt x="4623" y="59"/>
                  </a:lnTo>
                  <a:lnTo>
                    <a:pt x="4442" y="29"/>
                  </a:lnTo>
                  <a:lnTo>
                    <a:pt x="4257" y="1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4099900" y="-686950"/>
              <a:ext cx="699125" cy="657875"/>
            </a:xfrm>
            <a:custGeom>
              <a:avLst/>
              <a:gdLst/>
              <a:ahLst/>
              <a:cxnLst/>
              <a:rect l="l" t="t" r="r" b="b"/>
              <a:pathLst>
                <a:path w="27965" h="26315" extrusionOk="0">
                  <a:moveTo>
                    <a:pt x="12215" y="0"/>
                  </a:moveTo>
                  <a:lnTo>
                    <a:pt x="11906" y="10"/>
                  </a:lnTo>
                  <a:lnTo>
                    <a:pt x="11593" y="20"/>
                  </a:lnTo>
                  <a:lnTo>
                    <a:pt x="11275" y="39"/>
                  </a:lnTo>
                  <a:lnTo>
                    <a:pt x="10951" y="68"/>
                  </a:lnTo>
                  <a:lnTo>
                    <a:pt x="10628" y="108"/>
                  </a:lnTo>
                  <a:lnTo>
                    <a:pt x="10305" y="156"/>
                  </a:lnTo>
                  <a:lnTo>
                    <a:pt x="9978" y="215"/>
                  </a:lnTo>
                  <a:lnTo>
                    <a:pt x="9654" y="274"/>
                  </a:lnTo>
                  <a:lnTo>
                    <a:pt x="9327" y="352"/>
                  </a:lnTo>
                  <a:lnTo>
                    <a:pt x="8999" y="440"/>
                  </a:lnTo>
                  <a:lnTo>
                    <a:pt x="8676" y="538"/>
                  </a:lnTo>
                  <a:lnTo>
                    <a:pt x="8348" y="645"/>
                  </a:lnTo>
                  <a:lnTo>
                    <a:pt x="8025" y="763"/>
                  </a:lnTo>
                  <a:lnTo>
                    <a:pt x="7702" y="890"/>
                  </a:lnTo>
                  <a:lnTo>
                    <a:pt x="7384" y="1037"/>
                  </a:lnTo>
                  <a:lnTo>
                    <a:pt x="7070" y="1193"/>
                  </a:lnTo>
                  <a:lnTo>
                    <a:pt x="6756" y="1359"/>
                  </a:lnTo>
                  <a:lnTo>
                    <a:pt x="6448" y="1535"/>
                  </a:lnTo>
                  <a:lnTo>
                    <a:pt x="6144" y="1731"/>
                  </a:lnTo>
                  <a:lnTo>
                    <a:pt x="5839" y="1936"/>
                  </a:lnTo>
                  <a:lnTo>
                    <a:pt x="5545" y="2151"/>
                  </a:lnTo>
                  <a:lnTo>
                    <a:pt x="5255" y="2386"/>
                  </a:lnTo>
                  <a:lnTo>
                    <a:pt x="4975" y="2640"/>
                  </a:lnTo>
                  <a:lnTo>
                    <a:pt x="4694" y="2904"/>
                  </a:lnTo>
                  <a:lnTo>
                    <a:pt x="4428" y="3178"/>
                  </a:lnTo>
                  <a:lnTo>
                    <a:pt x="4162" y="3471"/>
                  </a:lnTo>
                  <a:lnTo>
                    <a:pt x="3911" y="3784"/>
                  </a:lnTo>
                  <a:lnTo>
                    <a:pt x="3735" y="4009"/>
                  </a:lnTo>
                  <a:lnTo>
                    <a:pt x="3564" y="4234"/>
                  </a:lnTo>
                  <a:lnTo>
                    <a:pt x="3402" y="4479"/>
                  </a:lnTo>
                  <a:lnTo>
                    <a:pt x="3241" y="4723"/>
                  </a:lnTo>
                  <a:lnTo>
                    <a:pt x="3084" y="4968"/>
                  </a:lnTo>
                  <a:lnTo>
                    <a:pt x="2937" y="5222"/>
                  </a:lnTo>
                  <a:lnTo>
                    <a:pt x="2789" y="5476"/>
                  </a:lnTo>
                  <a:lnTo>
                    <a:pt x="2647" y="5740"/>
                  </a:lnTo>
                  <a:lnTo>
                    <a:pt x="2514" y="6014"/>
                  </a:lnTo>
                  <a:lnTo>
                    <a:pt x="2381" y="6288"/>
                  </a:lnTo>
                  <a:lnTo>
                    <a:pt x="2253" y="6562"/>
                  </a:lnTo>
                  <a:lnTo>
                    <a:pt x="2129" y="6845"/>
                  </a:lnTo>
                  <a:lnTo>
                    <a:pt x="2010" y="7129"/>
                  </a:lnTo>
                  <a:lnTo>
                    <a:pt x="1891" y="7422"/>
                  </a:lnTo>
                  <a:lnTo>
                    <a:pt x="1782" y="7715"/>
                  </a:lnTo>
                  <a:lnTo>
                    <a:pt x="1673" y="8019"/>
                  </a:lnTo>
                  <a:lnTo>
                    <a:pt x="1573" y="8322"/>
                  </a:lnTo>
                  <a:lnTo>
                    <a:pt x="1473" y="8635"/>
                  </a:lnTo>
                  <a:lnTo>
                    <a:pt x="1378" y="8938"/>
                  </a:lnTo>
                  <a:lnTo>
                    <a:pt x="1288" y="9261"/>
                  </a:lnTo>
                  <a:lnTo>
                    <a:pt x="1198" y="9573"/>
                  </a:lnTo>
                  <a:lnTo>
                    <a:pt x="1112" y="9896"/>
                  </a:lnTo>
                  <a:lnTo>
                    <a:pt x="1036" y="10229"/>
                  </a:lnTo>
                  <a:lnTo>
                    <a:pt x="955" y="10551"/>
                  </a:lnTo>
                  <a:lnTo>
                    <a:pt x="884" y="10884"/>
                  </a:lnTo>
                  <a:lnTo>
                    <a:pt x="813" y="11226"/>
                  </a:lnTo>
                  <a:lnTo>
                    <a:pt x="746" y="11559"/>
                  </a:lnTo>
                  <a:lnTo>
                    <a:pt x="685" y="11901"/>
                  </a:lnTo>
                  <a:lnTo>
                    <a:pt x="623" y="12253"/>
                  </a:lnTo>
                  <a:lnTo>
                    <a:pt x="566" y="12595"/>
                  </a:lnTo>
                  <a:lnTo>
                    <a:pt x="514" y="12947"/>
                  </a:lnTo>
                  <a:lnTo>
                    <a:pt x="461" y="13299"/>
                  </a:lnTo>
                  <a:lnTo>
                    <a:pt x="414" y="13661"/>
                  </a:lnTo>
                  <a:lnTo>
                    <a:pt x="371" y="14013"/>
                  </a:lnTo>
                  <a:lnTo>
                    <a:pt x="328" y="14375"/>
                  </a:lnTo>
                  <a:lnTo>
                    <a:pt x="290" y="14737"/>
                  </a:lnTo>
                  <a:lnTo>
                    <a:pt x="252" y="15098"/>
                  </a:lnTo>
                  <a:lnTo>
                    <a:pt x="219" y="15470"/>
                  </a:lnTo>
                  <a:lnTo>
                    <a:pt x="162" y="16203"/>
                  </a:lnTo>
                  <a:lnTo>
                    <a:pt x="115" y="16947"/>
                  </a:lnTo>
                  <a:lnTo>
                    <a:pt x="72" y="17700"/>
                  </a:lnTo>
                  <a:lnTo>
                    <a:pt x="43" y="18453"/>
                  </a:lnTo>
                  <a:lnTo>
                    <a:pt x="20" y="19215"/>
                  </a:lnTo>
                  <a:lnTo>
                    <a:pt x="10" y="19978"/>
                  </a:lnTo>
                  <a:lnTo>
                    <a:pt x="1" y="20741"/>
                  </a:lnTo>
                  <a:lnTo>
                    <a:pt x="1" y="21504"/>
                  </a:lnTo>
                  <a:lnTo>
                    <a:pt x="10" y="22276"/>
                  </a:lnTo>
                  <a:lnTo>
                    <a:pt x="24" y="23039"/>
                  </a:lnTo>
                  <a:lnTo>
                    <a:pt x="43" y="23811"/>
                  </a:lnTo>
                  <a:lnTo>
                    <a:pt x="67" y="24574"/>
                  </a:lnTo>
                  <a:lnTo>
                    <a:pt x="96" y="25337"/>
                  </a:lnTo>
                  <a:lnTo>
                    <a:pt x="1830" y="25376"/>
                  </a:lnTo>
                  <a:lnTo>
                    <a:pt x="3564" y="25396"/>
                  </a:lnTo>
                  <a:lnTo>
                    <a:pt x="7046" y="25396"/>
                  </a:lnTo>
                  <a:lnTo>
                    <a:pt x="10538" y="25366"/>
                  </a:lnTo>
                  <a:lnTo>
                    <a:pt x="14035" y="25366"/>
                  </a:lnTo>
                  <a:lnTo>
                    <a:pt x="15783" y="25386"/>
                  </a:lnTo>
                  <a:lnTo>
                    <a:pt x="17532" y="25415"/>
                  </a:lnTo>
                  <a:lnTo>
                    <a:pt x="18406" y="25444"/>
                  </a:lnTo>
                  <a:lnTo>
                    <a:pt x="19275" y="25484"/>
                  </a:lnTo>
                  <a:lnTo>
                    <a:pt x="20149" y="25523"/>
                  </a:lnTo>
                  <a:lnTo>
                    <a:pt x="21023" y="25572"/>
                  </a:lnTo>
                  <a:lnTo>
                    <a:pt x="21893" y="25630"/>
                  </a:lnTo>
                  <a:lnTo>
                    <a:pt x="22762" y="25689"/>
                  </a:lnTo>
                  <a:lnTo>
                    <a:pt x="23632" y="25767"/>
                  </a:lnTo>
                  <a:lnTo>
                    <a:pt x="24501" y="25855"/>
                  </a:lnTo>
                  <a:lnTo>
                    <a:pt x="25371" y="25953"/>
                  </a:lnTo>
                  <a:lnTo>
                    <a:pt x="26235" y="26061"/>
                  </a:lnTo>
                  <a:lnTo>
                    <a:pt x="27100" y="26188"/>
                  </a:lnTo>
                  <a:lnTo>
                    <a:pt x="27965" y="26315"/>
                  </a:lnTo>
                  <a:lnTo>
                    <a:pt x="27941" y="25620"/>
                  </a:lnTo>
                  <a:lnTo>
                    <a:pt x="27908" y="24926"/>
                  </a:lnTo>
                  <a:lnTo>
                    <a:pt x="27865" y="24242"/>
                  </a:lnTo>
                  <a:lnTo>
                    <a:pt x="27813" y="23567"/>
                  </a:lnTo>
                  <a:lnTo>
                    <a:pt x="27751" y="22892"/>
                  </a:lnTo>
                  <a:lnTo>
                    <a:pt x="27684" y="22237"/>
                  </a:lnTo>
                  <a:lnTo>
                    <a:pt x="27613" y="21582"/>
                  </a:lnTo>
                  <a:lnTo>
                    <a:pt x="27528" y="20927"/>
                  </a:lnTo>
                  <a:lnTo>
                    <a:pt x="27437" y="20291"/>
                  </a:lnTo>
                  <a:lnTo>
                    <a:pt x="27342" y="19655"/>
                  </a:lnTo>
                  <a:lnTo>
                    <a:pt x="27233" y="19030"/>
                  </a:lnTo>
                  <a:lnTo>
                    <a:pt x="27124" y="18413"/>
                  </a:lnTo>
                  <a:lnTo>
                    <a:pt x="27000" y="17807"/>
                  </a:lnTo>
                  <a:lnTo>
                    <a:pt x="26877" y="17201"/>
                  </a:lnTo>
                  <a:lnTo>
                    <a:pt x="26739" y="16614"/>
                  </a:lnTo>
                  <a:lnTo>
                    <a:pt x="26601" y="16027"/>
                  </a:lnTo>
                  <a:lnTo>
                    <a:pt x="26454" y="15451"/>
                  </a:lnTo>
                  <a:lnTo>
                    <a:pt x="26297" y="14883"/>
                  </a:lnTo>
                  <a:lnTo>
                    <a:pt x="26135" y="14326"/>
                  </a:lnTo>
                  <a:lnTo>
                    <a:pt x="25969" y="13778"/>
                  </a:lnTo>
                  <a:lnTo>
                    <a:pt x="25793" y="13241"/>
                  </a:lnTo>
                  <a:lnTo>
                    <a:pt x="25613" y="12703"/>
                  </a:lnTo>
                  <a:lnTo>
                    <a:pt x="25428" y="12184"/>
                  </a:lnTo>
                  <a:lnTo>
                    <a:pt x="25233" y="11666"/>
                  </a:lnTo>
                  <a:lnTo>
                    <a:pt x="25033" y="11167"/>
                  </a:lnTo>
                  <a:lnTo>
                    <a:pt x="24829" y="10669"/>
                  </a:lnTo>
                  <a:lnTo>
                    <a:pt x="24620" y="10190"/>
                  </a:lnTo>
                  <a:lnTo>
                    <a:pt x="24401" y="9710"/>
                  </a:lnTo>
                  <a:lnTo>
                    <a:pt x="24183" y="9251"/>
                  </a:lnTo>
                  <a:lnTo>
                    <a:pt x="23955" y="8791"/>
                  </a:lnTo>
                  <a:lnTo>
                    <a:pt x="23722" y="8351"/>
                  </a:lnTo>
                  <a:lnTo>
                    <a:pt x="23484" y="7911"/>
                  </a:lnTo>
                  <a:lnTo>
                    <a:pt x="23237" y="7491"/>
                  </a:lnTo>
                  <a:lnTo>
                    <a:pt x="22990" y="7070"/>
                  </a:lnTo>
                  <a:lnTo>
                    <a:pt x="22739" y="6669"/>
                  </a:lnTo>
                  <a:lnTo>
                    <a:pt x="22477" y="6278"/>
                  </a:lnTo>
                  <a:lnTo>
                    <a:pt x="22216" y="5897"/>
                  </a:lnTo>
                  <a:lnTo>
                    <a:pt x="21950" y="5525"/>
                  </a:lnTo>
                  <a:lnTo>
                    <a:pt x="21679" y="5163"/>
                  </a:lnTo>
                  <a:lnTo>
                    <a:pt x="21399" y="4811"/>
                  </a:lnTo>
                  <a:lnTo>
                    <a:pt x="21118" y="4479"/>
                  </a:lnTo>
                  <a:lnTo>
                    <a:pt x="20833" y="4156"/>
                  </a:lnTo>
                  <a:lnTo>
                    <a:pt x="20544" y="3833"/>
                  </a:lnTo>
                  <a:lnTo>
                    <a:pt x="20254" y="3530"/>
                  </a:lnTo>
                  <a:lnTo>
                    <a:pt x="19955" y="3247"/>
                  </a:lnTo>
                  <a:lnTo>
                    <a:pt x="19655" y="2963"/>
                  </a:lnTo>
                  <a:lnTo>
                    <a:pt x="19351" y="2699"/>
                  </a:lnTo>
                  <a:lnTo>
                    <a:pt x="19042" y="2435"/>
                  </a:lnTo>
                  <a:lnTo>
                    <a:pt x="18729" y="2190"/>
                  </a:lnTo>
                  <a:lnTo>
                    <a:pt x="18415" y="1966"/>
                  </a:lnTo>
                  <a:lnTo>
                    <a:pt x="18097" y="1741"/>
                  </a:lnTo>
                  <a:lnTo>
                    <a:pt x="17774" y="1535"/>
                  </a:lnTo>
                  <a:lnTo>
                    <a:pt x="17451" y="1340"/>
                  </a:lnTo>
                  <a:lnTo>
                    <a:pt x="17123" y="1164"/>
                  </a:lnTo>
                  <a:lnTo>
                    <a:pt x="16790" y="997"/>
                  </a:lnTo>
                  <a:lnTo>
                    <a:pt x="16458" y="841"/>
                  </a:lnTo>
                  <a:lnTo>
                    <a:pt x="16125" y="694"/>
                  </a:lnTo>
                  <a:lnTo>
                    <a:pt x="15783" y="567"/>
                  </a:lnTo>
                  <a:lnTo>
                    <a:pt x="15446" y="450"/>
                  </a:lnTo>
                  <a:lnTo>
                    <a:pt x="15099" y="352"/>
                  </a:lnTo>
                  <a:lnTo>
                    <a:pt x="14757" y="254"/>
                  </a:lnTo>
                  <a:lnTo>
                    <a:pt x="14405" y="186"/>
                  </a:lnTo>
                  <a:lnTo>
                    <a:pt x="14059" y="117"/>
                  </a:lnTo>
                  <a:lnTo>
                    <a:pt x="13707" y="78"/>
                  </a:lnTo>
                  <a:lnTo>
                    <a:pt x="13417" y="49"/>
                  </a:lnTo>
                  <a:lnTo>
                    <a:pt x="13127" y="29"/>
                  </a:lnTo>
                  <a:lnTo>
                    <a:pt x="12828" y="10"/>
                  </a:lnTo>
                  <a:lnTo>
                    <a:pt x="125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4106325" y="13200"/>
              <a:ext cx="693050" cy="109800"/>
            </a:xfrm>
            <a:custGeom>
              <a:avLst/>
              <a:gdLst/>
              <a:ahLst/>
              <a:cxnLst/>
              <a:rect l="l" t="t" r="r" b="b"/>
              <a:pathLst>
                <a:path w="27722" h="4392" extrusionOk="0">
                  <a:moveTo>
                    <a:pt x="27722" y="0"/>
                  </a:moveTo>
                  <a:lnTo>
                    <a:pt x="26867" y="177"/>
                  </a:lnTo>
                  <a:lnTo>
                    <a:pt x="26007" y="333"/>
                  </a:lnTo>
                  <a:lnTo>
                    <a:pt x="25147" y="470"/>
                  </a:lnTo>
                  <a:lnTo>
                    <a:pt x="24287" y="597"/>
                  </a:lnTo>
                  <a:lnTo>
                    <a:pt x="23427" y="714"/>
                  </a:lnTo>
                  <a:lnTo>
                    <a:pt x="22562" y="812"/>
                  </a:lnTo>
                  <a:lnTo>
                    <a:pt x="21698" y="900"/>
                  </a:lnTo>
                  <a:lnTo>
                    <a:pt x="20828" y="969"/>
                  </a:lnTo>
                  <a:lnTo>
                    <a:pt x="19964" y="1037"/>
                  </a:lnTo>
                  <a:lnTo>
                    <a:pt x="19094" y="1086"/>
                  </a:lnTo>
                  <a:lnTo>
                    <a:pt x="18225" y="1125"/>
                  </a:lnTo>
                  <a:lnTo>
                    <a:pt x="17355" y="1154"/>
                  </a:lnTo>
                  <a:lnTo>
                    <a:pt x="16486" y="1174"/>
                  </a:lnTo>
                  <a:lnTo>
                    <a:pt x="15616" y="1194"/>
                  </a:lnTo>
                  <a:lnTo>
                    <a:pt x="13873" y="1194"/>
                  </a:lnTo>
                  <a:lnTo>
                    <a:pt x="13003" y="1184"/>
                  </a:lnTo>
                  <a:lnTo>
                    <a:pt x="12134" y="1164"/>
                  </a:lnTo>
                  <a:lnTo>
                    <a:pt x="10390" y="1115"/>
                  </a:lnTo>
                  <a:lnTo>
                    <a:pt x="8652" y="1047"/>
                  </a:lnTo>
                  <a:lnTo>
                    <a:pt x="6913" y="959"/>
                  </a:lnTo>
                  <a:lnTo>
                    <a:pt x="3445" y="783"/>
                  </a:lnTo>
                  <a:lnTo>
                    <a:pt x="1720" y="685"/>
                  </a:lnTo>
                  <a:lnTo>
                    <a:pt x="0" y="597"/>
                  </a:lnTo>
                  <a:lnTo>
                    <a:pt x="52" y="1536"/>
                  </a:lnTo>
                  <a:lnTo>
                    <a:pt x="114" y="2455"/>
                  </a:lnTo>
                  <a:lnTo>
                    <a:pt x="238" y="4254"/>
                  </a:lnTo>
                  <a:lnTo>
                    <a:pt x="1915" y="4117"/>
                  </a:lnTo>
                  <a:lnTo>
                    <a:pt x="3606" y="3980"/>
                  </a:lnTo>
                  <a:lnTo>
                    <a:pt x="7022" y="3687"/>
                  </a:lnTo>
                  <a:lnTo>
                    <a:pt x="8737" y="3540"/>
                  </a:lnTo>
                  <a:lnTo>
                    <a:pt x="10466" y="3423"/>
                  </a:lnTo>
                  <a:lnTo>
                    <a:pt x="11326" y="3364"/>
                  </a:lnTo>
                  <a:lnTo>
                    <a:pt x="12191" y="3316"/>
                  </a:lnTo>
                  <a:lnTo>
                    <a:pt x="13056" y="3267"/>
                  </a:lnTo>
                  <a:lnTo>
                    <a:pt x="13925" y="3237"/>
                  </a:lnTo>
                  <a:lnTo>
                    <a:pt x="14790" y="3208"/>
                  </a:lnTo>
                  <a:lnTo>
                    <a:pt x="15654" y="3198"/>
                  </a:lnTo>
                  <a:lnTo>
                    <a:pt x="16519" y="3188"/>
                  </a:lnTo>
                  <a:lnTo>
                    <a:pt x="17379" y="3188"/>
                  </a:lnTo>
                  <a:lnTo>
                    <a:pt x="18244" y="3208"/>
                  </a:lnTo>
                  <a:lnTo>
                    <a:pt x="19104" y="3237"/>
                  </a:lnTo>
                  <a:lnTo>
                    <a:pt x="19964" y="3276"/>
                  </a:lnTo>
                  <a:lnTo>
                    <a:pt x="20819" y="3335"/>
                  </a:lnTo>
                  <a:lnTo>
                    <a:pt x="21679" y="3404"/>
                  </a:lnTo>
                  <a:lnTo>
                    <a:pt x="22529" y="3492"/>
                  </a:lnTo>
                  <a:lnTo>
                    <a:pt x="23379" y="3589"/>
                  </a:lnTo>
                  <a:lnTo>
                    <a:pt x="24230" y="3716"/>
                  </a:lnTo>
                  <a:lnTo>
                    <a:pt x="25076" y="3853"/>
                  </a:lnTo>
                  <a:lnTo>
                    <a:pt x="25916" y="4010"/>
                  </a:lnTo>
                  <a:lnTo>
                    <a:pt x="26753" y="4186"/>
                  </a:lnTo>
                  <a:lnTo>
                    <a:pt x="27589" y="4391"/>
                  </a:lnTo>
                  <a:lnTo>
                    <a:pt x="27627" y="3824"/>
                  </a:lnTo>
                  <a:lnTo>
                    <a:pt x="27655" y="3276"/>
                  </a:lnTo>
                  <a:lnTo>
                    <a:pt x="27679" y="2719"/>
                  </a:lnTo>
                  <a:lnTo>
                    <a:pt x="27693" y="2171"/>
                  </a:lnTo>
                  <a:lnTo>
                    <a:pt x="27708" y="1624"/>
                  </a:lnTo>
                  <a:lnTo>
                    <a:pt x="27717" y="1086"/>
                  </a:lnTo>
                  <a:lnTo>
                    <a:pt x="27722" y="538"/>
                  </a:lnTo>
                  <a:lnTo>
                    <a:pt x="2772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4096825" y="-1688550"/>
              <a:ext cx="560500" cy="1095500"/>
            </a:xfrm>
            <a:custGeom>
              <a:avLst/>
              <a:gdLst/>
              <a:ahLst/>
              <a:cxnLst/>
              <a:rect l="l" t="t" r="r" b="b"/>
              <a:pathLst>
                <a:path w="22420" h="43820" extrusionOk="0">
                  <a:moveTo>
                    <a:pt x="11668" y="0"/>
                  </a:moveTo>
                  <a:lnTo>
                    <a:pt x="11426" y="10"/>
                  </a:lnTo>
                  <a:lnTo>
                    <a:pt x="11179" y="30"/>
                  </a:lnTo>
                  <a:lnTo>
                    <a:pt x="10937" y="49"/>
                  </a:lnTo>
                  <a:lnTo>
                    <a:pt x="10690" y="88"/>
                  </a:lnTo>
                  <a:lnTo>
                    <a:pt x="10447" y="127"/>
                  </a:lnTo>
                  <a:lnTo>
                    <a:pt x="10200" y="176"/>
                  </a:lnTo>
                  <a:lnTo>
                    <a:pt x="9953" y="225"/>
                  </a:lnTo>
                  <a:lnTo>
                    <a:pt x="9706" y="294"/>
                  </a:lnTo>
                  <a:lnTo>
                    <a:pt x="9459" y="362"/>
                  </a:lnTo>
                  <a:lnTo>
                    <a:pt x="9212" y="440"/>
                  </a:lnTo>
                  <a:lnTo>
                    <a:pt x="8970" y="519"/>
                  </a:lnTo>
                  <a:lnTo>
                    <a:pt x="8723" y="616"/>
                  </a:lnTo>
                  <a:lnTo>
                    <a:pt x="8476" y="714"/>
                  </a:lnTo>
                  <a:lnTo>
                    <a:pt x="8229" y="812"/>
                  </a:lnTo>
                  <a:lnTo>
                    <a:pt x="7996" y="919"/>
                  </a:lnTo>
                  <a:lnTo>
                    <a:pt x="7773" y="1027"/>
                  </a:lnTo>
                  <a:lnTo>
                    <a:pt x="7549" y="1144"/>
                  </a:lnTo>
                  <a:lnTo>
                    <a:pt x="7331" y="1271"/>
                  </a:lnTo>
                  <a:lnTo>
                    <a:pt x="7112" y="1408"/>
                  </a:lnTo>
                  <a:lnTo>
                    <a:pt x="6903" y="1545"/>
                  </a:lnTo>
                  <a:lnTo>
                    <a:pt x="6694" y="1682"/>
                  </a:lnTo>
                  <a:lnTo>
                    <a:pt x="6490" y="1839"/>
                  </a:lnTo>
                  <a:lnTo>
                    <a:pt x="6290" y="1995"/>
                  </a:lnTo>
                  <a:lnTo>
                    <a:pt x="6095" y="2152"/>
                  </a:lnTo>
                  <a:lnTo>
                    <a:pt x="5901" y="2318"/>
                  </a:lnTo>
                  <a:lnTo>
                    <a:pt x="5715" y="2494"/>
                  </a:lnTo>
                  <a:lnTo>
                    <a:pt x="5530" y="2670"/>
                  </a:lnTo>
                  <a:lnTo>
                    <a:pt x="5350" y="2856"/>
                  </a:lnTo>
                  <a:lnTo>
                    <a:pt x="5169" y="3051"/>
                  </a:lnTo>
                  <a:lnTo>
                    <a:pt x="4993" y="3247"/>
                  </a:lnTo>
                  <a:lnTo>
                    <a:pt x="4827" y="3452"/>
                  </a:lnTo>
                  <a:lnTo>
                    <a:pt x="4656" y="3658"/>
                  </a:lnTo>
                  <a:lnTo>
                    <a:pt x="4494" y="3873"/>
                  </a:lnTo>
                  <a:lnTo>
                    <a:pt x="4333" y="4088"/>
                  </a:lnTo>
                  <a:lnTo>
                    <a:pt x="4176" y="4313"/>
                  </a:lnTo>
                  <a:lnTo>
                    <a:pt x="4024" y="4538"/>
                  </a:lnTo>
                  <a:lnTo>
                    <a:pt x="3872" y="4772"/>
                  </a:lnTo>
                  <a:lnTo>
                    <a:pt x="3730" y="5017"/>
                  </a:lnTo>
                  <a:lnTo>
                    <a:pt x="3582" y="5251"/>
                  </a:lnTo>
                  <a:lnTo>
                    <a:pt x="3444" y="5506"/>
                  </a:lnTo>
                  <a:lnTo>
                    <a:pt x="3307" y="5760"/>
                  </a:lnTo>
                  <a:lnTo>
                    <a:pt x="3174" y="6014"/>
                  </a:lnTo>
                  <a:lnTo>
                    <a:pt x="3045" y="6278"/>
                  </a:lnTo>
                  <a:lnTo>
                    <a:pt x="2917" y="6552"/>
                  </a:lnTo>
                  <a:lnTo>
                    <a:pt x="2794" y="6816"/>
                  </a:lnTo>
                  <a:lnTo>
                    <a:pt x="2675" y="7100"/>
                  </a:lnTo>
                  <a:lnTo>
                    <a:pt x="2556" y="7373"/>
                  </a:lnTo>
                  <a:lnTo>
                    <a:pt x="2442" y="7667"/>
                  </a:lnTo>
                  <a:lnTo>
                    <a:pt x="2328" y="7950"/>
                  </a:lnTo>
                  <a:lnTo>
                    <a:pt x="2223" y="8244"/>
                  </a:lnTo>
                  <a:lnTo>
                    <a:pt x="2114" y="8547"/>
                  </a:lnTo>
                  <a:lnTo>
                    <a:pt x="2014" y="8850"/>
                  </a:lnTo>
                  <a:lnTo>
                    <a:pt x="1915" y="9153"/>
                  </a:lnTo>
                  <a:lnTo>
                    <a:pt x="1820" y="9466"/>
                  </a:lnTo>
                  <a:lnTo>
                    <a:pt x="1725" y="9779"/>
                  </a:lnTo>
                  <a:lnTo>
                    <a:pt x="1634" y="10092"/>
                  </a:lnTo>
                  <a:lnTo>
                    <a:pt x="1544" y="10415"/>
                  </a:lnTo>
                  <a:lnTo>
                    <a:pt x="1459" y="10747"/>
                  </a:lnTo>
                  <a:lnTo>
                    <a:pt x="1378" y="11070"/>
                  </a:lnTo>
                  <a:lnTo>
                    <a:pt x="1297" y="11402"/>
                  </a:lnTo>
                  <a:lnTo>
                    <a:pt x="1221" y="11735"/>
                  </a:lnTo>
                  <a:lnTo>
                    <a:pt x="1145" y="12077"/>
                  </a:lnTo>
                  <a:lnTo>
                    <a:pt x="1074" y="12419"/>
                  </a:lnTo>
                  <a:lnTo>
                    <a:pt x="1002" y="12762"/>
                  </a:lnTo>
                  <a:lnTo>
                    <a:pt x="936" y="13114"/>
                  </a:lnTo>
                  <a:lnTo>
                    <a:pt x="874" y="13466"/>
                  </a:lnTo>
                  <a:lnTo>
                    <a:pt x="755" y="14180"/>
                  </a:lnTo>
                  <a:lnTo>
                    <a:pt x="641" y="14903"/>
                  </a:lnTo>
                  <a:lnTo>
                    <a:pt x="542" y="15637"/>
                  </a:lnTo>
                  <a:lnTo>
                    <a:pt x="451" y="16380"/>
                  </a:lnTo>
                  <a:lnTo>
                    <a:pt x="371" y="17133"/>
                  </a:lnTo>
                  <a:lnTo>
                    <a:pt x="295" y="17905"/>
                  </a:lnTo>
                  <a:lnTo>
                    <a:pt x="233" y="18678"/>
                  </a:lnTo>
                  <a:lnTo>
                    <a:pt x="176" y="19450"/>
                  </a:lnTo>
                  <a:lnTo>
                    <a:pt x="128" y="20242"/>
                  </a:lnTo>
                  <a:lnTo>
                    <a:pt x="86" y="21034"/>
                  </a:lnTo>
                  <a:lnTo>
                    <a:pt x="57" y="21836"/>
                  </a:lnTo>
                  <a:lnTo>
                    <a:pt x="33" y="22648"/>
                  </a:lnTo>
                  <a:lnTo>
                    <a:pt x="14" y="23460"/>
                  </a:lnTo>
                  <a:lnTo>
                    <a:pt x="5" y="24271"/>
                  </a:lnTo>
                  <a:lnTo>
                    <a:pt x="0" y="25093"/>
                  </a:lnTo>
                  <a:lnTo>
                    <a:pt x="5" y="25924"/>
                  </a:lnTo>
                  <a:lnTo>
                    <a:pt x="14" y="26745"/>
                  </a:lnTo>
                  <a:lnTo>
                    <a:pt x="33" y="27576"/>
                  </a:lnTo>
                  <a:lnTo>
                    <a:pt x="57" y="28408"/>
                  </a:lnTo>
                  <a:lnTo>
                    <a:pt x="81" y="29249"/>
                  </a:lnTo>
                  <a:lnTo>
                    <a:pt x="119" y="30080"/>
                  </a:lnTo>
                  <a:lnTo>
                    <a:pt x="157" y="30911"/>
                  </a:lnTo>
                  <a:lnTo>
                    <a:pt x="200" y="31742"/>
                  </a:lnTo>
                  <a:lnTo>
                    <a:pt x="247" y="32583"/>
                  </a:lnTo>
                  <a:lnTo>
                    <a:pt x="304" y="33414"/>
                  </a:lnTo>
                  <a:lnTo>
                    <a:pt x="361" y="34236"/>
                  </a:lnTo>
                  <a:lnTo>
                    <a:pt x="423" y="35067"/>
                  </a:lnTo>
                  <a:lnTo>
                    <a:pt x="489" y="35888"/>
                  </a:lnTo>
                  <a:lnTo>
                    <a:pt x="561" y="36710"/>
                  </a:lnTo>
                  <a:lnTo>
                    <a:pt x="632" y="37522"/>
                  </a:lnTo>
                  <a:lnTo>
                    <a:pt x="708" y="38333"/>
                  </a:lnTo>
                  <a:lnTo>
                    <a:pt x="789" y="39135"/>
                  </a:lnTo>
                  <a:lnTo>
                    <a:pt x="869" y="39937"/>
                  </a:lnTo>
                  <a:lnTo>
                    <a:pt x="955" y="40729"/>
                  </a:lnTo>
                  <a:lnTo>
                    <a:pt x="1045" y="41511"/>
                  </a:lnTo>
                  <a:lnTo>
                    <a:pt x="1136" y="42294"/>
                  </a:lnTo>
                  <a:lnTo>
                    <a:pt x="1316" y="43819"/>
                  </a:lnTo>
                  <a:lnTo>
                    <a:pt x="1463" y="43516"/>
                  </a:lnTo>
                  <a:lnTo>
                    <a:pt x="1611" y="43223"/>
                  </a:lnTo>
                  <a:lnTo>
                    <a:pt x="1763" y="42939"/>
                  </a:lnTo>
                  <a:lnTo>
                    <a:pt x="1919" y="42665"/>
                  </a:lnTo>
                  <a:lnTo>
                    <a:pt x="2076" y="42391"/>
                  </a:lnTo>
                  <a:lnTo>
                    <a:pt x="2238" y="42137"/>
                  </a:lnTo>
                  <a:lnTo>
                    <a:pt x="2399" y="41883"/>
                  </a:lnTo>
                  <a:lnTo>
                    <a:pt x="2566" y="41629"/>
                  </a:lnTo>
                  <a:lnTo>
                    <a:pt x="2737" y="41384"/>
                  </a:lnTo>
                  <a:lnTo>
                    <a:pt x="2908" y="41149"/>
                  </a:lnTo>
                  <a:lnTo>
                    <a:pt x="3079" y="40925"/>
                  </a:lnTo>
                  <a:lnTo>
                    <a:pt x="3254" y="40709"/>
                  </a:lnTo>
                  <a:lnTo>
                    <a:pt x="3435" y="40494"/>
                  </a:lnTo>
                  <a:lnTo>
                    <a:pt x="3615" y="40279"/>
                  </a:lnTo>
                  <a:lnTo>
                    <a:pt x="3796" y="40084"/>
                  </a:lnTo>
                  <a:lnTo>
                    <a:pt x="3981" y="39888"/>
                  </a:lnTo>
                  <a:lnTo>
                    <a:pt x="4167" y="39692"/>
                  </a:lnTo>
                  <a:lnTo>
                    <a:pt x="4357" y="39516"/>
                  </a:lnTo>
                  <a:lnTo>
                    <a:pt x="4547" y="39340"/>
                  </a:lnTo>
                  <a:lnTo>
                    <a:pt x="4737" y="39164"/>
                  </a:lnTo>
                  <a:lnTo>
                    <a:pt x="4932" y="38998"/>
                  </a:lnTo>
                  <a:lnTo>
                    <a:pt x="5126" y="38842"/>
                  </a:lnTo>
                  <a:lnTo>
                    <a:pt x="5326" y="38685"/>
                  </a:lnTo>
                  <a:lnTo>
                    <a:pt x="5525" y="38539"/>
                  </a:lnTo>
                  <a:lnTo>
                    <a:pt x="5725" y="38402"/>
                  </a:lnTo>
                  <a:lnTo>
                    <a:pt x="5924" y="38265"/>
                  </a:lnTo>
                  <a:lnTo>
                    <a:pt x="6129" y="38138"/>
                  </a:lnTo>
                  <a:lnTo>
                    <a:pt x="6333" y="38010"/>
                  </a:lnTo>
                  <a:lnTo>
                    <a:pt x="6742" y="37776"/>
                  </a:lnTo>
                  <a:lnTo>
                    <a:pt x="7155" y="37561"/>
                  </a:lnTo>
                  <a:lnTo>
                    <a:pt x="7573" y="37365"/>
                  </a:lnTo>
                  <a:lnTo>
                    <a:pt x="7996" y="37199"/>
                  </a:lnTo>
                  <a:lnTo>
                    <a:pt x="8419" y="37042"/>
                  </a:lnTo>
                  <a:lnTo>
                    <a:pt x="8842" y="36905"/>
                  </a:lnTo>
                  <a:lnTo>
                    <a:pt x="9269" y="36788"/>
                  </a:lnTo>
                  <a:lnTo>
                    <a:pt x="9692" y="36681"/>
                  </a:lnTo>
                  <a:lnTo>
                    <a:pt x="10120" y="36602"/>
                  </a:lnTo>
                  <a:lnTo>
                    <a:pt x="10542" y="36524"/>
                  </a:lnTo>
                  <a:lnTo>
                    <a:pt x="10965" y="36475"/>
                  </a:lnTo>
                  <a:lnTo>
                    <a:pt x="11383" y="36436"/>
                  </a:lnTo>
                  <a:lnTo>
                    <a:pt x="11801" y="36407"/>
                  </a:lnTo>
                  <a:lnTo>
                    <a:pt x="12215" y="36397"/>
                  </a:lnTo>
                  <a:lnTo>
                    <a:pt x="12628" y="36397"/>
                  </a:lnTo>
                  <a:lnTo>
                    <a:pt x="13032" y="36407"/>
                  </a:lnTo>
                  <a:lnTo>
                    <a:pt x="13436" y="36426"/>
                  </a:lnTo>
                  <a:lnTo>
                    <a:pt x="13830" y="36456"/>
                  </a:lnTo>
                  <a:lnTo>
                    <a:pt x="14053" y="36485"/>
                  </a:lnTo>
                  <a:lnTo>
                    <a:pt x="14277" y="36514"/>
                  </a:lnTo>
                  <a:lnTo>
                    <a:pt x="14505" y="36553"/>
                  </a:lnTo>
                  <a:lnTo>
                    <a:pt x="14728" y="36602"/>
                  </a:lnTo>
                  <a:lnTo>
                    <a:pt x="14951" y="36651"/>
                  </a:lnTo>
                  <a:lnTo>
                    <a:pt x="15175" y="36700"/>
                  </a:lnTo>
                  <a:lnTo>
                    <a:pt x="15621" y="36837"/>
                  </a:lnTo>
                  <a:lnTo>
                    <a:pt x="16068" y="36984"/>
                  </a:lnTo>
                  <a:lnTo>
                    <a:pt x="16510" y="37160"/>
                  </a:lnTo>
                  <a:lnTo>
                    <a:pt x="16951" y="37355"/>
                  </a:lnTo>
                  <a:lnTo>
                    <a:pt x="17388" y="37570"/>
                  </a:lnTo>
                  <a:lnTo>
                    <a:pt x="17826" y="37815"/>
                  </a:lnTo>
                  <a:lnTo>
                    <a:pt x="18258" y="38069"/>
                  </a:lnTo>
                  <a:lnTo>
                    <a:pt x="18690" y="38353"/>
                  </a:lnTo>
                  <a:lnTo>
                    <a:pt x="19113" y="38656"/>
                  </a:lnTo>
                  <a:lnTo>
                    <a:pt x="19536" y="38979"/>
                  </a:lnTo>
                  <a:lnTo>
                    <a:pt x="19959" y="39321"/>
                  </a:lnTo>
                  <a:lnTo>
                    <a:pt x="20372" y="39673"/>
                  </a:lnTo>
                  <a:lnTo>
                    <a:pt x="20781" y="40054"/>
                  </a:lnTo>
                  <a:lnTo>
                    <a:pt x="20762" y="40005"/>
                  </a:lnTo>
                  <a:lnTo>
                    <a:pt x="20747" y="39947"/>
                  </a:lnTo>
                  <a:lnTo>
                    <a:pt x="20733" y="39888"/>
                  </a:lnTo>
                  <a:lnTo>
                    <a:pt x="20724" y="39829"/>
                  </a:lnTo>
                  <a:lnTo>
                    <a:pt x="20719" y="39761"/>
                  </a:lnTo>
                  <a:lnTo>
                    <a:pt x="20714" y="39702"/>
                  </a:lnTo>
                  <a:lnTo>
                    <a:pt x="20714" y="39644"/>
                  </a:lnTo>
                  <a:lnTo>
                    <a:pt x="20714" y="39575"/>
                  </a:lnTo>
                  <a:lnTo>
                    <a:pt x="20724" y="39516"/>
                  </a:lnTo>
                  <a:lnTo>
                    <a:pt x="20733" y="39458"/>
                  </a:lnTo>
                  <a:lnTo>
                    <a:pt x="20743" y="39399"/>
                  </a:lnTo>
                  <a:lnTo>
                    <a:pt x="20762" y="39340"/>
                  </a:lnTo>
                  <a:lnTo>
                    <a:pt x="20781" y="39291"/>
                  </a:lnTo>
                  <a:lnTo>
                    <a:pt x="20804" y="39243"/>
                  </a:lnTo>
                  <a:lnTo>
                    <a:pt x="20828" y="39194"/>
                  </a:lnTo>
                  <a:lnTo>
                    <a:pt x="20861" y="39155"/>
                  </a:lnTo>
                  <a:lnTo>
                    <a:pt x="20923" y="39076"/>
                  </a:lnTo>
                  <a:lnTo>
                    <a:pt x="20985" y="38988"/>
                  </a:lnTo>
                  <a:lnTo>
                    <a:pt x="21047" y="38900"/>
                  </a:lnTo>
                  <a:lnTo>
                    <a:pt x="21104" y="38803"/>
                  </a:lnTo>
                  <a:lnTo>
                    <a:pt x="21161" y="38705"/>
                  </a:lnTo>
                  <a:lnTo>
                    <a:pt x="21218" y="38587"/>
                  </a:lnTo>
                  <a:lnTo>
                    <a:pt x="21275" y="38480"/>
                  </a:lnTo>
                  <a:lnTo>
                    <a:pt x="21327" y="38362"/>
                  </a:lnTo>
                  <a:lnTo>
                    <a:pt x="21427" y="38098"/>
                  </a:lnTo>
                  <a:lnTo>
                    <a:pt x="21527" y="37825"/>
                  </a:lnTo>
                  <a:lnTo>
                    <a:pt x="21617" y="37531"/>
                  </a:lnTo>
                  <a:lnTo>
                    <a:pt x="21702" y="37218"/>
                  </a:lnTo>
                  <a:lnTo>
                    <a:pt x="21778" y="36886"/>
                  </a:lnTo>
                  <a:lnTo>
                    <a:pt x="21854" y="36534"/>
                  </a:lnTo>
                  <a:lnTo>
                    <a:pt x="21921" y="36172"/>
                  </a:lnTo>
                  <a:lnTo>
                    <a:pt x="21987" y="35781"/>
                  </a:lnTo>
                  <a:lnTo>
                    <a:pt x="22044" y="35390"/>
                  </a:lnTo>
                  <a:lnTo>
                    <a:pt x="22101" y="34969"/>
                  </a:lnTo>
                  <a:lnTo>
                    <a:pt x="22149" y="34549"/>
                  </a:lnTo>
                  <a:lnTo>
                    <a:pt x="22196" y="34109"/>
                  </a:lnTo>
                  <a:lnTo>
                    <a:pt x="22234" y="33649"/>
                  </a:lnTo>
                  <a:lnTo>
                    <a:pt x="22272" y="33190"/>
                  </a:lnTo>
                  <a:lnTo>
                    <a:pt x="22301" y="32710"/>
                  </a:lnTo>
                  <a:lnTo>
                    <a:pt x="22329" y="32221"/>
                  </a:lnTo>
                  <a:lnTo>
                    <a:pt x="22353" y="31732"/>
                  </a:lnTo>
                  <a:lnTo>
                    <a:pt x="22372" y="31224"/>
                  </a:lnTo>
                  <a:lnTo>
                    <a:pt x="22391" y="30715"/>
                  </a:lnTo>
                  <a:lnTo>
                    <a:pt x="22401" y="30197"/>
                  </a:lnTo>
                  <a:lnTo>
                    <a:pt x="22410" y="29669"/>
                  </a:lnTo>
                  <a:lnTo>
                    <a:pt x="22415" y="29131"/>
                  </a:lnTo>
                  <a:lnTo>
                    <a:pt x="22420" y="28603"/>
                  </a:lnTo>
                  <a:lnTo>
                    <a:pt x="22415" y="28056"/>
                  </a:lnTo>
                  <a:lnTo>
                    <a:pt x="22415" y="27508"/>
                  </a:lnTo>
                  <a:lnTo>
                    <a:pt x="22405" y="26960"/>
                  </a:lnTo>
                  <a:lnTo>
                    <a:pt x="22382" y="25865"/>
                  </a:lnTo>
                  <a:lnTo>
                    <a:pt x="22348" y="24760"/>
                  </a:lnTo>
                  <a:lnTo>
                    <a:pt x="22306" y="23655"/>
                  </a:lnTo>
                  <a:lnTo>
                    <a:pt x="22253" y="22560"/>
                  </a:lnTo>
                  <a:lnTo>
                    <a:pt x="22192" y="21484"/>
                  </a:lnTo>
                  <a:lnTo>
                    <a:pt x="22125" y="20428"/>
                  </a:lnTo>
                  <a:lnTo>
                    <a:pt x="22054" y="19401"/>
                  </a:lnTo>
                  <a:lnTo>
                    <a:pt x="21978" y="18404"/>
                  </a:lnTo>
                  <a:lnTo>
                    <a:pt x="21897" y="17436"/>
                  </a:lnTo>
                  <a:lnTo>
                    <a:pt x="21812" y="16526"/>
                  </a:lnTo>
                  <a:lnTo>
                    <a:pt x="21721" y="15656"/>
                  </a:lnTo>
                  <a:lnTo>
                    <a:pt x="21636" y="14854"/>
                  </a:lnTo>
                  <a:lnTo>
                    <a:pt x="21546" y="14101"/>
                  </a:lnTo>
                  <a:lnTo>
                    <a:pt x="21455" y="13427"/>
                  </a:lnTo>
                  <a:lnTo>
                    <a:pt x="21370" y="12820"/>
                  </a:lnTo>
                  <a:lnTo>
                    <a:pt x="21284" y="12292"/>
                  </a:lnTo>
                  <a:lnTo>
                    <a:pt x="21246" y="12058"/>
                  </a:lnTo>
                  <a:lnTo>
                    <a:pt x="21203" y="11852"/>
                  </a:lnTo>
                  <a:lnTo>
                    <a:pt x="21094" y="11334"/>
                  </a:lnTo>
                  <a:lnTo>
                    <a:pt x="20985" y="10835"/>
                  </a:lnTo>
                  <a:lnTo>
                    <a:pt x="20866" y="10346"/>
                  </a:lnTo>
                  <a:lnTo>
                    <a:pt x="20743" y="9867"/>
                  </a:lnTo>
                  <a:lnTo>
                    <a:pt x="20619" y="9398"/>
                  </a:lnTo>
                  <a:lnTo>
                    <a:pt x="20491" y="8948"/>
                  </a:lnTo>
                  <a:lnTo>
                    <a:pt x="20353" y="8508"/>
                  </a:lnTo>
                  <a:lnTo>
                    <a:pt x="20215" y="8087"/>
                  </a:lnTo>
                  <a:lnTo>
                    <a:pt x="20073" y="7667"/>
                  </a:lnTo>
                  <a:lnTo>
                    <a:pt x="19925" y="7266"/>
                  </a:lnTo>
                  <a:lnTo>
                    <a:pt x="19773" y="6875"/>
                  </a:lnTo>
                  <a:lnTo>
                    <a:pt x="19621" y="6493"/>
                  </a:lnTo>
                  <a:lnTo>
                    <a:pt x="19460" y="6132"/>
                  </a:lnTo>
                  <a:lnTo>
                    <a:pt x="19298" y="5780"/>
                  </a:lnTo>
                  <a:lnTo>
                    <a:pt x="19132" y="5437"/>
                  </a:lnTo>
                  <a:lnTo>
                    <a:pt x="18966" y="5105"/>
                  </a:lnTo>
                  <a:lnTo>
                    <a:pt x="18790" y="4782"/>
                  </a:lnTo>
                  <a:lnTo>
                    <a:pt x="18614" y="4479"/>
                  </a:lnTo>
                  <a:lnTo>
                    <a:pt x="18438" y="4176"/>
                  </a:lnTo>
                  <a:lnTo>
                    <a:pt x="18253" y="3892"/>
                  </a:lnTo>
                  <a:lnTo>
                    <a:pt x="18068" y="3618"/>
                  </a:lnTo>
                  <a:lnTo>
                    <a:pt x="17878" y="3354"/>
                  </a:lnTo>
                  <a:lnTo>
                    <a:pt x="17688" y="3100"/>
                  </a:lnTo>
                  <a:lnTo>
                    <a:pt x="17493" y="2856"/>
                  </a:lnTo>
                  <a:lnTo>
                    <a:pt x="17293" y="2631"/>
                  </a:lnTo>
                  <a:lnTo>
                    <a:pt x="17094" y="2406"/>
                  </a:lnTo>
                  <a:lnTo>
                    <a:pt x="16890" y="2191"/>
                  </a:lnTo>
                  <a:lnTo>
                    <a:pt x="16685" y="1995"/>
                  </a:lnTo>
                  <a:lnTo>
                    <a:pt x="16476" y="1800"/>
                  </a:lnTo>
                  <a:lnTo>
                    <a:pt x="16267" y="1624"/>
                  </a:lnTo>
                  <a:lnTo>
                    <a:pt x="16053" y="1457"/>
                  </a:lnTo>
                  <a:lnTo>
                    <a:pt x="15840" y="1291"/>
                  </a:lnTo>
                  <a:lnTo>
                    <a:pt x="15621" y="1144"/>
                  </a:lnTo>
                  <a:lnTo>
                    <a:pt x="15403" y="1007"/>
                  </a:lnTo>
                  <a:lnTo>
                    <a:pt x="15179" y="871"/>
                  </a:lnTo>
                  <a:lnTo>
                    <a:pt x="14956" y="753"/>
                  </a:lnTo>
                  <a:lnTo>
                    <a:pt x="14733" y="646"/>
                  </a:lnTo>
                  <a:lnTo>
                    <a:pt x="14505" y="538"/>
                  </a:lnTo>
                  <a:lnTo>
                    <a:pt x="14277" y="450"/>
                  </a:lnTo>
                  <a:lnTo>
                    <a:pt x="14044" y="362"/>
                  </a:lnTo>
                  <a:lnTo>
                    <a:pt x="13811" y="284"/>
                  </a:lnTo>
                  <a:lnTo>
                    <a:pt x="13578" y="225"/>
                  </a:lnTo>
                  <a:lnTo>
                    <a:pt x="13345" y="166"/>
                  </a:lnTo>
                  <a:lnTo>
                    <a:pt x="13108" y="118"/>
                  </a:lnTo>
                  <a:lnTo>
                    <a:pt x="12870" y="78"/>
                  </a:lnTo>
                  <a:lnTo>
                    <a:pt x="12633" y="39"/>
                  </a:lnTo>
                  <a:lnTo>
                    <a:pt x="12390" y="20"/>
                  </a:lnTo>
                  <a:lnTo>
                    <a:pt x="12153" y="10"/>
                  </a:lnTo>
                  <a:lnTo>
                    <a:pt x="119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4073775" y="-3688075"/>
              <a:ext cx="189350" cy="303650"/>
            </a:xfrm>
            <a:custGeom>
              <a:avLst/>
              <a:gdLst/>
              <a:ahLst/>
              <a:cxnLst/>
              <a:rect l="l" t="t" r="r" b="b"/>
              <a:pathLst>
                <a:path w="7574" h="12146" extrusionOk="0">
                  <a:moveTo>
                    <a:pt x="4466" y="0"/>
                  </a:moveTo>
                  <a:lnTo>
                    <a:pt x="4205" y="274"/>
                  </a:lnTo>
                  <a:lnTo>
                    <a:pt x="3948" y="538"/>
                  </a:lnTo>
                  <a:lnTo>
                    <a:pt x="3682" y="802"/>
                  </a:lnTo>
                  <a:lnTo>
                    <a:pt x="3416" y="1047"/>
                  </a:lnTo>
                  <a:lnTo>
                    <a:pt x="3145" y="1291"/>
                  </a:lnTo>
                  <a:lnTo>
                    <a:pt x="2875" y="1526"/>
                  </a:lnTo>
                  <a:lnTo>
                    <a:pt x="2599" y="1741"/>
                  </a:lnTo>
                  <a:lnTo>
                    <a:pt x="2324" y="1956"/>
                  </a:lnTo>
                  <a:lnTo>
                    <a:pt x="2043" y="2171"/>
                  </a:lnTo>
                  <a:lnTo>
                    <a:pt x="1758" y="2367"/>
                  </a:lnTo>
                  <a:lnTo>
                    <a:pt x="1473" y="2553"/>
                  </a:lnTo>
                  <a:lnTo>
                    <a:pt x="1183" y="2738"/>
                  </a:lnTo>
                  <a:lnTo>
                    <a:pt x="894" y="2905"/>
                  </a:lnTo>
                  <a:lnTo>
                    <a:pt x="599" y="3071"/>
                  </a:lnTo>
                  <a:lnTo>
                    <a:pt x="300" y="3227"/>
                  </a:lnTo>
                  <a:lnTo>
                    <a:pt x="0" y="3374"/>
                  </a:lnTo>
                  <a:lnTo>
                    <a:pt x="195" y="3902"/>
                  </a:lnTo>
                  <a:lnTo>
                    <a:pt x="380" y="4430"/>
                  </a:lnTo>
                  <a:lnTo>
                    <a:pt x="566" y="4968"/>
                  </a:lnTo>
                  <a:lnTo>
                    <a:pt x="746" y="5506"/>
                  </a:lnTo>
                  <a:lnTo>
                    <a:pt x="927" y="6044"/>
                  </a:lnTo>
                  <a:lnTo>
                    <a:pt x="1103" y="6591"/>
                  </a:lnTo>
                  <a:lnTo>
                    <a:pt x="1274" y="7129"/>
                  </a:lnTo>
                  <a:lnTo>
                    <a:pt x="1445" y="7677"/>
                  </a:lnTo>
                  <a:lnTo>
                    <a:pt x="1777" y="8782"/>
                  </a:lnTo>
                  <a:lnTo>
                    <a:pt x="2096" y="9897"/>
                  </a:lnTo>
                  <a:lnTo>
                    <a:pt x="2409" y="11021"/>
                  </a:lnTo>
                  <a:lnTo>
                    <a:pt x="2718" y="12146"/>
                  </a:lnTo>
                  <a:lnTo>
                    <a:pt x="2875" y="11989"/>
                  </a:lnTo>
                  <a:lnTo>
                    <a:pt x="3031" y="11843"/>
                  </a:lnTo>
                  <a:lnTo>
                    <a:pt x="3198" y="11715"/>
                  </a:lnTo>
                  <a:lnTo>
                    <a:pt x="3364" y="11588"/>
                  </a:lnTo>
                  <a:lnTo>
                    <a:pt x="3530" y="11471"/>
                  </a:lnTo>
                  <a:lnTo>
                    <a:pt x="3701" y="11373"/>
                  </a:lnTo>
                  <a:lnTo>
                    <a:pt x="3872" y="11275"/>
                  </a:lnTo>
                  <a:lnTo>
                    <a:pt x="4048" y="11178"/>
                  </a:lnTo>
                  <a:lnTo>
                    <a:pt x="4395" y="11021"/>
                  </a:lnTo>
                  <a:lnTo>
                    <a:pt x="4742" y="10874"/>
                  </a:lnTo>
                  <a:lnTo>
                    <a:pt x="5416" y="10620"/>
                  </a:lnTo>
                  <a:lnTo>
                    <a:pt x="5687" y="10522"/>
                  </a:lnTo>
                  <a:lnTo>
                    <a:pt x="5953" y="10434"/>
                  </a:lnTo>
                  <a:lnTo>
                    <a:pt x="6224" y="10366"/>
                  </a:lnTo>
                  <a:lnTo>
                    <a:pt x="6490" y="10297"/>
                  </a:lnTo>
                  <a:lnTo>
                    <a:pt x="6761" y="10229"/>
                  </a:lnTo>
                  <a:lnTo>
                    <a:pt x="7032" y="10180"/>
                  </a:lnTo>
                  <a:lnTo>
                    <a:pt x="7303" y="10141"/>
                  </a:lnTo>
                  <a:lnTo>
                    <a:pt x="7573" y="10102"/>
                  </a:lnTo>
                  <a:lnTo>
                    <a:pt x="7417" y="9466"/>
                  </a:lnTo>
                  <a:lnTo>
                    <a:pt x="7250" y="8821"/>
                  </a:lnTo>
                  <a:lnTo>
                    <a:pt x="7079" y="8185"/>
                  </a:lnTo>
                  <a:lnTo>
                    <a:pt x="6908" y="7550"/>
                  </a:lnTo>
                  <a:lnTo>
                    <a:pt x="6728" y="6904"/>
                  </a:lnTo>
                  <a:lnTo>
                    <a:pt x="6547" y="6278"/>
                  </a:lnTo>
                  <a:lnTo>
                    <a:pt x="6362" y="5643"/>
                  </a:lnTo>
                  <a:lnTo>
                    <a:pt x="6167" y="5007"/>
                  </a:lnTo>
                  <a:lnTo>
                    <a:pt x="5972" y="4381"/>
                  </a:lnTo>
                  <a:lnTo>
                    <a:pt x="5773" y="3746"/>
                  </a:lnTo>
                  <a:lnTo>
                    <a:pt x="5568" y="3120"/>
                  </a:lnTo>
                  <a:lnTo>
                    <a:pt x="5355" y="2494"/>
                  </a:lnTo>
                  <a:lnTo>
                    <a:pt x="5141" y="1868"/>
                  </a:lnTo>
                  <a:lnTo>
                    <a:pt x="4922" y="1242"/>
                  </a:lnTo>
                  <a:lnTo>
                    <a:pt x="4694" y="616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4157500" y="-3387125"/>
              <a:ext cx="174150" cy="362575"/>
            </a:xfrm>
            <a:custGeom>
              <a:avLst/>
              <a:gdLst/>
              <a:ahLst/>
              <a:cxnLst/>
              <a:rect l="l" t="t" r="r" b="b"/>
              <a:pathLst>
                <a:path w="6966" h="14503" extrusionOk="0">
                  <a:moveTo>
                    <a:pt x="4704" y="0"/>
                  </a:moveTo>
                  <a:lnTo>
                    <a:pt x="4058" y="205"/>
                  </a:lnTo>
                  <a:lnTo>
                    <a:pt x="3740" y="323"/>
                  </a:lnTo>
                  <a:lnTo>
                    <a:pt x="3421" y="430"/>
                  </a:lnTo>
                  <a:lnTo>
                    <a:pt x="3103" y="558"/>
                  </a:lnTo>
                  <a:lnTo>
                    <a:pt x="2785" y="694"/>
                  </a:lnTo>
                  <a:lnTo>
                    <a:pt x="2467" y="841"/>
                  </a:lnTo>
                  <a:lnTo>
                    <a:pt x="2148" y="1007"/>
                  </a:lnTo>
                  <a:lnTo>
                    <a:pt x="2010" y="1086"/>
                  </a:lnTo>
                  <a:lnTo>
                    <a:pt x="1877" y="1164"/>
                  </a:lnTo>
                  <a:lnTo>
                    <a:pt x="1607" y="1340"/>
                  </a:lnTo>
                  <a:lnTo>
                    <a:pt x="1336" y="1526"/>
                  </a:lnTo>
                  <a:lnTo>
                    <a:pt x="1070" y="1721"/>
                  </a:lnTo>
                  <a:lnTo>
                    <a:pt x="804" y="1917"/>
                  </a:lnTo>
                  <a:lnTo>
                    <a:pt x="538" y="2112"/>
                  </a:lnTo>
                  <a:lnTo>
                    <a:pt x="272" y="2288"/>
                  </a:lnTo>
                  <a:lnTo>
                    <a:pt x="1" y="2455"/>
                  </a:lnTo>
                  <a:lnTo>
                    <a:pt x="181" y="3188"/>
                  </a:lnTo>
                  <a:lnTo>
                    <a:pt x="352" y="3921"/>
                  </a:lnTo>
                  <a:lnTo>
                    <a:pt x="519" y="4655"/>
                  </a:lnTo>
                  <a:lnTo>
                    <a:pt x="685" y="5398"/>
                  </a:lnTo>
                  <a:lnTo>
                    <a:pt x="842" y="6141"/>
                  </a:lnTo>
                  <a:lnTo>
                    <a:pt x="998" y="6884"/>
                  </a:lnTo>
                  <a:lnTo>
                    <a:pt x="1150" y="7637"/>
                  </a:lnTo>
                  <a:lnTo>
                    <a:pt x="1298" y="8390"/>
                  </a:lnTo>
                  <a:lnTo>
                    <a:pt x="1445" y="9143"/>
                  </a:lnTo>
                  <a:lnTo>
                    <a:pt x="1583" y="9896"/>
                  </a:lnTo>
                  <a:lnTo>
                    <a:pt x="1721" y="10659"/>
                  </a:lnTo>
                  <a:lnTo>
                    <a:pt x="1854" y="11422"/>
                  </a:lnTo>
                  <a:lnTo>
                    <a:pt x="1982" y="12185"/>
                  </a:lnTo>
                  <a:lnTo>
                    <a:pt x="2105" y="12957"/>
                  </a:lnTo>
                  <a:lnTo>
                    <a:pt x="2229" y="13730"/>
                  </a:lnTo>
                  <a:lnTo>
                    <a:pt x="2348" y="14502"/>
                  </a:lnTo>
                  <a:lnTo>
                    <a:pt x="2509" y="14424"/>
                  </a:lnTo>
                  <a:lnTo>
                    <a:pt x="2676" y="14355"/>
                  </a:lnTo>
                  <a:lnTo>
                    <a:pt x="3008" y="14248"/>
                  </a:lnTo>
                  <a:lnTo>
                    <a:pt x="3341" y="14140"/>
                  </a:lnTo>
                  <a:lnTo>
                    <a:pt x="3678" y="14062"/>
                  </a:lnTo>
                  <a:lnTo>
                    <a:pt x="4348" y="13906"/>
                  </a:lnTo>
                  <a:lnTo>
                    <a:pt x="4680" y="13827"/>
                  </a:lnTo>
                  <a:lnTo>
                    <a:pt x="5008" y="13739"/>
                  </a:lnTo>
                  <a:lnTo>
                    <a:pt x="5502" y="13583"/>
                  </a:lnTo>
                  <a:lnTo>
                    <a:pt x="5992" y="13436"/>
                  </a:lnTo>
                  <a:lnTo>
                    <a:pt x="6966" y="13162"/>
                  </a:lnTo>
                  <a:lnTo>
                    <a:pt x="6861" y="12331"/>
                  </a:lnTo>
                  <a:lnTo>
                    <a:pt x="6752" y="11490"/>
                  </a:lnTo>
                  <a:lnTo>
                    <a:pt x="6643" y="10659"/>
                  </a:lnTo>
                  <a:lnTo>
                    <a:pt x="6524" y="9828"/>
                  </a:lnTo>
                  <a:lnTo>
                    <a:pt x="6400" y="8997"/>
                  </a:lnTo>
                  <a:lnTo>
                    <a:pt x="6272" y="8175"/>
                  </a:lnTo>
                  <a:lnTo>
                    <a:pt x="6139" y="7344"/>
                  </a:lnTo>
                  <a:lnTo>
                    <a:pt x="6001" y="6523"/>
                  </a:lnTo>
                  <a:lnTo>
                    <a:pt x="5854" y="5701"/>
                  </a:lnTo>
                  <a:lnTo>
                    <a:pt x="5707" y="4880"/>
                  </a:lnTo>
                  <a:lnTo>
                    <a:pt x="5555" y="4058"/>
                  </a:lnTo>
                  <a:lnTo>
                    <a:pt x="5393" y="3247"/>
                  </a:lnTo>
                  <a:lnTo>
                    <a:pt x="5232" y="2435"/>
                  </a:lnTo>
                  <a:lnTo>
                    <a:pt x="5061" y="1623"/>
                  </a:lnTo>
                  <a:lnTo>
                    <a:pt x="4885" y="812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4225450" y="-3005525"/>
              <a:ext cx="135650" cy="326900"/>
            </a:xfrm>
            <a:custGeom>
              <a:avLst/>
              <a:gdLst/>
              <a:ahLst/>
              <a:cxnLst/>
              <a:rect l="l" t="t" r="r" b="b"/>
              <a:pathLst>
                <a:path w="5426" h="13076" extrusionOk="0">
                  <a:moveTo>
                    <a:pt x="4485" y="1"/>
                  </a:moveTo>
                  <a:lnTo>
                    <a:pt x="3939" y="294"/>
                  </a:lnTo>
                  <a:lnTo>
                    <a:pt x="3383" y="597"/>
                  </a:lnTo>
                  <a:lnTo>
                    <a:pt x="2822" y="881"/>
                  </a:lnTo>
                  <a:lnTo>
                    <a:pt x="2257" y="1155"/>
                  </a:lnTo>
                  <a:lnTo>
                    <a:pt x="1977" y="1292"/>
                  </a:lnTo>
                  <a:lnTo>
                    <a:pt x="1692" y="1409"/>
                  </a:lnTo>
                  <a:lnTo>
                    <a:pt x="1411" y="1526"/>
                  </a:lnTo>
                  <a:lnTo>
                    <a:pt x="1126" y="1644"/>
                  </a:lnTo>
                  <a:lnTo>
                    <a:pt x="846" y="1741"/>
                  </a:lnTo>
                  <a:lnTo>
                    <a:pt x="561" y="1829"/>
                  </a:lnTo>
                  <a:lnTo>
                    <a:pt x="281" y="1917"/>
                  </a:lnTo>
                  <a:lnTo>
                    <a:pt x="0" y="1986"/>
                  </a:lnTo>
                  <a:lnTo>
                    <a:pt x="171" y="3365"/>
                  </a:lnTo>
                  <a:lnTo>
                    <a:pt x="338" y="4734"/>
                  </a:lnTo>
                  <a:lnTo>
                    <a:pt x="490" y="6122"/>
                  </a:lnTo>
                  <a:lnTo>
                    <a:pt x="632" y="7501"/>
                  </a:lnTo>
                  <a:lnTo>
                    <a:pt x="765" y="8890"/>
                  </a:lnTo>
                  <a:lnTo>
                    <a:pt x="889" y="10288"/>
                  </a:lnTo>
                  <a:lnTo>
                    <a:pt x="998" y="11677"/>
                  </a:lnTo>
                  <a:lnTo>
                    <a:pt x="1098" y="13075"/>
                  </a:lnTo>
                  <a:lnTo>
                    <a:pt x="1364" y="12997"/>
                  </a:lnTo>
                  <a:lnTo>
                    <a:pt x="1630" y="12919"/>
                  </a:lnTo>
                  <a:lnTo>
                    <a:pt x="2171" y="12782"/>
                  </a:lnTo>
                  <a:lnTo>
                    <a:pt x="2708" y="12655"/>
                  </a:lnTo>
                  <a:lnTo>
                    <a:pt x="3255" y="12547"/>
                  </a:lnTo>
                  <a:lnTo>
                    <a:pt x="3796" y="12449"/>
                  </a:lnTo>
                  <a:lnTo>
                    <a:pt x="4343" y="12361"/>
                  </a:lnTo>
                  <a:lnTo>
                    <a:pt x="5426" y="12185"/>
                  </a:lnTo>
                  <a:lnTo>
                    <a:pt x="5350" y="10640"/>
                  </a:lnTo>
                  <a:lnTo>
                    <a:pt x="5260" y="9105"/>
                  </a:lnTo>
                  <a:lnTo>
                    <a:pt x="5160" y="7570"/>
                  </a:lnTo>
                  <a:lnTo>
                    <a:pt x="5046" y="6044"/>
                  </a:lnTo>
                  <a:lnTo>
                    <a:pt x="4989" y="5291"/>
                  </a:lnTo>
                  <a:lnTo>
                    <a:pt x="4922" y="4528"/>
                  </a:lnTo>
                  <a:lnTo>
                    <a:pt x="4861" y="3775"/>
                  </a:lnTo>
                  <a:lnTo>
                    <a:pt x="4789" y="3013"/>
                  </a:lnTo>
                  <a:lnTo>
                    <a:pt x="4718" y="2260"/>
                  </a:lnTo>
                  <a:lnTo>
                    <a:pt x="4647" y="1507"/>
                  </a:lnTo>
                  <a:lnTo>
                    <a:pt x="4566" y="754"/>
                  </a:lnTo>
                  <a:lnTo>
                    <a:pt x="44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4247425" y="-8100275"/>
              <a:ext cx="101800" cy="189975"/>
            </a:xfrm>
            <a:custGeom>
              <a:avLst/>
              <a:gdLst/>
              <a:ahLst/>
              <a:cxnLst/>
              <a:rect l="l" t="t" r="r" b="b"/>
              <a:pathLst>
                <a:path w="4072" h="7599" extrusionOk="0">
                  <a:moveTo>
                    <a:pt x="2081" y="1"/>
                  </a:moveTo>
                  <a:lnTo>
                    <a:pt x="2000" y="10"/>
                  </a:lnTo>
                  <a:lnTo>
                    <a:pt x="1920" y="30"/>
                  </a:lnTo>
                  <a:lnTo>
                    <a:pt x="1839" y="49"/>
                  </a:lnTo>
                  <a:lnTo>
                    <a:pt x="1758" y="79"/>
                  </a:lnTo>
                  <a:lnTo>
                    <a:pt x="1677" y="118"/>
                  </a:lnTo>
                  <a:lnTo>
                    <a:pt x="1601" y="157"/>
                  </a:lnTo>
                  <a:lnTo>
                    <a:pt x="1521" y="206"/>
                  </a:lnTo>
                  <a:lnTo>
                    <a:pt x="1445" y="265"/>
                  </a:lnTo>
                  <a:lnTo>
                    <a:pt x="1368" y="323"/>
                  </a:lnTo>
                  <a:lnTo>
                    <a:pt x="1216" y="470"/>
                  </a:lnTo>
                  <a:lnTo>
                    <a:pt x="1069" y="626"/>
                  </a:lnTo>
                  <a:lnTo>
                    <a:pt x="922" y="802"/>
                  </a:lnTo>
                  <a:lnTo>
                    <a:pt x="779" y="988"/>
                  </a:lnTo>
                  <a:lnTo>
                    <a:pt x="642" y="1184"/>
                  </a:lnTo>
                  <a:lnTo>
                    <a:pt x="504" y="1399"/>
                  </a:lnTo>
                  <a:lnTo>
                    <a:pt x="376" y="1614"/>
                  </a:lnTo>
                  <a:lnTo>
                    <a:pt x="247" y="1829"/>
                  </a:lnTo>
                  <a:lnTo>
                    <a:pt x="205" y="1907"/>
                  </a:lnTo>
                  <a:lnTo>
                    <a:pt x="167" y="1995"/>
                  </a:lnTo>
                  <a:lnTo>
                    <a:pt x="133" y="2093"/>
                  </a:lnTo>
                  <a:lnTo>
                    <a:pt x="105" y="2191"/>
                  </a:lnTo>
                  <a:lnTo>
                    <a:pt x="81" y="2299"/>
                  </a:lnTo>
                  <a:lnTo>
                    <a:pt x="57" y="2406"/>
                  </a:lnTo>
                  <a:lnTo>
                    <a:pt x="38" y="2514"/>
                  </a:lnTo>
                  <a:lnTo>
                    <a:pt x="24" y="2631"/>
                  </a:lnTo>
                  <a:lnTo>
                    <a:pt x="14" y="2739"/>
                  </a:lnTo>
                  <a:lnTo>
                    <a:pt x="5" y="2856"/>
                  </a:lnTo>
                  <a:lnTo>
                    <a:pt x="0" y="2973"/>
                  </a:lnTo>
                  <a:lnTo>
                    <a:pt x="0" y="3091"/>
                  </a:lnTo>
                  <a:lnTo>
                    <a:pt x="5" y="3208"/>
                  </a:lnTo>
                  <a:lnTo>
                    <a:pt x="10" y="3325"/>
                  </a:lnTo>
                  <a:lnTo>
                    <a:pt x="19" y="3443"/>
                  </a:lnTo>
                  <a:lnTo>
                    <a:pt x="33" y="3550"/>
                  </a:lnTo>
                  <a:lnTo>
                    <a:pt x="71" y="3814"/>
                  </a:lnTo>
                  <a:lnTo>
                    <a:pt x="119" y="4078"/>
                  </a:lnTo>
                  <a:lnTo>
                    <a:pt x="176" y="4333"/>
                  </a:lnTo>
                  <a:lnTo>
                    <a:pt x="238" y="4597"/>
                  </a:lnTo>
                  <a:lnTo>
                    <a:pt x="304" y="4851"/>
                  </a:lnTo>
                  <a:lnTo>
                    <a:pt x="380" y="5095"/>
                  </a:lnTo>
                  <a:lnTo>
                    <a:pt x="466" y="5340"/>
                  </a:lnTo>
                  <a:lnTo>
                    <a:pt x="551" y="5574"/>
                  </a:lnTo>
                  <a:lnTo>
                    <a:pt x="646" y="5799"/>
                  </a:lnTo>
                  <a:lnTo>
                    <a:pt x="746" y="6015"/>
                  </a:lnTo>
                  <a:lnTo>
                    <a:pt x="851" y="6220"/>
                  </a:lnTo>
                  <a:lnTo>
                    <a:pt x="960" y="6425"/>
                  </a:lnTo>
                  <a:lnTo>
                    <a:pt x="1074" y="6601"/>
                  </a:lnTo>
                  <a:lnTo>
                    <a:pt x="1188" y="6777"/>
                  </a:lnTo>
                  <a:lnTo>
                    <a:pt x="1311" y="6934"/>
                  </a:lnTo>
                  <a:lnTo>
                    <a:pt x="1430" y="7080"/>
                  </a:lnTo>
                  <a:lnTo>
                    <a:pt x="1559" y="7208"/>
                  </a:lnTo>
                  <a:lnTo>
                    <a:pt x="1687" y="7315"/>
                  </a:lnTo>
                  <a:lnTo>
                    <a:pt x="1815" y="7413"/>
                  </a:lnTo>
                  <a:lnTo>
                    <a:pt x="1948" y="7491"/>
                  </a:lnTo>
                  <a:lnTo>
                    <a:pt x="2081" y="7550"/>
                  </a:lnTo>
                  <a:lnTo>
                    <a:pt x="2214" y="7579"/>
                  </a:lnTo>
                  <a:lnTo>
                    <a:pt x="2347" y="7599"/>
                  </a:lnTo>
                  <a:lnTo>
                    <a:pt x="2480" y="7589"/>
                  </a:lnTo>
                  <a:lnTo>
                    <a:pt x="2547" y="7579"/>
                  </a:lnTo>
                  <a:lnTo>
                    <a:pt x="2618" y="7560"/>
                  </a:lnTo>
                  <a:lnTo>
                    <a:pt x="2685" y="7540"/>
                  </a:lnTo>
                  <a:lnTo>
                    <a:pt x="2751" y="7511"/>
                  </a:lnTo>
                  <a:lnTo>
                    <a:pt x="2818" y="7472"/>
                  </a:lnTo>
                  <a:lnTo>
                    <a:pt x="2879" y="7423"/>
                  </a:lnTo>
                  <a:lnTo>
                    <a:pt x="2946" y="7374"/>
                  </a:lnTo>
                  <a:lnTo>
                    <a:pt x="3012" y="7325"/>
                  </a:lnTo>
                  <a:lnTo>
                    <a:pt x="3079" y="7256"/>
                  </a:lnTo>
                  <a:lnTo>
                    <a:pt x="3141" y="7188"/>
                  </a:lnTo>
                  <a:lnTo>
                    <a:pt x="3207" y="7120"/>
                  </a:lnTo>
                  <a:lnTo>
                    <a:pt x="3269" y="7032"/>
                  </a:lnTo>
                  <a:lnTo>
                    <a:pt x="3331" y="6944"/>
                  </a:lnTo>
                  <a:lnTo>
                    <a:pt x="3392" y="6846"/>
                  </a:lnTo>
                  <a:lnTo>
                    <a:pt x="3454" y="6738"/>
                  </a:lnTo>
                  <a:lnTo>
                    <a:pt x="3516" y="6631"/>
                  </a:lnTo>
                  <a:lnTo>
                    <a:pt x="3582" y="6484"/>
                  </a:lnTo>
                  <a:lnTo>
                    <a:pt x="3649" y="6337"/>
                  </a:lnTo>
                  <a:lnTo>
                    <a:pt x="3706" y="6191"/>
                  </a:lnTo>
                  <a:lnTo>
                    <a:pt x="3763" y="6034"/>
                  </a:lnTo>
                  <a:lnTo>
                    <a:pt x="3815" y="5868"/>
                  </a:lnTo>
                  <a:lnTo>
                    <a:pt x="3858" y="5702"/>
                  </a:lnTo>
                  <a:lnTo>
                    <a:pt x="3901" y="5526"/>
                  </a:lnTo>
                  <a:lnTo>
                    <a:pt x="3939" y="5350"/>
                  </a:lnTo>
                  <a:lnTo>
                    <a:pt x="3972" y="5164"/>
                  </a:lnTo>
                  <a:lnTo>
                    <a:pt x="4001" y="4988"/>
                  </a:lnTo>
                  <a:lnTo>
                    <a:pt x="4024" y="4802"/>
                  </a:lnTo>
                  <a:lnTo>
                    <a:pt x="4043" y="4616"/>
                  </a:lnTo>
                  <a:lnTo>
                    <a:pt x="4058" y="4430"/>
                  </a:lnTo>
                  <a:lnTo>
                    <a:pt x="4067" y="4235"/>
                  </a:lnTo>
                  <a:lnTo>
                    <a:pt x="4072" y="4049"/>
                  </a:lnTo>
                  <a:lnTo>
                    <a:pt x="4072" y="3863"/>
                  </a:lnTo>
                  <a:lnTo>
                    <a:pt x="4072" y="3677"/>
                  </a:lnTo>
                  <a:lnTo>
                    <a:pt x="4062" y="3492"/>
                  </a:lnTo>
                  <a:lnTo>
                    <a:pt x="4048" y="3306"/>
                  </a:lnTo>
                  <a:lnTo>
                    <a:pt x="4029" y="3120"/>
                  </a:lnTo>
                  <a:lnTo>
                    <a:pt x="4010" y="2944"/>
                  </a:lnTo>
                  <a:lnTo>
                    <a:pt x="3982" y="2768"/>
                  </a:lnTo>
                  <a:lnTo>
                    <a:pt x="3948" y="2602"/>
                  </a:lnTo>
                  <a:lnTo>
                    <a:pt x="3910" y="2435"/>
                  </a:lnTo>
                  <a:lnTo>
                    <a:pt x="3872" y="2269"/>
                  </a:lnTo>
                  <a:lnTo>
                    <a:pt x="3825" y="2123"/>
                  </a:lnTo>
                  <a:lnTo>
                    <a:pt x="3772" y="1966"/>
                  </a:lnTo>
                  <a:lnTo>
                    <a:pt x="3720" y="1829"/>
                  </a:lnTo>
                  <a:lnTo>
                    <a:pt x="3658" y="1692"/>
                  </a:lnTo>
                  <a:lnTo>
                    <a:pt x="3592" y="1565"/>
                  </a:lnTo>
                  <a:lnTo>
                    <a:pt x="3525" y="1448"/>
                  </a:lnTo>
                  <a:lnTo>
                    <a:pt x="3449" y="1340"/>
                  </a:lnTo>
                  <a:lnTo>
                    <a:pt x="3378" y="1164"/>
                  </a:lnTo>
                  <a:lnTo>
                    <a:pt x="3293" y="988"/>
                  </a:lnTo>
                  <a:lnTo>
                    <a:pt x="3202" y="822"/>
                  </a:lnTo>
                  <a:lnTo>
                    <a:pt x="3107" y="675"/>
                  </a:lnTo>
                  <a:lnTo>
                    <a:pt x="3008" y="538"/>
                  </a:lnTo>
                  <a:lnTo>
                    <a:pt x="2898" y="411"/>
                  </a:lnTo>
                  <a:lnTo>
                    <a:pt x="2784" y="294"/>
                  </a:lnTo>
                  <a:lnTo>
                    <a:pt x="2670" y="196"/>
                  </a:lnTo>
                  <a:lnTo>
                    <a:pt x="2585" y="137"/>
                  </a:lnTo>
                  <a:lnTo>
                    <a:pt x="2499" y="89"/>
                  </a:lnTo>
                  <a:lnTo>
                    <a:pt x="2414" y="59"/>
                  </a:lnTo>
                  <a:lnTo>
                    <a:pt x="2328" y="30"/>
                  </a:lnTo>
                  <a:lnTo>
                    <a:pt x="2247" y="10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4232700" y="-2011500"/>
              <a:ext cx="141350" cy="295600"/>
            </a:xfrm>
            <a:custGeom>
              <a:avLst/>
              <a:gdLst/>
              <a:ahLst/>
              <a:cxnLst/>
              <a:rect l="l" t="t" r="r" b="b"/>
              <a:pathLst>
                <a:path w="5654" h="11824" extrusionOk="0">
                  <a:moveTo>
                    <a:pt x="5587" y="0"/>
                  </a:moveTo>
                  <a:lnTo>
                    <a:pt x="5297" y="157"/>
                  </a:lnTo>
                  <a:lnTo>
                    <a:pt x="5003" y="304"/>
                  </a:lnTo>
                  <a:lnTo>
                    <a:pt x="4713" y="431"/>
                  </a:lnTo>
                  <a:lnTo>
                    <a:pt x="4418" y="548"/>
                  </a:lnTo>
                  <a:lnTo>
                    <a:pt x="4119" y="656"/>
                  </a:lnTo>
                  <a:lnTo>
                    <a:pt x="3825" y="744"/>
                  </a:lnTo>
                  <a:lnTo>
                    <a:pt x="3530" y="832"/>
                  </a:lnTo>
                  <a:lnTo>
                    <a:pt x="3231" y="890"/>
                  </a:lnTo>
                  <a:lnTo>
                    <a:pt x="2931" y="949"/>
                  </a:lnTo>
                  <a:lnTo>
                    <a:pt x="2632" y="988"/>
                  </a:lnTo>
                  <a:lnTo>
                    <a:pt x="2333" y="1017"/>
                  </a:lnTo>
                  <a:lnTo>
                    <a:pt x="2034" y="1027"/>
                  </a:lnTo>
                  <a:lnTo>
                    <a:pt x="1734" y="1027"/>
                  </a:lnTo>
                  <a:lnTo>
                    <a:pt x="1435" y="1017"/>
                  </a:lnTo>
                  <a:lnTo>
                    <a:pt x="1136" y="988"/>
                  </a:lnTo>
                  <a:lnTo>
                    <a:pt x="836" y="949"/>
                  </a:lnTo>
                  <a:lnTo>
                    <a:pt x="751" y="2318"/>
                  </a:lnTo>
                  <a:lnTo>
                    <a:pt x="665" y="3687"/>
                  </a:lnTo>
                  <a:lnTo>
                    <a:pt x="570" y="5046"/>
                  </a:lnTo>
                  <a:lnTo>
                    <a:pt x="470" y="6406"/>
                  </a:lnTo>
                  <a:lnTo>
                    <a:pt x="366" y="7765"/>
                  </a:lnTo>
                  <a:lnTo>
                    <a:pt x="252" y="9124"/>
                  </a:lnTo>
                  <a:lnTo>
                    <a:pt x="128" y="10474"/>
                  </a:lnTo>
                  <a:lnTo>
                    <a:pt x="0" y="11823"/>
                  </a:lnTo>
                  <a:lnTo>
                    <a:pt x="342" y="11579"/>
                  </a:lnTo>
                  <a:lnTo>
                    <a:pt x="684" y="11354"/>
                  </a:lnTo>
                  <a:lnTo>
                    <a:pt x="1026" y="11139"/>
                  </a:lnTo>
                  <a:lnTo>
                    <a:pt x="1378" y="10943"/>
                  </a:lnTo>
                  <a:lnTo>
                    <a:pt x="1729" y="10757"/>
                  </a:lnTo>
                  <a:lnTo>
                    <a:pt x="2081" y="10591"/>
                  </a:lnTo>
                  <a:lnTo>
                    <a:pt x="2437" y="10434"/>
                  </a:lnTo>
                  <a:lnTo>
                    <a:pt x="2794" y="10288"/>
                  </a:lnTo>
                  <a:lnTo>
                    <a:pt x="3150" y="10161"/>
                  </a:lnTo>
                  <a:lnTo>
                    <a:pt x="3506" y="10043"/>
                  </a:lnTo>
                  <a:lnTo>
                    <a:pt x="3867" y="9936"/>
                  </a:lnTo>
                  <a:lnTo>
                    <a:pt x="4224" y="9848"/>
                  </a:lnTo>
                  <a:lnTo>
                    <a:pt x="4585" y="9760"/>
                  </a:lnTo>
                  <a:lnTo>
                    <a:pt x="4941" y="9691"/>
                  </a:lnTo>
                  <a:lnTo>
                    <a:pt x="5297" y="9633"/>
                  </a:lnTo>
                  <a:lnTo>
                    <a:pt x="5654" y="9593"/>
                  </a:lnTo>
                  <a:lnTo>
                    <a:pt x="5630" y="7188"/>
                  </a:lnTo>
                  <a:lnTo>
                    <a:pt x="5611" y="4782"/>
                  </a:lnTo>
                  <a:lnTo>
                    <a:pt x="5597" y="2386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4256575" y="-2301200"/>
              <a:ext cx="115450" cy="257950"/>
            </a:xfrm>
            <a:custGeom>
              <a:avLst/>
              <a:gdLst/>
              <a:ahLst/>
              <a:cxnLst/>
              <a:rect l="l" t="t" r="r" b="b"/>
              <a:pathLst>
                <a:path w="4618" h="10318" extrusionOk="0">
                  <a:moveTo>
                    <a:pt x="4580" y="1"/>
                  </a:moveTo>
                  <a:lnTo>
                    <a:pt x="4043" y="89"/>
                  </a:lnTo>
                  <a:lnTo>
                    <a:pt x="3501" y="157"/>
                  </a:lnTo>
                  <a:lnTo>
                    <a:pt x="2960" y="225"/>
                  </a:lnTo>
                  <a:lnTo>
                    <a:pt x="2418" y="274"/>
                  </a:lnTo>
                  <a:lnTo>
                    <a:pt x="2147" y="284"/>
                  </a:lnTo>
                  <a:lnTo>
                    <a:pt x="1877" y="294"/>
                  </a:lnTo>
                  <a:lnTo>
                    <a:pt x="1606" y="294"/>
                  </a:lnTo>
                  <a:lnTo>
                    <a:pt x="1335" y="284"/>
                  </a:lnTo>
                  <a:lnTo>
                    <a:pt x="1064" y="274"/>
                  </a:lnTo>
                  <a:lnTo>
                    <a:pt x="798" y="245"/>
                  </a:lnTo>
                  <a:lnTo>
                    <a:pt x="527" y="216"/>
                  </a:lnTo>
                  <a:lnTo>
                    <a:pt x="261" y="167"/>
                  </a:lnTo>
                  <a:lnTo>
                    <a:pt x="257" y="1428"/>
                  </a:lnTo>
                  <a:lnTo>
                    <a:pt x="238" y="2680"/>
                  </a:lnTo>
                  <a:lnTo>
                    <a:pt x="214" y="3941"/>
                  </a:lnTo>
                  <a:lnTo>
                    <a:pt x="185" y="5193"/>
                  </a:lnTo>
                  <a:lnTo>
                    <a:pt x="147" y="6445"/>
                  </a:lnTo>
                  <a:lnTo>
                    <a:pt x="105" y="7696"/>
                  </a:lnTo>
                  <a:lnTo>
                    <a:pt x="57" y="8948"/>
                  </a:lnTo>
                  <a:lnTo>
                    <a:pt x="0" y="10200"/>
                  </a:lnTo>
                  <a:lnTo>
                    <a:pt x="290" y="10229"/>
                  </a:lnTo>
                  <a:lnTo>
                    <a:pt x="580" y="10268"/>
                  </a:lnTo>
                  <a:lnTo>
                    <a:pt x="869" y="10288"/>
                  </a:lnTo>
                  <a:lnTo>
                    <a:pt x="1155" y="10307"/>
                  </a:lnTo>
                  <a:lnTo>
                    <a:pt x="1444" y="10317"/>
                  </a:lnTo>
                  <a:lnTo>
                    <a:pt x="2019" y="10317"/>
                  </a:lnTo>
                  <a:lnTo>
                    <a:pt x="2309" y="10307"/>
                  </a:lnTo>
                  <a:lnTo>
                    <a:pt x="2599" y="10288"/>
                  </a:lnTo>
                  <a:lnTo>
                    <a:pt x="2884" y="10268"/>
                  </a:lnTo>
                  <a:lnTo>
                    <a:pt x="3174" y="10239"/>
                  </a:lnTo>
                  <a:lnTo>
                    <a:pt x="3463" y="10200"/>
                  </a:lnTo>
                  <a:lnTo>
                    <a:pt x="3749" y="10161"/>
                  </a:lnTo>
                  <a:lnTo>
                    <a:pt x="4038" y="10112"/>
                  </a:lnTo>
                  <a:lnTo>
                    <a:pt x="4618" y="10004"/>
                  </a:lnTo>
                  <a:lnTo>
                    <a:pt x="4618" y="7491"/>
                  </a:lnTo>
                  <a:lnTo>
                    <a:pt x="4608" y="4998"/>
                  </a:lnTo>
                  <a:lnTo>
                    <a:pt x="4599" y="2494"/>
                  </a:lnTo>
                  <a:lnTo>
                    <a:pt x="458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4256200" y="-2654700"/>
              <a:ext cx="114525" cy="309275"/>
            </a:xfrm>
            <a:custGeom>
              <a:avLst/>
              <a:gdLst/>
              <a:ahLst/>
              <a:cxnLst/>
              <a:rect l="l" t="t" r="r" b="b"/>
              <a:pathLst>
                <a:path w="4581" h="12371" extrusionOk="0">
                  <a:moveTo>
                    <a:pt x="4277" y="0"/>
                  </a:moveTo>
                  <a:lnTo>
                    <a:pt x="3212" y="431"/>
                  </a:lnTo>
                  <a:lnTo>
                    <a:pt x="2680" y="636"/>
                  </a:lnTo>
                  <a:lnTo>
                    <a:pt x="2143" y="841"/>
                  </a:lnTo>
                  <a:lnTo>
                    <a:pt x="1607" y="1037"/>
                  </a:lnTo>
                  <a:lnTo>
                    <a:pt x="1075" y="1203"/>
                  </a:lnTo>
                  <a:lnTo>
                    <a:pt x="538" y="1369"/>
                  </a:lnTo>
                  <a:lnTo>
                    <a:pt x="267" y="1438"/>
                  </a:lnTo>
                  <a:lnTo>
                    <a:pt x="1" y="1497"/>
                  </a:lnTo>
                  <a:lnTo>
                    <a:pt x="67" y="2826"/>
                  </a:lnTo>
                  <a:lnTo>
                    <a:pt x="124" y="4166"/>
                  </a:lnTo>
                  <a:lnTo>
                    <a:pt x="172" y="5496"/>
                  </a:lnTo>
                  <a:lnTo>
                    <a:pt x="215" y="6836"/>
                  </a:lnTo>
                  <a:lnTo>
                    <a:pt x="248" y="8175"/>
                  </a:lnTo>
                  <a:lnTo>
                    <a:pt x="272" y="9515"/>
                  </a:lnTo>
                  <a:lnTo>
                    <a:pt x="286" y="10865"/>
                  </a:lnTo>
                  <a:lnTo>
                    <a:pt x="291" y="12204"/>
                  </a:lnTo>
                  <a:lnTo>
                    <a:pt x="557" y="12165"/>
                  </a:lnTo>
                  <a:lnTo>
                    <a:pt x="823" y="12136"/>
                  </a:lnTo>
                  <a:lnTo>
                    <a:pt x="1084" y="12116"/>
                  </a:lnTo>
                  <a:lnTo>
                    <a:pt x="1355" y="12107"/>
                  </a:lnTo>
                  <a:lnTo>
                    <a:pt x="1621" y="12097"/>
                  </a:lnTo>
                  <a:lnTo>
                    <a:pt x="1887" y="12107"/>
                  </a:lnTo>
                  <a:lnTo>
                    <a:pt x="2158" y="12116"/>
                  </a:lnTo>
                  <a:lnTo>
                    <a:pt x="2429" y="12126"/>
                  </a:lnTo>
                  <a:lnTo>
                    <a:pt x="2965" y="12175"/>
                  </a:lnTo>
                  <a:lnTo>
                    <a:pt x="3507" y="12234"/>
                  </a:lnTo>
                  <a:lnTo>
                    <a:pt x="4581" y="12371"/>
                  </a:lnTo>
                  <a:lnTo>
                    <a:pt x="4562" y="10816"/>
                  </a:lnTo>
                  <a:lnTo>
                    <a:pt x="4538" y="9251"/>
                  </a:lnTo>
                  <a:lnTo>
                    <a:pt x="4509" y="7706"/>
                  </a:lnTo>
                  <a:lnTo>
                    <a:pt x="4476" y="6151"/>
                  </a:lnTo>
                  <a:lnTo>
                    <a:pt x="4433" y="4616"/>
                  </a:lnTo>
                  <a:lnTo>
                    <a:pt x="4391" y="3071"/>
                  </a:lnTo>
                  <a:lnTo>
                    <a:pt x="4338" y="1536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4416075" y="-3803475"/>
              <a:ext cx="395900" cy="477725"/>
            </a:xfrm>
            <a:custGeom>
              <a:avLst/>
              <a:gdLst/>
              <a:ahLst/>
              <a:cxnLst/>
              <a:rect l="l" t="t" r="r" b="b"/>
              <a:pathLst>
                <a:path w="15836" h="19109" extrusionOk="0">
                  <a:moveTo>
                    <a:pt x="8338" y="1"/>
                  </a:moveTo>
                  <a:lnTo>
                    <a:pt x="8139" y="11"/>
                  </a:lnTo>
                  <a:lnTo>
                    <a:pt x="7944" y="30"/>
                  </a:lnTo>
                  <a:lnTo>
                    <a:pt x="7745" y="69"/>
                  </a:lnTo>
                  <a:lnTo>
                    <a:pt x="7550" y="108"/>
                  </a:lnTo>
                  <a:lnTo>
                    <a:pt x="7360" y="167"/>
                  </a:lnTo>
                  <a:lnTo>
                    <a:pt x="7165" y="236"/>
                  </a:lnTo>
                  <a:lnTo>
                    <a:pt x="6975" y="304"/>
                  </a:lnTo>
                  <a:lnTo>
                    <a:pt x="6785" y="392"/>
                  </a:lnTo>
                  <a:lnTo>
                    <a:pt x="6600" y="490"/>
                  </a:lnTo>
                  <a:lnTo>
                    <a:pt x="6410" y="597"/>
                  </a:lnTo>
                  <a:lnTo>
                    <a:pt x="6229" y="715"/>
                  </a:lnTo>
                  <a:lnTo>
                    <a:pt x="6044" y="832"/>
                  </a:lnTo>
                  <a:lnTo>
                    <a:pt x="5863" y="969"/>
                  </a:lnTo>
                  <a:lnTo>
                    <a:pt x="5683" y="1116"/>
                  </a:lnTo>
                  <a:lnTo>
                    <a:pt x="5502" y="1262"/>
                  </a:lnTo>
                  <a:lnTo>
                    <a:pt x="5326" y="1429"/>
                  </a:lnTo>
                  <a:lnTo>
                    <a:pt x="5151" y="1595"/>
                  </a:lnTo>
                  <a:lnTo>
                    <a:pt x="4980" y="1771"/>
                  </a:lnTo>
                  <a:lnTo>
                    <a:pt x="4809" y="1957"/>
                  </a:lnTo>
                  <a:lnTo>
                    <a:pt x="4642" y="2152"/>
                  </a:lnTo>
                  <a:lnTo>
                    <a:pt x="4471" y="2358"/>
                  </a:lnTo>
                  <a:lnTo>
                    <a:pt x="4310" y="2563"/>
                  </a:lnTo>
                  <a:lnTo>
                    <a:pt x="4143" y="2788"/>
                  </a:lnTo>
                  <a:lnTo>
                    <a:pt x="3987" y="3013"/>
                  </a:lnTo>
                  <a:lnTo>
                    <a:pt x="3825" y="3247"/>
                  </a:lnTo>
                  <a:lnTo>
                    <a:pt x="3668" y="3482"/>
                  </a:lnTo>
                  <a:lnTo>
                    <a:pt x="3516" y="3736"/>
                  </a:lnTo>
                  <a:lnTo>
                    <a:pt x="3364" y="3991"/>
                  </a:lnTo>
                  <a:lnTo>
                    <a:pt x="3212" y="4255"/>
                  </a:lnTo>
                  <a:lnTo>
                    <a:pt x="3065" y="4519"/>
                  </a:lnTo>
                  <a:lnTo>
                    <a:pt x="2922" y="4792"/>
                  </a:lnTo>
                  <a:lnTo>
                    <a:pt x="2775" y="5076"/>
                  </a:lnTo>
                  <a:lnTo>
                    <a:pt x="2637" y="5360"/>
                  </a:lnTo>
                  <a:lnTo>
                    <a:pt x="2500" y="5653"/>
                  </a:lnTo>
                  <a:lnTo>
                    <a:pt x="2362" y="5956"/>
                  </a:lnTo>
                  <a:lnTo>
                    <a:pt x="2234" y="6259"/>
                  </a:lnTo>
                  <a:lnTo>
                    <a:pt x="2100" y="6572"/>
                  </a:lnTo>
                  <a:lnTo>
                    <a:pt x="1972" y="6885"/>
                  </a:lnTo>
                  <a:lnTo>
                    <a:pt x="1849" y="7208"/>
                  </a:lnTo>
                  <a:lnTo>
                    <a:pt x="1725" y="7530"/>
                  </a:lnTo>
                  <a:lnTo>
                    <a:pt x="1606" y="7863"/>
                  </a:lnTo>
                  <a:lnTo>
                    <a:pt x="1492" y="8195"/>
                  </a:lnTo>
                  <a:lnTo>
                    <a:pt x="1378" y="8538"/>
                  </a:lnTo>
                  <a:lnTo>
                    <a:pt x="1269" y="8880"/>
                  </a:lnTo>
                  <a:lnTo>
                    <a:pt x="1160" y="9232"/>
                  </a:lnTo>
                  <a:lnTo>
                    <a:pt x="1055" y="9584"/>
                  </a:lnTo>
                  <a:lnTo>
                    <a:pt x="956" y="9946"/>
                  </a:lnTo>
                  <a:lnTo>
                    <a:pt x="856" y="10308"/>
                  </a:lnTo>
                  <a:lnTo>
                    <a:pt x="761" y="10669"/>
                  </a:lnTo>
                  <a:lnTo>
                    <a:pt x="666" y="11041"/>
                  </a:lnTo>
                  <a:lnTo>
                    <a:pt x="580" y="11413"/>
                  </a:lnTo>
                  <a:lnTo>
                    <a:pt x="495" y="11784"/>
                  </a:lnTo>
                  <a:lnTo>
                    <a:pt x="409" y="12166"/>
                  </a:lnTo>
                  <a:lnTo>
                    <a:pt x="333" y="12537"/>
                  </a:lnTo>
                  <a:lnTo>
                    <a:pt x="305" y="12674"/>
                  </a:lnTo>
                  <a:lnTo>
                    <a:pt x="271" y="12791"/>
                  </a:lnTo>
                  <a:lnTo>
                    <a:pt x="233" y="12899"/>
                  </a:lnTo>
                  <a:lnTo>
                    <a:pt x="191" y="12997"/>
                  </a:lnTo>
                  <a:lnTo>
                    <a:pt x="148" y="13095"/>
                  </a:lnTo>
                  <a:lnTo>
                    <a:pt x="100" y="13173"/>
                  </a:lnTo>
                  <a:lnTo>
                    <a:pt x="48" y="13261"/>
                  </a:lnTo>
                  <a:lnTo>
                    <a:pt x="1" y="13329"/>
                  </a:lnTo>
                  <a:lnTo>
                    <a:pt x="490" y="13398"/>
                  </a:lnTo>
                  <a:lnTo>
                    <a:pt x="984" y="13486"/>
                  </a:lnTo>
                  <a:lnTo>
                    <a:pt x="1478" y="13574"/>
                  </a:lnTo>
                  <a:lnTo>
                    <a:pt x="1972" y="13672"/>
                  </a:lnTo>
                  <a:lnTo>
                    <a:pt x="2466" y="13789"/>
                  </a:lnTo>
                  <a:lnTo>
                    <a:pt x="2965" y="13906"/>
                  </a:lnTo>
                  <a:lnTo>
                    <a:pt x="3459" y="14033"/>
                  </a:lnTo>
                  <a:lnTo>
                    <a:pt x="3958" y="14170"/>
                  </a:lnTo>
                  <a:lnTo>
                    <a:pt x="4457" y="14317"/>
                  </a:lnTo>
                  <a:lnTo>
                    <a:pt x="4956" y="14473"/>
                  </a:lnTo>
                  <a:lnTo>
                    <a:pt x="5455" y="14640"/>
                  </a:lnTo>
                  <a:lnTo>
                    <a:pt x="5953" y="14806"/>
                  </a:lnTo>
                  <a:lnTo>
                    <a:pt x="6452" y="14982"/>
                  </a:lnTo>
                  <a:lnTo>
                    <a:pt x="6951" y="15168"/>
                  </a:lnTo>
                  <a:lnTo>
                    <a:pt x="7949" y="15549"/>
                  </a:lnTo>
                  <a:lnTo>
                    <a:pt x="8947" y="15950"/>
                  </a:lnTo>
                  <a:lnTo>
                    <a:pt x="9940" y="16371"/>
                  </a:lnTo>
                  <a:lnTo>
                    <a:pt x="10928" y="16811"/>
                  </a:lnTo>
                  <a:lnTo>
                    <a:pt x="11911" y="17260"/>
                  </a:lnTo>
                  <a:lnTo>
                    <a:pt x="12890" y="17710"/>
                  </a:lnTo>
                  <a:lnTo>
                    <a:pt x="13864" y="18180"/>
                  </a:lnTo>
                  <a:lnTo>
                    <a:pt x="15783" y="19109"/>
                  </a:lnTo>
                  <a:lnTo>
                    <a:pt x="15812" y="18336"/>
                  </a:lnTo>
                  <a:lnTo>
                    <a:pt x="15831" y="17554"/>
                  </a:lnTo>
                  <a:lnTo>
                    <a:pt x="15835" y="16791"/>
                  </a:lnTo>
                  <a:lnTo>
                    <a:pt x="15831" y="16018"/>
                  </a:lnTo>
                  <a:lnTo>
                    <a:pt x="15816" y="15266"/>
                  </a:lnTo>
                  <a:lnTo>
                    <a:pt x="15807" y="14884"/>
                  </a:lnTo>
                  <a:lnTo>
                    <a:pt x="15793" y="14513"/>
                  </a:lnTo>
                  <a:lnTo>
                    <a:pt x="15774" y="14141"/>
                  </a:lnTo>
                  <a:lnTo>
                    <a:pt x="15755" y="13769"/>
                  </a:lnTo>
                  <a:lnTo>
                    <a:pt x="15731" y="13398"/>
                  </a:lnTo>
                  <a:lnTo>
                    <a:pt x="15707" y="13036"/>
                  </a:lnTo>
                  <a:lnTo>
                    <a:pt x="15674" y="12664"/>
                  </a:lnTo>
                  <a:lnTo>
                    <a:pt x="15645" y="12303"/>
                  </a:lnTo>
                  <a:lnTo>
                    <a:pt x="15607" y="11951"/>
                  </a:lnTo>
                  <a:lnTo>
                    <a:pt x="15569" y="11589"/>
                  </a:lnTo>
                  <a:lnTo>
                    <a:pt x="15527" y="11237"/>
                  </a:lnTo>
                  <a:lnTo>
                    <a:pt x="15484" y="10894"/>
                  </a:lnTo>
                  <a:lnTo>
                    <a:pt x="15436" y="10542"/>
                  </a:lnTo>
                  <a:lnTo>
                    <a:pt x="15384" y="10200"/>
                  </a:lnTo>
                  <a:lnTo>
                    <a:pt x="15332" y="9858"/>
                  </a:lnTo>
                  <a:lnTo>
                    <a:pt x="15275" y="9525"/>
                  </a:lnTo>
                  <a:lnTo>
                    <a:pt x="15213" y="9193"/>
                  </a:lnTo>
                  <a:lnTo>
                    <a:pt x="15147" y="8860"/>
                  </a:lnTo>
                  <a:lnTo>
                    <a:pt x="15080" y="8538"/>
                  </a:lnTo>
                  <a:lnTo>
                    <a:pt x="15009" y="8215"/>
                  </a:lnTo>
                  <a:lnTo>
                    <a:pt x="14938" y="7902"/>
                  </a:lnTo>
                  <a:lnTo>
                    <a:pt x="14857" y="7589"/>
                  </a:lnTo>
                  <a:lnTo>
                    <a:pt x="14776" y="7276"/>
                  </a:lnTo>
                  <a:lnTo>
                    <a:pt x="14690" y="6973"/>
                  </a:lnTo>
                  <a:lnTo>
                    <a:pt x="14605" y="6680"/>
                  </a:lnTo>
                  <a:lnTo>
                    <a:pt x="14515" y="6386"/>
                  </a:lnTo>
                  <a:lnTo>
                    <a:pt x="14420" y="6093"/>
                  </a:lnTo>
                  <a:lnTo>
                    <a:pt x="14320" y="5809"/>
                  </a:lnTo>
                  <a:lnTo>
                    <a:pt x="14215" y="5526"/>
                  </a:lnTo>
                  <a:lnTo>
                    <a:pt x="14111" y="5252"/>
                  </a:lnTo>
                  <a:lnTo>
                    <a:pt x="14002" y="4988"/>
                  </a:lnTo>
                  <a:lnTo>
                    <a:pt x="13888" y="4724"/>
                  </a:lnTo>
                  <a:lnTo>
                    <a:pt x="13769" y="4460"/>
                  </a:lnTo>
                  <a:lnTo>
                    <a:pt x="13645" y="4215"/>
                  </a:lnTo>
                  <a:lnTo>
                    <a:pt x="13522" y="3961"/>
                  </a:lnTo>
                  <a:lnTo>
                    <a:pt x="13393" y="3727"/>
                  </a:lnTo>
                  <a:lnTo>
                    <a:pt x="13260" y="3492"/>
                  </a:lnTo>
                  <a:lnTo>
                    <a:pt x="13123" y="3257"/>
                  </a:lnTo>
                  <a:lnTo>
                    <a:pt x="12985" y="3032"/>
                  </a:lnTo>
                  <a:lnTo>
                    <a:pt x="12838" y="2817"/>
                  </a:lnTo>
                  <a:lnTo>
                    <a:pt x="12690" y="2612"/>
                  </a:lnTo>
                  <a:lnTo>
                    <a:pt x="12538" y="2406"/>
                  </a:lnTo>
                  <a:lnTo>
                    <a:pt x="12382" y="2211"/>
                  </a:lnTo>
                  <a:lnTo>
                    <a:pt x="12220" y="2025"/>
                  </a:lnTo>
                  <a:lnTo>
                    <a:pt x="12054" y="1839"/>
                  </a:lnTo>
                  <a:lnTo>
                    <a:pt x="11887" y="1663"/>
                  </a:lnTo>
                  <a:lnTo>
                    <a:pt x="11712" y="1497"/>
                  </a:lnTo>
                  <a:lnTo>
                    <a:pt x="11536" y="1331"/>
                  </a:lnTo>
                  <a:lnTo>
                    <a:pt x="11355" y="1174"/>
                  </a:lnTo>
                  <a:lnTo>
                    <a:pt x="11165" y="1028"/>
                  </a:lnTo>
                  <a:lnTo>
                    <a:pt x="10975" y="891"/>
                  </a:lnTo>
                  <a:lnTo>
                    <a:pt x="10780" y="764"/>
                  </a:lnTo>
                  <a:lnTo>
                    <a:pt x="10586" y="636"/>
                  </a:lnTo>
                  <a:lnTo>
                    <a:pt x="10381" y="519"/>
                  </a:lnTo>
                  <a:lnTo>
                    <a:pt x="10172" y="412"/>
                  </a:lnTo>
                  <a:lnTo>
                    <a:pt x="9963" y="324"/>
                  </a:lnTo>
                  <a:lnTo>
                    <a:pt x="9759" y="236"/>
                  </a:lnTo>
                  <a:lnTo>
                    <a:pt x="9555" y="167"/>
                  </a:lnTo>
                  <a:lnTo>
                    <a:pt x="9346" y="108"/>
                  </a:lnTo>
                  <a:lnTo>
                    <a:pt x="9146" y="69"/>
                  </a:lnTo>
                  <a:lnTo>
                    <a:pt x="8942" y="30"/>
                  </a:lnTo>
                  <a:lnTo>
                    <a:pt x="8738" y="11"/>
                  </a:lnTo>
                  <a:lnTo>
                    <a:pt x="853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4412750" y="-3387875"/>
              <a:ext cx="67600" cy="172625"/>
            </a:xfrm>
            <a:custGeom>
              <a:avLst/>
              <a:gdLst/>
              <a:ahLst/>
              <a:cxnLst/>
              <a:rect l="l" t="t" r="r" b="b"/>
              <a:pathLst>
                <a:path w="2704" h="6905" extrusionOk="0">
                  <a:moveTo>
                    <a:pt x="623" y="1"/>
                  </a:moveTo>
                  <a:lnTo>
                    <a:pt x="623" y="30"/>
                  </a:lnTo>
                  <a:lnTo>
                    <a:pt x="547" y="363"/>
                  </a:lnTo>
                  <a:lnTo>
                    <a:pt x="461" y="783"/>
                  </a:lnTo>
                  <a:lnTo>
                    <a:pt x="371" y="1252"/>
                  </a:lnTo>
                  <a:lnTo>
                    <a:pt x="276" y="1781"/>
                  </a:lnTo>
                  <a:lnTo>
                    <a:pt x="233" y="2064"/>
                  </a:lnTo>
                  <a:lnTo>
                    <a:pt x="191" y="2348"/>
                  </a:lnTo>
                  <a:lnTo>
                    <a:pt x="153" y="2641"/>
                  </a:lnTo>
                  <a:lnTo>
                    <a:pt x="115" y="2934"/>
                  </a:lnTo>
                  <a:lnTo>
                    <a:pt x="81" y="3228"/>
                  </a:lnTo>
                  <a:lnTo>
                    <a:pt x="53" y="3521"/>
                  </a:lnTo>
                  <a:lnTo>
                    <a:pt x="34" y="3815"/>
                  </a:lnTo>
                  <a:lnTo>
                    <a:pt x="15" y="4108"/>
                  </a:lnTo>
                  <a:lnTo>
                    <a:pt x="5" y="4401"/>
                  </a:lnTo>
                  <a:lnTo>
                    <a:pt x="1" y="4675"/>
                  </a:lnTo>
                  <a:lnTo>
                    <a:pt x="1" y="4949"/>
                  </a:lnTo>
                  <a:lnTo>
                    <a:pt x="15" y="5213"/>
                  </a:lnTo>
                  <a:lnTo>
                    <a:pt x="34" y="5457"/>
                  </a:lnTo>
                  <a:lnTo>
                    <a:pt x="48" y="5575"/>
                  </a:lnTo>
                  <a:lnTo>
                    <a:pt x="67" y="5692"/>
                  </a:lnTo>
                  <a:lnTo>
                    <a:pt x="86" y="5800"/>
                  </a:lnTo>
                  <a:lnTo>
                    <a:pt x="105" y="5907"/>
                  </a:lnTo>
                  <a:lnTo>
                    <a:pt x="129" y="6015"/>
                  </a:lnTo>
                  <a:lnTo>
                    <a:pt x="157" y="6113"/>
                  </a:lnTo>
                  <a:lnTo>
                    <a:pt x="186" y="6210"/>
                  </a:lnTo>
                  <a:lnTo>
                    <a:pt x="219" y="6298"/>
                  </a:lnTo>
                  <a:lnTo>
                    <a:pt x="257" y="6386"/>
                  </a:lnTo>
                  <a:lnTo>
                    <a:pt x="295" y="6465"/>
                  </a:lnTo>
                  <a:lnTo>
                    <a:pt x="338" y="6533"/>
                  </a:lnTo>
                  <a:lnTo>
                    <a:pt x="381" y="6601"/>
                  </a:lnTo>
                  <a:lnTo>
                    <a:pt x="433" y="6660"/>
                  </a:lnTo>
                  <a:lnTo>
                    <a:pt x="485" y="6719"/>
                  </a:lnTo>
                  <a:lnTo>
                    <a:pt x="537" y="6768"/>
                  </a:lnTo>
                  <a:lnTo>
                    <a:pt x="599" y="6807"/>
                  </a:lnTo>
                  <a:lnTo>
                    <a:pt x="661" y="6836"/>
                  </a:lnTo>
                  <a:lnTo>
                    <a:pt x="727" y="6865"/>
                  </a:lnTo>
                  <a:lnTo>
                    <a:pt x="799" y="6885"/>
                  </a:lnTo>
                  <a:lnTo>
                    <a:pt x="875" y="6895"/>
                  </a:lnTo>
                  <a:lnTo>
                    <a:pt x="951" y="6905"/>
                  </a:lnTo>
                  <a:lnTo>
                    <a:pt x="1031" y="6905"/>
                  </a:lnTo>
                  <a:lnTo>
                    <a:pt x="1160" y="6875"/>
                  </a:lnTo>
                  <a:lnTo>
                    <a:pt x="1279" y="6836"/>
                  </a:lnTo>
                  <a:lnTo>
                    <a:pt x="1388" y="6777"/>
                  </a:lnTo>
                  <a:lnTo>
                    <a:pt x="1492" y="6709"/>
                  </a:lnTo>
                  <a:lnTo>
                    <a:pt x="1597" y="6621"/>
                  </a:lnTo>
                  <a:lnTo>
                    <a:pt x="1687" y="6513"/>
                  </a:lnTo>
                  <a:lnTo>
                    <a:pt x="1777" y="6396"/>
                  </a:lnTo>
                  <a:lnTo>
                    <a:pt x="1863" y="6269"/>
                  </a:lnTo>
                  <a:lnTo>
                    <a:pt x="1939" y="6122"/>
                  </a:lnTo>
                  <a:lnTo>
                    <a:pt x="2015" y="5966"/>
                  </a:lnTo>
                  <a:lnTo>
                    <a:pt x="2081" y="5800"/>
                  </a:lnTo>
                  <a:lnTo>
                    <a:pt x="2148" y="5624"/>
                  </a:lnTo>
                  <a:lnTo>
                    <a:pt x="2205" y="5438"/>
                  </a:lnTo>
                  <a:lnTo>
                    <a:pt x="2262" y="5242"/>
                  </a:lnTo>
                  <a:lnTo>
                    <a:pt x="2314" y="5037"/>
                  </a:lnTo>
                  <a:lnTo>
                    <a:pt x="2357" y="4822"/>
                  </a:lnTo>
                  <a:lnTo>
                    <a:pt x="2405" y="4607"/>
                  </a:lnTo>
                  <a:lnTo>
                    <a:pt x="2443" y="4382"/>
                  </a:lnTo>
                  <a:lnTo>
                    <a:pt x="2476" y="4157"/>
                  </a:lnTo>
                  <a:lnTo>
                    <a:pt x="2509" y="3922"/>
                  </a:lnTo>
                  <a:lnTo>
                    <a:pt x="2538" y="3678"/>
                  </a:lnTo>
                  <a:lnTo>
                    <a:pt x="2566" y="3443"/>
                  </a:lnTo>
                  <a:lnTo>
                    <a:pt x="2609" y="2944"/>
                  </a:lnTo>
                  <a:lnTo>
                    <a:pt x="2647" y="2455"/>
                  </a:lnTo>
                  <a:lnTo>
                    <a:pt x="2671" y="1966"/>
                  </a:lnTo>
                  <a:lnTo>
                    <a:pt x="2690" y="1487"/>
                  </a:lnTo>
                  <a:lnTo>
                    <a:pt x="2704" y="1018"/>
                  </a:lnTo>
                  <a:lnTo>
                    <a:pt x="2176" y="783"/>
                  </a:lnTo>
                  <a:lnTo>
                    <a:pt x="1659" y="539"/>
                  </a:lnTo>
                  <a:lnTo>
                    <a:pt x="1141" y="284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4430925" y="-6472600"/>
              <a:ext cx="184350" cy="630025"/>
            </a:xfrm>
            <a:custGeom>
              <a:avLst/>
              <a:gdLst/>
              <a:ahLst/>
              <a:cxnLst/>
              <a:rect l="l" t="t" r="r" b="b"/>
              <a:pathLst>
                <a:path w="7374" h="25201" extrusionOk="0">
                  <a:moveTo>
                    <a:pt x="789" y="1"/>
                  </a:moveTo>
                  <a:lnTo>
                    <a:pt x="632" y="11"/>
                  </a:lnTo>
                  <a:lnTo>
                    <a:pt x="476" y="30"/>
                  </a:lnTo>
                  <a:lnTo>
                    <a:pt x="319" y="69"/>
                  </a:lnTo>
                  <a:lnTo>
                    <a:pt x="162" y="108"/>
                  </a:lnTo>
                  <a:lnTo>
                    <a:pt x="0" y="167"/>
                  </a:lnTo>
                  <a:lnTo>
                    <a:pt x="53" y="3247"/>
                  </a:lnTo>
                  <a:lnTo>
                    <a:pt x="91" y="6337"/>
                  </a:lnTo>
                  <a:lnTo>
                    <a:pt x="124" y="9437"/>
                  </a:lnTo>
                  <a:lnTo>
                    <a:pt x="148" y="12527"/>
                  </a:lnTo>
                  <a:lnTo>
                    <a:pt x="167" y="15627"/>
                  </a:lnTo>
                  <a:lnTo>
                    <a:pt x="181" y="18727"/>
                  </a:lnTo>
                  <a:lnTo>
                    <a:pt x="186" y="21827"/>
                  </a:lnTo>
                  <a:lnTo>
                    <a:pt x="186" y="24937"/>
                  </a:lnTo>
                  <a:lnTo>
                    <a:pt x="371" y="25005"/>
                  </a:lnTo>
                  <a:lnTo>
                    <a:pt x="556" y="25064"/>
                  </a:lnTo>
                  <a:lnTo>
                    <a:pt x="737" y="25113"/>
                  </a:lnTo>
                  <a:lnTo>
                    <a:pt x="922" y="25152"/>
                  </a:lnTo>
                  <a:lnTo>
                    <a:pt x="1107" y="25171"/>
                  </a:lnTo>
                  <a:lnTo>
                    <a:pt x="1288" y="25191"/>
                  </a:lnTo>
                  <a:lnTo>
                    <a:pt x="1473" y="25201"/>
                  </a:lnTo>
                  <a:lnTo>
                    <a:pt x="1654" y="25191"/>
                  </a:lnTo>
                  <a:lnTo>
                    <a:pt x="1834" y="25181"/>
                  </a:lnTo>
                  <a:lnTo>
                    <a:pt x="2015" y="25162"/>
                  </a:lnTo>
                  <a:lnTo>
                    <a:pt x="2195" y="25123"/>
                  </a:lnTo>
                  <a:lnTo>
                    <a:pt x="2371" y="25083"/>
                  </a:lnTo>
                  <a:lnTo>
                    <a:pt x="2547" y="25035"/>
                  </a:lnTo>
                  <a:lnTo>
                    <a:pt x="2723" y="24966"/>
                  </a:lnTo>
                  <a:lnTo>
                    <a:pt x="2899" y="24898"/>
                  </a:lnTo>
                  <a:lnTo>
                    <a:pt x="3070" y="24819"/>
                  </a:lnTo>
                  <a:lnTo>
                    <a:pt x="3241" y="24731"/>
                  </a:lnTo>
                  <a:lnTo>
                    <a:pt x="3412" y="24634"/>
                  </a:lnTo>
                  <a:lnTo>
                    <a:pt x="3578" y="24526"/>
                  </a:lnTo>
                  <a:lnTo>
                    <a:pt x="3744" y="24409"/>
                  </a:lnTo>
                  <a:lnTo>
                    <a:pt x="3906" y="24282"/>
                  </a:lnTo>
                  <a:lnTo>
                    <a:pt x="4067" y="24145"/>
                  </a:lnTo>
                  <a:lnTo>
                    <a:pt x="4229" y="24008"/>
                  </a:lnTo>
                  <a:lnTo>
                    <a:pt x="4386" y="23851"/>
                  </a:lnTo>
                  <a:lnTo>
                    <a:pt x="4538" y="23695"/>
                  </a:lnTo>
                  <a:lnTo>
                    <a:pt x="4690" y="23529"/>
                  </a:lnTo>
                  <a:lnTo>
                    <a:pt x="4837" y="23353"/>
                  </a:lnTo>
                  <a:lnTo>
                    <a:pt x="4979" y="23167"/>
                  </a:lnTo>
                  <a:lnTo>
                    <a:pt x="5122" y="22971"/>
                  </a:lnTo>
                  <a:lnTo>
                    <a:pt x="5260" y="22776"/>
                  </a:lnTo>
                  <a:lnTo>
                    <a:pt x="5397" y="22561"/>
                  </a:lnTo>
                  <a:lnTo>
                    <a:pt x="5526" y="22345"/>
                  </a:lnTo>
                  <a:lnTo>
                    <a:pt x="5659" y="22120"/>
                  </a:lnTo>
                  <a:lnTo>
                    <a:pt x="5782" y="21886"/>
                  </a:lnTo>
                  <a:lnTo>
                    <a:pt x="5901" y="21651"/>
                  </a:lnTo>
                  <a:lnTo>
                    <a:pt x="6020" y="21407"/>
                  </a:lnTo>
                  <a:lnTo>
                    <a:pt x="6134" y="21152"/>
                  </a:lnTo>
                  <a:lnTo>
                    <a:pt x="6243" y="20888"/>
                  </a:lnTo>
                  <a:lnTo>
                    <a:pt x="6348" y="20624"/>
                  </a:lnTo>
                  <a:lnTo>
                    <a:pt x="6447" y="20341"/>
                  </a:lnTo>
                  <a:lnTo>
                    <a:pt x="6542" y="20057"/>
                  </a:lnTo>
                  <a:lnTo>
                    <a:pt x="6633" y="19774"/>
                  </a:lnTo>
                  <a:lnTo>
                    <a:pt x="6718" y="19470"/>
                  </a:lnTo>
                  <a:lnTo>
                    <a:pt x="6804" y="19167"/>
                  </a:lnTo>
                  <a:lnTo>
                    <a:pt x="6880" y="18864"/>
                  </a:lnTo>
                  <a:lnTo>
                    <a:pt x="6951" y="18541"/>
                  </a:lnTo>
                  <a:lnTo>
                    <a:pt x="7018" y="18219"/>
                  </a:lnTo>
                  <a:lnTo>
                    <a:pt x="7079" y="17896"/>
                  </a:lnTo>
                  <a:lnTo>
                    <a:pt x="7136" y="17554"/>
                  </a:lnTo>
                  <a:lnTo>
                    <a:pt x="7184" y="17212"/>
                  </a:lnTo>
                  <a:lnTo>
                    <a:pt x="7231" y="16869"/>
                  </a:lnTo>
                  <a:lnTo>
                    <a:pt x="7269" y="16507"/>
                  </a:lnTo>
                  <a:lnTo>
                    <a:pt x="7303" y="16155"/>
                  </a:lnTo>
                  <a:lnTo>
                    <a:pt x="7326" y="15784"/>
                  </a:lnTo>
                  <a:lnTo>
                    <a:pt x="7350" y="15412"/>
                  </a:lnTo>
                  <a:lnTo>
                    <a:pt x="7364" y="15041"/>
                  </a:lnTo>
                  <a:lnTo>
                    <a:pt x="7374" y="14659"/>
                  </a:lnTo>
                  <a:lnTo>
                    <a:pt x="7374" y="14268"/>
                  </a:lnTo>
                  <a:lnTo>
                    <a:pt x="7369" y="13877"/>
                  </a:lnTo>
                  <a:lnTo>
                    <a:pt x="7360" y="13476"/>
                  </a:lnTo>
                  <a:lnTo>
                    <a:pt x="7341" y="13065"/>
                  </a:lnTo>
                  <a:lnTo>
                    <a:pt x="7317" y="12664"/>
                  </a:lnTo>
                  <a:lnTo>
                    <a:pt x="7284" y="12244"/>
                  </a:lnTo>
                  <a:lnTo>
                    <a:pt x="7246" y="11823"/>
                  </a:lnTo>
                  <a:lnTo>
                    <a:pt x="7212" y="11520"/>
                  </a:lnTo>
                  <a:lnTo>
                    <a:pt x="7174" y="11207"/>
                  </a:lnTo>
                  <a:lnTo>
                    <a:pt x="7136" y="10894"/>
                  </a:lnTo>
                  <a:lnTo>
                    <a:pt x="7089" y="10591"/>
                  </a:lnTo>
                  <a:lnTo>
                    <a:pt x="7041" y="10288"/>
                  </a:lnTo>
                  <a:lnTo>
                    <a:pt x="6994" y="9975"/>
                  </a:lnTo>
                  <a:lnTo>
                    <a:pt x="6937" y="9672"/>
                  </a:lnTo>
                  <a:lnTo>
                    <a:pt x="6880" y="9369"/>
                  </a:lnTo>
                  <a:lnTo>
                    <a:pt x="6823" y="9076"/>
                  </a:lnTo>
                  <a:lnTo>
                    <a:pt x="6756" y="8772"/>
                  </a:lnTo>
                  <a:lnTo>
                    <a:pt x="6690" y="8479"/>
                  </a:lnTo>
                  <a:lnTo>
                    <a:pt x="6618" y="8186"/>
                  </a:lnTo>
                  <a:lnTo>
                    <a:pt x="6547" y="7892"/>
                  </a:lnTo>
                  <a:lnTo>
                    <a:pt x="6471" y="7599"/>
                  </a:lnTo>
                  <a:lnTo>
                    <a:pt x="6390" y="7315"/>
                  </a:lnTo>
                  <a:lnTo>
                    <a:pt x="6310" y="7032"/>
                  </a:lnTo>
                  <a:lnTo>
                    <a:pt x="6224" y="6748"/>
                  </a:lnTo>
                  <a:lnTo>
                    <a:pt x="6134" y="6474"/>
                  </a:lnTo>
                  <a:lnTo>
                    <a:pt x="6044" y="6201"/>
                  </a:lnTo>
                  <a:lnTo>
                    <a:pt x="5953" y="5927"/>
                  </a:lnTo>
                  <a:lnTo>
                    <a:pt x="5854" y="5663"/>
                  </a:lnTo>
                  <a:lnTo>
                    <a:pt x="5759" y="5399"/>
                  </a:lnTo>
                  <a:lnTo>
                    <a:pt x="5654" y="5144"/>
                  </a:lnTo>
                  <a:lnTo>
                    <a:pt x="5554" y="4890"/>
                  </a:lnTo>
                  <a:lnTo>
                    <a:pt x="5445" y="4636"/>
                  </a:lnTo>
                  <a:lnTo>
                    <a:pt x="5336" y="4392"/>
                  </a:lnTo>
                  <a:lnTo>
                    <a:pt x="5226" y="4157"/>
                  </a:lnTo>
                  <a:lnTo>
                    <a:pt x="5112" y="3922"/>
                  </a:lnTo>
                  <a:lnTo>
                    <a:pt x="4998" y="3687"/>
                  </a:lnTo>
                  <a:lnTo>
                    <a:pt x="4880" y="3463"/>
                  </a:lnTo>
                  <a:lnTo>
                    <a:pt x="4761" y="3247"/>
                  </a:lnTo>
                  <a:lnTo>
                    <a:pt x="4642" y="3032"/>
                  </a:lnTo>
                  <a:lnTo>
                    <a:pt x="4519" y="2827"/>
                  </a:lnTo>
                  <a:lnTo>
                    <a:pt x="4390" y="2622"/>
                  </a:lnTo>
                  <a:lnTo>
                    <a:pt x="4267" y="2426"/>
                  </a:lnTo>
                  <a:lnTo>
                    <a:pt x="4134" y="2240"/>
                  </a:lnTo>
                  <a:lnTo>
                    <a:pt x="4005" y="2054"/>
                  </a:lnTo>
                  <a:lnTo>
                    <a:pt x="3872" y="1878"/>
                  </a:lnTo>
                  <a:lnTo>
                    <a:pt x="3739" y="1712"/>
                  </a:lnTo>
                  <a:lnTo>
                    <a:pt x="3602" y="1546"/>
                  </a:lnTo>
                  <a:lnTo>
                    <a:pt x="3464" y="1389"/>
                  </a:lnTo>
                  <a:lnTo>
                    <a:pt x="3326" y="1243"/>
                  </a:lnTo>
                  <a:lnTo>
                    <a:pt x="3188" y="1106"/>
                  </a:lnTo>
                  <a:lnTo>
                    <a:pt x="3046" y="969"/>
                  </a:lnTo>
                  <a:lnTo>
                    <a:pt x="2903" y="842"/>
                  </a:lnTo>
                  <a:lnTo>
                    <a:pt x="2756" y="724"/>
                  </a:lnTo>
                  <a:lnTo>
                    <a:pt x="2613" y="617"/>
                  </a:lnTo>
                  <a:lnTo>
                    <a:pt x="2466" y="519"/>
                  </a:lnTo>
                  <a:lnTo>
                    <a:pt x="2319" y="421"/>
                  </a:lnTo>
                  <a:lnTo>
                    <a:pt x="2167" y="343"/>
                  </a:lnTo>
                  <a:lnTo>
                    <a:pt x="2020" y="265"/>
                  </a:lnTo>
                  <a:lnTo>
                    <a:pt x="1868" y="196"/>
                  </a:lnTo>
                  <a:lnTo>
                    <a:pt x="1716" y="138"/>
                  </a:lnTo>
                  <a:lnTo>
                    <a:pt x="1563" y="89"/>
                  </a:lnTo>
                  <a:lnTo>
                    <a:pt x="1411" y="50"/>
                  </a:lnTo>
                  <a:lnTo>
                    <a:pt x="1255" y="30"/>
                  </a:lnTo>
                  <a:lnTo>
                    <a:pt x="1103" y="11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4514425" y="-5962375"/>
              <a:ext cx="180075" cy="371375"/>
            </a:xfrm>
            <a:custGeom>
              <a:avLst/>
              <a:gdLst/>
              <a:ahLst/>
              <a:cxnLst/>
              <a:rect l="l" t="t" r="r" b="b"/>
              <a:pathLst>
                <a:path w="7203" h="14855" extrusionOk="0">
                  <a:moveTo>
                    <a:pt x="5003" y="0"/>
                  </a:moveTo>
                  <a:lnTo>
                    <a:pt x="4908" y="382"/>
                  </a:lnTo>
                  <a:lnTo>
                    <a:pt x="4813" y="753"/>
                  </a:lnTo>
                  <a:lnTo>
                    <a:pt x="4709" y="1125"/>
                  </a:lnTo>
                  <a:lnTo>
                    <a:pt x="4599" y="1477"/>
                  </a:lnTo>
                  <a:lnTo>
                    <a:pt x="4485" y="1829"/>
                  </a:lnTo>
                  <a:lnTo>
                    <a:pt x="4366" y="2171"/>
                  </a:lnTo>
                  <a:lnTo>
                    <a:pt x="4243" y="2513"/>
                  </a:lnTo>
                  <a:lnTo>
                    <a:pt x="4115" y="2836"/>
                  </a:lnTo>
                  <a:lnTo>
                    <a:pt x="3986" y="3159"/>
                  </a:lnTo>
                  <a:lnTo>
                    <a:pt x="3849" y="3472"/>
                  </a:lnTo>
                  <a:lnTo>
                    <a:pt x="3706" y="3775"/>
                  </a:lnTo>
                  <a:lnTo>
                    <a:pt x="3564" y="4078"/>
                  </a:lnTo>
                  <a:lnTo>
                    <a:pt x="3416" y="4362"/>
                  </a:lnTo>
                  <a:lnTo>
                    <a:pt x="3264" y="4635"/>
                  </a:lnTo>
                  <a:lnTo>
                    <a:pt x="3107" y="4909"/>
                  </a:lnTo>
                  <a:lnTo>
                    <a:pt x="2946" y="5173"/>
                  </a:lnTo>
                  <a:lnTo>
                    <a:pt x="2784" y="5418"/>
                  </a:lnTo>
                  <a:lnTo>
                    <a:pt x="2618" y="5662"/>
                  </a:lnTo>
                  <a:lnTo>
                    <a:pt x="2447" y="5897"/>
                  </a:lnTo>
                  <a:lnTo>
                    <a:pt x="2276" y="6122"/>
                  </a:lnTo>
                  <a:lnTo>
                    <a:pt x="2100" y="6337"/>
                  </a:lnTo>
                  <a:lnTo>
                    <a:pt x="1920" y="6532"/>
                  </a:lnTo>
                  <a:lnTo>
                    <a:pt x="1739" y="6728"/>
                  </a:lnTo>
                  <a:lnTo>
                    <a:pt x="1554" y="6914"/>
                  </a:lnTo>
                  <a:lnTo>
                    <a:pt x="1369" y="7080"/>
                  </a:lnTo>
                  <a:lnTo>
                    <a:pt x="1179" y="7246"/>
                  </a:lnTo>
                  <a:lnTo>
                    <a:pt x="989" y="7403"/>
                  </a:lnTo>
                  <a:lnTo>
                    <a:pt x="794" y="7540"/>
                  </a:lnTo>
                  <a:lnTo>
                    <a:pt x="599" y="7667"/>
                  </a:lnTo>
                  <a:lnTo>
                    <a:pt x="399" y="7784"/>
                  </a:lnTo>
                  <a:lnTo>
                    <a:pt x="200" y="7892"/>
                  </a:lnTo>
                  <a:lnTo>
                    <a:pt x="0" y="7989"/>
                  </a:lnTo>
                  <a:lnTo>
                    <a:pt x="233" y="8821"/>
                  </a:lnTo>
                  <a:lnTo>
                    <a:pt x="466" y="9662"/>
                  </a:lnTo>
                  <a:lnTo>
                    <a:pt x="694" y="10512"/>
                  </a:lnTo>
                  <a:lnTo>
                    <a:pt x="913" y="11373"/>
                  </a:lnTo>
                  <a:lnTo>
                    <a:pt x="1131" y="12233"/>
                  </a:lnTo>
                  <a:lnTo>
                    <a:pt x="1345" y="13104"/>
                  </a:lnTo>
                  <a:lnTo>
                    <a:pt x="1554" y="13974"/>
                  </a:lnTo>
                  <a:lnTo>
                    <a:pt x="1758" y="14854"/>
                  </a:lnTo>
                  <a:lnTo>
                    <a:pt x="1806" y="14698"/>
                  </a:lnTo>
                  <a:lnTo>
                    <a:pt x="1863" y="14551"/>
                  </a:lnTo>
                  <a:lnTo>
                    <a:pt x="1896" y="14473"/>
                  </a:lnTo>
                  <a:lnTo>
                    <a:pt x="1929" y="14414"/>
                  </a:lnTo>
                  <a:lnTo>
                    <a:pt x="1967" y="14346"/>
                  </a:lnTo>
                  <a:lnTo>
                    <a:pt x="2005" y="14287"/>
                  </a:lnTo>
                  <a:lnTo>
                    <a:pt x="2043" y="14238"/>
                  </a:lnTo>
                  <a:lnTo>
                    <a:pt x="2091" y="14189"/>
                  </a:lnTo>
                  <a:lnTo>
                    <a:pt x="2134" y="14140"/>
                  </a:lnTo>
                  <a:lnTo>
                    <a:pt x="2186" y="14101"/>
                  </a:lnTo>
                  <a:lnTo>
                    <a:pt x="2233" y="14072"/>
                  </a:lnTo>
                  <a:lnTo>
                    <a:pt x="2290" y="14043"/>
                  </a:lnTo>
                  <a:lnTo>
                    <a:pt x="2347" y="14023"/>
                  </a:lnTo>
                  <a:lnTo>
                    <a:pt x="2409" y="14013"/>
                  </a:lnTo>
                  <a:lnTo>
                    <a:pt x="3008" y="13876"/>
                  </a:lnTo>
                  <a:lnTo>
                    <a:pt x="3606" y="13730"/>
                  </a:lnTo>
                  <a:lnTo>
                    <a:pt x="4804" y="13426"/>
                  </a:lnTo>
                  <a:lnTo>
                    <a:pt x="5402" y="13290"/>
                  </a:lnTo>
                  <a:lnTo>
                    <a:pt x="6001" y="13153"/>
                  </a:lnTo>
                  <a:lnTo>
                    <a:pt x="6599" y="13045"/>
                  </a:lnTo>
                  <a:lnTo>
                    <a:pt x="6899" y="12986"/>
                  </a:lnTo>
                  <a:lnTo>
                    <a:pt x="7203" y="12947"/>
                  </a:lnTo>
                  <a:lnTo>
                    <a:pt x="6652" y="9720"/>
                  </a:lnTo>
                  <a:lnTo>
                    <a:pt x="6096" y="6493"/>
                  </a:lnTo>
                  <a:lnTo>
                    <a:pt x="5545" y="3257"/>
                  </a:lnTo>
                  <a:lnTo>
                    <a:pt x="5274" y="1633"/>
                  </a:lnTo>
                  <a:lnTo>
                    <a:pt x="50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4546500" y="-3331875"/>
              <a:ext cx="76500" cy="209775"/>
            </a:xfrm>
            <a:custGeom>
              <a:avLst/>
              <a:gdLst/>
              <a:ahLst/>
              <a:cxnLst/>
              <a:rect l="l" t="t" r="r" b="b"/>
              <a:pathLst>
                <a:path w="3060" h="8391" extrusionOk="0">
                  <a:moveTo>
                    <a:pt x="518" y="0"/>
                  </a:moveTo>
                  <a:lnTo>
                    <a:pt x="451" y="714"/>
                  </a:lnTo>
                  <a:lnTo>
                    <a:pt x="385" y="1438"/>
                  </a:lnTo>
                  <a:lnTo>
                    <a:pt x="242" y="2875"/>
                  </a:lnTo>
                  <a:lnTo>
                    <a:pt x="176" y="3599"/>
                  </a:lnTo>
                  <a:lnTo>
                    <a:pt x="114" y="4322"/>
                  </a:lnTo>
                  <a:lnTo>
                    <a:pt x="86" y="4684"/>
                  </a:lnTo>
                  <a:lnTo>
                    <a:pt x="62" y="5056"/>
                  </a:lnTo>
                  <a:lnTo>
                    <a:pt x="43" y="5418"/>
                  </a:lnTo>
                  <a:lnTo>
                    <a:pt x="24" y="5779"/>
                  </a:lnTo>
                  <a:lnTo>
                    <a:pt x="14" y="6053"/>
                  </a:lnTo>
                  <a:lnTo>
                    <a:pt x="5" y="6317"/>
                  </a:lnTo>
                  <a:lnTo>
                    <a:pt x="0" y="6562"/>
                  </a:lnTo>
                  <a:lnTo>
                    <a:pt x="5" y="6679"/>
                  </a:lnTo>
                  <a:lnTo>
                    <a:pt x="10" y="6787"/>
                  </a:lnTo>
                  <a:lnTo>
                    <a:pt x="19" y="6894"/>
                  </a:lnTo>
                  <a:lnTo>
                    <a:pt x="33" y="7002"/>
                  </a:lnTo>
                  <a:lnTo>
                    <a:pt x="52" y="7109"/>
                  </a:lnTo>
                  <a:lnTo>
                    <a:pt x="76" y="7207"/>
                  </a:lnTo>
                  <a:lnTo>
                    <a:pt x="105" y="7305"/>
                  </a:lnTo>
                  <a:lnTo>
                    <a:pt x="138" y="7393"/>
                  </a:lnTo>
                  <a:lnTo>
                    <a:pt x="181" y="7491"/>
                  </a:lnTo>
                  <a:lnTo>
                    <a:pt x="223" y="7579"/>
                  </a:lnTo>
                  <a:lnTo>
                    <a:pt x="257" y="7618"/>
                  </a:lnTo>
                  <a:lnTo>
                    <a:pt x="290" y="7657"/>
                  </a:lnTo>
                  <a:lnTo>
                    <a:pt x="328" y="7696"/>
                  </a:lnTo>
                  <a:lnTo>
                    <a:pt x="366" y="7725"/>
                  </a:lnTo>
                  <a:lnTo>
                    <a:pt x="456" y="7784"/>
                  </a:lnTo>
                  <a:lnTo>
                    <a:pt x="556" y="7833"/>
                  </a:lnTo>
                  <a:lnTo>
                    <a:pt x="746" y="7911"/>
                  </a:lnTo>
                  <a:lnTo>
                    <a:pt x="836" y="7950"/>
                  </a:lnTo>
                  <a:lnTo>
                    <a:pt x="912" y="7980"/>
                  </a:lnTo>
                  <a:lnTo>
                    <a:pt x="1074" y="8058"/>
                  </a:lnTo>
                  <a:lnTo>
                    <a:pt x="1231" y="8126"/>
                  </a:lnTo>
                  <a:lnTo>
                    <a:pt x="1392" y="8185"/>
                  </a:lnTo>
                  <a:lnTo>
                    <a:pt x="1549" y="8244"/>
                  </a:lnTo>
                  <a:lnTo>
                    <a:pt x="1867" y="8322"/>
                  </a:lnTo>
                  <a:lnTo>
                    <a:pt x="2186" y="8390"/>
                  </a:lnTo>
                  <a:lnTo>
                    <a:pt x="2195" y="7892"/>
                  </a:lnTo>
                  <a:lnTo>
                    <a:pt x="2214" y="7403"/>
                  </a:lnTo>
                  <a:lnTo>
                    <a:pt x="2238" y="6904"/>
                  </a:lnTo>
                  <a:lnTo>
                    <a:pt x="2266" y="6415"/>
                  </a:lnTo>
                  <a:lnTo>
                    <a:pt x="2300" y="5926"/>
                  </a:lnTo>
                  <a:lnTo>
                    <a:pt x="2342" y="5447"/>
                  </a:lnTo>
                  <a:lnTo>
                    <a:pt x="2385" y="4968"/>
                  </a:lnTo>
                  <a:lnTo>
                    <a:pt x="2437" y="4489"/>
                  </a:lnTo>
                  <a:lnTo>
                    <a:pt x="2494" y="4009"/>
                  </a:lnTo>
                  <a:lnTo>
                    <a:pt x="2556" y="3540"/>
                  </a:lnTo>
                  <a:lnTo>
                    <a:pt x="2627" y="3071"/>
                  </a:lnTo>
                  <a:lnTo>
                    <a:pt x="2699" y="2601"/>
                  </a:lnTo>
                  <a:lnTo>
                    <a:pt x="2779" y="2142"/>
                  </a:lnTo>
                  <a:lnTo>
                    <a:pt x="2865" y="1682"/>
                  </a:lnTo>
                  <a:lnTo>
                    <a:pt x="2960" y="1222"/>
                  </a:lnTo>
                  <a:lnTo>
                    <a:pt x="3060" y="763"/>
                  </a:lnTo>
                  <a:lnTo>
                    <a:pt x="1786" y="391"/>
                  </a:lnTo>
                  <a:lnTo>
                    <a:pt x="1150" y="19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4571675" y="-5584925"/>
              <a:ext cx="179000" cy="342775"/>
            </a:xfrm>
            <a:custGeom>
              <a:avLst/>
              <a:gdLst/>
              <a:ahLst/>
              <a:cxnLst/>
              <a:rect l="l" t="t" r="r" b="b"/>
              <a:pathLst>
                <a:path w="7160" h="13711" extrusionOk="0">
                  <a:moveTo>
                    <a:pt x="5269" y="1"/>
                  </a:moveTo>
                  <a:lnTo>
                    <a:pt x="4960" y="147"/>
                  </a:lnTo>
                  <a:lnTo>
                    <a:pt x="4656" y="294"/>
                  </a:lnTo>
                  <a:lnTo>
                    <a:pt x="4039" y="568"/>
                  </a:lnTo>
                  <a:lnTo>
                    <a:pt x="3421" y="832"/>
                  </a:lnTo>
                  <a:lnTo>
                    <a:pt x="2803" y="1076"/>
                  </a:lnTo>
                  <a:lnTo>
                    <a:pt x="1563" y="1555"/>
                  </a:lnTo>
                  <a:lnTo>
                    <a:pt x="946" y="1800"/>
                  </a:lnTo>
                  <a:lnTo>
                    <a:pt x="328" y="2044"/>
                  </a:lnTo>
                  <a:lnTo>
                    <a:pt x="285" y="2064"/>
                  </a:lnTo>
                  <a:lnTo>
                    <a:pt x="243" y="2074"/>
                  </a:lnTo>
                  <a:lnTo>
                    <a:pt x="152" y="2074"/>
                  </a:lnTo>
                  <a:lnTo>
                    <a:pt x="72" y="2064"/>
                  </a:lnTo>
                  <a:lnTo>
                    <a:pt x="0" y="2044"/>
                  </a:lnTo>
                  <a:lnTo>
                    <a:pt x="0" y="2044"/>
                  </a:lnTo>
                  <a:lnTo>
                    <a:pt x="295" y="3472"/>
                  </a:lnTo>
                  <a:lnTo>
                    <a:pt x="442" y="4186"/>
                  </a:lnTo>
                  <a:lnTo>
                    <a:pt x="585" y="4900"/>
                  </a:lnTo>
                  <a:lnTo>
                    <a:pt x="722" y="5623"/>
                  </a:lnTo>
                  <a:lnTo>
                    <a:pt x="860" y="6347"/>
                  </a:lnTo>
                  <a:lnTo>
                    <a:pt x="993" y="7071"/>
                  </a:lnTo>
                  <a:lnTo>
                    <a:pt x="1126" y="7794"/>
                  </a:lnTo>
                  <a:lnTo>
                    <a:pt x="1250" y="8528"/>
                  </a:lnTo>
                  <a:lnTo>
                    <a:pt x="1378" y="9261"/>
                  </a:lnTo>
                  <a:lnTo>
                    <a:pt x="1497" y="9995"/>
                  </a:lnTo>
                  <a:lnTo>
                    <a:pt x="1616" y="10728"/>
                  </a:lnTo>
                  <a:lnTo>
                    <a:pt x="1730" y="11471"/>
                  </a:lnTo>
                  <a:lnTo>
                    <a:pt x="1839" y="12214"/>
                  </a:lnTo>
                  <a:lnTo>
                    <a:pt x="1948" y="12958"/>
                  </a:lnTo>
                  <a:lnTo>
                    <a:pt x="2053" y="13711"/>
                  </a:lnTo>
                  <a:lnTo>
                    <a:pt x="2224" y="13632"/>
                  </a:lnTo>
                  <a:lnTo>
                    <a:pt x="2395" y="13574"/>
                  </a:lnTo>
                  <a:lnTo>
                    <a:pt x="2566" y="13515"/>
                  </a:lnTo>
                  <a:lnTo>
                    <a:pt x="2742" y="13456"/>
                  </a:lnTo>
                  <a:lnTo>
                    <a:pt x="3088" y="13368"/>
                  </a:lnTo>
                  <a:lnTo>
                    <a:pt x="3435" y="13290"/>
                  </a:lnTo>
                  <a:lnTo>
                    <a:pt x="4134" y="13153"/>
                  </a:lnTo>
                  <a:lnTo>
                    <a:pt x="4485" y="13085"/>
                  </a:lnTo>
                  <a:lnTo>
                    <a:pt x="4832" y="12997"/>
                  </a:lnTo>
                  <a:lnTo>
                    <a:pt x="5416" y="12850"/>
                  </a:lnTo>
                  <a:lnTo>
                    <a:pt x="5996" y="12703"/>
                  </a:lnTo>
                  <a:lnTo>
                    <a:pt x="6576" y="12547"/>
                  </a:lnTo>
                  <a:lnTo>
                    <a:pt x="7160" y="12400"/>
                  </a:lnTo>
                  <a:lnTo>
                    <a:pt x="6951" y="10836"/>
                  </a:lnTo>
                  <a:lnTo>
                    <a:pt x="6728" y="9271"/>
                  </a:lnTo>
                  <a:lnTo>
                    <a:pt x="6500" y="7716"/>
                  </a:lnTo>
                  <a:lnTo>
                    <a:pt x="6267" y="6161"/>
                  </a:lnTo>
                  <a:lnTo>
                    <a:pt x="6024" y="4616"/>
                  </a:lnTo>
                  <a:lnTo>
                    <a:pt x="5777" y="3071"/>
                  </a:lnTo>
                  <a:lnTo>
                    <a:pt x="5526" y="1536"/>
                  </a:lnTo>
                  <a:lnTo>
                    <a:pt x="5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4575225" y="-4135225"/>
              <a:ext cx="219875" cy="361850"/>
            </a:xfrm>
            <a:custGeom>
              <a:avLst/>
              <a:gdLst/>
              <a:ahLst/>
              <a:cxnLst/>
              <a:rect l="l" t="t" r="r" b="b"/>
              <a:pathLst>
                <a:path w="8795" h="14474" extrusionOk="0">
                  <a:moveTo>
                    <a:pt x="2015" y="1"/>
                  </a:moveTo>
                  <a:lnTo>
                    <a:pt x="1915" y="676"/>
                  </a:lnTo>
                  <a:lnTo>
                    <a:pt x="1811" y="1341"/>
                  </a:lnTo>
                  <a:lnTo>
                    <a:pt x="1702" y="2006"/>
                  </a:lnTo>
                  <a:lnTo>
                    <a:pt x="1592" y="2671"/>
                  </a:lnTo>
                  <a:lnTo>
                    <a:pt x="1478" y="3326"/>
                  </a:lnTo>
                  <a:lnTo>
                    <a:pt x="1364" y="3981"/>
                  </a:lnTo>
                  <a:lnTo>
                    <a:pt x="1241" y="4636"/>
                  </a:lnTo>
                  <a:lnTo>
                    <a:pt x="1117" y="5291"/>
                  </a:lnTo>
                  <a:lnTo>
                    <a:pt x="989" y="5937"/>
                  </a:lnTo>
                  <a:lnTo>
                    <a:pt x="861" y="6592"/>
                  </a:lnTo>
                  <a:lnTo>
                    <a:pt x="728" y="7237"/>
                  </a:lnTo>
                  <a:lnTo>
                    <a:pt x="590" y="7873"/>
                  </a:lnTo>
                  <a:lnTo>
                    <a:pt x="447" y="8518"/>
                  </a:lnTo>
                  <a:lnTo>
                    <a:pt x="305" y="9154"/>
                  </a:lnTo>
                  <a:lnTo>
                    <a:pt x="153" y="9780"/>
                  </a:lnTo>
                  <a:lnTo>
                    <a:pt x="1" y="10415"/>
                  </a:lnTo>
                  <a:lnTo>
                    <a:pt x="1" y="10415"/>
                  </a:lnTo>
                  <a:lnTo>
                    <a:pt x="267" y="10298"/>
                  </a:lnTo>
                  <a:lnTo>
                    <a:pt x="533" y="10190"/>
                  </a:lnTo>
                  <a:lnTo>
                    <a:pt x="804" y="10102"/>
                  </a:lnTo>
                  <a:lnTo>
                    <a:pt x="1075" y="10024"/>
                  </a:lnTo>
                  <a:lnTo>
                    <a:pt x="1345" y="9966"/>
                  </a:lnTo>
                  <a:lnTo>
                    <a:pt x="1621" y="9926"/>
                  </a:lnTo>
                  <a:lnTo>
                    <a:pt x="1896" y="9907"/>
                  </a:lnTo>
                  <a:lnTo>
                    <a:pt x="2177" y="9897"/>
                  </a:lnTo>
                  <a:lnTo>
                    <a:pt x="2457" y="9917"/>
                  </a:lnTo>
                  <a:lnTo>
                    <a:pt x="2737" y="9946"/>
                  </a:lnTo>
                  <a:lnTo>
                    <a:pt x="3022" y="9995"/>
                  </a:lnTo>
                  <a:lnTo>
                    <a:pt x="3307" y="10063"/>
                  </a:lnTo>
                  <a:lnTo>
                    <a:pt x="3593" y="10151"/>
                  </a:lnTo>
                  <a:lnTo>
                    <a:pt x="3878" y="10269"/>
                  </a:lnTo>
                  <a:lnTo>
                    <a:pt x="4163" y="10396"/>
                  </a:lnTo>
                  <a:lnTo>
                    <a:pt x="4452" y="10552"/>
                  </a:lnTo>
                  <a:lnTo>
                    <a:pt x="4700" y="10699"/>
                  </a:lnTo>
                  <a:lnTo>
                    <a:pt x="4947" y="10855"/>
                  </a:lnTo>
                  <a:lnTo>
                    <a:pt x="5189" y="11031"/>
                  </a:lnTo>
                  <a:lnTo>
                    <a:pt x="5431" y="11217"/>
                  </a:lnTo>
                  <a:lnTo>
                    <a:pt x="5669" y="11423"/>
                  </a:lnTo>
                  <a:lnTo>
                    <a:pt x="5901" y="11638"/>
                  </a:lnTo>
                  <a:lnTo>
                    <a:pt x="6130" y="11872"/>
                  </a:lnTo>
                  <a:lnTo>
                    <a:pt x="6358" y="12117"/>
                  </a:lnTo>
                  <a:lnTo>
                    <a:pt x="6581" y="12371"/>
                  </a:lnTo>
                  <a:lnTo>
                    <a:pt x="6799" y="12635"/>
                  </a:lnTo>
                  <a:lnTo>
                    <a:pt x="7013" y="12919"/>
                  </a:lnTo>
                  <a:lnTo>
                    <a:pt x="7227" y="13202"/>
                  </a:lnTo>
                  <a:lnTo>
                    <a:pt x="7431" y="13506"/>
                  </a:lnTo>
                  <a:lnTo>
                    <a:pt x="7636" y="13818"/>
                  </a:lnTo>
                  <a:lnTo>
                    <a:pt x="7830" y="14141"/>
                  </a:lnTo>
                  <a:lnTo>
                    <a:pt x="8025" y="14474"/>
                  </a:lnTo>
                  <a:lnTo>
                    <a:pt x="8144" y="12938"/>
                  </a:lnTo>
                  <a:lnTo>
                    <a:pt x="8253" y="11413"/>
                  </a:lnTo>
                  <a:lnTo>
                    <a:pt x="8358" y="9878"/>
                  </a:lnTo>
                  <a:lnTo>
                    <a:pt x="8457" y="8342"/>
                  </a:lnTo>
                  <a:lnTo>
                    <a:pt x="8553" y="6807"/>
                  </a:lnTo>
                  <a:lnTo>
                    <a:pt x="8638" y="5282"/>
                  </a:lnTo>
                  <a:lnTo>
                    <a:pt x="8719" y="3746"/>
                  </a:lnTo>
                  <a:lnTo>
                    <a:pt x="8795" y="2211"/>
                  </a:lnTo>
                  <a:lnTo>
                    <a:pt x="7968" y="2025"/>
                  </a:lnTo>
                  <a:lnTo>
                    <a:pt x="7137" y="1849"/>
                  </a:lnTo>
                  <a:lnTo>
                    <a:pt x="6301" y="1673"/>
                  </a:lnTo>
                  <a:lnTo>
                    <a:pt x="5878" y="1575"/>
                  </a:lnTo>
                  <a:lnTo>
                    <a:pt x="5460" y="1478"/>
                  </a:lnTo>
                  <a:lnTo>
                    <a:pt x="5042" y="1360"/>
                  </a:lnTo>
                  <a:lnTo>
                    <a:pt x="4628" y="1243"/>
                  </a:lnTo>
                  <a:lnTo>
                    <a:pt x="4210" y="1116"/>
                  </a:lnTo>
                  <a:lnTo>
                    <a:pt x="3802" y="969"/>
                  </a:lnTo>
                  <a:lnTo>
                    <a:pt x="3393" y="803"/>
                  </a:lnTo>
                  <a:lnTo>
                    <a:pt x="2984" y="627"/>
                  </a:lnTo>
                  <a:lnTo>
                    <a:pt x="2585" y="441"/>
                  </a:lnTo>
                  <a:lnTo>
                    <a:pt x="2186" y="226"/>
                  </a:lnTo>
                  <a:lnTo>
                    <a:pt x="2139" y="177"/>
                  </a:lnTo>
                  <a:lnTo>
                    <a:pt x="2096" y="138"/>
                  </a:lnTo>
                  <a:lnTo>
                    <a:pt x="2053" y="79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4631175" y="-4418550"/>
              <a:ext cx="171525" cy="306575"/>
            </a:xfrm>
            <a:custGeom>
              <a:avLst/>
              <a:gdLst/>
              <a:ahLst/>
              <a:cxnLst/>
              <a:rect l="l" t="t" r="r" b="b"/>
              <a:pathLst>
                <a:path w="6861" h="12263" extrusionOk="0">
                  <a:moveTo>
                    <a:pt x="970" y="0"/>
                  </a:moveTo>
                  <a:lnTo>
                    <a:pt x="884" y="1223"/>
                  </a:lnTo>
                  <a:lnTo>
                    <a:pt x="789" y="2445"/>
                  </a:lnTo>
                  <a:lnTo>
                    <a:pt x="685" y="3667"/>
                  </a:lnTo>
                  <a:lnTo>
                    <a:pt x="571" y="4890"/>
                  </a:lnTo>
                  <a:lnTo>
                    <a:pt x="442" y="6102"/>
                  </a:lnTo>
                  <a:lnTo>
                    <a:pt x="309" y="7315"/>
                  </a:lnTo>
                  <a:lnTo>
                    <a:pt x="162" y="8527"/>
                  </a:lnTo>
                  <a:lnTo>
                    <a:pt x="1" y="9730"/>
                  </a:lnTo>
                  <a:lnTo>
                    <a:pt x="1" y="9730"/>
                  </a:lnTo>
                  <a:lnTo>
                    <a:pt x="34" y="9711"/>
                  </a:lnTo>
                  <a:lnTo>
                    <a:pt x="67" y="9701"/>
                  </a:lnTo>
                  <a:lnTo>
                    <a:pt x="480" y="9769"/>
                  </a:lnTo>
                  <a:lnTo>
                    <a:pt x="889" y="9857"/>
                  </a:lnTo>
                  <a:lnTo>
                    <a:pt x="1298" y="9965"/>
                  </a:lnTo>
                  <a:lnTo>
                    <a:pt x="1706" y="10092"/>
                  </a:lnTo>
                  <a:lnTo>
                    <a:pt x="2119" y="10229"/>
                  </a:lnTo>
                  <a:lnTo>
                    <a:pt x="2528" y="10385"/>
                  </a:lnTo>
                  <a:lnTo>
                    <a:pt x="2937" y="10552"/>
                  </a:lnTo>
                  <a:lnTo>
                    <a:pt x="3345" y="10728"/>
                  </a:lnTo>
                  <a:lnTo>
                    <a:pt x="3754" y="10913"/>
                  </a:lnTo>
                  <a:lnTo>
                    <a:pt x="4162" y="11099"/>
                  </a:lnTo>
                  <a:lnTo>
                    <a:pt x="4980" y="11490"/>
                  </a:lnTo>
                  <a:lnTo>
                    <a:pt x="5787" y="11882"/>
                  </a:lnTo>
                  <a:lnTo>
                    <a:pt x="6595" y="12263"/>
                  </a:lnTo>
                  <a:lnTo>
                    <a:pt x="6652" y="10806"/>
                  </a:lnTo>
                  <a:lnTo>
                    <a:pt x="6704" y="9339"/>
                  </a:lnTo>
                  <a:lnTo>
                    <a:pt x="6747" y="7872"/>
                  </a:lnTo>
                  <a:lnTo>
                    <a:pt x="6785" y="6405"/>
                  </a:lnTo>
                  <a:lnTo>
                    <a:pt x="6813" y="4939"/>
                  </a:lnTo>
                  <a:lnTo>
                    <a:pt x="6837" y="3472"/>
                  </a:lnTo>
                  <a:lnTo>
                    <a:pt x="6851" y="2005"/>
                  </a:lnTo>
                  <a:lnTo>
                    <a:pt x="6861" y="548"/>
                  </a:lnTo>
                  <a:lnTo>
                    <a:pt x="6695" y="577"/>
                  </a:lnTo>
                  <a:lnTo>
                    <a:pt x="6528" y="597"/>
                  </a:lnTo>
                  <a:lnTo>
                    <a:pt x="6362" y="616"/>
                  </a:lnTo>
                  <a:lnTo>
                    <a:pt x="6191" y="626"/>
                  </a:lnTo>
                  <a:lnTo>
                    <a:pt x="5858" y="626"/>
                  </a:lnTo>
                  <a:lnTo>
                    <a:pt x="5521" y="607"/>
                  </a:lnTo>
                  <a:lnTo>
                    <a:pt x="5189" y="577"/>
                  </a:lnTo>
                  <a:lnTo>
                    <a:pt x="4851" y="538"/>
                  </a:lnTo>
                  <a:lnTo>
                    <a:pt x="4519" y="499"/>
                  </a:lnTo>
                  <a:lnTo>
                    <a:pt x="4186" y="460"/>
                  </a:lnTo>
                  <a:lnTo>
                    <a:pt x="3782" y="421"/>
                  </a:lnTo>
                  <a:lnTo>
                    <a:pt x="3378" y="372"/>
                  </a:lnTo>
                  <a:lnTo>
                    <a:pt x="2571" y="294"/>
                  </a:lnTo>
                  <a:lnTo>
                    <a:pt x="2167" y="245"/>
                  </a:lnTo>
                  <a:lnTo>
                    <a:pt x="1768" y="176"/>
                  </a:lnTo>
                  <a:lnTo>
                    <a:pt x="1369" y="98"/>
                  </a:lnTo>
                  <a:lnTo>
                    <a:pt x="1169" y="59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4631900" y="-5225800"/>
              <a:ext cx="158925" cy="368450"/>
            </a:xfrm>
            <a:custGeom>
              <a:avLst/>
              <a:gdLst/>
              <a:ahLst/>
              <a:cxnLst/>
              <a:rect l="l" t="t" r="r" b="b"/>
              <a:pathLst>
                <a:path w="6357" h="14738" extrusionOk="0">
                  <a:moveTo>
                    <a:pt x="5003" y="1"/>
                  </a:moveTo>
                  <a:lnTo>
                    <a:pt x="4390" y="314"/>
                  </a:lnTo>
                  <a:lnTo>
                    <a:pt x="3768" y="627"/>
                  </a:lnTo>
                  <a:lnTo>
                    <a:pt x="3136" y="930"/>
                  </a:lnTo>
                  <a:lnTo>
                    <a:pt x="2509" y="1213"/>
                  </a:lnTo>
                  <a:lnTo>
                    <a:pt x="2190" y="1350"/>
                  </a:lnTo>
                  <a:lnTo>
                    <a:pt x="1877" y="1477"/>
                  </a:lnTo>
                  <a:lnTo>
                    <a:pt x="1558" y="1604"/>
                  </a:lnTo>
                  <a:lnTo>
                    <a:pt x="1245" y="1712"/>
                  </a:lnTo>
                  <a:lnTo>
                    <a:pt x="931" y="1820"/>
                  </a:lnTo>
                  <a:lnTo>
                    <a:pt x="618" y="1917"/>
                  </a:lnTo>
                  <a:lnTo>
                    <a:pt x="309" y="1996"/>
                  </a:lnTo>
                  <a:lnTo>
                    <a:pt x="0" y="2074"/>
                  </a:lnTo>
                  <a:lnTo>
                    <a:pt x="90" y="2837"/>
                  </a:lnTo>
                  <a:lnTo>
                    <a:pt x="176" y="3609"/>
                  </a:lnTo>
                  <a:lnTo>
                    <a:pt x="261" y="4372"/>
                  </a:lnTo>
                  <a:lnTo>
                    <a:pt x="342" y="5144"/>
                  </a:lnTo>
                  <a:lnTo>
                    <a:pt x="423" y="5917"/>
                  </a:lnTo>
                  <a:lnTo>
                    <a:pt x="499" y="6689"/>
                  </a:lnTo>
                  <a:lnTo>
                    <a:pt x="570" y="7462"/>
                  </a:lnTo>
                  <a:lnTo>
                    <a:pt x="637" y="8234"/>
                  </a:lnTo>
                  <a:lnTo>
                    <a:pt x="703" y="9017"/>
                  </a:lnTo>
                  <a:lnTo>
                    <a:pt x="765" y="9789"/>
                  </a:lnTo>
                  <a:lnTo>
                    <a:pt x="822" y="10572"/>
                  </a:lnTo>
                  <a:lnTo>
                    <a:pt x="879" y="11344"/>
                  </a:lnTo>
                  <a:lnTo>
                    <a:pt x="931" y="12126"/>
                  </a:lnTo>
                  <a:lnTo>
                    <a:pt x="979" y="12909"/>
                  </a:lnTo>
                  <a:lnTo>
                    <a:pt x="1021" y="13691"/>
                  </a:lnTo>
                  <a:lnTo>
                    <a:pt x="1059" y="14473"/>
                  </a:lnTo>
                  <a:lnTo>
                    <a:pt x="1696" y="14473"/>
                  </a:lnTo>
                  <a:lnTo>
                    <a:pt x="2352" y="14454"/>
                  </a:lnTo>
                  <a:lnTo>
                    <a:pt x="3017" y="14444"/>
                  </a:lnTo>
                  <a:lnTo>
                    <a:pt x="4024" y="14444"/>
                  </a:lnTo>
                  <a:lnTo>
                    <a:pt x="4361" y="14454"/>
                  </a:lnTo>
                  <a:lnTo>
                    <a:pt x="4699" y="14483"/>
                  </a:lnTo>
                  <a:lnTo>
                    <a:pt x="5031" y="14503"/>
                  </a:lnTo>
                  <a:lnTo>
                    <a:pt x="5364" y="14542"/>
                  </a:lnTo>
                  <a:lnTo>
                    <a:pt x="5696" y="14600"/>
                  </a:lnTo>
                  <a:lnTo>
                    <a:pt x="6029" y="14659"/>
                  </a:lnTo>
                  <a:lnTo>
                    <a:pt x="6357" y="14737"/>
                  </a:lnTo>
                  <a:lnTo>
                    <a:pt x="6262" y="13241"/>
                  </a:lnTo>
                  <a:lnTo>
                    <a:pt x="6157" y="11745"/>
                  </a:lnTo>
                  <a:lnTo>
                    <a:pt x="6048" y="10239"/>
                  </a:lnTo>
                  <a:lnTo>
                    <a:pt x="5929" y="8743"/>
                  </a:lnTo>
                  <a:lnTo>
                    <a:pt x="5834" y="7638"/>
                  </a:lnTo>
                  <a:lnTo>
                    <a:pt x="5730" y="6533"/>
                  </a:lnTo>
                  <a:lnTo>
                    <a:pt x="5620" y="5428"/>
                  </a:lnTo>
                  <a:lnTo>
                    <a:pt x="5506" y="4333"/>
                  </a:lnTo>
                  <a:lnTo>
                    <a:pt x="5388" y="3238"/>
                  </a:lnTo>
                  <a:lnTo>
                    <a:pt x="5264" y="2152"/>
                  </a:lnTo>
                  <a:lnTo>
                    <a:pt x="5136" y="1076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4658975" y="-4797250"/>
              <a:ext cx="143725" cy="343275"/>
            </a:xfrm>
            <a:custGeom>
              <a:avLst/>
              <a:gdLst/>
              <a:ahLst/>
              <a:cxnLst/>
              <a:rect l="l" t="t" r="r" b="b"/>
              <a:pathLst>
                <a:path w="5749" h="13731" extrusionOk="0">
                  <a:moveTo>
                    <a:pt x="5393" y="1"/>
                  </a:moveTo>
                  <a:lnTo>
                    <a:pt x="5065" y="79"/>
                  </a:lnTo>
                  <a:lnTo>
                    <a:pt x="4737" y="148"/>
                  </a:lnTo>
                  <a:lnTo>
                    <a:pt x="4409" y="206"/>
                  </a:lnTo>
                  <a:lnTo>
                    <a:pt x="4077" y="255"/>
                  </a:lnTo>
                  <a:lnTo>
                    <a:pt x="3739" y="285"/>
                  </a:lnTo>
                  <a:lnTo>
                    <a:pt x="3407" y="304"/>
                  </a:lnTo>
                  <a:lnTo>
                    <a:pt x="3069" y="324"/>
                  </a:lnTo>
                  <a:lnTo>
                    <a:pt x="2732" y="333"/>
                  </a:lnTo>
                  <a:lnTo>
                    <a:pt x="2062" y="333"/>
                  </a:lnTo>
                  <a:lnTo>
                    <a:pt x="1397" y="324"/>
                  </a:lnTo>
                  <a:lnTo>
                    <a:pt x="737" y="30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114" y="1067"/>
                  </a:lnTo>
                  <a:lnTo>
                    <a:pt x="133" y="1839"/>
                  </a:lnTo>
                  <a:lnTo>
                    <a:pt x="148" y="2612"/>
                  </a:lnTo>
                  <a:lnTo>
                    <a:pt x="157" y="3384"/>
                  </a:lnTo>
                  <a:lnTo>
                    <a:pt x="167" y="4157"/>
                  </a:lnTo>
                  <a:lnTo>
                    <a:pt x="171" y="4920"/>
                  </a:lnTo>
                  <a:lnTo>
                    <a:pt x="171" y="5692"/>
                  </a:lnTo>
                  <a:lnTo>
                    <a:pt x="167" y="6465"/>
                  </a:lnTo>
                  <a:lnTo>
                    <a:pt x="162" y="7228"/>
                  </a:lnTo>
                  <a:lnTo>
                    <a:pt x="152" y="8000"/>
                  </a:lnTo>
                  <a:lnTo>
                    <a:pt x="138" y="8763"/>
                  </a:lnTo>
                  <a:lnTo>
                    <a:pt x="119" y="9535"/>
                  </a:lnTo>
                  <a:lnTo>
                    <a:pt x="95" y="10298"/>
                  </a:lnTo>
                  <a:lnTo>
                    <a:pt x="67" y="11061"/>
                  </a:lnTo>
                  <a:lnTo>
                    <a:pt x="38" y="11824"/>
                  </a:lnTo>
                  <a:lnTo>
                    <a:pt x="0" y="12586"/>
                  </a:lnTo>
                  <a:lnTo>
                    <a:pt x="209" y="12596"/>
                  </a:lnTo>
                  <a:lnTo>
                    <a:pt x="418" y="12606"/>
                  </a:lnTo>
                  <a:lnTo>
                    <a:pt x="836" y="12645"/>
                  </a:lnTo>
                  <a:lnTo>
                    <a:pt x="1254" y="12704"/>
                  </a:lnTo>
                  <a:lnTo>
                    <a:pt x="1668" y="12772"/>
                  </a:lnTo>
                  <a:lnTo>
                    <a:pt x="2499" y="12948"/>
                  </a:lnTo>
                  <a:lnTo>
                    <a:pt x="2913" y="13026"/>
                  </a:lnTo>
                  <a:lnTo>
                    <a:pt x="3326" y="13105"/>
                  </a:lnTo>
                  <a:lnTo>
                    <a:pt x="3625" y="13163"/>
                  </a:lnTo>
                  <a:lnTo>
                    <a:pt x="3929" y="13212"/>
                  </a:lnTo>
                  <a:lnTo>
                    <a:pt x="4233" y="13271"/>
                  </a:lnTo>
                  <a:lnTo>
                    <a:pt x="4542" y="13329"/>
                  </a:lnTo>
                  <a:lnTo>
                    <a:pt x="4846" y="13398"/>
                  </a:lnTo>
                  <a:lnTo>
                    <a:pt x="5150" y="13486"/>
                  </a:lnTo>
                  <a:lnTo>
                    <a:pt x="5302" y="13535"/>
                  </a:lnTo>
                  <a:lnTo>
                    <a:pt x="5454" y="13594"/>
                  </a:lnTo>
                  <a:lnTo>
                    <a:pt x="5602" y="13662"/>
                  </a:lnTo>
                  <a:lnTo>
                    <a:pt x="5749" y="13730"/>
                  </a:lnTo>
                  <a:lnTo>
                    <a:pt x="5749" y="12870"/>
                  </a:lnTo>
                  <a:lnTo>
                    <a:pt x="5744" y="12019"/>
                  </a:lnTo>
                  <a:lnTo>
                    <a:pt x="5735" y="11159"/>
                  </a:lnTo>
                  <a:lnTo>
                    <a:pt x="5725" y="10298"/>
                  </a:lnTo>
                  <a:lnTo>
                    <a:pt x="5697" y="8577"/>
                  </a:lnTo>
                  <a:lnTo>
                    <a:pt x="5654" y="6866"/>
                  </a:lnTo>
                  <a:lnTo>
                    <a:pt x="5602" y="5145"/>
                  </a:lnTo>
                  <a:lnTo>
                    <a:pt x="5540" y="3433"/>
                  </a:lnTo>
                  <a:lnTo>
                    <a:pt x="5469" y="1712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4693775" y="-3292275"/>
              <a:ext cx="77100" cy="153050"/>
            </a:xfrm>
            <a:custGeom>
              <a:avLst/>
              <a:gdLst/>
              <a:ahLst/>
              <a:cxnLst/>
              <a:rect l="l" t="t" r="r" b="b"/>
              <a:pathLst>
                <a:path w="3084" h="6122" extrusionOk="0">
                  <a:moveTo>
                    <a:pt x="504" y="0"/>
                  </a:moveTo>
                  <a:lnTo>
                    <a:pt x="485" y="362"/>
                  </a:lnTo>
                  <a:lnTo>
                    <a:pt x="461" y="734"/>
                  </a:lnTo>
                  <a:lnTo>
                    <a:pt x="433" y="1096"/>
                  </a:lnTo>
                  <a:lnTo>
                    <a:pt x="399" y="1457"/>
                  </a:lnTo>
                  <a:lnTo>
                    <a:pt x="328" y="2181"/>
                  </a:lnTo>
                  <a:lnTo>
                    <a:pt x="266" y="2885"/>
                  </a:lnTo>
                  <a:lnTo>
                    <a:pt x="129" y="4440"/>
                  </a:lnTo>
                  <a:lnTo>
                    <a:pt x="62" y="5212"/>
                  </a:lnTo>
                  <a:lnTo>
                    <a:pt x="0" y="5995"/>
                  </a:lnTo>
                  <a:lnTo>
                    <a:pt x="290" y="6034"/>
                  </a:lnTo>
                  <a:lnTo>
                    <a:pt x="580" y="6073"/>
                  </a:lnTo>
                  <a:lnTo>
                    <a:pt x="870" y="6102"/>
                  </a:lnTo>
                  <a:lnTo>
                    <a:pt x="1159" y="6112"/>
                  </a:lnTo>
                  <a:lnTo>
                    <a:pt x="1454" y="6122"/>
                  </a:lnTo>
                  <a:lnTo>
                    <a:pt x="1744" y="6112"/>
                  </a:lnTo>
                  <a:lnTo>
                    <a:pt x="2038" y="6102"/>
                  </a:lnTo>
                  <a:lnTo>
                    <a:pt x="2333" y="6073"/>
                  </a:lnTo>
                  <a:lnTo>
                    <a:pt x="2504" y="4684"/>
                  </a:lnTo>
                  <a:lnTo>
                    <a:pt x="2689" y="3296"/>
                  </a:lnTo>
                  <a:lnTo>
                    <a:pt x="2884" y="1917"/>
                  </a:lnTo>
                  <a:lnTo>
                    <a:pt x="3084" y="538"/>
                  </a:lnTo>
                  <a:lnTo>
                    <a:pt x="1806" y="294"/>
                  </a:lnTo>
                  <a:lnTo>
                    <a:pt x="1155" y="14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1"/>
          <p:cNvSpPr txBox="1">
            <a:spLocks noGrp="1"/>
          </p:cNvSpPr>
          <p:nvPr>
            <p:ph type="title"/>
          </p:nvPr>
        </p:nvSpPr>
        <p:spPr>
          <a:xfrm>
            <a:off x="2044120" y="1318295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dirty="0"/>
          </a:p>
        </p:txBody>
      </p:sp>
      <p:grpSp>
        <p:nvGrpSpPr>
          <p:cNvPr id="1039" name="Google Shape;1039;p41"/>
          <p:cNvGrpSpPr/>
          <p:nvPr/>
        </p:nvGrpSpPr>
        <p:grpSpPr>
          <a:xfrm>
            <a:off x="6836922" y="2118262"/>
            <a:ext cx="1786942" cy="2148677"/>
            <a:chOff x="1513750" y="-5443200"/>
            <a:chExt cx="4592500" cy="5681325"/>
          </a:xfrm>
        </p:grpSpPr>
        <p:sp>
          <p:nvSpPr>
            <p:cNvPr id="1040" name="Google Shape;1040;p41"/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1"/>
          <p:cNvGrpSpPr/>
          <p:nvPr/>
        </p:nvGrpSpPr>
        <p:grpSpPr>
          <a:xfrm>
            <a:off x="643863" y="1575724"/>
            <a:ext cx="1410417" cy="2704132"/>
            <a:chOff x="2206525" y="-5910425"/>
            <a:chExt cx="3206950" cy="6148550"/>
          </a:xfrm>
        </p:grpSpPr>
        <p:sp>
          <p:nvSpPr>
            <p:cNvPr id="1078" name="Google Shape;1078;p41"/>
            <p:cNvSpPr/>
            <p:nvPr/>
          </p:nvSpPr>
          <p:spPr>
            <a:xfrm>
              <a:off x="2206525" y="-3493650"/>
              <a:ext cx="3206950" cy="3731775"/>
            </a:xfrm>
            <a:custGeom>
              <a:avLst/>
              <a:gdLst/>
              <a:ahLst/>
              <a:cxnLst/>
              <a:rect l="l" t="t" r="r" b="b"/>
              <a:pathLst>
                <a:path w="128278" h="149271" extrusionOk="0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259375" y="-1712125"/>
              <a:ext cx="136950" cy="239975"/>
            </a:xfrm>
            <a:custGeom>
              <a:avLst/>
              <a:gdLst/>
              <a:ahLst/>
              <a:cxnLst/>
              <a:rect l="l" t="t" r="r" b="b"/>
              <a:pathLst>
                <a:path w="5478" h="9599" extrusionOk="0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259375" y="-1443500"/>
              <a:ext cx="149550" cy="278025"/>
            </a:xfrm>
            <a:custGeom>
              <a:avLst/>
              <a:gdLst/>
              <a:ahLst/>
              <a:cxnLst/>
              <a:rect l="l" t="t" r="r" b="b"/>
              <a:pathLst>
                <a:path w="5982" h="11121" extrusionOk="0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2275500" y="-1160975"/>
              <a:ext cx="173525" cy="240500"/>
            </a:xfrm>
            <a:custGeom>
              <a:avLst/>
              <a:gdLst/>
              <a:ahLst/>
              <a:cxnLst/>
              <a:rect l="l" t="t" r="r" b="b"/>
              <a:pathLst>
                <a:path w="6941" h="9620" extrusionOk="0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2303050" y="-931450"/>
              <a:ext cx="184625" cy="229050"/>
            </a:xfrm>
            <a:custGeom>
              <a:avLst/>
              <a:gdLst/>
              <a:ahLst/>
              <a:cxnLst/>
              <a:rect l="l" t="t" r="r" b="b"/>
              <a:pathLst>
                <a:path w="7385" h="9162" extrusionOk="0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273875" y="-2044875"/>
              <a:ext cx="186400" cy="329825"/>
            </a:xfrm>
            <a:custGeom>
              <a:avLst/>
              <a:gdLst/>
              <a:ahLst/>
              <a:cxnLst/>
              <a:rect l="l" t="t" r="r" b="b"/>
              <a:pathLst>
                <a:path w="7456" h="13193" extrusionOk="0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2337525" y="-760300"/>
              <a:ext cx="192775" cy="262750"/>
            </a:xfrm>
            <a:custGeom>
              <a:avLst/>
              <a:gdLst/>
              <a:ahLst/>
              <a:cxnLst/>
              <a:rect l="l" t="t" r="r" b="b"/>
              <a:pathLst>
                <a:path w="7711" h="10510" extrusionOk="0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347150" y="-2283275"/>
              <a:ext cx="208925" cy="312450"/>
            </a:xfrm>
            <a:custGeom>
              <a:avLst/>
              <a:gdLst/>
              <a:ahLst/>
              <a:cxnLst/>
              <a:rect l="l" t="t" r="r" b="b"/>
              <a:pathLst>
                <a:path w="8357" h="12498" extrusionOk="0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474475" y="-2506200"/>
              <a:ext cx="280875" cy="377950"/>
            </a:xfrm>
            <a:custGeom>
              <a:avLst/>
              <a:gdLst/>
              <a:ahLst/>
              <a:cxnLst/>
              <a:rect l="l" t="t" r="r" b="b"/>
              <a:pathLst>
                <a:path w="11235" h="15118" extrusionOk="0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326275" y="-595925"/>
              <a:ext cx="507225" cy="353800"/>
            </a:xfrm>
            <a:custGeom>
              <a:avLst/>
              <a:gdLst/>
              <a:ahLst/>
              <a:cxnLst/>
              <a:rect l="l" t="t" r="r" b="b"/>
              <a:pathLst>
                <a:path w="20289" h="14152" extrusionOk="0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2724075" y="-5910425"/>
              <a:ext cx="2211825" cy="2418550"/>
            </a:xfrm>
            <a:custGeom>
              <a:avLst/>
              <a:gdLst/>
              <a:ahLst/>
              <a:cxnLst/>
              <a:rect l="l" t="t" r="r" b="b"/>
              <a:pathLst>
                <a:path w="88473" h="96742" extrusionOk="0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2741250" y="-2612700"/>
              <a:ext cx="238825" cy="581925"/>
            </a:xfrm>
            <a:custGeom>
              <a:avLst/>
              <a:gdLst/>
              <a:ahLst/>
              <a:cxnLst/>
              <a:rect l="l" t="t" r="r" b="b"/>
              <a:pathLst>
                <a:path w="9553" h="23277" extrusionOk="0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2991750" y="-194200"/>
              <a:ext cx="641200" cy="359875"/>
            </a:xfrm>
            <a:custGeom>
              <a:avLst/>
              <a:gdLst/>
              <a:ahLst/>
              <a:cxnLst/>
              <a:rect l="l" t="t" r="r" b="b"/>
              <a:pathLst>
                <a:path w="25648" h="14395" extrusionOk="0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998400" y="-4577025"/>
              <a:ext cx="310925" cy="397400"/>
            </a:xfrm>
            <a:custGeom>
              <a:avLst/>
              <a:gdLst/>
              <a:ahLst/>
              <a:cxnLst/>
              <a:rect l="l" t="t" r="r" b="b"/>
              <a:pathLst>
                <a:path w="12437" h="15896" extrusionOk="0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785225" y="-4785350"/>
              <a:ext cx="2107600" cy="841000"/>
            </a:xfrm>
            <a:custGeom>
              <a:avLst/>
              <a:gdLst/>
              <a:ahLst/>
              <a:cxnLst/>
              <a:rect l="l" t="t" r="r" b="b"/>
              <a:pathLst>
                <a:path w="84304" h="33640" extrusionOk="0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3010550" y="-2748400"/>
              <a:ext cx="1546950" cy="1651225"/>
            </a:xfrm>
            <a:custGeom>
              <a:avLst/>
              <a:gdLst/>
              <a:ahLst/>
              <a:cxnLst/>
              <a:rect l="l" t="t" r="r" b="b"/>
              <a:pathLst>
                <a:path w="61878" h="66049" extrusionOk="0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3048450" y="-4501600"/>
              <a:ext cx="208775" cy="261875"/>
            </a:xfrm>
            <a:custGeom>
              <a:avLst/>
              <a:gdLst/>
              <a:ahLst/>
              <a:cxnLst/>
              <a:rect l="l" t="t" r="r" b="b"/>
              <a:pathLst>
                <a:path w="8351" h="10475" extrusionOk="0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3155925" y="-419900"/>
              <a:ext cx="191300" cy="187850"/>
            </a:xfrm>
            <a:custGeom>
              <a:avLst/>
              <a:gdLst/>
              <a:ahLst/>
              <a:cxnLst/>
              <a:rect l="l" t="t" r="r" b="b"/>
              <a:pathLst>
                <a:path w="7652" h="7514" extrusionOk="0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181525" y="-614150"/>
              <a:ext cx="179175" cy="195325"/>
            </a:xfrm>
            <a:custGeom>
              <a:avLst/>
              <a:gdLst/>
              <a:ahLst/>
              <a:cxnLst/>
              <a:rect l="l" t="t" r="r" b="b"/>
              <a:pathLst>
                <a:path w="7167" h="7813" extrusionOk="0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3224925" y="-3904400"/>
              <a:ext cx="1153725" cy="353100"/>
            </a:xfrm>
            <a:custGeom>
              <a:avLst/>
              <a:gdLst/>
              <a:ahLst/>
              <a:cxnLst/>
              <a:rect l="l" t="t" r="r" b="b"/>
              <a:pathLst>
                <a:path w="46149" h="14124" extrusionOk="0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217225" y="-824050"/>
              <a:ext cx="170425" cy="218775"/>
            </a:xfrm>
            <a:custGeom>
              <a:avLst/>
              <a:gdLst/>
              <a:ahLst/>
              <a:cxnLst/>
              <a:rect l="l" t="t" r="r" b="b"/>
              <a:pathLst>
                <a:path w="6817" h="8751" extrusionOk="0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273775" y="-2314375"/>
              <a:ext cx="942175" cy="701475"/>
            </a:xfrm>
            <a:custGeom>
              <a:avLst/>
              <a:gdLst/>
              <a:ahLst/>
              <a:cxnLst/>
              <a:rect l="l" t="t" r="r" b="b"/>
              <a:pathLst>
                <a:path w="37687" h="28059" extrusionOk="0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3323500" y="-2251475"/>
              <a:ext cx="695550" cy="582125"/>
            </a:xfrm>
            <a:custGeom>
              <a:avLst/>
              <a:gdLst/>
              <a:ahLst/>
              <a:cxnLst/>
              <a:rect l="l" t="t" r="r" b="b"/>
              <a:pathLst>
                <a:path w="27822" h="23285" extrusionOk="0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3282800" y="-1047000"/>
              <a:ext cx="189075" cy="280825"/>
            </a:xfrm>
            <a:custGeom>
              <a:avLst/>
              <a:gdLst/>
              <a:ahLst/>
              <a:cxnLst/>
              <a:rect l="l" t="t" r="r" b="b"/>
              <a:pathLst>
                <a:path w="7563" h="11233" extrusionOk="0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3428475" y="-3860100"/>
              <a:ext cx="724850" cy="205225"/>
            </a:xfrm>
            <a:custGeom>
              <a:avLst/>
              <a:gdLst/>
              <a:ahLst/>
              <a:cxnLst/>
              <a:rect l="l" t="t" r="r" b="b"/>
              <a:pathLst>
                <a:path w="28994" h="8209" extrusionOk="0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3477325" y="-3816500"/>
              <a:ext cx="642550" cy="114375"/>
            </a:xfrm>
            <a:custGeom>
              <a:avLst/>
              <a:gdLst/>
              <a:ahLst/>
              <a:cxnLst/>
              <a:rect l="l" t="t" r="r" b="b"/>
              <a:pathLst>
                <a:path w="25702" h="4575" extrusionOk="0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3486075" y="-1067675"/>
              <a:ext cx="663700" cy="357625"/>
            </a:xfrm>
            <a:custGeom>
              <a:avLst/>
              <a:gdLst/>
              <a:ahLst/>
              <a:cxnLst/>
              <a:rect l="l" t="t" r="r" b="b"/>
              <a:pathLst>
                <a:path w="26548" h="14305" extrusionOk="0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3586000" y="-1802300"/>
              <a:ext cx="236900" cy="126850"/>
            </a:xfrm>
            <a:custGeom>
              <a:avLst/>
              <a:gdLst/>
              <a:ahLst/>
              <a:cxnLst/>
              <a:rect l="l" t="t" r="r" b="b"/>
              <a:pathLst>
                <a:path w="9476" h="5074" extrusionOk="0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3672150" y="-3493125"/>
              <a:ext cx="277475" cy="136950"/>
            </a:xfrm>
            <a:custGeom>
              <a:avLst/>
              <a:gdLst/>
              <a:ahLst/>
              <a:cxnLst/>
              <a:rect l="l" t="t" r="r" b="b"/>
              <a:pathLst>
                <a:path w="11099" h="5478" extrusionOk="0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3687550" y="-2935900"/>
              <a:ext cx="249200" cy="135050"/>
            </a:xfrm>
            <a:custGeom>
              <a:avLst/>
              <a:gdLst/>
              <a:ahLst/>
              <a:cxnLst/>
              <a:rect l="l" t="t" r="r" b="b"/>
              <a:pathLst>
                <a:path w="9968" h="5402" extrusionOk="0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3690800" y="-3356550"/>
              <a:ext cx="248150" cy="214250"/>
            </a:xfrm>
            <a:custGeom>
              <a:avLst/>
              <a:gdLst/>
              <a:ahLst/>
              <a:cxnLst/>
              <a:rect l="l" t="t" r="r" b="b"/>
              <a:pathLst>
                <a:path w="9926" h="8570" extrusionOk="0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3695250" y="-3122850"/>
              <a:ext cx="241200" cy="162825"/>
            </a:xfrm>
            <a:custGeom>
              <a:avLst/>
              <a:gdLst/>
              <a:ahLst/>
              <a:cxnLst/>
              <a:rect l="l" t="t" r="r" b="b"/>
              <a:pathLst>
                <a:path w="9648" h="6513" extrusionOk="0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3770600" y="-5856725"/>
              <a:ext cx="303975" cy="323900"/>
            </a:xfrm>
            <a:custGeom>
              <a:avLst/>
              <a:gdLst/>
              <a:ahLst/>
              <a:cxnLst/>
              <a:rect l="l" t="t" r="r" b="b"/>
              <a:pathLst>
                <a:path w="12159" h="12956" extrusionOk="0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3818725" y="-5518775"/>
              <a:ext cx="118025" cy="669325"/>
            </a:xfrm>
            <a:custGeom>
              <a:avLst/>
              <a:gdLst/>
              <a:ahLst/>
              <a:cxnLst/>
              <a:rect l="l" t="t" r="r" b="b"/>
              <a:pathLst>
                <a:path w="4721" h="26773" extrusionOk="0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3781125" y="-2120975"/>
              <a:ext cx="396925" cy="450400"/>
            </a:xfrm>
            <a:custGeom>
              <a:avLst/>
              <a:gdLst/>
              <a:ahLst/>
              <a:cxnLst/>
              <a:rect l="l" t="t" r="r" b="b"/>
              <a:pathLst>
                <a:path w="15877" h="18016" extrusionOk="0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3987050" y="-212100"/>
              <a:ext cx="644025" cy="384375"/>
            </a:xfrm>
            <a:custGeom>
              <a:avLst/>
              <a:gdLst/>
              <a:ahLst/>
              <a:cxnLst/>
              <a:rect l="l" t="t" r="r" b="b"/>
              <a:pathLst>
                <a:path w="25761" h="15375" extrusionOk="0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106075" y="-1029625"/>
              <a:ext cx="178725" cy="226450"/>
            </a:xfrm>
            <a:custGeom>
              <a:avLst/>
              <a:gdLst/>
              <a:ahLst/>
              <a:cxnLst/>
              <a:rect l="l" t="t" r="r" b="b"/>
              <a:pathLst>
                <a:path w="7149" h="9058" extrusionOk="0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170325" y="-840925"/>
              <a:ext cx="165975" cy="224525"/>
            </a:xfrm>
            <a:custGeom>
              <a:avLst/>
              <a:gdLst/>
              <a:ahLst/>
              <a:cxnLst/>
              <a:rect l="l" t="t" r="r" b="b"/>
              <a:pathLst>
                <a:path w="6639" h="8981" extrusionOk="0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4201275" y="-426325"/>
              <a:ext cx="169075" cy="165250"/>
            </a:xfrm>
            <a:custGeom>
              <a:avLst/>
              <a:gdLst/>
              <a:ahLst/>
              <a:cxnLst/>
              <a:rect l="l" t="t" r="r" b="b"/>
              <a:pathLst>
                <a:path w="6763" h="6610" extrusionOk="0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225700" y="-618325"/>
              <a:ext cx="131475" cy="175000"/>
            </a:xfrm>
            <a:custGeom>
              <a:avLst/>
              <a:gdLst/>
              <a:ahLst/>
              <a:cxnLst/>
              <a:rect l="l" t="t" r="r" b="b"/>
              <a:pathLst>
                <a:path w="5259" h="7000" extrusionOk="0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276175" y="-4566250"/>
              <a:ext cx="343200" cy="409925"/>
            </a:xfrm>
            <a:custGeom>
              <a:avLst/>
              <a:gdLst/>
              <a:ahLst/>
              <a:cxnLst/>
              <a:rect l="l" t="t" r="r" b="b"/>
              <a:pathLst>
                <a:path w="13728" h="16397" extrusionOk="0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325625" y="-4511175"/>
              <a:ext cx="242975" cy="295250"/>
            </a:xfrm>
            <a:custGeom>
              <a:avLst/>
              <a:gdLst/>
              <a:ahLst/>
              <a:cxnLst/>
              <a:rect l="l" t="t" r="r" b="b"/>
              <a:pathLst>
                <a:path w="9719" h="11810" extrusionOk="0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4340125" y="-3551325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4571825" y="-2664650"/>
              <a:ext cx="218825" cy="611475"/>
            </a:xfrm>
            <a:custGeom>
              <a:avLst/>
              <a:gdLst/>
              <a:ahLst/>
              <a:cxnLst/>
              <a:rect l="l" t="t" r="r" b="b"/>
              <a:pathLst>
                <a:path w="8753" h="24459" extrusionOk="0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822900" y="-2474225"/>
              <a:ext cx="268150" cy="353625"/>
            </a:xfrm>
            <a:custGeom>
              <a:avLst/>
              <a:gdLst/>
              <a:ahLst/>
              <a:cxnLst/>
              <a:rect l="l" t="t" r="r" b="b"/>
              <a:pathLst>
                <a:path w="10726" h="14145" extrusionOk="0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4930250" y="-607050"/>
              <a:ext cx="454950" cy="312100"/>
            </a:xfrm>
            <a:custGeom>
              <a:avLst/>
              <a:gdLst/>
              <a:ahLst/>
              <a:cxnLst/>
              <a:rect l="l" t="t" r="r" b="b"/>
              <a:pathLst>
                <a:path w="18198" h="12484" extrusionOk="0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4976575" y="-2234600"/>
              <a:ext cx="267850" cy="394625"/>
            </a:xfrm>
            <a:custGeom>
              <a:avLst/>
              <a:gdLst/>
              <a:ahLst/>
              <a:cxnLst/>
              <a:rect l="l" t="t" r="r" b="b"/>
              <a:pathLst>
                <a:path w="10714" h="15785" extrusionOk="0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5107000" y="-895650"/>
              <a:ext cx="184350" cy="273525"/>
            </a:xfrm>
            <a:custGeom>
              <a:avLst/>
              <a:gdLst/>
              <a:ahLst/>
              <a:cxnLst/>
              <a:rect l="l" t="t" r="r" b="b"/>
              <a:pathLst>
                <a:path w="7374" h="10941" extrusionOk="0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5085250" y="-1900300"/>
              <a:ext cx="226675" cy="419825"/>
            </a:xfrm>
            <a:custGeom>
              <a:avLst/>
              <a:gdLst/>
              <a:ahLst/>
              <a:cxnLst/>
              <a:rect l="l" t="t" r="r" b="b"/>
              <a:pathLst>
                <a:path w="9067" h="16793" extrusionOk="0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5134400" y="-1487625"/>
              <a:ext cx="184200" cy="295050"/>
            </a:xfrm>
            <a:custGeom>
              <a:avLst/>
              <a:gdLst/>
              <a:ahLst/>
              <a:cxnLst/>
              <a:rect l="l" t="t" r="r" b="b"/>
              <a:pathLst>
                <a:path w="7368" h="11802" extrusionOk="0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5145650" y="-1171400"/>
              <a:ext cx="169675" cy="265525"/>
            </a:xfrm>
            <a:custGeom>
              <a:avLst/>
              <a:gdLst/>
              <a:ahLst/>
              <a:cxnLst/>
              <a:rect l="l" t="t" r="r" b="b"/>
              <a:pathLst>
                <a:path w="6787" h="10621" extrusionOk="0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1212" name="Google Shape;1212;p43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361575"/>
            <a:ext cx="4069176" cy="25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43"/>
          <p:cNvSpPr txBox="1"/>
          <p:nvPr/>
        </p:nvSpPr>
        <p:spPr>
          <a:xfrm>
            <a:off x="962575" y="3877675"/>
            <a:ext cx="341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If you want to modify this graph, click on it, follow the link, change the data  and replace it  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4" name="Google Shape;1214;p43"/>
          <p:cNvSpPr txBox="1"/>
          <p:nvPr/>
        </p:nvSpPr>
        <p:spPr>
          <a:xfrm>
            <a:off x="5225950" y="1741975"/>
            <a:ext cx="3198000" cy="18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 and is the second planet from the Sun. It’s terribly hot—even hotter than Mercury 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4114800" y="1671500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4953000" y="2934817"/>
            <a:ext cx="721815" cy="696655"/>
            <a:chOff x="-293121" y="2059809"/>
            <a:chExt cx="923745" cy="823762"/>
          </a:xfrm>
        </p:grpSpPr>
        <p:sp>
          <p:nvSpPr>
            <p:cNvPr id="712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1845040" y="1061861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6"/>
          <p:cNvGrpSpPr/>
          <p:nvPr/>
        </p:nvGrpSpPr>
        <p:grpSpPr>
          <a:xfrm>
            <a:off x="2255377" y="2468231"/>
            <a:ext cx="721815" cy="696655"/>
            <a:chOff x="-293121" y="2059809"/>
            <a:chExt cx="923745" cy="823762"/>
          </a:xfrm>
        </p:grpSpPr>
        <p:sp>
          <p:nvSpPr>
            <p:cNvPr id="718" name="Google Shape;718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2485199" y="1146290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Abdul Aziz Istijab</a:t>
            </a:r>
            <a:endParaRPr dirty="0"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4815034" y="1688136"/>
            <a:ext cx="195150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Andi Saputra </a:t>
            </a:r>
            <a:endParaRPr dirty="0"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2958444" y="2522862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Misbahul Abidin </a:t>
            </a:r>
            <a:endParaRPr dirty="0"/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5613941" y="3033392"/>
            <a:ext cx="346242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Muhammad Irfan Ananda </a:t>
            </a:r>
            <a:endParaRPr dirty="0"/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 flipH="1">
            <a:off x="849262" y="152400"/>
            <a:ext cx="2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Do Hyeon" charset="-127"/>
                <a:ea typeface="Do Hyeon" charset="-127"/>
              </a:rPr>
              <a:t>Profil</a:t>
            </a:r>
            <a:r>
              <a:rPr lang="en-US" sz="2800" dirty="0" smtClean="0">
                <a:latin typeface="Do Hyeon" charset="-127"/>
                <a:ea typeface="Do Hyeon" charset="-127"/>
              </a:rPr>
              <a:t> </a:t>
            </a:r>
            <a:r>
              <a:rPr lang="en-US" sz="2800" dirty="0" err="1" smtClean="0">
                <a:latin typeface="Do Hyeon" charset="-127"/>
                <a:ea typeface="Do Hyeon" charset="-127"/>
              </a:rPr>
              <a:t>Anggota</a:t>
            </a:r>
            <a:r>
              <a:rPr lang="en-US" sz="2800" dirty="0" smtClean="0">
                <a:latin typeface="Do Hyeon" charset="-127"/>
                <a:ea typeface="Do Hyeon" charset="-127"/>
              </a:rPr>
              <a:t> :</a:t>
            </a:r>
            <a:endParaRPr lang="en-US" sz="2800" dirty="0">
              <a:latin typeface="Do Hyeon" charset="-127"/>
              <a:ea typeface="Do Hyeon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62" y="1225635"/>
            <a:ext cx="1919631" cy="151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4" name="Google Shape;711;p36"/>
          <p:cNvGrpSpPr/>
          <p:nvPr/>
        </p:nvGrpSpPr>
        <p:grpSpPr>
          <a:xfrm>
            <a:off x="3284554" y="3668398"/>
            <a:ext cx="721815" cy="696655"/>
            <a:chOff x="-293121" y="2059809"/>
            <a:chExt cx="923745" cy="823762"/>
          </a:xfrm>
        </p:grpSpPr>
        <p:sp>
          <p:nvSpPr>
            <p:cNvPr id="85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730;p36"/>
          <p:cNvSpPr txBox="1">
            <a:spLocks/>
          </p:cNvSpPr>
          <p:nvPr/>
        </p:nvSpPr>
        <p:spPr>
          <a:xfrm>
            <a:off x="3317411" y="3698385"/>
            <a:ext cx="656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" dirty="0"/>
          </a:p>
        </p:txBody>
      </p:sp>
      <p:sp>
        <p:nvSpPr>
          <p:cNvPr id="88" name="Google Shape;729;p36"/>
          <p:cNvSpPr txBox="1">
            <a:spLocks/>
          </p:cNvSpPr>
          <p:nvPr/>
        </p:nvSpPr>
        <p:spPr>
          <a:xfrm>
            <a:off x="3994839" y="3722104"/>
            <a:ext cx="346242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 smtClean="0"/>
              <a:t>Taufik</a:t>
            </a:r>
            <a:r>
              <a:rPr lang="en-US" dirty="0" smtClean="0"/>
              <a:t> </a:t>
            </a:r>
            <a:r>
              <a:rPr lang="en-US" dirty="0" err="1" smtClean="0"/>
              <a:t>Hidayat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7" b="89845" l="6810" r="898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03" y="1077954"/>
            <a:ext cx="727450" cy="65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08" b="98729" l="8885" r="96786">
                        <a14:foregroundMark x1="45180" y1="5932" x2="45180" y2="5932"/>
                        <a14:foregroundMark x1="32514" y1="66737" x2="32514" y2="66737"/>
                        <a14:foregroundMark x1="16257" y1="77966" x2="16257" y2="77966"/>
                        <a14:foregroundMark x1="16257" y1="77966" x2="36106" y2="64407"/>
                        <a14:foregroundMark x1="15690" y1="78178" x2="8885" y2="98517"/>
                        <a14:foregroundMark x1="92439" y1="88136" x2="96786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45" y="2488915"/>
            <a:ext cx="617486" cy="538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70" b="98875" l="6120" r="99861">
                        <a14:foregroundMark x1="50765" y1="7314" x2="50765" y2="7314"/>
                        <a14:foregroundMark x1="51599" y1="6470" x2="51599" y2="6470"/>
                        <a14:foregroundMark x1="28095" y1="85935" x2="28095" y2="85935"/>
                        <a14:foregroundMark x1="46453" y1="80028" x2="15577" y2="88889"/>
                        <a14:foregroundMark x1="15994" y1="88889" x2="6120" y2="99015"/>
                        <a14:foregroundMark x1="93185" y1="82419" x2="99861" y2="84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86" y="3692709"/>
            <a:ext cx="564887" cy="523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73" y="1681403"/>
            <a:ext cx="558186" cy="551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11" y="2977027"/>
            <a:ext cx="530348" cy="518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3744571" y="134566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Coach Hafidz</a:t>
            </a:r>
            <a:r>
              <a:rPr lang="en" sz="2800" dirty="0" smtClean="0">
                <a:solidFill>
                  <a:schemeClr val="lt1"/>
                </a:solidFill>
              </a:rPr>
              <a:t>  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415092" y="-10391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tx1"/>
                </a:solidFill>
              </a:rPr>
              <a:t>Coach Pembimbing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7257276" y="1784306"/>
            <a:ext cx="1358521" cy="1738725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714;p36"/>
          <p:cNvGrpSpPr/>
          <p:nvPr/>
        </p:nvGrpSpPr>
        <p:grpSpPr>
          <a:xfrm>
            <a:off x="1416430" y="1499898"/>
            <a:ext cx="3058818" cy="1747980"/>
            <a:chOff x="-293121" y="816666"/>
            <a:chExt cx="5566503" cy="2066905"/>
          </a:xfrm>
        </p:grpSpPr>
        <p:sp>
          <p:nvSpPr>
            <p:cNvPr id="64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16;p36"/>
            <p:cNvSpPr/>
            <p:nvPr/>
          </p:nvSpPr>
          <p:spPr>
            <a:xfrm>
              <a:off x="3350908" y="816666"/>
              <a:ext cx="1922474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 smtClean="0"/>
                <a:t>02</a:t>
              </a:r>
              <a:endParaRPr sz="36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3798" y="1504950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Do Hyeon" charset="-127"/>
                <a:ea typeface="Do Hyeon" charset="-127"/>
              </a:rPr>
              <a:t>Coach Giel</a:t>
            </a:r>
            <a:endParaRPr lang="en-US" sz="2800" dirty="0">
              <a:latin typeface="Do Hyeon" charset="-127"/>
              <a:ea typeface="Do Hyeon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15" y="1382567"/>
            <a:ext cx="109061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0" y="2324972"/>
            <a:ext cx="2269493" cy="235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6325"/>
            <a:ext cx="2209800" cy="235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10391" y="1538389"/>
            <a:ext cx="64307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Apa Project Kami?</a:t>
            </a:r>
            <a:endParaRPr dirty="0"/>
          </a:p>
        </p:txBody>
      </p:sp>
      <p:grpSp>
        <p:nvGrpSpPr>
          <p:cNvPr id="647" name="Google Shape;647;p35"/>
          <p:cNvGrpSpPr/>
          <p:nvPr/>
        </p:nvGrpSpPr>
        <p:grpSpPr>
          <a:xfrm rot="10800000">
            <a:off x="5207488" y="2223517"/>
            <a:ext cx="3407076" cy="2693241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3543"/>
            <a:ext cx="1905000" cy="8858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22" y="293543"/>
            <a:ext cx="1905000" cy="885825"/>
          </a:xfrm>
          <a:prstGeom prst="rect">
            <a:avLst/>
          </a:prstGeom>
        </p:spPr>
      </p:pic>
      <p:grpSp>
        <p:nvGrpSpPr>
          <p:cNvPr id="66" name="Google Shape;557;p33"/>
          <p:cNvGrpSpPr/>
          <p:nvPr/>
        </p:nvGrpSpPr>
        <p:grpSpPr>
          <a:xfrm rot="10800000">
            <a:off x="1295400" y="2586291"/>
            <a:ext cx="2039720" cy="2444589"/>
            <a:chOff x="-4757725" y="-24679200"/>
            <a:chExt cx="6587800" cy="24917325"/>
          </a:xfrm>
        </p:grpSpPr>
        <p:sp>
          <p:nvSpPr>
            <p:cNvPr id="67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4"/>
          <p:cNvSpPr txBox="1">
            <a:spLocks noGrp="1"/>
          </p:cNvSpPr>
          <p:nvPr>
            <p:ph type="title"/>
          </p:nvPr>
        </p:nvSpPr>
        <p:spPr>
          <a:xfrm>
            <a:off x="685800" y="36195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Project Kami  </a:t>
            </a:r>
            <a:endParaRPr sz="4800" dirty="0"/>
          </a:p>
        </p:txBody>
      </p:sp>
      <p:sp>
        <p:nvSpPr>
          <p:cNvPr id="640" name="Google Shape;640;p34"/>
          <p:cNvSpPr/>
          <p:nvPr/>
        </p:nvSpPr>
        <p:spPr>
          <a:xfrm rot="10800000">
            <a:off x="8706508" y="982141"/>
            <a:ext cx="140094" cy="11757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02386" y="1200150"/>
            <a:ext cx="8978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Do Hyeon" charset="-127"/>
                <a:ea typeface="Do Hyeon" charset="-127"/>
              </a:rPr>
              <a:t>Projek</a:t>
            </a:r>
            <a:r>
              <a:rPr lang="en-US" sz="1800" dirty="0" smtClean="0">
                <a:latin typeface="Do Hyeon" charset="-127"/>
                <a:ea typeface="Do Hyeon" charset="-127"/>
              </a:rPr>
              <a:t> kami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adalah</a:t>
            </a:r>
            <a:r>
              <a:rPr lang="en-US" sz="1800" dirty="0">
                <a:latin typeface="Do Hyeon" charset="-127"/>
                <a:ea typeface="Do Hyeon" charset="-127"/>
              </a:rPr>
              <a:t> </a:t>
            </a:r>
            <a:r>
              <a:rPr lang="en-US" sz="1800" dirty="0" smtClean="0">
                <a:latin typeface="Do Hyeon" charset="-127"/>
                <a:ea typeface="Do Hyeon" charset="-127"/>
              </a:rPr>
              <a:t>“Program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Pengubah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Suara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Menjadi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Teks</a:t>
            </a:r>
            <a:r>
              <a:rPr lang="en-US" sz="1800" dirty="0" smtClean="0">
                <a:latin typeface="Do Hyeon" charset="-127"/>
                <a:ea typeface="Do Hyeon" charset="-127"/>
              </a:rPr>
              <a:t>”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yaitu</a:t>
            </a:r>
            <a:r>
              <a:rPr lang="en-US" sz="1800" dirty="0" smtClean="0">
                <a:latin typeface="Do Hyeon" charset="-127"/>
                <a:ea typeface="Do Hyeon" charset="-127"/>
              </a:rPr>
              <a:t> program </a:t>
            </a:r>
          </a:p>
          <a:p>
            <a:r>
              <a:rPr lang="en-US" sz="1800" dirty="0" smtClean="0">
                <a:latin typeface="Do Hyeon" charset="-127"/>
                <a:ea typeface="Do Hyeon" charset="-127"/>
              </a:rPr>
              <a:t>yang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dapat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mempermudah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dalam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kehidupan</a:t>
            </a:r>
            <a:r>
              <a:rPr lang="en-US" sz="1800" dirty="0" smtClean="0">
                <a:latin typeface="Do Hyeon" charset="-127"/>
                <a:ea typeface="Do Hyeon" charset="-127"/>
              </a:rPr>
              <a:t> orang-orang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disabilitas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khususnya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</a:p>
          <a:p>
            <a:r>
              <a:rPr lang="en-US" sz="1800" dirty="0" err="1">
                <a:latin typeface="Do Hyeon" charset="-127"/>
                <a:ea typeface="Do Hyeon" charset="-127"/>
              </a:rPr>
              <a:t>d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an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setiap</a:t>
            </a:r>
            <a:r>
              <a:rPr lang="en-US" sz="1800" dirty="0" smtClean="0">
                <a:latin typeface="Do Hyeon" charset="-127"/>
                <a:ea typeface="Do Hyeon" charset="-127"/>
              </a:rPr>
              <a:t> orang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pada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umumnya</a:t>
            </a:r>
            <a:r>
              <a:rPr lang="en-US" sz="1800" dirty="0" smtClean="0">
                <a:latin typeface="Do Hyeon" charset="-127"/>
                <a:ea typeface="Do Hyeon" charset="-127"/>
              </a:rPr>
              <a:t>. Program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ini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bekerja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dengan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cara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mendeteksi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</a:p>
          <a:p>
            <a:r>
              <a:rPr lang="en-US" sz="1800" dirty="0" err="1" smtClean="0">
                <a:latin typeface="Do Hyeon" charset="-127"/>
                <a:ea typeface="Do Hyeon" charset="-127"/>
              </a:rPr>
              <a:t>Suara</a:t>
            </a:r>
            <a:r>
              <a:rPr lang="en-US" sz="1800" dirty="0" smtClean="0">
                <a:latin typeface="Do Hyeon" charset="-127"/>
                <a:ea typeface="Do Hyeon" charset="-127"/>
              </a:rPr>
              <a:t> yang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ada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disekitar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menjadi</a:t>
            </a:r>
            <a:r>
              <a:rPr lang="en-US" sz="1800" dirty="0" smtClean="0">
                <a:latin typeface="Do Hyeon" charset="-127"/>
                <a:ea typeface="Do Hyeon" charset="-127"/>
              </a:rPr>
              <a:t> </a:t>
            </a:r>
            <a:r>
              <a:rPr lang="en-US" sz="1800" dirty="0" err="1" smtClean="0">
                <a:latin typeface="Do Hyeon" charset="-127"/>
                <a:ea typeface="Do Hyeon" charset="-127"/>
              </a:rPr>
              <a:t>teks</a:t>
            </a:r>
            <a:r>
              <a:rPr lang="en-US" sz="1800" dirty="0" smtClean="0">
                <a:latin typeface="Do Hyeon" charset="-127"/>
                <a:ea typeface="Do Hyeon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4551"/>
            <a:ext cx="2935264" cy="300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5" y="3480954"/>
            <a:ext cx="1905000" cy="163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88" y="2275467"/>
            <a:ext cx="1285875" cy="28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—Artificial Intellegenc 4 Youth</a:t>
            </a:r>
            <a:endParaRPr dirty="0"/>
          </a:p>
        </p:txBody>
      </p:sp>
      <p:sp>
        <p:nvSpPr>
          <p:cNvPr id="787" name="Google Shape;787;p37"/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58091" y="1733550"/>
            <a:ext cx="82076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Di era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masyarakat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5.0 yang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dimaknai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tingginya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persaingan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di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berbagai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sektor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yang </a:t>
            </a: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bersentuhan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langsung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kebutuhan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masyarakat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karena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masyarakat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Dituntut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untuk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hidup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berdampingan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teknologi,menguasai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memanfaatkan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teknologi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.</a:t>
            </a: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Banyak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tantangan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yang di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hadapi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era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karena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society 5.0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atau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masyarakat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5.0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adalah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Sebuah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konsep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masyarakat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yang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berpusat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manusia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berbasis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teknologi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dan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Menyelesaikan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berbagai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tantangan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permasalahan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sosial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memanfaatkan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berbagai</a:t>
            </a:r>
            <a:endParaRPr lang="en-US" dirty="0" smtClean="0">
              <a:latin typeface="Do Hyeon" panose="020B0604020202020204" charset="-127"/>
              <a:ea typeface="Do Hyeon" panose="020B0604020202020204" charset="-127"/>
            </a:endParaRPr>
          </a:p>
          <a:p>
            <a:pPr algn="ctr"/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Inovasi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yang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lahir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di era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revolusi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industri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4.0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untuk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meningkatkan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kualitas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hidup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manusia</a:t>
            </a:r>
            <a:r>
              <a:rPr lang="en-US" dirty="0" smtClean="0">
                <a:latin typeface="Berlin Sans FB" pitchFamily="34" charset="0"/>
                <a:ea typeface="Do Hyeon" charset="-127"/>
              </a:rPr>
              <a:t>.</a:t>
            </a:r>
            <a:endParaRPr lang="en-US" dirty="0">
              <a:latin typeface="Berlin Sans FB" pitchFamily="34" charset="0"/>
              <a:ea typeface="Do Hyeon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8382"/>
            <a:ext cx="1908175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1885" y="1133768"/>
            <a:ext cx="2941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Do Hyeon" charset="-127"/>
                <a:ea typeface="Do Hyeon" charset="-127"/>
              </a:rPr>
              <a:t>Latar</a:t>
            </a:r>
            <a:r>
              <a:rPr lang="en-US" sz="3200" dirty="0">
                <a:latin typeface="Do Hyeon" charset="-127"/>
                <a:ea typeface="Do Hyeon" charset="-127"/>
              </a:rPr>
              <a:t> </a:t>
            </a:r>
            <a:r>
              <a:rPr lang="en-US" sz="3200" dirty="0" err="1" smtClean="0">
                <a:latin typeface="Do Hyeon" charset="-127"/>
                <a:ea typeface="Do Hyeon" charset="-127"/>
              </a:rPr>
              <a:t>Belakang</a:t>
            </a:r>
            <a:endParaRPr lang="en-US" sz="3200" dirty="0">
              <a:latin typeface="Do Hyeon" charset="-127"/>
              <a:ea typeface="Do Hyeon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91" y="73450"/>
            <a:ext cx="1697310" cy="170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9"/>
          <p:cNvSpPr/>
          <p:nvPr/>
        </p:nvSpPr>
        <p:spPr>
          <a:xfrm>
            <a:off x="5105400" y="1885950"/>
            <a:ext cx="3775830" cy="29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09600" y="1885950"/>
            <a:ext cx="36576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/>
          <p:cNvSpPr txBox="1">
            <a:spLocks noGrp="1"/>
          </p:cNvSpPr>
          <p:nvPr>
            <p:ph type="title" idx="6"/>
          </p:nvPr>
        </p:nvSpPr>
        <p:spPr>
          <a:xfrm>
            <a:off x="762000" y="28575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1219200" y="12001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Data Aquisition</a:t>
            </a:r>
            <a:endParaRPr sz="1600"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952500" y="1962150"/>
            <a:ext cx="2971800" cy="1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dilakukan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proses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pengumpuln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data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validasi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data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dalam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pembuatan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AI.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tahap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pengambilan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data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dilakukan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proses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rekaman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suara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pada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beberapa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narasumber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. Proses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pengambilan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data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ini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dilakukan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menggunakaan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voice recorder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keadaan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sekitar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yang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tenang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.</a:t>
            </a:r>
            <a:endParaRPr dirty="0"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5825115" y="12001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Data </a:t>
            </a:r>
            <a:r>
              <a:rPr lang="en-US" sz="1600" dirty="0" err="1" smtClean="0"/>
              <a:t>Eksploration</a:t>
            </a:r>
            <a:r>
              <a:rPr lang="en-US" sz="1600" dirty="0" smtClean="0"/>
              <a:t> </a:t>
            </a:r>
            <a:endParaRPr sz="1600" dirty="0"/>
          </a:p>
        </p:txBody>
      </p:sp>
      <p:sp>
        <p:nvSpPr>
          <p:cNvPr id="868" name="Google Shape;868;p39"/>
          <p:cNvSpPr txBox="1">
            <a:spLocks noGrp="1"/>
          </p:cNvSpPr>
          <p:nvPr>
            <p:ph type="subTitle" idx="5"/>
          </p:nvPr>
        </p:nvSpPr>
        <p:spPr>
          <a:xfrm>
            <a:off x="5605372" y="1962150"/>
            <a:ext cx="2775885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 err="1" smtClean="0">
                <a:latin typeface="Do Hyeon" panose="020B0604020202020204" charset="-127"/>
                <a:ea typeface="Do Hyeon" panose="020B0604020202020204" charset="-127"/>
              </a:rPr>
              <a:t>sebuah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kegiatan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yang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bertujuan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untuk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lebih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memahami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karakteristik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data, proses yang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dilakukan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ialah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melabel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file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suara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kata-kata yang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terdapat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dalam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daftar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kata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unrtuk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dianalisis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menjadi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sebuah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teks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.</a:t>
            </a:r>
            <a:endParaRPr dirty="0">
              <a:latin typeface="Do Hyeon" panose="020B0604020202020204" charset="-127"/>
              <a:ea typeface="Do Hyeon" panose="020B06040202020202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685800" y="51435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Modelling</a:t>
            </a:r>
            <a:endParaRPr dirty="0"/>
          </a:p>
        </p:txBody>
      </p:sp>
      <p:sp>
        <p:nvSpPr>
          <p:cNvPr id="880" name="Google Shape;880;p40"/>
          <p:cNvSpPr txBox="1">
            <a:spLocks noGrp="1"/>
          </p:cNvSpPr>
          <p:nvPr>
            <p:ph type="subTitle" idx="3"/>
          </p:nvPr>
        </p:nvSpPr>
        <p:spPr>
          <a:xfrm>
            <a:off x="2514600" y="1706732"/>
            <a:ext cx="4267200" cy="3074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Projek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sederhana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bahasa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pemrograman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Python,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maka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dipilih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algoritma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analisis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posterior.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Sehingga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program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berjalan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menggunakan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bahasa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pemrograman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untuk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mengimplementasikan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algoritma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yang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dipilih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serta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dieksekusi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komputer</a:t>
            </a:r>
            <a:endParaRPr dirty="0">
              <a:latin typeface="Do Hyeon" panose="020B0604020202020204" charset="-127"/>
              <a:ea typeface="Do Hyeon" panose="020B0604020202020204" charset="-127"/>
            </a:endParaRPr>
          </a:p>
        </p:txBody>
      </p:sp>
      <p:grpSp>
        <p:nvGrpSpPr>
          <p:cNvPr id="883" name="Google Shape;883;p40"/>
          <p:cNvGrpSpPr/>
          <p:nvPr/>
        </p:nvGrpSpPr>
        <p:grpSpPr>
          <a:xfrm rot="10800000">
            <a:off x="1237732" y="1749132"/>
            <a:ext cx="1026223" cy="1849244"/>
            <a:chOff x="2096200" y="-16214225"/>
            <a:chExt cx="3427600" cy="16452350"/>
          </a:xfrm>
        </p:grpSpPr>
        <p:sp>
          <p:nvSpPr>
            <p:cNvPr id="884" name="Google Shape;884;p40"/>
            <p:cNvSpPr/>
            <p:nvPr/>
          </p:nvSpPr>
          <p:spPr>
            <a:xfrm>
              <a:off x="2096200" y="-16214225"/>
              <a:ext cx="3427600" cy="16452350"/>
            </a:xfrm>
            <a:custGeom>
              <a:avLst/>
              <a:gdLst/>
              <a:ahLst/>
              <a:cxnLst/>
              <a:rect l="l" t="t" r="r" b="b"/>
              <a:pathLst>
                <a:path w="137104" h="658094" extrusionOk="0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162100" y="-10370775"/>
              <a:ext cx="303000" cy="656025"/>
            </a:xfrm>
            <a:custGeom>
              <a:avLst/>
              <a:gdLst/>
              <a:ahLst/>
              <a:cxnLst/>
              <a:rect l="l" t="t" r="r" b="b"/>
              <a:pathLst>
                <a:path w="12120" h="26241" extrusionOk="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178850" y="-9671750"/>
              <a:ext cx="285950" cy="761275"/>
            </a:xfrm>
            <a:custGeom>
              <a:avLst/>
              <a:gdLst/>
              <a:ahLst/>
              <a:cxnLst/>
              <a:rect l="l" t="t" r="r" b="b"/>
              <a:pathLst>
                <a:path w="11438" h="30451" extrusionOk="0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26775" y="-11121450"/>
              <a:ext cx="322200" cy="851625"/>
            </a:xfrm>
            <a:custGeom>
              <a:avLst/>
              <a:gdLst/>
              <a:ahLst/>
              <a:cxnLst/>
              <a:rect l="l" t="t" r="r" b="b"/>
              <a:pathLst>
                <a:path w="12888" h="34065" extrusionOk="0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897350" y="-12064400"/>
              <a:ext cx="537925" cy="1139575"/>
            </a:xfrm>
            <a:custGeom>
              <a:avLst/>
              <a:gdLst/>
              <a:ahLst/>
              <a:cxnLst/>
              <a:rect l="l" t="t" r="r" b="b"/>
              <a:pathLst>
                <a:path w="21517" h="45583" extrusionOk="0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131525" y="-8838350"/>
              <a:ext cx="300700" cy="711975"/>
            </a:xfrm>
            <a:custGeom>
              <a:avLst/>
              <a:gdLst/>
              <a:ahLst/>
              <a:cxnLst/>
              <a:rect l="l" t="t" r="r" b="b"/>
              <a:pathLst>
                <a:path w="12028" h="28479" extrusionOk="0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5047325" y="-8152225"/>
              <a:ext cx="306500" cy="821525"/>
            </a:xfrm>
            <a:custGeom>
              <a:avLst/>
              <a:gdLst/>
              <a:ahLst/>
              <a:cxnLst/>
              <a:rect l="l" t="t" r="r" b="b"/>
              <a:pathLst>
                <a:path w="12260" h="32861" extrusionOk="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5016450" y="-2780100"/>
              <a:ext cx="232925" cy="645450"/>
            </a:xfrm>
            <a:custGeom>
              <a:avLst/>
              <a:gdLst/>
              <a:ahLst/>
              <a:cxnLst/>
              <a:rect l="l" t="t" r="r" b="b"/>
              <a:pathLst>
                <a:path w="9317" h="25818" extrusionOk="0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985675" y="-7571700"/>
              <a:ext cx="245250" cy="893675"/>
            </a:xfrm>
            <a:custGeom>
              <a:avLst/>
              <a:gdLst/>
              <a:ahLst/>
              <a:cxnLst/>
              <a:rect l="l" t="t" r="r" b="b"/>
              <a:pathLst>
                <a:path w="9810" h="35747" extrusionOk="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574025" y="-11877075"/>
              <a:ext cx="2547525" cy="6355175"/>
            </a:xfrm>
            <a:custGeom>
              <a:avLst/>
              <a:gdLst/>
              <a:ahLst/>
              <a:cxnLst/>
              <a:rect l="l" t="t" r="r" b="b"/>
              <a:pathLst>
                <a:path w="101901" h="254207" extrusionOk="0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393700" y="-12759125"/>
              <a:ext cx="303550" cy="903250"/>
            </a:xfrm>
            <a:custGeom>
              <a:avLst/>
              <a:gdLst/>
              <a:ahLst/>
              <a:cxnLst/>
              <a:rect l="l" t="t" r="r" b="b"/>
              <a:pathLst>
                <a:path w="12142" h="36130" extrusionOk="0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430250" y="-13700125"/>
              <a:ext cx="266150" cy="885075"/>
            </a:xfrm>
            <a:custGeom>
              <a:avLst/>
              <a:gdLst/>
              <a:ahLst/>
              <a:cxnLst/>
              <a:rect l="l" t="t" r="r" b="b"/>
              <a:pathLst>
                <a:path w="10646" h="35403" extrusionOk="0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059500" y="-15937875"/>
              <a:ext cx="629725" cy="789750"/>
            </a:xfrm>
            <a:custGeom>
              <a:avLst/>
              <a:gdLst/>
              <a:ahLst/>
              <a:cxnLst/>
              <a:rect l="l" t="t" r="r" b="b"/>
              <a:pathLst>
                <a:path w="25189" h="31590" extrusionOk="0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372075" y="-14436875"/>
              <a:ext cx="295550" cy="718575"/>
            </a:xfrm>
            <a:custGeom>
              <a:avLst/>
              <a:gdLst/>
              <a:ahLst/>
              <a:cxnLst/>
              <a:rect l="l" t="t" r="r" b="b"/>
              <a:pathLst>
                <a:path w="11822" h="28743" extrusionOk="0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3621075" y="-7548850"/>
              <a:ext cx="1013150" cy="963825"/>
            </a:xfrm>
            <a:custGeom>
              <a:avLst/>
              <a:gdLst/>
              <a:ahLst/>
              <a:cxnLst/>
              <a:rect l="l" t="t" r="r" b="b"/>
              <a:pathLst>
                <a:path w="40526" h="38553" extrusionOk="0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306000" y="-15164700"/>
              <a:ext cx="315350" cy="640150"/>
            </a:xfrm>
            <a:custGeom>
              <a:avLst/>
              <a:gdLst/>
              <a:ahLst/>
              <a:cxnLst/>
              <a:rect l="l" t="t" r="r" b="b"/>
              <a:pathLst>
                <a:path w="12614" h="25606" extrusionOk="0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80700" y="-11953875"/>
              <a:ext cx="386600" cy="1183950"/>
            </a:xfrm>
            <a:custGeom>
              <a:avLst/>
              <a:gdLst/>
              <a:ahLst/>
              <a:cxnLst/>
              <a:rect l="l" t="t" r="r" b="b"/>
              <a:pathLst>
                <a:path w="15464" h="47358" extrusionOk="0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449450" y="-7358875"/>
              <a:ext cx="124050" cy="561375"/>
            </a:xfrm>
            <a:custGeom>
              <a:avLst/>
              <a:gdLst/>
              <a:ahLst/>
              <a:cxnLst/>
              <a:rect l="l" t="t" r="r" b="b"/>
              <a:pathLst>
                <a:path w="4962" h="22455" extrusionOk="0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3040375" y="-3939175"/>
              <a:ext cx="1522175" cy="3987000"/>
            </a:xfrm>
            <a:custGeom>
              <a:avLst/>
              <a:gdLst/>
              <a:ahLst/>
              <a:cxnLst/>
              <a:rect l="l" t="t" r="r" b="b"/>
              <a:pathLst>
                <a:path w="60887" h="159480" extrusionOk="0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221050" y="-11429925"/>
              <a:ext cx="325375" cy="1332225"/>
            </a:xfrm>
            <a:custGeom>
              <a:avLst/>
              <a:gdLst/>
              <a:ahLst/>
              <a:cxnLst/>
              <a:rect l="l" t="t" r="r" b="b"/>
              <a:pathLst>
                <a:path w="13015" h="53289" extrusionOk="0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4296425" y="-7364500"/>
              <a:ext cx="127425" cy="567000"/>
            </a:xfrm>
            <a:custGeom>
              <a:avLst/>
              <a:gdLst/>
              <a:ahLst/>
              <a:cxnLst/>
              <a:rect l="l" t="t" r="r" b="b"/>
              <a:pathLst>
                <a:path w="5097" h="22680" extrusionOk="0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211750" y="-3327525"/>
              <a:ext cx="1146125" cy="842700"/>
            </a:xfrm>
            <a:custGeom>
              <a:avLst/>
              <a:gdLst/>
              <a:ahLst/>
              <a:cxnLst/>
              <a:rect l="l" t="t" r="r" b="b"/>
              <a:pathLst>
                <a:path w="45845" h="33708" extrusionOk="0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138550" y="-3108750"/>
              <a:ext cx="181925" cy="403150"/>
            </a:xfrm>
            <a:custGeom>
              <a:avLst/>
              <a:gdLst/>
              <a:ahLst/>
              <a:cxnLst/>
              <a:rect l="l" t="t" r="r" b="b"/>
              <a:pathLst>
                <a:path w="7277" h="16126" extrusionOk="0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055700" y="-7351250"/>
              <a:ext cx="213025" cy="568975"/>
            </a:xfrm>
            <a:custGeom>
              <a:avLst/>
              <a:gdLst/>
              <a:ahLst/>
              <a:cxnLst/>
              <a:rect l="l" t="t" r="r" b="b"/>
              <a:pathLst>
                <a:path w="8521" h="22759" extrusionOk="0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3357800" y="-5395175"/>
              <a:ext cx="904400" cy="566675"/>
            </a:xfrm>
            <a:custGeom>
              <a:avLst/>
              <a:gdLst/>
              <a:ahLst/>
              <a:cxnLst/>
              <a:rect l="l" t="t" r="r" b="b"/>
              <a:pathLst>
                <a:path w="36176" h="22667" extrusionOk="0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357500" y="-4893075"/>
              <a:ext cx="881825" cy="439900"/>
            </a:xfrm>
            <a:custGeom>
              <a:avLst/>
              <a:gdLst/>
              <a:ahLst/>
              <a:cxnLst/>
              <a:rect l="l" t="t" r="r" b="b"/>
              <a:pathLst>
                <a:path w="35273" h="17596" extrusionOk="0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343800" y="-4385350"/>
              <a:ext cx="892775" cy="289300"/>
            </a:xfrm>
            <a:custGeom>
              <a:avLst/>
              <a:gdLst/>
              <a:ahLst/>
              <a:cxnLst/>
              <a:rect l="l" t="t" r="r" b="b"/>
              <a:pathLst>
                <a:path w="35711" h="11572" extrusionOk="0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63300" y="-4950000"/>
              <a:ext cx="870850" cy="184050"/>
            </a:xfrm>
            <a:custGeom>
              <a:avLst/>
              <a:gdLst/>
              <a:ahLst/>
              <a:cxnLst/>
              <a:rect l="l" t="t" r="r" b="b"/>
              <a:pathLst>
                <a:path w="34834" h="7362" extrusionOk="0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913650" y="-3128275"/>
              <a:ext cx="205425" cy="439900"/>
            </a:xfrm>
            <a:custGeom>
              <a:avLst/>
              <a:gdLst/>
              <a:ahLst/>
              <a:cxnLst/>
              <a:rect l="l" t="t" r="r" b="b"/>
              <a:pathLst>
                <a:path w="8217" h="17596" extrusionOk="0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837225" y="-7360850"/>
              <a:ext cx="203125" cy="609675"/>
            </a:xfrm>
            <a:custGeom>
              <a:avLst/>
              <a:gdLst/>
              <a:ahLst/>
              <a:cxnLst/>
              <a:rect l="l" t="t" r="r" b="b"/>
              <a:pathLst>
                <a:path w="8125" h="24387" extrusionOk="0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3870425" y="-1676600"/>
              <a:ext cx="156850" cy="487550"/>
            </a:xfrm>
            <a:custGeom>
              <a:avLst/>
              <a:gdLst/>
              <a:ahLst/>
              <a:cxnLst/>
              <a:rect l="l" t="t" r="r" b="b"/>
              <a:pathLst>
                <a:path w="6274" h="19502" extrusionOk="0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3911525" y="-1550825"/>
              <a:ext cx="75800" cy="264800"/>
            </a:xfrm>
            <a:custGeom>
              <a:avLst/>
              <a:gdLst/>
              <a:ahLst/>
              <a:cxnLst/>
              <a:rect l="l" t="t" r="r" b="b"/>
              <a:pathLst>
                <a:path w="3032" h="10592" extrusionOk="0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3740700" y="-3135900"/>
              <a:ext cx="156525" cy="460425"/>
            </a:xfrm>
            <a:custGeom>
              <a:avLst/>
              <a:gdLst/>
              <a:ahLst/>
              <a:cxnLst/>
              <a:rect l="l" t="t" r="r" b="b"/>
              <a:pathLst>
                <a:path w="6261" h="18417" extrusionOk="0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3668400" y="-7373775"/>
              <a:ext cx="155150" cy="660350"/>
            </a:xfrm>
            <a:custGeom>
              <a:avLst/>
              <a:gdLst/>
              <a:ahLst/>
              <a:cxnLst/>
              <a:rect l="l" t="t" r="r" b="b"/>
              <a:pathLst>
                <a:path w="6206" h="26414" extrusionOk="0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3560900" y="-3134575"/>
              <a:ext cx="169175" cy="471000"/>
            </a:xfrm>
            <a:custGeom>
              <a:avLst/>
              <a:gdLst/>
              <a:ahLst/>
              <a:cxnLst/>
              <a:rect l="l" t="t" r="r" b="b"/>
              <a:pathLst>
                <a:path w="6767" h="18840" extrusionOk="0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3500500" y="-1693475"/>
              <a:ext cx="185525" cy="565000"/>
            </a:xfrm>
            <a:custGeom>
              <a:avLst/>
              <a:gdLst/>
              <a:ahLst/>
              <a:cxnLst/>
              <a:rect l="l" t="t" r="r" b="b"/>
              <a:pathLst>
                <a:path w="7421" h="22600" extrusionOk="0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3544450" y="-1555125"/>
              <a:ext cx="98575" cy="327025"/>
            </a:xfrm>
            <a:custGeom>
              <a:avLst/>
              <a:gdLst/>
              <a:ahLst/>
              <a:cxnLst/>
              <a:rect l="l" t="t" r="r" b="b"/>
              <a:pathLst>
                <a:path w="3943" h="13081" extrusionOk="0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3401350" y="-3130275"/>
              <a:ext cx="146600" cy="476300"/>
            </a:xfrm>
            <a:custGeom>
              <a:avLst/>
              <a:gdLst/>
              <a:ahLst/>
              <a:cxnLst/>
              <a:rect l="l" t="t" r="r" b="b"/>
              <a:pathLst>
                <a:path w="5864" h="19052" extrusionOk="0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2864700" y="-16033850"/>
              <a:ext cx="669450" cy="936025"/>
            </a:xfrm>
            <a:custGeom>
              <a:avLst/>
              <a:gdLst/>
              <a:ahLst/>
              <a:cxnLst/>
              <a:rect l="l" t="t" r="r" b="b"/>
              <a:pathLst>
                <a:path w="26778" h="37441" extrusionOk="0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2973675" y="-7581275"/>
              <a:ext cx="495350" cy="1546350"/>
            </a:xfrm>
            <a:custGeom>
              <a:avLst/>
              <a:gdLst/>
              <a:ahLst/>
              <a:cxnLst/>
              <a:rect l="l" t="t" r="r" b="b"/>
              <a:pathLst>
                <a:path w="19814" h="61854" extrusionOk="0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3029100" y="-6789925"/>
              <a:ext cx="385975" cy="622600"/>
            </a:xfrm>
            <a:custGeom>
              <a:avLst/>
              <a:gdLst/>
              <a:ahLst/>
              <a:cxnLst/>
              <a:rect l="l" t="t" r="r" b="b"/>
              <a:pathLst>
                <a:path w="15439" h="24904" extrusionOk="0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3030475" y="-7406200"/>
              <a:ext cx="381525" cy="533575"/>
            </a:xfrm>
            <a:custGeom>
              <a:avLst/>
              <a:gdLst/>
              <a:ahLst/>
              <a:cxnLst/>
              <a:rect l="l" t="t" r="r" b="b"/>
              <a:pathLst>
                <a:path w="15261" h="21343" extrusionOk="0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3253475" y="-3120675"/>
              <a:ext cx="137975" cy="471025"/>
            </a:xfrm>
            <a:custGeom>
              <a:avLst/>
              <a:gdLst/>
              <a:ahLst/>
              <a:cxnLst/>
              <a:rect l="l" t="t" r="r" b="b"/>
              <a:pathLst>
                <a:path w="5519" h="18841" extrusionOk="0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921925" y="-11161175"/>
              <a:ext cx="405875" cy="1284900"/>
            </a:xfrm>
            <a:custGeom>
              <a:avLst/>
              <a:gdLst/>
              <a:ahLst/>
              <a:cxnLst/>
              <a:rect l="l" t="t" r="r" b="b"/>
              <a:pathLst>
                <a:path w="16235" h="51396" extrusionOk="0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2996650" y="-14981000"/>
              <a:ext cx="327350" cy="520650"/>
            </a:xfrm>
            <a:custGeom>
              <a:avLst/>
              <a:gdLst/>
              <a:ahLst/>
              <a:cxnLst/>
              <a:rect l="l" t="t" r="r" b="b"/>
              <a:pathLst>
                <a:path w="13094" h="20826" extrusionOk="0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916125" y="-14368025"/>
              <a:ext cx="303125" cy="687125"/>
            </a:xfrm>
            <a:custGeom>
              <a:avLst/>
              <a:gdLst/>
              <a:ahLst/>
              <a:cxnLst/>
              <a:rect l="l" t="t" r="r" b="b"/>
              <a:pathLst>
                <a:path w="12125" h="27485" extrusionOk="0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2859000" y="-11967775"/>
              <a:ext cx="349300" cy="1150525"/>
            </a:xfrm>
            <a:custGeom>
              <a:avLst/>
              <a:gdLst/>
              <a:ahLst/>
              <a:cxnLst/>
              <a:rect l="l" t="t" r="r" b="b"/>
              <a:pathLst>
                <a:path w="13972" h="46021" extrusionOk="0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2868900" y="-13680925"/>
              <a:ext cx="293125" cy="921800"/>
            </a:xfrm>
            <a:custGeom>
              <a:avLst/>
              <a:gdLst/>
              <a:ahLst/>
              <a:cxnLst/>
              <a:rect l="l" t="t" r="r" b="b"/>
              <a:pathLst>
                <a:path w="11725" h="36872" extrusionOk="0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2856250" y="-12736950"/>
              <a:ext cx="279750" cy="870150"/>
            </a:xfrm>
            <a:custGeom>
              <a:avLst/>
              <a:gdLst/>
              <a:ahLst/>
              <a:cxnLst/>
              <a:rect l="l" t="t" r="r" b="b"/>
              <a:pathLst>
                <a:path w="11190" h="34806" extrusionOk="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2460425" y="-2791025"/>
              <a:ext cx="198250" cy="670275"/>
            </a:xfrm>
            <a:custGeom>
              <a:avLst/>
              <a:gdLst/>
              <a:ahLst/>
              <a:cxnLst/>
              <a:rect l="l" t="t" r="r" b="b"/>
              <a:pathLst>
                <a:path w="7930" h="26811" extrusionOk="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2393275" y="-7715675"/>
              <a:ext cx="293125" cy="1246175"/>
            </a:xfrm>
            <a:custGeom>
              <a:avLst/>
              <a:gdLst/>
              <a:ahLst/>
              <a:cxnLst/>
              <a:rect l="l" t="t" r="r" b="b"/>
              <a:pathLst>
                <a:path w="11725" h="49847" extrusionOk="0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198000" y="-12459275"/>
              <a:ext cx="480500" cy="1275300"/>
            </a:xfrm>
            <a:custGeom>
              <a:avLst/>
              <a:gdLst/>
              <a:ahLst/>
              <a:cxnLst/>
              <a:rect l="l" t="t" r="r" b="b"/>
              <a:pathLst>
                <a:path w="19220" h="51012" extrusionOk="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277575" y="-8359750"/>
              <a:ext cx="300575" cy="1051550"/>
            </a:xfrm>
            <a:custGeom>
              <a:avLst/>
              <a:gdLst/>
              <a:ahLst/>
              <a:cxnLst/>
              <a:rect l="l" t="t" r="r" b="b"/>
              <a:pathLst>
                <a:path w="12023" h="42062" extrusionOk="0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206000" y="-8951225"/>
              <a:ext cx="287650" cy="887050"/>
            </a:xfrm>
            <a:custGeom>
              <a:avLst/>
              <a:gdLst/>
              <a:ahLst/>
              <a:cxnLst/>
              <a:rect l="l" t="t" r="r" b="b"/>
              <a:pathLst>
                <a:path w="11506" h="35482" extrusionOk="0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185450" y="-11303150"/>
              <a:ext cx="287325" cy="760275"/>
            </a:xfrm>
            <a:custGeom>
              <a:avLst/>
              <a:gdLst/>
              <a:ahLst/>
              <a:cxnLst/>
              <a:rect l="l" t="t" r="r" b="b"/>
              <a:pathLst>
                <a:path w="11493" h="30411" extrusionOk="0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167950" y="-9732000"/>
              <a:ext cx="251400" cy="922475"/>
            </a:xfrm>
            <a:custGeom>
              <a:avLst/>
              <a:gdLst/>
              <a:ahLst/>
              <a:cxnLst/>
              <a:rect l="l" t="t" r="r" b="b"/>
              <a:pathLst>
                <a:path w="10056" h="36899" extrusionOk="0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166700" y="-10579300"/>
              <a:ext cx="234500" cy="813900"/>
            </a:xfrm>
            <a:custGeom>
              <a:avLst/>
              <a:gdLst/>
              <a:ahLst/>
              <a:cxnLst/>
              <a:rect l="l" t="t" r="r" b="b"/>
              <a:pathLst>
                <a:path w="9380" h="32556" extrusionOk="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0"/>
          <p:cNvGrpSpPr/>
          <p:nvPr/>
        </p:nvGrpSpPr>
        <p:grpSpPr>
          <a:xfrm rot="10800000">
            <a:off x="6955869" y="1907750"/>
            <a:ext cx="1119301" cy="1690531"/>
            <a:chOff x="-7266350" y="-15892900"/>
            <a:chExt cx="8792625" cy="16131025"/>
          </a:xfrm>
        </p:grpSpPr>
        <p:sp>
          <p:nvSpPr>
            <p:cNvPr id="978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6243400" y="-15892900"/>
              <a:ext cx="7769675" cy="16131025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3615450" y="-2766025"/>
              <a:ext cx="235875" cy="406950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61"/>
          <p:cNvSpPr txBox="1">
            <a:spLocks noGrp="1"/>
          </p:cNvSpPr>
          <p:nvPr>
            <p:ph type="title"/>
          </p:nvPr>
        </p:nvSpPr>
        <p:spPr>
          <a:xfrm>
            <a:off x="3429000" y="100212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Evaluasi</a:t>
            </a:r>
            <a:r>
              <a:rPr lang="en" dirty="0" smtClean="0"/>
              <a:t>  </a:t>
            </a:r>
            <a:endParaRPr dirty="0"/>
          </a:p>
        </p:txBody>
      </p:sp>
      <p:sp>
        <p:nvSpPr>
          <p:cNvPr id="1956" name="Google Shape;1956;p61"/>
          <p:cNvSpPr txBox="1">
            <a:spLocks noGrp="1"/>
          </p:cNvSpPr>
          <p:nvPr>
            <p:ph type="subTitle" idx="1"/>
          </p:nvPr>
        </p:nvSpPr>
        <p:spPr>
          <a:xfrm>
            <a:off x="2819400" y="2124835"/>
            <a:ext cx="6228887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</a:pP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Spesifik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projec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berfokus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dalalam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bahasa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Indonesia,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dilakukan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penyetingan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language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dengan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format language = id-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ID.Dilanjutkan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tahap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testing,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iprogram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berjalan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, input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rekaman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suara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diproses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menghasilkan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output </a:t>
            </a:r>
            <a:r>
              <a:rPr lang="en-US" dirty="0" err="1">
                <a:latin typeface="Do Hyeon" panose="020B0604020202020204" charset="-127"/>
                <a:ea typeface="Do Hyeon" panose="020B0604020202020204" charset="-127"/>
              </a:rPr>
              <a:t>bahasa</a:t>
            </a: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 Indonesia .</a:t>
            </a:r>
          </a:p>
          <a:p>
            <a:pPr marL="0" lvl="0" indent="0" algn="ctr">
              <a:spcAft>
                <a:spcPts val="1600"/>
              </a:spcAft>
            </a:pPr>
            <a:r>
              <a:rPr lang="en-US" dirty="0">
                <a:latin typeface="Do Hyeon" panose="020B0604020202020204" charset="-127"/>
                <a:ea typeface="Do Hyeon" panose="020B0604020202020204" charset="-127"/>
              </a:rPr>
              <a:t>INPUT SUARA DAN OUTPUT TEXT = </a:t>
            </a:r>
            <a:r>
              <a:rPr lang="en-US" dirty="0" smtClean="0">
                <a:latin typeface="Do Hyeon" panose="020B0604020202020204" charset="-127"/>
                <a:ea typeface="Do Hyeon" panose="020B0604020202020204" charset="-127"/>
              </a:rPr>
              <a:t>BAHASA INDONESIA</a:t>
            </a:r>
            <a:r>
              <a:rPr lang="en-US" dirty="0"/>
              <a:t>.</a:t>
            </a:r>
            <a:r>
              <a:rPr lang="en" dirty="0" smtClean="0"/>
              <a:t> </a:t>
            </a:r>
            <a:endParaRPr dirty="0"/>
          </a:p>
        </p:txBody>
      </p:sp>
      <p:grpSp>
        <p:nvGrpSpPr>
          <p:cNvPr id="1957" name="Google Shape;1957;p61"/>
          <p:cNvGrpSpPr/>
          <p:nvPr/>
        </p:nvGrpSpPr>
        <p:grpSpPr>
          <a:xfrm>
            <a:off x="859279" y="890601"/>
            <a:ext cx="1827234" cy="3648658"/>
            <a:chOff x="2498450" y="-12038650"/>
            <a:chExt cx="2623075" cy="12276775"/>
          </a:xfrm>
        </p:grpSpPr>
        <p:sp>
          <p:nvSpPr>
            <p:cNvPr id="1958" name="Google Shape;1958;p61"/>
            <p:cNvSpPr/>
            <p:nvPr/>
          </p:nvSpPr>
          <p:spPr>
            <a:xfrm>
              <a:off x="2498450" y="-12038650"/>
              <a:ext cx="2623075" cy="12276775"/>
            </a:xfrm>
            <a:custGeom>
              <a:avLst/>
              <a:gdLst/>
              <a:ahLst/>
              <a:cxnLst/>
              <a:rect l="l" t="t" r="r" b="b"/>
              <a:pathLst>
                <a:path w="104923" h="491071" extrusionOk="0">
                  <a:moveTo>
                    <a:pt x="52343" y="3283"/>
                  </a:moveTo>
                  <a:lnTo>
                    <a:pt x="52553" y="3293"/>
                  </a:lnTo>
                  <a:lnTo>
                    <a:pt x="52763" y="3326"/>
                  </a:lnTo>
                  <a:lnTo>
                    <a:pt x="52963" y="3379"/>
                  </a:lnTo>
                  <a:lnTo>
                    <a:pt x="53164" y="3454"/>
                  </a:lnTo>
                  <a:lnTo>
                    <a:pt x="53360" y="3550"/>
                  </a:lnTo>
                  <a:lnTo>
                    <a:pt x="53456" y="3614"/>
                  </a:lnTo>
                  <a:lnTo>
                    <a:pt x="53552" y="3678"/>
                  </a:lnTo>
                  <a:lnTo>
                    <a:pt x="53643" y="3742"/>
                  </a:lnTo>
                  <a:lnTo>
                    <a:pt x="53734" y="3817"/>
                  </a:lnTo>
                  <a:lnTo>
                    <a:pt x="53821" y="3892"/>
                  </a:lnTo>
                  <a:lnTo>
                    <a:pt x="53908" y="3988"/>
                  </a:lnTo>
                  <a:lnTo>
                    <a:pt x="53994" y="4074"/>
                  </a:lnTo>
                  <a:lnTo>
                    <a:pt x="54076" y="4170"/>
                  </a:lnTo>
                  <a:lnTo>
                    <a:pt x="54159" y="4277"/>
                  </a:lnTo>
                  <a:lnTo>
                    <a:pt x="54241" y="4384"/>
                  </a:lnTo>
                  <a:lnTo>
                    <a:pt x="54318" y="4501"/>
                  </a:lnTo>
                  <a:lnTo>
                    <a:pt x="54391" y="4619"/>
                  </a:lnTo>
                  <a:lnTo>
                    <a:pt x="54464" y="4747"/>
                  </a:lnTo>
                  <a:lnTo>
                    <a:pt x="54533" y="4886"/>
                  </a:lnTo>
                  <a:lnTo>
                    <a:pt x="54601" y="5025"/>
                  </a:lnTo>
                  <a:lnTo>
                    <a:pt x="54665" y="5164"/>
                  </a:lnTo>
                  <a:lnTo>
                    <a:pt x="54729" y="5314"/>
                  </a:lnTo>
                  <a:lnTo>
                    <a:pt x="54788" y="5474"/>
                  </a:lnTo>
                  <a:lnTo>
                    <a:pt x="54847" y="5645"/>
                  </a:lnTo>
                  <a:lnTo>
                    <a:pt x="54902" y="5806"/>
                  </a:lnTo>
                  <a:lnTo>
                    <a:pt x="54952" y="5988"/>
                  </a:lnTo>
                  <a:lnTo>
                    <a:pt x="55002" y="6169"/>
                  </a:lnTo>
                  <a:lnTo>
                    <a:pt x="55044" y="6362"/>
                  </a:lnTo>
                  <a:lnTo>
                    <a:pt x="55089" y="6554"/>
                  </a:lnTo>
                  <a:lnTo>
                    <a:pt x="55126" y="6757"/>
                  </a:lnTo>
                  <a:lnTo>
                    <a:pt x="55162" y="6960"/>
                  </a:lnTo>
                  <a:lnTo>
                    <a:pt x="55194" y="7174"/>
                  </a:lnTo>
                  <a:lnTo>
                    <a:pt x="55221" y="7399"/>
                  </a:lnTo>
                  <a:lnTo>
                    <a:pt x="55249" y="7623"/>
                  </a:lnTo>
                  <a:lnTo>
                    <a:pt x="55272" y="7858"/>
                  </a:lnTo>
                  <a:lnTo>
                    <a:pt x="55285" y="8094"/>
                  </a:lnTo>
                  <a:lnTo>
                    <a:pt x="55304" y="8339"/>
                  </a:lnTo>
                  <a:lnTo>
                    <a:pt x="55313" y="8596"/>
                  </a:lnTo>
                  <a:lnTo>
                    <a:pt x="55317" y="8853"/>
                  </a:lnTo>
                  <a:lnTo>
                    <a:pt x="55322" y="9120"/>
                  </a:lnTo>
                  <a:lnTo>
                    <a:pt x="55317" y="9387"/>
                  </a:lnTo>
                  <a:lnTo>
                    <a:pt x="55313" y="9676"/>
                  </a:lnTo>
                  <a:lnTo>
                    <a:pt x="55304" y="9954"/>
                  </a:lnTo>
                  <a:lnTo>
                    <a:pt x="55290" y="10253"/>
                  </a:lnTo>
                  <a:lnTo>
                    <a:pt x="55272" y="10552"/>
                  </a:lnTo>
                  <a:lnTo>
                    <a:pt x="55258" y="10766"/>
                  </a:lnTo>
                  <a:lnTo>
                    <a:pt x="55258" y="10969"/>
                  </a:lnTo>
                  <a:lnTo>
                    <a:pt x="55267" y="11173"/>
                  </a:lnTo>
                  <a:lnTo>
                    <a:pt x="55285" y="11354"/>
                  </a:lnTo>
                  <a:lnTo>
                    <a:pt x="55313" y="11525"/>
                  </a:lnTo>
                  <a:lnTo>
                    <a:pt x="55345" y="11686"/>
                  </a:lnTo>
                  <a:lnTo>
                    <a:pt x="55381" y="11825"/>
                  </a:lnTo>
                  <a:lnTo>
                    <a:pt x="55427" y="11964"/>
                  </a:lnTo>
                  <a:lnTo>
                    <a:pt x="55472" y="12071"/>
                  </a:lnTo>
                  <a:lnTo>
                    <a:pt x="55527" y="12177"/>
                  </a:lnTo>
                  <a:lnTo>
                    <a:pt x="55582" y="12263"/>
                  </a:lnTo>
                  <a:lnTo>
                    <a:pt x="55641" y="12338"/>
                  </a:lnTo>
                  <a:lnTo>
                    <a:pt x="55705" y="12391"/>
                  </a:lnTo>
                  <a:lnTo>
                    <a:pt x="55769" y="12423"/>
                  </a:lnTo>
                  <a:lnTo>
                    <a:pt x="55828" y="12445"/>
                  </a:lnTo>
                  <a:lnTo>
                    <a:pt x="55892" y="12445"/>
                  </a:lnTo>
                  <a:lnTo>
                    <a:pt x="55874" y="12605"/>
                  </a:lnTo>
                  <a:lnTo>
                    <a:pt x="55860" y="12787"/>
                  </a:lnTo>
                  <a:lnTo>
                    <a:pt x="55851" y="12969"/>
                  </a:lnTo>
                  <a:lnTo>
                    <a:pt x="55851" y="13150"/>
                  </a:lnTo>
                  <a:lnTo>
                    <a:pt x="55860" y="13332"/>
                  </a:lnTo>
                  <a:lnTo>
                    <a:pt x="55874" y="13503"/>
                  </a:lnTo>
                  <a:lnTo>
                    <a:pt x="55892" y="13685"/>
                  </a:lnTo>
                  <a:lnTo>
                    <a:pt x="55919" y="13845"/>
                  </a:lnTo>
                  <a:lnTo>
                    <a:pt x="55878" y="14187"/>
                  </a:lnTo>
                  <a:lnTo>
                    <a:pt x="55837" y="14519"/>
                  </a:lnTo>
                  <a:lnTo>
                    <a:pt x="55792" y="14850"/>
                  </a:lnTo>
                  <a:lnTo>
                    <a:pt x="55746" y="15171"/>
                  </a:lnTo>
                  <a:lnTo>
                    <a:pt x="55691" y="15492"/>
                  </a:lnTo>
                  <a:lnTo>
                    <a:pt x="55637" y="15802"/>
                  </a:lnTo>
                  <a:lnTo>
                    <a:pt x="55582" y="16122"/>
                  </a:lnTo>
                  <a:lnTo>
                    <a:pt x="55523" y="16422"/>
                  </a:lnTo>
                  <a:lnTo>
                    <a:pt x="55459" y="16732"/>
                  </a:lnTo>
                  <a:lnTo>
                    <a:pt x="55395" y="17020"/>
                  </a:lnTo>
                  <a:lnTo>
                    <a:pt x="55322" y="17320"/>
                  </a:lnTo>
                  <a:lnTo>
                    <a:pt x="55253" y="17608"/>
                  </a:lnTo>
                  <a:lnTo>
                    <a:pt x="55176" y="17886"/>
                  </a:lnTo>
                  <a:lnTo>
                    <a:pt x="55098" y="18164"/>
                  </a:lnTo>
                  <a:lnTo>
                    <a:pt x="55016" y="18432"/>
                  </a:lnTo>
                  <a:lnTo>
                    <a:pt x="54934" y="18688"/>
                  </a:lnTo>
                  <a:lnTo>
                    <a:pt x="54847" y="18945"/>
                  </a:lnTo>
                  <a:lnTo>
                    <a:pt x="54756" y="19201"/>
                  </a:lnTo>
                  <a:lnTo>
                    <a:pt x="54665" y="19437"/>
                  </a:lnTo>
                  <a:lnTo>
                    <a:pt x="54569" y="19672"/>
                  </a:lnTo>
                  <a:lnTo>
                    <a:pt x="54469" y="19907"/>
                  </a:lnTo>
                  <a:lnTo>
                    <a:pt x="54368" y="20121"/>
                  </a:lnTo>
                  <a:lnTo>
                    <a:pt x="54263" y="20335"/>
                  </a:lnTo>
                  <a:lnTo>
                    <a:pt x="54154" y="20538"/>
                  </a:lnTo>
                  <a:lnTo>
                    <a:pt x="54044" y="20741"/>
                  </a:lnTo>
                  <a:lnTo>
                    <a:pt x="53930" y="20923"/>
                  </a:lnTo>
                  <a:lnTo>
                    <a:pt x="53812" y="21104"/>
                  </a:lnTo>
                  <a:lnTo>
                    <a:pt x="53693" y="21275"/>
                  </a:lnTo>
                  <a:lnTo>
                    <a:pt x="53570" y="21436"/>
                  </a:lnTo>
                  <a:lnTo>
                    <a:pt x="53447" y="21585"/>
                  </a:lnTo>
                  <a:lnTo>
                    <a:pt x="53315" y="21724"/>
                  </a:lnTo>
                  <a:lnTo>
                    <a:pt x="53182" y="21863"/>
                  </a:lnTo>
                  <a:lnTo>
                    <a:pt x="53009" y="22013"/>
                  </a:lnTo>
                  <a:lnTo>
                    <a:pt x="52831" y="22152"/>
                  </a:lnTo>
                  <a:lnTo>
                    <a:pt x="52653" y="22270"/>
                  </a:lnTo>
                  <a:lnTo>
                    <a:pt x="52475" y="22366"/>
                  </a:lnTo>
                  <a:lnTo>
                    <a:pt x="52293" y="22451"/>
                  </a:lnTo>
                  <a:lnTo>
                    <a:pt x="52115" y="22505"/>
                  </a:lnTo>
                  <a:lnTo>
                    <a:pt x="51932" y="22548"/>
                  </a:lnTo>
                  <a:lnTo>
                    <a:pt x="51750" y="22569"/>
                  </a:lnTo>
                  <a:lnTo>
                    <a:pt x="51563" y="22569"/>
                  </a:lnTo>
                  <a:lnTo>
                    <a:pt x="51380" y="22548"/>
                  </a:lnTo>
                  <a:lnTo>
                    <a:pt x="51198" y="22515"/>
                  </a:lnTo>
                  <a:lnTo>
                    <a:pt x="51020" y="22451"/>
                  </a:lnTo>
                  <a:lnTo>
                    <a:pt x="50837" y="22376"/>
                  </a:lnTo>
                  <a:lnTo>
                    <a:pt x="50660" y="22280"/>
                  </a:lnTo>
                  <a:lnTo>
                    <a:pt x="50482" y="22173"/>
                  </a:lnTo>
                  <a:lnTo>
                    <a:pt x="50308" y="22034"/>
                  </a:lnTo>
                  <a:lnTo>
                    <a:pt x="50135" y="21885"/>
                  </a:lnTo>
                  <a:lnTo>
                    <a:pt x="49966" y="21714"/>
                  </a:lnTo>
                  <a:lnTo>
                    <a:pt x="49802" y="21532"/>
                  </a:lnTo>
                  <a:lnTo>
                    <a:pt x="49638" y="21318"/>
                  </a:lnTo>
                  <a:lnTo>
                    <a:pt x="49478" y="21094"/>
                  </a:lnTo>
                  <a:lnTo>
                    <a:pt x="49323" y="20848"/>
                  </a:lnTo>
                  <a:lnTo>
                    <a:pt x="49168" y="20591"/>
                  </a:lnTo>
                  <a:lnTo>
                    <a:pt x="49022" y="20302"/>
                  </a:lnTo>
                  <a:lnTo>
                    <a:pt x="48880" y="20003"/>
                  </a:lnTo>
                  <a:lnTo>
                    <a:pt x="48744" y="19693"/>
                  </a:lnTo>
                  <a:lnTo>
                    <a:pt x="48611" y="19351"/>
                  </a:lnTo>
                  <a:lnTo>
                    <a:pt x="48484" y="18998"/>
                  </a:lnTo>
                  <a:lnTo>
                    <a:pt x="48365" y="18624"/>
                  </a:lnTo>
                  <a:lnTo>
                    <a:pt x="48251" y="18228"/>
                  </a:lnTo>
                  <a:lnTo>
                    <a:pt x="48146" y="17822"/>
                  </a:lnTo>
                  <a:lnTo>
                    <a:pt x="48046" y="17395"/>
                  </a:lnTo>
                  <a:lnTo>
                    <a:pt x="47973" y="17063"/>
                  </a:lnTo>
                  <a:lnTo>
                    <a:pt x="47909" y="16732"/>
                  </a:lnTo>
                  <a:lnTo>
                    <a:pt x="47849" y="16411"/>
                  </a:lnTo>
                  <a:lnTo>
                    <a:pt x="47790" y="16090"/>
                  </a:lnTo>
                  <a:lnTo>
                    <a:pt x="47740" y="15770"/>
                  </a:lnTo>
                  <a:lnTo>
                    <a:pt x="47694" y="15460"/>
                  </a:lnTo>
                  <a:lnTo>
                    <a:pt x="47658" y="15139"/>
                  </a:lnTo>
                  <a:lnTo>
                    <a:pt x="47621" y="14839"/>
                  </a:lnTo>
                  <a:lnTo>
                    <a:pt x="47589" y="14529"/>
                  </a:lnTo>
                  <a:lnTo>
                    <a:pt x="47562" y="14230"/>
                  </a:lnTo>
                  <a:lnTo>
                    <a:pt x="47539" y="13931"/>
                  </a:lnTo>
                  <a:lnTo>
                    <a:pt x="47521" y="13631"/>
                  </a:lnTo>
                  <a:lnTo>
                    <a:pt x="47507" y="13343"/>
                  </a:lnTo>
                  <a:lnTo>
                    <a:pt x="47498" y="13054"/>
                  </a:lnTo>
                  <a:lnTo>
                    <a:pt x="47494" y="12776"/>
                  </a:lnTo>
                  <a:lnTo>
                    <a:pt x="47494" y="12488"/>
                  </a:lnTo>
                  <a:lnTo>
                    <a:pt x="47498" y="12220"/>
                  </a:lnTo>
                  <a:lnTo>
                    <a:pt x="47503" y="11942"/>
                  </a:lnTo>
                  <a:lnTo>
                    <a:pt x="47516" y="11675"/>
                  </a:lnTo>
                  <a:lnTo>
                    <a:pt x="47530" y="11408"/>
                  </a:lnTo>
                  <a:lnTo>
                    <a:pt x="47548" y="11140"/>
                  </a:lnTo>
                  <a:lnTo>
                    <a:pt x="47571" y="10884"/>
                  </a:lnTo>
                  <a:lnTo>
                    <a:pt x="47599" y="10627"/>
                  </a:lnTo>
                  <a:lnTo>
                    <a:pt x="47626" y="10381"/>
                  </a:lnTo>
                  <a:lnTo>
                    <a:pt x="47658" y="10136"/>
                  </a:lnTo>
                  <a:lnTo>
                    <a:pt x="47694" y="9890"/>
                  </a:lnTo>
                  <a:lnTo>
                    <a:pt x="47735" y="9654"/>
                  </a:lnTo>
                  <a:lnTo>
                    <a:pt x="47776" y="9419"/>
                  </a:lnTo>
                  <a:lnTo>
                    <a:pt x="47822" y="9184"/>
                  </a:lnTo>
                  <a:lnTo>
                    <a:pt x="47872" y="8960"/>
                  </a:lnTo>
                  <a:lnTo>
                    <a:pt x="47927" y="8735"/>
                  </a:lnTo>
                  <a:lnTo>
                    <a:pt x="47982" y="8521"/>
                  </a:lnTo>
                  <a:lnTo>
                    <a:pt x="48036" y="8297"/>
                  </a:lnTo>
                  <a:lnTo>
                    <a:pt x="48100" y="8094"/>
                  </a:lnTo>
                  <a:lnTo>
                    <a:pt x="48160" y="7880"/>
                  </a:lnTo>
                  <a:lnTo>
                    <a:pt x="48228" y="7677"/>
                  </a:lnTo>
                  <a:lnTo>
                    <a:pt x="48297" y="7484"/>
                  </a:lnTo>
                  <a:lnTo>
                    <a:pt x="48365" y="7292"/>
                  </a:lnTo>
                  <a:lnTo>
                    <a:pt x="48438" y="7099"/>
                  </a:lnTo>
                  <a:lnTo>
                    <a:pt x="48515" y="6918"/>
                  </a:lnTo>
                  <a:lnTo>
                    <a:pt x="48593" y="6736"/>
                  </a:lnTo>
                  <a:lnTo>
                    <a:pt x="48671" y="6554"/>
                  </a:lnTo>
                  <a:lnTo>
                    <a:pt x="48839" y="6212"/>
                  </a:lnTo>
                  <a:lnTo>
                    <a:pt x="49013" y="5891"/>
                  </a:lnTo>
                  <a:lnTo>
                    <a:pt x="49191" y="5581"/>
                  </a:lnTo>
                  <a:lnTo>
                    <a:pt x="49378" y="5293"/>
                  </a:lnTo>
                  <a:lnTo>
                    <a:pt x="49574" y="5025"/>
                  </a:lnTo>
                  <a:lnTo>
                    <a:pt x="49770" y="4769"/>
                  </a:lnTo>
                  <a:lnTo>
                    <a:pt x="49975" y="4544"/>
                  </a:lnTo>
                  <a:lnTo>
                    <a:pt x="50181" y="4330"/>
                  </a:lnTo>
                  <a:lnTo>
                    <a:pt x="50390" y="4138"/>
                  </a:lnTo>
                  <a:lnTo>
                    <a:pt x="50605" y="3956"/>
                  </a:lnTo>
                  <a:lnTo>
                    <a:pt x="50819" y="3807"/>
                  </a:lnTo>
                  <a:lnTo>
                    <a:pt x="51038" y="3668"/>
                  </a:lnTo>
                  <a:lnTo>
                    <a:pt x="51257" y="3550"/>
                  </a:lnTo>
                  <a:lnTo>
                    <a:pt x="51476" y="3454"/>
                  </a:lnTo>
                  <a:lnTo>
                    <a:pt x="51691" y="3379"/>
                  </a:lnTo>
                  <a:lnTo>
                    <a:pt x="51910" y="3326"/>
                  </a:lnTo>
                  <a:lnTo>
                    <a:pt x="52128" y="3293"/>
                  </a:lnTo>
                  <a:lnTo>
                    <a:pt x="52343" y="3283"/>
                  </a:lnTo>
                  <a:close/>
                  <a:moveTo>
                    <a:pt x="56695" y="15011"/>
                  </a:moveTo>
                  <a:lnTo>
                    <a:pt x="56960" y="15278"/>
                  </a:lnTo>
                  <a:lnTo>
                    <a:pt x="57220" y="15545"/>
                  </a:lnTo>
                  <a:lnTo>
                    <a:pt x="57470" y="15834"/>
                  </a:lnTo>
                  <a:lnTo>
                    <a:pt x="57712" y="16133"/>
                  </a:lnTo>
                  <a:lnTo>
                    <a:pt x="57949" y="16443"/>
                  </a:lnTo>
                  <a:lnTo>
                    <a:pt x="58182" y="16775"/>
                  </a:lnTo>
                  <a:lnTo>
                    <a:pt x="58406" y="17106"/>
                  </a:lnTo>
                  <a:lnTo>
                    <a:pt x="58625" y="17459"/>
                  </a:lnTo>
                  <a:lnTo>
                    <a:pt x="58839" y="17812"/>
                  </a:lnTo>
                  <a:lnTo>
                    <a:pt x="59044" y="18186"/>
                  </a:lnTo>
                  <a:lnTo>
                    <a:pt x="59245" y="18571"/>
                  </a:lnTo>
                  <a:lnTo>
                    <a:pt x="59437" y="18966"/>
                  </a:lnTo>
                  <a:lnTo>
                    <a:pt x="59624" y="19372"/>
                  </a:lnTo>
                  <a:lnTo>
                    <a:pt x="59806" y="19789"/>
                  </a:lnTo>
                  <a:lnTo>
                    <a:pt x="59984" y="20217"/>
                  </a:lnTo>
                  <a:lnTo>
                    <a:pt x="60153" y="20655"/>
                  </a:lnTo>
                  <a:lnTo>
                    <a:pt x="60317" y="21104"/>
                  </a:lnTo>
                  <a:lnTo>
                    <a:pt x="60477" y="21553"/>
                  </a:lnTo>
                  <a:lnTo>
                    <a:pt x="60632" y="22024"/>
                  </a:lnTo>
                  <a:lnTo>
                    <a:pt x="60778" y="22505"/>
                  </a:lnTo>
                  <a:lnTo>
                    <a:pt x="60919" y="22986"/>
                  </a:lnTo>
                  <a:lnTo>
                    <a:pt x="61056" y="23478"/>
                  </a:lnTo>
                  <a:lnTo>
                    <a:pt x="61188" y="23991"/>
                  </a:lnTo>
                  <a:lnTo>
                    <a:pt x="61316" y="24504"/>
                  </a:lnTo>
                  <a:lnTo>
                    <a:pt x="61435" y="25017"/>
                  </a:lnTo>
                  <a:lnTo>
                    <a:pt x="61549" y="25552"/>
                  </a:lnTo>
                  <a:lnTo>
                    <a:pt x="61663" y="26086"/>
                  </a:lnTo>
                  <a:lnTo>
                    <a:pt x="61768" y="26631"/>
                  </a:lnTo>
                  <a:lnTo>
                    <a:pt x="61868" y="27187"/>
                  </a:lnTo>
                  <a:lnTo>
                    <a:pt x="61964" y="27754"/>
                  </a:lnTo>
                  <a:lnTo>
                    <a:pt x="62051" y="28321"/>
                  </a:lnTo>
                  <a:lnTo>
                    <a:pt x="62137" y="28898"/>
                  </a:lnTo>
                  <a:lnTo>
                    <a:pt x="62219" y="29475"/>
                  </a:lnTo>
                  <a:lnTo>
                    <a:pt x="62292" y="30063"/>
                  </a:lnTo>
                  <a:lnTo>
                    <a:pt x="62365" y="30662"/>
                  </a:lnTo>
                  <a:lnTo>
                    <a:pt x="62434" y="31261"/>
                  </a:lnTo>
                  <a:lnTo>
                    <a:pt x="62493" y="31870"/>
                  </a:lnTo>
                  <a:lnTo>
                    <a:pt x="62552" y="32490"/>
                  </a:lnTo>
                  <a:lnTo>
                    <a:pt x="62607" y="33110"/>
                  </a:lnTo>
                  <a:lnTo>
                    <a:pt x="62653" y="33730"/>
                  </a:lnTo>
                  <a:lnTo>
                    <a:pt x="62698" y="34361"/>
                  </a:lnTo>
                  <a:lnTo>
                    <a:pt x="62739" y="35002"/>
                  </a:lnTo>
                  <a:lnTo>
                    <a:pt x="62776" y="35644"/>
                  </a:lnTo>
                  <a:lnTo>
                    <a:pt x="62808" y="36285"/>
                  </a:lnTo>
                  <a:lnTo>
                    <a:pt x="62835" y="36937"/>
                  </a:lnTo>
                  <a:lnTo>
                    <a:pt x="62858" y="37589"/>
                  </a:lnTo>
                  <a:lnTo>
                    <a:pt x="62876" y="38252"/>
                  </a:lnTo>
                  <a:lnTo>
                    <a:pt x="62895" y="38904"/>
                  </a:lnTo>
                  <a:lnTo>
                    <a:pt x="62908" y="39578"/>
                  </a:lnTo>
                  <a:lnTo>
                    <a:pt x="62913" y="40241"/>
                  </a:lnTo>
                  <a:lnTo>
                    <a:pt x="62917" y="40914"/>
                  </a:lnTo>
                  <a:lnTo>
                    <a:pt x="62922" y="41599"/>
                  </a:lnTo>
                  <a:lnTo>
                    <a:pt x="62917" y="42272"/>
                  </a:lnTo>
                  <a:lnTo>
                    <a:pt x="62913" y="42956"/>
                  </a:lnTo>
                  <a:lnTo>
                    <a:pt x="62899" y="43640"/>
                  </a:lnTo>
                  <a:lnTo>
                    <a:pt x="62890" y="44325"/>
                  </a:lnTo>
                  <a:lnTo>
                    <a:pt x="62872" y="45009"/>
                  </a:lnTo>
                  <a:lnTo>
                    <a:pt x="62853" y="45704"/>
                  </a:lnTo>
                  <a:lnTo>
                    <a:pt x="62831" y="46399"/>
                  </a:lnTo>
                  <a:lnTo>
                    <a:pt x="62803" y="47083"/>
                  </a:lnTo>
                  <a:lnTo>
                    <a:pt x="62771" y="47778"/>
                  </a:lnTo>
                  <a:lnTo>
                    <a:pt x="62739" y="48483"/>
                  </a:lnTo>
                  <a:lnTo>
                    <a:pt x="62707" y="49178"/>
                  </a:lnTo>
                  <a:lnTo>
                    <a:pt x="62666" y="49873"/>
                  </a:lnTo>
                  <a:lnTo>
                    <a:pt x="61161" y="49702"/>
                  </a:lnTo>
                  <a:lnTo>
                    <a:pt x="59651" y="49531"/>
                  </a:lnTo>
                  <a:lnTo>
                    <a:pt x="59738" y="49050"/>
                  </a:lnTo>
                  <a:lnTo>
                    <a:pt x="59820" y="48558"/>
                  </a:lnTo>
                  <a:lnTo>
                    <a:pt x="59897" y="48066"/>
                  </a:lnTo>
                  <a:lnTo>
                    <a:pt x="59966" y="47564"/>
                  </a:lnTo>
                  <a:lnTo>
                    <a:pt x="60034" y="47061"/>
                  </a:lnTo>
                  <a:lnTo>
                    <a:pt x="60094" y="46548"/>
                  </a:lnTo>
                  <a:lnTo>
                    <a:pt x="60153" y="46024"/>
                  </a:lnTo>
                  <a:lnTo>
                    <a:pt x="60203" y="45511"/>
                  </a:lnTo>
                  <a:lnTo>
                    <a:pt x="60249" y="44977"/>
                  </a:lnTo>
                  <a:lnTo>
                    <a:pt x="60290" y="44453"/>
                  </a:lnTo>
                  <a:lnTo>
                    <a:pt x="60326" y="43918"/>
                  </a:lnTo>
                  <a:lnTo>
                    <a:pt x="60358" y="43384"/>
                  </a:lnTo>
                  <a:lnTo>
                    <a:pt x="60381" y="42839"/>
                  </a:lnTo>
                  <a:lnTo>
                    <a:pt x="60404" y="42304"/>
                  </a:lnTo>
                  <a:lnTo>
                    <a:pt x="60422" y="41759"/>
                  </a:lnTo>
                  <a:lnTo>
                    <a:pt x="60431" y="41214"/>
                  </a:lnTo>
                  <a:lnTo>
                    <a:pt x="60440" y="40668"/>
                  </a:lnTo>
                  <a:lnTo>
                    <a:pt x="60440" y="40123"/>
                  </a:lnTo>
                  <a:lnTo>
                    <a:pt x="60436" y="39567"/>
                  </a:lnTo>
                  <a:lnTo>
                    <a:pt x="60431" y="39022"/>
                  </a:lnTo>
                  <a:lnTo>
                    <a:pt x="60417" y="38477"/>
                  </a:lnTo>
                  <a:lnTo>
                    <a:pt x="60399" y="37921"/>
                  </a:lnTo>
                  <a:lnTo>
                    <a:pt x="60381" y="37376"/>
                  </a:lnTo>
                  <a:lnTo>
                    <a:pt x="60354" y="36830"/>
                  </a:lnTo>
                  <a:lnTo>
                    <a:pt x="60322" y="36285"/>
                  </a:lnTo>
                  <a:lnTo>
                    <a:pt x="60285" y="35740"/>
                  </a:lnTo>
                  <a:lnTo>
                    <a:pt x="60249" y="35195"/>
                  </a:lnTo>
                  <a:lnTo>
                    <a:pt x="60203" y="34660"/>
                  </a:lnTo>
                  <a:lnTo>
                    <a:pt x="60153" y="34126"/>
                  </a:lnTo>
                  <a:lnTo>
                    <a:pt x="60103" y="33591"/>
                  </a:lnTo>
                  <a:lnTo>
                    <a:pt x="60043" y="33057"/>
                  </a:lnTo>
                  <a:lnTo>
                    <a:pt x="59979" y="32533"/>
                  </a:lnTo>
                  <a:lnTo>
                    <a:pt x="59916" y="32009"/>
                  </a:lnTo>
                  <a:lnTo>
                    <a:pt x="59843" y="31496"/>
                  </a:lnTo>
                  <a:lnTo>
                    <a:pt x="59770" y="30983"/>
                  </a:lnTo>
                  <a:lnTo>
                    <a:pt x="59688" y="30480"/>
                  </a:lnTo>
                  <a:lnTo>
                    <a:pt x="59605" y="29978"/>
                  </a:lnTo>
                  <a:lnTo>
                    <a:pt x="59519" y="29475"/>
                  </a:lnTo>
                  <a:lnTo>
                    <a:pt x="59427" y="28983"/>
                  </a:lnTo>
                  <a:lnTo>
                    <a:pt x="59332" y="28502"/>
                  </a:lnTo>
                  <a:lnTo>
                    <a:pt x="59231" y="28032"/>
                  </a:lnTo>
                  <a:lnTo>
                    <a:pt x="59126" y="27562"/>
                  </a:lnTo>
                  <a:lnTo>
                    <a:pt x="59017" y="27102"/>
                  </a:lnTo>
                  <a:lnTo>
                    <a:pt x="58903" y="26642"/>
                  </a:lnTo>
                  <a:lnTo>
                    <a:pt x="58789" y="26204"/>
                  </a:lnTo>
                  <a:lnTo>
                    <a:pt x="58666" y="25765"/>
                  </a:lnTo>
                  <a:lnTo>
                    <a:pt x="58542" y="25338"/>
                  </a:lnTo>
                  <a:lnTo>
                    <a:pt x="58415" y="24921"/>
                  </a:lnTo>
                  <a:lnTo>
                    <a:pt x="58282" y="24515"/>
                  </a:lnTo>
                  <a:lnTo>
                    <a:pt x="58146" y="24119"/>
                  </a:lnTo>
                  <a:lnTo>
                    <a:pt x="58004" y="23724"/>
                  </a:lnTo>
                  <a:lnTo>
                    <a:pt x="57863" y="23349"/>
                  </a:lnTo>
                  <a:lnTo>
                    <a:pt x="57712" y="22986"/>
                  </a:lnTo>
                  <a:lnTo>
                    <a:pt x="57562" y="22633"/>
                  </a:lnTo>
                  <a:lnTo>
                    <a:pt x="57407" y="22291"/>
                  </a:lnTo>
                  <a:lnTo>
                    <a:pt x="57247" y="21960"/>
                  </a:lnTo>
                  <a:lnTo>
                    <a:pt x="57087" y="21639"/>
                  </a:lnTo>
                  <a:lnTo>
                    <a:pt x="56918" y="21339"/>
                  </a:lnTo>
                  <a:lnTo>
                    <a:pt x="56750" y="21040"/>
                  </a:lnTo>
                  <a:lnTo>
                    <a:pt x="56576" y="20762"/>
                  </a:lnTo>
                  <a:lnTo>
                    <a:pt x="56398" y="20506"/>
                  </a:lnTo>
                  <a:lnTo>
                    <a:pt x="56220" y="20249"/>
                  </a:lnTo>
                  <a:lnTo>
                    <a:pt x="56033" y="20014"/>
                  </a:lnTo>
                  <a:lnTo>
                    <a:pt x="55846" y="19800"/>
                  </a:lnTo>
                  <a:lnTo>
                    <a:pt x="55919" y="19522"/>
                  </a:lnTo>
                  <a:lnTo>
                    <a:pt x="55988" y="19255"/>
                  </a:lnTo>
                  <a:lnTo>
                    <a:pt x="56052" y="18966"/>
                  </a:lnTo>
                  <a:lnTo>
                    <a:pt x="56116" y="18688"/>
                  </a:lnTo>
                  <a:lnTo>
                    <a:pt x="56175" y="18400"/>
                  </a:lnTo>
                  <a:lnTo>
                    <a:pt x="56234" y="18111"/>
                  </a:lnTo>
                  <a:lnTo>
                    <a:pt x="56348" y="17512"/>
                  </a:lnTo>
                  <a:lnTo>
                    <a:pt x="56449" y="16903"/>
                  </a:lnTo>
                  <a:lnTo>
                    <a:pt x="56540" y="16283"/>
                  </a:lnTo>
                  <a:lnTo>
                    <a:pt x="56622" y="15652"/>
                  </a:lnTo>
                  <a:lnTo>
                    <a:pt x="56695" y="15011"/>
                  </a:lnTo>
                  <a:close/>
                  <a:moveTo>
                    <a:pt x="28389" y="71394"/>
                  </a:moveTo>
                  <a:lnTo>
                    <a:pt x="28571" y="71404"/>
                  </a:lnTo>
                  <a:lnTo>
                    <a:pt x="28525" y="72538"/>
                  </a:lnTo>
                  <a:lnTo>
                    <a:pt x="28489" y="73682"/>
                  </a:lnTo>
                  <a:lnTo>
                    <a:pt x="28462" y="74836"/>
                  </a:lnTo>
                  <a:lnTo>
                    <a:pt x="28439" y="75980"/>
                  </a:lnTo>
                  <a:lnTo>
                    <a:pt x="28425" y="77145"/>
                  </a:lnTo>
                  <a:lnTo>
                    <a:pt x="28416" y="78300"/>
                  </a:lnTo>
                  <a:lnTo>
                    <a:pt x="28416" y="79465"/>
                  </a:lnTo>
                  <a:lnTo>
                    <a:pt x="28420" y="80631"/>
                  </a:lnTo>
                  <a:lnTo>
                    <a:pt x="28425" y="81796"/>
                  </a:lnTo>
                  <a:lnTo>
                    <a:pt x="28439" y="82961"/>
                  </a:lnTo>
                  <a:lnTo>
                    <a:pt x="28457" y="84137"/>
                  </a:lnTo>
                  <a:lnTo>
                    <a:pt x="28475" y="85313"/>
                  </a:lnTo>
                  <a:lnTo>
                    <a:pt x="28503" y="86478"/>
                  </a:lnTo>
                  <a:lnTo>
                    <a:pt x="28530" y="87654"/>
                  </a:lnTo>
                  <a:lnTo>
                    <a:pt x="28589" y="90006"/>
                  </a:lnTo>
                  <a:lnTo>
                    <a:pt x="28658" y="92348"/>
                  </a:lnTo>
                  <a:lnTo>
                    <a:pt x="28726" y="94689"/>
                  </a:lnTo>
                  <a:lnTo>
                    <a:pt x="28799" y="97020"/>
                  </a:lnTo>
                  <a:lnTo>
                    <a:pt x="28863" y="99329"/>
                  </a:lnTo>
                  <a:lnTo>
                    <a:pt x="28922" y="101638"/>
                  </a:lnTo>
                  <a:lnTo>
                    <a:pt x="28950" y="102782"/>
                  </a:lnTo>
                  <a:lnTo>
                    <a:pt x="28972" y="103915"/>
                  </a:lnTo>
                  <a:lnTo>
                    <a:pt x="28991" y="105048"/>
                  </a:lnTo>
                  <a:lnTo>
                    <a:pt x="29004" y="106182"/>
                  </a:lnTo>
                  <a:lnTo>
                    <a:pt x="29018" y="107304"/>
                  </a:lnTo>
                  <a:lnTo>
                    <a:pt x="29023" y="108416"/>
                  </a:lnTo>
                  <a:lnTo>
                    <a:pt x="29018" y="109015"/>
                  </a:lnTo>
                  <a:lnTo>
                    <a:pt x="29013" y="109635"/>
                  </a:lnTo>
                  <a:lnTo>
                    <a:pt x="28813" y="109613"/>
                  </a:lnTo>
                  <a:lnTo>
                    <a:pt x="28617" y="109581"/>
                  </a:lnTo>
                  <a:lnTo>
                    <a:pt x="28425" y="109528"/>
                  </a:lnTo>
                  <a:lnTo>
                    <a:pt x="28233" y="109474"/>
                  </a:lnTo>
                  <a:lnTo>
                    <a:pt x="28046" y="109399"/>
                  </a:lnTo>
                  <a:lnTo>
                    <a:pt x="27864" y="109314"/>
                  </a:lnTo>
                  <a:lnTo>
                    <a:pt x="27681" y="109218"/>
                  </a:lnTo>
                  <a:lnTo>
                    <a:pt x="27504" y="109100"/>
                  </a:lnTo>
                  <a:lnTo>
                    <a:pt x="27330" y="108982"/>
                  </a:lnTo>
                  <a:lnTo>
                    <a:pt x="27161" y="108844"/>
                  </a:lnTo>
                  <a:lnTo>
                    <a:pt x="26993" y="108705"/>
                  </a:lnTo>
                  <a:lnTo>
                    <a:pt x="26828" y="108544"/>
                  </a:lnTo>
                  <a:lnTo>
                    <a:pt x="26669" y="108373"/>
                  </a:lnTo>
                  <a:lnTo>
                    <a:pt x="26509" y="108191"/>
                  </a:lnTo>
                  <a:lnTo>
                    <a:pt x="26358" y="108010"/>
                  </a:lnTo>
                  <a:lnTo>
                    <a:pt x="26208" y="107807"/>
                  </a:lnTo>
                  <a:lnTo>
                    <a:pt x="26057" y="107593"/>
                  </a:lnTo>
                  <a:lnTo>
                    <a:pt x="25911" y="107368"/>
                  </a:lnTo>
                  <a:lnTo>
                    <a:pt x="25770" y="107144"/>
                  </a:lnTo>
                  <a:lnTo>
                    <a:pt x="25633" y="106898"/>
                  </a:lnTo>
                  <a:lnTo>
                    <a:pt x="25496" y="106652"/>
                  </a:lnTo>
                  <a:lnTo>
                    <a:pt x="25364" y="106395"/>
                  </a:lnTo>
                  <a:lnTo>
                    <a:pt x="25236" y="106128"/>
                  </a:lnTo>
                  <a:lnTo>
                    <a:pt x="25113" y="105850"/>
                  </a:lnTo>
                  <a:lnTo>
                    <a:pt x="24990" y="105561"/>
                  </a:lnTo>
                  <a:lnTo>
                    <a:pt x="24871" y="105273"/>
                  </a:lnTo>
                  <a:lnTo>
                    <a:pt x="24753" y="104963"/>
                  </a:lnTo>
                  <a:lnTo>
                    <a:pt x="24643" y="104653"/>
                  </a:lnTo>
                  <a:lnTo>
                    <a:pt x="24534" y="104343"/>
                  </a:lnTo>
                  <a:lnTo>
                    <a:pt x="24424" y="104011"/>
                  </a:lnTo>
                  <a:lnTo>
                    <a:pt x="24319" y="103680"/>
                  </a:lnTo>
                  <a:lnTo>
                    <a:pt x="24219" y="103348"/>
                  </a:lnTo>
                  <a:lnTo>
                    <a:pt x="24123" y="102996"/>
                  </a:lnTo>
                  <a:lnTo>
                    <a:pt x="24032" y="102643"/>
                  </a:lnTo>
                  <a:lnTo>
                    <a:pt x="23941" y="102290"/>
                  </a:lnTo>
                  <a:lnTo>
                    <a:pt x="23849" y="101927"/>
                  </a:lnTo>
                  <a:lnTo>
                    <a:pt x="23767" y="101552"/>
                  </a:lnTo>
                  <a:lnTo>
                    <a:pt x="23685" y="101178"/>
                  </a:lnTo>
                  <a:lnTo>
                    <a:pt x="23608" y="100793"/>
                  </a:lnTo>
                  <a:lnTo>
                    <a:pt x="23530" y="100408"/>
                  </a:lnTo>
                  <a:lnTo>
                    <a:pt x="23462" y="100013"/>
                  </a:lnTo>
                  <a:lnTo>
                    <a:pt x="23389" y="99617"/>
                  </a:lnTo>
                  <a:lnTo>
                    <a:pt x="23325" y="99211"/>
                  </a:lnTo>
                  <a:lnTo>
                    <a:pt x="23261" y="98816"/>
                  </a:lnTo>
                  <a:lnTo>
                    <a:pt x="23202" y="98399"/>
                  </a:lnTo>
                  <a:lnTo>
                    <a:pt x="23147" y="97982"/>
                  </a:lnTo>
                  <a:lnTo>
                    <a:pt x="23092" y="97565"/>
                  </a:lnTo>
                  <a:lnTo>
                    <a:pt x="23042" y="97148"/>
                  </a:lnTo>
                  <a:lnTo>
                    <a:pt x="22992" y="96720"/>
                  </a:lnTo>
                  <a:lnTo>
                    <a:pt x="22951" y="96293"/>
                  </a:lnTo>
                  <a:lnTo>
                    <a:pt x="22910" y="95865"/>
                  </a:lnTo>
                  <a:lnTo>
                    <a:pt x="22869" y="95437"/>
                  </a:lnTo>
                  <a:lnTo>
                    <a:pt x="22837" y="94999"/>
                  </a:lnTo>
                  <a:lnTo>
                    <a:pt x="22800" y="94561"/>
                  </a:lnTo>
                  <a:lnTo>
                    <a:pt x="22773" y="94122"/>
                  </a:lnTo>
                  <a:lnTo>
                    <a:pt x="22745" y="93673"/>
                  </a:lnTo>
                  <a:lnTo>
                    <a:pt x="22723" y="93235"/>
                  </a:lnTo>
                  <a:lnTo>
                    <a:pt x="22704" y="92786"/>
                  </a:lnTo>
                  <a:lnTo>
                    <a:pt x="22686" y="92348"/>
                  </a:lnTo>
                  <a:lnTo>
                    <a:pt x="22672" y="91899"/>
                  </a:lnTo>
                  <a:lnTo>
                    <a:pt x="22663" y="91450"/>
                  </a:lnTo>
                  <a:lnTo>
                    <a:pt x="22654" y="91001"/>
                  </a:lnTo>
                  <a:lnTo>
                    <a:pt x="22650" y="90562"/>
                  </a:lnTo>
                  <a:lnTo>
                    <a:pt x="22645" y="90113"/>
                  </a:lnTo>
                  <a:lnTo>
                    <a:pt x="22650" y="89664"/>
                  </a:lnTo>
                  <a:lnTo>
                    <a:pt x="22654" y="89215"/>
                  </a:lnTo>
                  <a:lnTo>
                    <a:pt x="22659" y="88766"/>
                  </a:lnTo>
                  <a:lnTo>
                    <a:pt x="22668" y="88328"/>
                  </a:lnTo>
                  <a:lnTo>
                    <a:pt x="22682" y="87879"/>
                  </a:lnTo>
                  <a:lnTo>
                    <a:pt x="22700" y="87430"/>
                  </a:lnTo>
                  <a:lnTo>
                    <a:pt x="22718" y="86992"/>
                  </a:lnTo>
                  <a:lnTo>
                    <a:pt x="22741" y="86553"/>
                  </a:lnTo>
                  <a:lnTo>
                    <a:pt x="22764" y="86115"/>
                  </a:lnTo>
                  <a:lnTo>
                    <a:pt x="22791" y="85677"/>
                  </a:lnTo>
                  <a:lnTo>
                    <a:pt x="22823" y="85249"/>
                  </a:lnTo>
                  <a:lnTo>
                    <a:pt x="22855" y="84811"/>
                  </a:lnTo>
                  <a:lnTo>
                    <a:pt x="22891" y="84383"/>
                  </a:lnTo>
                  <a:lnTo>
                    <a:pt x="22933" y="83966"/>
                  </a:lnTo>
                  <a:lnTo>
                    <a:pt x="22978" y="83538"/>
                  </a:lnTo>
                  <a:lnTo>
                    <a:pt x="23024" y="83122"/>
                  </a:lnTo>
                  <a:lnTo>
                    <a:pt x="23069" y="82705"/>
                  </a:lnTo>
                  <a:lnTo>
                    <a:pt x="23120" y="82298"/>
                  </a:lnTo>
                  <a:lnTo>
                    <a:pt x="23174" y="81892"/>
                  </a:lnTo>
                  <a:lnTo>
                    <a:pt x="23234" y="81486"/>
                  </a:lnTo>
                  <a:lnTo>
                    <a:pt x="23293" y="81090"/>
                  </a:lnTo>
                  <a:lnTo>
                    <a:pt x="23357" y="80695"/>
                  </a:lnTo>
                  <a:lnTo>
                    <a:pt x="23421" y="80310"/>
                  </a:lnTo>
                  <a:lnTo>
                    <a:pt x="23489" y="79925"/>
                  </a:lnTo>
                  <a:lnTo>
                    <a:pt x="23562" y="79551"/>
                  </a:lnTo>
                  <a:lnTo>
                    <a:pt x="23640" y="79177"/>
                  </a:lnTo>
                  <a:lnTo>
                    <a:pt x="23713" y="78813"/>
                  </a:lnTo>
                  <a:lnTo>
                    <a:pt x="23795" y="78450"/>
                  </a:lnTo>
                  <a:lnTo>
                    <a:pt x="23877" y="78097"/>
                  </a:lnTo>
                  <a:lnTo>
                    <a:pt x="23964" y="77755"/>
                  </a:lnTo>
                  <a:lnTo>
                    <a:pt x="24055" y="77413"/>
                  </a:lnTo>
                  <a:lnTo>
                    <a:pt x="24146" y="77081"/>
                  </a:lnTo>
                  <a:lnTo>
                    <a:pt x="24242" y="76750"/>
                  </a:lnTo>
                  <a:lnTo>
                    <a:pt x="24338" y="76440"/>
                  </a:lnTo>
                  <a:lnTo>
                    <a:pt x="24438" y="76130"/>
                  </a:lnTo>
                  <a:lnTo>
                    <a:pt x="24543" y="75820"/>
                  </a:lnTo>
                  <a:lnTo>
                    <a:pt x="24648" y="75531"/>
                  </a:lnTo>
                  <a:lnTo>
                    <a:pt x="24757" y="75242"/>
                  </a:lnTo>
                  <a:lnTo>
                    <a:pt x="24867" y="74964"/>
                  </a:lnTo>
                  <a:lnTo>
                    <a:pt x="24981" y="74697"/>
                  </a:lnTo>
                  <a:lnTo>
                    <a:pt x="25099" y="74430"/>
                  </a:lnTo>
                  <a:lnTo>
                    <a:pt x="25223" y="74184"/>
                  </a:lnTo>
                  <a:lnTo>
                    <a:pt x="25346" y="73938"/>
                  </a:lnTo>
                  <a:lnTo>
                    <a:pt x="25469" y="73703"/>
                  </a:lnTo>
                  <a:lnTo>
                    <a:pt x="25597" y="73478"/>
                  </a:lnTo>
                  <a:lnTo>
                    <a:pt x="25729" y="73275"/>
                  </a:lnTo>
                  <a:lnTo>
                    <a:pt x="25866" y="73072"/>
                  </a:lnTo>
                  <a:lnTo>
                    <a:pt x="26003" y="72880"/>
                  </a:lnTo>
                  <a:lnTo>
                    <a:pt x="26140" y="72698"/>
                  </a:lnTo>
                  <a:lnTo>
                    <a:pt x="26285" y="72527"/>
                  </a:lnTo>
                  <a:lnTo>
                    <a:pt x="26427" y="72367"/>
                  </a:lnTo>
                  <a:lnTo>
                    <a:pt x="26577" y="72217"/>
                  </a:lnTo>
                  <a:lnTo>
                    <a:pt x="26728" y="72078"/>
                  </a:lnTo>
                  <a:lnTo>
                    <a:pt x="26883" y="71960"/>
                  </a:lnTo>
                  <a:lnTo>
                    <a:pt x="27038" y="71843"/>
                  </a:lnTo>
                  <a:lnTo>
                    <a:pt x="27198" y="71747"/>
                  </a:lnTo>
                  <a:lnTo>
                    <a:pt x="27358" y="71650"/>
                  </a:lnTo>
                  <a:lnTo>
                    <a:pt x="27526" y="71575"/>
                  </a:lnTo>
                  <a:lnTo>
                    <a:pt x="27691" y="71511"/>
                  </a:lnTo>
                  <a:lnTo>
                    <a:pt x="27864" y="71469"/>
                  </a:lnTo>
                  <a:lnTo>
                    <a:pt x="28037" y="71426"/>
                  </a:lnTo>
                  <a:lnTo>
                    <a:pt x="28211" y="71404"/>
                  </a:lnTo>
                  <a:lnTo>
                    <a:pt x="28389" y="71394"/>
                  </a:lnTo>
                  <a:close/>
                  <a:moveTo>
                    <a:pt x="90549" y="77733"/>
                  </a:moveTo>
                  <a:lnTo>
                    <a:pt x="90822" y="77990"/>
                  </a:lnTo>
                  <a:lnTo>
                    <a:pt x="91096" y="78257"/>
                  </a:lnTo>
                  <a:lnTo>
                    <a:pt x="91365" y="78546"/>
                  </a:lnTo>
                  <a:lnTo>
                    <a:pt x="91630" y="78856"/>
                  </a:lnTo>
                  <a:lnTo>
                    <a:pt x="91890" y="79177"/>
                  </a:lnTo>
                  <a:lnTo>
                    <a:pt x="92150" y="79519"/>
                  </a:lnTo>
                  <a:lnTo>
                    <a:pt x="92401" y="79882"/>
                  </a:lnTo>
                  <a:lnTo>
                    <a:pt x="92652" y="80267"/>
                  </a:lnTo>
                  <a:lnTo>
                    <a:pt x="92893" y="80663"/>
                  </a:lnTo>
                  <a:lnTo>
                    <a:pt x="93131" y="81090"/>
                  </a:lnTo>
                  <a:lnTo>
                    <a:pt x="93363" y="81529"/>
                  </a:lnTo>
                  <a:lnTo>
                    <a:pt x="93591" y="81978"/>
                  </a:lnTo>
                  <a:lnTo>
                    <a:pt x="93810" y="82459"/>
                  </a:lnTo>
                  <a:lnTo>
                    <a:pt x="94020" y="82950"/>
                  </a:lnTo>
                  <a:lnTo>
                    <a:pt x="94125" y="83207"/>
                  </a:lnTo>
                  <a:lnTo>
                    <a:pt x="94225" y="83464"/>
                  </a:lnTo>
                  <a:lnTo>
                    <a:pt x="94326" y="83731"/>
                  </a:lnTo>
                  <a:lnTo>
                    <a:pt x="94422" y="83998"/>
                  </a:lnTo>
                  <a:lnTo>
                    <a:pt x="94517" y="84265"/>
                  </a:lnTo>
                  <a:lnTo>
                    <a:pt x="94609" y="84543"/>
                  </a:lnTo>
                  <a:lnTo>
                    <a:pt x="94700" y="84832"/>
                  </a:lnTo>
                  <a:lnTo>
                    <a:pt x="94791" y="85121"/>
                  </a:lnTo>
                  <a:lnTo>
                    <a:pt x="94878" y="85409"/>
                  </a:lnTo>
                  <a:lnTo>
                    <a:pt x="94960" y="85709"/>
                  </a:lnTo>
                  <a:lnTo>
                    <a:pt x="95042" y="86008"/>
                  </a:lnTo>
                  <a:lnTo>
                    <a:pt x="95124" y="86318"/>
                  </a:lnTo>
                  <a:lnTo>
                    <a:pt x="95202" y="86628"/>
                  </a:lnTo>
                  <a:lnTo>
                    <a:pt x="95275" y="86938"/>
                  </a:lnTo>
                  <a:lnTo>
                    <a:pt x="95348" y="87259"/>
                  </a:lnTo>
                  <a:lnTo>
                    <a:pt x="95416" y="87590"/>
                  </a:lnTo>
                  <a:lnTo>
                    <a:pt x="95484" y="87911"/>
                  </a:lnTo>
                  <a:lnTo>
                    <a:pt x="95548" y="88253"/>
                  </a:lnTo>
                  <a:lnTo>
                    <a:pt x="95608" y="88595"/>
                  </a:lnTo>
                  <a:lnTo>
                    <a:pt x="95667" y="88937"/>
                  </a:lnTo>
                  <a:lnTo>
                    <a:pt x="95726" y="89279"/>
                  </a:lnTo>
                  <a:lnTo>
                    <a:pt x="95776" y="89643"/>
                  </a:lnTo>
                  <a:lnTo>
                    <a:pt x="95827" y="89996"/>
                  </a:lnTo>
                  <a:lnTo>
                    <a:pt x="95877" y="90359"/>
                  </a:lnTo>
                  <a:lnTo>
                    <a:pt x="95918" y="90733"/>
                  </a:lnTo>
                  <a:lnTo>
                    <a:pt x="95959" y="91097"/>
                  </a:lnTo>
                  <a:lnTo>
                    <a:pt x="96000" y="91482"/>
                  </a:lnTo>
                  <a:lnTo>
                    <a:pt x="96032" y="91867"/>
                  </a:lnTo>
                  <a:lnTo>
                    <a:pt x="96064" y="92251"/>
                  </a:lnTo>
                  <a:lnTo>
                    <a:pt x="96096" y="92636"/>
                  </a:lnTo>
                  <a:lnTo>
                    <a:pt x="96119" y="93043"/>
                  </a:lnTo>
                  <a:lnTo>
                    <a:pt x="96141" y="93438"/>
                  </a:lnTo>
                  <a:lnTo>
                    <a:pt x="96160" y="93844"/>
                  </a:lnTo>
                  <a:lnTo>
                    <a:pt x="96173" y="94261"/>
                  </a:lnTo>
                  <a:lnTo>
                    <a:pt x="96187" y="94678"/>
                  </a:lnTo>
                  <a:lnTo>
                    <a:pt x="96196" y="95095"/>
                  </a:lnTo>
                  <a:lnTo>
                    <a:pt x="96201" y="95533"/>
                  </a:lnTo>
                  <a:lnTo>
                    <a:pt x="96201" y="95961"/>
                  </a:lnTo>
                  <a:lnTo>
                    <a:pt x="96196" y="96389"/>
                  </a:lnTo>
                  <a:lnTo>
                    <a:pt x="96192" y="96816"/>
                  </a:lnTo>
                  <a:lnTo>
                    <a:pt x="96178" y="97233"/>
                  </a:lnTo>
                  <a:lnTo>
                    <a:pt x="96164" y="97650"/>
                  </a:lnTo>
                  <a:lnTo>
                    <a:pt x="96146" y="98057"/>
                  </a:lnTo>
                  <a:lnTo>
                    <a:pt x="96123" y="98473"/>
                  </a:lnTo>
                  <a:lnTo>
                    <a:pt x="96096" y="98869"/>
                  </a:lnTo>
                  <a:lnTo>
                    <a:pt x="96068" y="99275"/>
                  </a:lnTo>
                  <a:lnTo>
                    <a:pt x="96036" y="99671"/>
                  </a:lnTo>
                  <a:lnTo>
                    <a:pt x="96000" y="100066"/>
                  </a:lnTo>
                  <a:lnTo>
                    <a:pt x="95959" y="100451"/>
                  </a:lnTo>
                  <a:lnTo>
                    <a:pt x="95913" y="100836"/>
                  </a:lnTo>
                  <a:lnTo>
                    <a:pt x="95868" y="101221"/>
                  </a:lnTo>
                  <a:lnTo>
                    <a:pt x="95818" y="101595"/>
                  </a:lnTo>
                  <a:lnTo>
                    <a:pt x="95767" y="101959"/>
                  </a:lnTo>
                  <a:lnTo>
                    <a:pt x="95708" y="102333"/>
                  </a:lnTo>
                  <a:lnTo>
                    <a:pt x="95649" y="102696"/>
                  </a:lnTo>
                  <a:lnTo>
                    <a:pt x="95589" y="103049"/>
                  </a:lnTo>
                  <a:lnTo>
                    <a:pt x="95521" y="103413"/>
                  </a:lnTo>
                  <a:lnTo>
                    <a:pt x="95457" y="103755"/>
                  </a:lnTo>
                  <a:lnTo>
                    <a:pt x="95384" y="104108"/>
                  </a:lnTo>
                  <a:lnTo>
                    <a:pt x="95311" y="104450"/>
                  </a:lnTo>
                  <a:lnTo>
                    <a:pt x="95234" y="104781"/>
                  </a:lnTo>
                  <a:lnTo>
                    <a:pt x="95156" y="105123"/>
                  </a:lnTo>
                  <a:lnTo>
                    <a:pt x="95074" y="105444"/>
                  </a:lnTo>
                  <a:lnTo>
                    <a:pt x="94987" y="105775"/>
                  </a:lnTo>
                  <a:lnTo>
                    <a:pt x="94901" y="106096"/>
                  </a:lnTo>
                  <a:lnTo>
                    <a:pt x="94809" y="106406"/>
                  </a:lnTo>
                  <a:lnTo>
                    <a:pt x="94718" y="106716"/>
                  </a:lnTo>
                  <a:lnTo>
                    <a:pt x="94622" y="107026"/>
                  </a:lnTo>
                  <a:lnTo>
                    <a:pt x="94527" y="107325"/>
                  </a:lnTo>
                  <a:lnTo>
                    <a:pt x="94431" y="107625"/>
                  </a:lnTo>
                  <a:lnTo>
                    <a:pt x="94326" y="107913"/>
                  </a:lnTo>
                  <a:lnTo>
                    <a:pt x="94225" y="108202"/>
                  </a:lnTo>
                  <a:lnTo>
                    <a:pt x="94121" y="108480"/>
                  </a:lnTo>
                  <a:lnTo>
                    <a:pt x="94011" y="108758"/>
                  </a:lnTo>
                  <a:lnTo>
                    <a:pt x="93902" y="109036"/>
                  </a:lnTo>
                  <a:lnTo>
                    <a:pt x="93792" y="109303"/>
                  </a:lnTo>
                  <a:lnTo>
                    <a:pt x="93678" y="109560"/>
                  </a:lnTo>
                  <a:lnTo>
                    <a:pt x="93559" y="109816"/>
                  </a:lnTo>
                  <a:lnTo>
                    <a:pt x="93327" y="110319"/>
                  </a:lnTo>
                  <a:lnTo>
                    <a:pt x="93085" y="110800"/>
                  </a:lnTo>
                  <a:lnTo>
                    <a:pt x="92834" y="111260"/>
                  </a:lnTo>
                  <a:lnTo>
                    <a:pt x="92583" y="111709"/>
                  </a:lnTo>
                  <a:lnTo>
                    <a:pt x="92323" y="112126"/>
                  </a:lnTo>
                  <a:lnTo>
                    <a:pt x="92059" y="112521"/>
                  </a:lnTo>
                  <a:lnTo>
                    <a:pt x="91789" y="112906"/>
                  </a:lnTo>
                  <a:lnTo>
                    <a:pt x="91516" y="113259"/>
                  </a:lnTo>
                  <a:lnTo>
                    <a:pt x="91237" y="113590"/>
                  </a:lnTo>
                  <a:lnTo>
                    <a:pt x="90959" y="113911"/>
                  </a:lnTo>
                  <a:lnTo>
                    <a:pt x="90676" y="114200"/>
                  </a:lnTo>
                  <a:lnTo>
                    <a:pt x="90676" y="110821"/>
                  </a:lnTo>
                  <a:lnTo>
                    <a:pt x="90676" y="107443"/>
                  </a:lnTo>
                  <a:lnTo>
                    <a:pt x="90667" y="104075"/>
                  </a:lnTo>
                  <a:lnTo>
                    <a:pt x="90658" y="100708"/>
                  </a:lnTo>
                  <a:lnTo>
                    <a:pt x="90640" y="97340"/>
                  </a:lnTo>
                  <a:lnTo>
                    <a:pt x="90622" y="93962"/>
                  </a:lnTo>
                  <a:lnTo>
                    <a:pt x="90594" y="90594"/>
                  </a:lnTo>
                  <a:lnTo>
                    <a:pt x="90567" y="87227"/>
                  </a:lnTo>
                  <a:lnTo>
                    <a:pt x="90558" y="86094"/>
                  </a:lnTo>
                  <a:lnTo>
                    <a:pt x="90553" y="84939"/>
                  </a:lnTo>
                  <a:lnTo>
                    <a:pt x="90553" y="83763"/>
                  </a:lnTo>
                  <a:lnTo>
                    <a:pt x="90553" y="82576"/>
                  </a:lnTo>
                  <a:lnTo>
                    <a:pt x="90553" y="80171"/>
                  </a:lnTo>
                  <a:lnTo>
                    <a:pt x="90553" y="78952"/>
                  </a:lnTo>
                  <a:lnTo>
                    <a:pt x="90549" y="77733"/>
                  </a:lnTo>
                  <a:close/>
                  <a:moveTo>
                    <a:pt x="9128" y="143257"/>
                  </a:moveTo>
                  <a:lnTo>
                    <a:pt x="9256" y="143268"/>
                  </a:lnTo>
                  <a:lnTo>
                    <a:pt x="9384" y="143279"/>
                  </a:lnTo>
                  <a:lnTo>
                    <a:pt x="9512" y="143300"/>
                  </a:lnTo>
                  <a:lnTo>
                    <a:pt x="9639" y="143332"/>
                  </a:lnTo>
                  <a:lnTo>
                    <a:pt x="9762" y="143375"/>
                  </a:lnTo>
                  <a:lnTo>
                    <a:pt x="9890" y="143418"/>
                  </a:lnTo>
                  <a:lnTo>
                    <a:pt x="10018" y="143460"/>
                  </a:lnTo>
                  <a:lnTo>
                    <a:pt x="10146" y="143524"/>
                  </a:lnTo>
                  <a:lnTo>
                    <a:pt x="10342" y="143621"/>
                  </a:lnTo>
                  <a:lnTo>
                    <a:pt x="10533" y="143738"/>
                  </a:lnTo>
                  <a:lnTo>
                    <a:pt x="10720" y="143867"/>
                  </a:lnTo>
                  <a:lnTo>
                    <a:pt x="10907" y="144005"/>
                  </a:lnTo>
                  <a:lnTo>
                    <a:pt x="11085" y="144166"/>
                  </a:lnTo>
                  <a:lnTo>
                    <a:pt x="11263" y="144337"/>
                  </a:lnTo>
                  <a:lnTo>
                    <a:pt x="11437" y="144519"/>
                  </a:lnTo>
                  <a:lnTo>
                    <a:pt x="11605" y="144711"/>
                  </a:lnTo>
                  <a:lnTo>
                    <a:pt x="11770" y="144914"/>
                  </a:lnTo>
                  <a:lnTo>
                    <a:pt x="11929" y="145139"/>
                  </a:lnTo>
                  <a:lnTo>
                    <a:pt x="12089" y="145374"/>
                  </a:lnTo>
                  <a:lnTo>
                    <a:pt x="12239" y="145609"/>
                  </a:lnTo>
                  <a:lnTo>
                    <a:pt x="12390" y="145866"/>
                  </a:lnTo>
                  <a:lnTo>
                    <a:pt x="12536" y="146133"/>
                  </a:lnTo>
                  <a:lnTo>
                    <a:pt x="12677" y="146411"/>
                  </a:lnTo>
                  <a:lnTo>
                    <a:pt x="12810" y="146689"/>
                  </a:lnTo>
                  <a:lnTo>
                    <a:pt x="12942" y="146988"/>
                  </a:lnTo>
                  <a:lnTo>
                    <a:pt x="13074" y="147298"/>
                  </a:lnTo>
                  <a:lnTo>
                    <a:pt x="13197" y="147608"/>
                  </a:lnTo>
                  <a:lnTo>
                    <a:pt x="13316" y="147940"/>
                  </a:lnTo>
                  <a:lnTo>
                    <a:pt x="13430" y="148271"/>
                  </a:lnTo>
                  <a:lnTo>
                    <a:pt x="13540" y="148613"/>
                  </a:lnTo>
                  <a:lnTo>
                    <a:pt x="13649" y="148955"/>
                  </a:lnTo>
                  <a:lnTo>
                    <a:pt x="13749" y="149319"/>
                  </a:lnTo>
                  <a:lnTo>
                    <a:pt x="13845" y="149682"/>
                  </a:lnTo>
                  <a:lnTo>
                    <a:pt x="13941" y="150056"/>
                  </a:lnTo>
                  <a:lnTo>
                    <a:pt x="14028" y="150441"/>
                  </a:lnTo>
                  <a:lnTo>
                    <a:pt x="14110" y="150826"/>
                  </a:lnTo>
                  <a:lnTo>
                    <a:pt x="14192" y="151222"/>
                  </a:lnTo>
                  <a:lnTo>
                    <a:pt x="14265" y="151617"/>
                  </a:lnTo>
                  <a:lnTo>
                    <a:pt x="14333" y="152024"/>
                  </a:lnTo>
                  <a:lnTo>
                    <a:pt x="14402" y="152441"/>
                  </a:lnTo>
                  <a:lnTo>
                    <a:pt x="14461" y="152857"/>
                  </a:lnTo>
                  <a:lnTo>
                    <a:pt x="14516" y="153274"/>
                  </a:lnTo>
                  <a:lnTo>
                    <a:pt x="14566" y="153702"/>
                  </a:lnTo>
                  <a:lnTo>
                    <a:pt x="14616" y="154140"/>
                  </a:lnTo>
                  <a:lnTo>
                    <a:pt x="14657" y="154579"/>
                  </a:lnTo>
                  <a:lnTo>
                    <a:pt x="14694" y="155017"/>
                  </a:lnTo>
                  <a:lnTo>
                    <a:pt x="14721" y="155466"/>
                  </a:lnTo>
                  <a:lnTo>
                    <a:pt x="14749" y="155904"/>
                  </a:lnTo>
                  <a:lnTo>
                    <a:pt x="14771" y="156364"/>
                  </a:lnTo>
                  <a:lnTo>
                    <a:pt x="14790" y="156813"/>
                  </a:lnTo>
                  <a:lnTo>
                    <a:pt x="14799" y="157273"/>
                  </a:lnTo>
                  <a:lnTo>
                    <a:pt x="14808" y="157732"/>
                  </a:lnTo>
                  <a:lnTo>
                    <a:pt x="14808" y="158192"/>
                  </a:lnTo>
                  <a:lnTo>
                    <a:pt x="14803" y="158652"/>
                  </a:lnTo>
                  <a:lnTo>
                    <a:pt x="14794" y="159112"/>
                  </a:lnTo>
                  <a:lnTo>
                    <a:pt x="14780" y="159582"/>
                  </a:lnTo>
                  <a:lnTo>
                    <a:pt x="14762" y="160052"/>
                  </a:lnTo>
                  <a:lnTo>
                    <a:pt x="14735" y="160512"/>
                  </a:lnTo>
                  <a:lnTo>
                    <a:pt x="14707" y="160982"/>
                  </a:lnTo>
                  <a:lnTo>
                    <a:pt x="14671" y="161453"/>
                  </a:lnTo>
                  <a:lnTo>
                    <a:pt x="14630" y="161913"/>
                  </a:lnTo>
                  <a:lnTo>
                    <a:pt x="14584" y="162383"/>
                  </a:lnTo>
                  <a:lnTo>
                    <a:pt x="14534" y="162843"/>
                  </a:lnTo>
                  <a:lnTo>
                    <a:pt x="14475" y="163313"/>
                  </a:lnTo>
                  <a:lnTo>
                    <a:pt x="14416" y="163773"/>
                  </a:lnTo>
                  <a:lnTo>
                    <a:pt x="14347" y="164232"/>
                  </a:lnTo>
                  <a:lnTo>
                    <a:pt x="14274" y="164692"/>
                  </a:lnTo>
                  <a:lnTo>
                    <a:pt x="14192" y="165152"/>
                  </a:lnTo>
                  <a:lnTo>
                    <a:pt x="14110" y="165601"/>
                  </a:lnTo>
                  <a:lnTo>
                    <a:pt x="14019" y="166050"/>
                  </a:lnTo>
                  <a:lnTo>
                    <a:pt x="13923" y="166499"/>
                  </a:lnTo>
                  <a:lnTo>
                    <a:pt x="13822" y="166948"/>
                  </a:lnTo>
                  <a:lnTo>
                    <a:pt x="13727" y="167322"/>
                  </a:lnTo>
                  <a:lnTo>
                    <a:pt x="13635" y="167686"/>
                  </a:lnTo>
                  <a:lnTo>
                    <a:pt x="13535" y="168049"/>
                  </a:lnTo>
                  <a:lnTo>
                    <a:pt x="13435" y="168402"/>
                  </a:lnTo>
                  <a:lnTo>
                    <a:pt x="13330" y="168733"/>
                  </a:lnTo>
                  <a:lnTo>
                    <a:pt x="13225" y="169065"/>
                  </a:lnTo>
                  <a:lnTo>
                    <a:pt x="13115" y="169385"/>
                  </a:lnTo>
                  <a:lnTo>
                    <a:pt x="13006" y="169695"/>
                  </a:lnTo>
                  <a:lnTo>
                    <a:pt x="12892" y="169995"/>
                  </a:lnTo>
                  <a:lnTo>
                    <a:pt x="12778" y="170283"/>
                  </a:lnTo>
                  <a:lnTo>
                    <a:pt x="12659" y="170572"/>
                  </a:lnTo>
                  <a:lnTo>
                    <a:pt x="12541" y="170850"/>
                  </a:lnTo>
                  <a:lnTo>
                    <a:pt x="12417" y="171107"/>
                  </a:lnTo>
                  <a:lnTo>
                    <a:pt x="12290" y="171374"/>
                  </a:lnTo>
                  <a:lnTo>
                    <a:pt x="12167" y="171620"/>
                  </a:lnTo>
                  <a:lnTo>
                    <a:pt x="12034" y="171855"/>
                  </a:lnTo>
                  <a:lnTo>
                    <a:pt x="11906" y="172090"/>
                  </a:lnTo>
                  <a:lnTo>
                    <a:pt x="11770" y="172315"/>
                  </a:lnTo>
                  <a:lnTo>
                    <a:pt x="11637" y="172529"/>
                  </a:lnTo>
                  <a:lnTo>
                    <a:pt x="11500" y="172732"/>
                  </a:lnTo>
                  <a:lnTo>
                    <a:pt x="11364" y="172935"/>
                  </a:lnTo>
                  <a:lnTo>
                    <a:pt x="11222" y="173116"/>
                  </a:lnTo>
                  <a:lnTo>
                    <a:pt x="11081" y="173309"/>
                  </a:lnTo>
                  <a:lnTo>
                    <a:pt x="10939" y="173480"/>
                  </a:lnTo>
                  <a:lnTo>
                    <a:pt x="10793" y="173651"/>
                  </a:lnTo>
                  <a:lnTo>
                    <a:pt x="10647" y="173811"/>
                  </a:lnTo>
                  <a:lnTo>
                    <a:pt x="10501" y="173961"/>
                  </a:lnTo>
                  <a:lnTo>
                    <a:pt x="10355" y="174100"/>
                  </a:lnTo>
                  <a:lnTo>
                    <a:pt x="10205" y="174239"/>
                  </a:lnTo>
                  <a:lnTo>
                    <a:pt x="10054" y="174367"/>
                  </a:lnTo>
                  <a:lnTo>
                    <a:pt x="9899" y="174496"/>
                  </a:lnTo>
                  <a:lnTo>
                    <a:pt x="9749" y="174613"/>
                  </a:lnTo>
                  <a:lnTo>
                    <a:pt x="9594" y="174720"/>
                  </a:lnTo>
                  <a:lnTo>
                    <a:pt x="9439" y="174827"/>
                  </a:lnTo>
                  <a:lnTo>
                    <a:pt x="9283" y="174913"/>
                  </a:lnTo>
                  <a:lnTo>
                    <a:pt x="9128" y="175009"/>
                  </a:lnTo>
                  <a:lnTo>
                    <a:pt x="8969" y="175084"/>
                  </a:lnTo>
                  <a:lnTo>
                    <a:pt x="8814" y="175169"/>
                  </a:lnTo>
                  <a:lnTo>
                    <a:pt x="8654" y="175233"/>
                  </a:lnTo>
                  <a:lnTo>
                    <a:pt x="8494" y="175297"/>
                  </a:lnTo>
                  <a:lnTo>
                    <a:pt x="8175" y="175404"/>
                  </a:lnTo>
                  <a:lnTo>
                    <a:pt x="7856" y="175490"/>
                  </a:lnTo>
                  <a:lnTo>
                    <a:pt x="7532" y="175554"/>
                  </a:lnTo>
                  <a:lnTo>
                    <a:pt x="7212" y="175586"/>
                  </a:lnTo>
                  <a:lnTo>
                    <a:pt x="6888" y="175607"/>
                  </a:lnTo>
                  <a:lnTo>
                    <a:pt x="6569" y="175597"/>
                  </a:lnTo>
                  <a:lnTo>
                    <a:pt x="6250" y="175575"/>
                  </a:lnTo>
                  <a:lnTo>
                    <a:pt x="5930" y="175533"/>
                  </a:lnTo>
                  <a:lnTo>
                    <a:pt x="5611" y="175468"/>
                  </a:lnTo>
                  <a:lnTo>
                    <a:pt x="5301" y="175383"/>
                  </a:lnTo>
                  <a:lnTo>
                    <a:pt x="4986" y="175287"/>
                  </a:lnTo>
                  <a:lnTo>
                    <a:pt x="4680" y="175180"/>
                  </a:lnTo>
                  <a:lnTo>
                    <a:pt x="4699" y="174987"/>
                  </a:lnTo>
                  <a:lnTo>
                    <a:pt x="4717" y="174806"/>
                  </a:lnTo>
                  <a:lnTo>
                    <a:pt x="4726" y="174613"/>
                  </a:lnTo>
                  <a:lnTo>
                    <a:pt x="4731" y="174431"/>
                  </a:lnTo>
                  <a:lnTo>
                    <a:pt x="4726" y="174239"/>
                  </a:lnTo>
                  <a:lnTo>
                    <a:pt x="4717" y="174057"/>
                  </a:lnTo>
                  <a:lnTo>
                    <a:pt x="4699" y="173876"/>
                  </a:lnTo>
                  <a:lnTo>
                    <a:pt x="4676" y="173704"/>
                  </a:lnTo>
                  <a:lnTo>
                    <a:pt x="4644" y="173544"/>
                  </a:lnTo>
                  <a:lnTo>
                    <a:pt x="4607" y="173384"/>
                  </a:lnTo>
                  <a:lnTo>
                    <a:pt x="4562" y="173245"/>
                  </a:lnTo>
                  <a:lnTo>
                    <a:pt x="4512" y="173116"/>
                  </a:lnTo>
                  <a:lnTo>
                    <a:pt x="4452" y="172999"/>
                  </a:lnTo>
                  <a:lnTo>
                    <a:pt x="4379" y="172892"/>
                  </a:lnTo>
                  <a:lnTo>
                    <a:pt x="4306" y="172817"/>
                  </a:lnTo>
                  <a:lnTo>
                    <a:pt x="4220" y="172742"/>
                  </a:lnTo>
                  <a:lnTo>
                    <a:pt x="4046" y="172635"/>
                  </a:lnTo>
                  <a:lnTo>
                    <a:pt x="3878" y="172507"/>
                  </a:lnTo>
                  <a:lnTo>
                    <a:pt x="3718" y="172357"/>
                  </a:lnTo>
                  <a:lnTo>
                    <a:pt x="3567" y="172197"/>
                  </a:lnTo>
                  <a:lnTo>
                    <a:pt x="3417" y="172026"/>
                  </a:lnTo>
                  <a:lnTo>
                    <a:pt x="3275" y="171844"/>
                  </a:lnTo>
                  <a:lnTo>
                    <a:pt x="3139" y="171641"/>
                  </a:lnTo>
                  <a:lnTo>
                    <a:pt x="3011" y="171427"/>
                  </a:lnTo>
                  <a:lnTo>
                    <a:pt x="2888" y="171203"/>
                  </a:lnTo>
                  <a:lnTo>
                    <a:pt x="2769" y="170968"/>
                  </a:lnTo>
                  <a:lnTo>
                    <a:pt x="2655" y="170711"/>
                  </a:lnTo>
                  <a:lnTo>
                    <a:pt x="2546" y="170454"/>
                  </a:lnTo>
                  <a:lnTo>
                    <a:pt x="2445" y="170177"/>
                  </a:lnTo>
                  <a:lnTo>
                    <a:pt x="2349" y="169899"/>
                  </a:lnTo>
                  <a:lnTo>
                    <a:pt x="2258" y="169610"/>
                  </a:lnTo>
                  <a:lnTo>
                    <a:pt x="2176" y="169300"/>
                  </a:lnTo>
                  <a:lnTo>
                    <a:pt x="2094" y="168990"/>
                  </a:lnTo>
                  <a:lnTo>
                    <a:pt x="2021" y="168669"/>
                  </a:lnTo>
                  <a:lnTo>
                    <a:pt x="1952" y="168338"/>
                  </a:lnTo>
                  <a:lnTo>
                    <a:pt x="1884" y="168006"/>
                  </a:lnTo>
                  <a:lnTo>
                    <a:pt x="1825" y="167654"/>
                  </a:lnTo>
                  <a:lnTo>
                    <a:pt x="1770" y="167301"/>
                  </a:lnTo>
                  <a:lnTo>
                    <a:pt x="1720" y="166948"/>
                  </a:lnTo>
                  <a:lnTo>
                    <a:pt x="1674" y="166574"/>
                  </a:lnTo>
                  <a:lnTo>
                    <a:pt x="1638" y="166210"/>
                  </a:lnTo>
                  <a:lnTo>
                    <a:pt x="1601" y="165825"/>
                  </a:lnTo>
                  <a:lnTo>
                    <a:pt x="1569" y="165441"/>
                  </a:lnTo>
                  <a:lnTo>
                    <a:pt x="1542" y="165056"/>
                  </a:lnTo>
                  <a:lnTo>
                    <a:pt x="1519" y="164660"/>
                  </a:lnTo>
                  <a:lnTo>
                    <a:pt x="1501" y="164265"/>
                  </a:lnTo>
                  <a:lnTo>
                    <a:pt x="1487" y="163869"/>
                  </a:lnTo>
                  <a:lnTo>
                    <a:pt x="1478" y="163463"/>
                  </a:lnTo>
                  <a:lnTo>
                    <a:pt x="1473" y="163056"/>
                  </a:lnTo>
                  <a:lnTo>
                    <a:pt x="1469" y="162650"/>
                  </a:lnTo>
                  <a:lnTo>
                    <a:pt x="1473" y="162244"/>
                  </a:lnTo>
                  <a:lnTo>
                    <a:pt x="1478" y="161827"/>
                  </a:lnTo>
                  <a:lnTo>
                    <a:pt x="1492" y="161410"/>
                  </a:lnTo>
                  <a:lnTo>
                    <a:pt x="1505" y="161004"/>
                  </a:lnTo>
                  <a:lnTo>
                    <a:pt x="1519" y="160587"/>
                  </a:lnTo>
                  <a:lnTo>
                    <a:pt x="1542" y="160170"/>
                  </a:lnTo>
                  <a:lnTo>
                    <a:pt x="1565" y="159753"/>
                  </a:lnTo>
                  <a:lnTo>
                    <a:pt x="1597" y="159347"/>
                  </a:lnTo>
                  <a:lnTo>
                    <a:pt x="1624" y="158930"/>
                  </a:lnTo>
                  <a:lnTo>
                    <a:pt x="1661" y="158524"/>
                  </a:lnTo>
                  <a:lnTo>
                    <a:pt x="1697" y="158117"/>
                  </a:lnTo>
                  <a:lnTo>
                    <a:pt x="1738" y="157711"/>
                  </a:lnTo>
                  <a:lnTo>
                    <a:pt x="1784" y="157305"/>
                  </a:lnTo>
                  <a:lnTo>
                    <a:pt x="1829" y="156909"/>
                  </a:lnTo>
                  <a:lnTo>
                    <a:pt x="1879" y="156514"/>
                  </a:lnTo>
                  <a:lnTo>
                    <a:pt x="1934" y="156118"/>
                  </a:lnTo>
                  <a:lnTo>
                    <a:pt x="1989" y="155733"/>
                  </a:lnTo>
                  <a:lnTo>
                    <a:pt x="2048" y="155348"/>
                  </a:lnTo>
                  <a:lnTo>
                    <a:pt x="2112" y="154974"/>
                  </a:lnTo>
                  <a:lnTo>
                    <a:pt x="2171" y="154600"/>
                  </a:lnTo>
                  <a:lnTo>
                    <a:pt x="2240" y="154237"/>
                  </a:lnTo>
                  <a:lnTo>
                    <a:pt x="2308" y="153873"/>
                  </a:lnTo>
                  <a:lnTo>
                    <a:pt x="2381" y="153520"/>
                  </a:lnTo>
                  <a:lnTo>
                    <a:pt x="2454" y="153178"/>
                  </a:lnTo>
                  <a:lnTo>
                    <a:pt x="2527" y="152847"/>
                  </a:lnTo>
                  <a:lnTo>
                    <a:pt x="2605" y="152515"/>
                  </a:lnTo>
                  <a:lnTo>
                    <a:pt x="2687" y="152195"/>
                  </a:lnTo>
                  <a:lnTo>
                    <a:pt x="2769" y="151885"/>
                  </a:lnTo>
                  <a:lnTo>
                    <a:pt x="2851" y="151585"/>
                  </a:lnTo>
                  <a:lnTo>
                    <a:pt x="2938" y="151286"/>
                  </a:lnTo>
                  <a:lnTo>
                    <a:pt x="3098" y="150762"/>
                  </a:lnTo>
                  <a:lnTo>
                    <a:pt x="3266" y="150260"/>
                  </a:lnTo>
                  <a:lnTo>
                    <a:pt x="3444" y="149757"/>
                  </a:lnTo>
                  <a:lnTo>
                    <a:pt x="3622" y="149276"/>
                  </a:lnTo>
                  <a:lnTo>
                    <a:pt x="3809" y="148816"/>
                  </a:lnTo>
                  <a:lnTo>
                    <a:pt x="4001" y="148357"/>
                  </a:lnTo>
                  <a:lnTo>
                    <a:pt x="4197" y="147929"/>
                  </a:lnTo>
                  <a:lnTo>
                    <a:pt x="4398" y="147512"/>
                  </a:lnTo>
                  <a:lnTo>
                    <a:pt x="4607" y="147106"/>
                  </a:lnTo>
                  <a:lnTo>
                    <a:pt x="4817" y="146721"/>
                  </a:lnTo>
                  <a:lnTo>
                    <a:pt x="5032" y="146357"/>
                  </a:lnTo>
                  <a:lnTo>
                    <a:pt x="5251" y="146005"/>
                  </a:lnTo>
                  <a:lnTo>
                    <a:pt x="5474" y="145673"/>
                  </a:lnTo>
                  <a:lnTo>
                    <a:pt x="5702" y="145363"/>
                  </a:lnTo>
                  <a:lnTo>
                    <a:pt x="5930" y="145075"/>
                  </a:lnTo>
                  <a:lnTo>
                    <a:pt x="6163" y="144797"/>
                  </a:lnTo>
                  <a:lnTo>
                    <a:pt x="6400" y="144551"/>
                  </a:lnTo>
                  <a:lnTo>
                    <a:pt x="6638" y="144316"/>
                  </a:lnTo>
                  <a:lnTo>
                    <a:pt x="6879" y="144112"/>
                  </a:lnTo>
                  <a:lnTo>
                    <a:pt x="7126" y="143920"/>
                  </a:lnTo>
                  <a:lnTo>
                    <a:pt x="7372" y="143760"/>
                  </a:lnTo>
                  <a:lnTo>
                    <a:pt x="7618" y="143610"/>
                  </a:lnTo>
                  <a:lnTo>
                    <a:pt x="7869" y="143492"/>
                  </a:lnTo>
                  <a:lnTo>
                    <a:pt x="8116" y="143396"/>
                  </a:lnTo>
                  <a:lnTo>
                    <a:pt x="8371" y="143321"/>
                  </a:lnTo>
                  <a:lnTo>
                    <a:pt x="8622" y="143279"/>
                  </a:lnTo>
                  <a:lnTo>
                    <a:pt x="8877" y="143257"/>
                  </a:lnTo>
                  <a:close/>
                  <a:moveTo>
                    <a:pt x="40614" y="52813"/>
                  </a:moveTo>
                  <a:lnTo>
                    <a:pt x="41732" y="52835"/>
                  </a:lnTo>
                  <a:lnTo>
                    <a:pt x="42845" y="52856"/>
                  </a:lnTo>
                  <a:lnTo>
                    <a:pt x="43963" y="52877"/>
                  </a:lnTo>
                  <a:lnTo>
                    <a:pt x="46193" y="52952"/>
                  </a:lnTo>
                  <a:lnTo>
                    <a:pt x="48424" y="53059"/>
                  </a:lnTo>
                  <a:lnTo>
                    <a:pt x="50650" y="53177"/>
                  </a:lnTo>
                  <a:lnTo>
                    <a:pt x="52881" y="53326"/>
                  </a:lnTo>
                  <a:lnTo>
                    <a:pt x="55107" y="53497"/>
                  </a:lnTo>
                  <a:lnTo>
                    <a:pt x="57338" y="53679"/>
                  </a:lnTo>
                  <a:lnTo>
                    <a:pt x="59564" y="53882"/>
                  </a:lnTo>
                  <a:lnTo>
                    <a:pt x="61795" y="54117"/>
                  </a:lnTo>
                  <a:lnTo>
                    <a:pt x="64021" y="54363"/>
                  </a:lnTo>
                  <a:lnTo>
                    <a:pt x="66247" y="54641"/>
                  </a:lnTo>
                  <a:lnTo>
                    <a:pt x="68474" y="54941"/>
                  </a:lnTo>
                  <a:lnTo>
                    <a:pt x="70700" y="55261"/>
                  </a:lnTo>
                  <a:lnTo>
                    <a:pt x="72926" y="55603"/>
                  </a:lnTo>
                  <a:lnTo>
                    <a:pt x="75148" y="55967"/>
                  </a:lnTo>
                  <a:lnTo>
                    <a:pt x="75431" y="56010"/>
                  </a:lnTo>
                  <a:lnTo>
                    <a:pt x="75709" y="56042"/>
                  </a:lnTo>
                  <a:lnTo>
                    <a:pt x="76284" y="56095"/>
                  </a:lnTo>
                  <a:lnTo>
                    <a:pt x="76868" y="56138"/>
                  </a:lnTo>
                  <a:lnTo>
                    <a:pt x="77465" y="56170"/>
                  </a:lnTo>
                  <a:lnTo>
                    <a:pt x="78669" y="56234"/>
                  </a:lnTo>
                  <a:lnTo>
                    <a:pt x="79276" y="56277"/>
                  </a:lnTo>
                  <a:lnTo>
                    <a:pt x="79883" y="56330"/>
                  </a:lnTo>
                  <a:lnTo>
                    <a:pt x="80490" y="56405"/>
                  </a:lnTo>
                  <a:lnTo>
                    <a:pt x="80795" y="56448"/>
                  </a:lnTo>
                  <a:lnTo>
                    <a:pt x="81096" y="56501"/>
                  </a:lnTo>
                  <a:lnTo>
                    <a:pt x="81393" y="56566"/>
                  </a:lnTo>
                  <a:lnTo>
                    <a:pt x="81694" y="56640"/>
                  </a:lnTo>
                  <a:lnTo>
                    <a:pt x="81990" y="56715"/>
                  </a:lnTo>
                  <a:lnTo>
                    <a:pt x="82282" y="56811"/>
                  </a:lnTo>
                  <a:lnTo>
                    <a:pt x="82574" y="56918"/>
                  </a:lnTo>
                  <a:lnTo>
                    <a:pt x="82862" y="57025"/>
                  </a:lnTo>
                  <a:lnTo>
                    <a:pt x="83149" y="57154"/>
                  </a:lnTo>
                  <a:lnTo>
                    <a:pt x="83432" y="57293"/>
                  </a:lnTo>
                  <a:lnTo>
                    <a:pt x="83710" y="57453"/>
                  </a:lnTo>
                  <a:lnTo>
                    <a:pt x="83989" y="57613"/>
                  </a:lnTo>
                  <a:lnTo>
                    <a:pt x="84258" y="57806"/>
                  </a:lnTo>
                  <a:lnTo>
                    <a:pt x="84527" y="58009"/>
                  </a:lnTo>
                  <a:lnTo>
                    <a:pt x="84750" y="58191"/>
                  </a:lnTo>
                  <a:lnTo>
                    <a:pt x="84965" y="58383"/>
                  </a:lnTo>
                  <a:lnTo>
                    <a:pt x="85170" y="58597"/>
                  </a:lnTo>
                  <a:lnTo>
                    <a:pt x="85371" y="58821"/>
                  </a:lnTo>
                  <a:lnTo>
                    <a:pt x="85567" y="59057"/>
                  </a:lnTo>
                  <a:lnTo>
                    <a:pt x="85749" y="59302"/>
                  </a:lnTo>
                  <a:lnTo>
                    <a:pt x="85932" y="59559"/>
                  </a:lnTo>
                  <a:lnTo>
                    <a:pt x="86101" y="59826"/>
                  </a:lnTo>
                  <a:lnTo>
                    <a:pt x="86270" y="60104"/>
                  </a:lnTo>
                  <a:lnTo>
                    <a:pt x="86425" y="60393"/>
                  </a:lnTo>
                  <a:lnTo>
                    <a:pt x="86580" y="60682"/>
                  </a:lnTo>
                  <a:lnTo>
                    <a:pt x="86721" y="60992"/>
                  </a:lnTo>
                  <a:lnTo>
                    <a:pt x="86863" y="61312"/>
                  </a:lnTo>
                  <a:lnTo>
                    <a:pt x="86995" y="61644"/>
                  </a:lnTo>
                  <a:lnTo>
                    <a:pt x="87123" y="61975"/>
                  </a:lnTo>
                  <a:lnTo>
                    <a:pt x="87246" y="62317"/>
                  </a:lnTo>
                  <a:lnTo>
                    <a:pt x="87360" y="62681"/>
                  </a:lnTo>
                  <a:lnTo>
                    <a:pt x="87469" y="63044"/>
                  </a:lnTo>
                  <a:lnTo>
                    <a:pt x="87574" y="63408"/>
                  </a:lnTo>
                  <a:lnTo>
                    <a:pt x="87675" y="63793"/>
                  </a:lnTo>
                  <a:lnTo>
                    <a:pt x="87766" y="64177"/>
                  </a:lnTo>
                  <a:lnTo>
                    <a:pt x="87857" y="64573"/>
                  </a:lnTo>
                  <a:lnTo>
                    <a:pt x="87939" y="64969"/>
                  </a:lnTo>
                  <a:lnTo>
                    <a:pt x="88021" y="65385"/>
                  </a:lnTo>
                  <a:lnTo>
                    <a:pt x="88094" y="65802"/>
                  </a:lnTo>
                  <a:lnTo>
                    <a:pt x="88167" y="66219"/>
                  </a:lnTo>
                  <a:lnTo>
                    <a:pt x="88231" y="66647"/>
                  </a:lnTo>
                  <a:lnTo>
                    <a:pt x="88295" y="67085"/>
                  </a:lnTo>
                  <a:lnTo>
                    <a:pt x="88350" y="67524"/>
                  </a:lnTo>
                  <a:lnTo>
                    <a:pt x="88404" y="67973"/>
                  </a:lnTo>
                  <a:lnTo>
                    <a:pt x="88455" y="68422"/>
                  </a:lnTo>
                  <a:lnTo>
                    <a:pt x="88505" y="68881"/>
                  </a:lnTo>
                  <a:lnTo>
                    <a:pt x="88546" y="69352"/>
                  </a:lnTo>
                  <a:lnTo>
                    <a:pt x="88587" y="69811"/>
                  </a:lnTo>
                  <a:lnTo>
                    <a:pt x="88623" y="70282"/>
                  </a:lnTo>
                  <a:lnTo>
                    <a:pt x="88655" y="70763"/>
                  </a:lnTo>
                  <a:lnTo>
                    <a:pt x="88687" y="71244"/>
                  </a:lnTo>
                  <a:lnTo>
                    <a:pt x="88715" y="71725"/>
                  </a:lnTo>
                  <a:lnTo>
                    <a:pt x="88765" y="72709"/>
                  </a:lnTo>
                  <a:lnTo>
                    <a:pt x="88801" y="73703"/>
                  </a:lnTo>
                  <a:lnTo>
                    <a:pt x="88833" y="74697"/>
                  </a:lnTo>
                  <a:lnTo>
                    <a:pt x="88856" y="75713"/>
                  </a:lnTo>
                  <a:lnTo>
                    <a:pt x="88874" y="76728"/>
                  </a:lnTo>
                  <a:lnTo>
                    <a:pt x="88883" y="77755"/>
                  </a:lnTo>
                  <a:lnTo>
                    <a:pt x="88893" y="78781"/>
                  </a:lnTo>
                  <a:lnTo>
                    <a:pt x="88902" y="80834"/>
                  </a:lnTo>
                  <a:lnTo>
                    <a:pt x="88911" y="82876"/>
                  </a:lnTo>
                  <a:lnTo>
                    <a:pt x="88915" y="83891"/>
                  </a:lnTo>
                  <a:lnTo>
                    <a:pt x="88925" y="84896"/>
                  </a:lnTo>
                  <a:lnTo>
                    <a:pt x="88952" y="87815"/>
                  </a:lnTo>
                  <a:lnTo>
                    <a:pt x="88975" y="90733"/>
                  </a:lnTo>
                  <a:lnTo>
                    <a:pt x="88998" y="93652"/>
                  </a:lnTo>
                  <a:lnTo>
                    <a:pt x="89011" y="96560"/>
                  </a:lnTo>
                  <a:lnTo>
                    <a:pt x="89020" y="99478"/>
                  </a:lnTo>
                  <a:lnTo>
                    <a:pt x="89029" y="102386"/>
                  </a:lnTo>
                  <a:lnTo>
                    <a:pt x="89034" y="105305"/>
                  </a:lnTo>
                  <a:lnTo>
                    <a:pt x="89034" y="108213"/>
                  </a:lnTo>
                  <a:lnTo>
                    <a:pt x="89029" y="111131"/>
                  </a:lnTo>
                  <a:lnTo>
                    <a:pt x="89025" y="114039"/>
                  </a:lnTo>
                  <a:lnTo>
                    <a:pt x="89016" y="116947"/>
                  </a:lnTo>
                  <a:lnTo>
                    <a:pt x="89002" y="119866"/>
                  </a:lnTo>
                  <a:lnTo>
                    <a:pt x="88970" y="125681"/>
                  </a:lnTo>
                  <a:lnTo>
                    <a:pt x="88929" y="131508"/>
                  </a:lnTo>
                  <a:lnTo>
                    <a:pt x="88879" y="137324"/>
                  </a:lnTo>
                  <a:lnTo>
                    <a:pt x="88820" y="143150"/>
                  </a:lnTo>
                  <a:lnTo>
                    <a:pt x="88756" y="148966"/>
                  </a:lnTo>
                  <a:lnTo>
                    <a:pt x="88687" y="154792"/>
                  </a:lnTo>
                  <a:lnTo>
                    <a:pt x="88541" y="166445"/>
                  </a:lnTo>
                  <a:lnTo>
                    <a:pt x="88391" y="178109"/>
                  </a:lnTo>
                  <a:lnTo>
                    <a:pt x="86534" y="177831"/>
                  </a:lnTo>
                  <a:lnTo>
                    <a:pt x="84677" y="177564"/>
                  </a:lnTo>
                  <a:lnTo>
                    <a:pt x="82821" y="177318"/>
                  </a:lnTo>
                  <a:lnTo>
                    <a:pt x="80964" y="177083"/>
                  </a:lnTo>
                  <a:lnTo>
                    <a:pt x="79103" y="176858"/>
                  </a:lnTo>
                  <a:lnTo>
                    <a:pt x="77246" y="176655"/>
                  </a:lnTo>
                  <a:lnTo>
                    <a:pt x="75385" y="176463"/>
                  </a:lnTo>
                  <a:lnTo>
                    <a:pt x="73524" y="176270"/>
                  </a:lnTo>
                  <a:lnTo>
                    <a:pt x="71667" y="176099"/>
                  </a:lnTo>
                  <a:lnTo>
                    <a:pt x="69806" y="175928"/>
                  </a:lnTo>
                  <a:lnTo>
                    <a:pt x="67944" y="175778"/>
                  </a:lnTo>
                  <a:lnTo>
                    <a:pt x="66079" y="175629"/>
                  </a:lnTo>
                  <a:lnTo>
                    <a:pt x="62356" y="175351"/>
                  </a:lnTo>
                  <a:lnTo>
                    <a:pt x="58629" y="175084"/>
                  </a:lnTo>
                  <a:lnTo>
                    <a:pt x="54907" y="174838"/>
                  </a:lnTo>
                  <a:lnTo>
                    <a:pt x="51180" y="174603"/>
                  </a:lnTo>
                  <a:lnTo>
                    <a:pt x="47457" y="174357"/>
                  </a:lnTo>
                  <a:lnTo>
                    <a:pt x="43730" y="174111"/>
                  </a:lnTo>
                  <a:lnTo>
                    <a:pt x="40008" y="173854"/>
                  </a:lnTo>
                  <a:lnTo>
                    <a:pt x="38146" y="173715"/>
                  </a:lnTo>
                  <a:lnTo>
                    <a:pt x="36285" y="173576"/>
                  </a:lnTo>
                  <a:lnTo>
                    <a:pt x="34428" y="173416"/>
                  </a:lnTo>
                  <a:lnTo>
                    <a:pt x="32567" y="173266"/>
                  </a:lnTo>
                  <a:lnTo>
                    <a:pt x="30711" y="173095"/>
                  </a:lnTo>
                  <a:lnTo>
                    <a:pt x="28849" y="172913"/>
                  </a:lnTo>
                  <a:lnTo>
                    <a:pt x="28799" y="172913"/>
                  </a:lnTo>
                  <a:lnTo>
                    <a:pt x="28744" y="172924"/>
                  </a:lnTo>
                  <a:lnTo>
                    <a:pt x="28694" y="172935"/>
                  </a:lnTo>
                  <a:lnTo>
                    <a:pt x="28649" y="172967"/>
                  </a:lnTo>
                  <a:lnTo>
                    <a:pt x="28603" y="172999"/>
                  </a:lnTo>
                  <a:lnTo>
                    <a:pt x="28557" y="173042"/>
                  </a:lnTo>
                  <a:lnTo>
                    <a:pt x="28516" y="173084"/>
                  </a:lnTo>
                  <a:lnTo>
                    <a:pt x="28480" y="173138"/>
                  </a:lnTo>
                  <a:lnTo>
                    <a:pt x="28480" y="173138"/>
                  </a:lnTo>
                  <a:lnTo>
                    <a:pt x="28662" y="170337"/>
                  </a:lnTo>
                  <a:lnTo>
                    <a:pt x="28836" y="167547"/>
                  </a:lnTo>
                  <a:lnTo>
                    <a:pt x="28995" y="164756"/>
                  </a:lnTo>
                  <a:lnTo>
                    <a:pt x="29150" y="161966"/>
                  </a:lnTo>
                  <a:lnTo>
                    <a:pt x="29296" y="159176"/>
                  </a:lnTo>
                  <a:lnTo>
                    <a:pt x="29429" y="156385"/>
                  </a:lnTo>
                  <a:lnTo>
                    <a:pt x="29556" y="153595"/>
                  </a:lnTo>
                  <a:lnTo>
                    <a:pt x="29675" y="150816"/>
                  </a:lnTo>
                  <a:lnTo>
                    <a:pt x="29784" y="148025"/>
                  </a:lnTo>
                  <a:lnTo>
                    <a:pt x="29889" y="145235"/>
                  </a:lnTo>
                  <a:lnTo>
                    <a:pt x="29981" y="142455"/>
                  </a:lnTo>
                  <a:lnTo>
                    <a:pt x="30067" y="139665"/>
                  </a:lnTo>
                  <a:lnTo>
                    <a:pt x="30140" y="136885"/>
                  </a:lnTo>
                  <a:lnTo>
                    <a:pt x="30213" y="134095"/>
                  </a:lnTo>
                  <a:lnTo>
                    <a:pt x="30273" y="131305"/>
                  </a:lnTo>
                  <a:lnTo>
                    <a:pt x="30327" y="128525"/>
                  </a:lnTo>
                  <a:lnTo>
                    <a:pt x="30373" y="125735"/>
                  </a:lnTo>
                  <a:lnTo>
                    <a:pt x="30409" y="122945"/>
                  </a:lnTo>
                  <a:lnTo>
                    <a:pt x="30441" y="120144"/>
                  </a:lnTo>
                  <a:lnTo>
                    <a:pt x="30464" y="117353"/>
                  </a:lnTo>
                  <a:lnTo>
                    <a:pt x="30482" y="114552"/>
                  </a:lnTo>
                  <a:lnTo>
                    <a:pt x="30492" y="111762"/>
                  </a:lnTo>
                  <a:lnTo>
                    <a:pt x="30496" y="108961"/>
                  </a:lnTo>
                  <a:lnTo>
                    <a:pt x="30492" y="106160"/>
                  </a:lnTo>
                  <a:lnTo>
                    <a:pt x="30482" y="103348"/>
                  </a:lnTo>
                  <a:lnTo>
                    <a:pt x="30469" y="100537"/>
                  </a:lnTo>
                  <a:lnTo>
                    <a:pt x="30446" y="97725"/>
                  </a:lnTo>
                  <a:lnTo>
                    <a:pt x="30414" y="94913"/>
                  </a:lnTo>
                  <a:lnTo>
                    <a:pt x="30382" y="92091"/>
                  </a:lnTo>
                  <a:lnTo>
                    <a:pt x="30341" y="89269"/>
                  </a:lnTo>
                  <a:lnTo>
                    <a:pt x="30295" y="86446"/>
                  </a:lnTo>
                  <a:lnTo>
                    <a:pt x="30241" y="83613"/>
                  </a:lnTo>
                  <a:lnTo>
                    <a:pt x="30200" y="81507"/>
                  </a:lnTo>
                  <a:lnTo>
                    <a:pt x="30159" y="79369"/>
                  </a:lnTo>
                  <a:lnTo>
                    <a:pt x="30145" y="78289"/>
                  </a:lnTo>
                  <a:lnTo>
                    <a:pt x="30136" y="77209"/>
                  </a:lnTo>
                  <a:lnTo>
                    <a:pt x="30127" y="76119"/>
                  </a:lnTo>
                  <a:lnTo>
                    <a:pt x="30127" y="75039"/>
                  </a:lnTo>
                  <a:lnTo>
                    <a:pt x="30136" y="73949"/>
                  </a:lnTo>
                  <a:lnTo>
                    <a:pt x="30154" y="72869"/>
                  </a:lnTo>
                  <a:lnTo>
                    <a:pt x="30181" y="71800"/>
                  </a:lnTo>
                  <a:lnTo>
                    <a:pt x="30200" y="71265"/>
                  </a:lnTo>
                  <a:lnTo>
                    <a:pt x="30218" y="70731"/>
                  </a:lnTo>
                  <a:lnTo>
                    <a:pt x="30241" y="70196"/>
                  </a:lnTo>
                  <a:lnTo>
                    <a:pt x="30268" y="69662"/>
                  </a:lnTo>
                  <a:lnTo>
                    <a:pt x="30300" y="69138"/>
                  </a:lnTo>
                  <a:lnTo>
                    <a:pt x="30332" y="68614"/>
                  </a:lnTo>
                  <a:lnTo>
                    <a:pt x="30368" y="68090"/>
                  </a:lnTo>
                  <a:lnTo>
                    <a:pt x="30409" y="67577"/>
                  </a:lnTo>
                  <a:lnTo>
                    <a:pt x="30455" y="67064"/>
                  </a:lnTo>
                  <a:lnTo>
                    <a:pt x="30505" y="66551"/>
                  </a:lnTo>
                  <a:lnTo>
                    <a:pt x="30560" y="65995"/>
                  </a:lnTo>
                  <a:lnTo>
                    <a:pt x="30624" y="65460"/>
                  </a:lnTo>
                  <a:lnTo>
                    <a:pt x="30688" y="64936"/>
                  </a:lnTo>
                  <a:lnTo>
                    <a:pt x="30756" y="64423"/>
                  </a:lnTo>
                  <a:lnTo>
                    <a:pt x="30829" y="63932"/>
                  </a:lnTo>
                  <a:lnTo>
                    <a:pt x="30902" y="63450"/>
                  </a:lnTo>
                  <a:lnTo>
                    <a:pt x="30984" y="62980"/>
                  </a:lnTo>
                  <a:lnTo>
                    <a:pt x="31066" y="62531"/>
                  </a:lnTo>
                  <a:lnTo>
                    <a:pt x="31153" y="62093"/>
                  </a:lnTo>
                  <a:lnTo>
                    <a:pt x="31240" y="61665"/>
                  </a:lnTo>
                  <a:lnTo>
                    <a:pt x="31331" y="61248"/>
                  </a:lnTo>
                  <a:lnTo>
                    <a:pt x="31427" y="60842"/>
                  </a:lnTo>
                  <a:lnTo>
                    <a:pt x="31527" y="60457"/>
                  </a:lnTo>
                  <a:lnTo>
                    <a:pt x="31627" y="60083"/>
                  </a:lnTo>
                  <a:lnTo>
                    <a:pt x="31732" y="59719"/>
                  </a:lnTo>
                  <a:lnTo>
                    <a:pt x="31842" y="59367"/>
                  </a:lnTo>
                  <a:lnTo>
                    <a:pt x="31951" y="59024"/>
                  </a:lnTo>
                  <a:lnTo>
                    <a:pt x="32065" y="58693"/>
                  </a:lnTo>
                  <a:lnTo>
                    <a:pt x="32179" y="58372"/>
                  </a:lnTo>
                  <a:lnTo>
                    <a:pt x="32298" y="58073"/>
                  </a:lnTo>
                  <a:lnTo>
                    <a:pt x="32421" y="57774"/>
                  </a:lnTo>
                  <a:lnTo>
                    <a:pt x="32544" y="57485"/>
                  </a:lnTo>
                  <a:lnTo>
                    <a:pt x="32672" y="57218"/>
                  </a:lnTo>
                  <a:lnTo>
                    <a:pt x="32800" y="56950"/>
                  </a:lnTo>
                  <a:lnTo>
                    <a:pt x="32932" y="56705"/>
                  </a:lnTo>
                  <a:lnTo>
                    <a:pt x="33069" y="56459"/>
                  </a:lnTo>
                  <a:lnTo>
                    <a:pt x="33206" y="56223"/>
                  </a:lnTo>
                  <a:lnTo>
                    <a:pt x="33343" y="55999"/>
                  </a:lnTo>
                  <a:lnTo>
                    <a:pt x="33484" y="55785"/>
                  </a:lnTo>
                  <a:lnTo>
                    <a:pt x="33630" y="55582"/>
                  </a:lnTo>
                  <a:lnTo>
                    <a:pt x="33776" y="55390"/>
                  </a:lnTo>
                  <a:lnTo>
                    <a:pt x="33922" y="55197"/>
                  </a:lnTo>
                  <a:lnTo>
                    <a:pt x="34073" y="55026"/>
                  </a:lnTo>
                  <a:lnTo>
                    <a:pt x="34228" y="54855"/>
                  </a:lnTo>
                  <a:lnTo>
                    <a:pt x="34383" y="54695"/>
                  </a:lnTo>
                  <a:lnTo>
                    <a:pt x="34538" y="54545"/>
                  </a:lnTo>
                  <a:lnTo>
                    <a:pt x="34698" y="54395"/>
                  </a:lnTo>
                  <a:lnTo>
                    <a:pt x="34857" y="54256"/>
                  </a:lnTo>
                  <a:lnTo>
                    <a:pt x="35017" y="54128"/>
                  </a:lnTo>
                  <a:lnTo>
                    <a:pt x="35181" y="54011"/>
                  </a:lnTo>
                  <a:lnTo>
                    <a:pt x="35345" y="53893"/>
                  </a:lnTo>
                  <a:lnTo>
                    <a:pt x="35514" y="53786"/>
                  </a:lnTo>
                  <a:lnTo>
                    <a:pt x="35683" y="53690"/>
                  </a:lnTo>
                  <a:lnTo>
                    <a:pt x="35852" y="53594"/>
                  </a:lnTo>
                  <a:lnTo>
                    <a:pt x="36025" y="53497"/>
                  </a:lnTo>
                  <a:lnTo>
                    <a:pt x="36198" y="53423"/>
                  </a:lnTo>
                  <a:lnTo>
                    <a:pt x="36545" y="53273"/>
                  </a:lnTo>
                  <a:lnTo>
                    <a:pt x="36901" y="53155"/>
                  </a:lnTo>
                  <a:lnTo>
                    <a:pt x="37261" y="53059"/>
                  </a:lnTo>
                  <a:lnTo>
                    <a:pt x="37626" y="52973"/>
                  </a:lnTo>
                  <a:lnTo>
                    <a:pt x="37996" y="52909"/>
                  </a:lnTo>
                  <a:lnTo>
                    <a:pt x="38365" y="52867"/>
                  </a:lnTo>
                  <a:lnTo>
                    <a:pt x="38739" y="52835"/>
                  </a:lnTo>
                  <a:lnTo>
                    <a:pt x="39118" y="52813"/>
                  </a:lnTo>
                  <a:close/>
                  <a:moveTo>
                    <a:pt x="4690" y="178088"/>
                  </a:moveTo>
                  <a:lnTo>
                    <a:pt x="4963" y="178269"/>
                  </a:lnTo>
                  <a:lnTo>
                    <a:pt x="5242" y="178430"/>
                  </a:lnTo>
                  <a:lnTo>
                    <a:pt x="5520" y="178579"/>
                  </a:lnTo>
                  <a:lnTo>
                    <a:pt x="5803" y="178697"/>
                  </a:lnTo>
                  <a:lnTo>
                    <a:pt x="6086" y="178804"/>
                  </a:lnTo>
                  <a:lnTo>
                    <a:pt x="6368" y="178890"/>
                  </a:lnTo>
                  <a:lnTo>
                    <a:pt x="6651" y="178964"/>
                  </a:lnTo>
                  <a:lnTo>
                    <a:pt x="6934" y="179007"/>
                  </a:lnTo>
                  <a:lnTo>
                    <a:pt x="7221" y="179039"/>
                  </a:lnTo>
                  <a:lnTo>
                    <a:pt x="7504" y="179039"/>
                  </a:lnTo>
                  <a:lnTo>
                    <a:pt x="7787" y="179028"/>
                  </a:lnTo>
                  <a:lnTo>
                    <a:pt x="8075" y="178996"/>
                  </a:lnTo>
                  <a:lnTo>
                    <a:pt x="8357" y="178943"/>
                  </a:lnTo>
                  <a:lnTo>
                    <a:pt x="8636" y="178879"/>
                  </a:lnTo>
                  <a:lnTo>
                    <a:pt x="8918" y="178783"/>
                  </a:lnTo>
                  <a:lnTo>
                    <a:pt x="9197" y="178665"/>
                  </a:lnTo>
                  <a:lnTo>
                    <a:pt x="9178" y="181391"/>
                  </a:lnTo>
                  <a:lnTo>
                    <a:pt x="9174" y="182760"/>
                  </a:lnTo>
                  <a:lnTo>
                    <a:pt x="9169" y="184139"/>
                  </a:lnTo>
                  <a:lnTo>
                    <a:pt x="9169" y="185528"/>
                  </a:lnTo>
                  <a:lnTo>
                    <a:pt x="9174" y="186929"/>
                  </a:lnTo>
                  <a:lnTo>
                    <a:pt x="9183" y="188329"/>
                  </a:lnTo>
                  <a:lnTo>
                    <a:pt x="9197" y="189741"/>
                  </a:lnTo>
                  <a:lnTo>
                    <a:pt x="8937" y="189709"/>
                  </a:lnTo>
                  <a:lnTo>
                    <a:pt x="8672" y="189698"/>
                  </a:lnTo>
                  <a:lnTo>
                    <a:pt x="8408" y="189687"/>
                  </a:lnTo>
                  <a:lnTo>
                    <a:pt x="8143" y="189698"/>
                  </a:lnTo>
                  <a:lnTo>
                    <a:pt x="7878" y="189709"/>
                  </a:lnTo>
                  <a:lnTo>
                    <a:pt x="7614" y="189741"/>
                  </a:lnTo>
                  <a:lnTo>
                    <a:pt x="7349" y="189783"/>
                  </a:lnTo>
                  <a:lnTo>
                    <a:pt x="7085" y="189826"/>
                  </a:lnTo>
                  <a:lnTo>
                    <a:pt x="6820" y="189890"/>
                  </a:lnTo>
                  <a:lnTo>
                    <a:pt x="6555" y="189965"/>
                  </a:lnTo>
                  <a:lnTo>
                    <a:pt x="6291" y="190051"/>
                  </a:lnTo>
                  <a:lnTo>
                    <a:pt x="6026" y="190158"/>
                  </a:lnTo>
                  <a:lnTo>
                    <a:pt x="5766" y="190265"/>
                  </a:lnTo>
                  <a:lnTo>
                    <a:pt x="5506" y="190393"/>
                  </a:lnTo>
                  <a:lnTo>
                    <a:pt x="5246" y="190532"/>
                  </a:lnTo>
                  <a:lnTo>
                    <a:pt x="4986" y="190681"/>
                  </a:lnTo>
                  <a:lnTo>
                    <a:pt x="4922" y="187603"/>
                  </a:lnTo>
                  <a:lnTo>
                    <a:pt x="4858" y="184556"/>
                  </a:lnTo>
                  <a:lnTo>
                    <a:pt x="4799" y="181552"/>
                  </a:lnTo>
                  <a:lnTo>
                    <a:pt x="4735" y="178601"/>
                  </a:lnTo>
                  <a:lnTo>
                    <a:pt x="4731" y="178462"/>
                  </a:lnTo>
                  <a:lnTo>
                    <a:pt x="4717" y="178334"/>
                  </a:lnTo>
                  <a:lnTo>
                    <a:pt x="4690" y="178088"/>
                  </a:lnTo>
                  <a:close/>
                  <a:moveTo>
                    <a:pt x="49255" y="180098"/>
                  </a:moveTo>
                  <a:lnTo>
                    <a:pt x="51444" y="180365"/>
                  </a:lnTo>
                  <a:lnTo>
                    <a:pt x="53629" y="180621"/>
                  </a:lnTo>
                  <a:lnTo>
                    <a:pt x="55819" y="180857"/>
                  </a:lnTo>
                  <a:lnTo>
                    <a:pt x="58004" y="181081"/>
                  </a:lnTo>
                  <a:lnTo>
                    <a:pt x="60194" y="181284"/>
                  </a:lnTo>
                  <a:lnTo>
                    <a:pt x="62384" y="181466"/>
                  </a:lnTo>
                  <a:lnTo>
                    <a:pt x="64569" y="181626"/>
                  </a:lnTo>
                  <a:lnTo>
                    <a:pt x="65664" y="181691"/>
                  </a:lnTo>
                  <a:lnTo>
                    <a:pt x="66758" y="181755"/>
                  </a:lnTo>
                  <a:lnTo>
                    <a:pt x="66708" y="182920"/>
                  </a:lnTo>
                  <a:lnTo>
                    <a:pt x="66663" y="184096"/>
                  </a:lnTo>
                  <a:lnTo>
                    <a:pt x="66622" y="185261"/>
                  </a:lnTo>
                  <a:lnTo>
                    <a:pt x="66580" y="186448"/>
                  </a:lnTo>
                  <a:lnTo>
                    <a:pt x="66508" y="188800"/>
                  </a:lnTo>
                  <a:lnTo>
                    <a:pt x="66444" y="191173"/>
                  </a:lnTo>
                  <a:lnTo>
                    <a:pt x="66389" y="191130"/>
                  </a:lnTo>
                  <a:lnTo>
                    <a:pt x="66357" y="191109"/>
                  </a:lnTo>
                  <a:lnTo>
                    <a:pt x="66325" y="191098"/>
                  </a:lnTo>
                  <a:lnTo>
                    <a:pt x="64190" y="190617"/>
                  </a:lnTo>
                  <a:lnTo>
                    <a:pt x="62046" y="190126"/>
                  </a:lnTo>
                  <a:lnTo>
                    <a:pt x="59902" y="189655"/>
                  </a:lnTo>
                  <a:lnTo>
                    <a:pt x="58830" y="189420"/>
                  </a:lnTo>
                  <a:lnTo>
                    <a:pt x="57753" y="189206"/>
                  </a:lnTo>
                  <a:lnTo>
                    <a:pt x="56681" y="188992"/>
                  </a:lnTo>
                  <a:lnTo>
                    <a:pt x="55605" y="188800"/>
                  </a:lnTo>
                  <a:lnTo>
                    <a:pt x="54533" y="188629"/>
                  </a:lnTo>
                  <a:lnTo>
                    <a:pt x="53456" y="188458"/>
                  </a:lnTo>
                  <a:lnTo>
                    <a:pt x="52384" y="188319"/>
                  </a:lnTo>
                  <a:lnTo>
                    <a:pt x="51307" y="188201"/>
                  </a:lnTo>
                  <a:lnTo>
                    <a:pt x="50235" y="188105"/>
                  </a:lnTo>
                  <a:lnTo>
                    <a:pt x="49702" y="188073"/>
                  </a:lnTo>
                  <a:lnTo>
                    <a:pt x="49163" y="188041"/>
                  </a:lnTo>
                  <a:lnTo>
                    <a:pt x="49095" y="188041"/>
                  </a:lnTo>
                  <a:lnTo>
                    <a:pt x="49031" y="188062"/>
                  </a:lnTo>
                  <a:lnTo>
                    <a:pt x="48972" y="188094"/>
                  </a:lnTo>
                  <a:lnTo>
                    <a:pt x="48912" y="188148"/>
                  </a:lnTo>
                  <a:lnTo>
                    <a:pt x="48862" y="188223"/>
                  </a:lnTo>
                  <a:lnTo>
                    <a:pt x="48817" y="188297"/>
                  </a:lnTo>
                  <a:lnTo>
                    <a:pt x="48776" y="188394"/>
                  </a:lnTo>
                  <a:lnTo>
                    <a:pt x="48739" y="188501"/>
                  </a:lnTo>
                  <a:lnTo>
                    <a:pt x="48853" y="186405"/>
                  </a:lnTo>
                  <a:lnTo>
                    <a:pt x="48972" y="184299"/>
                  </a:lnTo>
                  <a:lnTo>
                    <a:pt x="49040" y="183251"/>
                  </a:lnTo>
                  <a:lnTo>
                    <a:pt x="49109" y="182204"/>
                  </a:lnTo>
                  <a:lnTo>
                    <a:pt x="49177" y="181145"/>
                  </a:lnTo>
                  <a:lnTo>
                    <a:pt x="49255" y="180098"/>
                  </a:lnTo>
                  <a:close/>
                  <a:moveTo>
                    <a:pt x="9224" y="191633"/>
                  </a:moveTo>
                  <a:lnTo>
                    <a:pt x="9256" y="193343"/>
                  </a:lnTo>
                  <a:lnTo>
                    <a:pt x="9297" y="195054"/>
                  </a:lnTo>
                  <a:lnTo>
                    <a:pt x="9324" y="195909"/>
                  </a:lnTo>
                  <a:lnTo>
                    <a:pt x="9352" y="196765"/>
                  </a:lnTo>
                  <a:lnTo>
                    <a:pt x="9379" y="197620"/>
                  </a:lnTo>
                  <a:lnTo>
                    <a:pt x="9416" y="198475"/>
                  </a:lnTo>
                  <a:lnTo>
                    <a:pt x="9452" y="199320"/>
                  </a:lnTo>
                  <a:lnTo>
                    <a:pt x="9493" y="200175"/>
                  </a:lnTo>
                  <a:lnTo>
                    <a:pt x="9534" y="201019"/>
                  </a:lnTo>
                  <a:lnTo>
                    <a:pt x="9584" y="201864"/>
                  </a:lnTo>
                  <a:lnTo>
                    <a:pt x="9635" y="202698"/>
                  </a:lnTo>
                  <a:lnTo>
                    <a:pt x="9689" y="203542"/>
                  </a:lnTo>
                  <a:lnTo>
                    <a:pt x="9749" y="204376"/>
                  </a:lnTo>
                  <a:lnTo>
                    <a:pt x="9808" y="205200"/>
                  </a:lnTo>
                  <a:lnTo>
                    <a:pt x="7696" y="207124"/>
                  </a:lnTo>
                  <a:lnTo>
                    <a:pt x="6642" y="208097"/>
                  </a:lnTo>
                  <a:lnTo>
                    <a:pt x="5593" y="209080"/>
                  </a:lnTo>
                  <a:lnTo>
                    <a:pt x="5497" y="207113"/>
                  </a:lnTo>
                  <a:lnTo>
                    <a:pt x="5415" y="205146"/>
                  </a:lnTo>
                  <a:lnTo>
                    <a:pt x="5337" y="203168"/>
                  </a:lnTo>
                  <a:lnTo>
                    <a:pt x="5264" y="201201"/>
                  </a:lnTo>
                  <a:lnTo>
                    <a:pt x="5201" y="199223"/>
                  </a:lnTo>
                  <a:lnTo>
                    <a:pt x="5146" y="197256"/>
                  </a:lnTo>
                  <a:lnTo>
                    <a:pt x="5091" y="195289"/>
                  </a:lnTo>
                  <a:lnTo>
                    <a:pt x="5041" y="193333"/>
                  </a:lnTo>
                  <a:lnTo>
                    <a:pt x="5296" y="193151"/>
                  </a:lnTo>
                  <a:lnTo>
                    <a:pt x="5556" y="192991"/>
                  </a:lnTo>
                  <a:lnTo>
                    <a:pt x="5812" y="192830"/>
                  </a:lnTo>
                  <a:lnTo>
                    <a:pt x="6072" y="192681"/>
                  </a:lnTo>
                  <a:lnTo>
                    <a:pt x="6327" y="192542"/>
                  </a:lnTo>
                  <a:lnTo>
                    <a:pt x="6587" y="192403"/>
                  </a:lnTo>
                  <a:lnTo>
                    <a:pt x="6847" y="192285"/>
                  </a:lnTo>
                  <a:lnTo>
                    <a:pt x="7103" y="192167"/>
                  </a:lnTo>
                  <a:lnTo>
                    <a:pt x="7367" y="192071"/>
                  </a:lnTo>
                  <a:lnTo>
                    <a:pt x="7627" y="191975"/>
                  </a:lnTo>
                  <a:lnTo>
                    <a:pt x="7887" y="191900"/>
                  </a:lnTo>
                  <a:lnTo>
                    <a:pt x="8152" y="191825"/>
                  </a:lnTo>
                  <a:lnTo>
                    <a:pt x="8417" y="191761"/>
                  </a:lnTo>
                  <a:lnTo>
                    <a:pt x="8686" y="191708"/>
                  </a:lnTo>
                  <a:lnTo>
                    <a:pt x="8955" y="191665"/>
                  </a:lnTo>
                  <a:lnTo>
                    <a:pt x="9224" y="191633"/>
                  </a:lnTo>
                  <a:close/>
                  <a:moveTo>
                    <a:pt x="48675" y="190179"/>
                  </a:moveTo>
                  <a:lnTo>
                    <a:pt x="48712" y="190361"/>
                  </a:lnTo>
                  <a:lnTo>
                    <a:pt x="48753" y="190532"/>
                  </a:lnTo>
                  <a:lnTo>
                    <a:pt x="48798" y="190692"/>
                  </a:lnTo>
                  <a:lnTo>
                    <a:pt x="48826" y="190756"/>
                  </a:lnTo>
                  <a:lnTo>
                    <a:pt x="48858" y="190820"/>
                  </a:lnTo>
                  <a:lnTo>
                    <a:pt x="48885" y="190885"/>
                  </a:lnTo>
                  <a:lnTo>
                    <a:pt x="48921" y="190938"/>
                  </a:lnTo>
                  <a:lnTo>
                    <a:pt x="48953" y="190991"/>
                  </a:lnTo>
                  <a:lnTo>
                    <a:pt x="48994" y="191034"/>
                  </a:lnTo>
                  <a:lnTo>
                    <a:pt x="49031" y="191077"/>
                  </a:lnTo>
                  <a:lnTo>
                    <a:pt x="49072" y="191109"/>
                  </a:lnTo>
                  <a:lnTo>
                    <a:pt x="49118" y="191130"/>
                  </a:lnTo>
                  <a:lnTo>
                    <a:pt x="49163" y="191152"/>
                  </a:lnTo>
                  <a:lnTo>
                    <a:pt x="49697" y="191269"/>
                  </a:lnTo>
                  <a:lnTo>
                    <a:pt x="50231" y="191387"/>
                  </a:lnTo>
                  <a:lnTo>
                    <a:pt x="51303" y="191601"/>
                  </a:lnTo>
                  <a:lnTo>
                    <a:pt x="52370" y="191793"/>
                  </a:lnTo>
                  <a:lnTo>
                    <a:pt x="53442" y="191975"/>
                  </a:lnTo>
                  <a:lnTo>
                    <a:pt x="54519" y="192125"/>
                  </a:lnTo>
                  <a:lnTo>
                    <a:pt x="55591" y="192264"/>
                  </a:lnTo>
                  <a:lnTo>
                    <a:pt x="56668" y="192381"/>
                  </a:lnTo>
                  <a:lnTo>
                    <a:pt x="57740" y="192488"/>
                  </a:lnTo>
                  <a:lnTo>
                    <a:pt x="58816" y="192584"/>
                  </a:lnTo>
                  <a:lnTo>
                    <a:pt x="59893" y="192670"/>
                  </a:lnTo>
                  <a:lnTo>
                    <a:pt x="62041" y="192830"/>
                  </a:lnTo>
                  <a:lnTo>
                    <a:pt x="64186" y="192980"/>
                  </a:lnTo>
                  <a:lnTo>
                    <a:pt x="66325" y="193140"/>
                  </a:lnTo>
                  <a:lnTo>
                    <a:pt x="66343" y="193130"/>
                  </a:lnTo>
                  <a:lnTo>
                    <a:pt x="66366" y="193119"/>
                  </a:lnTo>
                  <a:lnTo>
                    <a:pt x="66407" y="193087"/>
                  </a:lnTo>
                  <a:lnTo>
                    <a:pt x="66362" y="195311"/>
                  </a:lnTo>
                  <a:lnTo>
                    <a:pt x="66320" y="197534"/>
                  </a:lnTo>
                  <a:lnTo>
                    <a:pt x="66284" y="199747"/>
                  </a:lnTo>
                  <a:lnTo>
                    <a:pt x="66252" y="201971"/>
                  </a:lnTo>
                  <a:lnTo>
                    <a:pt x="66216" y="204954"/>
                  </a:lnTo>
                  <a:lnTo>
                    <a:pt x="66188" y="207926"/>
                  </a:lnTo>
                  <a:lnTo>
                    <a:pt x="66165" y="210876"/>
                  </a:lnTo>
                  <a:lnTo>
                    <a:pt x="66143" y="213816"/>
                  </a:lnTo>
                  <a:lnTo>
                    <a:pt x="64017" y="213474"/>
                  </a:lnTo>
                  <a:lnTo>
                    <a:pt x="61891" y="213153"/>
                  </a:lnTo>
                  <a:lnTo>
                    <a:pt x="59765" y="212833"/>
                  </a:lnTo>
                  <a:lnTo>
                    <a:pt x="57635" y="212512"/>
                  </a:lnTo>
                  <a:lnTo>
                    <a:pt x="55509" y="212213"/>
                  </a:lnTo>
                  <a:lnTo>
                    <a:pt x="53383" y="211913"/>
                  </a:lnTo>
                  <a:lnTo>
                    <a:pt x="49127" y="211347"/>
                  </a:lnTo>
                  <a:lnTo>
                    <a:pt x="48698" y="211283"/>
                  </a:lnTo>
                  <a:lnTo>
                    <a:pt x="48269" y="211218"/>
                  </a:lnTo>
                  <a:lnTo>
                    <a:pt x="48265" y="209668"/>
                  </a:lnTo>
                  <a:lnTo>
                    <a:pt x="48265" y="208118"/>
                  </a:lnTo>
                  <a:lnTo>
                    <a:pt x="48269" y="206568"/>
                  </a:lnTo>
                  <a:lnTo>
                    <a:pt x="48278" y="205028"/>
                  </a:lnTo>
                  <a:lnTo>
                    <a:pt x="48297" y="203489"/>
                  </a:lnTo>
                  <a:lnTo>
                    <a:pt x="48315" y="201950"/>
                  </a:lnTo>
                  <a:lnTo>
                    <a:pt x="48342" y="200421"/>
                  </a:lnTo>
                  <a:lnTo>
                    <a:pt x="48379" y="198892"/>
                  </a:lnTo>
                  <a:lnTo>
                    <a:pt x="48401" y="197802"/>
                  </a:lnTo>
                  <a:lnTo>
                    <a:pt x="48433" y="196711"/>
                  </a:lnTo>
                  <a:lnTo>
                    <a:pt x="48465" y="195621"/>
                  </a:lnTo>
                  <a:lnTo>
                    <a:pt x="48502" y="194530"/>
                  </a:lnTo>
                  <a:lnTo>
                    <a:pt x="48538" y="193450"/>
                  </a:lnTo>
                  <a:lnTo>
                    <a:pt x="48579" y="192360"/>
                  </a:lnTo>
                  <a:lnTo>
                    <a:pt x="48625" y="191269"/>
                  </a:lnTo>
                  <a:lnTo>
                    <a:pt x="48675" y="190179"/>
                  </a:lnTo>
                  <a:close/>
                  <a:moveTo>
                    <a:pt x="9945" y="206921"/>
                  </a:moveTo>
                  <a:lnTo>
                    <a:pt x="10041" y="207968"/>
                  </a:lnTo>
                  <a:lnTo>
                    <a:pt x="10146" y="208995"/>
                  </a:lnTo>
                  <a:lnTo>
                    <a:pt x="10260" y="210021"/>
                  </a:lnTo>
                  <a:lnTo>
                    <a:pt x="10378" y="211037"/>
                  </a:lnTo>
                  <a:lnTo>
                    <a:pt x="10506" y="212042"/>
                  </a:lnTo>
                  <a:lnTo>
                    <a:pt x="10638" y="213036"/>
                  </a:lnTo>
                  <a:lnTo>
                    <a:pt x="10784" y="214019"/>
                  </a:lnTo>
                  <a:lnTo>
                    <a:pt x="10935" y="214992"/>
                  </a:lnTo>
                  <a:lnTo>
                    <a:pt x="11099" y="215954"/>
                  </a:lnTo>
                  <a:lnTo>
                    <a:pt x="11268" y="216906"/>
                  </a:lnTo>
                  <a:lnTo>
                    <a:pt x="11359" y="217376"/>
                  </a:lnTo>
                  <a:lnTo>
                    <a:pt x="11450" y="217847"/>
                  </a:lnTo>
                  <a:lnTo>
                    <a:pt x="11542" y="218306"/>
                  </a:lnTo>
                  <a:lnTo>
                    <a:pt x="11637" y="218766"/>
                  </a:lnTo>
                  <a:lnTo>
                    <a:pt x="11738" y="219226"/>
                  </a:lnTo>
                  <a:lnTo>
                    <a:pt x="11838" y="219675"/>
                  </a:lnTo>
                  <a:lnTo>
                    <a:pt x="11943" y="220124"/>
                  </a:lnTo>
                  <a:lnTo>
                    <a:pt x="12048" y="220573"/>
                  </a:lnTo>
                  <a:lnTo>
                    <a:pt x="12157" y="221011"/>
                  </a:lnTo>
                  <a:lnTo>
                    <a:pt x="12271" y="221450"/>
                  </a:lnTo>
                  <a:lnTo>
                    <a:pt x="12385" y="221888"/>
                  </a:lnTo>
                  <a:lnTo>
                    <a:pt x="12504" y="222315"/>
                  </a:lnTo>
                  <a:lnTo>
                    <a:pt x="11875" y="223363"/>
                  </a:lnTo>
                  <a:lnTo>
                    <a:pt x="11254" y="224432"/>
                  </a:lnTo>
                  <a:lnTo>
                    <a:pt x="10634" y="225512"/>
                  </a:lnTo>
                  <a:lnTo>
                    <a:pt x="10013" y="226592"/>
                  </a:lnTo>
                  <a:lnTo>
                    <a:pt x="9397" y="227682"/>
                  </a:lnTo>
                  <a:lnTo>
                    <a:pt x="8786" y="228783"/>
                  </a:lnTo>
                  <a:lnTo>
                    <a:pt x="7559" y="230986"/>
                  </a:lnTo>
                  <a:lnTo>
                    <a:pt x="7399" y="229820"/>
                  </a:lnTo>
                  <a:lnTo>
                    <a:pt x="7240" y="228644"/>
                  </a:lnTo>
                  <a:lnTo>
                    <a:pt x="7094" y="227468"/>
                  </a:lnTo>
                  <a:lnTo>
                    <a:pt x="6948" y="226271"/>
                  </a:lnTo>
                  <a:lnTo>
                    <a:pt x="6815" y="225074"/>
                  </a:lnTo>
                  <a:lnTo>
                    <a:pt x="6683" y="223855"/>
                  </a:lnTo>
                  <a:lnTo>
                    <a:pt x="6560" y="222647"/>
                  </a:lnTo>
                  <a:lnTo>
                    <a:pt x="6446" y="221417"/>
                  </a:lnTo>
                  <a:lnTo>
                    <a:pt x="6336" y="220188"/>
                  </a:lnTo>
                  <a:lnTo>
                    <a:pt x="6232" y="218948"/>
                  </a:lnTo>
                  <a:lnTo>
                    <a:pt x="6131" y="217697"/>
                  </a:lnTo>
                  <a:lnTo>
                    <a:pt x="6035" y="216457"/>
                  </a:lnTo>
                  <a:lnTo>
                    <a:pt x="5949" y="215195"/>
                  </a:lnTo>
                  <a:lnTo>
                    <a:pt x="5862" y="213945"/>
                  </a:lnTo>
                  <a:lnTo>
                    <a:pt x="5784" y="212683"/>
                  </a:lnTo>
                  <a:lnTo>
                    <a:pt x="5711" y="211411"/>
                  </a:lnTo>
                  <a:lnTo>
                    <a:pt x="6770" y="210299"/>
                  </a:lnTo>
                  <a:lnTo>
                    <a:pt x="7833" y="209177"/>
                  </a:lnTo>
                  <a:lnTo>
                    <a:pt x="9945" y="206921"/>
                  </a:lnTo>
                  <a:close/>
                  <a:moveTo>
                    <a:pt x="12969" y="223919"/>
                  </a:moveTo>
                  <a:lnTo>
                    <a:pt x="13193" y="224614"/>
                  </a:lnTo>
                  <a:lnTo>
                    <a:pt x="13421" y="225298"/>
                  </a:lnTo>
                  <a:lnTo>
                    <a:pt x="13658" y="225961"/>
                  </a:lnTo>
                  <a:lnTo>
                    <a:pt x="13909" y="226624"/>
                  </a:lnTo>
                  <a:lnTo>
                    <a:pt x="14032" y="226945"/>
                  </a:lnTo>
                  <a:lnTo>
                    <a:pt x="14165" y="227265"/>
                  </a:lnTo>
                  <a:lnTo>
                    <a:pt x="14297" y="227575"/>
                  </a:lnTo>
                  <a:lnTo>
                    <a:pt x="14429" y="227885"/>
                  </a:lnTo>
                  <a:lnTo>
                    <a:pt x="14566" y="228195"/>
                  </a:lnTo>
                  <a:lnTo>
                    <a:pt x="14703" y="228495"/>
                  </a:lnTo>
                  <a:lnTo>
                    <a:pt x="14844" y="228794"/>
                  </a:lnTo>
                  <a:lnTo>
                    <a:pt x="14986" y="229083"/>
                  </a:lnTo>
                  <a:lnTo>
                    <a:pt x="15232" y="229575"/>
                  </a:lnTo>
                  <a:lnTo>
                    <a:pt x="15478" y="230034"/>
                  </a:lnTo>
                  <a:lnTo>
                    <a:pt x="15734" y="230494"/>
                  </a:lnTo>
                  <a:lnTo>
                    <a:pt x="15989" y="230922"/>
                  </a:lnTo>
                  <a:lnTo>
                    <a:pt x="16245" y="231349"/>
                  </a:lnTo>
                  <a:lnTo>
                    <a:pt x="16505" y="231745"/>
                  </a:lnTo>
                  <a:lnTo>
                    <a:pt x="16769" y="232140"/>
                  </a:lnTo>
                  <a:lnTo>
                    <a:pt x="17034" y="232514"/>
                  </a:lnTo>
                  <a:lnTo>
                    <a:pt x="16988" y="232568"/>
                  </a:lnTo>
                  <a:lnTo>
                    <a:pt x="16947" y="232632"/>
                  </a:lnTo>
                  <a:lnTo>
                    <a:pt x="16911" y="232718"/>
                  </a:lnTo>
                  <a:lnTo>
                    <a:pt x="16893" y="232771"/>
                  </a:lnTo>
                  <a:lnTo>
                    <a:pt x="16874" y="232824"/>
                  </a:lnTo>
                  <a:lnTo>
                    <a:pt x="16587" y="233872"/>
                  </a:lnTo>
                  <a:lnTo>
                    <a:pt x="16300" y="234899"/>
                  </a:lnTo>
                  <a:lnTo>
                    <a:pt x="16003" y="235925"/>
                  </a:lnTo>
                  <a:lnTo>
                    <a:pt x="15707" y="236940"/>
                  </a:lnTo>
                  <a:lnTo>
                    <a:pt x="15405" y="237956"/>
                  </a:lnTo>
                  <a:lnTo>
                    <a:pt x="15100" y="238961"/>
                  </a:lnTo>
                  <a:lnTo>
                    <a:pt x="14493" y="240971"/>
                  </a:lnTo>
                  <a:lnTo>
                    <a:pt x="13882" y="242970"/>
                  </a:lnTo>
                  <a:lnTo>
                    <a:pt x="13581" y="243975"/>
                  </a:lnTo>
                  <a:lnTo>
                    <a:pt x="13280" y="244991"/>
                  </a:lnTo>
                  <a:lnTo>
                    <a:pt x="12979" y="246006"/>
                  </a:lnTo>
                  <a:lnTo>
                    <a:pt x="12682" y="247022"/>
                  </a:lnTo>
                  <a:lnTo>
                    <a:pt x="12390" y="248048"/>
                  </a:lnTo>
                  <a:lnTo>
                    <a:pt x="12103" y="249085"/>
                  </a:lnTo>
                  <a:lnTo>
                    <a:pt x="11893" y="248625"/>
                  </a:lnTo>
                  <a:lnTo>
                    <a:pt x="11688" y="248144"/>
                  </a:lnTo>
                  <a:lnTo>
                    <a:pt x="11482" y="247653"/>
                  </a:lnTo>
                  <a:lnTo>
                    <a:pt x="11282" y="247139"/>
                  </a:lnTo>
                  <a:lnTo>
                    <a:pt x="11081" y="246616"/>
                  </a:lnTo>
                  <a:lnTo>
                    <a:pt x="10885" y="246070"/>
                  </a:lnTo>
                  <a:lnTo>
                    <a:pt x="10693" y="245504"/>
                  </a:lnTo>
                  <a:lnTo>
                    <a:pt x="10501" y="244926"/>
                  </a:lnTo>
                  <a:lnTo>
                    <a:pt x="10319" y="244328"/>
                  </a:lnTo>
                  <a:lnTo>
                    <a:pt x="10132" y="243708"/>
                  </a:lnTo>
                  <a:lnTo>
                    <a:pt x="9954" y="243077"/>
                  </a:lnTo>
                  <a:lnTo>
                    <a:pt x="9776" y="242425"/>
                  </a:lnTo>
                  <a:lnTo>
                    <a:pt x="9603" y="241762"/>
                  </a:lnTo>
                  <a:lnTo>
                    <a:pt x="9434" y="241078"/>
                  </a:lnTo>
                  <a:lnTo>
                    <a:pt x="9270" y="240372"/>
                  </a:lnTo>
                  <a:lnTo>
                    <a:pt x="9105" y="239645"/>
                  </a:lnTo>
                  <a:lnTo>
                    <a:pt x="8941" y="238886"/>
                  </a:lnTo>
                  <a:lnTo>
                    <a:pt x="8786" y="238127"/>
                  </a:lnTo>
                  <a:lnTo>
                    <a:pt x="8631" y="237357"/>
                  </a:lnTo>
                  <a:lnTo>
                    <a:pt x="8485" y="236588"/>
                  </a:lnTo>
                  <a:lnTo>
                    <a:pt x="8339" y="235807"/>
                  </a:lnTo>
                  <a:lnTo>
                    <a:pt x="8202" y="235016"/>
                  </a:lnTo>
                  <a:lnTo>
                    <a:pt x="8065" y="234225"/>
                  </a:lnTo>
                  <a:lnTo>
                    <a:pt x="7933" y="233434"/>
                  </a:lnTo>
                  <a:lnTo>
                    <a:pt x="9201" y="231093"/>
                  </a:lnTo>
                  <a:lnTo>
                    <a:pt x="9835" y="229917"/>
                  </a:lnTo>
                  <a:lnTo>
                    <a:pt x="10469" y="228741"/>
                  </a:lnTo>
                  <a:lnTo>
                    <a:pt x="11099" y="227543"/>
                  </a:lnTo>
                  <a:lnTo>
                    <a:pt x="11724" y="226346"/>
                  </a:lnTo>
                  <a:lnTo>
                    <a:pt x="12349" y="225138"/>
                  </a:lnTo>
                  <a:lnTo>
                    <a:pt x="12969" y="223919"/>
                  </a:lnTo>
                  <a:close/>
                  <a:moveTo>
                    <a:pt x="29319" y="233241"/>
                  </a:moveTo>
                  <a:lnTo>
                    <a:pt x="29305" y="234503"/>
                  </a:lnTo>
                  <a:lnTo>
                    <a:pt x="29292" y="235775"/>
                  </a:lnTo>
                  <a:lnTo>
                    <a:pt x="29283" y="237047"/>
                  </a:lnTo>
                  <a:lnTo>
                    <a:pt x="29274" y="238330"/>
                  </a:lnTo>
                  <a:lnTo>
                    <a:pt x="29269" y="240885"/>
                  </a:lnTo>
                  <a:lnTo>
                    <a:pt x="29269" y="243440"/>
                  </a:lnTo>
                  <a:lnTo>
                    <a:pt x="29274" y="248519"/>
                  </a:lnTo>
                  <a:lnTo>
                    <a:pt x="29278" y="251020"/>
                  </a:lnTo>
                  <a:lnTo>
                    <a:pt x="29274" y="253511"/>
                  </a:lnTo>
                  <a:lnTo>
                    <a:pt x="29223" y="253511"/>
                  </a:lnTo>
                  <a:lnTo>
                    <a:pt x="29169" y="253533"/>
                  </a:lnTo>
                  <a:lnTo>
                    <a:pt x="28722" y="253832"/>
                  </a:lnTo>
                  <a:lnTo>
                    <a:pt x="28274" y="254131"/>
                  </a:lnTo>
                  <a:lnTo>
                    <a:pt x="27827" y="254409"/>
                  </a:lnTo>
                  <a:lnTo>
                    <a:pt x="27376" y="254676"/>
                  </a:lnTo>
                  <a:lnTo>
                    <a:pt x="26924" y="254933"/>
                  </a:lnTo>
                  <a:lnTo>
                    <a:pt x="26473" y="255179"/>
                  </a:lnTo>
                  <a:lnTo>
                    <a:pt x="26021" y="255403"/>
                  </a:lnTo>
                  <a:lnTo>
                    <a:pt x="25569" y="255617"/>
                  </a:lnTo>
                  <a:lnTo>
                    <a:pt x="25113" y="255810"/>
                  </a:lnTo>
                  <a:lnTo>
                    <a:pt x="24661" y="255981"/>
                  </a:lnTo>
                  <a:lnTo>
                    <a:pt x="24205" y="256141"/>
                  </a:lnTo>
                  <a:lnTo>
                    <a:pt x="23754" y="256280"/>
                  </a:lnTo>
                  <a:lnTo>
                    <a:pt x="23302" y="256398"/>
                  </a:lnTo>
                  <a:lnTo>
                    <a:pt x="22850" y="256505"/>
                  </a:lnTo>
                  <a:lnTo>
                    <a:pt x="22399" y="256579"/>
                  </a:lnTo>
                  <a:lnTo>
                    <a:pt x="21952" y="256633"/>
                  </a:lnTo>
                  <a:lnTo>
                    <a:pt x="21952" y="256633"/>
                  </a:lnTo>
                  <a:lnTo>
                    <a:pt x="22102" y="256120"/>
                  </a:lnTo>
                  <a:lnTo>
                    <a:pt x="22248" y="255585"/>
                  </a:lnTo>
                  <a:lnTo>
                    <a:pt x="22394" y="255051"/>
                  </a:lnTo>
                  <a:lnTo>
                    <a:pt x="22531" y="254495"/>
                  </a:lnTo>
                  <a:lnTo>
                    <a:pt x="22668" y="253928"/>
                  </a:lnTo>
                  <a:lnTo>
                    <a:pt x="22800" y="253351"/>
                  </a:lnTo>
                  <a:lnTo>
                    <a:pt x="22923" y="252763"/>
                  </a:lnTo>
                  <a:lnTo>
                    <a:pt x="23047" y="252175"/>
                  </a:lnTo>
                  <a:lnTo>
                    <a:pt x="23161" y="251576"/>
                  </a:lnTo>
                  <a:lnTo>
                    <a:pt x="23275" y="250956"/>
                  </a:lnTo>
                  <a:lnTo>
                    <a:pt x="23384" y="250347"/>
                  </a:lnTo>
                  <a:lnTo>
                    <a:pt x="23489" y="249716"/>
                  </a:lnTo>
                  <a:lnTo>
                    <a:pt x="23585" y="249085"/>
                  </a:lnTo>
                  <a:lnTo>
                    <a:pt x="23681" y="248444"/>
                  </a:lnTo>
                  <a:lnTo>
                    <a:pt x="23772" y="247802"/>
                  </a:lnTo>
                  <a:lnTo>
                    <a:pt x="23859" y="247161"/>
                  </a:lnTo>
                  <a:lnTo>
                    <a:pt x="23941" y="246509"/>
                  </a:lnTo>
                  <a:lnTo>
                    <a:pt x="24023" y="245846"/>
                  </a:lnTo>
                  <a:lnTo>
                    <a:pt x="24096" y="245183"/>
                  </a:lnTo>
                  <a:lnTo>
                    <a:pt x="24164" y="244531"/>
                  </a:lnTo>
                  <a:lnTo>
                    <a:pt x="24233" y="243857"/>
                  </a:lnTo>
                  <a:lnTo>
                    <a:pt x="24292" y="243195"/>
                  </a:lnTo>
                  <a:lnTo>
                    <a:pt x="24351" y="242532"/>
                  </a:lnTo>
                  <a:lnTo>
                    <a:pt x="24401" y="241858"/>
                  </a:lnTo>
                  <a:lnTo>
                    <a:pt x="24452" y="241195"/>
                  </a:lnTo>
                  <a:lnTo>
                    <a:pt x="24497" y="240522"/>
                  </a:lnTo>
                  <a:lnTo>
                    <a:pt x="24538" y="239859"/>
                  </a:lnTo>
                  <a:lnTo>
                    <a:pt x="24575" y="239196"/>
                  </a:lnTo>
                  <a:lnTo>
                    <a:pt x="24611" y="238533"/>
                  </a:lnTo>
                  <a:lnTo>
                    <a:pt x="24639" y="237871"/>
                  </a:lnTo>
                  <a:lnTo>
                    <a:pt x="24666" y="237218"/>
                  </a:lnTo>
                  <a:lnTo>
                    <a:pt x="24684" y="236566"/>
                  </a:lnTo>
                  <a:lnTo>
                    <a:pt x="24985" y="236491"/>
                  </a:lnTo>
                  <a:lnTo>
                    <a:pt x="25286" y="236395"/>
                  </a:lnTo>
                  <a:lnTo>
                    <a:pt x="25583" y="236278"/>
                  </a:lnTo>
                  <a:lnTo>
                    <a:pt x="25879" y="236149"/>
                  </a:lnTo>
                  <a:lnTo>
                    <a:pt x="26176" y="236010"/>
                  </a:lnTo>
                  <a:lnTo>
                    <a:pt x="26468" y="235839"/>
                  </a:lnTo>
                  <a:lnTo>
                    <a:pt x="26764" y="235668"/>
                  </a:lnTo>
                  <a:lnTo>
                    <a:pt x="27052" y="235465"/>
                  </a:lnTo>
                  <a:lnTo>
                    <a:pt x="27344" y="235251"/>
                  </a:lnTo>
                  <a:lnTo>
                    <a:pt x="27631" y="235016"/>
                  </a:lnTo>
                  <a:lnTo>
                    <a:pt x="27919" y="234760"/>
                  </a:lnTo>
                  <a:lnTo>
                    <a:pt x="28201" y="234492"/>
                  </a:lnTo>
                  <a:lnTo>
                    <a:pt x="28484" y="234204"/>
                  </a:lnTo>
                  <a:lnTo>
                    <a:pt x="28767" y="233904"/>
                  </a:lnTo>
                  <a:lnTo>
                    <a:pt x="29045" y="233584"/>
                  </a:lnTo>
                  <a:lnTo>
                    <a:pt x="29319" y="233241"/>
                  </a:lnTo>
                  <a:close/>
                  <a:moveTo>
                    <a:pt x="17435" y="233017"/>
                  </a:moveTo>
                  <a:lnTo>
                    <a:pt x="17623" y="233252"/>
                  </a:lnTo>
                  <a:lnTo>
                    <a:pt x="17819" y="233487"/>
                  </a:lnTo>
                  <a:lnTo>
                    <a:pt x="18010" y="233712"/>
                  </a:lnTo>
                  <a:lnTo>
                    <a:pt x="18206" y="233926"/>
                  </a:lnTo>
                  <a:lnTo>
                    <a:pt x="18398" y="234129"/>
                  </a:lnTo>
                  <a:lnTo>
                    <a:pt x="18594" y="234332"/>
                  </a:lnTo>
                  <a:lnTo>
                    <a:pt x="18795" y="234514"/>
                  </a:lnTo>
                  <a:lnTo>
                    <a:pt x="18991" y="234706"/>
                  </a:lnTo>
                  <a:lnTo>
                    <a:pt x="19192" y="234877"/>
                  </a:lnTo>
                  <a:lnTo>
                    <a:pt x="19393" y="235048"/>
                  </a:lnTo>
                  <a:lnTo>
                    <a:pt x="19589" y="235209"/>
                  </a:lnTo>
                  <a:lnTo>
                    <a:pt x="19794" y="235358"/>
                  </a:lnTo>
                  <a:lnTo>
                    <a:pt x="19995" y="235497"/>
                  </a:lnTo>
                  <a:lnTo>
                    <a:pt x="20195" y="235636"/>
                  </a:lnTo>
                  <a:lnTo>
                    <a:pt x="20401" y="235764"/>
                  </a:lnTo>
                  <a:lnTo>
                    <a:pt x="20606" y="235882"/>
                  </a:lnTo>
                  <a:lnTo>
                    <a:pt x="20807" y="235989"/>
                  </a:lnTo>
                  <a:lnTo>
                    <a:pt x="21012" y="236096"/>
                  </a:lnTo>
                  <a:lnTo>
                    <a:pt x="21217" y="236192"/>
                  </a:lnTo>
                  <a:lnTo>
                    <a:pt x="21423" y="236278"/>
                  </a:lnTo>
                  <a:lnTo>
                    <a:pt x="21628" y="236352"/>
                  </a:lnTo>
                  <a:lnTo>
                    <a:pt x="21838" y="236427"/>
                  </a:lnTo>
                  <a:lnTo>
                    <a:pt x="22043" y="236491"/>
                  </a:lnTo>
                  <a:lnTo>
                    <a:pt x="22248" y="236545"/>
                  </a:lnTo>
                  <a:lnTo>
                    <a:pt x="22458" y="236588"/>
                  </a:lnTo>
                  <a:lnTo>
                    <a:pt x="22663" y="236630"/>
                  </a:lnTo>
                  <a:lnTo>
                    <a:pt x="22873" y="236662"/>
                  </a:lnTo>
                  <a:lnTo>
                    <a:pt x="23079" y="236684"/>
                  </a:lnTo>
                  <a:lnTo>
                    <a:pt x="23288" y="236695"/>
                  </a:lnTo>
                  <a:lnTo>
                    <a:pt x="23494" y="236705"/>
                  </a:lnTo>
                  <a:lnTo>
                    <a:pt x="23703" y="236695"/>
                  </a:lnTo>
                  <a:lnTo>
                    <a:pt x="23909" y="236684"/>
                  </a:lnTo>
                  <a:lnTo>
                    <a:pt x="23909" y="236684"/>
                  </a:lnTo>
                  <a:lnTo>
                    <a:pt x="23854" y="237357"/>
                  </a:lnTo>
                  <a:lnTo>
                    <a:pt x="23799" y="238010"/>
                  </a:lnTo>
                  <a:lnTo>
                    <a:pt x="23735" y="238662"/>
                  </a:lnTo>
                  <a:lnTo>
                    <a:pt x="23672" y="239303"/>
                  </a:lnTo>
                  <a:lnTo>
                    <a:pt x="23608" y="239945"/>
                  </a:lnTo>
                  <a:lnTo>
                    <a:pt x="23539" y="240575"/>
                  </a:lnTo>
                  <a:lnTo>
                    <a:pt x="23466" y="241195"/>
                  </a:lnTo>
                  <a:lnTo>
                    <a:pt x="23393" y="241815"/>
                  </a:lnTo>
                  <a:lnTo>
                    <a:pt x="23316" y="242425"/>
                  </a:lnTo>
                  <a:lnTo>
                    <a:pt x="23238" y="243034"/>
                  </a:lnTo>
                  <a:lnTo>
                    <a:pt x="23156" y="243633"/>
                  </a:lnTo>
                  <a:lnTo>
                    <a:pt x="23074" y="244232"/>
                  </a:lnTo>
                  <a:lnTo>
                    <a:pt x="22901" y="245429"/>
                  </a:lnTo>
                  <a:lnTo>
                    <a:pt x="22718" y="246605"/>
                  </a:lnTo>
                  <a:lnTo>
                    <a:pt x="22527" y="247770"/>
                  </a:lnTo>
                  <a:lnTo>
                    <a:pt x="22326" y="248936"/>
                  </a:lnTo>
                  <a:lnTo>
                    <a:pt x="22116" y="250101"/>
                  </a:lnTo>
                  <a:lnTo>
                    <a:pt x="21902" y="251255"/>
                  </a:lnTo>
                  <a:lnTo>
                    <a:pt x="21678" y="252431"/>
                  </a:lnTo>
                  <a:lnTo>
                    <a:pt x="21450" y="253607"/>
                  </a:lnTo>
                  <a:lnTo>
                    <a:pt x="21217" y="254805"/>
                  </a:lnTo>
                  <a:lnTo>
                    <a:pt x="20975" y="256002"/>
                  </a:lnTo>
                  <a:lnTo>
                    <a:pt x="20957" y="256088"/>
                  </a:lnTo>
                  <a:lnTo>
                    <a:pt x="20948" y="256173"/>
                  </a:lnTo>
                  <a:lnTo>
                    <a:pt x="20939" y="256248"/>
                  </a:lnTo>
                  <a:lnTo>
                    <a:pt x="20930" y="256334"/>
                  </a:lnTo>
                  <a:lnTo>
                    <a:pt x="20925" y="256494"/>
                  </a:lnTo>
                  <a:lnTo>
                    <a:pt x="20930" y="256665"/>
                  </a:lnTo>
                  <a:lnTo>
                    <a:pt x="20930" y="256665"/>
                  </a:lnTo>
                  <a:lnTo>
                    <a:pt x="20656" y="256654"/>
                  </a:lnTo>
                  <a:lnTo>
                    <a:pt x="20387" y="256633"/>
                  </a:lnTo>
                  <a:lnTo>
                    <a:pt x="20118" y="256601"/>
                  </a:lnTo>
                  <a:lnTo>
                    <a:pt x="19849" y="256558"/>
                  </a:lnTo>
                  <a:lnTo>
                    <a:pt x="19580" y="256505"/>
                  </a:lnTo>
                  <a:lnTo>
                    <a:pt x="19315" y="256451"/>
                  </a:lnTo>
                  <a:lnTo>
                    <a:pt x="19050" y="256376"/>
                  </a:lnTo>
                  <a:lnTo>
                    <a:pt x="18786" y="256301"/>
                  </a:lnTo>
                  <a:lnTo>
                    <a:pt x="18521" y="256205"/>
                  </a:lnTo>
                  <a:lnTo>
                    <a:pt x="18261" y="256098"/>
                  </a:lnTo>
                  <a:lnTo>
                    <a:pt x="18001" y="255991"/>
                  </a:lnTo>
                  <a:lnTo>
                    <a:pt x="17741" y="255863"/>
                  </a:lnTo>
                  <a:lnTo>
                    <a:pt x="17486" y="255724"/>
                  </a:lnTo>
                  <a:lnTo>
                    <a:pt x="17230" y="255574"/>
                  </a:lnTo>
                  <a:lnTo>
                    <a:pt x="16975" y="255414"/>
                  </a:lnTo>
                  <a:lnTo>
                    <a:pt x="16719" y="255243"/>
                  </a:lnTo>
                  <a:lnTo>
                    <a:pt x="16468" y="255061"/>
                  </a:lnTo>
                  <a:lnTo>
                    <a:pt x="16222" y="254869"/>
                  </a:lnTo>
                  <a:lnTo>
                    <a:pt x="15971" y="254655"/>
                  </a:lnTo>
                  <a:lnTo>
                    <a:pt x="15725" y="254431"/>
                  </a:lnTo>
                  <a:lnTo>
                    <a:pt x="15483" y="254195"/>
                  </a:lnTo>
                  <a:lnTo>
                    <a:pt x="15241" y="253949"/>
                  </a:lnTo>
                  <a:lnTo>
                    <a:pt x="14999" y="253693"/>
                  </a:lnTo>
                  <a:lnTo>
                    <a:pt x="14758" y="253415"/>
                  </a:lnTo>
                  <a:lnTo>
                    <a:pt x="14525" y="253126"/>
                  </a:lnTo>
                  <a:lnTo>
                    <a:pt x="14288" y="252827"/>
                  </a:lnTo>
                  <a:lnTo>
                    <a:pt x="14055" y="252506"/>
                  </a:lnTo>
                  <a:lnTo>
                    <a:pt x="13827" y="252186"/>
                  </a:lnTo>
                  <a:lnTo>
                    <a:pt x="13599" y="251833"/>
                  </a:lnTo>
                  <a:lnTo>
                    <a:pt x="13371" y="251480"/>
                  </a:lnTo>
                  <a:lnTo>
                    <a:pt x="13147" y="251106"/>
                  </a:lnTo>
                  <a:lnTo>
                    <a:pt x="12928" y="250710"/>
                  </a:lnTo>
                  <a:lnTo>
                    <a:pt x="13093" y="250261"/>
                  </a:lnTo>
                  <a:lnTo>
                    <a:pt x="13257" y="249791"/>
                  </a:lnTo>
                  <a:lnTo>
                    <a:pt x="13421" y="249320"/>
                  </a:lnTo>
                  <a:lnTo>
                    <a:pt x="13581" y="248839"/>
                  </a:lnTo>
                  <a:lnTo>
                    <a:pt x="13740" y="248348"/>
                  </a:lnTo>
                  <a:lnTo>
                    <a:pt x="13900" y="247856"/>
                  </a:lnTo>
                  <a:lnTo>
                    <a:pt x="14055" y="247353"/>
                  </a:lnTo>
                  <a:lnTo>
                    <a:pt x="14210" y="246840"/>
                  </a:lnTo>
                  <a:lnTo>
                    <a:pt x="14361" y="246316"/>
                  </a:lnTo>
                  <a:lnTo>
                    <a:pt x="14511" y="245792"/>
                  </a:lnTo>
                  <a:lnTo>
                    <a:pt x="14803" y="244734"/>
                  </a:lnTo>
                  <a:lnTo>
                    <a:pt x="15095" y="243654"/>
                  </a:lnTo>
                  <a:lnTo>
                    <a:pt x="15374" y="242553"/>
                  </a:lnTo>
                  <a:lnTo>
                    <a:pt x="15652" y="241452"/>
                  </a:lnTo>
                  <a:lnTo>
                    <a:pt x="15916" y="240329"/>
                  </a:lnTo>
                  <a:lnTo>
                    <a:pt x="16181" y="239207"/>
                  </a:lnTo>
                  <a:lnTo>
                    <a:pt x="16436" y="238084"/>
                  </a:lnTo>
                  <a:lnTo>
                    <a:pt x="16687" y="236973"/>
                  </a:lnTo>
                  <a:lnTo>
                    <a:pt x="16929" y="235850"/>
                  </a:lnTo>
                  <a:lnTo>
                    <a:pt x="17166" y="234749"/>
                  </a:lnTo>
                  <a:lnTo>
                    <a:pt x="17399" y="233648"/>
                  </a:lnTo>
                  <a:lnTo>
                    <a:pt x="17413" y="233562"/>
                  </a:lnTo>
                  <a:lnTo>
                    <a:pt x="17426" y="233477"/>
                  </a:lnTo>
                  <a:lnTo>
                    <a:pt x="17435" y="233391"/>
                  </a:lnTo>
                  <a:lnTo>
                    <a:pt x="17440" y="233306"/>
                  </a:lnTo>
                  <a:lnTo>
                    <a:pt x="17440" y="233231"/>
                  </a:lnTo>
                  <a:lnTo>
                    <a:pt x="17440" y="233156"/>
                  </a:lnTo>
                  <a:lnTo>
                    <a:pt x="17440" y="233081"/>
                  </a:lnTo>
                  <a:lnTo>
                    <a:pt x="17435" y="233017"/>
                  </a:lnTo>
                  <a:close/>
                  <a:moveTo>
                    <a:pt x="85918" y="232482"/>
                  </a:moveTo>
                  <a:lnTo>
                    <a:pt x="86124" y="232739"/>
                  </a:lnTo>
                  <a:lnTo>
                    <a:pt x="86324" y="232996"/>
                  </a:lnTo>
                  <a:lnTo>
                    <a:pt x="86525" y="233263"/>
                  </a:lnTo>
                  <a:lnTo>
                    <a:pt x="86726" y="233541"/>
                  </a:lnTo>
                  <a:lnTo>
                    <a:pt x="86922" y="233808"/>
                  </a:lnTo>
                  <a:lnTo>
                    <a:pt x="87113" y="234097"/>
                  </a:lnTo>
                  <a:lnTo>
                    <a:pt x="87305" y="234385"/>
                  </a:lnTo>
                  <a:lnTo>
                    <a:pt x="87497" y="234674"/>
                  </a:lnTo>
                  <a:lnTo>
                    <a:pt x="87679" y="234973"/>
                  </a:lnTo>
                  <a:lnTo>
                    <a:pt x="87866" y="235273"/>
                  </a:lnTo>
                  <a:lnTo>
                    <a:pt x="88049" y="235583"/>
                  </a:lnTo>
                  <a:lnTo>
                    <a:pt x="88227" y="235893"/>
                  </a:lnTo>
                  <a:lnTo>
                    <a:pt x="88404" y="236213"/>
                  </a:lnTo>
                  <a:lnTo>
                    <a:pt x="88578" y="236534"/>
                  </a:lnTo>
                  <a:lnTo>
                    <a:pt x="88751" y="236866"/>
                  </a:lnTo>
                  <a:lnTo>
                    <a:pt x="88925" y="237197"/>
                  </a:lnTo>
                  <a:lnTo>
                    <a:pt x="89093" y="237539"/>
                  </a:lnTo>
                  <a:lnTo>
                    <a:pt x="89258" y="237881"/>
                  </a:lnTo>
                  <a:lnTo>
                    <a:pt x="89422" y="238234"/>
                  </a:lnTo>
                  <a:lnTo>
                    <a:pt x="89586" y="238576"/>
                  </a:lnTo>
                  <a:lnTo>
                    <a:pt x="89746" y="238940"/>
                  </a:lnTo>
                  <a:lnTo>
                    <a:pt x="89901" y="239303"/>
                  </a:lnTo>
                  <a:lnTo>
                    <a:pt x="90060" y="239667"/>
                  </a:lnTo>
                  <a:lnTo>
                    <a:pt x="90211" y="240041"/>
                  </a:lnTo>
                  <a:lnTo>
                    <a:pt x="90362" y="240415"/>
                  </a:lnTo>
                  <a:lnTo>
                    <a:pt x="90512" y="240789"/>
                  </a:lnTo>
                  <a:lnTo>
                    <a:pt x="90809" y="241559"/>
                  </a:lnTo>
                  <a:lnTo>
                    <a:pt x="91091" y="242350"/>
                  </a:lnTo>
                  <a:lnTo>
                    <a:pt x="91370" y="243152"/>
                  </a:lnTo>
                  <a:lnTo>
                    <a:pt x="91639" y="243975"/>
                  </a:lnTo>
                  <a:lnTo>
                    <a:pt x="91903" y="244809"/>
                  </a:lnTo>
                  <a:lnTo>
                    <a:pt x="92159" y="245664"/>
                  </a:lnTo>
                  <a:lnTo>
                    <a:pt x="92410" y="246530"/>
                  </a:lnTo>
                  <a:lnTo>
                    <a:pt x="92652" y="247407"/>
                  </a:lnTo>
                  <a:lnTo>
                    <a:pt x="92884" y="248305"/>
                  </a:lnTo>
                  <a:lnTo>
                    <a:pt x="93112" y="249203"/>
                  </a:lnTo>
                  <a:lnTo>
                    <a:pt x="93336" y="250122"/>
                  </a:lnTo>
                  <a:lnTo>
                    <a:pt x="93550" y="251063"/>
                  </a:lnTo>
                  <a:lnTo>
                    <a:pt x="93760" y="252004"/>
                  </a:lnTo>
                  <a:lnTo>
                    <a:pt x="93965" y="252955"/>
                  </a:lnTo>
                  <a:lnTo>
                    <a:pt x="94162" y="253928"/>
                  </a:lnTo>
                  <a:lnTo>
                    <a:pt x="94353" y="254901"/>
                  </a:lnTo>
                  <a:lnTo>
                    <a:pt x="94540" y="255895"/>
                  </a:lnTo>
                  <a:lnTo>
                    <a:pt x="94718" y="256889"/>
                  </a:lnTo>
                  <a:lnTo>
                    <a:pt x="94896" y="257905"/>
                  </a:lnTo>
                  <a:lnTo>
                    <a:pt x="94412" y="258472"/>
                  </a:lnTo>
                  <a:lnTo>
                    <a:pt x="93933" y="259070"/>
                  </a:lnTo>
                  <a:lnTo>
                    <a:pt x="93454" y="259690"/>
                  </a:lnTo>
                  <a:lnTo>
                    <a:pt x="92985" y="260332"/>
                  </a:lnTo>
                  <a:lnTo>
                    <a:pt x="92515" y="260995"/>
                  </a:lnTo>
                  <a:lnTo>
                    <a:pt x="92049" y="261679"/>
                  </a:lnTo>
                  <a:lnTo>
                    <a:pt x="91584" y="262374"/>
                  </a:lnTo>
                  <a:lnTo>
                    <a:pt x="91128" y="263090"/>
                  </a:lnTo>
                  <a:lnTo>
                    <a:pt x="90672" y="263828"/>
                  </a:lnTo>
                  <a:lnTo>
                    <a:pt x="90225" y="264576"/>
                  </a:lnTo>
                  <a:lnTo>
                    <a:pt x="89778" y="265346"/>
                  </a:lnTo>
                  <a:lnTo>
                    <a:pt x="89335" y="266137"/>
                  </a:lnTo>
                  <a:lnTo>
                    <a:pt x="88897" y="266939"/>
                  </a:lnTo>
                  <a:lnTo>
                    <a:pt x="88459" y="267751"/>
                  </a:lnTo>
                  <a:lnTo>
                    <a:pt x="88030" y="268585"/>
                  </a:lnTo>
                  <a:lnTo>
                    <a:pt x="87606" y="269430"/>
                  </a:lnTo>
                  <a:lnTo>
                    <a:pt x="87433" y="268949"/>
                  </a:lnTo>
                  <a:lnTo>
                    <a:pt x="87259" y="268478"/>
                  </a:lnTo>
                  <a:lnTo>
                    <a:pt x="87082" y="268019"/>
                  </a:lnTo>
                  <a:lnTo>
                    <a:pt x="86899" y="267570"/>
                  </a:lnTo>
                  <a:lnTo>
                    <a:pt x="86707" y="267121"/>
                  </a:lnTo>
                  <a:lnTo>
                    <a:pt x="86516" y="266693"/>
                  </a:lnTo>
                  <a:lnTo>
                    <a:pt x="86320" y="266265"/>
                  </a:lnTo>
                  <a:lnTo>
                    <a:pt x="86114" y="265859"/>
                  </a:lnTo>
                  <a:lnTo>
                    <a:pt x="86114" y="265378"/>
                  </a:lnTo>
                  <a:lnTo>
                    <a:pt x="86110" y="263379"/>
                  </a:lnTo>
                  <a:lnTo>
                    <a:pt x="86105" y="261358"/>
                  </a:lnTo>
                  <a:lnTo>
                    <a:pt x="86110" y="259327"/>
                  </a:lnTo>
                  <a:lnTo>
                    <a:pt x="86114" y="257274"/>
                  </a:lnTo>
                  <a:lnTo>
                    <a:pt x="86133" y="253148"/>
                  </a:lnTo>
                  <a:lnTo>
                    <a:pt x="86137" y="251074"/>
                  </a:lnTo>
                  <a:lnTo>
                    <a:pt x="86142" y="249000"/>
                  </a:lnTo>
                  <a:lnTo>
                    <a:pt x="86142" y="246915"/>
                  </a:lnTo>
                  <a:lnTo>
                    <a:pt x="86137" y="244830"/>
                  </a:lnTo>
                  <a:lnTo>
                    <a:pt x="86124" y="242756"/>
                  </a:lnTo>
                  <a:lnTo>
                    <a:pt x="86105" y="240682"/>
                  </a:lnTo>
                  <a:lnTo>
                    <a:pt x="86073" y="238619"/>
                  </a:lnTo>
                  <a:lnTo>
                    <a:pt x="86055" y="237582"/>
                  </a:lnTo>
                  <a:lnTo>
                    <a:pt x="86032" y="236556"/>
                  </a:lnTo>
                  <a:lnTo>
                    <a:pt x="86009" y="235529"/>
                  </a:lnTo>
                  <a:lnTo>
                    <a:pt x="85982" y="234514"/>
                  </a:lnTo>
                  <a:lnTo>
                    <a:pt x="85950" y="233498"/>
                  </a:lnTo>
                  <a:lnTo>
                    <a:pt x="85918" y="232482"/>
                  </a:lnTo>
                  <a:close/>
                  <a:moveTo>
                    <a:pt x="95147" y="259402"/>
                  </a:moveTo>
                  <a:lnTo>
                    <a:pt x="95284" y="260278"/>
                  </a:lnTo>
                  <a:lnTo>
                    <a:pt x="95421" y="261155"/>
                  </a:lnTo>
                  <a:lnTo>
                    <a:pt x="95553" y="262042"/>
                  </a:lnTo>
                  <a:lnTo>
                    <a:pt x="95681" y="262930"/>
                  </a:lnTo>
                  <a:lnTo>
                    <a:pt x="95808" y="263828"/>
                  </a:lnTo>
                  <a:lnTo>
                    <a:pt x="95927" y="264726"/>
                  </a:lnTo>
                  <a:lnTo>
                    <a:pt x="96046" y="265635"/>
                  </a:lnTo>
                  <a:lnTo>
                    <a:pt x="96164" y="266543"/>
                  </a:lnTo>
                  <a:lnTo>
                    <a:pt x="96274" y="267452"/>
                  </a:lnTo>
                  <a:lnTo>
                    <a:pt x="96383" y="268371"/>
                  </a:lnTo>
                  <a:lnTo>
                    <a:pt x="96493" y="269291"/>
                  </a:lnTo>
                  <a:lnTo>
                    <a:pt x="96598" y="270210"/>
                  </a:lnTo>
                  <a:lnTo>
                    <a:pt x="96698" y="271140"/>
                  </a:lnTo>
                  <a:lnTo>
                    <a:pt x="96798" y="272070"/>
                  </a:lnTo>
                  <a:lnTo>
                    <a:pt x="96990" y="273941"/>
                  </a:lnTo>
                  <a:lnTo>
                    <a:pt x="97172" y="275823"/>
                  </a:lnTo>
                  <a:lnTo>
                    <a:pt x="97350" y="277704"/>
                  </a:lnTo>
                  <a:lnTo>
                    <a:pt x="97519" y="279597"/>
                  </a:lnTo>
                  <a:lnTo>
                    <a:pt x="97679" y="281489"/>
                  </a:lnTo>
                  <a:lnTo>
                    <a:pt x="97834" y="283381"/>
                  </a:lnTo>
                  <a:lnTo>
                    <a:pt x="97984" y="285273"/>
                  </a:lnTo>
                  <a:lnTo>
                    <a:pt x="98130" y="287166"/>
                  </a:lnTo>
                  <a:lnTo>
                    <a:pt x="98272" y="289047"/>
                  </a:lnTo>
                  <a:lnTo>
                    <a:pt x="97861" y="289208"/>
                  </a:lnTo>
                  <a:lnTo>
                    <a:pt x="97451" y="289400"/>
                  </a:lnTo>
                  <a:lnTo>
                    <a:pt x="97031" y="289614"/>
                  </a:lnTo>
                  <a:lnTo>
                    <a:pt x="96611" y="289838"/>
                  </a:lnTo>
                  <a:lnTo>
                    <a:pt x="96192" y="290095"/>
                  </a:lnTo>
                  <a:lnTo>
                    <a:pt x="95772" y="290373"/>
                  </a:lnTo>
                  <a:lnTo>
                    <a:pt x="95352" y="290662"/>
                  </a:lnTo>
                  <a:lnTo>
                    <a:pt x="94933" y="290972"/>
                  </a:lnTo>
                  <a:lnTo>
                    <a:pt x="94513" y="291314"/>
                  </a:lnTo>
                  <a:lnTo>
                    <a:pt x="94098" y="291667"/>
                  </a:lnTo>
                  <a:lnTo>
                    <a:pt x="93687" y="292041"/>
                  </a:lnTo>
                  <a:lnTo>
                    <a:pt x="93277" y="292426"/>
                  </a:lnTo>
                  <a:lnTo>
                    <a:pt x="92871" y="292832"/>
                  </a:lnTo>
                  <a:lnTo>
                    <a:pt x="92469" y="293260"/>
                  </a:lnTo>
                  <a:lnTo>
                    <a:pt x="92077" y="293709"/>
                  </a:lnTo>
                  <a:lnTo>
                    <a:pt x="91689" y="294168"/>
                  </a:lnTo>
                  <a:lnTo>
                    <a:pt x="91561" y="292639"/>
                  </a:lnTo>
                  <a:lnTo>
                    <a:pt x="91429" y="291121"/>
                  </a:lnTo>
                  <a:lnTo>
                    <a:pt x="91288" y="289603"/>
                  </a:lnTo>
                  <a:lnTo>
                    <a:pt x="91137" y="288085"/>
                  </a:lnTo>
                  <a:lnTo>
                    <a:pt x="91059" y="287337"/>
                  </a:lnTo>
                  <a:lnTo>
                    <a:pt x="90977" y="286578"/>
                  </a:lnTo>
                  <a:lnTo>
                    <a:pt x="90895" y="285829"/>
                  </a:lnTo>
                  <a:lnTo>
                    <a:pt x="90809" y="285081"/>
                  </a:lnTo>
                  <a:lnTo>
                    <a:pt x="90717" y="284343"/>
                  </a:lnTo>
                  <a:lnTo>
                    <a:pt x="90626" y="283606"/>
                  </a:lnTo>
                  <a:lnTo>
                    <a:pt x="90526" y="282868"/>
                  </a:lnTo>
                  <a:lnTo>
                    <a:pt x="90430" y="282141"/>
                  </a:lnTo>
                  <a:lnTo>
                    <a:pt x="90325" y="281414"/>
                  </a:lnTo>
                  <a:lnTo>
                    <a:pt x="90216" y="280698"/>
                  </a:lnTo>
                  <a:lnTo>
                    <a:pt x="90106" y="279982"/>
                  </a:lnTo>
                  <a:lnTo>
                    <a:pt x="89992" y="279276"/>
                  </a:lnTo>
                  <a:lnTo>
                    <a:pt x="89873" y="278581"/>
                  </a:lnTo>
                  <a:lnTo>
                    <a:pt x="89750" y="277886"/>
                  </a:lnTo>
                  <a:lnTo>
                    <a:pt x="89622" y="277202"/>
                  </a:lnTo>
                  <a:lnTo>
                    <a:pt x="89495" y="276528"/>
                  </a:lnTo>
                  <a:lnTo>
                    <a:pt x="89358" y="275855"/>
                  </a:lnTo>
                  <a:lnTo>
                    <a:pt x="89216" y="275203"/>
                  </a:lnTo>
                  <a:lnTo>
                    <a:pt x="89071" y="274551"/>
                  </a:lnTo>
                  <a:lnTo>
                    <a:pt x="88925" y="273909"/>
                  </a:lnTo>
                  <a:lnTo>
                    <a:pt x="88769" y="273278"/>
                  </a:lnTo>
                  <a:lnTo>
                    <a:pt x="88610" y="272658"/>
                  </a:lnTo>
                  <a:lnTo>
                    <a:pt x="88446" y="272049"/>
                  </a:lnTo>
                  <a:lnTo>
                    <a:pt x="88272" y="271450"/>
                  </a:lnTo>
                  <a:lnTo>
                    <a:pt x="88683" y="270606"/>
                  </a:lnTo>
                  <a:lnTo>
                    <a:pt x="89093" y="269772"/>
                  </a:lnTo>
                  <a:lnTo>
                    <a:pt x="89508" y="268959"/>
                  </a:lnTo>
                  <a:lnTo>
                    <a:pt x="89928" y="268158"/>
                  </a:lnTo>
                  <a:lnTo>
                    <a:pt x="90348" y="267366"/>
                  </a:lnTo>
                  <a:lnTo>
                    <a:pt x="90768" y="266586"/>
                  </a:lnTo>
                  <a:lnTo>
                    <a:pt x="91196" y="265827"/>
                  </a:lnTo>
                  <a:lnTo>
                    <a:pt x="91621" y="265068"/>
                  </a:lnTo>
                  <a:lnTo>
                    <a:pt x="92054" y="264330"/>
                  </a:lnTo>
                  <a:lnTo>
                    <a:pt x="92487" y="263593"/>
                  </a:lnTo>
                  <a:lnTo>
                    <a:pt x="92921" y="262876"/>
                  </a:lnTo>
                  <a:lnTo>
                    <a:pt x="93363" y="262160"/>
                  </a:lnTo>
                  <a:lnTo>
                    <a:pt x="93806" y="261465"/>
                  </a:lnTo>
                  <a:lnTo>
                    <a:pt x="94248" y="260770"/>
                  </a:lnTo>
                  <a:lnTo>
                    <a:pt x="94695" y="260086"/>
                  </a:lnTo>
                  <a:lnTo>
                    <a:pt x="95147" y="259402"/>
                  </a:lnTo>
                  <a:close/>
                  <a:moveTo>
                    <a:pt x="98390" y="290694"/>
                  </a:moveTo>
                  <a:lnTo>
                    <a:pt x="98495" y="292201"/>
                  </a:lnTo>
                  <a:lnTo>
                    <a:pt x="98600" y="293698"/>
                  </a:lnTo>
                  <a:lnTo>
                    <a:pt x="98701" y="295205"/>
                  </a:lnTo>
                  <a:lnTo>
                    <a:pt x="98796" y="296702"/>
                  </a:lnTo>
                  <a:lnTo>
                    <a:pt x="98888" y="298209"/>
                  </a:lnTo>
                  <a:lnTo>
                    <a:pt x="98974" y="299717"/>
                  </a:lnTo>
                  <a:lnTo>
                    <a:pt x="99061" y="301224"/>
                  </a:lnTo>
                  <a:lnTo>
                    <a:pt x="99143" y="302732"/>
                  </a:lnTo>
                  <a:lnTo>
                    <a:pt x="99221" y="304239"/>
                  </a:lnTo>
                  <a:lnTo>
                    <a:pt x="99294" y="305746"/>
                  </a:lnTo>
                  <a:lnTo>
                    <a:pt x="99362" y="307254"/>
                  </a:lnTo>
                  <a:lnTo>
                    <a:pt x="99431" y="308761"/>
                  </a:lnTo>
                  <a:lnTo>
                    <a:pt x="99494" y="310269"/>
                  </a:lnTo>
                  <a:lnTo>
                    <a:pt x="99554" y="311776"/>
                  </a:lnTo>
                  <a:lnTo>
                    <a:pt x="99613" y="313283"/>
                  </a:lnTo>
                  <a:lnTo>
                    <a:pt x="99663" y="314801"/>
                  </a:lnTo>
                  <a:lnTo>
                    <a:pt x="98842" y="315015"/>
                  </a:lnTo>
                  <a:lnTo>
                    <a:pt x="98025" y="315250"/>
                  </a:lnTo>
                  <a:lnTo>
                    <a:pt x="97204" y="315486"/>
                  </a:lnTo>
                  <a:lnTo>
                    <a:pt x="96383" y="315732"/>
                  </a:lnTo>
                  <a:lnTo>
                    <a:pt x="95567" y="315977"/>
                  </a:lnTo>
                  <a:lnTo>
                    <a:pt x="94745" y="316245"/>
                  </a:lnTo>
                  <a:lnTo>
                    <a:pt x="93924" y="316512"/>
                  </a:lnTo>
                  <a:lnTo>
                    <a:pt x="93108" y="316790"/>
                  </a:lnTo>
                  <a:lnTo>
                    <a:pt x="93021" y="314994"/>
                  </a:lnTo>
                  <a:lnTo>
                    <a:pt x="92934" y="313208"/>
                  </a:lnTo>
                  <a:lnTo>
                    <a:pt x="92843" y="311412"/>
                  </a:lnTo>
                  <a:lnTo>
                    <a:pt x="92743" y="309627"/>
                  </a:lnTo>
                  <a:lnTo>
                    <a:pt x="92642" y="307831"/>
                  </a:lnTo>
                  <a:lnTo>
                    <a:pt x="92533" y="306046"/>
                  </a:lnTo>
                  <a:lnTo>
                    <a:pt x="92419" y="304271"/>
                  </a:lnTo>
                  <a:lnTo>
                    <a:pt x="92300" y="302496"/>
                  </a:lnTo>
                  <a:lnTo>
                    <a:pt x="92100" y="299685"/>
                  </a:lnTo>
                  <a:lnTo>
                    <a:pt x="91885" y="296809"/>
                  </a:lnTo>
                  <a:lnTo>
                    <a:pt x="93509" y="295248"/>
                  </a:lnTo>
                  <a:lnTo>
                    <a:pt x="95129" y="293687"/>
                  </a:lnTo>
                  <a:lnTo>
                    <a:pt x="95941" y="292917"/>
                  </a:lnTo>
                  <a:lnTo>
                    <a:pt x="96753" y="292169"/>
                  </a:lnTo>
                  <a:lnTo>
                    <a:pt x="97569" y="291421"/>
                  </a:lnTo>
                  <a:lnTo>
                    <a:pt x="98390" y="290694"/>
                  </a:lnTo>
                  <a:close/>
                  <a:moveTo>
                    <a:pt x="99718" y="316426"/>
                  </a:moveTo>
                  <a:lnTo>
                    <a:pt x="99764" y="317923"/>
                  </a:lnTo>
                  <a:lnTo>
                    <a:pt x="99805" y="319420"/>
                  </a:lnTo>
                  <a:lnTo>
                    <a:pt x="99846" y="320917"/>
                  </a:lnTo>
                  <a:lnTo>
                    <a:pt x="99882" y="322424"/>
                  </a:lnTo>
                  <a:lnTo>
                    <a:pt x="99914" y="323921"/>
                  </a:lnTo>
                  <a:lnTo>
                    <a:pt x="99946" y="325417"/>
                  </a:lnTo>
                  <a:lnTo>
                    <a:pt x="99973" y="326925"/>
                  </a:lnTo>
                  <a:lnTo>
                    <a:pt x="99996" y="328421"/>
                  </a:lnTo>
                  <a:lnTo>
                    <a:pt x="100019" y="329929"/>
                  </a:lnTo>
                  <a:lnTo>
                    <a:pt x="100037" y="331426"/>
                  </a:lnTo>
                  <a:lnTo>
                    <a:pt x="100051" y="332933"/>
                  </a:lnTo>
                  <a:lnTo>
                    <a:pt x="100060" y="334430"/>
                  </a:lnTo>
                  <a:lnTo>
                    <a:pt x="100069" y="335937"/>
                  </a:lnTo>
                  <a:lnTo>
                    <a:pt x="100078" y="337444"/>
                  </a:lnTo>
                  <a:lnTo>
                    <a:pt x="100078" y="338952"/>
                  </a:lnTo>
                  <a:lnTo>
                    <a:pt x="100078" y="340459"/>
                  </a:lnTo>
                  <a:lnTo>
                    <a:pt x="99677" y="340620"/>
                  </a:lnTo>
                  <a:lnTo>
                    <a:pt x="99275" y="340748"/>
                  </a:lnTo>
                  <a:lnTo>
                    <a:pt x="98874" y="340866"/>
                  </a:lnTo>
                  <a:lnTo>
                    <a:pt x="98477" y="340962"/>
                  </a:lnTo>
                  <a:lnTo>
                    <a:pt x="98080" y="341037"/>
                  </a:lnTo>
                  <a:lnTo>
                    <a:pt x="97683" y="341090"/>
                  </a:lnTo>
                  <a:lnTo>
                    <a:pt x="97286" y="341133"/>
                  </a:lnTo>
                  <a:lnTo>
                    <a:pt x="96890" y="341165"/>
                  </a:lnTo>
                  <a:lnTo>
                    <a:pt x="96497" y="341186"/>
                  </a:lnTo>
                  <a:lnTo>
                    <a:pt x="95703" y="341186"/>
                  </a:lnTo>
                  <a:lnTo>
                    <a:pt x="95311" y="341176"/>
                  </a:lnTo>
                  <a:lnTo>
                    <a:pt x="94513" y="341154"/>
                  </a:lnTo>
                  <a:lnTo>
                    <a:pt x="93710" y="341111"/>
                  </a:lnTo>
                  <a:lnTo>
                    <a:pt x="93705" y="339732"/>
                  </a:lnTo>
                  <a:lnTo>
                    <a:pt x="93701" y="338364"/>
                  </a:lnTo>
                  <a:lnTo>
                    <a:pt x="93687" y="336985"/>
                  </a:lnTo>
                  <a:lnTo>
                    <a:pt x="93673" y="335616"/>
                  </a:lnTo>
                  <a:lnTo>
                    <a:pt x="93655" y="334237"/>
                  </a:lnTo>
                  <a:lnTo>
                    <a:pt x="93632" y="332869"/>
                  </a:lnTo>
                  <a:lnTo>
                    <a:pt x="93605" y="331490"/>
                  </a:lnTo>
                  <a:lnTo>
                    <a:pt x="93573" y="330121"/>
                  </a:lnTo>
                  <a:lnTo>
                    <a:pt x="93541" y="328742"/>
                  </a:lnTo>
                  <a:lnTo>
                    <a:pt x="93505" y="327374"/>
                  </a:lnTo>
                  <a:lnTo>
                    <a:pt x="93464" y="325995"/>
                  </a:lnTo>
                  <a:lnTo>
                    <a:pt x="93418" y="324626"/>
                  </a:lnTo>
                  <a:lnTo>
                    <a:pt x="93372" y="323258"/>
                  </a:lnTo>
                  <a:lnTo>
                    <a:pt x="93322" y="321889"/>
                  </a:lnTo>
                  <a:lnTo>
                    <a:pt x="93272" y="320510"/>
                  </a:lnTo>
                  <a:lnTo>
                    <a:pt x="93213" y="319142"/>
                  </a:lnTo>
                  <a:lnTo>
                    <a:pt x="94029" y="318832"/>
                  </a:lnTo>
                  <a:lnTo>
                    <a:pt x="94841" y="318511"/>
                  </a:lnTo>
                  <a:lnTo>
                    <a:pt x="95653" y="318180"/>
                  </a:lnTo>
                  <a:lnTo>
                    <a:pt x="96470" y="317848"/>
                  </a:lnTo>
                  <a:lnTo>
                    <a:pt x="97282" y="317506"/>
                  </a:lnTo>
                  <a:lnTo>
                    <a:pt x="98094" y="317153"/>
                  </a:lnTo>
                  <a:lnTo>
                    <a:pt x="98906" y="316790"/>
                  </a:lnTo>
                  <a:lnTo>
                    <a:pt x="99718" y="316426"/>
                  </a:lnTo>
                  <a:close/>
                  <a:moveTo>
                    <a:pt x="100078" y="342544"/>
                  </a:moveTo>
                  <a:lnTo>
                    <a:pt x="100069" y="345153"/>
                  </a:lnTo>
                  <a:lnTo>
                    <a:pt x="100046" y="347750"/>
                  </a:lnTo>
                  <a:lnTo>
                    <a:pt x="100019" y="350359"/>
                  </a:lnTo>
                  <a:lnTo>
                    <a:pt x="99983" y="352968"/>
                  </a:lnTo>
                  <a:lnTo>
                    <a:pt x="99937" y="355587"/>
                  </a:lnTo>
                  <a:lnTo>
                    <a:pt x="99887" y="358195"/>
                  </a:lnTo>
                  <a:lnTo>
                    <a:pt x="99823" y="360804"/>
                  </a:lnTo>
                  <a:lnTo>
                    <a:pt x="99754" y="363423"/>
                  </a:lnTo>
                  <a:lnTo>
                    <a:pt x="99558" y="363305"/>
                  </a:lnTo>
                  <a:lnTo>
                    <a:pt x="99362" y="363209"/>
                  </a:lnTo>
                  <a:lnTo>
                    <a:pt x="99161" y="363124"/>
                  </a:lnTo>
                  <a:lnTo>
                    <a:pt x="98965" y="363049"/>
                  </a:lnTo>
                  <a:lnTo>
                    <a:pt x="98764" y="362995"/>
                  </a:lnTo>
                  <a:lnTo>
                    <a:pt x="98564" y="362963"/>
                  </a:lnTo>
                  <a:lnTo>
                    <a:pt x="98363" y="362942"/>
                  </a:lnTo>
                  <a:lnTo>
                    <a:pt x="98158" y="362931"/>
                  </a:lnTo>
                  <a:lnTo>
                    <a:pt x="97957" y="362942"/>
                  </a:lnTo>
                  <a:lnTo>
                    <a:pt x="97752" y="362963"/>
                  </a:lnTo>
                  <a:lnTo>
                    <a:pt x="97551" y="363006"/>
                  </a:lnTo>
                  <a:lnTo>
                    <a:pt x="97346" y="363060"/>
                  </a:lnTo>
                  <a:lnTo>
                    <a:pt x="97145" y="363134"/>
                  </a:lnTo>
                  <a:lnTo>
                    <a:pt x="96944" y="363220"/>
                  </a:lnTo>
                  <a:lnTo>
                    <a:pt x="96739" y="363327"/>
                  </a:lnTo>
                  <a:lnTo>
                    <a:pt x="96538" y="363444"/>
                  </a:lnTo>
                  <a:lnTo>
                    <a:pt x="96479" y="363305"/>
                  </a:lnTo>
                  <a:lnTo>
                    <a:pt x="96415" y="363177"/>
                  </a:lnTo>
                  <a:lnTo>
                    <a:pt x="96379" y="363124"/>
                  </a:lnTo>
                  <a:lnTo>
                    <a:pt x="96342" y="363070"/>
                  </a:lnTo>
                  <a:lnTo>
                    <a:pt x="96301" y="363028"/>
                  </a:lnTo>
                  <a:lnTo>
                    <a:pt x="96260" y="362985"/>
                  </a:lnTo>
                  <a:lnTo>
                    <a:pt x="96064" y="362835"/>
                  </a:lnTo>
                  <a:lnTo>
                    <a:pt x="95872" y="362707"/>
                  </a:lnTo>
                  <a:lnTo>
                    <a:pt x="95681" y="362600"/>
                  </a:lnTo>
                  <a:lnTo>
                    <a:pt x="95494" y="362514"/>
                  </a:lnTo>
                  <a:lnTo>
                    <a:pt x="95302" y="362440"/>
                  </a:lnTo>
                  <a:lnTo>
                    <a:pt x="95115" y="362386"/>
                  </a:lnTo>
                  <a:lnTo>
                    <a:pt x="94928" y="362343"/>
                  </a:lnTo>
                  <a:lnTo>
                    <a:pt x="94741" y="362322"/>
                  </a:lnTo>
                  <a:lnTo>
                    <a:pt x="94554" y="362311"/>
                  </a:lnTo>
                  <a:lnTo>
                    <a:pt x="94371" y="362322"/>
                  </a:lnTo>
                  <a:lnTo>
                    <a:pt x="94189" y="362354"/>
                  </a:lnTo>
                  <a:lnTo>
                    <a:pt x="94011" y="362397"/>
                  </a:lnTo>
                  <a:lnTo>
                    <a:pt x="93833" y="362450"/>
                  </a:lnTo>
                  <a:lnTo>
                    <a:pt x="93655" y="362525"/>
                  </a:lnTo>
                  <a:lnTo>
                    <a:pt x="93477" y="362611"/>
                  </a:lnTo>
                  <a:lnTo>
                    <a:pt x="93304" y="362718"/>
                  </a:lnTo>
                  <a:lnTo>
                    <a:pt x="93354" y="361542"/>
                  </a:lnTo>
                  <a:lnTo>
                    <a:pt x="93395" y="360355"/>
                  </a:lnTo>
                  <a:lnTo>
                    <a:pt x="93436" y="359179"/>
                  </a:lnTo>
                  <a:lnTo>
                    <a:pt x="93473" y="357992"/>
                  </a:lnTo>
                  <a:lnTo>
                    <a:pt x="93509" y="356816"/>
                  </a:lnTo>
                  <a:lnTo>
                    <a:pt x="93541" y="355630"/>
                  </a:lnTo>
                  <a:lnTo>
                    <a:pt x="93569" y="354454"/>
                  </a:lnTo>
                  <a:lnTo>
                    <a:pt x="93596" y="353267"/>
                  </a:lnTo>
                  <a:lnTo>
                    <a:pt x="93619" y="352080"/>
                  </a:lnTo>
                  <a:lnTo>
                    <a:pt x="93637" y="350904"/>
                  </a:lnTo>
                  <a:lnTo>
                    <a:pt x="93669" y="348531"/>
                  </a:lnTo>
                  <a:lnTo>
                    <a:pt x="93692" y="346157"/>
                  </a:lnTo>
                  <a:lnTo>
                    <a:pt x="93701" y="343784"/>
                  </a:lnTo>
                  <a:lnTo>
                    <a:pt x="93902" y="343838"/>
                  </a:lnTo>
                  <a:lnTo>
                    <a:pt x="94098" y="343880"/>
                  </a:lnTo>
                  <a:lnTo>
                    <a:pt x="94298" y="343912"/>
                  </a:lnTo>
                  <a:lnTo>
                    <a:pt x="94495" y="343944"/>
                  </a:lnTo>
                  <a:lnTo>
                    <a:pt x="94695" y="343966"/>
                  </a:lnTo>
                  <a:lnTo>
                    <a:pt x="94896" y="343977"/>
                  </a:lnTo>
                  <a:lnTo>
                    <a:pt x="95097" y="343987"/>
                  </a:lnTo>
                  <a:lnTo>
                    <a:pt x="95297" y="343987"/>
                  </a:lnTo>
                  <a:lnTo>
                    <a:pt x="95699" y="343966"/>
                  </a:lnTo>
                  <a:lnTo>
                    <a:pt x="96105" y="343923"/>
                  </a:lnTo>
                  <a:lnTo>
                    <a:pt x="96506" y="343870"/>
                  </a:lnTo>
                  <a:lnTo>
                    <a:pt x="96912" y="343784"/>
                  </a:lnTo>
                  <a:lnTo>
                    <a:pt x="97314" y="343677"/>
                  </a:lnTo>
                  <a:lnTo>
                    <a:pt x="97715" y="343560"/>
                  </a:lnTo>
                  <a:lnTo>
                    <a:pt x="98117" y="343421"/>
                  </a:lnTo>
                  <a:lnTo>
                    <a:pt x="98514" y="343271"/>
                  </a:lnTo>
                  <a:lnTo>
                    <a:pt x="98910" y="343100"/>
                  </a:lnTo>
                  <a:lnTo>
                    <a:pt x="99303" y="342929"/>
                  </a:lnTo>
                  <a:lnTo>
                    <a:pt x="99691" y="342736"/>
                  </a:lnTo>
                  <a:lnTo>
                    <a:pt x="100078" y="342544"/>
                  </a:lnTo>
                  <a:close/>
                  <a:moveTo>
                    <a:pt x="97697" y="365700"/>
                  </a:moveTo>
                  <a:lnTo>
                    <a:pt x="97834" y="365711"/>
                  </a:lnTo>
                  <a:lnTo>
                    <a:pt x="97971" y="365732"/>
                  </a:lnTo>
                  <a:lnTo>
                    <a:pt x="98108" y="365754"/>
                  </a:lnTo>
                  <a:lnTo>
                    <a:pt x="98240" y="365786"/>
                  </a:lnTo>
                  <a:lnTo>
                    <a:pt x="98377" y="365829"/>
                  </a:lnTo>
                  <a:lnTo>
                    <a:pt x="98514" y="365871"/>
                  </a:lnTo>
                  <a:lnTo>
                    <a:pt x="98650" y="365925"/>
                  </a:lnTo>
                  <a:lnTo>
                    <a:pt x="98783" y="365978"/>
                  </a:lnTo>
                  <a:lnTo>
                    <a:pt x="98915" y="366053"/>
                  </a:lnTo>
                  <a:lnTo>
                    <a:pt x="99052" y="366128"/>
                  </a:lnTo>
                  <a:lnTo>
                    <a:pt x="99184" y="366203"/>
                  </a:lnTo>
                  <a:lnTo>
                    <a:pt x="99316" y="366299"/>
                  </a:lnTo>
                  <a:lnTo>
                    <a:pt x="99444" y="366395"/>
                  </a:lnTo>
                  <a:lnTo>
                    <a:pt x="99576" y="366502"/>
                  </a:lnTo>
                  <a:lnTo>
                    <a:pt x="99704" y="366609"/>
                  </a:lnTo>
                  <a:lnTo>
                    <a:pt x="99832" y="366727"/>
                  </a:lnTo>
                  <a:lnTo>
                    <a:pt x="99960" y="366855"/>
                  </a:lnTo>
                  <a:lnTo>
                    <a:pt x="100087" y="366983"/>
                  </a:lnTo>
                  <a:lnTo>
                    <a:pt x="100211" y="367122"/>
                  </a:lnTo>
                  <a:lnTo>
                    <a:pt x="100334" y="367272"/>
                  </a:lnTo>
                  <a:lnTo>
                    <a:pt x="100457" y="367421"/>
                  </a:lnTo>
                  <a:lnTo>
                    <a:pt x="100580" y="367582"/>
                  </a:lnTo>
                  <a:lnTo>
                    <a:pt x="100699" y="367753"/>
                  </a:lnTo>
                  <a:lnTo>
                    <a:pt x="100817" y="367924"/>
                  </a:lnTo>
                  <a:lnTo>
                    <a:pt x="100931" y="368106"/>
                  </a:lnTo>
                  <a:lnTo>
                    <a:pt x="101050" y="368287"/>
                  </a:lnTo>
                  <a:lnTo>
                    <a:pt x="101159" y="368491"/>
                  </a:lnTo>
                  <a:lnTo>
                    <a:pt x="101274" y="368683"/>
                  </a:lnTo>
                  <a:lnTo>
                    <a:pt x="101383" y="368897"/>
                  </a:lnTo>
                  <a:lnTo>
                    <a:pt x="101492" y="369111"/>
                  </a:lnTo>
                  <a:lnTo>
                    <a:pt x="101597" y="369335"/>
                  </a:lnTo>
                  <a:lnTo>
                    <a:pt x="101698" y="369560"/>
                  </a:lnTo>
                  <a:lnTo>
                    <a:pt x="101803" y="369795"/>
                  </a:lnTo>
                  <a:lnTo>
                    <a:pt x="101903" y="370030"/>
                  </a:lnTo>
                  <a:lnTo>
                    <a:pt x="101999" y="370287"/>
                  </a:lnTo>
                  <a:lnTo>
                    <a:pt x="102095" y="370532"/>
                  </a:lnTo>
                  <a:lnTo>
                    <a:pt x="102186" y="370800"/>
                  </a:lnTo>
                  <a:lnTo>
                    <a:pt x="102277" y="371067"/>
                  </a:lnTo>
                  <a:lnTo>
                    <a:pt x="102364" y="371334"/>
                  </a:lnTo>
                  <a:lnTo>
                    <a:pt x="102450" y="371623"/>
                  </a:lnTo>
                  <a:lnTo>
                    <a:pt x="102533" y="371901"/>
                  </a:lnTo>
                  <a:lnTo>
                    <a:pt x="102615" y="372200"/>
                  </a:lnTo>
                  <a:lnTo>
                    <a:pt x="102692" y="372500"/>
                  </a:lnTo>
                  <a:lnTo>
                    <a:pt x="102765" y="372799"/>
                  </a:lnTo>
                  <a:lnTo>
                    <a:pt x="102838" y="373120"/>
                  </a:lnTo>
                  <a:lnTo>
                    <a:pt x="102907" y="373430"/>
                  </a:lnTo>
                  <a:lnTo>
                    <a:pt x="102971" y="373761"/>
                  </a:lnTo>
                  <a:lnTo>
                    <a:pt x="103034" y="374092"/>
                  </a:lnTo>
                  <a:lnTo>
                    <a:pt x="103094" y="374424"/>
                  </a:lnTo>
                  <a:lnTo>
                    <a:pt x="103153" y="374766"/>
                  </a:lnTo>
                  <a:lnTo>
                    <a:pt x="103203" y="375119"/>
                  </a:lnTo>
                  <a:lnTo>
                    <a:pt x="103253" y="375472"/>
                  </a:lnTo>
                  <a:lnTo>
                    <a:pt x="103304" y="375835"/>
                  </a:lnTo>
                  <a:lnTo>
                    <a:pt x="103345" y="376199"/>
                  </a:lnTo>
                  <a:lnTo>
                    <a:pt x="103386" y="376573"/>
                  </a:lnTo>
                  <a:lnTo>
                    <a:pt x="103422" y="376968"/>
                  </a:lnTo>
                  <a:lnTo>
                    <a:pt x="103454" y="377353"/>
                  </a:lnTo>
                  <a:lnTo>
                    <a:pt x="103481" y="377749"/>
                  </a:lnTo>
                  <a:lnTo>
                    <a:pt x="103509" y="378134"/>
                  </a:lnTo>
                  <a:lnTo>
                    <a:pt x="103527" y="378529"/>
                  </a:lnTo>
                  <a:lnTo>
                    <a:pt x="103545" y="378914"/>
                  </a:lnTo>
                  <a:lnTo>
                    <a:pt x="103559" y="379310"/>
                  </a:lnTo>
                  <a:lnTo>
                    <a:pt x="103568" y="379694"/>
                  </a:lnTo>
                  <a:lnTo>
                    <a:pt x="103573" y="380079"/>
                  </a:lnTo>
                  <a:lnTo>
                    <a:pt x="103573" y="380464"/>
                  </a:lnTo>
                  <a:lnTo>
                    <a:pt x="103568" y="380849"/>
                  </a:lnTo>
                  <a:lnTo>
                    <a:pt x="103564" y="381234"/>
                  </a:lnTo>
                  <a:lnTo>
                    <a:pt x="103554" y="381608"/>
                  </a:lnTo>
                  <a:lnTo>
                    <a:pt x="103536" y="381993"/>
                  </a:lnTo>
                  <a:lnTo>
                    <a:pt x="103523" y="382367"/>
                  </a:lnTo>
                  <a:lnTo>
                    <a:pt x="103500" y="382741"/>
                  </a:lnTo>
                  <a:lnTo>
                    <a:pt x="103472" y="383116"/>
                  </a:lnTo>
                  <a:lnTo>
                    <a:pt x="103445" y="383490"/>
                  </a:lnTo>
                  <a:lnTo>
                    <a:pt x="103413" y="383853"/>
                  </a:lnTo>
                  <a:lnTo>
                    <a:pt x="103377" y="384217"/>
                  </a:lnTo>
                  <a:lnTo>
                    <a:pt x="103340" y="384580"/>
                  </a:lnTo>
                  <a:lnTo>
                    <a:pt x="103299" y="384944"/>
                  </a:lnTo>
                  <a:lnTo>
                    <a:pt x="103253" y="385296"/>
                  </a:lnTo>
                  <a:lnTo>
                    <a:pt x="103203" y="385649"/>
                  </a:lnTo>
                  <a:lnTo>
                    <a:pt x="103153" y="386002"/>
                  </a:lnTo>
                  <a:lnTo>
                    <a:pt x="103098" y="386344"/>
                  </a:lnTo>
                  <a:lnTo>
                    <a:pt x="103039" y="386686"/>
                  </a:lnTo>
                  <a:lnTo>
                    <a:pt x="102980" y="387018"/>
                  </a:lnTo>
                  <a:lnTo>
                    <a:pt x="102911" y="387360"/>
                  </a:lnTo>
                  <a:lnTo>
                    <a:pt x="102847" y="387680"/>
                  </a:lnTo>
                  <a:lnTo>
                    <a:pt x="102774" y="388012"/>
                  </a:lnTo>
                  <a:lnTo>
                    <a:pt x="102701" y="388333"/>
                  </a:lnTo>
                  <a:lnTo>
                    <a:pt x="102628" y="388643"/>
                  </a:lnTo>
                  <a:lnTo>
                    <a:pt x="102546" y="388953"/>
                  </a:lnTo>
                  <a:lnTo>
                    <a:pt x="102469" y="389263"/>
                  </a:lnTo>
                  <a:lnTo>
                    <a:pt x="102382" y="389562"/>
                  </a:lnTo>
                  <a:lnTo>
                    <a:pt x="102295" y="389861"/>
                  </a:lnTo>
                  <a:lnTo>
                    <a:pt x="102204" y="390150"/>
                  </a:lnTo>
                  <a:lnTo>
                    <a:pt x="102113" y="390428"/>
                  </a:lnTo>
                  <a:lnTo>
                    <a:pt x="102017" y="390706"/>
                  </a:lnTo>
                  <a:lnTo>
                    <a:pt x="101921" y="390984"/>
                  </a:lnTo>
                  <a:lnTo>
                    <a:pt x="101821" y="391251"/>
                  </a:lnTo>
                  <a:lnTo>
                    <a:pt x="101721" y="391508"/>
                  </a:lnTo>
                  <a:lnTo>
                    <a:pt x="101616" y="391764"/>
                  </a:lnTo>
                  <a:lnTo>
                    <a:pt x="101511" y="392010"/>
                  </a:lnTo>
                  <a:lnTo>
                    <a:pt x="101401" y="392245"/>
                  </a:lnTo>
                  <a:lnTo>
                    <a:pt x="101287" y="392481"/>
                  </a:lnTo>
                  <a:lnTo>
                    <a:pt x="101173" y="392705"/>
                  </a:lnTo>
                  <a:lnTo>
                    <a:pt x="101059" y="392930"/>
                  </a:lnTo>
                  <a:lnTo>
                    <a:pt x="100940" y="393143"/>
                  </a:lnTo>
                  <a:lnTo>
                    <a:pt x="100822" y="393347"/>
                  </a:lnTo>
                  <a:lnTo>
                    <a:pt x="100699" y="393539"/>
                  </a:lnTo>
                  <a:lnTo>
                    <a:pt x="100576" y="393731"/>
                  </a:lnTo>
                  <a:lnTo>
                    <a:pt x="100448" y="393913"/>
                  </a:lnTo>
                  <a:lnTo>
                    <a:pt x="100320" y="394084"/>
                  </a:lnTo>
                  <a:lnTo>
                    <a:pt x="100192" y="394245"/>
                  </a:lnTo>
                  <a:lnTo>
                    <a:pt x="100060" y="394405"/>
                  </a:lnTo>
                  <a:lnTo>
                    <a:pt x="99928" y="394544"/>
                  </a:lnTo>
                  <a:lnTo>
                    <a:pt x="99791" y="394683"/>
                  </a:lnTo>
                  <a:lnTo>
                    <a:pt x="99654" y="394811"/>
                  </a:lnTo>
                  <a:lnTo>
                    <a:pt x="99517" y="394940"/>
                  </a:lnTo>
                  <a:lnTo>
                    <a:pt x="99380" y="395046"/>
                  </a:lnTo>
                  <a:lnTo>
                    <a:pt x="99239" y="395153"/>
                  </a:lnTo>
                  <a:lnTo>
                    <a:pt x="99093" y="395239"/>
                  </a:lnTo>
                  <a:lnTo>
                    <a:pt x="98947" y="395324"/>
                  </a:lnTo>
                  <a:lnTo>
                    <a:pt x="98801" y="395410"/>
                  </a:lnTo>
                  <a:lnTo>
                    <a:pt x="98650" y="395474"/>
                  </a:lnTo>
                  <a:lnTo>
                    <a:pt x="98500" y="395538"/>
                  </a:lnTo>
                  <a:lnTo>
                    <a:pt x="98349" y="395592"/>
                  </a:lnTo>
                  <a:lnTo>
                    <a:pt x="98199" y="395634"/>
                  </a:lnTo>
                  <a:lnTo>
                    <a:pt x="98048" y="395677"/>
                  </a:lnTo>
                  <a:lnTo>
                    <a:pt x="97898" y="395709"/>
                  </a:lnTo>
                  <a:lnTo>
                    <a:pt x="97743" y="395731"/>
                  </a:lnTo>
                  <a:lnTo>
                    <a:pt x="97592" y="395741"/>
                  </a:lnTo>
                  <a:lnTo>
                    <a:pt x="97437" y="395752"/>
                  </a:lnTo>
                  <a:lnTo>
                    <a:pt x="97282" y="395752"/>
                  </a:lnTo>
                  <a:lnTo>
                    <a:pt x="97131" y="395741"/>
                  </a:lnTo>
                  <a:lnTo>
                    <a:pt x="96976" y="395720"/>
                  </a:lnTo>
                  <a:lnTo>
                    <a:pt x="96821" y="395699"/>
                  </a:lnTo>
                  <a:lnTo>
                    <a:pt x="96671" y="395666"/>
                  </a:lnTo>
                  <a:lnTo>
                    <a:pt x="96515" y="395634"/>
                  </a:lnTo>
                  <a:lnTo>
                    <a:pt x="96360" y="395581"/>
                  </a:lnTo>
                  <a:lnTo>
                    <a:pt x="96210" y="395528"/>
                  </a:lnTo>
                  <a:lnTo>
                    <a:pt x="96055" y="395463"/>
                  </a:lnTo>
                  <a:lnTo>
                    <a:pt x="95904" y="395399"/>
                  </a:lnTo>
                  <a:lnTo>
                    <a:pt x="95754" y="395314"/>
                  </a:lnTo>
                  <a:lnTo>
                    <a:pt x="95599" y="395228"/>
                  </a:lnTo>
                  <a:lnTo>
                    <a:pt x="95448" y="395143"/>
                  </a:lnTo>
                  <a:lnTo>
                    <a:pt x="95297" y="395036"/>
                  </a:lnTo>
                  <a:lnTo>
                    <a:pt x="95151" y="394929"/>
                  </a:lnTo>
                  <a:lnTo>
                    <a:pt x="95001" y="394822"/>
                  </a:lnTo>
                  <a:lnTo>
                    <a:pt x="94855" y="394694"/>
                  </a:lnTo>
                  <a:lnTo>
                    <a:pt x="94704" y="394565"/>
                  </a:lnTo>
                  <a:lnTo>
                    <a:pt x="94558" y="394426"/>
                  </a:lnTo>
                  <a:lnTo>
                    <a:pt x="94417" y="394287"/>
                  </a:lnTo>
                  <a:lnTo>
                    <a:pt x="94271" y="394138"/>
                  </a:lnTo>
                  <a:lnTo>
                    <a:pt x="94130" y="393977"/>
                  </a:lnTo>
                  <a:lnTo>
                    <a:pt x="93988" y="393806"/>
                  </a:lnTo>
                  <a:lnTo>
                    <a:pt x="93847" y="393635"/>
                  </a:lnTo>
                  <a:lnTo>
                    <a:pt x="93710" y="393453"/>
                  </a:lnTo>
                  <a:lnTo>
                    <a:pt x="93573" y="393272"/>
                  </a:lnTo>
                  <a:lnTo>
                    <a:pt x="93441" y="393079"/>
                  </a:lnTo>
                  <a:lnTo>
                    <a:pt x="93304" y="392876"/>
                  </a:lnTo>
                  <a:lnTo>
                    <a:pt x="93172" y="392662"/>
                  </a:lnTo>
                  <a:lnTo>
                    <a:pt x="93044" y="392449"/>
                  </a:lnTo>
                  <a:lnTo>
                    <a:pt x="92916" y="392224"/>
                  </a:lnTo>
                  <a:lnTo>
                    <a:pt x="92788" y="392000"/>
                  </a:lnTo>
                  <a:lnTo>
                    <a:pt x="92665" y="391754"/>
                  </a:lnTo>
                  <a:lnTo>
                    <a:pt x="92542" y="391518"/>
                  </a:lnTo>
                  <a:lnTo>
                    <a:pt x="92423" y="391262"/>
                  </a:lnTo>
                  <a:lnTo>
                    <a:pt x="92305" y="391005"/>
                  </a:lnTo>
                  <a:lnTo>
                    <a:pt x="92186" y="390738"/>
                  </a:lnTo>
                  <a:lnTo>
                    <a:pt x="92077" y="390471"/>
                  </a:lnTo>
                  <a:lnTo>
                    <a:pt x="91963" y="390193"/>
                  </a:lnTo>
                  <a:lnTo>
                    <a:pt x="91858" y="389904"/>
                  </a:lnTo>
                  <a:lnTo>
                    <a:pt x="91748" y="389616"/>
                  </a:lnTo>
                  <a:lnTo>
                    <a:pt x="91648" y="389316"/>
                  </a:lnTo>
                  <a:lnTo>
                    <a:pt x="91548" y="389006"/>
                  </a:lnTo>
                  <a:lnTo>
                    <a:pt x="91447" y="388696"/>
                  </a:lnTo>
                  <a:lnTo>
                    <a:pt x="91351" y="388375"/>
                  </a:lnTo>
                  <a:lnTo>
                    <a:pt x="91260" y="388055"/>
                  </a:lnTo>
                  <a:lnTo>
                    <a:pt x="91174" y="387713"/>
                  </a:lnTo>
                  <a:lnTo>
                    <a:pt x="91087" y="387381"/>
                  </a:lnTo>
                  <a:lnTo>
                    <a:pt x="91005" y="387028"/>
                  </a:lnTo>
                  <a:lnTo>
                    <a:pt x="90923" y="386676"/>
                  </a:lnTo>
                  <a:lnTo>
                    <a:pt x="90845" y="386323"/>
                  </a:lnTo>
                  <a:lnTo>
                    <a:pt x="90772" y="385959"/>
                  </a:lnTo>
                  <a:lnTo>
                    <a:pt x="90704" y="385585"/>
                  </a:lnTo>
                  <a:lnTo>
                    <a:pt x="90622" y="385104"/>
                  </a:lnTo>
                  <a:lnTo>
                    <a:pt x="90544" y="384623"/>
                  </a:lnTo>
                  <a:lnTo>
                    <a:pt x="90476" y="384142"/>
                  </a:lnTo>
                  <a:lnTo>
                    <a:pt x="90412" y="383671"/>
                  </a:lnTo>
                  <a:lnTo>
                    <a:pt x="90357" y="383180"/>
                  </a:lnTo>
                  <a:lnTo>
                    <a:pt x="90307" y="382699"/>
                  </a:lnTo>
                  <a:lnTo>
                    <a:pt x="90261" y="382217"/>
                  </a:lnTo>
                  <a:lnTo>
                    <a:pt x="90225" y="381736"/>
                  </a:lnTo>
                  <a:lnTo>
                    <a:pt x="90193" y="381255"/>
                  </a:lnTo>
                  <a:lnTo>
                    <a:pt x="90170" y="380785"/>
                  </a:lnTo>
                  <a:lnTo>
                    <a:pt x="90147" y="380304"/>
                  </a:lnTo>
                  <a:lnTo>
                    <a:pt x="90138" y="379823"/>
                  </a:lnTo>
                  <a:lnTo>
                    <a:pt x="90129" y="379352"/>
                  </a:lnTo>
                  <a:lnTo>
                    <a:pt x="90129" y="378882"/>
                  </a:lnTo>
                  <a:lnTo>
                    <a:pt x="90133" y="378412"/>
                  </a:lnTo>
                  <a:lnTo>
                    <a:pt x="90143" y="377941"/>
                  </a:lnTo>
                  <a:lnTo>
                    <a:pt x="90161" y="377481"/>
                  </a:lnTo>
                  <a:lnTo>
                    <a:pt x="90179" y="377022"/>
                  </a:lnTo>
                  <a:lnTo>
                    <a:pt x="90206" y="376573"/>
                  </a:lnTo>
                  <a:lnTo>
                    <a:pt x="90238" y="376124"/>
                  </a:lnTo>
                  <a:lnTo>
                    <a:pt x="90279" y="375675"/>
                  </a:lnTo>
                  <a:lnTo>
                    <a:pt x="90320" y="375236"/>
                  </a:lnTo>
                  <a:lnTo>
                    <a:pt x="90371" y="374809"/>
                  </a:lnTo>
                  <a:lnTo>
                    <a:pt x="90425" y="374381"/>
                  </a:lnTo>
                  <a:lnTo>
                    <a:pt x="90480" y="373954"/>
                  </a:lnTo>
                  <a:lnTo>
                    <a:pt x="90544" y="373547"/>
                  </a:lnTo>
                  <a:lnTo>
                    <a:pt x="90612" y="373141"/>
                  </a:lnTo>
                  <a:lnTo>
                    <a:pt x="90685" y="372735"/>
                  </a:lnTo>
                  <a:lnTo>
                    <a:pt x="90763" y="372350"/>
                  </a:lnTo>
                  <a:lnTo>
                    <a:pt x="90845" y="371965"/>
                  </a:lnTo>
                  <a:lnTo>
                    <a:pt x="90936" y="371591"/>
                  </a:lnTo>
                  <a:lnTo>
                    <a:pt x="91028" y="371227"/>
                  </a:lnTo>
                  <a:lnTo>
                    <a:pt x="91123" y="370864"/>
                  </a:lnTo>
                  <a:lnTo>
                    <a:pt x="91224" y="370522"/>
                  </a:lnTo>
                  <a:lnTo>
                    <a:pt x="91329" y="370180"/>
                  </a:lnTo>
                  <a:lnTo>
                    <a:pt x="91438" y="369859"/>
                  </a:lnTo>
                  <a:lnTo>
                    <a:pt x="91552" y="369538"/>
                  </a:lnTo>
                  <a:lnTo>
                    <a:pt x="91666" y="369239"/>
                  </a:lnTo>
                  <a:lnTo>
                    <a:pt x="91789" y="368940"/>
                  </a:lnTo>
                  <a:lnTo>
                    <a:pt x="91913" y="368662"/>
                  </a:lnTo>
                  <a:lnTo>
                    <a:pt x="92045" y="368394"/>
                  </a:lnTo>
                  <a:lnTo>
                    <a:pt x="92177" y="368127"/>
                  </a:lnTo>
                  <a:lnTo>
                    <a:pt x="92314" y="367892"/>
                  </a:lnTo>
                  <a:lnTo>
                    <a:pt x="92455" y="367657"/>
                  </a:lnTo>
                  <a:lnTo>
                    <a:pt x="92597" y="367443"/>
                  </a:lnTo>
                  <a:lnTo>
                    <a:pt x="92747" y="367229"/>
                  </a:lnTo>
                  <a:lnTo>
                    <a:pt x="92898" y="367047"/>
                  </a:lnTo>
                  <a:lnTo>
                    <a:pt x="93048" y="366866"/>
                  </a:lnTo>
                  <a:lnTo>
                    <a:pt x="93208" y="366705"/>
                  </a:lnTo>
                  <a:lnTo>
                    <a:pt x="93368" y="366566"/>
                  </a:lnTo>
                  <a:lnTo>
                    <a:pt x="93532" y="366438"/>
                  </a:lnTo>
                  <a:lnTo>
                    <a:pt x="93701" y="366320"/>
                  </a:lnTo>
                  <a:lnTo>
                    <a:pt x="93870" y="366224"/>
                  </a:lnTo>
                  <a:lnTo>
                    <a:pt x="94043" y="366139"/>
                  </a:lnTo>
                  <a:lnTo>
                    <a:pt x="94216" y="366074"/>
                  </a:lnTo>
                  <a:lnTo>
                    <a:pt x="94399" y="366032"/>
                  </a:lnTo>
                  <a:lnTo>
                    <a:pt x="94577" y="366000"/>
                  </a:lnTo>
                  <a:lnTo>
                    <a:pt x="94764" y="365989"/>
                  </a:lnTo>
                  <a:lnTo>
                    <a:pt x="94946" y="366000"/>
                  </a:lnTo>
                  <a:lnTo>
                    <a:pt x="95138" y="366032"/>
                  </a:lnTo>
                  <a:lnTo>
                    <a:pt x="95329" y="366074"/>
                  </a:lnTo>
                  <a:lnTo>
                    <a:pt x="95521" y="366139"/>
                  </a:lnTo>
                  <a:lnTo>
                    <a:pt x="95717" y="366224"/>
                  </a:lnTo>
                  <a:lnTo>
                    <a:pt x="95913" y="366331"/>
                  </a:lnTo>
                  <a:lnTo>
                    <a:pt x="95959" y="366352"/>
                  </a:lnTo>
                  <a:lnTo>
                    <a:pt x="96000" y="366374"/>
                  </a:lnTo>
                  <a:lnTo>
                    <a:pt x="96041" y="366384"/>
                  </a:lnTo>
                  <a:lnTo>
                    <a:pt x="96082" y="366384"/>
                  </a:lnTo>
                  <a:lnTo>
                    <a:pt x="96119" y="366374"/>
                  </a:lnTo>
                  <a:lnTo>
                    <a:pt x="96155" y="366363"/>
                  </a:lnTo>
                  <a:lnTo>
                    <a:pt x="96228" y="366320"/>
                  </a:lnTo>
                  <a:lnTo>
                    <a:pt x="96297" y="366256"/>
                  </a:lnTo>
                  <a:lnTo>
                    <a:pt x="96360" y="366181"/>
                  </a:lnTo>
                  <a:lnTo>
                    <a:pt x="96420" y="366085"/>
                  </a:lnTo>
                  <a:lnTo>
                    <a:pt x="96474" y="365967"/>
                  </a:lnTo>
                  <a:lnTo>
                    <a:pt x="96611" y="365903"/>
                  </a:lnTo>
                  <a:lnTo>
                    <a:pt x="96744" y="365861"/>
                  </a:lnTo>
                  <a:lnTo>
                    <a:pt x="96880" y="365807"/>
                  </a:lnTo>
                  <a:lnTo>
                    <a:pt x="97017" y="365775"/>
                  </a:lnTo>
                  <a:lnTo>
                    <a:pt x="97150" y="365743"/>
                  </a:lnTo>
                  <a:lnTo>
                    <a:pt x="97286" y="365722"/>
                  </a:lnTo>
                  <a:lnTo>
                    <a:pt x="97423" y="365711"/>
                  </a:lnTo>
                  <a:lnTo>
                    <a:pt x="97560" y="365700"/>
                  </a:lnTo>
                  <a:close/>
                  <a:moveTo>
                    <a:pt x="36372" y="214073"/>
                  </a:moveTo>
                  <a:lnTo>
                    <a:pt x="36604" y="214084"/>
                  </a:lnTo>
                  <a:lnTo>
                    <a:pt x="36846" y="214094"/>
                  </a:lnTo>
                  <a:lnTo>
                    <a:pt x="37325" y="214148"/>
                  </a:lnTo>
                  <a:lnTo>
                    <a:pt x="37818" y="214212"/>
                  </a:lnTo>
                  <a:lnTo>
                    <a:pt x="40610" y="214554"/>
                  </a:lnTo>
                  <a:lnTo>
                    <a:pt x="43402" y="214917"/>
                  </a:lnTo>
                  <a:lnTo>
                    <a:pt x="46189" y="215292"/>
                  </a:lnTo>
                  <a:lnTo>
                    <a:pt x="48981" y="215676"/>
                  </a:lnTo>
                  <a:lnTo>
                    <a:pt x="51768" y="216072"/>
                  </a:lnTo>
                  <a:lnTo>
                    <a:pt x="54560" y="216468"/>
                  </a:lnTo>
                  <a:lnTo>
                    <a:pt x="60139" y="217280"/>
                  </a:lnTo>
                  <a:lnTo>
                    <a:pt x="65714" y="218082"/>
                  </a:lnTo>
                  <a:lnTo>
                    <a:pt x="68501" y="218488"/>
                  </a:lnTo>
                  <a:lnTo>
                    <a:pt x="71293" y="218873"/>
                  </a:lnTo>
                  <a:lnTo>
                    <a:pt x="74080" y="219258"/>
                  </a:lnTo>
                  <a:lnTo>
                    <a:pt x="76868" y="219632"/>
                  </a:lnTo>
                  <a:lnTo>
                    <a:pt x="79659" y="219996"/>
                  </a:lnTo>
                  <a:lnTo>
                    <a:pt x="82447" y="220348"/>
                  </a:lnTo>
                  <a:lnTo>
                    <a:pt x="82419" y="220562"/>
                  </a:lnTo>
                  <a:lnTo>
                    <a:pt x="82392" y="220776"/>
                  </a:lnTo>
                  <a:lnTo>
                    <a:pt x="82378" y="221000"/>
                  </a:lnTo>
                  <a:lnTo>
                    <a:pt x="82369" y="221214"/>
                  </a:lnTo>
                  <a:lnTo>
                    <a:pt x="82369" y="221428"/>
                  </a:lnTo>
                  <a:lnTo>
                    <a:pt x="82374" y="221642"/>
                  </a:lnTo>
                  <a:lnTo>
                    <a:pt x="82392" y="221845"/>
                  </a:lnTo>
                  <a:lnTo>
                    <a:pt x="82415" y="222048"/>
                  </a:lnTo>
                  <a:lnTo>
                    <a:pt x="82447" y="222230"/>
                  </a:lnTo>
                  <a:lnTo>
                    <a:pt x="82488" y="222401"/>
                  </a:lnTo>
                  <a:lnTo>
                    <a:pt x="82515" y="222487"/>
                  </a:lnTo>
                  <a:lnTo>
                    <a:pt x="82542" y="222561"/>
                  </a:lnTo>
                  <a:lnTo>
                    <a:pt x="82570" y="222636"/>
                  </a:lnTo>
                  <a:lnTo>
                    <a:pt x="82602" y="222711"/>
                  </a:lnTo>
                  <a:lnTo>
                    <a:pt x="82634" y="222775"/>
                  </a:lnTo>
                  <a:lnTo>
                    <a:pt x="82670" y="222829"/>
                  </a:lnTo>
                  <a:lnTo>
                    <a:pt x="82711" y="222882"/>
                  </a:lnTo>
                  <a:lnTo>
                    <a:pt x="82752" y="222936"/>
                  </a:lnTo>
                  <a:lnTo>
                    <a:pt x="82798" y="222978"/>
                  </a:lnTo>
                  <a:lnTo>
                    <a:pt x="82844" y="223010"/>
                  </a:lnTo>
                  <a:lnTo>
                    <a:pt x="82894" y="223042"/>
                  </a:lnTo>
                  <a:lnTo>
                    <a:pt x="82944" y="223064"/>
                  </a:lnTo>
                  <a:lnTo>
                    <a:pt x="82985" y="223085"/>
                  </a:lnTo>
                  <a:lnTo>
                    <a:pt x="83021" y="223107"/>
                  </a:lnTo>
                  <a:lnTo>
                    <a:pt x="83058" y="223149"/>
                  </a:lnTo>
                  <a:lnTo>
                    <a:pt x="83099" y="223181"/>
                  </a:lnTo>
                  <a:lnTo>
                    <a:pt x="83136" y="223235"/>
                  </a:lnTo>
                  <a:lnTo>
                    <a:pt x="83172" y="223288"/>
                  </a:lnTo>
                  <a:lnTo>
                    <a:pt x="83204" y="223352"/>
                  </a:lnTo>
                  <a:lnTo>
                    <a:pt x="83240" y="223427"/>
                  </a:lnTo>
                  <a:lnTo>
                    <a:pt x="83309" y="223588"/>
                  </a:lnTo>
                  <a:lnTo>
                    <a:pt x="83377" y="223780"/>
                  </a:lnTo>
                  <a:lnTo>
                    <a:pt x="83441" y="224005"/>
                  </a:lnTo>
                  <a:lnTo>
                    <a:pt x="83505" y="224250"/>
                  </a:lnTo>
                  <a:lnTo>
                    <a:pt x="83569" y="224528"/>
                  </a:lnTo>
                  <a:lnTo>
                    <a:pt x="83628" y="224828"/>
                  </a:lnTo>
                  <a:lnTo>
                    <a:pt x="83688" y="225159"/>
                  </a:lnTo>
                  <a:lnTo>
                    <a:pt x="83742" y="225512"/>
                  </a:lnTo>
                  <a:lnTo>
                    <a:pt x="83797" y="225897"/>
                  </a:lnTo>
                  <a:lnTo>
                    <a:pt x="83847" y="226292"/>
                  </a:lnTo>
                  <a:lnTo>
                    <a:pt x="83897" y="226720"/>
                  </a:lnTo>
                  <a:lnTo>
                    <a:pt x="83948" y="227169"/>
                  </a:lnTo>
                  <a:lnTo>
                    <a:pt x="83993" y="227639"/>
                  </a:lnTo>
                  <a:lnTo>
                    <a:pt x="84039" y="228142"/>
                  </a:lnTo>
                  <a:lnTo>
                    <a:pt x="84084" y="228655"/>
                  </a:lnTo>
                  <a:lnTo>
                    <a:pt x="84125" y="229190"/>
                  </a:lnTo>
                  <a:lnTo>
                    <a:pt x="84167" y="229746"/>
                  </a:lnTo>
                  <a:lnTo>
                    <a:pt x="84208" y="230323"/>
                  </a:lnTo>
                  <a:lnTo>
                    <a:pt x="84281" y="231531"/>
                  </a:lnTo>
                  <a:lnTo>
                    <a:pt x="84349" y="232824"/>
                  </a:lnTo>
                  <a:lnTo>
                    <a:pt x="84408" y="234172"/>
                  </a:lnTo>
                  <a:lnTo>
                    <a:pt x="84468" y="235593"/>
                  </a:lnTo>
                  <a:lnTo>
                    <a:pt x="84518" y="237069"/>
                  </a:lnTo>
                  <a:lnTo>
                    <a:pt x="84563" y="238598"/>
                  </a:lnTo>
                  <a:lnTo>
                    <a:pt x="84604" y="240180"/>
                  </a:lnTo>
                  <a:lnTo>
                    <a:pt x="84641" y="241815"/>
                  </a:lnTo>
                  <a:lnTo>
                    <a:pt x="84673" y="243483"/>
                  </a:lnTo>
                  <a:lnTo>
                    <a:pt x="84700" y="245194"/>
                  </a:lnTo>
                  <a:lnTo>
                    <a:pt x="84728" y="246936"/>
                  </a:lnTo>
                  <a:lnTo>
                    <a:pt x="84746" y="248711"/>
                  </a:lnTo>
                  <a:lnTo>
                    <a:pt x="84760" y="250507"/>
                  </a:lnTo>
                  <a:lnTo>
                    <a:pt x="84773" y="252324"/>
                  </a:lnTo>
                  <a:lnTo>
                    <a:pt x="84782" y="254153"/>
                  </a:lnTo>
                  <a:lnTo>
                    <a:pt x="84787" y="256002"/>
                  </a:lnTo>
                  <a:lnTo>
                    <a:pt x="84791" y="257852"/>
                  </a:lnTo>
                  <a:lnTo>
                    <a:pt x="84791" y="261551"/>
                  </a:lnTo>
                  <a:lnTo>
                    <a:pt x="84778" y="265228"/>
                  </a:lnTo>
                  <a:lnTo>
                    <a:pt x="84746" y="265346"/>
                  </a:lnTo>
                  <a:lnTo>
                    <a:pt x="84714" y="265463"/>
                  </a:lnTo>
                  <a:lnTo>
                    <a:pt x="84687" y="265581"/>
                  </a:lnTo>
                  <a:lnTo>
                    <a:pt x="84664" y="265709"/>
                  </a:lnTo>
                  <a:lnTo>
                    <a:pt x="84645" y="265838"/>
                  </a:lnTo>
                  <a:lnTo>
                    <a:pt x="84632" y="265977"/>
                  </a:lnTo>
                  <a:lnTo>
                    <a:pt x="84618" y="266105"/>
                  </a:lnTo>
                  <a:lnTo>
                    <a:pt x="84614" y="266244"/>
                  </a:lnTo>
                  <a:lnTo>
                    <a:pt x="84614" y="266372"/>
                  </a:lnTo>
                  <a:lnTo>
                    <a:pt x="84618" y="266511"/>
                  </a:lnTo>
                  <a:lnTo>
                    <a:pt x="84627" y="266650"/>
                  </a:lnTo>
                  <a:lnTo>
                    <a:pt x="84645" y="266778"/>
                  </a:lnTo>
                  <a:lnTo>
                    <a:pt x="84668" y="266907"/>
                  </a:lnTo>
                  <a:lnTo>
                    <a:pt x="84696" y="267035"/>
                  </a:lnTo>
                  <a:lnTo>
                    <a:pt x="84728" y="267153"/>
                  </a:lnTo>
                  <a:lnTo>
                    <a:pt x="84769" y="267270"/>
                  </a:lnTo>
                  <a:lnTo>
                    <a:pt x="84755" y="269579"/>
                  </a:lnTo>
                  <a:lnTo>
                    <a:pt x="84741" y="271857"/>
                  </a:lnTo>
                  <a:lnTo>
                    <a:pt x="84705" y="276229"/>
                  </a:lnTo>
                  <a:lnTo>
                    <a:pt x="84659" y="280324"/>
                  </a:lnTo>
                  <a:lnTo>
                    <a:pt x="84618" y="284055"/>
                  </a:lnTo>
                  <a:lnTo>
                    <a:pt x="84541" y="290159"/>
                  </a:lnTo>
                  <a:lnTo>
                    <a:pt x="84513" y="292372"/>
                  </a:lnTo>
                  <a:lnTo>
                    <a:pt x="84500" y="293922"/>
                  </a:lnTo>
                  <a:lnTo>
                    <a:pt x="84477" y="298241"/>
                  </a:lnTo>
                  <a:lnTo>
                    <a:pt x="84449" y="302550"/>
                  </a:lnTo>
                  <a:lnTo>
                    <a:pt x="84413" y="306869"/>
                  </a:lnTo>
                  <a:lnTo>
                    <a:pt x="84372" y="311177"/>
                  </a:lnTo>
                  <a:lnTo>
                    <a:pt x="84322" y="315496"/>
                  </a:lnTo>
                  <a:lnTo>
                    <a:pt x="84267" y="319805"/>
                  </a:lnTo>
                  <a:lnTo>
                    <a:pt x="84208" y="324124"/>
                  </a:lnTo>
                  <a:lnTo>
                    <a:pt x="84139" y="328432"/>
                  </a:lnTo>
                  <a:lnTo>
                    <a:pt x="84066" y="332741"/>
                  </a:lnTo>
                  <a:lnTo>
                    <a:pt x="83984" y="337049"/>
                  </a:lnTo>
                  <a:lnTo>
                    <a:pt x="83897" y="341357"/>
                  </a:lnTo>
                  <a:lnTo>
                    <a:pt x="83806" y="345666"/>
                  </a:lnTo>
                  <a:lnTo>
                    <a:pt x="83706" y="349974"/>
                  </a:lnTo>
                  <a:lnTo>
                    <a:pt x="83601" y="354282"/>
                  </a:lnTo>
                  <a:lnTo>
                    <a:pt x="83487" y="358580"/>
                  </a:lnTo>
                  <a:lnTo>
                    <a:pt x="83368" y="362889"/>
                  </a:lnTo>
                  <a:lnTo>
                    <a:pt x="83259" y="366737"/>
                  </a:lnTo>
                  <a:lnTo>
                    <a:pt x="83140" y="370586"/>
                  </a:lnTo>
                  <a:lnTo>
                    <a:pt x="83017" y="374445"/>
                  </a:lnTo>
                  <a:lnTo>
                    <a:pt x="82889" y="378294"/>
                  </a:lnTo>
                  <a:lnTo>
                    <a:pt x="82757" y="382153"/>
                  </a:lnTo>
                  <a:lnTo>
                    <a:pt x="82620" y="386002"/>
                  </a:lnTo>
                  <a:lnTo>
                    <a:pt x="82479" y="389851"/>
                  </a:lnTo>
                  <a:lnTo>
                    <a:pt x="82333" y="393689"/>
                  </a:lnTo>
                  <a:lnTo>
                    <a:pt x="82305" y="394352"/>
                  </a:lnTo>
                  <a:lnTo>
                    <a:pt x="82287" y="395014"/>
                  </a:lnTo>
                  <a:lnTo>
                    <a:pt x="82251" y="396351"/>
                  </a:lnTo>
                  <a:lnTo>
                    <a:pt x="82196" y="398991"/>
                  </a:lnTo>
                  <a:lnTo>
                    <a:pt x="82164" y="400306"/>
                  </a:lnTo>
                  <a:lnTo>
                    <a:pt x="82146" y="400948"/>
                  </a:lnTo>
                  <a:lnTo>
                    <a:pt x="82127" y="401600"/>
                  </a:lnTo>
                  <a:lnTo>
                    <a:pt x="82100" y="402231"/>
                  </a:lnTo>
                  <a:lnTo>
                    <a:pt x="82073" y="402861"/>
                  </a:lnTo>
                  <a:lnTo>
                    <a:pt x="82041" y="403481"/>
                  </a:lnTo>
                  <a:lnTo>
                    <a:pt x="82004" y="404102"/>
                  </a:lnTo>
                  <a:lnTo>
                    <a:pt x="81963" y="404711"/>
                  </a:lnTo>
                  <a:lnTo>
                    <a:pt x="81913" y="405310"/>
                  </a:lnTo>
                  <a:lnTo>
                    <a:pt x="81858" y="405898"/>
                  </a:lnTo>
                  <a:lnTo>
                    <a:pt x="81794" y="406475"/>
                  </a:lnTo>
                  <a:lnTo>
                    <a:pt x="81721" y="407052"/>
                  </a:lnTo>
                  <a:lnTo>
                    <a:pt x="81644" y="407608"/>
                  </a:lnTo>
                  <a:lnTo>
                    <a:pt x="81557" y="408153"/>
                  </a:lnTo>
                  <a:lnTo>
                    <a:pt x="81507" y="408421"/>
                  </a:lnTo>
                  <a:lnTo>
                    <a:pt x="81457" y="408677"/>
                  </a:lnTo>
                  <a:lnTo>
                    <a:pt x="81407" y="408944"/>
                  </a:lnTo>
                  <a:lnTo>
                    <a:pt x="81352" y="409201"/>
                  </a:lnTo>
                  <a:lnTo>
                    <a:pt x="81293" y="409458"/>
                  </a:lnTo>
                  <a:lnTo>
                    <a:pt x="81233" y="409703"/>
                  </a:lnTo>
                  <a:lnTo>
                    <a:pt x="81169" y="409949"/>
                  </a:lnTo>
                  <a:lnTo>
                    <a:pt x="81101" y="410195"/>
                  </a:lnTo>
                  <a:lnTo>
                    <a:pt x="81032" y="410430"/>
                  </a:lnTo>
                  <a:lnTo>
                    <a:pt x="80960" y="410666"/>
                  </a:lnTo>
                  <a:lnTo>
                    <a:pt x="80882" y="410901"/>
                  </a:lnTo>
                  <a:lnTo>
                    <a:pt x="80804" y="411125"/>
                  </a:lnTo>
                  <a:lnTo>
                    <a:pt x="80722" y="411350"/>
                  </a:lnTo>
                  <a:lnTo>
                    <a:pt x="80640" y="411574"/>
                  </a:lnTo>
                  <a:lnTo>
                    <a:pt x="80549" y="411788"/>
                  </a:lnTo>
                  <a:lnTo>
                    <a:pt x="80458" y="412002"/>
                  </a:lnTo>
                  <a:lnTo>
                    <a:pt x="80362" y="412205"/>
                  </a:lnTo>
                  <a:lnTo>
                    <a:pt x="80262" y="412408"/>
                  </a:lnTo>
                  <a:lnTo>
                    <a:pt x="80097" y="412708"/>
                  </a:lnTo>
                  <a:lnTo>
                    <a:pt x="79933" y="412996"/>
                  </a:lnTo>
                  <a:lnTo>
                    <a:pt x="79769" y="413253"/>
                  </a:lnTo>
                  <a:lnTo>
                    <a:pt x="79600" y="413499"/>
                  </a:lnTo>
                  <a:lnTo>
                    <a:pt x="79431" y="413713"/>
                  </a:lnTo>
                  <a:lnTo>
                    <a:pt x="79262" y="413905"/>
                  </a:lnTo>
                  <a:lnTo>
                    <a:pt x="79094" y="414087"/>
                  </a:lnTo>
                  <a:lnTo>
                    <a:pt x="78920" y="414236"/>
                  </a:lnTo>
                  <a:lnTo>
                    <a:pt x="78747" y="414375"/>
                  </a:lnTo>
                  <a:lnTo>
                    <a:pt x="78574" y="414504"/>
                  </a:lnTo>
                  <a:lnTo>
                    <a:pt x="78400" y="414611"/>
                  </a:lnTo>
                  <a:lnTo>
                    <a:pt x="78227" y="414696"/>
                  </a:lnTo>
                  <a:lnTo>
                    <a:pt x="78049" y="414782"/>
                  </a:lnTo>
                  <a:lnTo>
                    <a:pt x="77871" y="414846"/>
                  </a:lnTo>
                  <a:lnTo>
                    <a:pt x="77693" y="414899"/>
                  </a:lnTo>
                  <a:lnTo>
                    <a:pt x="77511" y="414942"/>
                  </a:lnTo>
                  <a:lnTo>
                    <a:pt x="77333" y="414974"/>
                  </a:lnTo>
                  <a:lnTo>
                    <a:pt x="77150" y="414995"/>
                  </a:lnTo>
                  <a:lnTo>
                    <a:pt x="76968" y="415017"/>
                  </a:lnTo>
                  <a:lnTo>
                    <a:pt x="76411" y="415017"/>
                  </a:lnTo>
                  <a:lnTo>
                    <a:pt x="76037" y="415006"/>
                  </a:lnTo>
                  <a:lnTo>
                    <a:pt x="75275" y="414953"/>
                  </a:lnTo>
                  <a:lnTo>
                    <a:pt x="74892" y="414931"/>
                  </a:lnTo>
                  <a:lnTo>
                    <a:pt x="73072" y="414931"/>
                  </a:lnTo>
                  <a:lnTo>
                    <a:pt x="71640" y="414921"/>
                  </a:lnTo>
                  <a:lnTo>
                    <a:pt x="70212" y="414878"/>
                  </a:lnTo>
                  <a:lnTo>
                    <a:pt x="68779" y="414824"/>
                  </a:lnTo>
                  <a:lnTo>
                    <a:pt x="67351" y="414750"/>
                  </a:lnTo>
                  <a:lnTo>
                    <a:pt x="65924" y="414653"/>
                  </a:lnTo>
                  <a:lnTo>
                    <a:pt x="64491" y="414536"/>
                  </a:lnTo>
                  <a:lnTo>
                    <a:pt x="63063" y="414397"/>
                  </a:lnTo>
                  <a:lnTo>
                    <a:pt x="61635" y="414247"/>
                  </a:lnTo>
                  <a:lnTo>
                    <a:pt x="60208" y="414065"/>
                  </a:lnTo>
                  <a:lnTo>
                    <a:pt x="58780" y="413873"/>
                  </a:lnTo>
                  <a:lnTo>
                    <a:pt x="57352" y="413659"/>
                  </a:lnTo>
                  <a:lnTo>
                    <a:pt x="55924" y="413424"/>
                  </a:lnTo>
                  <a:lnTo>
                    <a:pt x="54496" y="413167"/>
                  </a:lnTo>
                  <a:lnTo>
                    <a:pt x="53073" y="412889"/>
                  </a:lnTo>
                  <a:lnTo>
                    <a:pt x="51649" y="412601"/>
                  </a:lnTo>
                  <a:lnTo>
                    <a:pt x="50222" y="412280"/>
                  </a:lnTo>
                  <a:lnTo>
                    <a:pt x="48798" y="411949"/>
                  </a:lnTo>
                  <a:lnTo>
                    <a:pt x="47370" y="411596"/>
                  </a:lnTo>
                  <a:lnTo>
                    <a:pt x="45947" y="411222"/>
                  </a:lnTo>
                  <a:lnTo>
                    <a:pt x="44524" y="410826"/>
                  </a:lnTo>
                  <a:lnTo>
                    <a:pt x="43101" y="410409"/>
                  </a:lnTo>
                  <a:lnTo>
                    <a:pt x="41677" y="409981"/>
                  </a:lnTo>
                  <a:lnTo>
                    <a:pt x="40259" y="409511"/>
                  </a:lnTo>
                  <a:lnTo>
                    <a:pt x="39766" y="409361"/>
                  </a:lnTo>
                  <a:lnTo>
                    <a:pt x="39273" y="409212"/>
                  </a:lnTo>
                  <a:lnTo>
                    <a:pt x="38283" y="408912"/>
                  </a:lnTo>
                  <a:lnTo>
                    <a:pt x="37791" y="408763"/>
                  </a:lnTo>
                  <a:lnTo>
                    <a:pt x="37302" y="408592"/>
                  </a:lnTo>
                  <a:lnTo>
                    <a:pt x="36819" y="408421"/>
                  </a:lnTo>
                  <a:lnTo>
                    <a:pt x="36340" y="408228"/>
                  </a:lnTo>
                  <a:lnTo>
                    <a:pt x="35865" y="408014"/>
                  </a:lnTo>
                  <a:lnTo>
                    <a:pt x="35628" y="407907"/>
                  </a:lnTo>
                  <a:lnTo>
                    <a:pt x="35396" y="407779"/>
                  </a:lnTo>
                  <a:lnTo>
                    <a:pt x="35167" y="407651"/>
                  </a:lnTo>
                  <a:lnTo>
                    <a:pt x="34935" y="407523"/>
                  </a:lnTo>
                  <a:lnTo>
                    <a:pt x="34711" y="407384"/>
                  </a:lnTo>
                  <a:lnTo>
                    <a:pt x="34483" y="407223"/>
                  </a:lnTo>
                  <a:lnTo>
                    <a:pt x="34264" y="407063"/>
                  </a:lnTo>
                  <a:lnTo>
                    <a:pt x="34041" y="406903"/>
                  </a:lnTo>
                  <a:lnTo>
                    <a:pt x="33826" y="406721"/>
                  </a:lnTo>
                  <a:lnTo>
                    <a:pt x="33612" y="406528"/>
                  </a:lnTo>
                  <a:lnTo>
                    <a:pt x="33397" y="406336"/>
                  </a:lnTo>
                  <a:lnTo>
                    <a:pt x="33192" y="406122"/>
                  </a:lnTo>
                  <a:lnTo>
                    <a:pt x="32987" y="405898"/>
                  </a:lnTo>
                  <a:lnTo>
                    <a:pt x="32782" y="405662"/>
                  </a:lnTo>
                  <a:lnTo>
                    <a:pt x="32585" y="405416"/>
                  </a:lnTo>
                  <a:lnTo>
                    <a:pt x="32389" y="405160"/>
                  </a:lnTo>
                  <a:lnTo>
                    <a:pt x="32198" y="404882"/>
                  </a:lnTo>
                  <a:lnTo>
                    <a:pt x="32011" y="404604"/>
                  </a:lnTo>
                  <a:lnTo>
                    <a:pt x="31824" y="404294"/>
                  </a:lnTo>
                  <a:lnTo>
                    <a:pt x="31646" y="403984"/>
                  </a:lnTo>
                  <a:lnTo>
                    <a:pt x="31468" y="403653"/>
                  </a:lnTo>
                  <a:lnTo>
                    <a:pt x="31294" y="403300"/>
                  </a:lnTo>
                  <a:lnTo>
                    <a:pt x="31130" y="402936"/>
                  </a:lnTo>
                  <a:lnTo>
                    <a:pt x="30966" y="402551"/>
                  </a:lnTo>
                  <a:lnTo>
                    <a:pt x="30806" y="402156"/>
                  </a:lnTo>
                  <a:lnTo>
                    <a:pt x="30651" y="401739"/>
                  </a:lnTo>
                  <a:lnTo>
                    <a:pt x="30501" y="401311"/>
                  </a:lnTo>
                  <a:lnTo>
                    <a:pt x="30359" y="400852"/>
                  </a:lnTo>
                  <a:lnTo>
                    <a:pt x="30218" y="400381"/>
                  </a:lnTo>
                  <a:lnTo>
                    <a:pt x="30086" y="399889"/>
                  </a:lnTo>
                  <a:lnTo>
                    <a:pt x="29958" y="399387"/>
                  </a:lnTo>
                  <a:lnTo>
                    <a:pt x="29835" y="398852"/>
                  </a:lnTo>
                  <a:lnTo>
                    <a:pt x="29716" y="398296"/>
                  </a:lnTo>
                  <a:lnTo>
                    <a:pt x="29602" y="397719"/>
                  </a:lnTo>
                  <a:lnTo>
                    <a:pt x="29497" y="397131"/>
                  </a:lnTo>
                  <a:lnTo>
                    <a:pt x="29397" y="396511"/>
                  </a:lnTo>
                  <a:lnTo>
                    <a:pt x="29301" y="395870"/>
                  </a:lnTo>
                  <a:lnTo>
                    <a:pt x="29214" y="395196"/>
                  </a:lnTo>
                  <a:lnTo>
                    <a:pt x="29132" y="394512"/>
                  </a:lnTo>
                  <a:lnTo>
                    <a:pt x="29055" y="393796"/>
                  </a:lnTo>
                  <a:lnTo>
                    <a:pt x="28986" y="393058"/>
                  </a:lnTo>
                  <a:lnTo>
                    <a:pt x="28922" y="392299"/>
                  </a:lnTo>
                  <a:lnTo>
                    <a:pt x="28868" y="391508"/>
                  </a:lnTo>
                  <a:lnTo>
                    <a:pt x="28817" y="390695"/>
                  </a:lnTo>
                  <a:lnTo>
                    <a:pt x="28776" y="389851"/>
                  </a:lnTo>
                  <a:lnTo>
                    <a:pt x="28740" y="388985"/>
                  </a:lnTo>
                  <a:lnTo>
                    <a:pt x="28712" y="388097"/>
                  </a:lnTo>
                  <a:lnTo>
                    <a:pt x="28685" y="387210"/>
                  </a:lnTo>
                  <a:lnTo>
                    <a:pt x="28639" y="385435"/>
                  </a:lnTo>
                  <a:lnTo>
                    <a:pt x="28603" y="383650"/>
                  </a:lnTo>
                  <a:lnTo>
                    <a:pt x="28580" y="381854"/>
                  </a:lnTo>
                  <a:lnTo>
                    <a:pt x="28562" y="380058"/>
                  </a:lnTo>
                  <a:lnTo>
                    <a:pt x="28553" y="378251"/>
                  </a:lnTo>
                  <a:lnTo>
                    <a:pt x="28553" y="376434"/>
                  </a:lnTo>
                  <a:lnTo>
                    <a:pt x="28562" y="374616"/>
                  </a:lnTo>
                  <a:lnTo>
                    <a:pt x="28576" y="372788"/>
                  </a:lnTo>
                  <a:lnTo>
                    <a:pt x="28594" y="370949"/>
                  </a:lnTo>
                  <a:lnTo>
                    <a:pt x="28621" y="369121"/>
                  </a:lnTo>
                  <a:lnTo>
                    <a:pt x="28653" y="367282"/>
                  </a:lnTo>
                  <a:lnTo>
                    <a:pt x="28690" y="365433"/>
                  </a:lnTo>
                  <a:lnTo>
                    <a:pt x="28735" y="363594"/>
                  </a:lnTo>
                  <a:lnTo>
                    <a:pt x="28781" y="361745"/>
                  </a:lnTo>
                  <a:lnTo>
                    <a:pt x="28826" y="359906"/>
                  </a:lnTo>
                  <a:lnTo>
                    <a:pt x="28931" y="356207"/>
                  </a:lnTo>
                  <a:lnTo>
                    <a:pt x="29045" y="352518"/>
                  </a:lnTo>
                  <a:lnTo>
                    <a:pt x="29278" y="345185"/>
                  </a:lnTo>
                  <a:lnTo>
                    <a:pt x="29388" y="341539"/>
                  </a:lnTo>
                  <a:lnTo>
                    <a:pt x="29438" y="339722"/>
                  </a:lnTo>
                  <a:lnTo>
                    <a:pt x="29488" y="337915"/>
                  </a:lnTo>
                  <a:lnTo>
                    <a:pt x="29534" y="336119"/>
                  </a:lnTo>
                  <a:lnTo>
                    <a:pt x="29575" y="334323"/>
                  </a:lnTo>
                  <a:lnTo>
                    <a:pt x="29611" y="332548"/>
                  </a:lnTo>
                  <a:lnTo>
                    <a:pt x="29643" y="330773"/>
                  </a:lnTo>
                  <a:lnTo>
                    <a:pt x="30674" y="268970"/>
                  </a:lnTo>
                  <a:lnTo>
                    <a:pt x="30952" y="252303"/>
                  </a:lnTo>
                  <a:lnTo>
                    <a:pt x="31226" y="235668"/>
                  </a:lnTo>
                  <a:lnTo>
                    <a:pt x="31231" y="235112"/>
                  </a:lnTo>
                  <a:lnTo>
                    <a:pt x="31235" y="234524"/>
                  </a:lnTo>
                  <a:lnTo>
                    <a:pt x="31231" y="233883"/>
                  </a:lnTo>
                  <a:lnTo>
                    <a:pt x="31221" y="233220"/>
                  </a:lnTo>
                  <a:lnTo>
                    <a:pt x="31203" y="231798"/>
                  </a:lnTo>
                  <a:lnTo>
                    <a:pt x="31180" y="230301"/>
                  </a:lnTo>
                  <a:lnTo>
                    <a:pt x="31212" y="230248"/>
                  </a:lnTo>
                  <a:lnTo>
                    <a:pt x="31244" y="230184"/>
                  </a:lnTo>
                  <a:lnTo>
                    <a:pt x="31276" y="230109"/>
                  </a:lnTo>
                  <a:lnTo>
                    <a:pt x="31308" y="230045"/>
                  </a:lnTo>
                  <a:lnTo>
                    <a:pt x="31335" y="229970"/>
                  </a:lnTo>
                  <a:lnTo>
                    <a:pt x="31363" y="229885"/>
                  </a:lnTo>
                  <a:lnTo>
                    <a:pt x="31386" y="229810"/>
                  </a:lnTo>
                  <a:lnTo>
                    <a:pt x="31404" y="229724"/>
                  </a:lnTo>
                  <a:lnTo>
                    <a:pt x="31436" y="229553"/>
                  </a:lnTo>
                  <a:lnTo>
                    <a:pt x="31459" y="229382"/>
                  </a:lnTo>
                  <a:lnTo>
                    <a:pt x="31468" y="229200"/>
                  </a:lnTo>
                  <a:lnTo>
                    <a:pt x="31468" y="229019"/>
                  </a:lnTo>
                  <a:lnTo>
                    <a:pt x="31463" y="228848"/>
                  </a:lnTo>
                  <a:lnTo>
                    <a:pt x="31450" y="228676"/>
                  </a:lnTo>
                  <a:lnTo>
                    <a:pt x="31427" y="228505"/>
                  </a:lnTo>
                  <a:lnTo>
                    <a:pt x="31395" y="228356"/>
                  </a:lnTo>
                  <a:lnTo>
                    <a:pt x="31358" y="228206"/>
                  </a:lnTo>
                  <a:lnTo>
                    <a:pt x="31317" y="228078"/>
                  </a:lnTo>
                  <a:lnTo>
                    <a:pt x="31267" y="227960"/>
                  </a:lnTo>
                  <a:lnTo>
                    <a:pt x="31212" y="227875"/>
                  </a:lnTo>
                  <a:lnTo>
                    <a:pt x="31185" y="227832"/>
                  </a:lnTo>
                  <a:lnTo>
                    <a:pt x="31153" y="227800"/>
                  </a:lnTo>
                  <a:lnTo>
                    <a:pt x="31153" y="226870"/>
                  </a:lnTo>
                  <a:lnTo>
                    <a:pt x="31162" y="225961"/>
                  </a:lnTo>
                  <a:lnTo>
                    <a:pt x="31167" y="225512"/>
                  </a:lnTo>
                  <a:lnTo>
                    <a:pt x="31176" y="225074"/>
                  </a:lnTo>
                  <a:lnTo>
                    <a:pt x="31190" y="224657"/>
                  </a:lnTo>
                  <a:lnTo>
                    <a:pt x="31208" y="224240"/>
                  </a:lnTo>
                  <a:lnTo>
                    <a:pt x="31226" y="223834"/>
                  </a:lnTo>
                  <a:lnTo>
                    <a:pt x="31249" y="223438"/>
                  </a:lnTo>
                  <a:lnTo>
                    <a:pt x="31276" y="223064"/>
                  </a:lnTo>
                  <a:lnTo>
                    <a:pt x="31304" y="222700"/>
                  </a:lnTo>
                  <a:lnTo>
                    <a:pt x="31340" y="222348"/>
                  </a:lnTo>
                  <a:lnTo>
                    <a:pt x="31377" y="222016"/>
                  </a:lnTo>
                  <a:lnTo>
                    <a:pt x="31422" y="221706"/>
                  </a:lnTo>
                  <a:lnTo>
                    <a:pt x="31468" y="221417"/>
                  </a:lnTo>
                  <a:lnTo>
                    <a:pt x="31536" y="221054"/>
                  </a:lnTo>
                  <a:lnTo>
                    <a:pt x="31605" y="220701"/>
                  </a:lnTo>
                  <a:lnTo>
                    <a:pt x="31673" y="220359"/>
                  </a:lnTo>
                  <a:lnTo>
                    <a:pt x="31746" y="220038"/>
                  </a:lnTo>
                  <a:lnTo>
                    <a:pt x="31814" y="219718"/>
                  </a:lnTo>
                  <a:lnTo>
                    <a:pt x="31887" y="219418"/>
                  </a:lnTo>
                  <a:lnTo>
                    <a:pt x="31965" y="219119"/>
                  </a:lnTo>
                  <a:lnTo>
                    <a:pt x="32038" y="218830"/>
                  </a:lnTo>
                  <a:lnTo>
                    <a:pt x="32116" y="218563"/>
                  </a:lnTo>
                  <a:lnTo>
                    <a:pt x="32193" y="218296"/>
                  </a:lnTo>
                  <a:lnTo>
                    <a:pt x="32271" y="218050"/>
                  </a:lnTo>
                  <a:lnTo>
                    <a:pt x="32353" y="217804"/>
                  </a:lnTo>
                  <a:lnTo>
                    <a:pt x="32435" y="217569"/>
                  </a:lnTo>
                  <a:lnTo>
                    <a:pt x="32517" y="217344"/>
                  </a:lnTo>
                  <a:lnTo>
                    <a:pt x="32599" y="217130"/>
                  </a:lnTo>
                  <a:lnTo>
                    <a:pt x="32686" y="216927"/>
                  </a:lnTo>
                  <a:lnTo>
                    <a:pt x="32768" y="216724"/>
                  </a:lnTo>
                  <a:lnTo>
                    <a:pt x="32855" y="216542"/>
                  </a:lnTo>
                  <a:lnTo>
                    <a:pt x="32946" y="216361"/>
                  </a:lnTo>
                  <a:lnTo>
                    <a:pt x="33033" y="216190"/>
                  </a:lnTo>
                  <a:lnTo>
                    <a:pt x="33124" y="216029"/>
                  </a:lnTo>
                  <a:lnTo>
                    <a:pt x="33215" y="215880"/>
                  </a:lnTo>
                  <a:lnTo>
                    <a:pt x="33306" y="215730"/>
                  </a:lnTo>
                  <a:lnTo>
                    <a:pt x="33402" y="215591"/>
                  </a:lnTo>
                  <a:lnTo>
                    <a:pt x="33493" y="215463"/>
                  </a:lnTo>
                  <a:lnTo>
                    <a:pt x="33589" y="215334"/>
                  </a:lnTo>
                  <a:lnTo>
                    <a:pt x="33685" y="215217"/>
                  </a:lnTo>
                  <a:lnTo>
                    <a:pt x="33781" y="215110"/>
                  </a:lnTo>
                  <a:lnTo>
                    <a:pt x="33881" y="215003"/>
                  </a:lnTo>
                  <a:lnTo>
                    <a:pt x="33981" y="214907"/>
                  </a:lnTo>
                  <a:lnTo>
                    <a:pt x="34082" y="214821"/>
                  </a:lnTo>
                  <a:lnTo>
                    <a:pt x="34182" y="214736"/>
                  </a:lnTo>
                  <a:lnTo>
                    <a:pt x="34383" y="214586"/>
                  </a:lnTo>
                  <a:lnTo>
                    <a:pt x="34593" y="214458"/>
                  </a:lnTo>
                  <a:lnTo>
                    <a:pt x="34803" y="214351"/>
                  </a:lnTo>
                  <a:lnTo>
                    <a:pt x="35017" y="214265"/>
                  </a:lnTo>
                  <a:lnTo>
                    <a:pt x="35236" y="214201"/>
                  </a:lnTo>
                  <a:lnTo>
                    <a:pt x="35459" y="214148"/>
                  </a:lnTo>
                  <a:lnTo>
                    <a:pt x="35683" y="214105"/>
                  </a:lnTo>
                  <a:lnTo>
                    <a:pt x="35911" y="214084"/>
                  </a:lnTo>
                  <a:lnTo>
                    <a:pt x="36139" y="214073"/>
                  </a:lnTo>
                  <a:close/>
                  <a:moveTo>
                    <a:pt x="38931" y="413638"/>
                  </a:moveTo>
                  <a:lnTo>
                    <a:pt x="39707" y="413948"/>
                  </a:lnTo>
                  <a:lnTo>
                    <a:pt x="40487" y="414236"/>
                  </a:lnTo>
                  <a:lnTo>
                    <a:pt x="41262" y="414514"/>
                  </a:lnTo>
                  <a:lnTo>
                    <a:pt x="42047" y="414782"/>
                  </a:lnTo>
                  <a:lnTo>
                    <a:pt x="42827" y="415038"/>
                  </a:lnTo>
                  <a:lnTo>
                    <a:pt x="43611" y="415284"/>
                  </a:lnTo>
                  <a:lnTo>
                    <a:pt x="44396" y="415519"/>
                  </a:lnTo>
                  <a:lnTo>
                    <a:pt x="45181" y="415733"/>
                  </a:lnTo>
                  <a:lnTo>
                    <a:pt x="45167" y="415926"/>
                  </a:lnTo>
                  <a:lnTo>
                    <a:pt x="45167" y="416129"/>
                  </a:lnTo>
                  <a:lnTo>
                    <a:pt x="45167" y="416225"/>
                  </a:lnTo>
                  <a:lnTo>
                    <a:pt x="45172" y="416321"/>
                  </a:lnTo>
                  <a:lnTo>
                    <a:pt x="45176" y="416417"/>
                  </a:lnTo>
                  <a:lnTo>
                    <a:pt x="45190" y="416503"/>
                  </a:lnTo>
                  <a:lnTo>
                    <a:pt x="45204" y="416674"/>
                  </a:lnTo>
                  <a:lnTo>
                    <a:pt x="45222" y="416834"/>
                  </a:lnTo>
                  <a:lnTo>
                    <a:pt x="45263" y="417134"/>
                  </a:lnTo>
                  <a:lnTo>
                    <a:pt x="45281" y="417283"/>
                  </a:lnTo>
                  <a:lnTo>
                    <a:pt x="45304" y="417422"/>
                  </a:lnTo>
                  <a:lnTo>
                    <a:pt x="45331" y="417551"/>
                  </a:lnTo>
                  <a:lnTo>
                    <a:pt x="45359" y="417668"/>
                  </a:lnTo>
                  <a:lnTo>
                    <a:pt x="45391" y="417775"/>
                  </a:lnTo>
                  <a:lnTo>
                    <a:pt x="45427" y="417871"/>
                  </a:lnTo>
                  <a:lnTo>
                    <a:pt x="45468" y="417967"/>
                  </a:lnTo>
                  <a:lnTo>
                    <a:pt x="45509" y="418042"/>
                  </a:lnTo>
                  <a:lnTo>
                    <a:pt x="45550" y="418117"/>
                  </a:lnTo>
                  <a:lnTo>
                    <a:pt x="45596" y="418181"/>
                  </a:lnTo>
                  <a:lnTo>
                    <a:pt x="45646" y="418235"/>
                  </a:lnTo>
                  <a:lnTo>
                    <a:pt x="45692" y="418277"/>
                  </a:lnTo>
                  <a:lnTo>
                    <a:pt x="45746" y="418310"/>
                  </a:lnTo>
                  <a:lnTo>
                    <a:pt x="45797" y="418331"/>
                  </a:lnTo>
                  <a:lnTo>
                    <a:pt x="45851" y="418342"/>
                  </a:lnTo>
                  <a:lnTo>
                    <a:pt x="45902" y="418352"/>
                  </a:lnTo>
                  <a:lnTo>
                    <a:pt x="45870" y="419571"/>
                  </a:lnTo>
                  <a:lnTo>
                    <a:pt x="45842" y="420939"/>
                  </a:lnTo>
                  <a:lnTo>
                    <a:pt x="45778" y="423954"/>
                  </a:lnTo>
                  <a:lnTo>
                    <a:pt x="44136" y="423815"/>
                  </a:lnTo>
                  <a:lnTo>
                    <a:pt x="43310" y="423751"/>
                  </a:lnTo>
                  <a:lnTo>
                    <a:pt x="42489" y="423698"/>
                  </a:lnTo>
                  <a:lnTo>
                    <a:pt x="41668" y="423655"/>
                  </a:lnTo>
                  <a:lnTo>
                    <a:pt x="40842" y="423634"/>
                  </a:lnTo>
                  <a:lnTo>
                    <a:pt x="40021" y="423634"/>
                  </a:lnTo>
                  <a:lnTo>
                    <a:pt x="39611" y="423644"/>
                  </a:lnTo>
                  <a:lnTo>
                    <a:pt x="39200" y="423666"/>
                  </a:lnTo>
                  <a:lnTo>
                    <a:pt x="39182" y="422436"/>
                  </a:lnTo>
                  <a:lnTo>
                    <a:pt x="39159" y="421217"/>
                  </a:lnTo>
                  <a:lnTo>
                    <a:pt x="39136" y="419988"/>
                  </a:lnTo>
                  <a:lnTo>
                    <a:pt x="39104" y="418769"/>
                  </a:lnTo>
                  <a:lnTo>
                    <a:pt x="39072" y="417551"/>
                  </a:lnTo>
                  <a:lnTo>
                    <a:pt x="39036" y="416321"/>
                  </a:lnTo>
                  <a:lnTo>
                    <a:pt x="38995" y="415102"/>
                  </a:lnTo>
                  <a:lnTo>
                    <a:pt x="38949" y="413884"/>
                  </a:lnTo>
                  <a:lnTo>
                    <a:pt x="38945" y="413819"/>
                  </a:lnTo>
                  <a:lnTo>
                    <a:pt x="38940" y="413766"/>
                  </a:lnTo>
                  <a:lnTo>
                    <a:pt x="38931" y="413713"/>
                  </a:lnTo>
                  <a:lnTo>
                    <a:pt x="38931" y="413638"/>
                  </a:lnTo>
                  <a:close/>
                  <a:moveTo>
                    <a:pt x="64509" y="418865"/>
                  </a:moveTo>
                  <a:lnTo>
                    <a:pt x="66161" y="419004"/>
                  </a:lnTo>
                  <a:lnTo>
                    <a:pt x="67817" y="419122"/>
                  </a:lnTo>
                  <a:lnTo>
                    <a:pt x="68642" y="419176"/>
                  </a:lnTo>
                  <a:lnTo>
                    <a:pt x="69473" y="419229"/>
                  </a:lnTo>
                  <a:lnTo>
                    <a:pt x="70303" y="419272"/>
                  </a:lnTo>
                  <a:lnTo>
                    <a:pt x="71129" y="419293"/>
                  </a:lnTo>
                  <a:lnTo>
                    <a:pt x="71106" y="420319"/>
                  </a:lnTo>
                  <a:lnTo>
                    <a:pt x="71083" y="421346"/>
                  </a:lnTo>
                  <a:lnTo>
                    <a:pt x="71047" y="423388"/>
                  </a:lnTo>
                  <a:lnTo>
                    <a:pt x="71015" y="425451"/>
                  </a:lnTo>
                  <a:lnTo>
                    <a:pt x="70987" y="427504"/>
                  </a:lnTo>
                  <a:lnTo>
                    <a:pt x="69436" y="427397"/>
                  </a:lnTo>
                  <a:lnTo>
                    <a:pt x="67885" y="427311"/>
                  </a:lnTo>
                  <a:lnTo>
                    <a:pt x="66334" y="427236"/>
                  </a:lnTo>
                  <a:lnTo>
                    <a:pt x="65554" y="427204"/>
                  </a:lnTo>
                  <a:lnTo>
                    <a:pt x="64779" y="427183"/>
                  </a:lnTo>
                  <a:lnTo>
                    <a:pt x="64779" y="423687"/>
                  </a:lnTo>
                  <a:lnTo>
                    <a:pt x="64779" y="421912"/>
                  </a:lnTo>
                  <a:lnTo>
                    <a:pt x="64779" y="420127"/>
                  </a:lnTo>
                  <a:lnTo>
                    <a:pt x="64779" y="420020"/>
                  </a:lnTo>
                  <a:lnTo>
                    <a:pt x="64774" y="419913"/>
                  </a:lnTo>
                  <a:lnTo>
                    <a:pt x="64760" y="419721"/>
                  </a:lnTo>
                  <a:lnTo>
                    <a:pt x="64737" y="419539"/>
                  </a:lnTo>
                  <a:lnTo>
                    <a:pt x="64701" y="419379"/>
                  </a:lnTo>
                  <a:lnTo>
                    <a:pt x="64665" y="419229"/>
                  </a:lnTo>
                  <a:lnTo>
                    <a:pt x="64619" y="419090"/>
                  </a:lnTo>
                  <a:lnTo>
                    <a:pt x="64564" y="418972"/>
                  </a:lnTo>
                  <a:lnTo>
                    <a:pt x="64509" y="418865"/>
                  </a:lnTo>
                  <a:close/>
                  <a:moveTo>
                    <a:pt x="45742" y="425921"/>
                  </a:moveTo>
                  <a:lnTo>
                    <a:pt x="45642" y="431213"/>
                  </a:lnTo>
                  <a:lnTo>
                    <a:pt x="45550" y="436099"/>
                  </a:lnTo>
                  <a:lnTo>
                    <a:pt x="43958" y="435928"/>
                  </a:lnTo>
                  <a:lnTo>
                    <a:pt x="43160" y="435842"/>
                  </a:lnTo>
                  <a:lnTo>
                    <a:pt x="42362" y="435778"/>
                  </a:lnTo>
                  <a:lnTo>
                    <a:pt x="41563" y="435725"/>
                  </a:lnTo>
                  <a:lnTo>
                    <a:pt x="40765" y="435682"/>
                  </a:lnTo>
                  <a:lnTo>
                    <a:pt x="39967" y="435682"/>
                  </a:lnTo>
                  <a:lnTo>
                    <a:pt x="39570" y="435693"/>
                  </a:lnTo>
                  <a:lnTo>
                    <a:pt x="39173" y="435703"/>
                  </a:lnTo>
                  <a:lnTo>
                    <a:pt x="39191" y="434527"/>
                  </a:lnTo>
                  <a:lnTo>
                    <a:pt x="39209" y="433341"/>
                  </a:lnTo>
                  <a:lnTo>
                    <a:pt x="39218" y="432154"/>
                  </a:lnTo>
                  <a:lnTo>
                    <a:pt x="39228" y="430967"/>
                  </a:lnTo>
                  <a:lnTo>
                    <a:pt x="39232" y="429781"/>
                  </a:lnTo>
                  <a:lnTo>
                    <a:pt x="39237" y="428594"/>
                  </a:lnTo>
                  <a:lnTo>
                    <a:pt x="39232" y="427407"/>
                  </a:lnTo>
                  <a:lnTo>
                    <a:pt x="39228" y="426221"/>
                  </a:lnTo>
                  <a:lnTo>
                    <a:pt x="39634" y="426231"/>
                  </a:lnTo>
                  <a:lnTo>
                    <a:pt x="40040" y="426242"/>
                  </a:lnTo>
                  <a:lnTo>
                    <a:pt x="40446" y="426253"/>
                  </a:lnTo>
                  <a:lnTo>
                    <a:pt x="40852" y="426253"/>
                  </a:lnTo>
                  <a:lnTo>
                    <a:pt x="41668" y="426231"/>
                  </a:lnTo>
                  <a:lnTo>
                    <a:pt x="42480" y="426189"/>
                  </a:lnTo>
                  <a:lnTo>
                    <a:pt x="43297" y="426135"/>
                  </a:lnTo>
                  <a:lnTo>
                    <a:pt x="44113" y="426071"/>
                  </a:lnTo>
                  <a:lnTo>
                    <a:pt x="45742" y="425921"/>
                  </a:lnTo>
                  <a:close/>
                  <a:moveTo>
                    <a:pt x="70951" y="429663"/>
                  </a:moveTo>
                  <a:lnTo>
                    <a:pt x="70937" y="431074"/>
                  </a:lnTo>
                  <a:lnTo>
                    <a:pt x="70928" y="432486"/>
                  </a:lnTo>
                  <a:lnTo>
                    <a:pt x="70923" y="433886"/>
                  </a:lnTo>
                  <a:lnTo>
                    <a:pt x="70919" y="435297"/>
                  </a:lnTo>
                  <a:lnTo>
                    <a:pt x="70919" y="436698"/>
                  </a:lnTo>
                  <a:lnTo>
                    <a:pt x="70923" y="438109"/>
                  </a:lnTo>
                  <a:lnTo>
                    <a:pt x="70928" y="439520"/>
                  </a:lnTo>
                  <a:lnTo>
                    <a:pt x="70942" y="440931"/>
                  </a:lnTo>
                  <a:lnTo>
                    <a:pt x="69432" y="440824"/>
                  </a:lnTo>
                  <a:lnTo>
                    <a:pt x="67922" y="440728"/>
                  </a:lnTo>
                  <a:lnTo>
                    <a:pt x="66407" y="440643"/>
                  </a:lnTo>
                  <a:lnTo>
                    <a:pt x="65654" y="440611"/>
                  </a:lnTo>
                  <a:lnTo>
                    <a:pt x="64897" y="440589"/>
                  </a:lnTo>
                  <a:lnTo>
                    <a:pt x="64874" y="439274"/>
                  </a:lnTo>
                  <a:lnTo>
                    <a:pt x="64856" y="437959"/>
                  </a:lnTo>
                  <a:lnTo>
                    <a:pt x="64829" y="435308"/>
                  </a:lnTo>
                  <a:lnTo>
                    <a:pt x="64806" y="432646"/>
                  </a:lnTo>
                  <a:lnTo>
                    <a:pt x="64788" y="429984"/>
                  </a:lnTo>
                  <a:lnTo>
                    <a:pt x="65559" y="429963"/>
                  </a:lnTo>
                  <a:lnTo>
                    <a:pt x="66330" y="429930"/>
                  </a:lnTo>
                  <a:lnTo>
                    <a:pt x="67867" y="429856"/>
                  </a:lnTo>
                  <a:lnTo>
                    <a:pt x="69409" y="429770"/>
                  </a:lnTo>
                  <a:lnTo>
                    <a:pt x="70951" y="429663"/>
                  </a:lnTo>
                  <a:close/>
                  <a:moveTo>
                    <a:pt x="45514" y="438088"/>
                  </a:moveTo>
                  <a:lnTo>
                    <a:pt x="45468" y="440300"/>
                  </a:lnTo>
                  <a:lnTo>
                    <a:pt x="45450" y="441049"/>
                  </a:lnTo>
                  <a:lnTo>
                    <a:pt x="45432" y="441509"/>
                  </a:lnTo>
                  <a:lnTo>
                    <a:pt x="45381" y="442642"/>
                  </a:lnTo>
                  <a:lnTo>
                    <a:pt x="45322" y="443775"/>
                  </a:lnTo>
                  <a:lnTo>
                    <a:pt x="45263" y="444908"/>
                  </a:lnTo>
                  <a:lnTo>
                    <a:pt x="45199" y="446031"/>
                  </a:lnTo>
                  <a:lnTo>
                    <a:pt x="45131" y="447153"/>
                  </a:lnTo>
                  <a:lnTo>
                    <a:pt x="45062" y="448276"/>
                  </a:lnTo>
                  <a:lnTo>
                    <a:pt x="44985" y="449398"/>
                  </a:lnTo>
                  <a:lnTo>
                    <a:pt x="44912" y="450510"/>
                  </a:lnTo>
                  <a:lnTo>
                    <a:pt x="44510" y="450542"/>
                  </a:lnTo>
                  <a:lnTo>
                    <a:pt x="44118" y="450553"/>
                  </a:lnTo>
                  <a:lnTo>
                    <a:pt x="43721" y="450542"/>
                  </a:lnTo>
                  <a:lnTo>
                    <a:pt x="43324" y="450532"/>
                  </a:lnTo>
                  <a:lnTo>
                    <a:pt x="42932" y="450510"/>
                  </a:lnTo>
                  <a:lnTo>
                    <a:pt x="42535" y="450478"/>
                  </a:lnTo>
                  <a:lnTo>
                    <a:pt x="42143" y="450435"/>
                  </a:lnTo>
                  <a:lnTo>
                    <a:pt x="41750" y="450382"/>
                  </a:lnTo>
                  <a:lnTo>
                    <a:pt x="40961" y="450264"/>
                  </a:lnTo>
                  <a:lnTo>
                    <a:pt x="40176" y="450136"/>
                  </a:lnTo>
                  <a:lnTo>
                    <a:pt x="39387" y="450008"/>
                  </a:lnTo>
                  <a:lnTo>
                    <a:pt x="38598" y="449879"/>
                  </a:lnTo>
                  <a:lnTo>
                    <a:pt x="38685" y="448458"/>
                  </a:lnTo>
                  <a:lnTo>
                    <a:pt x="38762" y="447036"/>
                  </a:lnTo>
                  <a:lnTo>
                    <a:pt x="38835" y="445603"/>
                  </a:lnTo>
                  <a:lnTo>
                    <a:pt x="38899" y="444171"/>
                  </a:lnTo>
                  <a:lnTo>
                    <a:pt x="38958" y="442738"/>
                  </a:lnTo>
                  <a:lnTo>
                    <a:pt x="39013" y="441305"/>
                  </a:lnTo>
                  <a:lnTo>
                    <a:pt x="39059" y="439862"/>
                  </a:lnTo>
                  <a:lnTo>
                    <a:pt x="39100" y="438430"/>
                  </a:lnTo>
                  <a:lnTo>
                    <a:pt x="39501" y="438451"/>
                  </a:lnTo>
                  <a:lnTo>
                    <a:pt x="39903" y="438472"/>
                  </a:lnTo>
                  <a:lnTo>
                    <a:pt x="40706" y="438472"/>
                  </a:lnTo>
                  <a:lnTo>
                    <a:pt x="41102" y="438462"/>
                  </a:lnTo>
                  <a:lnTo>
                    <a:pt x="41504" y="438440"/>
                  </a:lnTo>
                  <a:lnTo>
                    <a:pt x="42307" y="438398"/>
                  </a:lnTo>
                  <a:lnTo>
                    <a:pt x="43110" y="438323"/>
                  </a:lnTo>
                  <a:lnTo>
                    <a:pt x="43913" y="438248"/>
                  </a:lnTo>
                  <a:lnTo>
                    <a:pt x="44715" y="438162"/>
                  </a:lnTo>
                  <a:lnTo>
                    <a:pt x="45514" y="438088"/>
                  </a:lnTo>
                  <a:close/>
                  <a:moveTo>
                    <a:pt x="70969" y="442941"/>
                  </a:moveTo>
                  <a:lnTo>
                    <a:pt x="70987" y="444352"/>
                  </a:lnTo>
                  <a:lnTo>
                    <a:pt x="71010" y="445763"/>
                  </a:lnTo>
                  <a:lnTo>
                    <a:pt x="71033" y="447175"/>
                  </a:lnTo>
                  <a:lnTo>
                    <a:pt x="71065" y="448586"/>
                  </a:lnTo>
                  <a:lnTo>
                    <a:pt x="71101" y="449986"/>
                  </a:lnTo>
                  <a:lnTo>
                    <a:pt x="71138" y="451398"/>
                  </a:lnTo>
                  <a:lnTo>
                    <a:pt x="71183" y="452798"/>
                  </a:lnTo>
                  <a:lnTo>
                    <a:pt x="71229" y="454209"/>
                  </a:lnTo>
                  <a:lnTo>
                    <a:pt x="70490" y="454092"/>
                  </a:lnTo>
                  <a:lnTo>
                    <a:pt x="69746" y="453995"/>
                  </a:lnTo>
                  <a:lnTo>
                    <a:pt x="69007" y="453921"/>
                  </a:lnTo>
                  <a:lnTo>
                    <a:pt x="68259" y="453867"/>
                  </a:lnTo>
                  <a:lnTo>
                    <a:pt x="67516" y="453835"/>
                  </a:lnTo>
                  <a:lnTo>
                    <a:pt x="66772" y="453814"/>
                  </a:lnTo>
                  <a:lnTo>
                    <a:pt x="66029" y="453792"/>
                  </a:lnTo>
                  <a:lnTo>
                    <a:pt x="65285" y="453792"/>
                  </a:lnTo>
                  <a:lnTo>
                    <a:pt x="65230" y="452477"/>
                  </a:lnTo>
                  <a:lnTo>
                    <a:pt x="65180" y="451152"/>
                  </a:lnTo>
                  <a:lnTo>
                    <a:pt x="65134" y="449837"/>
                  </a:lnTo>
                  <a:lnTo>
                    <a:pt x="65093" y="448532"/>
                  </a:lnTo>
                  <a:lnTo>
                    <a:pt x="65052" y="447217"/>
                  </a:lnTo>
                  <a:lnTo>
                    <a:pt x="65016" y="445902"/>
                  </a:lnTo>
                  <a:lnTo>
                    <a:pt x="64952" y="443283"/>
                  </a:lnTo>
                  <a:lnTo>
                    <a:pt x="65705" y="443262"/>
                  </a:lnTo>
                  <a:lnTo>
                    <a:pt x="66457" y="443230"/>
                  </a:lnTo>
                  <a:lnTo>
                    <a:pt x="67958" y="443134"/>
                  </a:lnTo>
                  <a:lnTo>
                    <a:pt x="69464" y="443037"/>
                  </a:lnTo>
                  <a:lnTo>
                    <a:pt x="70969" y="442941"/>
                  </a:lnTo>
                  <a:close/>
                  <a:moveTo>
                    <a:pt x="38434" y="452552"/>
                  </a:moveTo>
                  <a:lnTo>
                    <a:pt x="38822" y="452702"/>
                  </a:lnTo>
                  <a:lnTo>
                    <a:pt x="39209" y="452830"/>
                  </a:lnTo>
                  <a:lnTo>
                    <a:pt x="39602" y="452926"/>
                  </a:lnTo>
                  <a:lnTo>
                    <a:pt x="39998" y="453012"/>
                  </a:lnTo>
                  <a:lnTo>
                    <a:pt x="40391" y="453065"/>
                  </a:lnTo>
                  <a:lnTo>
                    <a:pt x="40788" y="453108"/>
                  </a:lnTo>
                  <a:lnTo>
                    <a:pt x="41185" y="453129"/>
                  </a:lnTo>
                  <a:lnTo>
                    <a:pt x="41586" y="453140"/>
                  </a:lnTo>
                  <a:lnTo>
                    <a:pt x="41983" y="453140"/>
                  </a:lnTo>
                  <a:lnTo>
                    <a:pt x="42380" y="453108"/>
                  </a:lnTo>
                  <a:lnTo>
                    <a:pt x="42781" y="453076"/>
                  </a:lnTo>
                  <a:lnTo>
                    <a:pt x="43178" y="453033"/>
                  </a:lnTo>
                  <a:lnTo>
                    <a:pt x="43575" y="452969"/>
                  </a:lnTo>
                  <a:lnTo>
                    <a:pt x="43972" y="452905"/>
                  </a:lnTo>
                  <a:lnTo>
                    <a:pt x="44364" y="452830"/>
                  </a:lnTo>
                  <a:lnTo>
                    <a:pt x="44757" y="452745"/>
                  </a:lnTo>
                  <a:lnTo>
                    <a:pt x="44757" y="452745"/>
                  </a:lnTo>
                  <a:lnTo>
                    <a:pt x="44624" y="454455"/>
                  </a:lnTo>
                  <a:lnTo>
                    <a:pt x="44487" y="456166"/>
                  </a:lnTo>
                  <a:lnTo>
                    <a:pt x="44346" y="457865"/>
                  </a:lnTo>
                  <a:lnTo>
                    <a:pt x="44205" y="459565"/>
                  </a:lnTo>
                  <a:lnTo>
                    <a:pt x="44054" y="461254"/>
                  </a:lnTo>
                  <a:lnTo>
                    <a:pt x="43899" y="462954"/>
                  </a:lnTo>
                  <a:lnTo>
                    <a:pt x="43744" y="464643"/>
                  </a:lnTo>
                  <a:lnTo>
                    <a:pt x="43584" y="466343"/>
                  </a:lnTo>
                  <a:lnTo>
                    <a:pt x="43247" y="466001"/>
                  </a:lnTo>
                  <a:lnTo>
                    <a:pt x="42909" y="465680"/>
                  </a:lnTo>
                  <a:lnTo>
                    <a:pt x="42576" y="465392"/>
                  </a:lnTo>
                  <a:lnTo>
                    <a:pt x="42243" y="465124"/>
                  </a:lnTo>
                  <a:lnTo>
                    <a:pt x="41914" y="464889"/>
                  </a:lnTo>
                  <a:lnTo>
                    <a:pt x="41586" y="464686"/>
                  </a:lnTo>
                  <a:lnTo>
                    <a:pt x="41262" y="464504"/>
                  </a:lnTo>
                  <a:lnTo>
                    <a:pt x="41102" y="464419"/>
                  </a:lnTo>
                  <a:lnTo>
                    <a:pt x="40943" y="464355"/>
                  </a:lnTo>
                  <a:lnTo>
                    <a:pt x="40715" y="464269"/>
                  </a:lnTo>
                  <a:lnTo>
                    <a:pt x="40487" y="464194"/>
                  </a:lnTo>
                  <a:lnTo>
                    <a:pt x="40259" y="464130"/>
                  </a:lnTo>
                  <a:lnTo>
                    <a:pt x="40030" y="464077"/>
                  </a:lnTo>
                  <a:lnTo>
                    <a:pt x="39807" y="464045"/>
                  </a:lnTo>
                  <a:lnTo>
                    <a:pt x="39579" y="464013"/>
                  </a:lnTo>
                  <a:lnTo>
                    <a:pt x="39351" y="464002"/>
                  </a:lnTo>
                  <a:lnTo>
                    <a:pt x="38904" y="464002"/>
                  </a:lnTo>
                  <a:lnTo>
                    <a:pt x="38676" y="464023"/>
                  </a:lnTo>
                  <a:lnTo>
                    <a:pt x="38452" y="464055"/>
                  </a:lnTo>
                  <a:lnTo>
                    <a:pt x="38233" y="464098"/>
                  </a:lnTo>
                  <a:lnTo>
                    <a:pt x="38010" y="464152"/>
                  </a:lnTo>
                  <a:lnTo>
                    <a:pt x="37791" y="464216"/>
                  </a:lnTo>
                  <a:lnTo>
                    <a:pt x="37567" y="464291"/>
                  </a:lnTo>
                  <a:lnTo>
                    <a:pt x="37348" y="464376"/>
                  </a:lnTo>
                  <a:lnTo>
                    <a:pt x="37512" y="462911"/>
                  </a:lnTo>
                  <a:lnTo>
                    <a:pt x="37667" y="461436"/>
                  </a:lnTo>
                  <a:lnTo>
                    <a:pt x="37809" y="459972"/>
                  </a:lnTo>
                  <a:lnTo>
                    <a:pt x="37950" y="458496"/>
                  </a:lnTo>
                  <a:lnTo>
                    <a:pt x="38082" y="457010"/>
                  </a:lnTo>
                  <a:lnTo>
                    <a:pt x="38206" y="455535"/>
                  </a:lnTo>
                  <a:lnTo>
                    <a:pt x="38324" y="454049"/>
                  </a:lnTo>
                  <a:lnTo>
                    <a:pt x="38434" y="452552"/>
                  </a:lnTo>
                  <a:close/>
                  <a:moveTo>
                    <a:pt x="71320" y="456337"/>
                  </a:moveTo>
                  <a:lnTo>
                    <a:pt x="71375" y="457587"/>
                  </a:lnTo>
                  <a:lnTo>
                    <a:pt x="71434" y="458838"/>
                  </a:lnTo>
                  <a:lnTo>
                    <a:pt x="71494" y="460078"/>
                  </a:lnTo>
                  <a:lnTo>
                    <a:pt x="71557" y="461329"/>
                  </a:lnTo>
                  <a:lnTo>
                    <a:pt x="71626" y="462569"/>
                  </a:lnTo>
                  <a:lnTo>
                    <a:pt x="71699" y="463810"/>
                  </a:lnTo>
                  <a:lnTo>
                    <a:pt x="71772" y="465050"/>
                  </a:lnTo>
                  <a:lnTo>
                    <a:pt x="71854" y="466290"/>
                  </a:lnTo>
                  <a:lnTo>
                    <a:pt x="71498" y="466258"/>
                  </a:lnTo>
                  <a:lnTo>
                    <a:pt x="71147" y="466247"/>
                  </a:lnTo>
                  <a:lnTo>
                    <a:pt x="70791" y="466258"/>
                  </a:lnTo>
                  <a:lnTo>
                    <a:pt x="70435" y="466290"/>
                  </a:lnTo>
                  <a:lnTo>
                    <a:pt x="70075" y="466343"/>
                  </a:lnTo>
                  <a:lnTo>
                    <a:pt x="69719" y="466418"/>
                  </a:lnTo>
                  <a:lnTo>
                    <a:pt x="69363" y="466504"/>
                  </a:lnTo>
                  <a:lnTo>
                    <a:pt x="69007" y="466611"/>
                  </a:lnTo>
                  <a:lnTo>
                    <a:pt x="68652" y="466749"/>
                  </a:lnTo>
                  <a:lnTo>
                    <a:pt x="68296" y="466899"/>
                  </a:lnTo>
                  <a:lnTo>
                    <a:pt x="67944" y="467070"/>
                  </a:lnTo>
                  <a:lnTo>
                    <a:pt x="67593" y="467252"/>
                  </a:lnTo>
                  <a:lnTo>
                    <a:pt x="67242" y="467466"/>
                  </a:lnTo>
                  <a:lnTo>
                    <a:pt x="66895" y="467690"/>
                  </a:lnTo>
                  <a:lnTo>
                    <a:pt x="66549" y="467947"/>
                  </a:lnTo>
                  <a:lnTo>
                    <a:pt x="66206" y="468214"/>
                  </a:lnTo>
                  <a:lnTo>
                    <a:pt x="66088" y="466771"/>
                  </a:lnTo>
                  <a:lnTo>
                    <a:pt x="65974" y="465328"/>
                  </a:lnTo>
                  <a:lnTo>
                    <a:pt x="65869" y="463895"/>
                  </a:lnTo>
                  <a:lnTo>
                    <a:pt x="65768" y="462462"/>
                  </a:lnTo>
                  <a:lnTo>
                    <a:pt x="65677" y="461041"/>
                  </a:lnTo>
                  <a:lnTo>
                    <a:pt x="65591" y="459619"/>
                  </a:lnTo>
                  <a:lnTo>
                    <a:pt x="65508" y="458197"/>
                  </a:lnTo>
                  <a:lnTo>
                    <a:pt x="65431" y="456775"/>
                  </a:lnTo>
                  <a:lnTo>
                    <a:pt x="66165" y="456775"/>
                  </a:lnTo>
                  <a:lnTo>
                    <a:pt x="66904" y="456764"/>
                  </a:lnTo>
                  <a:lnTo>
                    <a:pt x="67643" y="456732"/>
                  </a:lnTo>
                  <a:lnTo>
                    <a:pt x="68378" y="456700"/>
                  </a:lnTo>
                  <a:lnTo>
                    <a:pt x="69117" y="456636"/>
                  </a:lnTo>
                  <a:lnTo>
                    <a:pt x="69851" y="456561"/>
                  </a:lnTo>
                  <a:lnTo>
                    <a:pt x="70586" y="456465"/>
                  </a:lnTo>
                  <a:lnTo>
                    <a:pt x="70955" y="456401"/>
                  </a:lnTo>
                  <a:lnTo>
                    <a:pt x="71320" y="456337"/>
                  </a:lnTo>
                  <a:close/>
                  <a:moveTo>
                    <a:pt x="70536" y="469657"/>
                  </a:moveTo>
                  <a:lnTo>
                    <a:pt x="70745" y="469668"/>
                  </a:lnTo>
                  <a:lnTo>
                    <a:pt x="70960" y="469689"/>
                  </a:lnTo>
                  <a:lnTo>
                    <a:pt x="71170" y="469711"/>
                  </a:lnTo>
                  <a:lnTo>
                    <a:pt x="71380" y="469743"/>
                  </a:lnTo>
                  <a:lnTo>
                    <a:pt x="71589" y="469786"/>
                  </a:lnTo>
                  <a:lnTo>
                    <a:pt x="71799" y="469839"/>
                  </a:lnTo>
                  <a:lnTo>
                    <a:pt x="72009" y="469893"/>
                  </a:lnTo>
                  <a:lnTo>
                    <a:pt x="72219" y="469967"/>
                  </a:lnTo>
                  <a:lnTo>
                    <a:pt x="72429" y="470042"/>
                  </a:lnTo>
                  <a:lnTo>
                    <a:pt x="72634" y="470117"/>
                  </a:lnTo>
                  <a:lnTo>
                    <a:pt x="72839" y="470213"/>
                  </a:lnTo>
                  <a:lnTo>
                    <a:pt x="73045" y="470310"/>
                  </a:lnTo>
                  <a:lnTo>
                    <a:pt x="73250" y="470416"/>
                  </a:lnTo>
                  <a:lnTo>
                    <a:pt x="73451" y="470534"/>
                  </a:lnTo>
                  <a:lnTo>
                    <a:pt x="73651" y="470652"/>
                  </a:lnTo>
                  <a:lnTo>
                    <a:pt x="73852" y="470791"/>
                  </a:lnTo>
                  <a:lnTo>
                    <a:pt x="74053" y="470930"/>
                  </a:lnTo>
                  <a:lnTo>
                    <a:pt x="74249" y="471069"/>
                  </a:lnTo>
                  <a:lnTo>
                    <a:pt x="74445" y="471229"/>
                  </a:lnTo>
                  <a:lnTo>
                    <a:pt x="74641" y="471389"/>
                  </a:lnTo>
                  <a:lnTo>
                    <a:pt x="74833" y="471560"/>
                  </a:lnTo>
                  <a:lnTo>
                    <a:pt x="75025" y="471742"/>
                  </a:lnTo>
                  <a:lnTo>
                    <a:pt x="75212" y="471935"/>
                  </a:lnTo>
                  <a:lnTo>
                    <a:pt x="75399" y="472127"/>
                  </a:lnTo>
                  <a:lnTo>
                    <a:pt x="75581" y="472330"/>
                  </a:lnTo>
                  <a:lnTo>
                    <a:pt x="75764" y="472544"/>
                  </a:lnTo>
                  <a:lnTo>
                    <a:pt x="75946" y="472768"/>
                  </a:lnTo>
                  <a:lnTo>
                    <a:pt x="76124" y="472993"/>
                  </a:lnTo>
                  <a:lnTo>
                    <a:pt x="76297" y="473228"/>
                  </a:lnTo>
                  <a:lnTo>
                    <a:pt x="76471" y="473474"/>
                  </a:lnTo>
                  <a:lnTo>
                    <a:pt x="76644" y="473731"/>
                  </a:lnTo>
                  <a:lnTo>
                    <a:pt x="76808" y="473998"/>
                  </a:lnTo>
                  <a:lnTo>
                    <a:pt x="76977" y="474265"/>
                  </a:lnTo>
                  <a:lnTo>
                    <a:pt x="77137" y="474543"/>
                  </a:lnTo>
                  <a:lnTo>
                    <a:pt x="77296" y="474832"/>
                  </a:lnTo>
                  <a:lnTo>
                    <a:pt x="77456" y="475120"/>
                  </a:lnTo>
                  <a:lnTo>
                    <a:pt x="77607" y="475430"/>
                  </a:lnTo>
                  <a:lnTo>
                    <a:pt x="77757" y="475740"/>
                  </a:lnTo>
                  <a:lnTo>
                    <a:pt x="77908" y="476061"/>
                  </a:lnTo>
                  <a:lnTo>
                    <a:pt x="78049" y="476382"/>
                  </a:lnTo>
                  <a:lnTo>
                    <a:pt x="78190" y="476724"/>
                  </a:lnTo>
                  <a:lnTo>
                    <a:pt x="78327" y="477066"/>
                  </a:lnTo>
                  <a:lnTo>
                    <a:pt x="78460" y="477419"/>
                  </a:lnTo>
                  <a:lnTo>
                    <a:pt x="78592" y="477782"/>
                  </a:lnTo>
                  <a:lnTo>
                    <a:pt x="78720" y="478146"/>
                  </a:lnTo>
                  <a:lnTo>
                    <a:pt x="78843" y="478520"/>
                  </a:lnTo>
                  <a:lnTo>
                    <a:pt x="78961" y="478905"/>
                  </a:lnTo>
                  <a:lnTo>
                    <a:pt x="79075" y="479300"/>
                  </a:lnTo>
                  <a:lnTo>
                    <a:pt x="79185" y="479707"/>
                  </a:lnTo>
                  <a:lnTo>
                    <a:pt x="79294" y="480113"/>
                  </a:lnTo>
                  <a:lnTo>
                    <a:pt x="79399" y="480530"/>
                  </a:lnTo>
                  <a:lnTo>
                    <a:pt x="79495" y="480958"/>
                  </a:lnTo>
                  <a:lnTo>
                    <a:pt x="79591" y="481396"/>
                  </a:lnTo>
                  <a:lnTo>
                    <a:pt x="79682" y="481845"/>
                  </a:lnTo>
                  <a:lnTo>
                    <a:pt x="79764" y="482294"/>
                  </a:lnTo>
                  <a:lnTo>
                    <a:pt x="79846" y="482754"/>
                  </a:lnTo>
                  <a:lnTo>
                    <a:pt x="79924" y="483224"/>
                  </a:lnTo>
                  <a:lnTo>
                    <a:pt x="79997" y="483694"/>
                  </a:lnTo>
                  <a:lnTo>
                    <a:pt x="80061" y="484186"/>
                  </a:lnTo>
                  <a:lnTo>
                    <a:pt x="80125" y="484678"/>
                  </a:lnTo>
                  <a:lnTo>
                    <a:pt x="80184" y="485180"/>
                  </a:lnTo>
                  <a:lnTo>
                    <a:pt x="80234" y="485683"/>
                  </a:lnTo>
                  <a:lnTo>
                    <a:pt x="80248" y="485811"/>
                  </a:lnTo>
                  <a:lnTo>
                    <a:pt x="80271" y="485907"/>
                  </a:lnTo>
                  <a:lnTo>
                    <a:pt x="80289" y="486004"/>
                  </a:lnTo>
                  <a:lnTo>
                    <a:pt x="80316" y="486078"/>
                  </a:lnTo>
                  <a:lnTo>
                    <a:pt x="79313" y="486004"/>
                  </a:lnTo>
                  <a:lnTo>
                    <a:pt x="79285" y="485907"/>
                  </a:lnTo>
                  <a:lnTo>
                    <a:pt x="79253" y="485822"/>
                  </a:lnTo>
                  <a:lnTo>
                    <a:pt x="79217" y="485736"/>
                  </a:lnTo>
                  <a:lnTo>
                    <a:pt x="79176" y="485672"/>
                  </a:lnTo>
                  <a:lnTo>
                    <a:pt x="79130" y="485619"/>
                  </a:lnTo>
                  <a:lnTo>
                    <a:pt x="79085" y="485576"/>
                  </a:lnTo>
                  <a:lnTo>
                    <a:pt x="79030" y="485555"/>
                  </a:lnTo>
                  <a:lnTo>
                    <a:pt x="78971" y="485544"/>
                  </a:lnTo>
                  <a:lnTo>
                    <a:pt x="76630" y="485480"/>
                  </a:lnTo>
                  <a:lnTo>
                    <a:pt x="74267" y="485405"/>
                  </a:lnTo>
                  <a:lnTo>
                    <a:pt x="73086" y="485384"/>
                  </a:lnTo>
                  <a:lnTo>
                    <a:pt x="71895" y="485362"/>
                  </a:lnTo>
                  <a:lnTo>
                    <a:pt x="70709" y="485362"/>
                  </a:lnTo>
                  <a:lnTo>
                    <a:pt x="69518" y="485373"/>
                  </a:lnTo>
                  <a:lnTo>
                    <a:pt x="68332" y="485416"/>
                  </a:lnTo>
                  <a:lnTo>
                    <a:pt x="67735" y="485437"/>
                  </a:lnTo>
                  <a:lnTo>
                    <a:pt x="67142" y="485480"/>
                  </a:lnTo>
                  <a:lnTo>
                    <a:pt x="66549" y="485523"/>
                  </a:lnTo>
                  <a:lnTo>
                    <a:pt x="65956" y="485565"/>
                  </a:lnTo>
                  <a:lnTo>
                    <a:pt x="65362" y="485629"/>
                  </a:lnTo>
                  <a:lnTo>
                    <a:pt x="64769" y="485694"/>
                  </a:lnTo>
                  <a:lnTo>
                    <a:pt x="64181" y="485768"/>
                  </a:lnTo>
                  <a:lnTo>
                    <a:pt x="63592" y="485854"/>
                  </a:lnTo>
                  <a:lnTo>
                    <a:pt x="62999" y="485961"/>
                  </a:lnTo>
                  <a:lnTo>
                    <a:pt x="62416" y="486068"/>
                  </a:lnTo>
                  <a:lnTo>
                    <a:pt x="61827" y="486185"/>
                  </a:lnTo>
                  <a:lnTo>
                    <a:pt x="61243" y="486314"/>
                  </a:lnTo>
                  <a:lnTo>
                    <a:pt x="60659" y="486453"/>
                  </a:lnTo>
                  <a:lnTo>
                    <a:pt x="60075" y="486613"/>
                  </a:lnTo>
                  <a:lnTo>
                    <a:pt x="60125" y="486100"/>
                  </a:lnTo>
                  <a:lnTo>
                    <a:pt x="60180" y="485597"/>
                  </a:lnTo>
                  <a:lnTo>
                    <a:pt x="60239" y="485095"/>
                  </a:lnTo>
                  <a:lnTo>
                    <a:pt x="60303" y="484603"/>
                  </a:lnTo>
                  <a:lnTo>
                    <a:pt x="60372" y="484122"/>
                  </a:lnTo>
                  <a:lnTo>
                    <a:pt x="60445" y="483652"/>
                  </a:lnTo>
                  <a:lnTo>
                    <a:pt x="60527" y="483192"/>
                  </a:lnTo>
                  <a:lnTo>
                    <a:pt x="60609" y="482732"/>
                  </a:lnTo>
                  <a:lnTo>
                    <a:pt x="60696" y="482283"/>
                  </a:lnTo>
                  <a:lnTo>
                    <a:pt x="60787" y="481834"/>
                  </a:lnTo>
                  <a:lnTo>
                    <a:pt x="60883" y="481407"/>
                  </a:lnTo>
                  <a:lnTo>
                    <a:pt x="60988" y="480979"/>
                  </a:lnTo>
                  <a:lnTo>
                    <a:pt x="61093" y="480562"/>
                  </a:lnTo>
                  <a:lnTo>
                    <a:pt x="61197" y="480145"/>
                  </a:lnTo>
                  <a:lnTo>
                    <a:pt x="61312" y="479749"/>
                  </a:lnTo>
                  <a:lnTo>
                    <a:pt x="61430" y="479354"/>
                  </a:lnTo>
                  <a:lnTo>
                    <a:pt x="61549" y="478958"/>
                  </a:lnTo>
                  <a:lnTo>
                    <a:pt x="61676" y="478584"/>
                  </a:lnTo>
                  <a:lnTo>
                    <a:pt x="61804" y="478210"/>
                  </a:lnTo>
                  <a:lnTo>
                    <a:pt x="61937" y="477847"/>
                  </a:lnTo>
                  <a:lnTo>
                    <a:pt x="62073" y="477494"/>
                  </a:lnTo>
                  <a:lnTo>
                    <a:pt x="62210" y="477141"/>
                  </a:lnTo>
                  <a:lnTo>
                    <a:pt x="62352" y="476799"/>
                  </a:lnTo>
                  <a:lnTo>
                    <a:pt x="62498" y="476467"/>
                  </a:lnTo>
                  <a:lnTo>
                    <a:pt x="62648" y="476147"/>
                  </a:lnTo>
                  <a:lnTo>
                    <a:pt x="62799" y="475826"/>
                  </a:lnTo>
                  <a:lnTo>
                    <a:pt x="62954" y="475516"/>
                  </a:lnTo>
                  <a:lnTo>
                    <a:pt x="63113" y="475217"/>
                  </a:lnTo>
                  <a:lnTo>
                    <a:pt x="63273" y="474928"/>
                  </a:lnTo>
                  <a:lnTo>
                    <a:pt x="63437" y="474639"/>
                  </a:lnTo>
                  <a:lnTo>
                    <a:pt x="63602" y="474361"/>
                  </a:lnTo>
                  <a:lnTo>
                    <a:pt x="63770" y="474094"/>
                  </a:lnTo>
                  <a:lnTo>
                    <a:pt x="63944" y="473827"/>
                  </a:lnTo>
                  <a:lnTo>
                    <a:pt x="64117" y="473581"/>
                  </a:lnTo>
                  <a:lnTo>
                    <a:pt x="64295" y="473335"/>
                  </a:lnTo>
                  <a:lnTo>
                    <a:pt x="64473" y="473089"/>
                  </a:lnTo>
                  <a:lnTo>
                    <a:pt x="64655" y="472865"/>
                  </a:lnTo>
                  <a:lnTo>
                    <a:pt x="64838" y="472640"/>
                  </a:lnTo>
                  <a:lnTo>
                    <a:pt x="65025" y="472426"/>
                  </a:lnTo>
                  <a:lnTo>
                    <a:pt x="65212" y="472223"/>
                  </a:lnTo>
                  <a:lnTo>
                    <a:pt x="65399" y="472020"/>
                  </a:lnTo>
                  <a:lnTo>
                    <a:pt x="65591" y="471828"/>
                  </a:lnTo>
                  <a:lnTo>
                    <a:pt x="65787" y="471646"/>
                  </a:lnTo>
                  <a:lnTo>
                    <a:pt x="65978" y="471475"/>
                  </a:lnTo>
                  <a:lnTo>
                    <a:pt x="66179" y="471304"/>
                  </a:lnTo>
                  <a:lnTo>
                    <a:pt x="66375" y="471154"/>
                  </a:lnTo>
                  <a:lnTo>
                    <a:pt x="66576" y="471004"/>
                  </a:lnTo>
                  <a:lnTo>
                    <a:pt x="66777" y="470855"/>
                  </a:lnTo>
                  <a:lnTo>
                    <a:pt x="66977" y="470726"/>
                  </a:lnTo>
                  <a:lnTo>
                    <a:pt x="67183" y="470598"/>
                  </a:lnTo>
                  <a:lnTo>
                    <a:pt x="67383" y="470481"/>
                  </a:lnTo>
                  <a:lnTo>
                    <a:pt x="67589" y="470363"/>
                  </a:lnTo>
                  <a:lnTo>
                    <a:pt x="67799" y="470267"/>
                  </a:lnTo>
                  <a:lnTo>
                    <a:pt x="68004" y="470171"/>
                  </a:lnTo>
                  <a:lnTo>
                    <a:pt x="68214" y="470085"/>
                  </a:lnTo>
                  <a:lnTo>
                    <a:pt x="68423" y="469999"/>
                  </a:lnTo>
                  <a:lnTo>
                    <a:pt x="68633" y="469935"/>
                  </a:lnTo>
                  <a:lnTo>
                    <a:pt x="68843" y="469871"/>
                  </a:lnTo>
                  <a:lnTo>
                    <a:pt x="69053" y="469818"/>
                  </a:lnTo>
                  <a:lnTo>
                    <a:pt x="69263" y="469775"/>
                  </a:lnTo>
                  <a:lnTo>
                    <a:pt x="69477" y="469732"/>
                  </a:lnTo>
                  <a:lnTo>
                    <a:pt x="69687" y="469700"/>
                  </a:lnTo>
                  <a:lnTo>
                    <a:pt x="69897" y="469679"/>
                  </a:lnTo>
                  <a:lnTo>
                    <a:pt x="70111" y="469668"/>
                  </a:lnTo>
                  <a:lnTo>
                    <a:pt x="70321" y="469657"/>
                  </a:lnTo>
                  <a:close/>
                  <a:moveTo>
                    <a:pt x="52065" y="1"/>
                  </a:moveTo>
                  <a:lnTo>
                    <a:pt x="51818" y="33"/>
                  </a:lnTo>
                  <a:lnTo>
                    <a:pt x="51572" y="86"/>
                  </a:lnTo>
                  <a:lnTo>
                    <a:pt x="51326" y="161"/>
                  </a:lnTo>
                  <a:lnTo>
                    <a:pt x="51079" y="257"/>
                  </a:lnTo>
                  <a:lnTo>
                    <a:pt x="50833" y="364"/>
                  </a:lnTo>
                  <a:lnTo>
                    <a:pt x="50591" y="503"/>
                  </a:lnTo>
                  <a:lnTo>
                    <a:pt x="50345" y="664"/>
                  </a:lnTo>
                  <a:lnTo>
                    <a:pt x="50108" y="845"/>
                  </a:lnTo>
                  <a:lnTo>
                    <a:pt x="49866" y="1038"/>
                  </a:lnTo>
                  <a:lnTo>
                    <a:pt x="49633" y="1262"/>
                  </a:lnTo>
                  <a:lnTo>
                    <a:pt x="49400" y="1497"/>
                  </a:lnTo>
                  <a:lnTo>
                    <a:pt x="49177" y="1765"/>
                  </a:lnTo>
                  <a:lnTo>
                    <a:pt x="48953" y="2043"/>
                  </a:lnTo>
                  <a:lnTo>
                    <a:pt x="48734" y="2342"/>
                  </a:lnTo>
                  <a:lnTo>
                    <a:pt x="48525" y="2663"/>
                  </a:lnTo>
                  <a:lnTo>
                    <a:pt x="48319" y="3005"/>
                  </a:lnTo>
                  <a:lnTo>
                    <a:pt x="48219" y="3187"/>
                  </a:lnTo>
                  <a:lnTo>
                    <a:pt x="48123" y="3368"/>
                  </a:lnTo>
                  <a:lnTo>
                    <a:pt x="48023" y="3550"/>
                  </a:lnTo>
                  <a:lnTo>
                    <a:pt x="47932" y="3742"/>
                  </a:lnTo>
                  <a:lnTo>
                    <a:pt x="47836" y="3946"/>
                  </a:lnTo>
                  <a:lnTo>
                    <a:pt x="47745" y="4149"/>
                  </a:lnTo>
                  <a:lnTo>
                    <a:pt x="47658" y="4352"/>
                  </a:lnTo>
                  <a:lnTo>
                    <a:pt x="47571" y="4566"/>
                  </a:lnTo>
                  <a:lnTo>
                    <a:pt x="47485" y="4779"/>
                  </a:lnTo>
                  <a:lnTo>
                    <a:pt x="47402" y="5004"/>
                  </a:lnTo>
                  <a:lnTo>
                    <a:pt x="47325" y="5228"/>
                  </a:lnTo>
                  <a:lnTo>
                    <a:pt x="47247" y="5464"/>
                  </a:lnTo>
                  <a:lnTo>
                    <a:pt x="47174" y="5699"/>
                  </a:lnTo>
                  <a:lnTo>
                    <a:pt x="47101" y="5945"/>
                  </a:lnTo>
                  <a:lnTo>
                    <a:pt x="47028" y="6191"/>
                  </a:lnTo>
                  <a:lnTo>
                    <a:pt x="46964" y="6437"/>
                  </a:lnTo>
                  <a:lnTo>
                    <a:pt x="46896" y="6693"/>
                  </a:lnTo>
                  <a:lnTo>
                    <a:pt x="46837" y="6950"/>
                  </a:lnTo>
                  <a:lnTo>
                    <a:pt x="46777" y="7217"/>
                  </a:lnTo>
                  <a:lnTo>
                    <a:pt x="46723" y="7484"/>
                  </a:lnTo>
                  <a:lnTo>
                    <a:pt x="46668" y="7762"/>
                  </a:lnTo>
                  <a:lnTo>
                    <a:pt x="46618" y="8040"/>
                  </a:lnTo>
                  <a:lnTo>
                    <a:pt x="46572" y="8329"/>
                  </a:lnTo>
                  <a:lnTo>
                    <a:pt x="46527" y="8617"/>
                  </a:lnTo>
                  <a:lnTo>
                    <a:pt x="46485" y="8906"/>
                  </a:lnTo>
                  <a:lnTo>
                    <a:pt x="46449" y="9205"/>
                  </a:lnTo>
                  <a:lnTo>
                    <a:pt x="46417" y="9505"/>
                  </a:lnTo>
                  <a:lnTo>
                    <a:pt x="46385" y="9815"/>
                  </a:lnTo>
                  <a:lnTo>
                    <a:pt x="46358" y="10125"/>
                  </a:lnTo>
                  <a:lnTo>
                    <a:pt x="46335" y="10435"/>
                  </a:lnTo>
                  <a:lnTo>
                    <a:pt x="46312" y="10756"/>
                  </a:lnTo>
                  <a:lnTo>
                    <a:pt x="46298" y="11087"/>
                  </a:lnTo>
                  <a:lnTo>
                    <a:pt x="46285" y="11408"/>
                  </a:lnTo>
                  <a:lnTo>
                    <a:pt x="46276" y="11750"/>
                  </a:lnTo>
                  <a:lnTo>
                    <a:pt x="46271" y="12081"/>
                  </a:lnTo>
                  <a:lnTo>
                    <a:pt x="46266" y="12423"/>
                  </a:lnTo>
                  <a:lnTo>
                    <a:pt x="46271" y="12776"/>
                  </a:lnTo>
                  <a:lnTo>
                    <a:pt x="46276" y="13129"/>
                  </a:lnTo>
                  <a:lnTo>
                    <a:pt x="46289" y="13482"/>
                  </a:lnTo>
                  <a:lnTo>
                    <a:pt x="46303" y="13845"/>
                  </a:lnTo>
                  <a:lnTo>
                    <a:pt x="46321" y="14209"/>
                  </a:lnTo>
                  <a:lnTo>
                    <a:pt x="46344" y="14583"/>
                  </a:lnTo>
                  <a:lnTo>
                    <a:pt x="46371" y="14936"/>
                  </a:lnTo>
                  <a:lnTo>
                    <a:pt x="46403" y="15278"/>
                  </a:lnTo>
                  <a:lnTo>
                    <a:pt x="46435" y="15631"/>
                  </a:lnTo>
                  <a:lnTo>
                    <a:pt x="46472" y="15973"/>
                  </a:lnTo>
                  <a:lnTo>
                    <a:pt x="46508" y="16304"/>
                  </a:lnTo>
                  <a:lnTo>
                    <a:pt x="46554" y="16636"/>
                  </a:lnTo>
                  <a:lnTo>
                    <a:pt x="46595" y="16967"/>
                  </a:lnTo>
                  <a:lnTo>
                    <a:pt x="46645" y="17288"/>
                  </a:lnTo>
                  <a:lnTo>
                    <a:pt x="46695" y="17598"/>
                  </a:lnTo>
                  <a:lnTo>
                    <a:pt x="46750" y="17908"/>
                  </a:lnTo>
                  <a:lnTo>
                    <a:pt x="46809" y="18218"/>
                  </a:lnTo>
                  <a:lnTo>
                    <a:pt x="46869" y="18517"/>
                  </a:lnTo>
                  <a:lnTo>
                    <a:pt x="46928" y="18816"/>
                  </a:lnTo>
                  <a:lnTo>
                    <a:pt x="46996" y="19105"/>
                  </a:lnTo>
                  <a:lnTo>
                    <a:pt x="47060" y="19383"/>
                  </a:lnTo>
                  <a:lnTo>
                    <a:pt x="47133" y="19661"/>
                  </a:lnTo>
                  <a:lnTo>
                    <a:pt x="47206" y="19939"/>
                  </a:lnTo>
                  <a:lnTo>
                    <a:pt x="47279" y="20206"/>
                  </a:lnTo>
                  <a:lnTo>
                    <a:pt x="47357" y="20474"/>
                  </a:lnTo>
                  <a:lnTo>
                    <a:pt x="47439" y="20730"/>
                  </a:lnTo>
                  <a:lnTo>
                    <a:pt x="47521" y="20976"/>
                  </a:lnTo>
                  <a:lnTo>
                    <a:pt x="47603" y="21222"/>
                  </a:lnTo>
                  <a:lnTo>
                    <a:pt x="47690" y="21457"/>
                  </a:lnTo>
                  <a:lnTo>
                    <a:pt x="47781" y="21692"/>
                  </a:lnTo>
                  <a:lnTo>
                    <a:pt x="47872" y="21917"/>
                  </a:lnTo>
                  <a:lnTo>
                    <a:pt x="47964" y="22141"/>
                  </a:lnTo>
                  <a:lnTo>
                    <a:pt x="48059" y="22355"/>
                  </a:lnTo>
                  <a:lnTo>
                    <a:pt x="48155" y="22569"/>
                  </a:lnTo>
                  <a:lnTo>
                    <a:pt x="48255" y="22761"/>
                  </a:lnTo>
                  <a:lnTo>
                    <a:pt x="48356" y="22964"/>
                  </a:lnTo>
                  <a:lnTo>
                    <a:pt x="48456" y="23146"/>
                  </a:lnTo>
                  <a:lnTo>
                    <a:pt x="48561" y="23339"/>
                  </a:lnTo>
                  <a:lnTo>
                    <a:pt x="48666" y="23510"/>
                  </a:lnTo>
                  <a:lnTo>
                    <a:pt x="48771" y="23681"/>
                  </a:lnTo>
                  <a:lnTo>
                    <a:pt x="48880" y="23841"/>
                  </a:lnTo>
                  <a:lnTo>
                    <a:pt x="48990" y="24001"/>
                  </a:lnTo>
                  <a:lnTo>
                    <a:pt x="49104" y="24151"/>
                  </a:lnTo>
                  <a:lnTo>
                    <a:pt x="49213" y="24290"/>
                  </a:lnTo>
                  <a:lnTo>
                    <a:pt x="49332" y="24429"/>
                  </a:lnTo>
                  <a:lnTo>
                    <a:pt x="49446" y="24557"/>
                  </a:lnTo>
                  <a:lnTo>
                    <a:pt x="49560" y="24686"/>
                  </a:lnTo>
                  <a:lnTo>
                    <a:pt x="49679" y="24793"/>
                  </a:lnTo>
                  <a:lnTo>
                    <a:pt x="49797" y="24910"/>
                  </a:lnTo>
                  <a:lnTo>
                    <a:pt x="49921" y="25006"/>
                  </a:lnTo>
                  <a:lnTo>
                    <a:pt x="50039" y="25103"/>
                  </a:lnTo>
                  <a:lnTo>
                    <a:pt x="50162" y="25188"/>
                  </a:lnTo>
                  <a:lnTo>
                    <a:pt x="50285" y="25263"/>
                  </a:lnTo>
                  <a:lnTo>
                    <a:pt x="50409" y="25338"/>
                  </a:lnTo>
                  <a:lnTo>
                    <a:pt x="50532" y="25402"/>
                  </a:lnTo>
                  <a:lnTo>
                    <a:pt x="50660" y="25455"/>
                  </a:lnTo>
                  <a:lnTo>
                    <a:pt x="50783" y="25509"/>
                  </a:lnTo>
                  <a:lnTo>
                    <a:pt x="50910" y="25552"/>
                  </a:lnTo>
                  <a:lnTo>
                    <a:pt x="51038" y="25584"/>
                  </a:lnTo>
                  <a:lnTo>
                    <a:pt x="51166" y="25605"/>
                  </a:lnTo>
                  <a:lnTo>
                    <a:pt x="51294" y="25626"/>
                  </a:lnTo>
                  <a:lnTo>
                    <a:pt x="51421" y="25637"/>
                  </a:lnTo>
                  <a:lnTo>
                    <a:pt x="51681" y="25637"/>
                  </a:lnTo>
                  <a:lnTo>
                    <a:pt x="51809" y="25616"/>
                  </a:lnTo>
                  <a:lnTo>
                    <a:pt x="51941" y="25594"/>
                  </a:lnTo>
                  <a:lnTo>
                    <a:pt x="52069" y="25573"/>
                  </a:lnTo>
                  <a:lnTo>
                    <a:pt x="52201" y="25530"/>
                  </a:lnTo>
                  <a:lnTo>
                    <a:pt x="52329" y="25487"/>
                  </a:lnTo>
                  <a:lnTo>
                    <a:pt x="52462" y="25423"/>
                  </a:lnTo>
                  <a:lnTo>
                    <a:pt x="52649" y="25338"/>
                  </a:lnTo>
                  <a:lnTo>
                    <a:pt x="52831" y="25220"/>
                  </a:lnTo>
                  <a:lnTo>
                    <a:pt x="53013" y="25092"/>
                  </a:lnTo>
                  <a:lnTo>
                    <a:pt x="53191" y="24953"/>
                  </a:lnTo>
                  <a:lnTo>
                    <a:pt x="53365" y="24793"/>
                  </a:lnTo>
                  <a:lnTo>
                    <a:pt x="53538" y="24622"/>
                  </a:lnTo>
                  <a:lnTo>
                    <a:pt x="53702" y="24440"/>
                  </a:lnTo>
                  <a:lnTo>
                    <a:pt x="53867" y="24237"/>
                  </a:lnTo>
                  <a:lnTo>
                    <a:pt x="54026" y="24023"/>
                  </a:lnTo>
                  <a:lnTo>
                    <a:pt x="54181" y="23798"/>
                  </a:lnTo>
                  <a:lnTo>
                    <a:pt x="54332" y="23552"/>
                  </a:lnTo>
                  <a:lnTo>
                    <a:pt x="54482" y="23307"/>
                  </a:lnTo>
                  <a:lnTo>
                    <a:pt x="54624" y="23039"/>
                  </a:lnTo>
                  <a:lnTo>
                    <a:pt x="54765" y="22761"/>
                  </a:lnTo>
                  <a:lnTo>
                    <a:pt x="54902" y="22473"/>
                  </a:lnTo>
                  <a:lnTo>
                    <a:pt x="55034" y="22173"/>
                  </a:lnTo>
                  <a:lnTo>
                    <a:pt x="55199" y="22462"/>
                  </a:lnTo>
                  <a:lnTo>
                    <a:pt x="55363" y="22740"/>
                  </a:lnTo>
                  <a:lnTo>
                    <a:pt x="55523" y="23039"/>
                  </a:lnTo>
                  <a:lnTo>
                    <a:pt x="55678" y="23339"/>
                  </a:lnTo>
                  <a:lnTo>
                    <a:pt x="55833" y="23638"/>
                  </a:lnTo>
                  <a:lnTo>
                    <a:pt x="55988" y="23948"/>
                  </a:lnTo>
                  <a:lnTo>
                    <a:pt x="56134" y="24269"/>
                  </a:lnTo>
                  <a:lnTo>
                    <a:pt x="56280" y="24589"/>
                  </a:lnTo>
                  <a:lnTo>
                    <a:pt x="56426" y="24910"/>
                  </a:lnTo>
                  <a:lnTo>
                    <a:pt x="56567" y="25242"/>
                  </a:lnTo>
                  <a:lnTo>
                    <a:pt x="56704" y="25584"/>
                  </a:lnTo>
                  <a:lnTo>
                    <a:pt x="56836" y="25926"/>
                  </a:lnTo>
                  <a:lnTo>
                    <a:pt x="56969" y="26268"/>
                  </a:lnTo>
                  <a:lnTo>
                    <a:pt x="57101" y="26621"/>
                  </a:lnTo>
                  <a:lnTo>
                    <a:pt x="57224" y="26984"/>
                  </a:lnTo>
                  <a:lnTo>
                    <a:pt x="57347" y="27348"/>
                  </a:lnTo>
                  <a:lnTo>
                    <a:pt x="57466" y="27711"/>
                  </a:lnTo>
                  <a:lnTo>
                    <a:pt x="57584" y="28085"/>
                  </a:lnTo>
                  <a:lnTo>
                    <a:pt x="57699" y="28460"/>
                  </a:lnTo>
                  <a:lnTo>
                    <a:pt x="57808" y="28844"/>
                  </a:lnTo>
                  <a:lnTo>
                    <a:pt x="57913" y="29229"/>
                  </a:lnTo>
                  <a:lnTo>
                    <a:pt x="58018" y="29614"/>
                  </a:lnTo>
                  <a:lnTo>
                    <a:pt x="58118" y="30010"/>
                  </a:lnTo>
                  <a:lnTo>
                    <a:pt x="58214" y="30405"/>
                  </a:lnTo>
                  <a:lnTo>
                    <a:pt x="58310" y="30812"/>
                  </a:lnTo>
                  <a:lnTo>
                    <a:pt x="58397" y="31218"/>
                  </a:lnTo>
                  <a:lnTo>
                    <a:pt x="58483" y="31635"/>
                  </a:lnTo>
                  <a:lnTo>
                    <a:pt x="58570" y="32052"/>
                  </a:lnTo>
                  <a:lnTo>
                    <a:pt x="58647" y="32469"/>
                  </a:lnTo>
                  <a:lnTo>
                    <a:pt x="58725" y="32896"/>
                  </a:lnTo>
                  <a:lnTo>
                    <a:pt x="58798" y="33324"/>
                  </a:lnTo>
                  <a:lnTo>
                    <a:pt x="58866" y="33751"/>
                  </a:lnTo>
                  <a:lnTo>
                    <a:pt x="58930" y="34190"/>
                  </a:lnTo>
                  <a:lnTo>
                    <a:pt x="58990" y="34628"/>
                  </a:lnTo>
                  <a:lnTo>
                    <a:pt x="59049" y="35077"/>
                  </a:lnTo>
                  <a:lnTo>
                    <a:pt x="59104" y="35515"/>
                  </a:lnTo>
                  <a:lnTo>
                    <a:pt x="59154" y="35975"/>
                  </a:lnTo>
                  <a:lnTo>
                    <a:pt x="59199" y="36424"/>
                  </a:lnTo>
                  <a:lnTo>
                    <a:pt x="59240" y="36884"/>
                  </a:lnTo>
                  <a:lnTo>
                    <a:pt x="59277" y="37344"/>
                  </a:lnTo>
                  <a:lnTo>
                    <a:pt x="59313" y="37814"/>
                  </a:lnTo>
                  <a:lnTo>
                    <a:pt x="59345" y="38274"/>
                  </a:lnTo>
                  <a:lnTo>
                    <a:pt x="59368" y="38744"/>
                  </a:lnTo>
                  <a:lnTo>
                    <a:pt x="59391" y="39225"/>
                  </a:lnTo>
                  <a:lnTo>
                    <a:pt x="59409" y="39696"/>
                  </a:lnTo>
                  <a:lnTo>
                    <a:pt x="59423" y="40177"/>
                  </a:lnTo>
                  <a:lnTo>
                    <a:pt x="59432" y="40658"/>
                  </a:lnTo>
                  <a:lnTo>
                    <a:pt x="59441" y="41149"/>
                  </a:lnTo>
                  <a:lnTo>
                    <a:pt x="59441" y="41641"/>
                  </a:lnTo>
                  <a:lnTo>
                    <a:pt x="59437" y="42133"/>
                  </a:lnTo>
                  <a:lnTo>
                    <a:pt x="59432" y="42625"/>
                  </a:lnTo>
                  <a:lnTo>
                    <a:pt x="59418" y="43117"/>
                  </a:lnTo>
                  <a:lnTo>
                    <a:pt x="59405" y="43619"/>
                  </a:lnTo>
                  <a:lnTo>
                    <a:pt x="59382" y="44122"/>
                  </a:lnTo>
                  <a:lnTo>
                    <a:pt x="59359" y="44624"/>
                  </a:lnTo>
                  <a:lnTo>
                    <a:pt x="59327" y="45137"/>
                  </a:lnTo>
                  <a:lnTo>
                    <a:pt x="59295" y="45640"/>
                  </a:lnTo>
                  <a:lnTo>
                    <a:pt x="59254" y="46153"/>
                  </a:lnTo>
                  <a:lnTo>
                    <a:pt x="59213" y="46666"/>
                  </a:lnTo>
                  <a:lnTo>
                    <a:pt x="59167" y="47179"/>
                  </a:lnTo>
                  <a:lnTo>
                    <a:pt x="59113" y="47703"/>
                  </a:lnTo>
                  <a:lnTo>
                    <a:pt x="59058" y="48216"/>
                  </a:lnTo>
                  <a:lnTo>
                    <a:pt x="58994" y="48740"/>
                  </a:lnTo>
                  <a:lnTo>
                    <a:pt x="58926" y="49264"/>
                  </a:lnTo>
                  <a:lnTo>
                    <a:pt x="58921" y="49371"/>
                  </a:lnTo>
                  <a:lnTo>
                    <a:pt x="58917" y="49456"/>
                  </a:lnTo>
                  <a:lnTo>
                    <a:pt x="58223" y="49392"/>
                  </a:lnTo>
                  <a:lnTo>
                    <a:pt x="57525" y="49307"/>
                  </a:lnTo>
                  <a:lnTo>
                    <a:pt x="56125" y="49125"/>
                  </a:lnTo>
                  <a:lnTo>
                    <a:pt x="54715" y="48932"/>
                  </a:lnTo>
                  <a:lnTo>
                    <a:pt x="53292" y="48719"/>
                  </a:lnTo>
                  <a:lnTo>
                    <a:pt x="51868" y="48505"/>
                  </a:lnTo>
                  <a:lnTo>
                    <a:pt x="50436" y="48302"/>
                  </a:lnTo>
                  <a:lnTo>
                    <a:pt x="49004" y="48120"/>
                  </a:lnTo>
                  <a:lnTo>
                    <a:pt x="48287" y="48034"/>
                  </a:lnTo>
                  <a:lnTo>
                    <a:pt x="47571" y="47949"/>
                  </a:lnTo>
                  <a:lnTo>
                    <a:pt x="46850" y="47885"/>
                  </a:lnTo>
                  <a:lnTo>
                    <a:pt x="46134" y="47821"/>
                  </a:lnTo>
                  <a:lnTo>
                    <a:pt x="45418" y="47767"/>
                  </a:lnTo>
                  <a:lnTo>
                    <a:pt x="44702" y="47735"/>
                  </a:lnTo>
                  <a:lnTo>
                    <a:pt x="43990" y="47703"/>
                  </a:lnTo>
                  <a:lnTo>
                    <a:pt x="43274" y="47692"/>
                  </a:lnTo>
                  <a:lnTo>
                    <a:pt x="42562" y="47692"/>
                  </a:lnTo>
                  <a:lnTo>
                    <a:pt x="41851" y="47714"/>
                  </a:lnTo>
                  <a:lnTo>
                    <a:pt x="41144" y="47746"/>
                  </a:lnTo>
                  <a:lnTo>
                    <a:pt x="40436" y="47788"/>
                  </a:lnTo>
                  <a:lnTo>
                    <a:pt x="39734" y="47863"/>
                  </a:lnTo>
                  <a:lnTo>
                    <a:pt x="39031" y="47960"/>
                  </a:lnTo>
                  <a:lnTo>
                    <a:pt x="38329" y="48066"/>
                  </a:lnTo>
                  <a:lnTo>
                    <a:pt x="37631" y="48195"/>
                  </a:lnTo>
                  <a:lnTo>
                    <a:pt x="36937" y="48355"/>
                  </a:lnTo>
                  <a:lnTo>
                    <a:pt x="36249" y="48537"/>
                  </a:lnTo>
                  <a:lnTo>
                    <a:pt x="35906" y="48644"/>
                  </a:lnTo>
                  <a:lnTo>
                    <a:pt x="35573" y="48772"/>
                  </a:lnTo>
                  <a:lnTo>
                    <a:pt x="35245" y="48922"/>
                  </a:lnTo>
                  <a:lnTo>
                    <a:pt x="34926" y="49093"/>
                  </a:lnTo>
                  <a:lnTo>
                    <a:pt x="34771" y="49178"/>
                  </a:lnTo>
                  <a:lnTo>
                    <a:pt x="34615" y="49285"/>
                  </a:lnTo>
                  <a:lnTo>
                    <a:pt x="34460" y="49381"/>
                  </a:lnTo>
                  <a:lnTo>
                    <a:pt x="34310" y="49499"/>
                  </a:lnTo>
                  <a:lnTo>
                    <a:pt x="34159" y="49606"/>
                  </a:lnTo>
                  <a:lnTo>
                    <a:pt x="34013" y="49734"/>
                  </a:lnTo>
                  <a:lnTo>
                    <a:pt x="33867" y="49862"/>
                  </a:lnTo>
                  <a:lnTo>
                    <a:pt x="33721" y="49991"/>
                  </a:lnTo>
                  <a:lnTo>
                    <a:pt x="33580" y="50130"/>
                  </a:lnTo>
                  <a:lnTo>
                    <a:pt x="33439" y="50279"/>
                  </a:lnTo>
                  <a:lnTo>
                    <a:pt x="33302" y="50429"/>
                  </a:lnTo>
                  <a:lnTo>
                    <a:pt x="33165" y="50579"/>
                  </a:lnTo>
                  <a:lnTo>
                    <a:pt x="33033" y="50750"/>
                  </a:lnTo>
                  <a:lnTo>
                    <a:pt x="32896" y="50910"/>
                  </a:lnTo>
                  <a:lnTo>
                    <a:pt x="32768" y="51092"/>
                  </a:lnTo>
                  <a:lnTo>
                    <a:pt x="32636" y="51274"/>
                  </a:lnTo>
                  <a:lnTo>
                    <a:pt x="32512" y="51455"/>
                  </a:lnTo>
                  <a:lnTo>
                    <a:pt x="32385" y="51648"/>
                  </a:lnTo>
                  <a:lnTo>
                    <a:pt x="32262" y="51851"/>
                  </a:lnTo>
                  <a:lnTo>
                    <a:pt x="32143" y="52054"/>
                  </a:lnTo>
                  <a:lnTo>
                    <a:pt x="32020" y="52268"/>
                  </a:lnTo>
                  <a:lnTo>
                    <a:pt x="31906" y="52482"/>
                  </a:lnTo>
                  <a:lnTo>
                    <a:pt x="31787" y="52706"/>
                  </a:lnTo>
                  <a:lnTo>
                    <a:pt x="31673" y="52941"/>
                  </a:lnTo>
                  <a:lnTo>
                    <a:pt x="31564" y="53177"/>
                  </a:lnTo>
                  <a:lnTo>
                    <a:pt x="31454" y="53423"/>
                  </a:lnTo>
                  <a:lnTo>
                    <a:pt x="31345" y="53668"/>
                  </a:lnTo>
                  <a:lnTo>
                    <a:pt x="31240" y="53925"/>
                  </a:lnTo>
                  <a:lnTo>
                    <a:pt x="31135" y="54192"/>
                  </a:lnTo>
                  <a:lnTo>
                    <a:pt x="31034" y="54460"/>
                  </a:lnTo>
                  <a:lnTo>
                    <a:pt x="30934" y="54737"/>
                  </a:lnTo>
                  <a:lnTo>
                    <a:pt x="30838" y="55015"/>
                  </a:lnTo>
                  <a:lnTo>
                    <a:pt x="30742" y="55304"/>
                  </a:lnTo>
                  <a:lnTo>
                    <a:pt x="30647" y="55603"/>
                  </a:lnTo>
                  <a:lnTo>
                    <a:pt x="30555" y="55903"/>
                  </a:lnTo>
                  <a:lnTo>
                    <a:pt x="30464" y="56213"/>
                  </a:lnTo>
                  <a:lnTo>
                    <a:pt x="30377" y="56534"/>
                  </a:lnTo>
                  <a:lnTo>
                    <a:pt x="30291" y="56854"/>
                  </a:lnTo>
                  <a:lnTo>
                    <a:pt x="30209" y="57186"/>
                  </a:lnTo>
                  <a:lnTo>
                    <a:pt x="30127" y="57528"/>
                  </a:lnTo>
                  <a:lnTo>
                    <a:pt x="30044" y="57870"/>
                  </a:lnTo>
                  <a:lnTo>
                    <a:pt x="29967" y="58223"/>
                  </a:lnTo>
                  <a:lnTo>
                    <a:pt x="29894" y="58586"/>
                  </a:lnTo>
                  <a:lnTo>
                    <a:pt x="29816" y="58950"/>
                  </a:lnTo>
                  <a:lnTo>
                    <a:pt x="29748" y="59324"/>
                  </a:lnTo>
                  <a:lnTo>
                    <a:pt x="29675" y="59709"/>
                  </a:lnTo>
                  <a:lnTo>
                    <a:pt x="29611" y="60094"/>
                  </a:lnTo>
                  <a:lnTo>
                    <a:pt x="29543" y="60489"/>
                  </a:lnTo>
                  <a:lnTo>
                    <a:pt x="29479" y="60895"/>
                  </a:lnTo>
                  <a:lnTo>
                    <a:pt x="29420" y="61302"/>
                  </a:lnTo>
                  <a:lnTo>
                    <a:pt x="29360" y="61719"/>
                  </a:lnTo>
                  <a:lnTo>
                    <a:pt x="29301" y="62146"/>
                  </a:lnTo>
                  <a:lnTo>
                    <a:pt x="29246" y="62585"/>
                  </a:lnTo>
                  <a:lnTo>
                    <a:pt x="29196" y="63023"/>
                  </a:lnTo>
                  <a:lnTo>
                    <a:pt x="29141" y="63472"/>
                  </a:lnTo>
                  <a:lnTo>
                    <a:pt x="29096" y="63932"/>
                  </a:lnTo>
                  <a:lnTo>
                    <a:pt x="29009" y="64765"/>
                  </a:lnTo>
                  <a:lnTo>
                    <a:pt x="28936" y="65621"/>
                  </a:lnTo>
                  <a:lnTo>
                    <a:pt x="28863" y="66465"/>
                  </a:lnTo>
                  <a:lnTo>
                    <a:pt x="28795" y="67321"/>
                  </a:lnTo>
                  <a:lnTo>
                    <a:pt x="28566" y="67278"/>
                  </a:lnTo>
                  <a:lnTo>
                    <a:pt x="28338" y="67246"/>
                  </a:lnTo>
                  <a:lnTo>
                    <a:pt x="28115" y="67224"/>
                  </a:lnTo>
                  <a:lnTo>
                    <a:pt x="27891" y="67235"/>
                  </a:lnTo>
                  <a:lnTo>
                    <a:pt x="27677" y="67256"/>
                  </a:lnTo>
                  <a:lnTo>
                    <a:pt x="27462" y="67299"/>
                  </a:lnTo>
                  <a:lnTo>
                    <a:pt x="27253" y="67363"/>
                  </a:lnTo>
                  <a:lnTo>
                    <a:pt x="27047" y="67438"/>
                  </a:lnTo>
                  <a:lnTo>
                    <a:pt x="26842" y="67534"/>
                  </a:lnTo>
                  <a:lnTo>
                    <a:pt x="26641" y="67652"/>
                  </a:lnTo>
                  <a:lnTo>
                    <a:pt x="26445" y="67780"/>
                  </a:lnTo>
                  <a:lnTo>
                    <a:pt x="26254" y="67919"/>
                  </a:lnTo>
                  <a:lnTo>
                    <a:pt x="26062" y="68080"/>
                  </a:lnTo>
                  <a:lnTo>
                    <a:pt x="25879" y="68261"/>
                  </a:lnTo>
                  <a:lnTo>
                    <a:pt x="25697" y="68454"/>
                  </a:lnTo>
                  <a:lnTo>
                    <a:pt x="25519" y="68668"/>
                  </a:lnTo>
                  <a:lnTo>
                    <a:pt x="25341" y="68892"/>
                  </a:lnTo>
                  <a:lnTo>
                    <a:pt x="25172" y="69127"/>
                  </a:lnTo>
                  <a:lnTo>
                    <a:pt x="25004" y="69373"/>
                  </a:lnTo>
                  <a:lnTo>
                    <a:pt x="24839" y="69640"/>
                  </a:lnTo>
                  <a:lnTo>
                    <a:pt x="24675" y="69918"/>
                  </a:lnTo>
                  <a:lnTo>
                    <a:pt x="24520" y="70218"/>
                  </a:lnTo>
                  <a:lnTo>
                    <a:pt x="24365" y="70517"/>
                  </a:lnTo>
                  <a:lnTo>
                    <a:pt x="24214" y="70838"/>
                  </a:lnTo>
                  <a:lnTo>
                    <a:pt x="24068" y="71169"/>
                  </a:lnTo>
                  <a:lnTo>
                    <a:pt x="23922" y="71511"/>
                  </a:lnTo>
                  <a:lnTo>
                    <a:pt x="23786" y="71864"/>
                  </a:lnTo>
                  <a:lnTo>
                    <a:pt x="23649" y="72238"/>
                  </a:lnTo>
                  <a:lnTo>
                    <a:pt x="23516" y="72612"/>
                  </a:lnTo>
                  <a:lnTo>
                    <a:pt x="23389" y="72997"/>
                  </a:lnTo>
                  <a:lnTo>
                    <a:pt x="23261" y="73404"/>
                  </a:lnTo>
                  <a:lnTo>
                    <a:pt x="23138" y="73810"/>
                  </a:lnTo>
                  <a:lnTo>
                    <a:pt x="23019" y="74227"/>
                  </a:lnTo>
                  <a:lnTo>
                    <a:pt x="22905" y="74654"/>
                  </a:lnTo>
                  <a:lnTo>
                    <a:pt x="22796" y="75093"/>
                  </a:lnTo>
                  <a:lnTo>
                    <a:pt x="22691" y="75542"/>
                  </a:lnTo>
                  <a:lnTo>
                    <a:pt x="22586" y="75991"/>
                  </a:lnTo>
                  <a:lnTo>
                    <a:pt x="22485" y="76461"/>
                  </a:lnTo>
                  <a:lnTo>
                    <a:pt x="22390" y="76932"/>
                  </a:lnTo>
                  <a:lnTo>
                    <a:pt x="22294" y="77402"/>
                  </a:lnTo>
                  <a:lnTo>
                    <a:pt x="22207" y="77894"/>
                  </a:lnTo>
                  <a:lnTo>
                    <a:pt x="22121" y="78385"/>
                  </a:lnTo>
                  <a:lnTo>
                    <a:pt x="22038" y="78888"/>
                  </a:lnTo>
                  <a:lnTo>
                    <a:pt x="21961" y="79390"/>
                  </a:lnTo>
                  <a:lnTo>
                    <a:pt x="21888" y="79904"/>
                  </a:lnTo>
                  <a:lnTo>
                    <a:pt x="21815" y="80427"/>
                  </a:lnTo>
                  <a:lnTo>
                    <a:pt x="21746" y="80951"/>
                  </a:lnTo>
                  <a:lnTo>
                    <a:pt x="21687" y="81475"/>
                  </a:lnTo>
                  <a:lnTo>
                    <a:pt x="21623" y="82010"/>
                  </a:lnTo>
                  <a:lnTo>
                    <a:pt x="21569" y="82544"/>
                  </a:lnTo>
                  <a:lnTo>
                    <a:pt x="21518" y="83089"/>
                  </a:lnTo>
                  <a:lnTo>
                    <a:pt x="21468" y="83635"/>
                  </a:lnTo>
                  <a:lnTo>
                    <a:pt x="21423" y="84191"/>
                  </a:lnTo>
                  <a:lnTo>
                    <a:pt x="21381" y="84736"/>
                  </a:lnTo>
                  <a:lnTo>
                    <a:pt x="21345" y="85292"/>
                  </a:lnTo>
                  <a:lnTo>
                    <a:pt x="21308" y="85858"/>
                  </a:lnTo>
                  <a:lnTo>
                    <a:pt x="21281" y="86414"/>
                  </a:lnTo>
                  <a:lnTo>
                    <a:pt x="21254" y="86981"/>
                  </a:lnTo>
                  <a:lnTo>
                    <a:pt x="21231" y="87547"/>
                  </a:lnTo>
                  <a:lnTo>
                    <a:pt x="21213" y="88114"/>
                  </a:lnTo>
                  <a:lnTo>
                    <a:pt x="21199" y="88681"/>
                  </a:lnTo>
                  <a:lnTo>
                    <a:pt x="21185" y="89247"/>
                  </a:lnTo>
                  <a:lnTo>
                    <a:pt x="21181" y="89814"/>
                  </a:lnTo>
                  <a:lnTo>
                    <a:pt x="21176" y="90381"/>
                  </a:lnTo>
                  <a:lnTo>
                    <a:pt x="21176" y="90958"/>
                  </a:lnTo>
                  <a:lnTo>
                    <a:pt x="21181" y="91524"/>
                  </a:lnTo>
                  <a:lnTo>
                    <a:pt x="21185" y="92091"/>
                  </a:lnTo>
                  <a:lnTo>
                    <a:pt x="21199" y="92658"/>
                  </a:lnTo>
                  <a:lnTo>
                    <a:pt x="21213" y="93224"/>
                  </a:lnTo>
                  <a:lnTo>
                    <a:pt x="21231" y="93780"/>
                  </a:lnTo>
                  <a:lnTo>
                    <a:pt x="21254" y="94347"/>
                  </a:lnTo>
                  <a:lnTo>
                    <a:pt x="21281" y="94903"/>
                  </a:lnTo>
                  <a:lnTo>
                    <a:pt x="21313" y="95459"/>
                  </a:lnTo>
                  <a:lnTo>
                    <a:pt x="21345" y="96015"/>
                  </a:lnTo>
                  <a:lnTo>
                    <a:pt x="21381" y="96560"/>
                  </a:lnTo>
                  <a:lnTo>
                    <a:pt x="21427" y="97116"/>
                  </a:lnTo>
                  <a:lnTo>
                    <a:pt x="21473" y="97650"/>
                  </a:lnTo>
                  <a:lnTo>
                    <a:pt x="21523" y="98196"/>
                  </a:lnTo>
                  <a:lnTo>
                    <a:pt x="21573" y="98730"/>
                  </a:lnTo>
                  <a:lnTo>
                    <a:pt x="21632" y="99254"/>
                  </a:lnTo>
                  <a:lnTo>
                    <a:pt x="21692" y="99778"/>
                  </a:lnTo>
                  <a:lnTo>
                    <a:pt x="21756" y="100291"/>
                  </a:lnTo>
                  <a:lnTo>
                    <a:pt x="21824" y="100804"/>
                  </a:lnTo>
                  <a:lnTo>
                    <a:pt x="21897" y="101317"/>
                  </a:lnTo>
                  <a:lnTo>
                    <a:pt x="21975" y="101820"/>
                  </a:lnTo>
                  <a:lnTo>
                    <a:pt x="22057" y="102311"/>
                  </a:lnTo>
                  <a:lnTo>
                    <a:pt x="22139" y="102793"/>
                  </a:lnTo>
                  <a:lnTo>
                    <a:pt x="22230" y="103274"/>
                  </a:lnTo>
                  <a:lnTo>
                    <a:pt x="22321" y="103744"/>
                  </a:lnTo>
                  <a:lnTo>
                    <a:pt x="22417" y="104204"/>
                  </a:lnTo>
                  <a:lnTo>
                    <a:pt x="22517" y="104663"/>
                  </a:lnTo>
                  <a:lnTo>
                    <a:pt x="22622" y="105112"/>
                  </a:lnTo>
                  <a:lnTo>
                    <a:pt x="22727" y="105540"/>
                  </a:lnTo>
                  <a:lnTo>
                    <a:pt x="22841" y="105968"/>
                  </a:lnTo>
                  <a:lnTo>
                    <a:pt x="22955" y="106395"/>
                  </a:lnTo>
                  <a:lnTo>
                    <a:pt x="23074" y="106802"/>
                  </a:lnTo>
                  <a:lnTo>
                    <a:pt x="23197" y="107197"/>
                  </a:lnTo>
                  <a:lnTo>
                    <a:pt x="23325" y="107582"/>
                  </a:lnTo>
                  <a:lnTo>
                    <a:pt x="23457" y="107967"/>
                  </a:lnTo>
                  <a:lnTo>
                    <a:pt x="23594" y="108330"/>
                  </a:lnTo>
                  <a:lnTo>
                    <a:pt x="23731" y="108683"/>
                  </a:lnTo>
                  <a:lnTo>
                    <a:pt x="23877" y="109025"/>
                  </a:lnTo>
                  <a:lnTo>
                    <a:pt x="24023" y="109357"/>
                  </a:lnTo>
                  <a:lnTo>
                    <a:pt x="24173" y="109677"/>
                  </a:lnTo>
                  <a:lnTo>
                    <a:pt x="24328" y="109977"/>
                  </a:lnTo>
                  <a:lnTo>
                    <a:pt x="24488" y="110276"/>
                  </a:lnTo>
                  <a:lnTo>
                    <a:pt x="24652" y="110554"/>
                  </a:lnTo>
                  <a:lnTo>
                    <a:pt x="24821" y="110821"/>
                  </a:lnTo>
                  <a:lnTo>
                    <a:pt x="24990" y="111067"/>
                  </a:lnTo>
                  <a:lnTo>
                    <a:pt x="25168" y="111313"/>
                  </a:lnTo>
                  <a:lnTo>
                    <a:pt x="25346" y="111527"/>
                  </a:lnTo>
                  <a:lnTo>
                    <a:pt x="25528" y="111741"/>
                  </a:lnTo>
                  <a:lnTo>
                    <a:pt x="25715" y="111933"/>
                  </a:lnTo>
                  <a:lnTo>
                    <a:pt x="25907" y="112104"/>
                  </a:lnTo>
                  <a:lnTo>
                    <a:pt x="26103" y="112275"/>
                  </a:lnTo>
                  <a:lnTo>
                    <a:pt x="26304" y="112414"/>
                  </a:lnTo>
                  <a:lnTo>
                    <a:pt x="26504" y="112543"/>
                  </a:lnTo>
                  <a:lnTo>
                    <a:pt x="26714" y="112660"/>
                  </a:lnTo>
                  <a:lnTo>
                    <a:pt x="26924" y="112756"/>
                  </a:lnTo>
                  <a:lnTo>
                    <a:pt x="27139" y="112831"/>
                  </a:lnTo>
                  <a:lnTo>
                    <a:pt x="27362" y="112895"/>
                  </a:lnTo>
                  <a:lnTo>
                    <a:pt x="27586" y="112938"/>
                  </a:lnTo>
                  <a:lnTo>
                    <a:pt x="27814" y="112959"/>
                  </a:lnTo>
                  <a:lnTo>
                    <a:pt x="28042" y="112959"/>
                  </a:lnTo>
                  <a:lnTo>
                    <a:pt x="28279" y="112949"/>
                  </a:lnTo>
                  <a:lnTo>
                    <a:pt x="28521" y="112917"/>
                  </a:lnTo>
                  <a:lnTo>
                    <a:pt x="28763" y="112863"/>
                  </a:lnTo>
                  <a:lnTo>
                    <a:pt x="29013" y="112788"/>
                  </a:lnTo>
                  <a:lnTo>
                    <a:pt x="29004" y="114670"/>
                  </a:lnTo>
                  <a:lnTo>
                    <a:pt x="28995" y="116552"/>
                  </a:lnTo>
                  <a:lnTo>
                    <a:pt x="28982" y="118433"/>
                  </a:lnTo>
                  <a:lnTo>
                    <a:pt x="28959" y="120315"/>
                  </a:lnTo>
                  <a:lnTo>
                    <a:pt x="28936" y="122196"/>
                  </a:lnTo>
                  <a:lnTo>
                    <a:pt x="28909" y="124067"/>
                  </a:lnTo>
                  <a:lnTo>
                    <a:pt x="28881" y="125949"/>
                  </a:lnTo>
                  <a:lnTo>
                    <a:pt x="28845" y="127830"/>
                  </a:lnTo>
                  <a:lnTo>
                    <a:pt x="28808" y="129701"/>
                  </a:lnTo>
                  <a:lnTo>
                    <a:pt x="28763" y="131583"/>
                  </a:lnTo>
                  <a:lnTo>
                    <a:pt x="28717" y="133454"/>
                  </a:lnTo>
                  <a:lnTo>
                    <a:pt x="28667" y="135325"/>
                  </a:lnTo>
                  <a:lnTo>
                    <a:pt x="28612" y="137195"/>
                  </a:lnTo>
                  <a:lnTo>
                    <a:pt x="28553" y="139077"/>
                  </a:lnTo>
                  <a:lnTo>
                    <a:pt x="28493" y="140948"/>
                  </a:lnTo>
                  <a:lnTo>
                    <a:pt x="28425" y="142819"/>
                  </a:lnTo>
                  <a:lnTo>
                    <a:pt x="28357" y="144679"/>
                  </a:lnTo>
                  <a:lnTo>
                    <a:pt x="28284" y="146550"/>
                  </a:lnTo>
                  <a:lnTo>
                    <a:pt x="28206" y="148421"/>
                  </a:lnTo>
                  <a:lnTo>
                    <a:pt x="28128" y="150292"/>
                  </a:lnTo>
                  <a:lnTo>
                    <a:pt x="28042" y="152152"/>
                  </a:lnTo>
                  <a:lnTo>
                    <a:pt x="27955" y="154012"/>
                  </a:lnTo>
                  <a:lnTo>
                    <a:pt x="27864" y="155883"/>
                  </a:lnTo>
                  <a:lnTo>
                    <a:pt x="27768" y="157743"/>
                  </a:lnTo>
                  <a:lnTo>
                    <a:pt x="27668" y="159603"/>
                  </a:lnTo>
                  <a:lnTo>
                    <a:pt x="27563" y="161464"/>
                  </a:lnTo>
                  <a:lnTo>
                    <a:pt x="27458" y="163324"/>
                  </a:lnTo>
                  <a:lnTo>
                    <a:pt x="27348" y="165184"/>
                  </a:lnTo>
                  <a:lnTo>
                    <a:pt x="27234" y="167033"/>
                  </a:lnTo>
                  <a:lnTo>
                    <a:pt x="27116" y="168894"/>
                  </a:lnTo>
                  <a:lnTo>
                    <a:pt x="26997" y="170743"/>
                  </a:lnTo>
                  <a:lnTo>
                    <a:pt x="26874" y="172603"/>
                  </a:lnTo>
                  <a:lnTo>
                    <a:pt x="26860" y="172796"/>
                  </a:lnTo>
                  <a:lnTo>
                    <a:pt x="26860" y="172978"/>
                  </a:lnTo>
                  <a:lnTo>
                    <a:pt x="26860" y="173159"/>
                  </a:lnTo>
                  <a:lnTo>
                    <a:pt x="26865" y="173330"/>
                  </a:lnTo>
                  <a:lnTo>
                    <a:pt x="26879" y="173501"/>
                  </a:lnTo>
                  <a:lnTo>
                    <a:pt x="26892" y="173662"/>
                  </a:lnTo>
                  <a:lnTo>
                    <a:pt x="26910" y="173811"/>
                  </a:lnTo>
                  <a:lnTo>
                    <a:pt x="26938" y="173961"/>
                  </a:lnTo>
                  <a:lnTo>
                    <a:pt x="26965" y="174111"/>
                  </a:lnTo>
                  <a:lnTo>
                    <a:pt x="26997" y="174239"/>
                  </a:lnTo>
                  <a:lnTo>
                    <a:pt x="27029" y="174367"/>
                  </a:lnTo>
                  <a:lnTo>
                    <a:pt x="27070" y="174496"/>
                  </a:lnTo>
                  <a:lnTo>
                    <a:pt x="27107" y="174603"/>
                  </a:lnTo>
                  <a:lnTo>
                    <a:pt x="27152" y="174709"/>
                  </a:lnTo>
                  <a:lnTo>
                    <a:pt x="27198" y="174806"/>
                  </a:lnTo>
                  <a:lnTo>
                    <a:pt x="27248" y="174902"/>
                  </a:lnTo>
                  <a:lnTo>
                    <a:pt x="27294" y="174977"/>
                  </a:lnTo>
                  <a:lnTo>
                    <a:pt x="27348" y="175052"/>
                  </a:lnTo>
                  <a:lnTo>
                    <a:pt x="27399" y="175116"/>
                  </a:lnTo>
                  <a:lnTo>
                    <a:pt x="27453" y="175180"/>
                  </a:lnTo>
                  <a:lnTo>
                    <a:pt x="27508" y="175223"/>
                  </a:lnTo>
                  <a:lnTo>
                    <a:pt x="27563" y="175265"/>
                  </a:lnTo>
                  <a:lnTo>
                    <a:pt x="27622" y="175287"/>
                  </a:lnTo>
                  <a:lnTo>
                    <a:pt x="27677" y="175308"/>
                  </a:lnTo>
                  <a:lnTo>
                    <a:pt x="27732" y="175319"/>
                  </a:lnTo>
                  <a:lnTo>
                    <a:pt x="27786" y="175319"/>
                  </a:lnTo>
                  <a:lnTo>
                    <a:pt x="27841" y="175308"/>
                  </a:lnTo>
                  <a:lnTo>
                    <a:pt x="27896" y="175287"/>
                  </a:lnTo>
                  <a:lnTo>
                    <a:pt x="27951" y="175255"/>
                  </a:lnTo>
                  <a:lnTo>
                    <a:pt x="28001" y="175212"/>
                  </a:lnTo>
                  <a:lnTo>
                    <a:pt x="28051" y="175169"/>
                  </a:lnTo>
                  <a:lnTo>
                    <a:pt x="28101" y="175105"/>
                  </a:lnTo>
                  <a:lnTo>
                    <a:pt x="28110" y="175287"/>
                  </a:lnTo>
                  <a:lnTo>
                    <a:pt x="28119" y="175468"/>
                  </a:lnTo>
                  <a:lnTo>
                    <a:pt x="28138" y="175650"/>
                  </a:lnTo>
                  <a:lnTo>
                    <a:pt x="28160" y="175832"/>
                  </a:lnTo>
                  <a:lnTo>
                    <a:pt x="28188" y="176003"/>
                  </a:lnTo>
                  <a:lnTo>
                    <a:pt x="28224" y="176174"/>
                  </a:lnTo>
                  <a:lnTo>
                    <a:pt x="28261" y="176334"/>
                  </a:lnTo>
                  <a:lnTo>
                    <a:pt x="28306" y="176484"/>
                  </a:lnTo>
                  <a:lnTo>
                    <a:pt x="28357" y="176612"/>
                  </a:lnTo>
                  <a:lnTo>
                    <a:pt x="28411" y="176741"/>
                  </a:lnTo>
                  <a:lnTo>
                    <a:pt x="28471" y="176858"/>
                  </a:lnTo>
                  <a:lnTo>
                    <a:pt x="28534" y="176954"/>
                  </a:lnTo>
                  <a:lnTo>
                    <a:pt x="28607" y="177029"/>
                  </a:lnTo>
                  <a:lnTo>
                    <a:pt x="28680" y="177093"/>
                  </a:lnTo>
                  <a:lnTo>
                    <a:pt x="28763" y="177136"/>
                  </a:lnTo>
                  <a:lnTo>
                    <a:pt x="28849" y="177168"/>
                  </a:lnTo>
                  <a:lnTo>
                    <a:pt x="33612" y="177906"/>
                  </a:lnTo>
                  <a:lnTo>
                    <a:pt x="36002" y="178269"/>
                  </a:lnTo>
                  <a:lnTo>
                    <a:pt x="38393" y="178622"/>
                  </a:lnTo>
                  <a:lnTo>
                    <a:pt x="40783" y="178975"/>
                  </a:lnTo>
                  <a:lnTo>
                    <a:pt x="43178" y="179317"/>
                  </a:lnTo>
                  <a:lnTo>
                    <a:pt x="45573" y="179638"/>
                  </a:lnTo>
                  <a:lnTo>
                    <a:pt x="47973" y="179959"/>
                  </a:lnTo>
                  <a:lnTo>
                    <a:pt x="47904" y="180921"/>
                  </a:lnTo>
                  <a:lnTo>
                    <a:pt x="47836" y="181883"/>
                  </a:lnTo>
                  <a:lnTo>
                    <a:pt x="47772" y="182845"/>
                  </a:lnTo>
                  <a:lnTo>
                    <a:pt x="47713" y="183807"/>
                  </a:lnTo>
                  <a:lnTo>
                    <a:pt x="47653" y="184780"/>
                  </a:lnTo>
                  <a:lnTo>
                    <a:pt x="47599" y="185742"/>
                  </a:lnTo>
                  <a:lnTo>
                    <a:pt x="47548" y="186715"/>
                  </a:lnTo>
                  <a:lnTo>
                    <a:pt x="47503" y="187688"/>
                  </a:lnTo>
                  <a:lnTo>
                    <a:pt x="47457" y="188650"/>
                  </a:lnTo>
                  <a:lnTo>
                    <a:pt x="47416" y="189623"/>
                  </a:lnTo>
                  <a:lnTo>
                    <a:pt x="47380" y="190596"/>
                  </a:lnTo>
                  <a:lnTo>
                    <a:pt x="47343" y="191569"/>
                  </a:lnTo>
                  <a:lnTo>
                    <a:pt x="47316" y="192552"/>
                  </a:lnTo>
                  <a:lnTo>
                    <a:pt x="47288" y="193525"/>
                  </a:lnTo>
                  <a:lnTo>
                    <a:pt x="47261" y="194498"/>
                  </a:lnTo>
                  <a:lnTo>
                    <a:pt x="47243" y="195471"/>
                  </a:lnTo>
                  <a:lnTo>
                    <a:pt x="47224" y="196454"/>
                  </a:lnTo>
                  <a:lnTo>
                    <a:pt x="47211" y="197427"/>
                  </a:lnTo>
                  <a:lnTo>
                    <a:pt x="47202" y="198400"/>
                  </a:lnTo>
                  <a:lnTo>
                    <a:pt x="47197" y="199384"/>
                  </a:lnTo>
                  <a:lnTo>
                    <a:pt x="47193" y="200357"/>
                  </a:lnTo>
                  <a:lnTo>
                    <a:pt x="47197" y="201340"/>
                  </a:lnTo>
                  <a:lnTo>
                    <a:pt x="47202" y="202313"/>
                  </a:lnTo>
                  <a:lnTo>
                    <a:pt x="47211" y="203297"/>
                  </a:lnTo>
                  <a:lnTo>
                    <a:pt x="47224" y="204269"/>
                  </a:lnTo>
                  <a:lnTo>
                    <a:pt x="47238" y="205242"/>
                  </a:lnTo>
                  <a:lnTo>
                    <a:pt x="47261" y="206226"/>
                  </a:lnTo>
                  <a:lnTo>
                    <a:pt x="47284" y="207199"/>
                  </a:lnTo>
                  <a:lnTo>
                    <a:pt x="47311" y="208172"/>
                  </a:lnTo>
                  <a:lnTo>
                    <a:pt x="47343" y="209155"/>
                  </a:lnTo>
                  <a:lnTo>
                    <a:pt x="47380" y="210128"/>
                  </a:lnTo>
                  <a:lnTo>
                    <a:pt x="47421" y="211101"/>
                  </a:lnTo>
                  <a:lnTo>
                    <a:pt x="41299" y="210299"/>
                  </a:lnTo>
                  <a:lnTo>
                    <a:pt x="41052" y="210267"/>
                  </a:lnTo>
                  <a:lnTo>
                    <a:pt x="40806" y="210224"/>
                  </a:lnTo>
                  <a:lnTo>
                    <a:pt x="40304" y="210117"/>
                  </a:lnTo>
                  <a:lnTo>
                    <a:pt x="39789" y="210000"/>
                  </a:lnTo>
                  <a:lnTo>
                    <a:pt x="39269" y="209861"/>
                  </a:lnTo>
                  <a:lnTo>
                    <a:pt x="38210" y="209561"/>
                  </a:lnTo>
                  <a:lnTo>
                    <a:pt x="37672" y="209422"/>
                  </a:lnTo>
                  <a:lnTo>
                    <a:pt x="37138" y="209294"/>
                  </a:lnTo>
                  <a:lnTo>
                    <a:pt x="36600" y="209187"/>
                  </a:lnTo>
                  <a:lnTo>
                    <a:pt x="36331" y="209134"/>
                  </a:lnTo>
                  <a:lnTo>
                    <a:pt x="36066" y="209102"/>
                  </a:lnTo>
                  <a:lnTo>
                    <a:pt x="35797" y="209070"/>
                  </a:lnTo>
                  <a:lnTo>
                    <a:pt x="35532" y="209048"/>
                  </a:lnTo>
                  <a:lnTo>
                    <a:pt x="35272" y="209038"/>
                  </a:lnTo>
                  <a:lnTo>
                    <a:pt x="35008" y="209038"/>
                  </a:lnTo>
                  <a:lnTo>
                    <a:pt x="34748" y="209048"/>
                  </a:lnTo>
                  <a:lnTo>
                    <a:pt x="34488" y="209070"/>
                  </a:lnTo>
                  <a:lnTo>
                    <a:pt x="34232" y="209112"/>
                  </a:lnTo>
                  <a:lnTo>
                    <a:pt x="33981" y="209155"/>
                  </a:lnTo>
                  <a:lnTo>
                    <a:pt x="33730" y="209230"/>
                  </a:lnTo>
                  <a:lnTo>
                    <a:pt x="33484" y="209305"/>
                  </a:lnTo>
                  <a:lnTo>
                    <a:pt x="33238" y="209401"/>
                  </a:lnTo>
                  <a:lnTo>
                    <a:pt x="32996" y="209519"/>
                  </a:lnTo>
                  <a:lnTo>
                    <a:pt x="32818" y="209626"/>
                  </a:lnTo>
                  <a:lnTo>
                    <a:pt x="32649" y="209732"/>
                  </a:lnTo>
                  <a:lnTo>
                    <a:pt x="32485" y="209850"/>
                  </a:lnTo>
                  <a:lnTo>
                    <a:pt x="32330" y="209978"/>
                  </a:lnTo>
                  <a:lnTo>
                    <a:pt x="32179" y="210128"/>
                  </a:lnTo>
                  <a:lnTo>
                    <a:pt x="32033" y="210278"/>
                  </a:lnTo>
                  <a:lnTo>
                    <a:pt x="31897" y="210438"/>
                  </a:lnTo>
                  <a:lnTo>
                    <a:pt x="31764" y="210609"/>
                  </a:lnTo>
                  <a:lnTo>
                    <a:pt x="31641" y="210801"/>
                  </a:lnTo>
                  <a:lnTo>
                    <a:pt x="31518" y="210994"/>
                  </a:lnTo>
                  <a:lnTo>
                    <a:pt x="31404" y="211208"/>
                  </a:lnTo>
                  <a:lnTo>
                    <a:pt x="31294" y="211422"/>
                  </a:lnTo>
                  <a:lnTo>
                    <a:pt x="31194" y="211657"/>
                  </a:lnTo>
                  <a:lnTo>
                    <a:pt x="31094" y="211892"/>
                  </a:lnTo>
                  <a:lnTo>
                    <a:pt x="30998" y="212149"/>
                  </a:lnTo>
                  <a:lnTo>
                    <a:pt x="30911" y="212416"/>
                  </a:lnTo>
                  <a:lnTo>
                    <a:pt x="30825" y="212683"/>
                  </a:lnTo>
                  <a:lnTo>
                    <a:pt x="30742" y="212972"/>
                  </a:lnTo>
                  <a:lnTo>
                    <a:pt x="30669" y="213271"/>
                  </a:lnTo>
                  <a:lnTo>
                    <a:pt x="30596" y="213581"/>
                  </a:lnTo>
                  <a:lnTo>
                    <a:pt x="30523" y="213902"/>
                  </a:lnTo>
                  <a:lnTo>
                    <a:pt x="30460" y="214233"/>
                  </a:lnTo>
                  <a:lnTo>
                    <a:pt x="30396" y="214575"/>
                  </a:lnTo>
                  <a:lnTo>
                    <a:pt x="30341" y="214939"/>
                  </a:lnTo>
                  <a:lnTo>
                    <a:pt x="30282" y="215302"/>
                  </a:lnTo>
                  <a:lnTo>
                    <a:pt x="30232" y="215687"/>
                  </a:lnTo>
                  <a:lnTo>
                    <a:pt x="30181" y="216072"/>
                  </a:lnTo>
                  <a:lnTo>
                    <a:pt x="30131" y="216478"/>
                  </a:lnTo>
                  <a:lnTo>
                    <a:pt x="30086" y="216895"/>
                  </a:lnTo>
                  <a:lnTo>
                    <a:pt x="30044" y="217323"/>
                  </a:lnTo>
                  <a:lnTo>
                    <a:pt x="29999" y="217761"/>
                  </a:lnTo>
                  <a:lnTo>
                    <a:pt x="29962" y="218210"/>
                  </a:lnTo>
                  <a:lnTo>
                    <a:pt x="29903" y="218905"/>
                  </a:lnTo>
                  <a:lnTo>
                    <a:pt x="29853" y="219600"/>
                  </a:lnTo>
                  <a:lnTo>
                    <a:pt x="29803" y="220295"/>
                  </a:lnTo>
                  <a:lnTo>
                    <a:pt x="29757" y="221000"/>
                  </a:lnTo>
                  <a:lnTo>
                    <a:pt x="29711" y="221706"/>
                  </a:lnTo>
                  <a:lnTo>
                    <a:pt x="29670" y="222412"/>
                  </a:lnTo>
                  <a:lnTo>
                    <a:pt x="29634" y="223128"/>
                  </a:lnTo>
                  <a:lnTo>
                    <a:pt x="29597" y="223844"/>
                  </a:lnTo>
                  <a:lnTo>
                    <a:pt x="29534" y="225287"/>
                  </a:lnTo>
                  <a:lnTo>
                    <a:pt x="29479" y="226741"/>
                  </a:lnTo>
                  <a:lnTo>
                    <a:pt x="29433" y="228217"/>
                  </a:lnTo>
                  <a:lnTo>
                    <a:pt x="29392" y="229692"/>
                  </a:lnTo>
                  <a:lnTo>
                    <a:pt x="29169" y="229949"/>
                  </a:lnTo>
                  <a:lnTo>
                    <a:pt x="28945" y="230184"/>
                  </a:lnTo>
                  <a:lnTo>
                    <a:pt x="28722" y="230419"/>
                  </a:lnTo>
                  <a:lnTo>
                    <a:pt x="28498" y="230644"/>
                  </a:lnTo>
                  <a:lnTo>
                    <a:pt x="28270" y="230857"/>
                  </a:lnTo>
                  <a:lnTo>
                    <a:pt x="28042" y="231050"/>
                  </a:lnTo>
                  <a:lnTo>
                    <a:pt x="27814" y="231242"/>
                  </a:lnTo>
                  <a:lnTo>
                    <a:pt x="27581" y="231424"/>
                  </a:lnTo>
                  <a:lnTo>
                    <a:pt x="27353" y="231595"/>
                  </a:lnTo>
                  <a:lnTo>
                    <a:pt x="27120" y="231755"/>
                  </a:lnTo>
                  <a:lnTo>
                    <a:pt x="26888" y="231905"/>
                  </a:lnTo>
                  <a:lnTo>
                    <a:pt x="26655" y="232044"/>
                  </a:lnTo>
                  <a:lnTo>
                    <a:pt x="26418" y="232172"/>
                  </a:lnTo>
                  <a:lnTo>
                    <a:pt x="26185" y="232290"/>
                  </a:lnTo>
                  <a:lnTo>
                    <a:pt x="25952" y="232397"/>
                  </a:lnTo>
                  <a:lnTo>
                    <a:pt x="25715" y="232493"/>
                  </a:lnTo>
                  <a:lnTo>
                    <a:pt x="25478" y="232579"/>
                  </a:lnTo>
                  <a:lnTo>
                    <a:pt x="25245" y="232664"/>
                  </a:lnTo>
                  <a:lnTo>
                    <a:pt x="25008" y="232728"/>
                  </a:lnTo>
                  <a:lnTo>
                    <a:pt x="24771" y="232782"/>
                  </a:lnTo>
                  <a:lnTo>
                    <a:pt x="24534" y="232824"/>
                  </a:lnTo>
                  <a:lnTo>
                    <a:pt x="24297" y="232857"/>
                  </a:lnTo>
                  <a:lnTo>
                    <a:pt x="24059" y="232878"/>
                  </a:lnTo>
                  <a:lnTo>
                    <a:pt x="23822" y="232889"/>
                  </a:lnTo>
                  <a:lnTo>
                    <a:pt x="23585" y="232889"/>
                  </a:lnTo>
                  <a:lnTo>
                    <a:pt x="23352" y="232878"/>
                  </a:lnTo>
                  <a:lnTo>
                    <a:pt x="23115" y="232857"/>
                  </a:lnTo>
                  <a:lnTo>
                    <a:pt x="22878" y="232824"/>
                  </a:lnTo>
                  <a:lnTo>
                    <a:pt x="22641" y="232782"/>
                  </a:lnTo>
                  <a:lnTo>
                    <a:pt x="22408" y="232728"/>
                  </a:lnTo>
                  <a:lnTo>
                    <a:pt x="22171" y="232664"/>
                  </a:lnTo>
                  <a:lnTo>
                    <a:pt x="21938" y="232579"/>
                  </a:lnTo>
                  <a:lnTo>
                    <a:pt x="21705" y="232493"/>
                  </a:lnTo>
                  <a:lnTo>
                    <a:pt x="21473" y="232397"/>
                  </a:lnTo>
                  <a:lnTo>
                    <a:pt x="21240" y="232290"/>
                  </a:lnTo>
                  <a:lnTo>
                    <a:pt x="21007" y="232162"/>
                  </a:lnTo>
                  <a:lnTo>
                    <a:pt x="20779" y="232033"/>
                  </a:lnTo>
                  <a:lnTo>
                    <a:pt x="20547" y="231884"/>
                  </a:lnTo>
                  <a:lnTo>
                    <a:pt x="20319" y="231734"/>
                  </a:lnTo>
                  <a:lnTo>
                    <a:pt x="20090" y="231563"/>
                  </a:lnTo>
                  <a:lnTo>
                    <a:pt x="19862" y="231381"/>
                  </a:lnTo>
                  <a:lnTo>
                    <a:pt x="19639" y="231189"/>
                  </a:lnTo>
                  <a:lnTo>
                    <a:pt x="19415" y="230996"/>
                  </a:lnTo>
                  <a:lnTo>
                    <a:pt x="19192" y="230783"/>
                  </a:lnTo>
                  <a:lnTo>
                    <a:pt x="18968" y="230558"/>
                  </a:lnTo>
                  <a:lnTo>
                    <a:pt x="18749" y="230323"/>
                  </a:lnTo>
                  <a:lnTo>
                    <a:pt x="18530" y="230066"/>
                  </a:lnTo>
                  <a:lnTo>
                    <a:pt x="18316" y="229810"/>
                  </a:lnTo>
                  <a:lnTo>
                    <a:pt x="18097" y="229542"/>
                  </a:lnTo>
                  <a:lnTo>
                    <a:pt x="17883" y="229254"/>
                  </a:lnTo>
                  <a:lnTo>
                    <a:pt x="17673" y="228965"/>
                  </a:lnTo>
                  <a:lnTo>
                    <a:pt x="17463" y="228655"/>
                  </a:lnTo>
                  <a:lnTo>
                    <a:pt x="17253" y="228334"/>
                  </a:lnTo>
                  <a:lnTo>
                    <a:pt x="17048" y="228003"/>
                  </a:lnTo>
                  <a:lnTo>
                    <a:pt x="16842" y="227661"/>
                  </a:lnTo>
                  <a:lnTo>
                    <a:pt x="16637" y="227308"/>
                  </a:lnTo>
                  <a:lnTo>
                    <a:pt x="16436" y="226945"/>
                  </a:lnTo>
                  <a:lnTo>
                    <a:pt x="16240" y="226560"/>
                  </a:lnTo>
                  <a:lnTo>
                    <a:pt x="16040" y="226175"/>
                  </a:lnTo>
                  <a:lnTo>
                    <a:pt x="15848" y="225769"/>
                  </a:lnTo>
                  <a:lnTo>
                    <a:pt x="15656" y="225352"/>
                  </a:lnTo>
                  <a:lnTo>
                    <a:pt x="15465" y="224924"/>
                  </a:lnTo>
                  <a:lnTo>
                    <a:pt x="15278" y="224486"/>
                  </a:lnTo>
                  <a:lnTo>
                    <a:pt x="15095" y="224037"/>
                  </a:lnTo>
                  <a:lnTo>
                    <a:pt x="14881" y="223491"/>
                  </a:lnTo>
                  <a:lnTo>
                    <a:pt x="14676" y="222936"/>
                  </a:lnTo>
                  <a:lnTo>
                    <a:pt x="14479" y="222380"/>
                  </a:lnTo>
                  <a:lnTo>
                    <a:pt x="14283" y="221802"/>
                  </a:lnTo>
                  <a:lnTo>
                    <a:pt x="14101" y="221225"/>
                  </a:lnTo>
                  <a:lnTo>
                    <a:pt x="13918" y="220626"/>
                  </a:lnTo>
                  <a:lnTo>
                    <a:pt x="13749" y="220028"/>
                  </a:lnTo>
                  <a:lnTo>
                    <a:pt x="13581" y="219418"/>
                  </a:lnTo>
                  <a:lnTo>
                    <a:pt x="13421" y="218809"/>
                  </a:lnTo>
                  <a:lnTo>
                    <a:pt x="13266" y="218178"/>
                  </a:lnTo>
                  <a:lnTo>
                    <a:pt x="13115" y="217547"/>
                  </a:lnTo>
                  <a:lnTo>
                    <a:pt x="12974" y="216906"/>
                  </a:lnTo>
                  <a:lnTo>
                    <a:pt x="12837" y="216264"/>
                  </a:lnTo>
                  <a:lnTo>
                    <a:pt x="12705" y="215612"/>
                  </a:lnTo>
                  <a:lnTo>
                    <a:pt x="12577" y="214950"/>
                  </a:lnTo>
                  <a:lnTo>
                    <a:pt x="12458" y="214276"/>
                  </a:lnTo>
                  <a:lnTo>
                    <a:pt x="12340" y="213602"/>
                  </a:lnTo>
                  <a:lnTo>
                    <a:pt x="12230" y="212929"/>
                  </a:lnTo>
                  <a:lnTo>
                    <a:pt x="12125" y="212234"/>
                  </a:lnTo>
                  <a:lnTo>
                    <a:pt x="12025" y="211550"/>
                  </a:lnTo>
                  <a:lnTo>
                    <a:pt x="11929" y="210844"/>
                  </a:lnTo>
                  <a:lnTo>
                    <a:pt x="11838" y="210149"/>
                  </a:lnTo>
                  <a:lnTo>
                    <a:pt x="11751" y="209433"/>
                  </a:lnTo>
                  <a:lnTo>
                    <a:pt x="11669" y="208717"/>
                  </a:lnTo>
                  <a:lnTo>
                    <a:pt x="11592" y="208001"/>
                  </a:lnTo>
                  <a:lnTo>
                    <a:pt x="11519" y="207284"/>
                  </a:lnTo>
                  <a:lnTo>
                    <a:pt x="11446" y="206557"/>
                  </a:lnTo>
                  <a:lnTo>
                    <a:pt x="11382" y="205820"/>
                  </a:lnTo>
                  <a:lnTo>
                    <a:pt x="11318" y="205093"/>
                  </a:lnTo>
                  <a:lnTo>
                    <a:pt x="11263" y="204344"/>
                  </a:lnTo>
                  <a:lnTo>
                    <a:pt x="11209" y="203607"/>
                  </a:lnTo>
                  <a:lnTo>
                    <a:pt x="11154" y="202858"/>
                  </a:lnTo>
                  <a:lnTo>
                    <a:pt x="11108" y="202110"/>
                  </a:lnTo>
                  <a:lnTo>
                    <a:pt x="11063" y="201362"/>
                  </a:lnTo>
                  <a:lnTo>
                    <a:pt x="11021" y="200613"/>
                  </a:lnTo>
                  <a:lnTo>
                    <a:pt x="10985" y="199854"/>
                  </a:lnTo>
                  <a:lnTo>
                    <a:pt x="10953" y="199095"/>
                  </a:lnTo>
                  <a:lnTo>
                    <a:pt x="10921" y="198336"/>
                  </a:lnTo>
                  <a:lnTo>
                    <a:pt x="10889" y="197577"/>
                  </a:lnTo>
                  <a:lnTo>
                    <a:pt x="10862" y="196807"/>
                  </a:lnTo>
                  <a:lnTo>
                    <a:pt x="10816" y="195278"/>
                  </a:lnTo>
                  <a:lnTo>
                    <a:pt x="10784" y="193750"/>
                  </a:lnTo>
                  <a:lnTo>
                    <a:pt x="10757" y="192221"/>
                  </a:lnTo>
                  <a:lnTo>
                    <a:pt x="10734" y="190681"/>
                  </a:lnTo>
                  <a:lnTo>
                    <a:pt x="10720" y="189153"/>
                  </a:lnTo>
                  <a:lnTo>
                    <a:pt x="10716" y="187624"/>
                  </a:lnTo>
                  <a:lnTo>
                    <a:pt x="10711" y="186106"/>
                  </a:lnTo>
                  <a:lnTo>
                    <a:pt x="10711" y="184588"/>
                  </a:lnTo>
                  <a:lnTo>
                    <a:pt x="10725" y="181594"/>
                  </a:lnTo>
                  <a:lnTo>
                    <a:pt x="10739" y="178644"/>
                  </a:lnTo>
                  <a:lnTo>
                    <a:pt x="10734" y="178398"/>
                  </a:lnTo>
                  <a:lnTo>
                    <a:pt x="10720" y="178163"/>
                  </a:lnTo>
                  <a:lnTo>
                    <a:pt x="10698" y="177938"/>
                  </a:lnTo>
                  <a:lnTo>
                    <a:pt x="10670" y="177746"/>
                  </a:lnTo>
                  <a:lnTo>
                    <a:pt x="10880" y="177553"/>
                  </a:lnTo>
                  <a:lnTo>
                    <a:pt x="11090" y="177350"/>
                  </a:lnTo>
                  <a:lnTo>
                    <a:pt x="11295" y="177136"/>
                  </a:lnTo>
                  <a:lnTo>
                    <a:pt x="11500" y="176912"/>
                  </a:lnTo>
                  <a:lnTo>
                    <a:pt x="11706" y="176666"/>
                  </a:lnTo>
                  <a:lnTo>
                    <a:pt x="11906" y="176409"/>
                  </a:lnTo>
                  <a:lnTo>
                    <a:pt x="12103" y="176142"/>
                  </a:lnTo>
                  <a:lnTo>
                    <a:pt x="12299" y="175864"/>
                  </a:lnTo>
                  <a:lnTo>
                    <a:pt x="12490" y="175575"/>
                  </a:lnTo>
                  <a:lnTo>
                    <a:pt x="12677" y="175265"/>
                  </a:lnTo>
                  <a:lnTo>
                    <a:pt x="12864" y="174945"/>
                  </a:lnTo>
                  <a:lnTo>
                    <a:pt x="13047" y="174613"/>
                  </a:lnTo>
                  <a:lnTo>
                    <a:pt x="13225" y="174260"/>
                  </a:lnTo>
                  <a:lnTo>
                    <a:pt x="13398" y="173908"/>
                  </a:lnTo>
                  <a:lnTo>
                    <a:pt x="13572" y="173533"/>
                  </a:lnTo>
                  <a:lnTo>
                    <a:pt x="13740" y="173149"/>
                  </a:lnTo>
                  <a:lnTo>
                    <a:pt x="13905" y="172753"/>
                  </a:lnTo>
                  <a:lnTo>
                    <a:pt x="14064" y="172336"/>
                  </a:lnTo>
                  <a:lnTo>
                    <a:pt x="14219" y="171908"/>
                  </a:lnTo>
                  <a:lnTo>
                    <a:pt x="14370" y="171470"/>
                  </a:lnTo>
                  <a:lnTo>
                    <a:pt x="14516" y="171021"/>
                  </a:lnTo>
                  <a:lnTo>
                    <a:pt x="14662" y="170551"/>
                  </a:lnTo>
                  <a:lnTo>
                    <a:pt x="14799" y="170070"/>
                  </a:lnTo>
                  <a:lnTo>
                    <a:pt x="14931" y="169578"/>
                  </a:lnTo>
                  <a:lnTo>
                    <a:pt x="15059" y="169065"/>
                  </a:lnTo>
                  <a:lnTo>
                    <a:pt x="15182" y="168552"/>
                  </a:lnTo>
                  <a:lnTo>
                    <a:pt x="15301" y="168006"/>
                  </a:lnTo>
                  <a:lnTo>
                    <a:pt x="15415" y="167461"/>
                  </a:lnTo>
                  <a:lnTo>
                    <a:pt x="15519" y="166894"/>
                  </a:lnTo>
                  <a:lnTo>
                    <a:pt x="15620" y="166317"/>
                  </a:lnTo>
                  <a:lnTo>
                    <a:pt x="15716" y="165729"/>
                  </a:lnTo>
                  <a:lnTo>
                    <a:pt x="15807" y="165120"/>
                  </a:lnTo>
                  <a:lnTo>
                    <a:pt x="15880" y="164596"/>
                  </a:lnTo>
                  <a:lnTo>
                    <a:pt x="15944" y="164072"/>
                  </a:lnTo>
                  <a:lnTo>
                    <a:pt x="16008" y="163548"/>
                  </a:lnTo>
                  <a:lnTo>
                    <a:pt x="16062" y="163024"/>
                  </a:lnTo>
                  <a:lnTo>
                    <a:pt x="16113" y="162501"/>
                  </a:lnTo>
                  <a:lnTo>
                    <a:pt x="16154" y="161977"/>
                  </a:lnTo>
                  <a:lnTo>
                    <a:pt x="16195" y="161453"/>
                  </a:lnTo>
                  <a:lnTo>
                    <a:pt x="16227" y="160929"/>
                  </a:lnTo>
                  <a:lnTo>
                    <a:pt x="16254" y="160405"/>
                  </a:lnTo>
                  <a:lnTo>
                    <a:pt x="16277" y="159892"/>
                  </a:lnTo>
                  <a:lnTo>
                    <a:pt x="16295" y="159368"/>
                  </a:lnTo>
                  <a:lnTo>
                    <a:pt x="16309" y="158855"/>
                  </a:lnTo>
                  <a:lnTo>
                    <a:pt x="16318" y="158331"/>
                  </a:lnTo>
                  <a:lnTo>
                    <a:pt x="16318" y="157818"/>
                  </a:lnTo>
                  <a:lnTo>
                    <a:pt x="16313" y="157316"/>
                  </a:lnTo>
                  <a:lnTo>
                    <a:pt x="16309" y="156802"/>
                  </a:lnTo>
                  <a:lnTo>
                    <a:pt x="16295" y="156300"/>
                  </a:lnTo>
                  <a:lnTo>
                    <a:pt x="16277" y="155797"/>
                  </a:lnTo>
                  <a:lnTo>
                    <a:pt x="16254" y="155295"/>
                  </a:lnTo>
                  <a:lnTo>
                    <a:pt x="16227" y="154803"/>
                  </a:lnTo>
                  <a:lnTo>
                    <a:pt x="16195" y="154311"/>
                  </a:lnTo>
                  <a:lnTo>
                    <a:pt x="16158" y="153830"/>
                  </a:lnTo>
                  <a:lnTo>
                    <a:pt x="16113" y="153339"/>
                  </a:lnTo>
                  <a:lnTo>
                    <a:pt x="16067" y="152868"/>
                  </a:lnTo>
                  <a:lnTo>
                    <a:pt x="16017" y="152387"/>
                  </a:lnTo>
                  <a:lnTo>
                    <a:pt x="15962" y="151917"/>
                  </a:lnTo>
                  <a:lnTo>
                    <a:pt x="15898" y="151457"/>
                  </a:lnTo>
                  <a:lnTo>
                    <a:pt x="15834" y="150997"/>
                  </a:lnTo>
                  <a:lnTo>
                    <a:pt x="15766" y="150538"/>
                  </a:lnTo>
                  <a:lnTo>
                    <a:pt x="15688" y="150089"/>
                  </a:lnTo>
                  <a:lnTo>
                    <a:pt x="15611" y="149650"/>
                  </a:lnTo>
                  <a:lnTo>
                    <a:pt x="15529" y="149212"/>
                  </a:lnTo>
                  <a:lnTo>
                    <a:pt x="15442" y="148784"/>
                  </a:lnTo>
                  <a:lnTo>
                    <a:pt x="15351" y="148357"/>
                  </a:lnTo>
                  <a:lnTo>
                    <a:pt x="15255" y="147940"/>
                  </a:lnTo>
                  <a:lnTo>
                    <a:pt x="15155" y="147533"/>
                  </a:lnTo>
                  <a:lnTo>
                    <a:pt x="15050" y="147127"/>
                  </a:lnTo>
                  <a:lnTo>
                    <a:pt x="14940" y="146732"/>
                  </a:lnTo>
                  <a:lnTo>
                    <a:pt x="14826" y="146347"/>
                  </a:lnTo>
                  <a:lnTo>
                    <a:pt x="14712" y="145962"/>
                  </a:lnTo>
                  <a:lnTo>
                    <a:pt x="14589" y="145588"/>
                  </a:lnTo>
                  <a:lnTo>
                    <a:pt x="14466" y="145224"/>
                  </a:lnTo>
                  <a:lnTo>
                    <a:pt x="14338" y="144871"/>
                  </a:lnTo>
                  <a:lnTo>
                    <a:pt x="14206" y="144519"/>
                  </a:lnTo>
                  <a:lnTo>
                    <a:pt x="14069" y="144187"/>
                  </a:lnTo>
                  <a:lnTo>
                    <a:pt x="13927" y="143856"/>
                  </a:lnTo>
                  <a:lnTo>
                    <a:pt x="13781" y="143535"/>
                  </a:lnTo>
                  <a:lnTo>
                    <a:pt x="13635" y="143225"/>
                  </a:lnTo>
                  <a:lnTo>
                    <a:pt x="13485" y="142926"/>
                  </a:lnTo>
                  <a:lnTo>
                    <a:pt x="13325" y="142626"/>
                  </a:lnTo>
                  <a:lnTo>
                    <a:pt x="13170" y="142348"/>
                  </a:lnTo>
                  <a:lnTo>
                    <a:pt x="13006" y="142081"/>
                  </a:lnTo>
                  <a:lnTo>
                    <a:pt x="12837" y="141814"/>
                  </a:lnTo>
                  <a:lnTo>
                    <a:pt x="12668" y="141568"/>
                  </a:lnTo>
                  <a:lnTo>
                    <a:pt x="12495" y="141333"/>
                  </a:lnTo>
                  <a:lnTo>
                    <a:pt x="12317" y="141108"/>
                  </a:lnTo>
                  <a:lnTo>
                    <a:pt x="12139" y="140884"/>
                  </a:lnTo>
                  <a:lnTo>
                    <a:pt x="11957" y="140681"/>
                  </a:lnTo>
                  <a:lnTo>
                    <a:pt x="11770" y="140488"/>
                  </a:lnTo>
                  <a:lnTo>
                    <a:pt x="11578" y="140306"/>
                  </a:lnTo>
                  <a:lnTo>
                    <a:pt x="11386" y="140135"/>
                  </a:lnTo>
                  <a:lnTo>
                    <a:pt x="11190" y="139986"/>
                  </a:lnTo>
                  <a:lnTo>
                    <a:pt x="10990" y="139836"/>
                  </a:lnTo>
                  <a:lnTo>
                    <a:pt x="10784" y="139708"/>
                  </a:lnTo>
                  <a:lnTo>
                    <a:pt x="10597" y="139601"/>
                  </a:lnTo>
                  <a:lnTo>
                    <a:pt x="10410" y="139505"/>
                  </a:lnTo>
                  <a:lnTo>
                    <a:pt x="10219" y="139430"/>
                  </a:lnTo>
                  <a:lnTo>
                    <a:pt x="10027" y="139355"/>
                  </a:lnTo>
                  <a:lnTo>
                    <a:pt x="9840" y="139302"/>
                  </a:lnTo>
                  <a:lnTo>
                    <a:pt x="9648" y="139259"/>
                  </a:lnTo>
                  <a:lnTo>
                    <a:pt x="9457" y="139227"/>
                  </a:lnTo>
                  <a:lnTo>
                    <a:pt x="9265" y="139205"/>
                  </a:lnTo>
                  <a:lnTo>
                    <a:pt x="9074" y="139195"/>
                  </a:lnTo>
                  <a:lnTo>
                    <a:pt x="8882" y="139205"/>
                  </a:lnTo>
                  <a:lnTo>
                    <a:pt x="8695" y="139216"/>
                  </a:lnTo>
                  <a:lnTo>
                    <a:pt x="8503" y="139248"/>
                  </a:lnTo>
                  <a:lnTo>
                    <a:pt x="8312" y="139280"/>
                  </a:lnTo>
                  <a:lnTo>
                    <a:pt x="8120" y="139334"/>
                  </a:lnTo>
                  <a:lnTo>
                    <a:pt x="7933" y="139398"/>
                  </a:lnTo>
                  <a:lnTo>
                    <a:pt x="7741" y="139473"/>
                  </a:lnTo>
                  <a:lnTo>
                    <a:pt x="7550" y="139547"/>
                  </a:lnTo>
                  <a:lnTo>
                    <a:pt x="7363" y="139644"/>
                  </a:lnTo>
                  <a:lnTo>
                    <a:pt x="7176" y="139751"/>
                  </a:lnTo>
                  <a:lnTo>
                    <a:pt x="6989" y="139868"/>
                  </a:lnTo>
                  <a:lnTo>
                    <a:pt x="6802" y="139996"/>
                  </a:lnTo>
                  <a:lnTo>
                    <a:pt x="6619" y="140135"/>
                  </a:lnTo>
                  <a:lnTo>
                    <a:pt x="6432" y="140285"/>
                  </a:lnTo>
                  <a:lnTo>
                    <a:pt x="6250" y="140435"/>
                  </a:lnTo>
                  <a:lnTo>
                    <a:pt x="6067" y="140606"/>
                  </a:lnTo>
                  <a:lnTo>
                    <a:pt x="5885" y="140788"/>
                  </a:lnTo>
                  <a:lnTo>
                    <a:pt x="5707" y="140969"/>
                  </a:lnTo>
                  <a:lnTo>
                    <a:pt x="5529" y="141172"/>
                  </a:lnTo>
                  <a:lnTo>
                    <a:pt x="5351" y="141376"/>
                  </a:lnTo>
                  <a:lnTo>
                    <a:pt x="5173" y="141589"/>
                  </a:lnTo>
                  <a:lnTo>
                    <a:pt x="5000" y="141814"/>
                  </a:lnTo>
                  <a:lnTo>
                    <a:pt x="4831" y="142049"/>
                  </a:lnTo>
                  <a:lnTo>
                    <a:pt x="4658" y="142295"/>
                  </a:lnTo>
                  <a:lnTo>
                    <a:pt x="4489" y="142552"/>
                  </a:lnTo>
                  <a:lnTo>
                    <a:pt x="4325" y="142808"/>
                  </a:lnTo>
                  <a:lnTo>
                    <a:pt x="4156" y="143086"/>
                  </a:lnTo>
                  <a:lnTo>
                    <a:pt x="3996" y="143364"/>
                  </a:lnTo>
                  <a:lnTo>
                    <a:pt x="3832" y="143653"/>
                  </a:lnTo>
                  <a:lnTo>
                    <a:pt x="3677" y="143941"/>
                  </a:lnTo>
                  <a:lnTo>
                    <a:pt x="3517" y="144251"/>
                  </a:lnTo>
                  <a:lnTo>
                    <a:pt x="3367" y="144561"/>
                  </a:lnTo>
                  <a:lnTo>
                    <a:pt x="3212" y="144882"/>
                  </a:lnTo>
                  <a:lnTo>
                    <a:pt x="3066" y="145214"/>
                  </a:lnTo>
                  <a:lnTo>
                    <a:pt x="2915" y="145545"/>
                  </a:lnTo>
                  <a:lnTo>
                    <a:pt x="2774" y="145887"/>
                  </a:lnTo>
                  <a:lnTo>
                    <a:pt x="2632" y="146240"/>
                  </a:lnTo>
                  <a:lnTo>
                    <a:pt x="2491" y="146603"/>
                  </a:lnTo>
                  <a:lnTo>
                    <a:pt x="2358" y="146967"/>
                  </a:lnTo>
                  <a:lnTo>
                    <a:pt x="2226" y="147341"/>
                  </a:lnTo>
                  <a:lnTo>
                    <a:pt x="2094" y="147726"/>
                  </a:lnTo>
                  <a:lnTo>
                    <a:pt x="1966" y="148111"/>
                  </a:lnTo>
                  <a:lnTo>
                    <a:pt x="1843" y="148506"/>
                  </a:lnTo>
                  <a:lnTo>
                    <a:pt x="1724" y="148902"/>
                  </a:lnTo>
                  <a:lnTo>
                    <a:pt x="1606" y="149308"/>
                  </a:lnTo>
                  <a:lnTo>
                    <a:pt x="1492" y="149725"/>
                  </a:lnTo>
                  <a:lnTo>
                    <a:pt x="1382" y="150142"/>
                  </a:lnTo>
                  <a:lnTo>
                    <a:pt x="1277" y="150570"/>
                  </a:lnTo>
                  <a:lnTo>
                    <a:pt x="1172" y="150997"/>
                  </a:lnTo>
                  <a:lnTo>
                    <a:pt x="1072" y="151436"/>
                  </a:lnTo>
                  <a:lnTo>
                    <a:pt x="976" y="151885"/>
                  </a:lnTo>
                  <a:lnTo>
                    <a:pt x="885" y="152334"/>
                  </a:lnTo>
                  <a:lnTo>
                    <a:pt x="798" y="152793"/>
                  </a:lnTo>
                  <a:lnTo>
                    <a:pt x="712" y="153253"/>
                  </a:lnTo>
                  <a:lnTo>
                    <a:pt x="634" y="153713"/>
                  </a:lnTo>
                  <a:lnTo>
                    <a:pt x="570" y="154108"/>
                  </a:lnTo>
                  <a:lnTo>
                    <a:pt x="511" y="154515"/>
                  </a:lnTo>
                  <a:lnTo>
                    <a:pt x="452" y="154921"/>
                  </a:lnTo>
                  <a:lnTo>
                    <a:pt x="397" y="155327"/>
                  </a:lnTo>
                  <a:lnTo>
                    <a:pt x="347" y="155744"/>
                  </a:lnTo>
                  <a:lnTo>
                    <a:pt x="301" y="156161"/>
                  </a:lnTo>
                  <a:lnTo>
                    <a:pt x="260" y="156578"/>
                  </a:lnTo>
                  <a:lnTo>
                    <a:pt x="219" y="157005"/>
                  </a:lnTo>
                  <a:lnTo>
                    <a:pt x="182" y="157433"/>
                  </a:lnTo>
                  <a:lnTo>
                    <a:pt x="146" y="157871"/>
                  </a:lnTo>
                  <a:lnTo>
                    <a:pt x="119" y="158299"/>
                  </a:lnTo>
                  <a:lnTo>
                    <a:pt x="91" y="158737"/>
                  </a:lnTo>
                  <a:lnTo>
                    <a:pt x="68" y="159176"/>
                  </a:lnTo>
                  <a:lnTo>
                    <a:pt x="50" y="159614"/>
                  </a:lnTo>
                  <a:lnTo>
                    <a:pt x="32" y="160052"/>
                  </a:lnTo>
                  <a:lnTo>
                    <a:pt x="18" y="160491"/>
                  </a:lnTo>
                  <a:lnTo>
                    <a:pt x="9" y="160940"/>
                  </a:lnTo>
                  <a:lnTo>
                    <a:pt x="5" y="161378"/>
                  </a:lnTo>
                  <a:lnTo>
                    <a:pt x="0" y="161816"/>
                  </a:lnTo>
                  <a:lnTo>
                    <a:pt x="5" y="162255"/>
                  </a:lnTo>
                  <a:lnTo>
                    <a:pt x="9" y="162704"/>
                  </a:lnTo>
                  <a:lnTo>
                    <a:pt x="18" y="163142"/>
                  </a:lnTo>
                  <a:lnTo>
                    <a:pt x="32" y="163580"/>
                  </a:lnTo>
                  <a:lnTo>
                    <a:pt x="46" y="164019"/>
                  </a:lnTo>
                  <a:lnTo>
                    <a:pt x="64" y="164446"/>
                  </a:lnTo>
                  <a:lnTo>
                    <a:pt x="87" y="164885"/>
                  </a:lnTo>
                  <a:lnTo>
                    <a:pt x="114" y="165312"/>
                  </a:lnTo>
                  <a:lnTo>
                    <a:pt x="146" y="165740"/>
                  </a:lnTo>
                  <a:lnTo>
                    <a:pt x="178" y="166157"/>
                  </a:lnTo>
                  <a:lnTo>
                    <a:pt x="219" y="166584"/>
                  </a:lnTo>
                  <a:lnTo>
                    <a:pt x="260" y="166991"/>
                  </a:lnTo>
                  <a:lnTo>
                    <a:pt x="306" y="167408"/>
                  </a:lnTo>
                  <a:lnTo>
                    <a:pt x="356" y="167814"/>
                  </a:lnTo>
                  <a:lnTo>
                    <a:pt x="406" y="168220"/>
                  </a:lnTo>
                  <a:lnTo>
                    <a:pt x="465" y="168616"/>
                  </a:lnTo>
                  <a:lnTo>
                    <a:pt x="525" y="169011"/>
                  </a:lnTo>
                  <a:lnTo>
                    <a:pt x="588" y="169396"/>
                  </a:lnTo>
                  <a:lnTo>
                    <a:pt x="657" y="169770"/>
                  </a:lnTo>
                  <a:lnTo>
                    <a:pt x="730" y="170144"/>
                  </a:lnTo>
                  <a:lnTo>
                    <a:pt x="807" y="170519"/>
                  </a:lnTo>
                  <a:lnTo>
                    <a:pt x="885" y="170871"/>
                  </a:lnTo>
                  <a:lnTo>
                    <a:pt x="967" y="171224"/>
                  </a:lnTo>
                  <a:lnTo>
                    <a:pt x="1058" y="171577"/>
                  </a:lnTo>
                  <a:lnTo>
                    <a:pt x="1150" y="171908"/>
                  </a:lnTo>
                  <a:lnTo>
                    <a:pt x="1245" y="172240"/>
                  </a:lnTo>
                  <a:lnTo>
                    <a:pt x="1341" y="172561"/>
                  </a:lnTo>
                  <a:lnTo>
                    <a:pt x="1446" y="172871"/>
                  </a:lnTo>
                  <a:lnTo>
                    <a:pt x="1556" y="173170"/>
                  </a:lnTo>
                  <a:lnTo>
                    <a:pt x="1665" y="173469"/>
                  </a:lnTo>
                  <a:lnTo>
                    <a:pt x="1779" y="173747"/>
                  </a:lnTo>
                  <a:lnTo>
                    <a:pt x="1902" y="174025"/>
                  </a:lnTo>
                  <a:lnTo>
                    <a:pt x="2025" y="174282"/>
                  </a:lnTo>
                  <a:lnTo>
                    <a:pt x="2153" y="174538"/>
                  </a:lnTo>
                  <a:lnTo>
                    <a:pt x="2286" y="174774"/>
                  </a:lnTo>
                  <a:lnTo>
                    <a:pt x="2422" y="175009"/>
                  </a:lnTo>
                  <a:lnTo>
                    <a:pt x="2559" y="175223"/>
                  </a:lnTo>
                  <a:lnTo>
                    <a:pt x="2705" y="175436"/>
                  </a:lnTo>
                  <a:lnTo>
                    <a:pt x="2851" y="175629"/>
                  </a:lnTo>
                  <a:lnTo>
                    <a:pt x="3006" y="175811"/>
                  </a:lnTo>
                  <a:lnTo>
                    <a:pt x="3161" y="175971"/>
                  </a:lnTo>
                  <a:lnTo>
                    <a:pt x="3321" y="176131"/>
                  </a:lnTo>
                  <a:lnTo>
                    <a:pt x="3490" y="176270"/>
                  </a:lnTo>
                  <a:lnTo>
                    <a:pt x="3659" y="176399"/>
                  </a:lnTo>
                  <a:lnTo>
                    <a:pt x="3832" y="176505"/>
                  </a:lnTo>
                  <a:lnTo>
                    <a:pt x="3882" y="176505"/>
                  </a:lnTo>
                  <a:lnTo>
                    <a:pt x="3905" y="176495"/>
                  </a:lnTo>
                  <a:lnTo>
                    <a:pt x="3932" y="176505"/>
                  </a:lnTo>
                  <a:lnTo>
                    <a:pt x="3932" y="176559"/>
                  </a:lnTo>
                  <a:lnTo>
                    <a:pt x="3855" y="176559"/>
                  </a:lnTo>
                  <a:lnTo>
                    <a:pt x="3777" y="176570"/>
                  </a:lnTo>
                  <a:lnTo>
                    <a:pt x="3704" y="176602"/>
                  </a:lnTo>
                  <a:lnTo>
                    <a:pt x="3631" y="176655"/>
                  </a:lnTo>
                  <a:lnTo>
                    <a:pt x="3563" y="176719"/>
                  </a:lnTo>
                  <a:lnTo>
                    <a:pt x="3494" y="176805"/>
                  </a:lnTo>
                  <a:lnTo>
                    <a:pt x="3431" y="176901"/>
                  </a:lnTo>
                  <a:lnTo>
                    <a:pt x="3371" y="177019"/>
                  </a:lnTo>
                  <a:lnTo>
                    <a:pt x="3316" y="177158"/>
                  </a:lnTo>
                  <a:lnTo>
                    <a:pt x="3271" y="177307"/>
                  </a:lnTo>
                  <a:lnTo>
                    <a:pt x="3230" y="177478"/>
                  </a:lnTo>
                  <a:lnTo>
                    <a:pt x="3193" y="177671"/>
                  </a:lnTo>
                  <a:lnTo>
                    <a:pt x="3171" y="177874"/>
                  </a:lnTo>
                  <a:lnTo>
                    <a:pt x="3152" y="178098"/>
                  </a:lnTo>
                  <a:lnTo>
                    <a:pt x="3143" y="178334"/>
                  </a:lnTo>
                  <a:lnTo>
                    <a:pt x="3143" y="178601"/>
                  </a:lnTo>
                  <a:lnTo>
                    <a:pt x="3202" y="181829"/>
                  </a:lnTo>
                  <a:lnTo>
                    <a:pt x="3266" y="185144"/>
                  </a:lnTo>
                  <a:lnTo>
                    <a:pt x="3326" y="188533"/>
                  </a:lnTo>
                  <a:lnTo>
                    <a:pt x="3399" y="191975"/>
                  </a:lnTo>
                  <a:lnTo>
                    <a:pt x="3358" y="192028"/>
                  </a:lnTo>
                  <a:lnTo>
                    <a:pt x="3321" y="192082"/>
                  </a:lnTo>
                  <a:lnTo>
                    <a:pt x="3289" y="192146"/>
                  </a:lnTo>
                  <a:lnTo>
                    <a:pt x="3257" y="192221"/>
                  </a:lnTo>
                  <a:lnTo>
                    <a:pt x="3230" y="192296"/>
                  </a:lnTo>
                  <a:lnTo>
                    <a:pt x="3202" y="192381"/>
                  </a:lnTo>
                  <a:lnTo>
                    <a:pt x="3184" y="192467"/>
                  </a:lnTo>
                  <a:lnTo>
                    <a:pt x="3161" y="192552"/>
                  </a:lnTo>
                  <a:lnTo>
                    <a:pt x="3148" y="192638"/>
                  </a:lnTo>
                  <a:lnTo>
                    <a:pt x="3134" y="192734"/>
                  </a:lnTo>
                  <a:lnTo>
                    <a:pt x="3125" y="192830"/>
                  </a:lnTo>
                  <a:lnTo>
                    <a:pt x="3116" y="192927"/>
                  </a:lnTo>
                  <a:lnTo>
                    <a:pt x="3107" y="193119"/>
                  </a:lnTo>
                  <a:lnTo>
                    <a:pt x="3107" y="193322"/>
                  </a:lnTo>
                  <a:lnTo>
                    <a:pt x="3120" y="193515"/>
                  </a:lnTo>
                  <a:lnTo>
                    <a:pt x="3139" y="193696"/>
                  </a:lnTo>
                  <a:lnTo>
                    <a:pt x="3171" y="193878"/>
                  </a:lnTo>
                  <a:lnTo>
                    <a:pt x="3189" y="193953"/>
                  </a:lnTo>
                  <a:lnTo>
                    <a:pt x="3212" y="194038"/>
                  </a:lnTo>
                  <a:lnTo>
                    <a:pt x="3230" y="194102"/>
                  </a:lnTo>
                  <a:lnTo>
                    <a:pt x="3257" y="194177"/>
                  </a:lnTo>
                  <a:lnTo>
                    <a:pt x="3285" y="194241"/>
                  </a:lnTo>
                  <a:lnTo>
                    <a:pt x="3312" y="194295"/>
                  </a:lnTo>
                  <a:lnTo>
                    <a:pt x="3339" y="194348"/>
                  </a:lnTo>
                  <a:lnTo>
                    <a:pt x="3371" y="194391"/>
                  </a:lnTo>
                  <a:lnTo>
                    <a:pt x="3408" y="194423"/>
                  </a:lnTo>
                  <a:lnTo>
                    <a:pt x="3444" y="194445"/>
                  </a:lnTo>
                  <a:lnTo>
                    <a:pt x="3494" y="196519"/>
                  </a:lnTo>
                  <a:lnTo>
                    <a:pt x="3554" y="198603"/>
                  </a:lnTo>
                  <a:lnTo>
                    <a:pt x="3618" y="200699"/>
                  </a:lnTo>
                  <a:lnTo>
                    <a:pt x="3691" y="202794"/>
                  </a:lnTo>
                  <a:lnTo>
                    <a:pt x="3768" y="204900"/>
                  </a:lnTo>
                  <a:lnTo>
                    <a:pt x="3855" y="207006"/>
                  </a:lnTo>
                  <a:lnTo>
                    <a:pt x="3951" y="209112"/>
                  </a:lnTo>
                  <a:lnTo>
                    <a:pt x="4056" y="211218"/>
                  </a:lnTo>
                  <a:lnTo>
                    <a:pt x="4051" y="211336"/>
                  </a:lnTo>
                  <a:lnTo>
                    <a:pt x="4051" y="211443"/>
                  </a:lnTo>
                  <a:lnTo>
                    <a:pt x="4051" y="211550"/>
                  </a:lnTo>
                  <a:lnTo>
                    <a:pt x="4056" y="211657"/>
                  </a:lnTo>
                  <a:lnTo>
                    <a:pt x="4065" y="211753"/>
                  </a:lnTo>
                  <a:lnTo>
                    <a:pt x="4074" y="211860"/>
                  </a:lnTo>
                  <a:lnTo>
                    <a:pt x="4087" y="211956"/>
                  </a:lnTo>
                  <a:lnTo>
                    <a:pt x="4101" y="212042"/>
                  </a:lnTo>
                  <a:lnTo>
                    <a:pt x="4174" y="213292"/>
                  </a:lnTo>
                  <a:lnTo>
                    <a:pt x="4247" y="214543"/>
                  </a:lnTo>
                  <a:lnTo>
                    <a:pt x="4329" y="215783"/>
                  </a:lnTo>
                  <a:lnTo>
                    <a:pt x="4416" y="217024"/>
                  </a:lnTo>
                  <a:lnTo>
                    <a:pt x="4503" y="218253"/>
                  </a:lnTo>
                  <a:lnTo>
                    <a:pt x="4598" y="219482"/>
                  </a:lnTo>
                  <a:lnTo>
                    <a:pt x="4694" y="220701"/>
                  </a:lnTo>
                  <a:lnTo>
                    <a:pt x="4799" y="221920"/>
                  </a:lnTo>
                  <a:lnTo>
                    <a:pt x="4909" y="223128"/>
                  </a:lnTo>
                  <a:lnTo>
                    <a:pt x="5027" y="224325"/>
                  </a:lnTo>
                  <a:lnTo>
                    <a:pt x="5146" y="225523"/>
                  </a:lnTo>
                  <a:lnTo>
                    <a:pt x="5274" y="226709"/>
                  </a:lnTo>
                  <a:lnTo>
                    <a:pt x="5406" y="227896"/>
                  </a:lnTo>
                  <a:lnTo>
                    <a:pt x="5547" y="229061"/>
                  </a:lnTo>
                  <a:lnTo>
                    <a:pt x="5693" y="230227"/>
                  </a:lnTo>
                  <a:lnTo>
                    <a:pt x="5848" y="231371"/>
                  </a:lnTo>
                  <a:lnTo>
                    <a:pt x="6003" y="232514"/>
                  </a:lnTo>
                  <a:lnTo>
                    <a:pt x="6172" y="233637"/>
                  </a:lnTo>
                  <a:lnTo>
                    <a:pt x="6346" y="234760"/>
                  </a:lnTo>
                  <a:lnTo>
                    <a:pt x="6528" y="235861"/>
                  </a:lnTo>
                  <a:lnTo>
                    <a:pt x="6715" y="236962"/>
                  </a:lnTo>
                  <a:lnTo>
                    <a:pt x="6911" y="238042"/>
                  </a:lnTo>
                  <a:lnTo>
                    <a:pt x="7117" y="239100"/>
                  </a:lnTo>
                  <a:lnTo>
                    <a:pt x="7326" y="240158"/>
                  </a:lnTo>
                  <a:lnTo>
                    <a:pt x="7545" y="241195"/>
                  </a:lnTo>
                  <a:lnTo>
                    <a:pt x="7773" y="242222"/>
                  </a:lnTo>
                  <a:lnTo>
                    <a:pt x="8011" y="243227"/>
                  </a:lnTo>
                  <a:lnTo>
                    <a:pt x="8134" y="243729"/>
                  </a:lnTo>
                  <a:lnTo>
                    <a:pt x="8257" y="244221"/>
                  </a:lnTo>
                  <a:lnTo>
                    <a:pt x="8385" y="244713"/>
                  </a:lnTo>
                  <a:lnTo>
                    <a:pt x="8512" y="245194"/>
                  </a:lnTo>
                  <a:lnTo>
                    <a:pt x="8645" y="245675"/>
                  </a:lnTo>
                  <a:lnTo>
                    <a:pt x="8777" y="246156"/>
                  </a:lnTo>
                  <a:lnTo>
                    <a:pt x="8914" y="246626"/>
                  </a:lnTo>
                  <a:lnTo>
                    <a:pt x="9051" y="247097"/>
                  </a:lnTo>
                  <a:lnTo>
                    <a:pt x="9188" y="247556"/>
                  </a:lnTo>
                  <a:lnTo>
                    <a:pt x="9334" y="248016"/>
                  </a:lnTo>
                  <a:lnTo>
                    <a:pt x="9571" y="248764"/>
                  </a:lnTo>
                  <a:lnTo>
                    <a:pt x="9813" y="249470"/>
                  </a:lnTo>
                  <a:lnTo>
                    <a:pt x="10063" y="250165"/>
                  </a:lnTo>
                  <a:lnTo>
                    <a:pt x="10314" y="250828"/>
                  </a:lnTo>
                  <a:lnTo>
                    <a:pt x="10570" y="251459"/>
                  </a:lnTo>
                  <a:lnTo>
                    <a:pt x="10830" y="252079"/>
                  </a:lnTo>
                  <a:lnTo>
                    <a:pt x="11094" y="252667"/>
                  </a:lnTo>
                  <a:lnTo>
                    <a:pt x="11364" y="253233"/>
                  </a:lnTo>
                  <a:lnTo>
                    <a:pt x="11633" y="253768"/>
                  </a:lnTo>
                  <a:lnTo>
                    <a:pt x="11906" y="254281"/>
                  </a:lnTo>
                  <a:lnTo>
                    <a:pt x="12185" y="254783"/>
                  </a:lnTo>
                  <a:lnTo>
                    <a:pt x="12468" y="255254"/>
                  </a:lnTo>
                  <a:lnTo>
                    <a:pt x="12755" y="255692"/>
                  </a:lnTo>
                  <a:lnTo>
                    <a:pt x="13042" y="256120"/>
                  </a:lnTo>
                  <a:lnTo>
                    <a:pt x="13334" y="256526"/>
                  </a:lnTo>
                  <a:lnTo>
                    <a:pt x="13631" y="256911"/>
                  </a:lnTo>
                  <a:lnTo>
                    <a:pt x="13927" y="257264"/>
                  </a:lnTo>
                  <a:lnTo>
                    <a:pt x="14228" y="257606"/>
                  </a:lnTo>
                  <a:lnTo>
                    <a:pt x="14530" y="257926"/>
                  </a:lnTo>
                  <a:lnTo>
                    <a:pt x="14835" y="258226"/>
                  </a:lnTo>
                  <a:lnTo>
                    <a:pt x="15141" y="258504"/>
                  </a:lnTo>
                  <a:lnTo>
                    <a:pt x="15451" y="258760"/>
                  </a:lnTo>
                  <a:lnTo>
                    <a:pt x="15766" y="259006"/>
                  </a:lnTo>
                  <a:lnTo>
                    <a:pt x="16081" y="259220"/>
                  </a:lnTo>
                  <a:lnTo>
                    <a:pt x="16395" y="259423"/>
                  </a:lnTo>
                  <a:lnTo>
                    <a:pt x="16715" y="259605"/>
                  </a:lnTo>
                  <a:lnTo>
                    <a:pt x="17039" y="259765"/>
                  </a:lnTo>
                  <a:lnTo>
                    <a:pt x="17358" y="259915"/>
                  </a:lnTo>
                  <a:lnTo>
                    <a:pt x="17682" y="260043"/>
                  </a:lnTo>
                  <a:lnTo>
                    <a:pt x="18010" y="260161"/>
                  </a:lnTo>
                  <a:lnTo>
                    <a:pt x="18334" y="260257"/>
                  </a:lnTo>
                  <a:lnTo>
                    <a:pt x="18663" y="260332"/>
                  </a:lnTo>
                  <a:lnTo>
                    <a:pt x="18996" y="260396"/>
                  </a:lnTo>
                  <a:lnTo>
                    <a:pt x="19324" y="260439"/>
                  </a:lnTo>
                  <a:lnTo>
                    <a:pt x="19657" y="260471"/>
                  </a:lnTo>
                  <a:lnTo>
                    <a:pt x="19990" y="260482"/>
                  </a:lnTo>
                  <a:lnTo>
                    <a:pt x="20323" y="260482"/>
                  </a:lnTo>
                  <a:lnTo>
                    <a:pt x="20656" y="260471"/>
                  </a:lnTo>
                  <a:lnTo>
                    <a:pt x="20989" y="260439"/>
                  </a:lnTo>
                  <a:lnTo>
                    <a:pt x="21327" y="260396"/>
                  </a:lnTo>
                  <a:lnTo>
                    <a:pt x="21664" y="260343"/>
                  </a:lnTo>
                  <a:lnTo>
                    <a:pt x="21997" y="260268"/>
                  </a:lnTo>
                  <a:lnTo>
                    <a:pt x="22335" y="260193"/>
                  </a:lnTo>
                  <a:lnTo>
                    <a:pt x="22672" y="260097"/>
                  </a:lnTo>
                  <a:lnTo>
                    <a:pt x="23006" y="259990"/>
                  </a:lnTo>
                  <a:lnTo>
                    <a:pt x="23343" y="259861"/>
                  </a:lnTo>
                  <a:lnTo>
                    <a:pt x="23681" y="259733"/>
                  </a:lnTo>
                  <a:lnTo>
                    <a:pt x="24014" y="259594"/>
                  </a:lnTo>
                  <a:lnTo>
                    <a:pt x="24351" y="259434"/>
                  </a:lnTo>
                  <a:lnTo>
                    <a:pt x="24684" y="259273"/>
                  </a:lnTo>
                  <a:lnTo>
                    <a:pt x="25017" y="259092"/>
                  </a:lnTo>
                  <a:lnTo>
                    <a:pt x="25350" y="258910"/>
                  </a:lnTo>
                  <a:lnTo>
                    <a:pt x="25683" y="258707"/>
                  </a:lnTo>
                  <a:lnTo>
                    <a:pt x="26016" y="258504"/>
                  </a:lnTo>
                  <a:lnTo>
                    <a:pt x="26345" y="258290"/>
                  </a:lnTo>
                  <a:lnTo>
                    <a:pt x="26678" y="258065"/>
                  </a:lnTo>
                  <a:lnTo>
                    <a:pt x="27002" y="257830"/>
                  </a:lnTo>
                  <a:lnTo>
                    <a:pt x="27330" y="257584"/>
                  </a:lnTo>
                  <a:lnTo>
                    <a:pt x="27654" y="257338"/>
                  </a:lnTo>
                  <a:lnTo>
                    <a:pt x="27978" y="257082"/>
                  </a:lnTo>
                  <a:lnTo>
                    <a:pt x="28302" y="256815"/>
                  </a:lnTo>
                  <a:lnTo>
                    <a:pt x="28621" y="256547"/>
                  </a:lnTo>
                  <a:lnTo>
                    <a:pt x="28941" y="256269"/>
                  </a:lnTo>
                  <a:lnTo>
                    <a:pt x="29255" y="255981"/>
                  </a:lnTo>
                  <a:lnTo>
                    <a:pt x="29242" y="257723"/>
                  </a:lnTo>
                  <a:lnTo>
                    <a:pt x="29232" y="258589"/>
                  </a:lnTo>
                  <a:lnTo>
                    <a:pt x="29219" y="259455"/>
                  </a:lnTo>
                  <a:lnTo>
                    <a:pt x="28904" y="278474"/>
                  </a:lnTo>
                  <a:lnTo>
                    <a:pt x="28589" y="297493"/>
                  </a:lnTo>
                  <a:lnTo>
                    <a:pt x="28247" y="317699"/>
                  </a:lnTo>
                  <a:lnTo>
                    <a:pt x="27905" y="337904"/>
                  </a:lnTo>
                  <a:lnTo>
                    <a:pt x="27567" y="358120"/>
                  </a:lnTo>
                  <a:lnTo>
                    <a:pt x="27403" y="368223"/>
                  </a:lnTo>
                  <a:lnTo>
                    <a:pt x="27243" y="378326"/>
                  </a:lnTo>
                  <a:lnTo>
                    <a:pt x="27221" y="380026"/>
                  </a:lnTo>
                  <a:lnTo>
                    <a:pt x="27202" y="381694"/>
                  </a:lnTo>
                  <a:lnTo>
                    <a:pt x="27198" y="383319"/>
                  </a:lnTo>
                  <a:lnTo>
                    <a:pt x="27198" y="384120"/>
                  </a:lnTo>
                  <a:lnTo>
                    <a:pt x="27202" y="384901"/>
                  </a:lnTo>
                  <a:lnTo>
                    <a:pt x="27212" y="385681"/>
                  </a:lnTo>
                  <a:lnTo>
                    <a:pt x="27221" y="386451"/>
                  </a:lnTo>
                  <a:lnTo>
                    <a:pt x="27234" y="387210"/>
                  </a:lnTo>
                  <a:lnTo>
                    <a:pt x="27253" y="387958"/>
                  </a:lnTo>
                  <a:lnTo>
                    <a:pt x="27271" y="388696"/>
                  </a:lnTo>
                  <a:lnTo>
                    <a:pt x="27294" y="389423"/>
                  </a:lnTo>
                  <a:lnTo>
                    <a:pt x="27321" y="390139"/>
                  </a:lnTo>
                  <a:lnTo>
                    <a:pt x="27353" y="390845"/>
                  </a:lnTo>
                  <a:lnTo>
                    <a:pt x="27385" y="391551"/>
                  </a:lnTo>
                  <a:lnTo>
                    <a:pt x="27426" y="392235"/>
                  </a:lnTo>
                  <a:lnTo>
                    <a:pt x="27467" y="392908"/>
                  </a:lnTo>
                  <a:lnTo>
                    <a:pt x="27513" y="393582"/>
                  </a:lnTo>
                  <a:lnTo>
                    <a:pt x="27563" y="394234"/>
                  </a:lnTo>
                  <a:lnTo>
                    <a:pt x="27618" y="394886"/>
                  </a:lnTo>
                  <a:lnTo>
                    <a:pt x="27677" y="395517"/>
                  </a:lnTo>
                  <a:lnTo>
                    <a:pt x="27741" y="396137"/>
                  </a:lnTo>
                  <a:lnTo>
                    <a:pt x="27809" y="396757"/>
                  </a:lnTo>
                  <a:lnTo>
                    <a:pt x="27882" y="397356"/>
                  </a:lnTo>
                  <a:lnTo>
                    <a:pt x="27960" y="397954"/>
                  </a:lnTo>
                  <a:lnTo>
                    <a:pt x="28046" y="398532"/>
                  </a:lnTo>
                  <a:lnTo>
                    <a:pt x="28133" y="399109"/>
                  </a:lnTo>
                  <a:lnTo>
                    <a:pt x="28229" y="399665"/>
                  </a:lnTo>
                  <a:lnTo>
                    <a:pt x="28325" y="400221"/>
                  </a:lnTo>
                  <a:lnTo>
                    <a:pt x="28430" y="400755"/>
                  </a:lnTo>
                  <a:lnTo>
                    <a:pt x="28544" y="401290"/>
                  </a:lnTo>
                  <a:lnTo>
                    <a:pt x="28658" y="401803"/>
                  </a:lnTo>
                  <a:lnTo>
                    <a:pt x="28781" y="402316"/>
                  </a:lnTo>
                  <a:lnTo>
                    <a:pt x="28909" y="402808"/>
                  </a:lnTo>
                  <a:lnTo>
                    <a:pt x="29041" y="403289"/>
                  </a:lnTo>
                  <a:lnTo>
                    <a:pt x="29182" y="403770"/>
                  </a:lnTo>
                  <a:lnTo>
                    <a:pt x="29328" y="404230"/>
                  </a:lnTo>
                  <a:lnTo>
                    <a:pt x="29479" y="404679"/>
                  </a:lnTo>
                  <a:lnTo>
                    <a:pt x="29638" y="405128"/>
                  </a:lnTo>
                  <a:lnTo>
                    <a:pt x="29803" y="405555"/>
                  </a:lnTo>
                  <a:lnTo>
                    <a:pt x="29976" y="405972"/>
                  </a:lnTo>
                  <a:lnTo>
                    <a:pt x="30154" y="406379"/>
                  </a:lnTo>
                  <a:lnTo>
                    <a:pt x="30341" y="406774"/>
                  </a:lnTo>
                  <a:lnTo>
                    <a:pt x="30533" y="407159"/>
                  </a:lnTo>
                  <a:lnTo>
                    <a:pt x="30733" y="407533"/>
                  </a:lnTo>
                  <a:lnTo>
                    <a:pt x="30943" y="407897"/>
                  </a:lnTo>
                  <a:lnTo>
                    <a:pt x="31158" y="408239"/>
                  </a:lnTo>
                  <a:lnTo>
                    <a:pt x="31381" y="408581"/>
                  </a:lnTo>
                  <a:lnTo>
                    <a:pt x="31609" y="408912"/>
                  </a:lnTo>
                  <a:lnTo>
                    <a:pt x="31846" y="409222"/>
                  </a:lnTo>
                  <a:lnTo>
                    <a:pt x="32093" y="409522"/>
                  </a:lnTo>
                  <a:lnTo>
                    <a:pt x="32348" y="409821"/>
                  </a:lnTo>
                  <a:lnTo>
                    <a:pt x="32608" y="410099"/>
                  </a:lnTo>
                  <a:lnTo>
                    <a:pt x="32877" y="410366"/>
                  </a:lnTo>
                  <a:lnTo>
                    <a:pt x="33156" y="410623"/>
                  </a:lnTo>
                  <a:lnTo>
                    <a:pt x="33443" y="410869"/>
                  </a:lnTo>
                  <a:lnTo>
                    <a:pt x="33740" y="411104"/>
                  </a:lnTo>
                  <a:lnTo>
                    <a:pt x="34041" y="411328"/>
                  </a:lnTo>
                  <a:lnTo>
                    <a:pt x="34355" y="411532"/>
                  </a:lnTo>
                  <a:lnTo>
                    <a:pt x="34675" y="411735"/>
                  </a:lnTo>
                  <a:lnTo>
                    <a:pt x="35003" y="411916"/>
                  </a:lnTo>
                  <a:lnTo>
                    <a:pt x="35345" y="412088"/>
                  </a:lnTo>
                  <a:lnTo>
                    <a:pt x="35934" y="412376"/>
                  </a:lnTo>
                  <a:lnTo>
                    <a:pt x="36522" y="412654"/>
                  </a:lnTo>
                  <a:lnTo>
                    <a:pt x="37111" y="412911"/>
                  </a:lnTo>
                  <a:lnTo>
                    <a:pt x="37704" y="413157"/>
                  </a:lnTo>
                  <a:lnTo>
                    <a:pt x="37686" y="413328"/>
                  </a:lnTo>
                  <a:lnTo>
                    <a:pt x="37676" y="413499"/>
                  </a:lnTo>
                  <a:lnTo>
                    <a:pt x="37672" y="413691"/>
                  </a:lnTo>
                  <a:lnTo>
                    <a:pt x="37676" y="413884"/>
                  </a:lnTo>
                  <a:lnTo>
                    <a:pt x="37736" y="415509"/>
                  </a:lnTo>
                  <a:lnTo>
                    <a:pt x="37786" y="417134"/>
                  </a:lnTo>
                  <a:lnTo>
                    <a:pt x="37832" y="418759"/>
                  </a:lnTo>
                  <a:lnTo>
                    <a:pt x="37868" y="420373"/>
                  </a:lnTo>
                  <a:lnTo>
                    <a:pt x="37900" y="421987"/>
                  </a:lnTo>
                  <a:lnTo>
                    <a:pt x="37923" y="423591"/>
                  </a:lnTo>
                  <a:lnTo>
                    <a:pt x="37941" y="425194"/>
                  </a:lnTo>
                  <a:lnTo>
                    <a:pt x="37950" y="426798"/>
                  </a:lnTo>
                  <a:lnTo>
                    <a:pt x="37955" y="428402"/>
                  </a:lnTo>
                  <a:lnTo>
                    <a:pt x="37950" y="429995"/>
                  </a:lnTo>
                  <a:lnTo>
                    <a:pt x="37941" y="431598"/>
                  </a:lnTo>
                  <a:lnTo>
                    <a:pt x="37923" y="433191"/>
                  </a:lnTo>
                  <a:lnTo>
                    <a:pt x="37900" y="434773"/>
                  </a:lnTo>
                  <a:lnTo>
                    <a:pt x="37868" y="436366"/>
                  </a:lnTo>
                  <a:lnTo>
                    <a:pt x="37836" y="437949"/>
                  </a:lnTo>
                  <a:lnTo>
                    <a:pt x="37791" y="439541"/>
                  </a:lnTo>
                  <a:lnTo>
                    <a:pt x="37745" y="441124"/>
                  </a:lnTo>
                  <a:lnTo>
                    <a:pt x="37690" y="442706"/>
                  </a:lnTo>
                  <a:lnTo>
                    <a:pt x="37631" y="444288"/>
                  </a:lnTo>
                  <a:lnTo>
                    <a:pt x="37567" y="445870"/>
                  </a:lnTo>
                  <a:lnTo>
                    <a:pt x="37494" y="447453"/>
                  </a:lnTo>
                  <a:lnTo>
                    <a:pt x="37416" y="449035"/>
                  </a:lnTo>
                  <a:lnTo>
                    <a:pt x="37334" y="450617"/>
                  </a:lnTo>
                  <a:lnTo>
                    <a:pt x="37248" y="452199"/>
                  </a:lnTo>
                  <a:lnTo>
                    <a:pt x="37156" y="453782"/>
                  </a:lnTo>
                  <a:lnTo>
                    <a:pt x="37056" y="455364"/>
                  </a:lnTo>
                  <a:lnTo>
                    <a:pt x="36956" y="456946"/>
                  </a:lnTo>
                  <a:lnTo>
                    <a:pt x="36846" y="458539"/>
                  </a:lnTo>
                  <a:lnTo>
                    <a:pt x="36732" y="460121"/>
                  </a:lnTo>
                  <a:lnTo>
                    <a:pt x="36614" y="461703"/>
                  </a:lnTo>
                  <a:lnTo>
                    <a:pt x="36490" y="463296"/>
                  </a:lnTo>
                  <a:lnTo>
                    <a:pt x="36367" y="464889"/>
                  </a:lnTo>
                  <a:lnTo>
                    <a:pt x="36176" y="465007"/>
                  </a:lnTo>
                  <a:lnTo>
                    <a:pt x="35989" y="465146"/>
                  </a:lnTo>
                  <a:lnTo>
                    <a:pt x="35802" y="465296"/>
                  </a:lnTo>
                  <a:lnTo>
                    <a:pt x="35615" y="465445"/>
                  </a:lnTo>
                  <a:lnTo>
                    <a:pt x="35432" y="465606"/>
                  </a:lnTo>
                  <a:lnTo>
                    <a:pt x="35250" y="465777"/>
                  </a:lnTo>
                  <a:lnTo>
                    <a:pt x="35067" y="465948"/>
                  </a:lnTo>
                  <a:lnTo>
                    <a:pt x="34889" y="466140"/>
                  </a:lnTo>
                  <a:lnTo>
                    <a:pt x="34711" y="466333"/>
                  </a:lnTo>
                  <a:lnTo>
                    <a:pt x="34533" y="466525"/>
                  </a:lnTo>
                  <a:lnTo>
                    <a:pt x="34360" y="466739"/>
                  </a:lnTo>
                  <a:lnTo>
                    <a:pt x="34187" y="466953"/>
                  </a:lnTo>
                  <a:lnTo>
                    <a:pt x="34013" y="467177"/>
                  </a:lnTo>
                  <a:lnTo>
                    <a:pt x="33845" y="467412"/>
                  </a:lnTo>
                  <a:lnTo>
                    <a:pt x="33676" y="467658"/>
                  </a:lnTo>
                  <a:lnTo>
                    <a:pt x="33512" y="467904"/>
                  </a:lnTo>
                  <a:lnTo>
                    <a:pt x="33347" y="468161"/>
                  </a:lnTo>
                  <a:lnTo>
                    <a:pt x="33183" y="468428"/>
                  </a:lnTo>
                  <a:lnTo>
                    <a:pt x="33023" y="468695"/>
                  </a:lnTo>
                  <a:lnTo>
                    <a:pt x="32864" y="468973"/>
                  </a:lnTo>
                  <a:lnTo>
                    <a:pt x="32709" y="469262"/>
                  </a:lnTo>
                  <a:lnTo>
                    <a:pt x="32554" y="469550"/>
                  </a:lnTo>
                  <a:lnTo>
                    <a:pt x="32403" y="469861"/>
                  </a:lnTo>
                  <a:lnTo>
                    <a:pt x="32252" y="470171"/>
                  </a:lnTo>
                  <a:lnTo>
                    <a:pt x="32106" y="470481"/>
                  </a:lnTo>
                  <a:lnTo>
                    <a:pt x="31960" y="470812"/>
                  </a:lnTo>
                  <a:lnTo>
                    <a:pt x="31819" y="471143"/>
                  </a:lnTo>
                  <a:lnTo>
                    <a:pt x="31678" y="471475"/>
                  </a:lnTo>
                  <a:lnTo>
                    <a:pt x="31541" y="471817"/>
                  </a:lnTo>
                  <a:lnTo>
                    <a:pt x="31404" y="472170"/>
                  </a:lnTo>
                  <a:lnTo>
                    <a:pt x="31272" y="472533"/>
                  </a:lnTo>
                  <a:lnTo>
                    <a:pt x="31139" y="472897"/>
                  </a:lnTo>
                  <a:lnTo>
                    <a:pt x="31012" y="473271"/>
                  </a:lnTo>
                  <a:lnTo>
                    <a:pt x="30884" y="473656"/>
                  </a:lnTo>
                  <a:lnTo>
                    <a:pt x="30761" y="474041"/>
                  </a:lnTo>
                  <a:lnTo>
                    <a:pt x="30642" y="474436"/>
                  </a:lnTo>
                  <a:lnTo>
                    <a:pt x="30523" y="474842"/>
                  </a:lnTo>
                  <a:lnTo>
                    <a:pt x="30409" y="475249"/>
                  </a:lnTo>
                  <a:lnTo>
                    <a:pt x="30300" y="475666"/>
                  </a:lnTo>
                  <a:lnTo>
                    <a:pt x="30190" y="476083"/>
                  </a:lnTo>
                  <a:lnTo>
                    <a:pt x="30086" y="476510"/>
                  </a:lnTo>
                  <a:lnTo>
                    <a:pt x="29981" y="476948"/>
                  </a:lnTo>
                  <a:lnTo>
                    <a:pt x="29880" y="477387"/>
                  </a:lnTo>
                  <a:lnTo>
                    <a:pt x="29784" y="477836"/>
                  </a:lnTo>
                  <a:lnTo>
                    <a:pt x="29689" y="478296"/>
                  </a:lnTo>
                  <a:lnTo>
                    <a:pt x="29602" y="478755"/>
                  </a:lnTo>
                  <a:lnTo>
                    <a:pt x="29511" y="479215"/>
                  </a:lnTo>
                  <a:lnTo>
                    <a:pt x="29429" y="479696"/>
                  </a:lnTo>
                  <a:lnTo>
                    <a:pt x="29347" y="480177"/>
                  </a:lnTo>
                  <a:lnTo>
                    <a:pt x="29269" y="480658"/>
                  </a:lnTo>
                  <a:lnTo>
                    <a:pt x="29196" y="481150"/>
                  </a:lnTo>
                  <a:lnTo>
                    <a:pt x="29128" y="481652"/>
                  </a:lnTo>
                  <a:lnTo>
                    <a:pt x="29059" y="482155"/>
                  </a:lnTo>
                  <a:lnTo>
                    <a:pt x="28995" y="482668"/>
                  </a:lnTo>
                  <a:lnTo>
                    <a:pt x="28936" y="483181"/>
                  </a:lnTo>
                  <a:lnTo>
                    <a:pt x="28877" y="483705"/>
                  </a:lnTo>
                  <a:lnTo>
                    <a:pt x="28826" y="484229"/>
                  </a:lnTo>
                  <a:lnTo>
                    <a:pt x="28776" y="484763"/>
                  </a:lnTo>
                  <a:lnTo>
                    <a:pt x="28731" y="485309"/>
                  </a:lnTo>
                  <a:lnTo>
                    <a:pt x="28690" y="485854"/>
                  </a:lnTo>
                  <a:lnTo>
                    <a:pt x="28653" y="486399"/>
                  </a:lnTo>
                  <a:lnTo>
                    <a:pt x="28617" y="486955"/>
                  </a:lnTo>
                  <a:lnTo>
                    <a:pt x="28589" y="487522"/>
                  </a:lnTo>
                  <a:lnTo>
                    <a:pt x="28562" y="488088"/>
                  </a:lnTo>
                  <a:lnTo>
                    <a:pt x="28557" y="488259"/>
                  </a:lnTo>
                  <a:lnTo>
                    <a:pt x="28562" y="488409"/>
                  </a:lnTo>
                  <a:lnTo>
                    <a:pt x="28571" y="488559"/>
                  </a:lnTo>
                  <a:lnTo>
                    <a:pt x="28585" y="488698"/>
                  </a:lnTo>
                  <a:lnTo>
                    <a:pt x="28603" y="488826"/>
                  </a:lnTo>
                  <a:lnTo>
                    <a:pt x="28630" y="488954"/>
                  </a:lnTo>
                  <a:lnTo>
                    <a:pt x="28658" y="489072"/>
                  </a:lnTo>
                  <a:lnTo>
                    <a:pt x="28690" y="489179"/>
                  </a:lnTo>
                  <a:lnTo>
                    <a:pt x="28726" y="489275"/>
                  </a:lnTo>
                  <a:lnTo>
                    <a:pt x="28767" y="489360"/>
                  </a:lnTo>
                  <a:lnTo>
                    <a:pt x="28813" y="489435"/>
                  </a:lnTo>
                  <a:lnTo>
                    <a:pt x="28858" y="489510"/>
                  </a:lnTo>
                  <a:lnTo>
                    <a:pt x="28904" y="489564"/>
                  </a:lnTo>
                  <a:lnTo>
                    <a:pt x="28959" y="489617"/>
                  </a:lnTo>
                  <a:lnTo>
                    <a:pt x="29009" y="489660"/>
                  </a:lnTo>
                  <a:lnTo>
                    <a:pt x="29064" y="489692"/>
                  </a:lnTo>
                  <a:lnTo>
                    <a:pt x="29114" y="489713"/>
                  </a:lnTo>
                  <a:lnTo>
                    <a:pt x="29169" y="489724"/>
                  </a:lnTo>
                  <a:lnTo>
                    <a:pt x="29223" y="489724"/>
                  </a:lnTo>
                  <a:lnTo>
                    <a:pt x="29278" y="489713"/>
                  </a:lnTo>
                  <a:lnTo>
                    <a:pt x="29333" y="489692"/>
                  </a:lnTo>
                  <a:lnTo>
                    <a:pt x="29383" y="489660"/>
                  </a:lnTo>
                  <a:lnTo>
                    <a:pt x="29433" y="489628"/>
                  </a:lnTo>
                  <a:lnTo>
                    <a:pt x="29483" y="489574"/>
                  </a:lnTo>
                  <a:lnTo>
                    <a:pt x="29534" y="489510"/>
                  </a:lnTo>
                  <a:lnTo>
                    <a:pt x="29575" y="489435"/>
                  </a:lnTo>
                  <a:lnTo>
                    <a:pt x="29620" y="489360"/>
                  </a:lnTo>
                  <a:lnTo>
                    <a:pt x="29657" y="489264"/>
                  </a:lnTo>
                  <a:lnTo>
                    <a:pt x="29693" y="489157"/>
                  </a:lnTo>
                  <a:lnTo>
                    <a:pt x="29725" y="489040"/>
                  </a:lnTo>
                  <a:lnTo>
                    <a:pt x="29748" y="488911"/>
                  </a:lnTo>
                  <a:lnTo>
                    <a:pt x="29771" y="488772"/>
                  </a:lnTo>
                  <a:lnTo>
                    <a:pt x="29794" y="488976"/>
                  </a:lnTo>
                  <a:lnTo>
                    <a:pt x="29821" y="489168"/>
                  </a:lnTo>
                  <a:lnTo>
                    <a:pt x="29853" y="489350"/>
                  </a:lnTo>
                  <a:lnTo>
                    <a:pt x="29894" y="489521"/>
                  </a:lnTo>
                  <a:lnTo>
                    <a:pt x="29940" y="489681"/>
                  </a:lnTo>
                  <a:lnTo>
                    <a:pt x="29985" y="489831"/>
                  </a:lnTo>
                  <a:lnTo>
                    <a:pt x="30040" y="489959"/>
                  </a:lnTo>
                  <a:lnTo>
                    <a:pt x="30095" y="490077"/>
                  </a:lnTo>
                  <a:lnTo>
                    <a:pt x="30154" y="490184"/>
                  </a:lnTo>
                  <a:lnTo>
                    <a:pt x="30213" y="490269"/>
                  </a:lnTo>
                  <a:lnTo>
                    <a:pt x="30277" y="490333"/>
                  </a:lnTo>
                  <a:lnTo>
                    <a:pt x="30341" y="490376"/>
                  </a:lnTo>
                  <a:lnTo>
                    <a:pt x="30409" y="490408"/>
                  </a:lnTo>
                  <a:lnTo>
                    <a:pt x="30478" y="490408"/>
                  </a:lnTo>
                  <a:lnTo>
                    <a:pt x="30542" y="490387"/>
                  </a:lnTo>
                  <a:lnTo>
                    <a:pt x="30610" y="490344"/>
                  </a:lnTo>
                  <a:lnTo>
                    <a:pt x="30651" y="490483"/>
                  </a:lnTo>
                  <a:lnTo>
                    <a:pt x="30697" y="490611"/>
                  </a:lnTo>
                  <a:lnTo>
                    <a:pt x="30752" y="490729"/>
                  </a:lnTo>
                  <a:lnTo>
                    <a:pt x="30811" y="490825"/>
                  </a:lnTo>
                  <a:lnTo>
                    <a:pt x="30875" y="490900"/>
                  </a:lnTo>
                  <a:lnTo>
                    <a:pt x="30948" y="490964"/>
                  </a:lnTo>
                  <a:lnTo>
                    <a:pt x="31025" y="491007"/>
                  </a:lnTo>
                  <a:lnTo>
                    <a:pt x="31107" y="491028"/>
                  </a:lnTo>
                  <a:lnTo>
                    <a:pt x="33137" y="491060"/>
                  </a:lnTo>
                  <a:lnTo>
                    <a:pt x="35172" y="491071"/>
                  </a:lnTo>
                  <a:lnTo>
                    <a:pt x="36185" y="491071"/>
                  </a:lnTo>
                  <a:lnTo>
                    <a:pt x="37202" y="491060"/>
                  </a:lnTo>
                  <a:lnTo>
                    <a:pt x="38219" y="491050"/>
                  </a:lnTo>
                  <a:lnTo>
                    <a:pt x="39237" y="491028"/>
                  </a:lnTo>
                  <a:lnTo>
                    <a:pt x="40254" y="490996"/>
                  </a:lnTo>
                  <a:lnTo>
                    <a:pt x="41271" y="490953"/>
                  </a:lnTo>
                  <a:lnTo>
                    <a:pt x="42289" y="490911"/>
                  </a:lnTo>
                  <a:lnTo>
                    <a:pt x="43306" y="490847"/>
                  </a:lnTo>
                  <a:lnTo>
                    <a:pt x="44319" y="490772"/>
                  </a:lnTo>
                  <a:lnTo>
                    <a:pt x="45336" y="490697"/>
                  </a:lnTo>
                  <a:lnTo>
                    <a:pt x="46353" y="490601"/>
                  </a:lnTo>
                  <a:lnTo>
                    <a:pt x="47366" y="490494"/>
                  </a:lnTo>
                  <a:lnTo>
                    <a:pt x="47425" y="490472"/>
                  </a:lnTo>
                  <a:lnTo>
                    <a:pt x="47485" y="490440"/>
                  </a:lnTo>
                  <a:lnTo>
                    <a:pt x="47535" y="490397"/>
                  </a:lnTo>
                  <a:lnTo>
                    <a:pt x="47580" y="490344"/>
                  </a:lnTo>
                  <a:lnTo>
                    <a:pt x="47626" y="490269"/>
                  </a:lnTo>
                  <a:lnTo>
                    <a:pt x="47662" y="490194"/>
                  </a:lnTo>
                  <a:lnTo>
                    <a:pt x="47694" y="490098"/>
                  </a:lnTo>
                  <a:lnTo>
                    <a:pt x="47726" y="490002"/>
                  </a:lnTo>
                  <a:lnTo>
                    <a:pt x="47749" y="489895"/>
                  </a:lnTo>
                  <a:lnTo>
                    <a:pt x="47772" y="489788"/>
                  </a:lnTo>
                  <a:lnTo>
                    <a:pt x="47786" y="489671"/>
                  </a:lnTo>
                  <a:lnTo>
                    <a:pt x="47799" y="489542"/>
                  </a:lnTo>
                  <a:lnTo>
                    <a:pt x="47804" y="489425"/>
                  </a:lnTo>
                  <a:lnTo>
                    <a:pt x="47808" y="489296"/>
                  </a:lnTo>
                  <a:lnTo>
                    <a:pt x="47808" y="489168"/>
                  </a:lnTo>
                  <a:lnTo>
                    <a:pt x="47799" y="489040"/>
                  </a:lnTo>
                  <a:lnTo>
                    <a:pt x="47795" y="488944"/>
                  </a:lnTo>
                  <a:lnTo>
                    <a:pt x="47786" y="488847"/>
                  </a:lnTo>
                  <a:lnTo>
                    <a:pt x="47772" y="488762"/>
                  </a:lnTo>
                  <a:lnTo>
                    <a:pt x="47758" y="488676"/>
                  </a:lnTo>
                  <a:lnTo>
                    <a:pt x="47740" y="488591"/>
                  </a:lnTo>
                  <a:lnTo>
                    <a:pt x="47722" y="488516"/>
                  </a:lnTo>
                  <a:lnTo>
                    <a:pt x="47699" y="488441"/>
                  </a:lnTo>
                  <a:lnTo>
                    <a:pt x="47672" y="488366"/>
                  </a:lnTo>
                  <a:lnTo>
                    <a:pt x="47644" y="488302"/>
                  </a:lnTo>
                  <a:lnTo>
                    <a:pt x="47612" y="488249"/>
                  </a:lnTo>
                  <a:lnTo>
                    <a:pt x="47576" y="488195"/>
                  </a:lnTo>
                  <a:lnTo>
                    <a:pt x="47539" y="488142"/>
                  </a:lnTo>
                  <a:lnTo>
                    <a:pt x="47503" y="488110"/>
                  </a:lnTo>
                  <a:lnTo>
                    <a:pt x="47457" y="488078"/>
                  </a:lnTo>
                  <a:lnTo>
                    <a:pt x="47416" y="488056"/>
                  </a:lnTo>
                  <a:lnTo>
                    <a:pt x="47366" y="488046"/>
                  </a:lnTo>
                  <a:lnTo>
                    <a:pt x="46440" y="487939"/>
                  </a:lnTo>
                  <a:lnTo>
                    <a:pt x="45514" y="487853"/>
                  </a:lnTo>
                  <a:lnTo>
                    <a:pt x="44583" y="487778"/>
                  </a:lnTo>
                  <a:lnTo>
                    <a:pt x="43657" y="487714"/>
                  </a:lnTo>
                  <a:lnTo>
                    <a:pt x="42726" y="487650"/>
                  </a:lnTo>
                  <a:lnTo>
                    <a:pt x="41800" y="487607"/>
                  </a:lnTo>
                  <a:lnTo>
                    <a:pt x="40870" y="487564"/>
                  </a:lnTo>
                  <a:lnTo>
                    <a:pt x="39944" y="487532"/>
                  </a:lnTo>
                  <a:lnTo>
                    <a:pt x="39013" y="487500"/>
                  </a:lnTo>
                  <a:lnTo>
                    <a:pt x="38082" y="487490"/>
                  </a:lnTo>
                  <a:lnTo>
                    <a:pt x="37156" y="487479"/>
                  </a:lnTo>
                  <a:lnTo>
                    <a:pt x="36226" y="487468"/>
                  </a:lnTo>
                  <a:lnTo>
                    <a:pt x="34369" y="487479"/>
                  </a:lnTo>
                  <a:lnTo>
                    <a:pt x="32517" y="487511"/>
                  </a:lnTo>
                  <a:lnTo>
                    <a:pt x="32540" y="487361"/>
                  </a:lnTo>
                  <a:lnTo>
                    <a:pt x="32558" y="487212"/>
                  </a:lnTo>
                  <a:lnTo>
                    <a:pt x="32567" y="487062"/>
                  </a:lnTo>
                  <a:lnTo>
                    <a:pt x="32576" y="486912"/>
                  </a:lnTo>
                  <a:lnTo>
                    <a:pt x="32576" y="486752"/>
                  </a:lnTo>
                  <a:lnTo>
                    <a:pt x="32572" y="486592"/>
                  </a:lnTo>
                  <a:lnTo>
                    <a:pt x="32563" y="486431"/>
                  </a:lnTo>
                  <a:lnTo>
                    <a:pt x="32544" y="486271"/>
                  </a:lnTo>
                  <a:lnTo>
                    <a:pt x="32535" y="486196"/>
                  </a:lnTo>
                  <a:lnTo>
                    <a:pt x="32522" y="486132"/>
                  </a:lnTo>
                  <a:lnTo>
                    <a:pt x="32494" y="486025"/>
                  </a:lnTo>
                  <a:lnTo>
                    <a:pt x="32458" y="485929"/>
                  </a:lnTo>
                  <a:lnTo>
                    <a:pt x="32417" y="485854"/>
                  </a:lnTo>
                  <a:lnTo>
                    <a:pt x="32371" y="485800"/>
                  </a:lnTo>
                  <a:lnTo>
                    <a:pt x="32325" y="485758"/>
                  </a:lnTo>
                  <a:lnTo>
                    <a:pt x="32275" y="485747"/>
                  </a:lnTo>
                  <a:lnTo>
                    <a:pt x="32225" y="485747"/>
                  </a:lnTo>
                  <a:lnTo>
                    <a:pt x="32179" y="485768"/>
                  </a:lnTo>
                  <a:lnTo>
                    <a:pt x="32134" y="485811"/>
                  </a:lnTo>
                  <a:lnTo>
                    <a:pt x="32093" y="485875"/>
                  </a:lnTo>
                  <a:lnTo>
                    <a:pt x="32061" y="485961"/>
                  </a:lnTo>
                  <a:lnTo>
                    <a:pt x="32033" y="486057"/>
                  </a:lnTo>
                  <a:lnTo>
                    <a:pt x="32020" y="486110"/>
                  </a:lnTo>
                  <a:lnTo>
                    <a:pt x="32011" y="486175"/>
                  </a:lnTo>
                  <a:lnTo>
                    <a:pt x="32006" y="486239"/>
                  </a:lnTo>
                  <a:lnTo>
                    <a:pt x="32002" y="486314"/>
                  </a:lnTo>
                  <a:lnTo>
                    <a:pt x="32002" y="486388"/>
                  </a:lnTo>
                  <a:lnTo>
                    <a:pt x="32002" y="486463"/>
                  </a:lnTo>
                  <a:lnTo>
                    <a:pt x="32002" y="486570"/>
                  </a:lnTo>
                  <a:lnTo>
                    <a:pt x="31997" y="486656"/>
                  </a:lnTo>
                  <a:lnTo>
                    <a:pt x="31983" y="486731"/>
                  </a:lnTo>
                  <a:lnTo>
                    <a:pt x="31970" y="486795"/>
                  </a:lnTo>
                  <a:lnTo>
                    <a:pt x="31942" y="486837"/>
                  </a:lnTo>
                  <a:lnTo>
                    <a:pt x="31915" y="486880"/>
                  </a:lnTo>
                  <a:lnTo>
                    <a:pt x="31883" y="486912"/>
                  </a:lnTo>
                  <a:lnTo>
                    <a:pt x="31846" y="486934"/>
                  </a:lnTo>
                  <a:lnTo>
                    <a:pt x="31805" y="486944"/>
                  </a:lnTo>
                  <a:lnTo>
                    <a:pt x="31760" y="486944"/>
                  </a:lnTo>
                  <a:lnTo>
                    <a:pt x="31714" y="486934"/>
                  </a:lnTo>
                  <a:lnTo>
                    <a:pt x="31664" y="486923"/>
                  </a:lnTo>
                  <a:lnTo>
                    <a:pt x="31554" y="486880"/>
                  </a:lnTo>
                  <a:lnTo>
                    <a:pt x="31440" y="486816"/>
                  </a:lnTo>
                  <a:lnTo>
                    <a:pt x="31326" y="486731"/>
                  </a:lnTo>
                  <a:lnTo>
                    <a:pt x="31212" y="486645"/>
                  </a:lnTo>
                  <a:lnTo>
                    <a:pt x="30998" y="486474"/>
                  </a:lnTo>
                  <a:lnTo>
                    <a:pt x="30825" y="486335"/>
                  </a:lnTo>
                  <a:lnTo>
                    <a:pt x="30765" y="486292"/>
                  </a:lnTo>
                  <a:lnTo>
                    <a:pt x="30720" y="486271"/>
                  </a:lnTo>
                  <a:lnTo>
                    <a:pt x="30665" y="486260"/>
                  </a:lnTo>
                  <a:lnTo>
                    <a:pt x="30555" y="486260"/>
                  </a:lnTo>
                  <a:lnTo>
                    <a:pt x="30501" y="486271"/>
                  </a:lnTo>
                  <a:lnTo>
                    <a:pt x="30446" y="486292"/>
                  </a:lnTo>
                  <a:lnTo>
                    <a:pt x="30391" y="486314"/>
                  </a:lnTo>
                  <a:lnTo>
                    <a:pt x="30336" y="486346"/>
                  </a:lnTo>
                  <a:lnTo>
                    <a:pt x="30286" y="486378"/>
                  </a:lnTo>
                  <a:lnTo>
                    <a:pt x="30236" y="486431"/>
                  </a:lnTo>
                  <a:lnTo>
                    <a:pt x="30186" y="486485"/>
                  </a:lnTo>
                  <a:lnTo>
                    <a:pt x="30136" y="486538"/>
                  </a:lnTo>
                  <a:lnTo>
                    <a:pt x="30090" y="486613"/>
                  </a:lnTo>
                  <a:lnTo>
                    <a:pt x="30044" y="486688"/>
                  </a:lnTo>
                  <a:lnTo>
                    <a:pt x="30003" y="486763"/>
                  </a:lnTo>
                  <a:lnTo>
                    <a:pt x="29962" y="486848"/>
                  </a:lnTo>
                  <a:lnTo>
                    <a:pt x="29926" y="486955"/>
                  </a:lnTo>
                  <a:lnTo>
                    <a:pt x="29999" y="486089"/>
                  </a:lnTo>
                  <a:lnTo>
                    <a:pt x="30086" y="485245"/>
                  </a:lnTo>
                  <a:lnTo>
                    <a:pt x="30181" y="484411"/>
                  </a:lnTo>
                  <a:lnTo>
                    <a:pt x="30286" y="483587"/>
                  </a:lnTo>
                  <a:lnTo>
                    <a:pt x="30400" y="482786"/>
                  </a:lnTo>
                  <a:lnTo>
                    <a:pt x="30523" y="481995"/>
                  </a:lnTo>
                  <a:lnTo>
                    <a:pt x="30656" y="481225"/>
                  </a:lnTo>
                  <a:lnTo>
                    <a:pt x="30793" y="480476"/>
                  </a:lnTo>
                  <a:lnTo>
                    <a:pt x="30943" y="479739"/>
                  </a:lnTo>
                  <a:lnTo>
                    <a:pt x="31098" y="479023"/>
                  </a:lnTo>
                  <a:lnTo>
                    <a:pt x="31267" y="478317"/>
                  </a:lnTo>
                  <a:lnTo>
                    <a:pt x="31349" y="477975"/>
                  </a:lnTo>
                  <a:lnTo>
                    <a:pt x="31440" y="477633"/>
                  </a:lnTo>
                  <a:lnTo>
                    <a:pt x="31527" y="477301"/>
                  </a:lnTo>
                  <a:lnTo>
                    <a:pt x="31618" y="476970"/>
                  </a:lnTo>
                  <a:lnTo>
                    <a:pt x="31714" y="476649"/>
                  </a:lnTo>
                  <a:lnTo>
                    <a:pt x="31810" y="476328"/>
                  </a:lnTo>
                  <a:lnTo>
                    <a:pt x="31906" y="476008"/>
                  </a:lnTo>
                  <a:lnTo>
                    <a:pt x="32006" y="475698"/>
                  </a:lnTo>
                  <a:lnTo>
                    <a:pt x="32111" y="475388"/>
                  </a:lnTo>
                  <a:lnTo>
                    <a:pt x="32211" y="475088"/>
                  </a:lnTo>
                  <a:lnTo>
                    <a:pt x="32316" y="474800"/>
                  </a:lnTo>
                  <a:lnTo>
                    <a:pt x="32426" y="474511"/>
                  </a:lnTo>
                  <a:lnTo>
                    <a:pt x="32535" y="474222"/>
                  </a:lnTo>
                  <a:lnTo>
                    <a:pt x="32645" y="473944"/>
                  </a:lnTo>
                  <a:lnTo>
                    <a:pt x="32759" y="473666"/>
                  </a:lnTo>
                  <a:lnTo>
                    <a:pt x="32873" y="473399"/>
                  </a:lnTo>
                  <a:lnTo>
                    <a:pt x="32987" y="473132"/>
                  </a:lnTo>
                  <a:lnTo>
                    <a:pt x="33105" y="472875"/>
                  </a:lnTo>
                  <a:lnTo>
                    <a:pt x="33224" y="472619"/>
                  </a:lnTo>
                  <a:lnTo>
                    <a:pt x="33347" y="472373"/>
                  </a:lnTo>
                  <a:lnTo>
                    <a:pt x="33470" y="472127"/>
                  </a:lnTo>
                  <a:lnTo>
                    <a:pt x="33594" y="471892"/>
                  </a:lnTo>
                  <a:lnTo>
                    <a:pt x="33721" y="471657"/>
                  </a:lnTo>
                  <a:lnTo>
                    <a:pt x="33849" y="471432"/>
                  </a:lnTo>
                  <a:lnTo>
                    <a:pt x="33977" y="471218"/>
                  </a:lnTo>
                  <a:lnTo>
                    <a:pt x="34109" y="471004"/>
                  </a:lnTo>
                  <a:lnTo>
                    <a:pt x="34241" y="470791"/>
                  </a:lnTo>
                  <a:lnTo>
                    <a:pt x="34378" y="470587"/>
                  </a:lnTo>
                  <a:lnTo>
                    <a:pt x="34511" y="470395"/>
                  </a:lnTo>
                  <a:lnTo>
                    <a:pt x="34647" y="470203"/>
                  </a:lnTo>
                  <a:lnTo>
                    <a:pt x="34789" y="470021"/>
                  </a:lnTo>
                  <a:lnTo>
                    <a:pt x="34930" y="469839"/>
                  </a:lnTo>
                  <a:lnTo>
                    <a:pt x="35072" y="469668"/>
                  </a:lnTo>
                  <a:lnTo>
                    <a:pt x="35213" y="469508"/>
                  </a:lnTo>
                  <a:lnTo>
                    <a:pt x="35359" y="469347"/>
                  </a:lnTo>
                  <a:lnTo>
                    <a:pt x="35505" y="469187"/>
                  </a:lnTo>
                  <a:lnTo>
                    <a:pt x="35651" y="469048"/>
                  </a:lnTo>
                  <a:lnTo>
                    <a:pt x="35802" y="468898"/>
                  </a:lnTo>
                  <a:lnTo>
                    <a:pt x="35952" y="468770"/>
                  </a:lnTo>
                  <a:lnTo>
                    <a:pt x="36103" y="468642"/>
                  </a:lnTo>
                  <a:lnTo>
                    <a:pt x="36258" y="468524"/>
                  </a:lnTo>
                  <a:lnTo>
                    <a:pt x="36408" y="468407"/>
                  </a:lnTo>
                  <a:lnTo>
                    <a:pt x="36440" y="468439"/>
                  </a:lnTo>
                  <a:lnTo>
                    <a:pt x="36472" y="468460"/>
                  </a:lnTo>
                  <a:lnTo>
                    <a:pt x="36504" y="468481"/>
                  </a:lnTo>
                  <a:lnTo>
                    <a:pt x="36541" y="468503"/>
                  </a:lnTo>
                  <a:lnTo>
                    <a:pt x="36604" y="468503"/>
                  </a:lnTo>
                  <a:lnTo>
                    <a:pt x="36636" y="468492"/>
                  </a:lnTo>
                  <a:lnTo>
                    <a:pt x="36673" y="468481"/>
                  </a:lnTo>
                  <a:lnTo>
                    <a:pt x="36705" y="468460"/>
                  </a:lnTo>
                  <a:lnTo>
                    <a:pt x="36737" y="468428"/>
                  </a:lnTo>
                  <a:lnTo>
                    <a:pt x="36764" y="468385"/>
                  </a:lnTo>
                  <a:lnTo>
                    <a:pt x="36796" y="468342"/>
                  </a:lnTo>
                  <a:lnTo>
                    <a:pt x="36823" y="468289"/>
                  </a:lnTo>
                  <a:lnTo>
                    <a:pt x="36851" y="468225"/>
                  </a:lnTo>
                  <a:lnTo>
                    <a:pt x="36874" y="468150"/>
                  </a:lnTo>
                  <a:lnTo>
                    <a:pt x="36896" y="468064"/>
                  </a:lnTo>
                  <a:lnTo>
                    <a:pt x="37088" y="467958"/>
                  </a:lnTo>
                  <a:lnTo>
                    <a:pt x="37280" y="467872"/>
                  </a:lnTo>
                  <a:lnTo>
                    <a:pt x="37476" y="467786"/>
                  </a:lnTo>
                  <a:lnTo>
                    <a:pt x="37672" y="467712"/>
                  </a:lnTo>
                  <a:lnTo>
                    <a:pt x="37868" y="467648"/>
                  </a:lnTo>
                  <a:lnTo>
                    <a:pt x="38069" y="467594"/>
                  </a:lnTo>
                  <a:lnTo>
                    <a:pt x="38270" y="467551"/>
                  </a:lnTo>
                  <a:lnTo>
                    <a:pt x="38470" y="467509"/>
                  </a:lnTo>
                  <a:lnTo>
                    <a:pt x="38676" y="467487"/>
                  </a:lnTo>
                  <a:lnTo>
                    <a:pt x="38885" y="467476"/>
                  </a:lnTo>
                  <a:lnTo>
                    <a:pt x="39095" y="467476"/>
                  </a:lnTo>
                  <a:lnTo>
                    <a:pt x="39310" y="467487"/>
                  </a:lnTo>
                  <a:lnTo>
                    <a:pt x="39524" y="467519"/>
                  </a:lnTo>
                  <a:lnTo>
                    <a:pt x="39738" y="467551"/>
                  </a:lnTo>
                  <a:lnTo>
                    <a:pt x="39957" y="467594"/>
                  </a:lnTo>
                  <a:lnTo>
                    <a:pt x="40176" y="467658"/>
                  </a:lnTo>
                  <a:lnTo>
                    <a:pt x="40400" y="467733"/>
                  </a:lnTo>
                  <a:lnTo>
                    <a:pt x="40619" y="467808"/>
                  </a:lnTo>
                  <a:lnTo>
                    <a:pt x="40842" y="467904"/>
                  </a:lnTo>
                  <a:lnTo>
                    <a:pt x="41066" y="468011"/>
                  </a:lnTo>
                  <a:lnTo>
                    <a:pt x="41289" y="468129"/>
                  </a:lnTo>
                  <a:lnTo>
                    <a:pt x="41513" y="468257"/>
                  </a:lnTo>
                  <a:lnTo>
                    <a:pt x="41737" y="468396"/>
                  </a:lnTo>
                  <a:lnTo>
                    <a:pt x="41960" y="468546"/>
                  </a:lnTo>
                  <a:lnTo>
                    <a:pt x="42179" y="468706"/>
                  </a:lnTo>
                  <a:lnTo>
                    <a:pt x="42403" y="468877"/>
                  </a:lnTo>
                  <a:lnTo>
                    <a:pt x="42622" y="469059"/>
                  </a:lnTo>
                  <a:lnTo>
                    <a:pt x="42845" y="469262"/>
                  </a:lnTo>
                  <a:lnTo>
                    <a:pt x="43059" y="469465"/>
                  </a:lnTo>
                  <a:lnTo>
                    <a:pt x="43278" y="469679"/>
                  </a:lnTo>
                  <a:lnTo>
                    <a:pt x="43493" y="469914"/>
                  </a:lnTo>
                  <a:lnTo>
                    <a:pt x="43707" y="470149"/>
                  </a:lnTo>
                  <a:lnTo>
                    <a:pt x="43917" y="470406"/>
                  </a:lnTo>
                  <a:lnTo>
                    <a:pt x="44127" y="470662"/>
                  </a:lnTo>
                  <a:lnTo>
                    <a:pt x="44332" y="470940"/>
                  </a:lnTo>
                  <a:lnTo>
                    <a:pt x="44533" y="471229"/>
                  </a:lnTo>
                  <a:lnTo>
                    <a:pt x="44734" y="471518"/>
                  </a:lnTo>
                  <a:lnTo>
                    <a:pt x="44930" y="471828"/>
                  </a:lnTo>
                  <a:lnTo>
                    <a:pt x="45121" y="472148"/>
                  </a:lnTo>
                  <a:lnTo>
                    <a:pt x="45313" y="472480"/>
                  </a:lnTo>
                  <a:lnTo>
                    <a:pt x="45500" y="472822"/>
                  </a:lnTo>
                  <a:lnTo>
                    <a:pt x="45678" y="473164"/>
                  </a:lnTo>
                  <a:lnTo>
                    <a:pt x="45856" y="473527"/>
                  </a:lnTo>
                  <a:lnTo>
                    <a:pt x="46029" y="473902"/>
                  </a:lnTo>
                  <a:lnTo>
                    <a:pt x="46198" y="474286"/>
                  </a:lnTo>
                  <a:lnTo>
                    <a:pt x="46362" y="474682"/>
                  </a:lnTo>
                  <a:lnTo>
                    <a:pt x="46522" y="475088"/>
                  </a:lnTo>
                  <a:lnTo>
                    <a:pt x="46672" y="475505"/>
                  </a:lnTo>
                  <a:lnTo>
                    <a:pt x="46818" y="475944"/>
                  </a:lnTo>
                  <a:lnTo>
                    <a:pt x="46960" y="476382"/>
                  </a:lnTo>
                  <a:lnTo>
                    <a:pt x="47097" y="476831"/>
                  </a:lnTo>
                  <a:lnTo>
                    <a:pt x="47229" y="477291"/>
                  </a:lnTo>
                  <a:lnTo>
                    <a:pt x="47352" y="477761"/>
                  </a:lnTo>
                  <a:lnTo>
                    <a:pt x="47466" y="478242"/>
                  </a:lnTo>
                  <a:lnTo>
                    <a:pt x="47576" y="478734"/>
                  </a:lnTo>
                  <a:lnTo>
                    <a:pt x="47681" y="479247"/>
                  </a:lnTo>
                  <a:lnTo>
                    <a:pt x="47776" y="479760"/>
                  </a:lnTo>
                  <a:lnTo>
                    <a:pt x="47863" y="480284"/>
                  </a:lnTo>
                  <a:lnTo>
                    <a:pt x="47945" y="480819"/>
                  </a:lnTo>
                  <a:lnTo>
                    <a:pt x="48018" y="481364"/>
                  </a:lnTo>
                  <a:lnTo>
                    <a:pt x="48082" y="481930"/>
                  </a:lnTo>
                  <a:lnTo>
                    <a:pt x="48137" y="482497"/>
                  </a:lnTo>
                  <a:lnTo>
                    <a:pt x="48187" y="483074"/>
                  </a:lnTo>
                  <a:lnTo>
                    <a:pt x="48228" y="483662"/>
                  </a:lnTo>
                  <a:lnTo>
                    <a:pt x="48255" y="484272"/>
                  </a:lnTo>
                  <a:lnTo>
                    <a:pt x="48278" y="484881"/>
                  </a:lnTo>
                  <a:lnTo>
                    <a:pt x="48292" y="485501"/>
                  </a:lnTo>
                  <a:lnTo>
                    <a:pt x="48292" y="486132"/>
                  </a:lnTo>
                  <a:lnTo>
                    <a:pt x="48287" y="486773"/>
                  </a:lnTo>
                  <a:lnTo>
                    <a:pt x="48269" y="487436"/>
                  </a:lnTo>
                  <a:lnTo>
                    <a:pt x="48242" y="488099"/>
                  </a:lnTo>
                  <a:lnTo>
                    <a:pt x="48205" y="488772"/>
                  </a:lnTo>
                  <a:lnTo>
                    <a:pt x="48201" y="488847"/>
                  </a:lnTo>
                  <a:lnTo>
                    <a:pt x="48196" y="488944"/>
                  </a:lnTo>
                  <a:lnTo>
                    <a:pt x="48201" y="489018"/>
                  </a:lnTo>
                  <a:lnTo>
                    <a:pt x="48201" y="489104"/>
                  </a:lnTo>
                  <a:lnTo>
                    <a:pt x="48219" y="489254"/>
                  </a:lnTo>
                  <a:lnTo>
                    <a:pt x="48242" y="489403"/>
                  </a:lnTo>
                  <a:lnTo>
                    <a:pt x="48274" y="489532"/>
                  </a:lnTo>
                  <a:lnTo>
                    <a:pt x="48315" y="489660"/>
                  </a:lnTo>
                  <a:lnTo>
                    <a:pt x="48356" y="489767"/>
                  </a:lnTo>
                  <a:lnTo>
                    <a:pt x="48406" y="489852"/>
                  </a:lnTo>
                  <a:lnTo>
                    <a:pt x="48456" y="489916"/>
                  </a:lnTo>
                  <a:lnTo>
                    <a:pt x="48511" y="489970"/>
                  </a:lnTo>
                  <a:lnTo>
                    <a:pt x="48566" y="489991"/>
                  </a:lnTo>
                  <a:lnTo>
                    <a:pt x="48616" y="489991"/>
                  </a:lnTo>
                  <a:lnTo>
                    <a:pt x="48643" y="489970"/>
                  </a:lnTo>
                  <a:lnTo>
                    <a:pt x="48671" y="489959"/>
                  </a:lnTo>
                  <a:lnTo>
                    <a:pt x="48693" y="489927"/>
                  </a:lnTo>
                  <a:lnTo>
                    <a:pt x="48721" y="489895"/>
                  </a:lnTo>
                  <a:lnTo>
                    <a:pt x="48744" y="489852"/>
                  </a:lnTo>
                  <a:lnTo>
                    <a:pt x="48766" y="489799"/>
                  </a:lnTo>
                  <a:lnTo>
                    <a:pt x="48785" y="489735"/>
                  </a:lnTo>
                  <a:lnTo>
                    <a:pt x="48803" y="489671"/>
                  </a:lnTo>
                  <a:lnTo>
                    <a:pt x="48821" y="489585"/>
                  </a:lnTo>
                  <a:lnTo>
                    <a:pt x="48839" y="489499"/>
                  </a:lnTo>
                  <a:lnTo>
                    <a:pt x="48912" y="489040"/>
                  </a:lnTo>
                  <a:lnTo>
                    <a:pt x="48981" y="488580"/>
                  </a:lnTo>
                  <a:lnTo>
                    <a:pt x="49045" y="488131"/>
                  </a:lnTo>
                  <a:lnTo>
                    <a:pt x="49099" y="487682"/>
                  </a:lnTo>
                  <a:lnTo>
                    <a:pt x="49150" y="487233"/>
                  </a:lnTo>
                  <a:lnTo>
                    <a:pt x="49195" y="486784"/>
                  </a:lnTo>
                  <a:lnTo>
                    <a:pt x="49232" y="486335"/>
                  </a:lnTo>
                  <a:lnTo>
                    <a:pt x="49264" y="485897"/>
                  </a:lnTo>
                  <a:lnTo>
                    <a:pt x="49291" y="485458"/>
                  </a:lnTo>
                  <a:lnTo>
                    <a:pt x="49309" y="485031"/>
                  </a:lnTo>
                  <a:lnTo>
                    <a:pt x="49323" y="484592"/>
                  </a:lnTo>
                  <a:lnTo>
                    <a:pt x="49332" y="484165"/>
                  </a:lnTo>
                  <a:lnTo>
                    <a:pt x="49337" y="483748"/>
                  </a:lnTo>
                  <a:lnTo>
                    <a:pt x="49337" y="483320"/>
                  </a:lnTo>
                  <a:lnTo>
                    <a:pt x="49328" y="482903"/>
                  </a:lnTo>
                  <a:lnTo>
                    <a:pt x="49318" y="482486"/>
                  </a:lnTo>
                  <a:lnTo>
                    <a:pt x="49300" y="482080"/>
                  </a:lnTo>
                  <a:lnTo>
                    <a:pt x="49277" y="481674"/>
                  </a:lnTo>
                  <a:lnTo>
                    <a:pt x="49250" y="481268"/>
                  </a:lnTo>
                  <a:lnTo>
                    <a:pt x="49218" y="480861"/>
                  </a:lnTo>
                  <a:lnTo>
                    <a:pt x="49182" y="480466"/>
                  </a:lnTo>
                  <a:lnTo>
                    <a:pt x="49140" y="480070"/>
                  </a:lnTo>
                  <a:lnTo>
                    <a:pt x="49095" y="479685"/>
                  </a:lnTo>
                  <a:lnTo>
                    <a:pt x="49045" y="479300"/>
                  </a:lnTo>
                  <a:lnTo>
                    <a:pt x="48990" y="478916"/>
                  </a:lnTo>
                  <a:lnTo>
                    <a:pt x="48935" y="478531"/>
                  </a:lnTo>
                  <a:lnTo>
                    <a:pt x="48871" y="478157"/>
                  </a:lnTo>
                  <a:lnTo>
                    <a:pt x="48803" y="477782"/>
                  </a:lnTo>
                  <a:lnTo>
                    <a:pt x="48734" y="477419"/>
                  </a:lnTo>
                  <a:lnTo>
                    <a:pt x="48657" y="477055"/>
                  </a:lnTo>
                  <a:lnTo>
                    <a:pt x="48579" y="476692"/>
                  </a:lnTo>
                  <a:lnTo>
                    <a:pt x="48497" y="476339"/>
                  </a:lnTo>
                  <a:lnTo>
                    <a:pt x="48411" y="475986"/>
                  </a:lnTo>
                  <a:lnTo>
                    <a:pt x="48319" y="475644"/>
                  </a:lnTo>
                  <a:lnTo>
                    <a:pt x="48228" y="475302"/>
                  </a:lnTo>
                  <a:lnTo>
                    <a:pt x="48132" y="474960"/>
                  </a:lnTo>
                  <a:lnTo>
                    <a:pt x="48032" y="474629"/>
                  </a:lnTo>
                  <a:lnTo>
                    <a:pt x="47932" y="474297"/>
                  </a:lnTo>
                  <a:lnTo>
                    <a:pt x="47822" y="473966"/>
                  </a:lnTo>
                  <a:lnTo>
                    <a:pt x="47717" y="473645"/>
                  </a:lnTo>
                  <a:lnTo>
                    <a:pt x="47603" y="473324"/>
                  </a:lnTo>
                  <a:lnTo>
                    <a:pt x="47489" y="473014"/>
                  </a:lnTo>
                  <a:lnTo>
                    <a:pt x="47370" y="472704"/>
                  </a:lnTo>
                  <a:lnTo>
                    <a:pt x="47252" y="472405"/>
                  </a:lnTo>
                  <a:lnTo>
                    <a:pt x="47129" y="472106"/>
                  </a:lnTo>
                  <a:lnTo>
                    <a:pt x="47006" y="471817"/>
                  </a:lnTo>
                  <a:lnTo>
                    <a:pt x="46878" y="471528"/>
                  </a:lnTo>
                  <a:lnTo>
                    <a:pt x="46750" y="471240"/>
                  </a:lnTo>
                  <a:lnTo>
                    <a:pt x="46618" y="470962"/>
                  </a:lnTo>
                  <a:lnTo>
                    <a:pt x="46485" y="470684"/>
                  </a:lnTo>
                  <a:lnTo>
                    <a:pt x="46349" y="470416"/>
                  </a:lnTo>
                  <a:lnTo>
                    <a:pt x="46212" y="470149"/>
                  </a:lnTo>
                  <a:lnTo>
                    <a:pt x="46070" y="469893"/>
                  </a:lnTo>
                  <a:lnTo>
                    <a:pt x="45933" y="469636"/>
                  </a:lnTo>
                  <a:lnTo>
                    <a:pt x="45646" y="469144"/>
                  </a:lnTo>
                  <a:lnTo>
                    <a:pt x="45354" y="468674"/>
                  </a:lnTo>
                  <a:lnTo>
                    <a:pt x="45058" y="468225"/>
                  </a:lnTo>
                  <a:lnTo>
                    <a:pt x="44752" y="467797"/>
                  </a:lnTo>
                  <a:lnTo>
                    <a:pt x="44451" y="467380"/>
                  </a:lnTo>
                  <a:lnTo>
                    <a:pt x="44574" y="466418"/>
                  </a:lnTo>
                  <a:lnTo>
                    <a:pt x="44693" y="465445"/>
                  </a:lnTo>
                  <a:lnTo>
                    <a:pt x="44807" y="464472"/>
                  </a:lnTo>
                  <a:lnTo>
                    <a:pt x="44921" y="463499"/>
                  </a:lnTo>
                  <a:lnTo>
                    <a:pt x="45035" y="462527"/>
                  </a:lnTo>
                  <a:lnTo>
                    <a:pt x="45140" y="461554"/>
                  </a:lnTo>
                  <a:lnTo>
                    <a:pt x="45249" y="460570"/>
                  </a:lnTo>
                  <a:lnTo>
                    <a:pt x="45350" y="459587"/>
                  </a:lnTo>
                  <a:lnTo>
                    <a:pt x="45450" y="458603"/>
                  </a:lnTo>
                  <a:lnTo>
                    <a:pt x="45546" y="457620"/>
                  </a:lnTo>
                  <a:lnTo>
                    <a:pt x="45637" y="456636"/>
                  </a:lnTo>
                  <a:lnTo>
                    <a:pt x="45728" y="455652"/>
                  </a:lnTo>
                  <a:lnTo>
                    <a:pt x="45815" y="454658"/>
                  </a:lnTo>
                  <a:lnTo>
                    <a:pt x="45902" y="453675"/>
                  </a:lnTo>
                  <a:lnTo>
                    <a:pt x="45984" y="452680"/>
                  </a:lnTo>
                  <a:lnTo>
                    <a:pt x="46061" y="451686"/>
                  </a:lnTo>
                  <a:lnTo>
                    <a:pt x="46134" y="450692"/>
                  </a:lnTo>
                  <a:lnTo>
                    <a:pt x="46207" y="449687"/>
                  </a:lnTo>
                  <a:lnTo>
                    <a:pt x="46280" y="448693"/>
                  </a:lnTo>
                  <a:lnTo>
                    <a:pt x="46344" y="447688"/>
                  </a:lnTo>
                  <a:lnTo>
                    <a:pt x="46412" y="446683"/>
                  </a:lnTo>
                  <a:lnTo>
                    <a:pt x="46472" y="445689"/>
                  </a:lnTo>
                  <a:lnTo>
                    <a:pt x="46531" y="444673"/>
                  </a:lnTo>
                  <a:lnTo>
                    <a:pt x="46586" y="443668"/>
                  </a:lnTo>
                  <a:lnTo>
                    <a:pt x="46641" y="442663"/>
                  </a:lnTo>
                  <a:lnTo>
                    <a:pt x="46691" y="441658"/>
                  </a:lnTo>
                  <a:lnTo>
                    <a:pt x="46736" y="440643"/>
                  </a:lnTo>
                  <a:lnTo>
                    <a:pt x="46782" y="439627"/>
                  </a:lnTo>
                  <a:lnTo>
                    <a:pt x="46823" y="438611"/>
                  </a:lnTo>
                  <a:lnTo>
                    <a:pt x="46864" y="437596"/>
                  </a:lnTo>
                  <a:lnTo>
                    <a:pt x="46901" y="436580"/>
                  </a:lnTo>
                  <a:lnTo>
                    <a:pt x="46933" y="435564"/>
                  </a:lnTo>
                  <a:lnTo>
                    <a:pt x="46964" y="434709"/>
                  </a:lnTo>
                  <a:lnTo>
                    <a:pt x="47010" y="433736"/>
                  </a:lnTo>
                  <a:lnTo>
                    <a:pt x="47124" y="431459"/>
                  </a:lnTo>
                  <a:lnTo>
                    <a:pt x="47188" y="430208"/>
                  </a:lnTo>
                  <a:lnTo>
                    <a:pt x="47247" y="428893"/>
                  </a:lnTo>
                  <a:lnTo>
                    <a:pt x="47302" y="427536"/>
                  </a:lnTo>
                  <a:lnTo>
                    <a:pt x="47325" y="426841"/>
                  </a:lnTo>
                  <a:lnTo>
                    <a:pt x="47348" y="426146"/>
                  </a:lnTo>
                  <a:lnTo>
                    <a:pt x="47366" y="425451"/>
                  </a:lnTo>
                  <a:lnTo>
                    <a:pt x="47380" y="424756"/>
                  </a:lnTo>
                  <a:lnTo>
                    <a:pt x="47393" y="424061"/>
                  </a:lnTo>
                  <a:lnTo>
                    <a:pt x="47398" y="423366"/>
                  </a:lnTo>
                  <a:lnTo>
                    <a:pt x="47398" y="422682"/>
                  </a:lnTo>
                  <a:lnTo>
                    <a:pt x="47398" y="422009"/>
                  </a:lnTo>
                  <a:lnTo>
                    <a:pt x="47389" y="421346"/>
                  </a:lnTo>
                  <a:lnTo>
                    <a:pt x="47370" y="420694"/>
                  </a:lnTo>
                  <a:lnTo>
                    <a:pt x="47348" y="420052"/>
                  </a:lnTo>
                  <a:lnTo>
                    <a:pt x="47320" y="419432"/>
                  </a:lnTo>
                  <a:lnTo>
                    <a:pt x="47284" y="418823"/>
                  </a:lnTo>
                  <a:lnTo>
                    <a:pt x="47238" y="418245"/>
                  </a:lnTo>
                  <a:lnTo>
                    <a:pt x="47183" y="417689"/>
                  </a:lnTo>
                  <a:lnTo>
                    <a:pt x="47156" y="417412"/>
                  </a:lnTo>
                  <a:lnTo>
                    <a:pt x="47124" y="417155"/>
                  </a:lnTo>
                  <a:lnTo>
                    <a:pt x="47088" y="416898"/>
                  </a:lnTo>
                  <a:lnTo>
                    <a:pt x="47051" y="416642"/>
                  </a:lnTo>
                  <a:lnTo>
                    <a:pt x="47010" y="416407"/>
                  </a:lnTo>
                  <a:lnTo>
                    <a:pt x="46969" y="416171"/>
                  </a:lnTo>
                  <a:lnTo>
                    <a:pt x="47922" y="416396"/>
                  </a:lnTo>
                  <a:lnTo>
                    <a:pt x="48876" y="416610"/>
                  </a:lnTo>
                  <a:lnTo>
                    <a:pt x="49829" y="416802"/>
                  </a:lnTo>
                  <a:lnTo>
                    <a:pt x="50783" y="416995"/>
                  </a:lnTo>
                  <a:lnTo>
                    <a:pt x="51736" y="417176"/>
                  </a:lnTo>
                  <a:lnTo>
                    <a:pt x="52690" y="417347"/>
                  </a:lnTo>
                  <a:lnTo>
                    <a:pt x="53643" y="417508"/>
                  </a:lnTo>
                  <a:lnTo>
                    <a:pt x="54596" y="417657"/>
                  </a:lnTo>
                  <a:lnTo>
                    <a:pt x="55545" y="417807"/>
                  </a:lnTo>
                  <a:lnTo>
                    <a:pt x="56499" y="417935"/>
                  </a:lnTo>
                  <a:lnTo>
                    <a:pt x="58397" y="418192"/>
                  </a:lnTo>
                  <a:lnTo>
                    <a:pt x="60294" y="418427"/>
                  </a:lnTo>
                  <a:lnTo>
                    <a:pt x="62178" y="418641"/>
                  </a:lnTo>
                  <a:lnTo>
                    <a:pt x="62598" y="418694"/>
                  </a:lnTo>
                  <a:lnTo>
                    <a:pt x="63018" y="418727"/>
                  </a:lnTo>
                  <a:lnTo>
                    <a:pt x="63437" y="418769"/>
                  </a:lnTo>
                  <a:lnTo>
                    <a:pt x="63862" y="418812"/>
                  </a:lnTo>
                  <a:lnTo>
                    <a:pt x="63816" y="418887"/>
                  </a:lnTo>
                  <a:lnTo>
                    <a:pt x="63780" y="418962"/>
                  </a:lnTo>
                  <a:lnTo>
                    <a:pt x="63743" y="419058"/>
                  </a:lnTo>
                  <a:lnTo>
                    <a:pt x="63711" y="419165"/>
                  </a:lnTo>
                  <a:lnTo>
                    <a:pt x="63684" y="419282"/>
                  </a:lnTo>
                  <a:lnTo>
                    <a:pt x="63661" y="419411"/>
                  </a:lnTo>
                  <a:lnTo>
                    <a:pt x="63638" y="419550"/>
                  </a:lnTo>
                  <a:lnTo>
                    <a:pt x="63624" y="419710"/>
                  </a:lnTo>
                  <a:lnTo>
                    <a:pt x="63547" y="420747"/>
                  </a:lnTo>
                  <a:lnTo>
                    <a:pt x="63478" y="421784"/>
                  </a:lnTo>
                  <a:lnTo>
                    <a:pt x="63415" y="422821"/>
                  </a:lnTo>
                  <a:lnTo>
                    <a:pt x="63355" y="423869"/>
                  </a:lnTo>
                  <a:lnTo>
                    <a:pt x="63301" y="424916"/>
                  </a:lnTo>
                  <a:lnTo>
                    <a:pt x="63255" y="425975"/>
                  </a:lnTo>
                  <a:lnTo>
                    <a:pt x="63214" y="427033"/>
                  </a:lnTo>
                  <a:lnTo>
                    <a:pt x="63177" y="428102"/>
                  </a:lnTo>
                  <a:lnTo>
                    <a:pt x="63145" y="429161"/>
                  </a:lnTo>
                  <a:lnTo>
                    <a:pt x="63123" y="430230"/>
                  </a:lnTo>
                  <a:lnTo>
                    <a:pt x="63100" y="431310"/>
                  </a:lnTo>
                  <a:lnTo>
                    <a:pt x="63086" y="432379"/>
                  </a:lnTo>
                  <a:lnTo>
                    <a:pt x="63077" y="433458"/>
                  </a:lnTo>
                  <a:lnTo>
                    <a:pt x="63072" y="434538"/>
                  </a:lnTo>
                  <a:lnTo>
                    <a:pt x="63077" y="435618"/>
                  </a:lnTo>
                  <a:lnTo>
                    <a:pt x="63082" y="436698"/>
                  </a:lnTo>
                  <a:lnTo>
                    <a:pt x="63091" y="437788"/>
                  </a:lnTo>
                  <a:lnTo>
                    <a:pt x="63109" y="438868"/>
                  </a:lnTo>
                  <a:lnTo>
                    <a:pt x="63132" y="439958"/>
                  </a:lnTo>
                  <a:lnTo>
                    <a:pt x="63155" y="441038"/>
                  </a:lnTo>
                  <a:lnTo>
                    <a:pt x="63186" y="442129"/>
                  </a:lnTo>
                  <a:lnTo>
                    <a:pt x="63218" y="443208"/>
                  </a:lnTo>
                  <a:lnTo>
                    <a:pt x="63259" y="444299"/>
                  </a:lnTo>
                  <a:lnTo>
                    <a:pt x="63305" y="445379"/>
                  </a:lnTo>
                  <a:lnTo>
                    <a:pt x="63351" y="446458"/>
                  </a:lnTo>
                  <a:lnTo>
                    <a:pt x="63405" y="447549"/>
                  </a:lnTo>
                  <a:lnTo>
                    <a:pt x="63460" y="448629"/>
                  </a:lnTo>
                  <a:lnTo>
                    <a:pt x="63519" y="449698"/>
                  </a:lnTo>
                  <a:lnTo>
                    <a:pt x="63588" y="450777"/>
                  </a:lnTo>
                  <a:lnTo>
                    <a:pt x="63656" y="451847"/>
                  </a:lnTo>
                  <a:lnTo>
                    <a:pt x="63729" y="452916"/>
                  </a:lnTo>
                  <a:lnTo>
                    <a:pt x="63807" y="453985"/>
                  </a:lnTo>
                  <a:lnTo>
                    <a:pt x="63766" y="454049"/>
                  </a:lnTo>
                  <a:lnTo>
                    <a:pt x="63734" y="454113"/>
                  </a:lnTo>
                  <a:lnTo>
                    <a:pt x="63702" y="454188"/>
                  </a:lnTo>
                  <a:lnTo>
                    <a:pt x="63675" y="454273"/>
                  </a:lnTo>
                  <a:lnTo>
                    <a:pt x="63647" y="454359"/>
                  </a:lnTo>
                  <a:lnTo>
                    <a:pt x="63624" y="454455"/>
                  </a:lnTo>
                  <a:lnTo>
                    <a:pt x="63602" y="454551"/>
                  </a:lnTo>
                  <a:lnTo>
                    <a:pt x="63583" y="454658"/>
                  </a:lnTo>
                  <a:lnTo>
                    <a:pt x="63570" y="454765"/>
                  </a:lnTo>
                  <a:lnTo>
                    <a:pt x="63561" y="454872"/>
                  </a:lnTo>
                  <a:lnTo>
                    <a:pt x="63551" y="454979"/>
                  </a:lnTo>
                  <a:lnTo>
                    <a:pt x="63542" y="455097"/>
                  </a:lnTo>
                  <a:lnTo>
                    <a:pt x="63542" y="455214"/>
                  </a:lnTo>
                  <a:lnTo>
                    <a:pt x="63542" y="455321"/>
                  </a:lnTo>
                  <a:lnTo>
                    <a:pt x="63542" y="455439"/>
                  </a:lnTo>
                  <a:lnTo>
                    <a:pt x="63547" y="455556"/>
                  </a:lnTo>
                  <a:lnTo>
                    <a:pt x="63556" y="455663"/>
                  </a:lnTo>
                  <a:lnTo>
                    <a:pt x="63570" y="455770"/>
                  </a:lnTo>
                  <a:lnTo>
                    <a:pt x="63583" y="455877"/>
                  </a:lnTo>
                  <a:lnTo>
                    <a:pt x="63602" y="455984"/>
                  </a:lnTo>
                  <a:lnTo>
                    <a:pt x="63620" y="456080"/>
                  </a:lnTo>
                  <a:lnTo>
                    <a:pt x="63643" y="456176"/>
                  </a:lnTo>
                  <a:lnTo>
                    <a:pt x="63670" y="456273"/>
                  </a:lnTo>
                  <a:lnTo>
                    <a:pt x="63697" y="456358"/>
                  </a:lnTo>
                  <a:lnTo>
                    <a:pt x="63729" y="456433"/>
                  </a:lnTo>
                  <a:lnTo>
                    <a:pt x="63761" y="456508"/>
                  </a:lnTo>
                  <a:lnTo>
                    <a:pt x="63802" y="456572"/>
                  </a:lnTo>
                  <a:lnTo>
                    <a:pt x="63839" y="456625"/>
                  </a:lnTo>
                  <a:lnTo>
                    <a:pt x="63884" y="456668"/>
                  </a:lnTo>
                  <a:lnTo>
                    <a:pt x="63930" y="456711"/>
                  </a:lnTo>
                  <a:lnTo>
                    <a:pt x="63980" y="456732"/>
                  </a:lnTo>
                  <a:lnTo>
                    <a:pt x="64030" y="456754"/>
                  </a:lnTo>
                  <a:lnTo>
                    <a:pt x="64167" y="458325"/>
                  </a:lnTo>
                  <a:lnTo>
                    <a:pt x="64313" y="459886"/>
                  </a:lnTo>
                  <a:lnTo>
                    <a:pt x="64464" y="461436"/>
                  </a:lnTo>
                  <a:lnTo>
                    <a:pt x="64623" y="462965"/>
                  </a:lnTo>
                  <a:lnTo>
                    <a:pt x="64792" y="464494"/>
                  </a:lnTo>
                  <a:lnTo>
                    <a:pt x="64966" y="466012"/>
                  </a:lnTo>
                  <a:lnTo>
                    <a:pt x="65144" y="467509"/>
                  </a:lnTo>
                  <a:lnTo>
                    <a:pt x="65331" y="468984"/>
                  </a:lnTo>
                  <a:lnTo>
                    <a:pt x="65029" y="469294"/>
                  </a:lnTo>
                  <a:lnTo>
                    <a:pt x="64728" y="469615"/>
                  </a:lnTo>
                  <a:lnTo>
                    <a:pt x="64432" y="469957"/>
                  </a:lnTo>
                  <a:lnTo>
                    <a:pt x="64140" y="470320"/>
                  </a:lnTo>
                  <a:lnTo>
                    <a:pt x="63852" y="470684"/>
                  </a:lnTo>
                  <a:lnTo>
                    <a:pt x="63570" y="471079"/>
                  </a:lnTo>
                  <a:lnTo>
                    <a:pt x="63296" y="471475"/>
                  </a:lnTo>
                  <a:lnTo>
                    <a:pt x="63022" y="471892"/>
                  </a:lnTo>
                  <a:lnTo>
                    <a:pt x="62758" y="472330"/>
                  </a:lnTo>
                  <a:lnTo>
                    <a:pt x="62498" y="472779"/>
                  </a:lnTo>
                  <a:lnTo>
                    <a:pt x="62247" y="473239"/>
                  </a:lnTo>
                  <a:lnTo>
                    <a:pt x="61996" y="473720"/>
                  </a:lnTo>
                  <a:lnTo>
                    <a:pt x="61759" y="474222"/>
                  </a:lnTo>
                  <a:lnTo>
                    <a:pt x="61526" y="474725"/>
                  </a:lnTo>
                  <a:lnTo>
                    <a:pt x="61298" y="475249"/>
                  </a:lnTo>
                  <a:lnTo>
                    <a:pt x="61079" y="475794"/>
                  </a:lnTo>
                  <a:lnTo>
                    <a:pt x="60869" y="476350"/>
                  </a:lnTo>
                  <a:lnTo>
                    <a:pt x="60668" y="476916"/>
                  </a:lnTo>
                  <a:lnTo>
                    <a:pt x="60472" y="477504"/>
                  </a:lnTo>
                  <a:lnTo>
                    <a:pt x="60285" y="478103"/>
                  </a:lnTo>
                  <a:lnTo>
                    <a:pt x="60198" y="478413"/>
                  </a:lnTo>
                  <a:lnTo>
                    <a:pt x="60107" y="478723"/>
                  </a:lnTo>
                  <a:lnTo>
                    <a:pt x="60025" y="479033"/>
                  </a:lnTo>
                  <a:lnTo>
                    <a:pt x="59943" y="479343"/>
                  </a:lnTo>
                  <a:lnTo>
                    <a:pt x="59861" y="479664"/>
                  </a:lnTo>
                  <a:lnTo>
                    <a:pt x="59783" y="479995"/>
                  </a:lnTo>
                  <a:lnTo>
                    <a:pt x="59706" y="480316"/>
                  </a:lnTo>
                  <a:lnTo>
                    <a:pt x="59633" y="480648"/>
                  </a:lnTo>
                  <a:lnTo>
                    <a:pt x="59564" y="480990"/>
                  </a:lnTo>
                  <a:lnTo>
                    <a:pt x="59496" y="481321"/>
                  </a:lnTo>
                  <a:lnTo>
                    <a:pt x="59427" y="481663"/>
                  </a:lnTo>
                  <a:lnTo>
                    <a:pt x="59364" y="482016"/>
                  </a:lnTo>
                  <a:lnTo>
                    <a:pt x="59304" y="482358"/>
                  </a:lnTo>
                  <a:lnTo>
                    <a:pt x="59245" y="482711"/>
                  </a:lnTo>
                  <a:lnTo>
                    <a:pt x="59190" y="483074"/>
                  </a:lnTo>
                  <a:lnTo>
                    <a:pt x="59140" y="483427"/>
                  </a:lnTo>
                  <a:lnTo>
                    <a:pt x="59090" y="483791"/>
                  </a:lnTo>
                  <a:lnTo>
                    <a:pt x="59044" y="484165"/>
                  </a:lnTo>
                  <a:lnTo>
                    <a:pt x="58999" y="484528"/>
                  </a:lnTo>
                  <a:lnTo>
                    <a:pt x="58958" y="484902"/>
                  </a:lnTo>
                  <a:lnTo>
                    <a:pt x="58917" y="485287"/>
                  </a:lnTo>
                  <a:lnTo>
                    <a:pt x="58880" y="485661"/>
                  </a:lnTo>
                  <a:lnTo>
                    <a:pt x="58848" y="486057"/>
                  </a:lnTo>
                  <a:lnTo>
                    <a:pt x="58821" y="486442"/>
                  </a:lnTo>
                  <a:lnTo>
                    <a:pt x="58812" y="486634"/>
                  </a:lnTo>
                  <a:lnTo>
                    <a:pt x="58812" y="486827"/>
                  </a:lnTo>
                  <a:lnTo>
                    <a:pt x="58816" y="487009"/>
                  </a:lnTo>
                  <a:lnTo>
                    <a:pt x="58830" y="487190"/>
                  </a:lnTo>
                  <a:lnTo>
                    <a:pt x="58793" y="487265"/>
                  </a:lnTo>
                  <a:lnTo>
                    <a:pt x="58761" y="487340"/>
                  </a:lnTo>
                  <a:lnTo>
                    <a:pt x="58730" y="487425"/>
                  </a:lnTo>
                  <a:lnTo>
                    <a:pt x="58707" y="487511"/>
                  </a:lnTo>
                  <a:lnTo>
                    <a:pt x="58679" y="487597"/>
                  </a:lnTo>
                  <a:lnTo>
                    <a:pt x="58661" y="487693"/>
                  </a:lnTo>
                  <a:lnTo>
                    <a:pt x="58638" y="487800"/>
                  </a:lnTo>
                  <a:lnTo>
                    <a:pt x="58625" y="487896"/>
                  </a:lnTo>
                  <a:lnTo>
                    <a:pt x="58611" y="488003"/>
                  </a:lnTo>
                  <a:lnTo>
                    <a:pt x="58602" y="488099"/>
                  </a:lnTo>
                  <a:lnTo>
                    <a:pt x="58593" y="488206"/>
                  </a:lnTo>
                  <a:lnTo>
                    <a:pt x="58588" y="488313"/>
                  </a:lnTo>
                  <a:lnTo>
                    <a:pt x="58588" y="488420"/>
                  </a:lnTo>
                  <a:lnTo>
                    <a:pt x="58588" y="488527"/>
                  </a:lnTo>
                  <a:lnTo>
                    <a:pt x="58593" y="488634"/>
                  </a:lnTo>
                  <a:lnTo>
                    <a:pt x="58597" y="488740"/>
                  </a:lnTo>
                  <a:lnTo>
                    <a:pt x="58611" y="488847"/>
                  </a:lnTo>
                  <a:lnTo>
                    <a:pt x="58620" y="488944"/>
                  </a:lnTo>
                  <a:lnTo>
                    <a:pt x="58638" y="489040"/>
                  </a:lnTo>
                  <a:lnTo>
                    <a:pt x="58657" y="489136"/>
                  </a:lnTo>
                  <a:lnTo>
                    <a:pt x="58675" y="489222"/>
                  </a:lnTo>
                  <a:lnTo>
                    <a:pt x="58702" y="489307"/>
                  </a:lnTo>
                  <a:lnTo>
                    <a:pt x="58730" y="489393"/>
                  </a:lnTo>
                  <a:lnTo>
                    <a:pt x="58757" y="489467"/>
                  </a:lnTo>
                  <a:lnTo>
                    <a:pt x="58793" y="489532"/>
                  </a:lnTo>
                  <a:lnTo>
                    <a:pt x="58830" y="489596"/>
                  </a:lnTo>
                  <a:lnTo>
                    <a:pt x="58866" y="489660"/>
                  </a:lnTo>
                  <a:lnTo>
                    <a:pt x="58907" y="489703"/>
                  </a:lnTo>
                  <a:lnTo>
                    <a:pt x="58953" y="489745"/>
                  </a:lnTo>
                  <a:lnTo>
                    <a:pt x="59003" y="489777"/>
                  </a:lnTo>
                  <a:lnTo>
                    <a:pt x="59053" y="489799"/>
                  </a:lnTo>
                  <a:lnTo>
                    <a:pt x="59108" y="489810"/>
                  </a:lnTo>
                  <a:lnTo>
                    <a:pt x="59719" y="489906"/>
                  </a:lnTo>
                  <a:lnTo>
                    <a:pt x="60335" y="489970"/>
                  </a:lnTo>
                  <a:lnTo>
                    <a:pt x="60951" y="490034"/>
                  </a:lnTo>
                  <a:lnTo>
                    <a:pt x="61572" y="490077"/>
                  </a:lnTo>
                  <a:lnTo>
                    <a:pt x="62187" y="490109"/>
                  </a:lnTo>
                  <a:lnTo>
                    <a:pt x="62808" y="490120"/>
                  </a:lnTo>
                  <a:lnTo>
                    <a:pt x="64049" y="490120"/>
                  </a:lnTo>
                  <a:lnTo>
                    <a:pt x="64674" y="490098"/>
                  </a:lnTo>
                  <a:lnTo>
                    <a:pt x="65294" y="490066"/>
                  </a:lnTo>
                  <a:lnTo>
                    <a:pt x="65919" y="490023"/>
                  </a:lnTo>
                  <a:lnTo>
                    <a:pt x="66544" y="489970"/>
                  </a:lnTo>
                  <a:lnTo>
                    <a:pt x="67169" y="489916"/>
                  </a:lnTo>
                  <a:lnTo>
                    <a:pt x="67794" y="489852"/>
                  </a:lnTo>
                  <a:lnTo>
                    <a:pt x="68419" y="489777"/>
                  </a:lnTo>
                  <a:lnTo>
                    <a:pt x="69044" y="489692"/>
                  </a:lnTo>
                  <a:lnTo>
                    <a:pt x="70294" y="489510"/>
                  </a:lnTo>
                  <a:lnTo>
                    <a:pt x="71544" y="489296"/>
                  </a:lnTo>
                  <a:lnTo>
                    <a:pt x="72789" y="489072"/>
                  </a:lnTo>
                  <a:lnTo>
                    <a:pt x="74035" y="488837"/>
                  </a:lnTo>
                  <a:lnTo>
                    <a:pt x="76512" y="488356"/>
                  </a:lnTo>
                  <a:lnTo>
                    <a:pt x="77743" y="488110"/>
                  </a:lnTo>
                  <a:lnTo>
                    <a:pt x="78971" y="487874"/>
                  </a:lnTo>
                  <a:lnTo>
                    <a:pt x="79002" y="487864"/>
                  </a:lnTo>
                  <a:lnTo>
                    <a:pt x="79034" y="487853"/>
                  </a:lnTo>
                  <a:lnTo>
                    <a:pt x="79062" y="487832"/>
                  </a:lnTo>
                  <a:lnTo>
                    <a:pt x="79089" y="487810"/>
                  </a:lnTo>
                  <a:lnTo>
                    <a:pt x="79139" y="487746"/>
                  </a:lnTo>
                  <a:lnTo>
                    <a:pt x="79185" y="487682"/>
                  </a:lnTo>
                  <a:lnTo>
                    <a:pt x="80435" y="487597"/>
                  </a:lnTo>
                  <a:lnTo>
                    <a:pt x="81689" y="487511"/>
                  </a:lnTo>
                  <a:lnTo>
                    <a:pt x="81717" y="487500"/>
                  </a:lnTo>
                  <a:lnTo>
                    <a:pt x="81744" y="487490"/>
                  </a:lnTo>
                  <a:lnTo>
                    <a:pt x="81772" y="487468"/>
                  </a:lnTo>
                  <a:lnTo>
                    <a:pt x="81794" y="487447"/>
                  </a:lnTo>
                  <a:lnTo>
                    <a:pt x="81813" y="487415"/>
                  </a:lnTo>
                  <a:lnTo>
                    <a:pt x="81835" y="487383"/>
                  </a:lnTo>
                  <a:lnTo>
                    <a:pt x="81867" y="487297"/>
                  </a:lnTo>
                  <a:lnTo>
                    <a:pt x="81895" y="487190"/>
                  </a:lnTo>
                  <a:lnTo>
                    <a:pt x="81913" y="487083"/>
                  </a:lnTo>
                  <a:lnTo>
                    <a:pt x="81922" y="486966"/>
                  </a:lnTo>
                  <a:lnTo>
                    <a:pt x="81927" y="486837"/>
                  </a:lnTo>
                  <a:lnTo>
                    <a:pt x="81922" y="486720"/>
                  </a:lnTo>
                  <a:lnTo>
                    <a:pt x="81913" y="486602"/>
                  </a:lnTo>
                  <a:lnTo>
                    <a:pt x="81895" y="486485"/>
                  </a:lnTo>
                  <a:lnTo>
                    <a:pt x="81867" y="486388"/>
                  </a:lnTo>
                  <a:lnTo>
                    <a:pt x="81835" y="486303"/>
                  </a:lnTo>
                  <a:lnTo>
                    <a:pt x="81813" y="486271"/>
                  </a:lnTo>
                  <a:lnTo>
                    <a:pt x="81794" y="486239"/>
                  </a:lnTo>
                  <a:lnTo>
                    <a:pt x="81772" y="486207"/>
                  </a:lnTo>
                  <a:lnTo>
                    <a:pt x="81744" y="486196"/>
                  </a:lnTo>
                  <a:lnTo>
                    <a:pt x="81717" y="486175"/>
                  </a:lnTo>
                  <a:lnTo>
                    <a:pt x="81689" y="486175"/>
                  </a:lnTo>
                  <a:lnTo>
                    <a:pt x="80768" y="486100"/>
                  </a:lnTo>
                  <a:lnTo>
                    <a:pt x="80791" y="486046"/>
                  </a:lnTo>
                  <a:lnTo>
                    <a:pt x="80814" y="485982"/>
                  </a:lnTo>
                  <a:lnTo>
                    <a:pt x="80832" y="485907"/>
                  </a:lnTo>
                  <a:lnTo>
                    <a:pt x="80845" y="485833"/>
                  </a:lnTo>
                  <a:lnTo>
                    <a:pt x="80859" y="485747"/>
                  </a:lnTo>
                  <a:lnTo>
                    <a:pt x="80868" y="485661"/>
                  </a:lnTo>
                  <a:lnTo>
                    <a:pt x="80873" y="485565"/>
                  </a:lnTo>
                  <a:lnTo>
                    <a:pt x="80877" y="485469"/>
                  </a:lnTo>
                  <a:lnTo>
                    <a:pt x="80868" y="484935"/>
                  </a:lnTo>
                  <a:lnTo>
                    <a:pt x="80855" y="484400"/>
                  </a:lnTo>
                  <a:lnTo>
                    <a:pt x="80836" y="483876"/>
                  </a:lnTo>
                  <a:lnTo>
                    <a:pt x="80814" y="483363"/>
                  </a:lnTo>
                  <a:lnTo>
                    <a:pt x="80786" y="482850"/>
                  </a:lnTo>
                  <a:lnTo>
                    <a:pt x="80754" y="482347"/>
                  </a:lnTo>
                  <a:lnTo>
                    <a:pt x="80718" y="481856"/>
                  </a:lnTo>
                  <a:lnTo>
                    <a:pt x="80677" y="481374"/>
                  </a:lnTo>
                  <a:lnTo>
                    <a:pt x="80631" y="480904"/>
                  </a:lnTo>
                  <a:lnTo>
                    <a:pt x="80576" y="480434"/>
                  </a:lnTo>
                  <a:lnTo>
                    <a:pt x="80522" y="479974"/>
                  </a:lnTo>
                  <a:lnTo>
                    <a:pt x="80462" y="479525"/>
                  </a:lnTo>
                  <a:lnTo>
                    <a:pt x="80398" y="479076"/>
                  </a:lnTo>
                  <a:lnTo>
                    <a:pt x="80330" y="478648"/>
                  </a:lnTo>
                  <a:lnTo>
                    <a:pt x="80262" y="478221"/>
                  </a:lnTo>
                  <a:lnTo>
                    <a:pt x="80184" y="477793"/>
                  </a:lnTo>
                  <a:lnTo>
                    <a:pt x="80102" y="477387"/>
                  </a:lnTo>
                  <a:lnTo>
                    <a:pt x="80020" y="476981"/>
                  </a:lnTo>
                  <a:lnTo>
                    <a:pt x="79929" y="476585"/>
                  </a:lnTo>
                  <a:lnTo>
                    <a:pt x="79837" y="476200"/>
                  </a:lnTo>
                  <a:lnTo>
                    <a:pt x="79741" y="475815"/>
                  </a:lnTo>
                  <a:lnTo>
                    <a:pt x="79641" y="475441"/>
                  </a:lnTo>
                  <a:lnTo>
                    <a:pt x="79541" y="475078"/>
                  </a:lnTo>
                  <a:lnTo>
                    <a:pt x="79431" y="474714"/>
                  </a:lnTo>
                  <a:lnTo>
                    <a:pt x="79322" y="474372"/>
                  </a:lnTo>
                  <a:lnTo>
                    <a:pt x="79208" y="474030"/>
                  </a:lnTo>
                  <a:lnTo>
                    <a:pt x="79089" y="473688"/>
                  </a:lnTo>
                  <a:lnTo>
                    <a:pt x="78971" y="473367"/>
                  </a:lnTo>
                  <a:lnTo>
                    <a:pt x="78847" y="473046"/>
                  </a:lnTo>
                  <a:lnTo>
                    <a:pt x="78720" y="472736"/>
                  </a:lnTo>
                  <a:lnTo>
                    <a:pt x="78587" y="472426"/>
                  </a:lnTo>
                  <a:lnTo>
                    <a:pt x="78455" y="472127"/>
                  </a:lnTo>
                  <a:lnTo>
                    <a:pt x="78318" y="471838"/>
                  </a:lnTo>
                  <a:lnTo>
                    <a:pt x="78177" y="471560"/>
                  </a:lnTo>
                  <a:lnTo>
                    <a:pt x="78035" y="471282"/>
                  </a:lnTo>
                  <a:lnTo>
                    <a:pt x="77889" y="471015"/>
                  </a:lnTo>
                  <a:lnTo>
                    <a:pt x="77743" y="470759"/>
                  </a:lnTo>
                  <a:lnTo>
                    <a:pt x="77593" y="470513"/>
                  </a:lnTo>
                  <a:lnTo>
                    <a:pt x="77438" y="470267"/>
                  </a:lnTo>
                  <a:lnTo>
                    <a:pt x="77283" y="470032"/>
                  </a:lnTo>
                  <a:lnTo>
                    <a:pt x="77123" y="469796"/>
                  </a:lnTo>
                  <a:lnTo>
                    <a:pt x="76963" y="469572"/>
                  </a:lnTo>
                  <a:lnTo>
                    <a:pt x="76799" y="469358"/>
                  </a:lnTo>
                  <a:lnTo>
                    <a:pt x="76635" y="469155"/>
                  </a:lnTo>
                  <a:lnTo>
                    <a:pt x="76466" y="468952"/>
                  </a:lnTo>
                  <a:lnTo>
                    <a:pt x="76297" y="468759"/>
                  </a:lnTo>
                  <a:lnTo>
                    <a:pt x="76124" y="468578"/>
                  </a:lnTo>
                  <a:lnTo>
                    <a:pt x="75951" y="468396"/>
                  </a:lnTo>
                  <a:lnTo>
                    <a:pt x="75777" y="468225"/>
                  </a:lnTo>
                  <a:lnTo>
                    <a:pt x="75599" y="468064"/>
                  </a:lnTo>
                  <a:lnTo>
                    <a:pt x="75417" y="467904"/>
                  </a:lnTo>
                  <a:lnTo>
                    <a:pt x="75234" y="467754"/>
                  </a:lnTo>
                  <a:lnTo>
                    <a:pt x="75052" y="467615"/>
                  </a:lnTo>
                  <a:lnTo>
                    <a:pt x="74869" y="467476"/>
                  </a:lnTo>
                  <a:lnTo>
                    <a:pt x="74682" y="467348"/>
                  </a:lnTo>
                  <a:lnTo>
                    <a:pt x="74491" y="467231"/>
                  </a:lnTo>
                  <a:lnTo>
                    <a:pt x="74304" y="467113"/>
                  </a:lnTo>
                  <a:lnTo>
                    <a:pt x="74112" y="467006"/>
                  </a:lnTo>
                  <a:lnTo>
                    <a:pt x="73916" y="466910"/>
                  </a:lnTo>
                  <a:lnTo>
                    <a:pt x="73724" y="466814"/>
                  </a:lnTo>
                  <a:lnTo>
                    <a:pt x="73528" y="466728"/>
                  </a:lnTo>
                  <a:lnTo>
                    <a:pt x="73332" y="466653"/>
                  </a:lnTo>
                  <a:lnTo>
                    <a:pt x="73136" y="466578"/>
                  </a:lnTo>
                  <a:lnTo>
                    <a:pt x="72935" y="466514"/>
                  </a:lnTo>
                  <a:lnTo>
                    <a:pt x="72862" y="464184"/>
                  </a:lnTo>
                  <a:lnTo>
                    <a:pt x="72789" y="461864"/>
                  </a:lnTo>
                  <a:lnTo>
                    <a:pt x="72721" y="459544"/>
                  </a:lnTo>
                  <a:lnTo>
                    <a:pt x="72657" y="457235"/>
                  </a:lnTo>
                  <a:lnTo>
                    <a:pt x="72602" y="454915"/>
                  </a:lnTo>
                  <a:lnTo>
                    <a:pt x="72547" y="452606"/>
                  </a:lnTo>
                  <a:lnTo>
                    <a:pt x="72502" y="450296"/>
                  </a:lnTo>
                  <a:lnTo>
                    <a:pt x="72461" y="447987"/>
                  </a:lnTo>
                  <a:lnTo>
                    <a:pt x="72424" y="445678"/>
                  </a:lnTo>
                  <a:lnTo>
                    <a:pt x="72397" y="443369"/>
                  </a:lnTo>
                  <a:lnTo>
                    <a:pt x="72374" y="441060"/>
                  </a:lnTo>
                  <a:lnTo>
                    <a:pt x="72360" y="438750"/>
                  </a:lnTo>
                  <a:lnTo>
                    <a:pt x="72351" y="436430"/>
                  </a:lnTo>
                  <a:lnTo>
                    <a:pt x="72351" y="434121"/>
                  </a:lnTo>
                  <a:lnTo>
                    <a:pt x="72360" y="431812"/>
                  </a:lnTo>
                  <a:lnTo>
                    <a:pt x="72379" y="429492"/>
                  </a:lnTo>
                  <a:lnTo>
                    <a:pt x="72420" y="429417"/>
                  </a:lnTo>
                  <a:lnTo>
                    <a:pt x="72461" y="429332"/>
                  </a:lnTo>
                  <a:lnTo>
                    <a:pt x="72493" y="429225"/>
                  </a:lnTo>
                  <a:lnTo>
                    <a:pt x="72520" y="429118"/>
                  </a:lnTo>
                  <a:lnTo>
                    <a:pt x="72538" y="429000"/>
                  </a:lnTo>
                  <a:lnTo>
                    <a:pt x="72557" y="428872"/>
                  </a:lnTo>
                  <a:lnTo>
                    <a:pt x="72566" y="428744"/>
                  </a:lnTo>
                  <a:lnTo>
                    <a:pt x="72570" y="428615"/>
                  </a:lnTo>
                  <a:lnTo>
                    <a:pt x="72566" y="428487"/>
                  </a:lnTo>
                  <a:lnTo>
                    <a:pt x="72561" y="428359"/>
                  </a:lnTo>
                  <a:lnTo>
                    <a:pt x="72547" y="428231"/>
                  </a:lnTo>
                  <a:lnTo>
                    <a:pt x="72525" y="428113"/>
                  </a:lnTo>
                  <a:lnTo>
                    <a:pt x="72502" y="427995"/>
                  </a:lnTo>
                  <a:lnTo>
                    <a:pt x="72470" y="427899"/>
                  </a:lnTo>
                  <a:lnTo>
                    <a:pt x="72438" y="427803"/>
                  </a:lnTo>
                  <a:lnTo>
                    <a:pt x="72397" y="427717"/>
                  </a:lnTo>
                  <a:lnTo>
                    <a:pt x="72424" y="425622"/>
                  </a:lnTo>
                  <a:lnTo>
                    <a:pt x="72456" y="423527"/>
                  </a:lnTo>
                  <a:lnTo>
                    <a:pt x="72497" y="421431"/>
                  </a:lnTo>
                  <a:lnTo>
                    <a:pt x="72547" y="419325"/>
                  </a:lnTo>
                  <a:lnTo>
                    <a:pt x="73697" y="419336"/>
                  </a:lnTo>
                  <a:lnTo>
                    <a:pt x="74847" y="419314"/>
                  </a:lnTo>
                  <a:lnTo>
                    <a:pt x="75992" y="419282"/>
                  </a:lnTo>
                  <a:lnTo>
                    <a:pt x="76566" y="419261"/>
                  </a:lnTo>
                  <a:lnTo>
                    <a:pt x="77137" y="419229"/>
                  </a:lnTo>
                  <a:lnTo>
                    <a:pt x="77547" y="419208"/>
                  </a:lnTo>
                  <a:lnTo>
                    <a:pt x="77958" y="419197"/>
                  </a:lnTo>
                  <a:lnTo>
                    <a:pt x="78368" y="419176"/>
                  </a:lnTo>
                  <a:lnTo>
                    <a:pt x="78774" y="419154"/>
                  </a:lnTo>
                  <a:lnTo>
                    <a:pt x="78975" y="419133"/>
                  </a:lnTo>
                  <a:lnTo>
                    <a:pt x="79176" y="419101"/>
                  </a:lnTo>
                  <a:lnTo>
                    <a:pt x="79377" y="419069"/>
                  </a:lnTo>
                  <a:lnTo>
                    <a:pt x="79573" y="419015"/>
                  </a:lnTo>
                  <a:lnTo>
                    <a:pt x="79769" y="418962"/>
                  </a:lnTo>
                  <a:lnTo>
                    <a:pt x="79965" y="418887"/>
                  </a:lnTo>
                  <a:lnTo>
                    <a:pt x="80157" y="418801"/>
                  </a:lnTo>
                  <a:lnTo>
                    <a:pt x="80344" y="418705"/>
                  </a:lnTo>
                  <a:lnTo>
                    <a:pt x="80531" y="418588"/>
                  </a:lnTo>
                  <a:lnTo>
                    <a:pt x="80713" y="418449"/>
                  </a:lnTo>
                  <a:lnTo>
                    <a:pt x="80891" y="418299"/>
                  </a:lnTo>
                  <a:lnTo>
                    <a:pt x="81069" y="418117"/>
                  </a:lnTo>
                  <a:lnTo>
                    <a:pt x="81242" y="417925"/>
                  </a:lnTo>
                  <a:lnTo>
                    <a:pt x="81324" y="417818"/>
                  </a:lnTo>
                  <a:lnTo>
                    <a:pt x="81411" y="417700"/>
                  </a:lnTo>
                  <a:lnTo>
                    <a:pt x="81493" y="417583"/>
                  </a:lnTo>
                  <a:lnTo>
                    <a:pt x="81575" y="417454"/>
                  </a:lnTo>
                  <a:lnTo>
                    <a:pt x="81653" y="417326"/>
                  </a:lnTo>
                  <a:lnTo>
                    <a:pt x="81735" y="417187"/>
                  </a:lnTo>
                  <a:lnTo>
                    <a:pt x="81813" y="417037"/>
                  </a:lnTo>
                  <a:lnTo>
                    <a:pt x="81890" y="416888"/>
                  </a:lnTo>
                  <a:lnTo>
                    <a:pt x="81963" y="416727"/>
                  </a:lnTo>
                  <a:lnTo>
                    <a:pt x="82041" y="416567"/>
                  </a:lnTo>
                  <a:lnTo>
                    <a:pt x="82114" y="416385"/>
                  </a:lnTo>
                  <a:lnTo>
                    <a:pt x="82187" y="416203"/>
                  </a:lnTo>
                  <a:lnTo>
                    <a:pt x="82255" y="416022"/>
                  </a:lnTo>
                  <a:lnTo>
                    <a:pt x="82324" y="415819"/>
                  </a:lnTo>
                  <a:lnTo>
                    <a:pt x="82392" y="415615"/>
                  </a:lnTo>
                  <a:lnTo>
                    <a:pt x="82460" y="415402"/>
                  </a:lnTo>
                  <a:lnTo>
                    <a:pt x="82524" y="415177"/>
                  </a:lnTo>
                  <a:lnTo>
                    <a:pt x="82588" y="414953"/>
                  </a:lnTo>
                  <a:lnTo>
                    <a:pt x="82652" y="414707"/>
                  </a:lnTo>
                  <a:lnTo>
                    <a:pt x="82711" y="414461"/>
                  </a:lnTo>
                  <a:lnTo>
                    <a:pt x="82771" y="414204"/>
                  </a:lnTo>
                  <a:lnTo>
                    <a:pt x="82825" y="413937"/>
                  </a:lnTo>
                  <a:lnTo>
                    <a:pt x="82903" y="413574"/>
                  </a:lnTo>
                  <a:lnTo>
                    <a:pt x="82971" y="413199"/>
                  </a:lnTo>
                  <a:lnTo>
                    <a:pt x="83040" y="412815"/>
                  </a:lnTo>
                  <a:lnTo>
                    <a:pt x="83108" y="412430"/>
                  </a:lnTo>
                  <a:lnTo>
                    <a:pt x="83167" y="412034"/>
                  </a:lnTo>
                  <a:lnTo>
                    <a:pt x="83231" y="411628"/>
                  </a:lnTo>
                  <a:lnTo>
                    <a:pt x="83286" y="411211"/>
                  </a:lnTo>
                  <a:lnTo>
                    <a:pt x="83341" y="410794"/>
                  </a:lnTo>
                  <a:lnTo>
                    <a:pt x="83396" y="410377"/>
                  </a:lnTo>
                  <a:lnTo>
                    <a:pt x="83446" y="409939"/>
                  </a:lnTo>
                  <a:lnTo>
                    <a:pt x="83491" y="409500"/>
                  </a:lnTo>
                  <a:lnTo>
                    <a:pt x="83537" y="409062"/>
                  </a:lnTo>
                  <a:lnTo>
                    <a:pt x="83624" y="408164"/>
                  </a:lnTo>
                  <a:lnTo>
                    <a:pt x="83697" y="407245"/>
                  </a:lnTo>
                  <a:lnTo>
                    <a:pt x="83765" y="406304"/>
                  </a:lnTo>
                  <a:lnTo>
                    <a:pt x="83824" y="405342"/>
                  </a:lnTo>
                  <a:lnTo>
                    <a:pt x="83879" y="404369"/>
                  </a:lnTo>
                  <a:lnTo>
                    <a:pt x="83925" y="403396"/>
                  </a:lnTo>
                  <a:lnTo>
                    <a:pt x="83966" y="402402"/>
                  </a:lnTo>
                  <a:lnTo>
                    <a:pt x="84002" y="401397"/>
                  </a:lnTo>
                  <a:lnTo>
                    <a:pt x="84030" y="400392"/>
                  </a:lnTo>
                  <a:lnTo>
                    <a:pt x="84057" y="399376"/>
                  </a:lnTo>
                  <a:lnTo>
                    <a:pt x="84080" y="398361"/>
                  </a:lnTo>
                  <a:lnTo>
                    <a:pt x="84098" y="397345"/>
                  </a:lnTo>
                  <a:lnTo>
                    <a:pt x="84130" y="395324"/>
                  </a:lnTo>
                  <a:lnTo>
                    <a:pt x="84153" y="393325"/>
                  </a:lnTo>
                  <a:lnTo>
                    <a:pt x="84171" y="391369"/>
                  </a:lnTo>
                  <a:lnTo>
                    <a:pt x="84189" y="389455"/>
                  </a:lnTo>
                  <a:lnTo>
                    <a:pt x="84217" y="387627"/>
                  </a:lnTo>
                  <a:lnTo>
                    <a:pt x="84235" y="386740"/>
                  </a:lnTo>
                  <a:lnTo>
                    <a:pt x="84253" y="385874"/>
                  </a:lnTo>
                  <a:lnTo>
                    <a:pt x="84271" y="385029"/>
                  </a:lnTo>
                  <a:lnTo>
                    <a:pt x="84299" y="384227"/>
                  </a:lnTo>
                  <a:lnTo>
                    <a:pt x="84463" y="379481"/>
                  </a:lnTo>
                  <a:lnTo>
                    <a:pt x="84623" y="374734"/>
                  </a:lnTo>
                  <a:lnTo>
                    <a:pt x="84773" y="369998"/>
                  </a:lnTo>
                  <a:lnTo>
                    <a:pt x="84915" y="365251"/>
                  </a:lnTo>
                  <a:lnTo>
                    <a:pt x="85052" y="360505"/>
                  </a:lnTo>
                  <a:lnTo>
                    <a:pt x="85179" y="355758"/>
                  </a:lnTo>
                  <a:lnTo>
                    <a:pt x="85298" y="351011"/>
                  </a:lnTo>
                  <a:lnTo>
                    <a:pt x="85412" y="346254"/>
                  </a:lnTo>
                  <a:lnTo>
                    <a:pt x="85512" y="341539"/>
                  </a:lnTo>
                  <a:lnTo>
                    <a:pt x="85603" y="336824"/>
                  </a:lnTo>
                  <a:lnTo>
                    <a:pt x="85690" y="332110"/>
                  </a:lnTo>
                  <a:lnTo>
                    <a:pt x="85768" y="327384"/>
                  </a:lnTo>
                  <a:lnTo>
                    <a:pt x="85841" y="322670"/>
                  </a:lnTo>
                  <a:lnTo>
                    <a:pt x="85905" y="317945"/>
                  </a:lnTo>
                  <a:lnTo>
                    <a:pt x="85959" y="313230"/>
                  </a:lnTo>
                  <a:lnTo>
                    <a:pt x="86009" y="308505"/>
                  </a:lnTo>
                  <a:lnTo>
                    <a:pt x="86051" y="303790"/>
                  </a:lnTo>
                  <a:lnTo>
                    <a:pt x="86082" y="299065"/>
                  </a:lnTo>
                  <a:lnTo>
                    <a:pt x="86105" y="294350"/>
                  </a:lnTo>
                  <a:lnTo>
                    <a:pt x="86124" y="289625"/>
                  </a:lnTo>
                  <a:lnTo>
                    <a:pt x="86137" y="284899"/>
                  </a:lnTo>
                  <a:lnTo>
                    <a:pt x="86142" y="280185"/>
                  </a:lnTo>
                  <a:lnTo>
                    <a:pt x="86137" y="275459"/>
                  </a:lnTo>
                  <a:lnTo>
                    <a:pt x="86124" y="270745"/>
                  </a:lnTo>
                  <a:lnTo>
                    <a:pt x="86292" y="271236"/>
                  </a:lnTo>
                  <a:lnTo>
                    <a:pt x="86452" y="271728"/>
                  </a:lnTo>
                  <a:lnTo>
                    <a:pt x="86612" y="272241"/>
                  </a:lnTo>
                  <a:lnTo>
                    <a:pt x="86767" y="272755"/>
                  </a:lnTo>
                  <a:lnTo>
                    <a:pt x="86922" y="273268"/>
                  </a:lnTo>
                  <a:lnTo>
                    <a:pt x="87068" y="273802"/>
                  </a:lnTo>
                  <a:lnTo>
                    <a:pt x="87214" y="274326"/>
                  </a:lnTo>
                  <a:lnTo>
                    <a:pt x="87351" y="274871"/>
                  </a:lnTo>
                  <a:lnTo>
                    <a:pt x="87488" y="275406"/>
                  </a:lnTo>
                  <a:lnTo>
                    <a:pt x="87624" y="275962"/>
                  </a:lnTo>
                  <a:lnTo>
                    <a:pt x="87752" y="276518"/>
                  </a:lnTo>
                  <a:lnTo>
                    <a:pt x="87880" y="277074"/>
                  </a:lnTo>
                  <a:lnTo>
                    <a:pt x="88003" y="277640"/>
                  </a:lnTo>
                  <a:lnTo>
                    <a:pt x="88126" y="278207"/>
                  </a:lnTo>
                  <a:lnTo>
                    <a:pt x="88240" y="278784"/>
                  </a:lnTo>
                  <a:lnTo>
                    <a:pt x="88354" y="279361"/>
                  </a:lnTo>
                  <a:lnTo>
                    <a:pt x="88468" y="279949"/>
                  </a:lnTo>
                  <a:lnTo>
                    <a:pt x="88573" y="280537"/>
                  </a:lnTo>
                  <a:lnTo>
                    <a:pt x="88678" y="281136"/>
                  </a:lnTo>
                  <a:lnTo>
                    <a:pt x="88783" y="281735"/>
                  </a:lnTo>
                  <a:lnTo>
                    <a:pt x="88883" y="282334"/>
                  </a:lnTo>
                  <a:lnTo>
                    <a:pt x="88979" y="282943"/>
                  </a:lnTo>
                  <a:lnTo>
                    <a:pt x="89075" y="283552"/>
                  </a:lnTo>
                  <a:lnTo>
                    <a:pt x="89166" y="284172"/>
                  </a:lnTo>
                  <a:lnTo>
                    <a:pt x="89253" y="284782"/>
                  </a:lnTo>
                  <a:lnTo>
                    <a:pt x="89340" y="285412"/>
                  </a:lnTo>
                  <a:lnTo>
                    <a:pt x="89508" y="286663"/>
                  </a:lnTo>
                  <a:lnTo>
                    <a:pt x="89664" y="287925"/>
                  </a:lnTo>
                  <a:lnTo>
                    <a:pt x="89814" y="289197"/>
                  </a:lnTo>
                  <a:lnTo>
                    <a:pt x="89956" y="290491"/>
                  </a:lnTo>
                  <a:lnTo>
                    <a:pt x="90088" y="291784"/>
                  </a:lnTo>
                  <a:lnTo>
                    <a:pt x="90211" y="293088"/>
                  </a:lnTo>
                  <a:lnTo>
                    <a:pt x="90330" y="294393"/>
                  </a:lnTo>
                  <a:lnTo>
                    <a:pt x="90444" y="295708"/>
                  </a:lnTo>
                  <a:lnTo>
                    <a:pt x="90553" y="297023"/>
                  </a:lnTo>
                  <a:lnTo>
                    <a:pt x="90653" y="298348"/>
                  </a:lnTo>
                  <a:lnTo>
                    <a:pt x="90749" y="299674"/>
                  </a:lnTo>
                  <a:lnTo>
                    <a:pt x="90841" y="301000"/>
                  </a:lnTo>
                  <a:lnTo>
                    <a:pt x="90932" y="302325"/>
                  </a:lnTo>
                  <a:lnTo>
                    <a:pt x="91101" y="304966"/>
                  </a:lnTo>
                  <a:lnTo>
                    <a:pt x="91260" y="307607"/>
                  </a:lnTo>
                  <a:lnTo>
                    <a:pt x="91415" y="310215"/>
                  </a:lnTo>
                  <a:lnTo>
                    <a:pt x="91511" y="311872"/>
                  </a:lnTo>
                  <a:lnTo>
                    <a:pt x="91602" y="313529"/>
                  </a:lnTo>
                  <a:lnTo>
                    <a:pt x="91689" y="315186"/>
                  </a:lnTo>
                  <a:lnTo>
                    <a:pt x="91767" y="316843"/>
                  </a:lnTo>
                  <a:lnTo>
                    <a:pt x="91844" y="318500"/>
                  </a:lnTo>
                  <a:lnTo>
                    <a:pt x="91913" y="320168"/>
                  </a:lnTo>
                  <a:lnTo>
                    <a:pt x="91981" y="321825"/>
                  </a:lnTo>
                  <a:lnTo>
                    <a:pt x="92040" y="323482"/>
                  </a:lnTo>
                  <a:lnTo>
                    <a:pt x="92100" y="325150"/>
                  </a:lnTo>
                  <a:lnTo>
                    <a:pt x="92150" y="326807"/>
                  </a:lnTo>
                  <a:lnTo>
                    <a:pt x="92200" y="328475"/>
                  </a:lnTo>
                  <a:lnTo>
                    <a:pt x="92241" y="330143"/>
                  </a:lnTo>
                  <a:lnTo>
                    <a:pt x="92282" y="331800"/>
                  </a:lnTo>
                  <a:lnTo>
                    <a:pt x="92319" y="333468"/>
                  </a:lnTo>
                  <a:lnTo>
                    <a:pt x="92350" y="335135"/>
                  </a:lnTo>
                  <a:lnTo>
                    <a:pt x="92378" y="336803"/>
                  </a:lnTo>
                  <a:lnTo>
                    <a:pt x="92405" y="338471"/>
                  </a:lnTo>
                  <a:lnTo>
                    <a:pt x="92428" y="340139"/>
                  </a:lnTo>
                  <a:lnTo>
                    <a:pt x="92446" y="341806"/>
                  </a:lnTo>
                  <a:lnTo>
                    <a:pt x="92460" y="343474"/>
                  </a:lnTo>
                  <a:lnTo>
                    <a:pt x="92474" y="345142"/>
                  </a:lnTo>
                  <a:lnTo>
                    <a:pt x="92483" y="346810"/>
                  </a:lnTo>
                  <a:lnTo>
                    <a:pt x="92487" y="348488"/>
                  </a:lnTo>
                  <a:lnTo>
                    <a:pt x="92492" y="350156"/>
                  </a:lnTo>
                  <a:lnTo>
                    <a:pt x="92487" y="353502"/>
                  </a:lnTo>
                  <a:lnTo>
                    <a:pt x="92478" y="356848"/>
                  </a:lnTo>
                  <a:lnTo>
                    <a:pt x="92455" y="360194"/>
                  </a:lnTo>
                  <a:lnTo>
                    <a:pt x="92428" y="363541"/>
                  </a:lnTo>
                  <a:lnTo>
                    <a:pt x="92319" y="363669"/>
                  </a:lnTo>
                  <a:lnTo>
                    <a:pt x="92214" y="363808"/>
                  </a:lnTo>
                  <a:lnTo>
                    <a:pt x="92004" y="364086"/>
                  </a:lnTo>
                  <a:lnTo>
                    <a:pt x="91794" y="364396"/>
                  </a:lnTo>
                  <a:lnTo>
                    <a:pt x="91593" y="364727"/>
                  </a:lnTo>
                  <a:lnTo>
                    <a:pt x="91397" y="365080"/>
                  </a:lnTo>
                  <a:lnTo>
                    <a:pt x="91210" y="365454"/>
                  </a:lnTo>
                  <a:lnTo>
                    <a:pt x="91023" y="365850"/>
                  </a:lnTo>
                  <a:lnTo>
                    <a:pt x="90845" y="366267"/>
                  </a:lnTo>
                  <a:lnTo>
                    <a:pt x="90672" y="366694"/>
                  </a:lnTo>
                  <a:lnTo>
                    <a:pt x="90503" y="367143"/>
                  </a:lnTo>
                  <a:lnTo>
                    <a:pt x="90343" y="367614"/>
                  </a:lnTo>
                  <a:lnTo>
                    <a:pt x="90188" y="368106"/>
                  </a:lnTo>
                  <a:lnTo>
                    <a:pt x="90042" y="368608"/>
                  </a:lnTo>
                  <a:lnTo>
                    <a:pt x="89901" y="369121"/>
                  </a:lnTo>
                  <a:lnTo>
                    <a:pt x="89764" y="369656"/>
                  </a:lnTo>
                  <a:lnTo>
                    <a:pt x="89641" y="370212"/>
                  </a:lnTo>
                  <a:lnTo>
                    <a:pt x="89522" y="370778"/>
                  </a:lnTo>
                  <a:lnTo>
                    <a:pt x="89413" y="371345"/>
                  </a:lnTo>
                  <a:lnTo>
                    <a:pt x="89308" y="371944"/>
                  </a:lnTo>
                  <a:lnTo>
                    <a:pt x="89212" y="372542"/>
                  </a:lnTo>
                  <a:lnTo>
                    <a:pt x="89125" y="373152"/>
                  </a:lnTo>
                  <a:lnTo>
                    <a:pt x="89048" y="373782"/>
                  </a:lnTo>
                  <a:lnTo>
                    <a:pt x="88979" y="374413"/>
                  </a:lnTo>
                  <a:lnTo>
                    <a:pt x="88920" y="375055"/>
                  </a:lnTo>
                  <a:lnTo>
                    <a:pt x="88870" y="375707"/>
                  </a:lnTo>
                  <a:lnTo>
                    <a:pt x="88829" y="376370"/>
                  </a:lnTo>
                  <a:lnTo>
                    <a:pt x="88797" y="377043"/>
                  </a:lnTo>
                  <a:lnTo>
                    <a:pt x="88774" y="377717"/>
                  </a:lnTo>
                  <a:lnTo>
                    <a:pt x="88760" y="378401"/>
                  </a:lnTo>
                  <a:lnTo>
                    <a:pt x="88760" y="379096"/>
                  </a:lnTo>
                  <a:lnTo>
                    <a:pt x="88769" y="379780"/>
                  </a:lnTo>
                  <a:lnTo>
                    <a:pt x="88788" y="380486"/>
                  </a:lnTo>
                  <a:lnTo>
                    <a:pt x="88810" y="381074"/>
                  </a:lnTo>
                  <a:lnTo>
                    <a:pt x="88842" y="381651"/>
                  </a:lnTo>
                  <a:lnTo>
                    <a:pt x="88879" y="382217"/>
                  </a:lnTo>
                  <a:lnTo>
                    <a:pt x="88920" y="382784"/>
                  </a:lnTo>
                  <a:lnTo>
                    <a:pt x="88970" y="383340"/>
                  </a:lnTo>
                  <a:lnTo>
                    <a:pt x="89025" y="383885"/>
                  </a:lnTo>
                  <a:lnTo>
                    <a:pt x="89084" y="384420"/>
                  </a:lnTo>
                  <a:lnTo>
                    <a:pt x="89148" y="384954"/>
                  </a:lnTo>
                  <a:lnTo>
                    <a:pt x="89221" y="385478"/>
                  </a:lnTo>
                  <a:lnTo>
                    <a:pt x="89294" y="385991"/>
                  </a:lnTo>
                  <a:lnTo>
                    <a:pt x="89376" y="386494"/>
                  </a:lnTo>
                  <a:lnTo>
                    <a:pt x="89463" y="386986"/>
                  </a:lnTo>
                  <a:lnTo>
                    <a:pt x="89554" y="387477"/>
                  </a:lnTo>
                  <a:lnTo>
                    <a:pt x="89650" y="387958"/>
                  </a:lnTo>
                  <a:lnTo>
                    <a:pt x="89755" y="388429"/>
                  </a:lnTo>
                  <a:lnTo>
                    <a:pt x="89860" y="388899"/>
                  </a:lnTo>
                  <a:lnTo>
                    <a:pt x="89969" y="389348"/>
                  </a:lnTo>
                  <a:lnTo>
                    <a:pt x="90088" y="389797"/>
                  </a:lnTo>
                  <a:lnTo>
                    <a:pt x="90206" y="390225"/>
                  </a:lnTo>
                  <a:lnTo>
                    <a:pt x="90330" y="390653"/>
                  </a:lnTo>
                  <a:lnTo>
                    <a:pt x="90457" y="391069"/>
                  </a:lnTo>
                  <a:lnTo>
                    <a:pt x="90590" y="391486"/>
                  </a:lnTo>
                  <a:lnTo>
                    <a:pt x="90726" y="391882"/>
                  </a:lnTo>
                  <a:lnTo>
                    <a:pt x="90868" y="392267"/>
                  </a:lnTo>
                  <a:lnTo>
                    <a:pt x="91009" y="392652"/>
                  </a:lnTo>
                  <a:lnTo>
                    <a:pt x="91160" y="393026"/>
                  </a:lnTo>
                  <a:lnTo>
                    <a:pt x="91310" y="393389"/>
                  </a:lnTo>
                  <a:lnTo>
                    <a:pt x="91465" y="393731"/>
                  </a:lnTo>
                  <a:lnTo>
                    <a:pt x="91621" y="394074"/>
                  </a:lnTo>
                  <a:lnTo>
                    <a:pt x="91780" y="394405"/>
                  </a:lnTo>
                  <a:lnTo>
                    <a:pt x="91944" y="394726"/>
                  </a:lnTo>
                  <a:lnTo>
                    <a:pt x="92113" y="395046"/>
                  </a:lnTo>
                  <a:lnTo>
                    <a:pt x="92282" y="395346"/>
                  </a:lnTo>
                  <a:lnTo>
                    <a:pt x="92455" y="395634"/>
                  </a:lnTo>
                  <a:lnTo>
                    <a:pt x="92633" y="395912"/>
                  </a:lnTo>
                  <a:lnTo>
                    <a:pt x="92811" y="396190"/>
                  </a:lnTo>
                  <a:lnTo>
                    <a:pt x="92989" y="396447"/>
                  </a:lnTo>
                  <a:lnTo>
                    <a:pt x="93172" y="396693"/>
                  </a:lnTo>
                  <a:lnTo>
                    <a:pt x="93359" y="396939"/>
                  </a:lnTo>
                  <a:lnTo>
                    <a:pt x="93546" y="397163"/>
                  </a:lnTo>
                  <a:lnTo>
                    <a:pt x="93733" y="397377"/>
                  </a:lnTo>
                  <a:lnTo>
                    <a:pt x="93924" y="397591"/>
                  </a:lnTo>
                  <a:lnTo>
                    <a:pt x="94121" y="397783"/>
                  </a:lnTo>
                  <a:lnTo>
                    <a:pt x="94312" y="397965"/>
                  </a:lnTo>
                  <a:lnTo>
                    <a:pt x="94508" y="398147"/>
                  </a:lnTo>
                  <a:lnTo>
                    <a:pt x="94709" y="398307"/>
                  </a:lnTo>
                  <a:lnTo>
                    <a:pt x="94905" y="398457"/>
                  </a:lnTo>
                  <a:lnTo>
                    <a:pt x="95106" y="398596"/>
                  </a:lnTo>
                  <a:lnTo>
                    <a:pt x="95311" y="398724"/>
                  </a:lnTo>
                  <a:lnTo>
                    <a:pt x="95512" y="398842"/>
                  </a:lnTo>
                  <a:lnTo>
                    <a:pt x="95717" y="398949"/>
                  </a:lnTo>
                  <a:lnTo>
                    <a:pt x="95918" y="399045"/>
                  </a:lnTo>
                  <a:lnTo>
                    <a:pt x="96123" y="399120"/>
                  </a:lnTo>
                  <a:lnTo>
                    <a:pt x="96328" y="399194"/>
                  </a:lnTo>
                  <a:lnTo>
                    <a:pt x="96538" y="399248"/>
                  </a:lnTo>
                  <a:lnTo>
                    <a:pt x="96744" y="399301"/>
                  </a:lnTo>
                  <a:lnTo>
                    <a:pt x="96949" y="399333"/>
                  </a:lnTo>
                  <a:lnTo>
                    <a:pt x="97159" y="399355"/>
                  </a:lnTo>
                  <a:lnTo>
                    <a:pt x="97364" y="399365"/>
                  </a:lnTo>
                  <a:lnTo>
                    <a:pt x="97574" y="399355"/>
                  </a:lnTo>
                  <a:lnTo>
                    <a:pt x="97779" y="399344"/>
                  </a:lnTo>
                  <a:lnTo>
                    <a:pt x="97984" y="399312"/>
                  </a:lnTo>
                  <a:lnTo>
                    <a:pt x="98194" y="399280"/>
                  </a:lnTo>
                  <a:lnTo>
                    <a:pt x="98400" y="399227"/>
                  </a:lnTo>
                  <a:lnTo>
                    <a:pt x="98587" y="399162"/>
                  </a:lnTo>
                  <a:lnTo>
                    <a:pt x="98774" y="399088"/>
                  </a:lnTo>
                  <a:lnTo>
                    <a:pt x="98961" y="399013"/>
                  </a:lnTo>
                  <a:lnTo>
                    <a:pt x="99143" y="398916"/>
                  </a:lnTo>
                  <a:lnTo>
                    <a:pt x="99326" y="398810"/>
                  </a:lnTo>
                  <a:lnTo>
                    <a:pt x="99508" y="398692"/>
                  </a:lnTo>
                  <a:lnTo>
                    <a:pt x="99686" y="398553"/>
                  </a:lnTo>
                  <a:lnTo>
                    <a:pt x="99864" y="398414"/>
                  </a:lnTo>
                  <a:lnTo>
                    <a:pt x="100037" y="398264"/>
                  </a:lnTo>
                  <a:lnTo>
                    <a:pt x="100211" y="398104"/>
                  </a:lnTo>
                  <a:lnTo>
                    <a:pt x="100379" y="397922"/>
                  </a:lnTo>
                  <a:lnTo>
                    <a:pt x="100548" y="397741"/>
                  </a:lnTo>
                  <a:lnTo>
                    <a:pt x="100717" y="397548"/>
                  </a:lnTo>
                  <a:lnTo>
                    <a:pt x="100881" y="397345"/>
                  </a:lnTo>
                  <a:lnTo>
                    <a:pt x="101041" y="397120"/>
                  </a:lnTo>
                  <a:lnTo>
                    <a:pt x="101201" y="396896"/>
                  </a:lnTo>
                  <a:lnTo>
                    <a:pt x="101360" y="396661"/>
                  </a:lnTo>
                  <a:lnTo>
                    <a:pt x="101511" y="396426"/>
                  </a:lnTo>
                  <a:lnTo>
                    <a:pt x="101666" y="396169"/>
                  </a:lnTo>
                  <a:lnTo>
                    <a:pt x="101812" y="395902"/>
                  </a:lnTo>
                  <a:lnTo>
                    <a:pt x="101962" y="395634"/>
                  </a:lnTo>
                  <a:lnTo>
                    <a:pt x="102104" y="395346"/>
                  </a:lnTo>
                  <a:lnTo>
                    <a:pt x="102245" y="395057"/>
                  </a:lnTo>
                  <a:lnTo>
                    <a:pt x="102382" y="394758"/>
                  </a:lnTo>
                  <a:lnTo>
                    <a:pt x="102519" y="394448"/>
                  </a:lnTo>
                  <a:lnTo>
                    <a:pt x="102651" y="394138"/>
                  </a:lnTo>
                  <a:lnTo>
                    <a:pt x="102779" y="393806"/>
                  </a:lnTo>
                  <a:lnTo>
                    <a:pt x="102907" y="393475"/>
                  </a:lnTo>
                  <a:lnTo>
                    <a:pt x="103030" y="393133"/>
                  </a:lnTo>
                  <a:lnTo>
                    <a:pt x="103148" y="392791"/>
                  </a:lnTo>
                  <a:lnTo>
                    <a:pt x="103267" y="392427"/>
                  </a:lnTo>
                  <a:lnTo>
                    <a:pt x="103381" y="392064"/>
                  </a:lnTo>
                  <a:lnTo>
                    <a:pt x="103491" y="391700"/>
                  </a:lnTo>
                  <a:lnTo>
                    <a:pt x="103596" y="391315"/>
                  </a:lnTo>
                  <a:lnTo>
                    <a:pt x="103696" y="390941"/>
                  </a:lnTo>
                  <a:lnTo>
                    <a:pt x="103796" y="390546"/>
                  </a:lnTo>
                  <a:lnTo>
                    <a:pt x="103892" y="390150"/>
                  </a:lnTo>
                  <a:lnTo>
                    <a:pt x="103983" y="389744"/>
                  </a:lnTo>
                  <a:lnTo>
                    <a:pt x="104070" y="389327"/>
                  </a:lnTo>
                  <a:lnTo>
                    <a:pt x="104152" y="388910"/>
                  </a:lnTo>
                  <a:lnTo>
                    <a:pt x="104234" y="388493"/>
                  </a:lnTo>
                  <a:lnTo>
                    <a:pt x="104307" y="388065"/>
                  </a:lnTo>
                  <a:lnTo>
                    <a:pt x="104380" y="387627"/>
                  </a:lnTo>
                  <a:lnTo>
                    <a:pt x="104449" y="387189"/>
                  </a:lnTo>
                  <a:lnTo>
                    <a:pt x="104512" y="386740"/>
                  </a:lnTo>
                  <a:lnTo>
                    <a:pt x="104572" y="386291"/>
                  </a:lnTo>
                  <a:lnTo>
                    <a:pt x="104626" y="385831"/>
                  </a:lnTo>
                  <a:lnTo>
                    <a:pt x="104677" y="385371"/>
                  </a:lnTo>
                  <a:lnTo>
                    <a:pt x="104722" y="384901"/>
                  </a:lnTo>
                  <a:lnTo>
                    <a:pt x="104763" y="384430"/>
                  </a:lnTo>
                  <a:lnTo>
                    <a:pt x="104800" y="383960"/>
                  </a:lnTo>
                  <a:lnTo>
                    <a:pt x="104832" y="383479"/>
                  </a:lnTo>
                  <a:lnTo>
                    <a:pt x="104859" y="382998"/>
                  </a:lnTo>
                  <a:lnTo>
                    <a:pt x="104882" y="382506"/>
                  </a:lnTo>
                  <a:lnTo>
                    <a:pt x="104900" y="382014"/>
                  </a:lnTo>
                  <a:lnTo>
                    <a:pt x="104909" y="381523"/>
                  </a:lnTo>
                  <a:lnTo>
                    <a:pt x="104918" y="381020"/>
                  </a:lnTo>
                  <a:lnTo>
                    <a:pt x="104923" y="380528"/>
                  </a:lnTo>
                  <a:lnTo>
                    <a:pt x="104918" y="380015"/>
                  </a:lnTo>
                  <a:lnTo>
                    <a:pt x="104914" y="379513"/>
                  </a:lnTo>
                  <a:lnTo>
                    <a:pt x="104900" y="379000"/>
                  </a:lnTo>
                  <a:lnTo>
                    <a:pt x="104882" y="378486"/>
                  </a:lnTo>
                  <a:lnTo>
                    <a:pt x="104859" y="377973"/>
                  </a:lnTo>
                  <a:lnTo>
                    <a:pt x="104832" y="377449"/>
                  </a:lnTo>
                  <a:lnTo>
                    <a:pt x="104791" y="376872"/>
                  </a:lnTo>
                  <a:lnTo>
                    <a:pt x="104745" y="376305"/>
                  </a:lnTo>
                  <a:lnTo>
                    <a:pt x="104695" y="375750"/>
                  </a:lnTo>
                  <a:lnTo>
                    <a:pt x="104636" y="375204"/>
                  </a:lnTo>
                  <a:lnTo>
                    <a:pt x="104572" y="374670"/>
                  </a:lnTo>
                  <a:lnTo>
                    <a:pt x="104499" y="374146"/>
                  </a:lnTo>
                  <a:lnTo>
                    <a:pt x="104421" y="373633"/>
                  </a:lnTo>
                  <a:lnTo>
                    <a:pt x="104339" y="373120"/>
                  </a:lnTo>
                  <a:lnTo>
                    <a:pt x="104248" y="372628"/>
                  </a:lnTo>
                  <a:lnTo>
                    <a:pt x="104157" y="372147"/>
                  </a:lnTo>
                  <a:lnTo>
                    <a:pt x="104056" y="371676"/>
                  </a:lnTo>
                  <a:lnTo>
                    <a:pt x="103951" y="371206"/>
                  </a:lnTo>
                  <a:lnTo>
                    <a:pt x="103842" y="370757"/>
                  </a:lnTo>
                  <a:lnTo>
                    <a:pt x="103728" y="370319"/>
                  </a:lnTo>
                  <a:lnTo>
                    <a:pt x="103605" y="369891"/>
                  </a:lnTo>
                  <a:lnTo>
                    <a:pt x="103481" y="369474"/>
                  </a:lnTo>
                  <a:lnTo>
                    <a:pt x="103349" y="369068"/>
                  </a:lnTo>
                  <a:lnTo>
                    <a:pt x="103217" y="368672"/>
                  </a:lnTo>
                  <a:lnTo>
                    <a:pt x="103080" y="368287"/>
                  </a:lnTo>
                  <a:lnTo>
                    <a:pt x="102934" y="367924"/>
                  </a:lnTo>
                  <a:lnTo>
                    <a:pt x="102788" y="367560"/>
                  </a:lnTo>
                  <a:lnTo>
                    <a:pt x="102638" y="367218"/>
                  </a:lnTo>
                  <a:lnTo>
                    <a:pt x="102482" y="366887"/>
                  </a:lnTo>
                  <a:lnTo>
                    <a:pt x="102327" y="366566"/>
                  </a:lnTo>
                  <a:lnTo>
                    <a:pt x="102163" y="366256"/>
                  </a:lnTo>
                  <a:lnTo>
                    <a:pt x="101999" y="365957"/>
                  </a:lnTo>
                  <a:lnTo>
                    <a:pt x="101830" y="365679"/>
                  </a:lnTo>
                  <a:lnTo>
                    <a:pt x="101661" y="365412"/>
                  </a:lnTo>
                  <a:lnTo>
                    <a:pt x="101483" y="365155"/>
                  </a:lnTo>
                  <a:lnTo>
                    <a:pt x="101310" y="364909"/>
                  </a:lnTo>
                  <a:lnTo>
                    <a:pt x="101128" y="364685"/>
                  </a:lnTo>
                  <a:lnTo>
                    <a:pt x="100945" y="364460"/>
                  </a:lnTo>
                  <a:lnTo>
                    <a:pt x="100963" y="364321"/>
                  </a:lnTo>
                  <a:lnTo>
                    <a:pt x="100982" y="364171"/>
                  </a:lnTo>
                  <a:lnTo>
                    <a:pt x="101082" y="361467"/>
                  </a:lnTo>
                  <a:lnTo>
                    <a:pt x="101169" y="358751"/>
                  </a:lnTo>
                  <a:lnTo>
                    <a:pt x="101246" y="356036"/>
                  </a:lnTo>
                  <a:lnTo>
                    <a:pt x="101310" y="353320"/>
                  </a:lnTo>
                  <a:lnTo>
                    <a:pt x="101365" y="350605"/>
                  </a:lnTo>
                  <a:lnTo>
                    <a:pt x="101410" y="347889"/>
                  </a:lnTo>
                  <a:lnTo>
                    <a:pt x="101447" y="345163"/>
                  </a:lnTo>
                  <a:lnTo>
                    <a:pt x="101470" y="342448"/>
                  </a:lnTo>
                  <a:lnTo>
                    <a:pt x="101483" y="339722"/>
                  </a:lnTo>
                  <a:lnTo>
                    <a:pt x="101483" y="337006"/>
                  </a:lnTo>
                  <a:lnTo>
                    <a:pt x="101474" y="334280"/>
                  </a:lnTo>
                  <a:lnTo>
                    <a:pt x="101456" y="331565"/>
                  </a:lnTo>
                  <a:lnTo>
                    <a:pt x="101429" y="328849"/>
                  </a:lnTo>
                  <a:lnTo>
                    <a:pt x="101388" y="326123"/>
                  </a:lnTo>
                  <a:lnTo>
                    <a:pt x="101337" y="323408"/>
                  </a:lnTo>
                  <a:lnTo>
                    <a:pt x="101274" y="320692"/>
                  </a:lnTo>
                  <a:lnTo>
                    <a:pt x="101201" y="317977"/>
                  </a:lnTo>
                  <a:lnTo>
                    <a:pt x="101118" y="315272"/>
                  </a:lnTo>
                  <a:lnTo>
                    <a:pt x="101023" y="312556"/>
                  </a:lnTo>
                  <a:lnTo>
                    <a:pt x="100922" y="309852"/>
                  </a:lnTo>
                  <a:lnTo>
                    <a:pt x="100804" y="307158"/>
                  </a:lnTo>
                  <a:lnTo>
                    <a:pt x="100680" y="304453"/>
                  </a:lnTo>
                  <a:lnTo>
                    <a:pt x="100544" y="301759"/>
                  </a:lnTo>
                  <a:lnTo>
                    <a:pt x="100393" y="299065"/>
                  </a:lnTo>
                  <a:lnTo>
                    <a:pt x="100233" y="296381"/>
                  </a:lnTo>
                  <a:lnTo>
                    <a:pt x="100151" y="295034"/>
                  </a:lnTo>
                  <a:lnTo>
                    <a:pt x="100065" y="293698"/>
                  </a:lnTo>
                  <a:lnTo>
                    <a:pt x="99978" y="292351"/>
                  </a:lnTo>
                  <a:lnTo>
                    <a:pt x="99887" y="291014"/>
                  </a:lnTo>
                  <a:lnTo>
                    <a:pt x="99791" y="289678"/>
                  </a:lnTo>
                  <a:lnTo>
                    <a:pt x="99695" y="288342"/>
                  </a:lnTo>
                  <a:lnTo>
                    <a:pt x="99595" y="287005"/>
                  </a:lnTo>
                  <a:lnTo>
                    <a:pt x="99494" y="285680"/>
                  </a:lnTo>
                  <a:lnTo>
                    <a:pt x="99389" y="284343"/>
                  </a:lnTo>
                  <a:lnTo>
                    <a:pt x="99280" y="283018"/>
                  </a:lnTo>
                  <a:lnTo>
                    <a:pt x="99170" y="281681"/>
                  </a:lnTo>
                  <a:lnTo>
                    <a:pt x="99056" y="280356"/>
                  </a:lnTo>
                  <a:lnTo>
                    <a:pt x="98942" y="279030"/>
                  </a:lnTo>
                  <a:lnTo>
                    <a:pt x="98824" y="277704"/>
                  </a:lnTo>
                  <a:lnTo>
                    <a:pt x="98655" y="275876"/>
                  </a:lnTo>
                  <a:lnTo>
                    <a:pt x="98477" y="274027"/>
                  </a:lnTo>
                  <a:lnTo>
                    <a:pt x="98290" y="272156"/>
                  </a:lnTo>
                  <a:lnTo>
                    <a:pt x="98098" y="270285"/>
                  </a:lnTo>
                  <a:lnTo>
                    <a:pt x="97893" y="268403"/>
                  </a:lnTo>
                  <a:lnTo>
                    <a:pt x="97784" y="267463"/>
                  </a:lnTo>
                  <a:lnTo>
                    <a:pt x="97674" y="266522"/>
                  </a:lnTo>
                  <a:lnTo>
                    <a:pt x="97565" y="265581"/>
                  </a:lnTo>
                  <a:lnTo>
                    <a:pt x="97446" y="264640"/>
                  </a:lnTo>
                  <a:lnTo>
                    <a:pt x="97327" y="263699"/>
                  </a:lnTo>
                  <a:lnTo>
                    <a:pt x="97209" y="262759"/>
                  </a:lnTo>
                  <a:lnTo>
                    <a:pt x="97086" y="261829"/>
                  </a:lnTo>
                  <a:lnTo>
                    <a:pt x="96953" y="260898"/>
                  </a:lnTo>
                  <a:lnTo>
                    <a:pt x="96826" y="259968"/>
                  </a:lnTo>
                  <a:lnTo>
                    <a:pt x="96689" y="259038"/>
                  </a:lnTo>
                  <a:lnTo>
                    <a:pt x="96552" y="258119"/>
                  </a:lnTo>
                  <a:lnTo>
                    <a:pt x="96406" y="257210"/>
                  </a:lnTo>
                  <a:lnTo>
                    <a:pt x="96260" y="256301"/>
                  </a:lnTo>
                  <a:lnTo>
                    <a:pt x="96114" y="255393"/>
                  </a:lnTo>
                  <a:lnTo>
                    <a:pt x="95959" y="254495"/>
                  </a:lnTo>
                  <a:lnTo>
                    <a:pt x="95799" y="253607"/>
                  </a:lnTo>
                  <a:lnTo>
                    <a:pt x="95640" y="252731"/>
                  </a:lnTo>
                  <a:lnTo>
                    <a:pt x="95471" y="251854"/>
                  </a:lnTo>
                  <a:lnTo>
                    <a:pt x="95302" y="250988"/>
                  </a:lnTo>
                  <a:lnTo>
                    <a:pt x="95129" y="250133"/>
                  </a:lnTo>
                  <a:lnTo>
                    <a:pt x="94946" y="249288"/>
                  </a:lnTo>
                  <a:lnTo>
                    <a:pt x="94764" y="248444"/>
                  </a:lnTo>
                  <a:lnTo>
                    <a:pt x="94577" y="247621"/>
                  </a:lnTo>
                  <a:lnTo>
                    <a:pt x="94381" y="246797"/>
                  </a:lnTo>
                  <a:lnTo>
                    <a:pt x="94184" y="245996"/>
                  </a:lnTo>
                  <a:lnTo>
                    <a:pt x="93979" y="245204"/>
                  </a:lnTo>
                  <a:lnTo>
                    <a:pt x="93774" y="244424"/>
                  </a:lnTo>
                  <a:lnTo>
                    <a:pt x="93559" y="243654"/>
                  </a:lnTo>
                  <a:lnTo>
                    <a:pt x="93340" y="242906"/>
                  </a:lnTo>
                  <a:lnTo>
                    <a:pt x="93117" y="242168"/>
                  </a:lnTo>
                  <a:lnTo>
                    <a:pt x="92889" y="241441"/>
                  </a:lnTo>
                  <a:lnTo>
                    <a:pt x="92652" y="240725"/>
                  </a:lnTo>
                  <a:lnTo>
                    <a:pt x="92414" y="240030"/>
                  </a:lnTo>
                  <a:lnTo>
                    <a:pt x="92168" y="239357"/>
                  </a:lnTo>
                  <a:lnTo>
                    <a:pt x="91917" y="238694"/>
                  </a:lnTo>
                  <a:lnTo>
                    <a:pt x="91657" y="238042"/>
                  </a:lnTo>
                  <a:lnTo>
                    <a:pt x="91397" y="237422"/>
                  </a:lnTo>
                  <a:lnTo>
                    <a:pt x="91128" y="236812"/>
                  </a:lnTo>
                  <a:lnTo>
                    <a:pt x="90850" y="236213"/>
                  </a:lnTo>
                  <a:lnTo>
                    <a:pt x="90571" y="235647"/>
                  </a:lnTo>
                  <a:lnTo>
                    <a:pt x="90284" y="235091"/>
                  </a:lnTo>
                  <a:lnTo>
                    <a:pt x="89987" y="234556"/>
                  </a:lnTo>
                  <a:lnTo>
                    <a:pt x="89837" y="234300"/>
                  </a:lnTo>
                  <a:lnTo>
                    <a:pt x="89686" y="234043"/>
                  </a:lnTo>
                  <a:lnTo>
                    <a:pt x="89536" y="233797"/>
                  </a:lnTo>
                  <a:lnTo>
                    <a:pt x="89381" y="233551"/>
                  </a:lnTo>
                  <a:lnTo>
                    <a:pt x="89226" y="233316"/>
                  </a:lnTo>
                  <a:lnTo>
                    <a:pt x="89066" y="233081"/>
                  </a:lnTo>
                  <a:lnTo>
                    <a:pt x="88906" y="232857"/>
                  </a:lnTo>
                  <a:lnTo>
                    <a:pt x="88747" y="232632"/>
                  </a:lnTo>
                  <a:lnTo>
                    <a:pt x="88582" y="232418"/>
                  </a:lnTo>
                  <a:lnTo>
                    <a:pt x="88418" y="232204"/>
                  </a:lnTo>
                  <a:lnTo>
                    <a:pt x="88254" y="232001"/>
                  </a:lnTo>
                  <a:lnTo>
                    <a:pt x="88085" y="231798"/>
                  </a:lnTo>
                  <a:lnTo>
                    <a:pt x="87916" y="231606"/>
                  </a:lnTo>
                  <a:lnTo>
                    <a:pt x="87748" y="231424"/>
                  </a:lnTo>
                  <a:lnTo>
                    <a:pt x="87574" y="231242"/>
                  </a:lnTo>
                  <a:lnTo>
                    <a:pt x="87396" y="231061"/>
                  </a:lnTo>
                  <a:lnTo>
                    <a:pt x="87223" y="230889"/>
                  </a:lnTo>
                  <a:lnTo>
                    <a:pt x="87045" y="230729"/>
                  </a:lnTo>
                  <a:lnTo>
                    <a:pt x="86863" y="230579"/>
                  </a:lnTo>
                  <a:lnTo>
                    <a:pt x="86680" y="230430"/>
                  </a:lnTo>
                  <a:lnTo>
                    <a:pt x="86498" y="230280"/>
                  </a:lnTo>
                  <a:lnTo>
                    <a:pt x="86311" y="230141"/>
                  </a:lnTo>
                  <a:lnTo>
                    <a:pt x="86124" y="230013"/>
                  </a:lnTo>
                  <a:lnTo>
                    <a:pt x="85937" y="229885"/>
                  </a:lnTo>
                  <a:lnTo>
                    <a:pt x="85900" y="229874"/>
                  </a:lnTo>
                  <a:lnTo>
                    <a:pt x="85868" y="229863"/>
                  </a:lnTo>
                  <a:lnTo>
                    <a:pt x="85800" y="229863"/>
                  </a:lnTo>
                  <a:lnTo>
                    <a:pt x="85722" y="228302"/>
                  </a:lnTo>
                  <a:lnTo>
                    <a:pt x="85681" y="227511"/>
                  </a:lnTo>
                  <a:lnTo>
                    <a:pt x="85635" y="226731"/>
                  </a:lnTo>
                  <a:lnTo>
                    <a:pt x="85590" y="226036"/>
                  </a:lnTo>
                  <a:lnTo>
                    <a:pt x="85540" y="225352"/>
                  </a:lnTo>
                  <a:lnTo>
                    <a:pt x="85485" y="224689"/>
                  </a:lnTo>
                  <a:lnTo>
                    <a:pt x="85421" y="224047"/>
                  </a:lnTo>
                  <a:lnTo>
                    <a:pt x="85385" y="223748"/>
                  </a:lnTo>
                  <a:lnTo>
                    <a:pt x="85348" y="223438"/>
                  </a:lnTo>
                  <a:lnTo>
                    <a:pt x="85307" y="223149"/>
                  </a:lnTo>
                  <a:lnTo>
                    <a:pt x="85266" y="222861"/>
                  </a:lnTo>
                  <a:lnTo>
                    <a:pt x="85220" y="222572"/>
                  </a:lnTo>
                  <a:lnTo>
                    <a:pt x="85175" y="222305"/>
                  </a:lnTo>
                  <a:lnTo>
                    <a:pt x="85124" y="222038"/>
                  </a:lnTo>
                  <a:lnTo>
                    <a:pt x="85070" y="221781"/>
                  </a:lnTo>
                  <a:lnTo>
                    <a:pt x="85010" y="221535"/>
                  </a:lnTo>
                  <a:lnTo>
                    <a:pt x="84951" y="221300"/>
                  </a:lnTo>
                  <a:lnTo>
                    <a:pt x="84887" y="221065"/>
                  </a:lnTo>
                  <a:lnTo>
                    <a:pt x="84819" y="220851"/>
                  </a:lnTo>
                  <a:lnTo>
                    <a:pt x="84746" y="220637"/>
                  </a:lnTo>
                  <a:lnTo>
                    <a:pt x="84668" y="220434"/>
                  </a:lnTo>
                  <a:lnTo>
                    <a:pt x="84586" y="220241"/>
                  </a:lnTo>
                  <a:lnTo>
                    <a:pt x="84504" y="220070"/>
                  </a:lnTo>
                  <a:lnTo>
                    <a:pt x="84413" y="219899"/>
                  </a:lnTo>
                  <a:lnTo>
                    <a:pt x="84317" y="219739"/>
                  </a:lnTo>
                  <a:lnTo>
                    <a:pt x="84217" y="219589"/>
                  </a:lnTo>
                  <a:lnTo>
                    <a:pt x="84112" y="219461"/>
                  </a:lnTo>
                  <a:lnTo>
                    <a:pt x="84002" y="219333"/>
                  </a:lnTo>
                  <a:lnTo>
                    <a:pt x="83888" y="219226"/>
                  </a:lnTo>
                  <a:lnTo>
                    <a:pt x="83765" y="219119"/>
                  </a:lnTo>
                  <a:lnTo>
                    <a:pt x="83642" y="219033"/>
                  </a:lnTo>
                  <a:lnTo>
                    <a:pt x="83642" y="218862"/>
                  </a:lnTo>
                  <a:lnTo>
                    <a:pt x="83642" y="218691"/>
                  </a:lnTo>
                  <a:lnTo>
                    <a:pt x="83637" y="218520"/>
                  </a:lnTo>
                  <a:lnTo>
                    <a:pt x="83624" y="218338"/>
                  </a:lnTo>
                  <a:lnTo>
                    <a:pt x="83605" y="218178"/>
                  </a:lnTo>
                  <a:lnTo>
                    <a:pt x="83583" y="218018"/>
                  </a:lnTo>
                  <a:lnTo>
                    <a:pt x="83551" y="217857"/>
                  </a:lnTo>
                  <a:lnTo>
                    <a:pt x="83519" y="217708"/>
                  </a:lnTo>
                  <a:lnTo>
                    <a:pt x="83478" y="217569"/>
                  </a:lnTo>
                  <a:lnTo>
                    <a:pt x="83432" y="217440"/>
                  </a:lnTo>
                  <a:lnTo>
                    <a:pt x="83382" y="217334"/>
                  </a:lnTo>
                  <a:lnTo>
                    <a:pt x="83327" y="217227"/>
                  </a:lnTo>
                  <a:lnTo>
                    <a:pt x="83263" y="217141"/>
                  </a:lnTo>
                  <a:lnTo>
                    <a:pt x="83195" y="217077"/>
                  </a:lnTo>
                  <a:lnTo>
                    <a:pt x="83122" y="217024"/>
                  </a:lnTo>
                  <a:lnTo>
                    <a:pt x="83044" y="217002"/>
                  </a:lnTo>
                  <a:lnTo>
                    <a:pt x="81051" y="216564"/>
                  </a:lnTo>
                  <a:lnTo>
                    <a:pt x="79053" y="216147"/>
                  </a:lnTo>
                  <a:lnTo>
                    <a:pt x="77059" y="215751"/>
                  </a:lnTo>
                  <a:lnTo>
                    <a:pt x="75066" y="215366"/>
                  </a:lnTo>
                  <a:lnTo>
                    <a:pt x="73067" y="214992"/>
                  </a:lnTo>
                  <a:lnTo>
                    <a:pt x="71074" y="214639"/>
                  </a:lnTo>
                  <a:lnTo>
                    <a:pt x="69080" y="214297"/>
                  </a:lnTo>
                  <a:lnTo>
                    <a:pt x="67082" y="213966"/>
                  </a:lnTo>
                  <a:lnTo>
                    <a:pt x="67256" y="209989"/>
                  </a:lnTo>
                  <a:lnTo>
                    <a:pt x="67429" y="205991"/>
                  </a:lnTo>
                  <a:lnTo>
                    <a:pt x="67511" y="203981"/>
                  </a:lnTo>
                  <a:lnTo>
                    <a:pt x="67589" y="201960"/>
                  </a:lnTo>
                  <a:lnTo>
                    <a:pt x="67666" y="199950"/>
                  </a:lnTo>
                  <a:lnTo>
                    <a:pt x="67739" y="197930"/>
                  </a:lnTo>
                  <a:lnTo>
                    <a:pt x="67808" y="195909"/>
                  </a:lnTo>
                  <a:lnTo>
                    <a:pt x="67872" y="193889"/>
                  </a:lnTo>
                  <a:lnTo>
                    <a:pt x="67931" y="191868"/>
                  </a:lnTo>
                  <a:lnTo>
                    <a:pt x="67981" y="189848"/>
                  </a:lnTo>
                  <a:lnTo>
                    <a:pt x="68022" y="187827"/>
                  </a:lnTo>
                  <a:lnTo>
                    <a:pt x="68059" y="185817"/>
                  </a:lnTo>
                  <a:lnTo>
                    <a:pt x="68086" y="183807"/>
                  </a:lnTo>
                  <a:lnTo>
                    <a:pt x="68104" y="181797"/>
                  </a:lnTo>
                  <a:lnTo>
                    <a:pt x="69381" y="181862"/>
                  </a:lnTo>
                  <a:lnTo>
                    <a:pt x="70659" y="181904"/>
                  </a:lnTo>
                  <a:lnTo>
                    <a:pt x="71936" y="181936"/>
                  </a:lnTo>
                  <a:lnTo>
                    <a:pt x="73209" y="181968"/>
                  </a:lnTo>
                  <a:lnTo>
                    <a:pt x="74486" y="181990"/>
                  </a:lnTo>
                  <a:lnTo>
                    <a:pt x="75759" y="182001"/>
                  </a:lnTo>
                  <a:lnTo>
                    <a:pt x="77036" y="182001"/>
                  </a:lnTo>
                  <a:lnTo>
                    <a:pt x="78309" y="181990"/>
                  </a:lnTo>
                  <a:lnTo>
                    <a:pt x="79582" y="181968"/>
                  </a:lnTo>
                  <a:lnTo>
                    <a:pt x="80855" y="181936"/>
                  </a:lnTo>
                  <a:lnTo>
                    <a:pt x="82127" y="181894"/>
                  </a:lnTo>
                  <a:lnTo>
                    <a:pt x="83396" y="181840"/>
                  </a:lnTo>
                  <a:lnTo>
                    <a:pt x="84668" y="181765"/>
                  </a:lnTo>
                  <a:lnTo>
                    <a:pt x="85937" y="181691"/>
                  </a:lnTo>
                  <a:lnTo>
                    <a:pt x="87205" y="181594"/>
                  </a:lnTo>
                  <a:lnTo>
                    <a:pt x="88473" y="181487"/>
                  </a:lnTo>
                  <a:lnTo>
                    <a:pt x="88537" y="181466"/>
                  </a:lnTo>
                  <a:lnTo>
                    <a:pt x="88596" y="181445"/>
                  </a:lnTo>
                  <a:lnTo>
                    <a:pt x="88651" y="181402"/>
                  </a:lnTo>
                  <a:lnTo>
                    <a:pt x="88701" y="181348"/>
                  </a:lnTo>
                  <a:lnTo>
                    <a:pt x="88751" y="181295"/>
                  </a:lnTo>
                  <a:lnTo>
                    <a:pt x="88792" y="181220"/>
                  </a:lnTo>
                  <a:lnTo>
                    <a:pt x="88833" y="181145"/>
                  </a:lnTo>
                  <a:lnTo>
                    <a:pt x="88874" y="181060"/>
                  </a:lnTo>
                  <a:lnTo>
                    <a:pt x="88906" y="180964"/>
                  </a:lnTo>
                  <a:lnTo>
                    <a:pt x="88938" y="180857"/>
                  </a:lnTo>
                  <a:lnTo>
                    <a:pt x="88966" y="180750"/>
                  </a:lnTo>
                  <a:lnTo>
                    <a:pt x="88988" y="180643"/>
                  </a:lnTo>
                  <a:lnTo>
                    <a:pt x="89011" y="180525"/>
                  </a:lnTo>
                  <a:lnTo>
                    <a:pt x="89025" y="180397"/>
                  </a:lnTo>
                  <a:lnTo>
                    <a:pt x="89039" y="180279"/>
                  </a:lnTo>
                  <a:lnTo>
                    <a:pt x="89052" y="180151"/>
                  </a:lnTo>
                  <a:lnTo>
                    <a:pt x="89116" y="180140"/>
                  </a:lnTo>
                  <a:lnTo>
                    <a:pt x="89185" y="180119"/>
                  </a:lnTo>
                  <a:lnTo>
                    <a:pt x="89248" y="180087"/>
                  </a:lnTo>
                  <a:lnTo>
                    <a:pt x="89312" y="180033"/>
                  </a:lnTo>
                  <a:lnTo>
                    <a:pt x="89376" y="179969"/>
                  </a:lnTo>
                  <a:lnTo>
                    <a:pt x="89435" y="179884"/>
                  </a:lnTo>
                  <a:lnTo>
                    <a:pt x="89495" y="179788"/>
                  </a:lnTo>
                  <a:lnTo>
                    <a:pt x="89550" y="179681"/>
                  </a:lnTo>
                  <a:lnTo>
                    <a:pt x="89600" y="179563"/>
                  </a:lnTo>
                  <a:lnTo>
                    <a:pt x="89645" y="179424"/>
                  </a:lnTo>
                  <a:lnTo>
                    <a:pt x="89686" y="179274"/>
                  </a:lnTo>
                  <a:lnTo>
                    <a:pt x="89723" y="179103"/>
                  </a:lnTo>
                  <a:lnTo>
                    <a:pt x="89755" y="178922"/>
                  </a:lnTo>
                  <a:lnTo>
                    <a:pt x="89782" y="178729"/>
                  </a:lnTo>
                  <a:lnTo>
                    <a:pt x="89800" y="178526"/>
                  </a:lnTo>
                  <a:lnTo>
                    <a:pt x="89810" y="178302"/>
                  </a:lnTo>
                  <a:lnTo>
                    <a:pt x="89869" y="176420"/>
                  </a:lnTo>
                  <a:lnTo>
                    <a:pt x="89928" y="174528"/>
                  </a:lnTo>
                  <a:lnTo>
                    <a:pt x="89987" y="172635"/>
                  </a:lnTo>
                  <a:lnTo>
                    <a:pt x="90038" y="170743"/>
                  </a:lnTo>
                  <a:lnTo>
                    <a:pt x="90138" y="166959"/>
                  </a:lnTo>
                  <a:lnTo>
                    <a:pt x="90225" y="163163"/>
                  </a:lnTo>
                  <a:lnTo>
                    <a:pt x="90307" y="159379"/>
                  </a:lnTo>
                  <a:lnTo>
                    <a:pt x="90375" y="155584"/>
                  </a:lnTo>
                  <a:lnTo>
                    <a:pt x="90435" y="151788"/>
                  </a:lnTo>
                  <a:lnTo>
                    <a:pt x="90489" y="147982"/>
                  </a:lnTo>
                  <a:lnTo>
                    <a:pt x="90535" y="144187"/>
                  </a:lnTo>
                  <a:lnTo>
                    <a:pt x="90571" y="140392"/>
                  </a:lnTo>
                  <a:lnTo>
                    <a:pt x="90603" y="136586"/>
                  </a:lnTo>
                  <a:lnTo>
                    <a:pt x="90626" y="132791"/>
                  </a:lnTo>
                  <a:lnTo>
                    <a:pt x="90649" y="128985"/>
                  </a:lnTo>
                  <a:lnTo>
                    <a:pt x="90667" y="125190"/>
                  </a:lnTo>
                  <a:lnTo>
                    <a:pt x="90676" y="121394"/>
                  </a:lnTo>
                  <a:lnTo>
                    <a:pt x="90685" y="117599"/>
                  </a:lnTo>
                  <a:lnTo>
                    <a:pt x="90685" y="116969"/>
                  </a:lnTo>
                  <a:lnTo>
                    <a:pt x="90900" y="116904"/>
                  </a:lnTo>
                  <a:lnTo>
                    <a:pt x="91110" y="116830"/>
                  </a:lnTo>
                  <a:lnTo>
                    <a:pt x="91315" y="116733"/>
                  </a:lnTo>
                  <a:lnTo>
                    <a:pt x="91516" y="116637"/>
                  </a:lnTo>
                  <a:lnTo>
                    <a:pt x="91716" y="116520"/>
                  </a:lnTo>
                  <a:lnTo>
                    <a:pt x="91913" y="116391"/>
                  </a:lnTo>
                  <a:lnTo>
                    <a:pt x="92104" y="116252"/>
                  </a:lnTo>
                  <a:lnTo>
                    <a:pt x="92291" y="116103"/>
                  </a:lnTo>
                  <a:lnTo>
                    <a:pt x="92478" y="115942"/>
                  </a:lnTo>
                  <a:lnTo>
                    <a:pt x="92661" y="115771"/>
                  </a:lnTo>
                  <a:lnTo>
                    <a:pt x="92839" y="115579"/>
                  </a:lnTo>
                  <a:lnTo>
                    <a:pt x="93012" y="115386"/>
                  </a:lnTo>
                  <a:lnTo>
                    <a:pt x="93185" y="115183"/>
                  </a:lnTo>
                  <a:lnTo>
                    <a:pt x="93354" y="114959"/>
                  </a:lnTo>
                  <a:lnTo>
                    <a:pt x="93518" y="114734"/>
                  </a:lnTo>
                  <a:lnTo>
                    <a:pt x="93678" y="114499"/>
                  </a:lnTo>
                  <a:lnTo>
                    <a:pt x="93833" y="114253"/>
                  </a:lnTo>
                  <a:lnTo>
                    <a:pt x="93988" y="113986"/>
                  </a:lnTo>
                  <a:lnTo>
                    <a:pt x="94139" y="113729"/>
                  </a:lnTo>
                  <a:lnTo>
                    <a:pt x="94285" y="113451"/>
                  </a:lnTo>
                  <a:lnTo>
                    <a:pt x="94431" y="113163"/>
                  </a:lnTo>
                  <a:lnTo>
                    <a:pt x="94572" y="112863"/>
                  </a:lnTo>
                  <a:lnTo>
                    <a:pt x="94709" y="112564"/>
                  </a:lnTo>
                  <a:lnTo>
                    <a:pt x="94841" y="112254"/>
                  </a:lnTo>
                  <a:lnTo>
                    <a:pt x="94974" y="111933"/>
                  </a:lnTo>
                  <a:lnTo>
                    <a:pt x="95097" y="111602"/>
                  </a:lnTo>
                  <a:lnTo>
                    <a:pt x="95220" y="111270"/>
                  </a:lnTo>
                  <a:lnTo>
                    <a:pt x="95343" y="110928"/>
                  </a:lnTo>
                  <a:lnTo>
                    <a:pt x="95457" y="110575"/>
                  </a:lnTo>
                  <a:lnTo>
                    <a:pt x="95571" y="110223"/>
                  </a:lnTo>
                  <a:lnTo>
                    <a:pt x="95681" y="109848"/>
                  </a:lnTo>
                  <a:lnTo>
                    <a:pt x="95786" y="109485"/>
                  </a:lnTo>
                  <a:lnTo>
                    <a:pt x="95891" y="109100"/>
                  </a:lnTo>
                  <a:lnTo>
                    <a:pt x="95986" y="108715"/>
                  </a:lnTo>
                  <a:lnTo>
                    <a:pt x="96082" y="108330"/>
                  </a:lnTo>
                  <a:lnTo>
                    <a:pt x="96178" y="107935"/>
                  </a:lnTo>
                  <a:lnTo>
                    <a:pt x="96265" y="107529"/>
                  </a:lnTo>
                  <a:lnTo>
                    <a:pt x="96351" y="107122"/>
                  </a:lnTo>
                  <a:lnTo>
                    <a:pt x="96433" y="106705"/>
                  </a:lnTo>
                  <a:lnTo>
                    <a:pt x="96511" y="106288"/>
                  </a:lnTo>
                  <a:lnTo>
                    <a:pt x="96588" y="105861"/>
                  </a:lnTo>
                  <a:lnTo>
                    <a:pt x="96661" y="105433"/>
                  </a:lnTo>
                  <a:lnTo>
                    <a:pt x="96730" y="105006"/>
                  </a:lnTo>
                  <a:lnTo>
                    <a:pt x="96794" y="104567"/>
                  </a:lnTo>
                  <a:lnTo>
                    <a:pt x="96858" y="104129"/>
                  </a:lnTo>
                  <a:lnTo>
                    <a:pt x="96912" y="103680"/>
                  </a:lnTo>
                  <a:lnTo>
                    <a:pt x="96967" y="103231"/>
                  </a:lnTo>
                  <a:lnTo>
                    <a:pt x="97022" y="102782"/>
                  </a:lnTo>
                  <a:lnTo>
                    <a:pt x="97067" y="102322"/>
                  </a:lnTo>
                  <a:lnTo>
                    <a:pt x="97113" y="101873"/>
                  </a:lnTo>
                  <a:lnTo>
                    <a:pt x="97159" y="101403"/>
                  </a:lnTo>
                  <a:lnTo>
                    <a:pt x="97195" y="100943"/>
                  </a:lnTo>
                  <a:lnTo>
                    <a:pt x="97232" y="100483"/>
                  </a:lnTo>
                  <a:lnTo>
                    <a:pt x="97264" y="100013"/>
                  </a:lnTo>
                  <a:lnTo>
                    <a:pt x="97291" y="99543"/>
                  </a:lnTo>
                  <a:lnTo>
                    <a:pt x="97314" y="99072"/>
                  </a:lnTo>
                  <a:lnTo>
                    <a:pt x="97337" y="98591"/>
                  </a:lnTo>
                  <a:lnTo>
                    <a:pt x="97355" y="98121"/>
                  </a:lnTo>
                  <a:lnTo>
                    <a:pt x="97369" y="97640"/>
                  </a:lnTo>
                  <a:lnTo>
                    <a:pt x="97382" y="97169"/>
                  </a:lnTo>
                  <a:lnTo>
                    <a:pt x="97391" y="96688"/>
                  </a:lnTo>
                  <a:lnTo>
                    <a:pt x="97396" y="96207"/>
                  </a:lnTo>
                  <a:lnTo>
                    <a:pt x="97396" y="95737"/>
                  </a:lnTo>
                  <a:lnTo>
                    <a:pt x="97396" y="95256"/>
                  </a:lnTo>
                  <a:lnTo>
                    <a:pt x="97391" y="94774"/>
                  </a:lnTo>
                  <a:lnTo>
                    <a:pt x="97382" y="94304"/>
                  </a:lnTo>
                  <a:lnTo>
                    <a:pt x="97369" y="93823"/>
                  </a:lnTo>
                  <a:lnTo>
                    <a:pt x="97355" y="93342"/>
                  </a:lnTo>
                  <a:lnTo>
                    <a:pt x="97337" y="92871"/>
                  </a:lnTo>
                  <a:lnTo>
                    <a:pt x="97314" y="92390"/>
                  </a:lnTo>
                  <a:lnTo>
                    <a:pt x="97291" y="91920"/>
                  </a:lnTo>
                  <a:lnTo>
                    <a:pt x="97264" y="91450"/>
                  </a:lnTo>
                  <a:lnTo>
                    <a:pt x="97232" y="90979"/>
                  </a:lnTo>
                  <a:lnTo>
                    <a:pt x="97195" y="90509"/>
                  </a:lnTo>
                  <a:lnTo>
                    <a:pt x="97159" y="90049"/>
                  </a:lnTo>
                  <a:lnTo>
                    <a:pt x="97118" y="89589"/>
                  </a:lnTo>
                  <a:lnTo>
                    <a:pt x="97072" y="89130"/>
                  </a:lnTo>
                  <a:lnTo>
                    <a:pt x="97022" y="88670"/>
                  </a:lnTo>
                  <a:lnTo>
                    <a:pt x="96972" y="88210"/>
                  </a:lnTo>
                  <a:lnTo>
                    <a:pt x="96917" y="87761"/>
                  </a:lnTo>
                  <a:lnTo>
                    <a:pt x="96862" y="87312"/>
                  </a:lnTo>
                  <a:lnTo>
                    <a:pt x="96798" y="86874"/>
                  </a:lnTo>
                  <a:lnTo>
                    <a:pt x="96734" y="86425"/>
                  </a:lnTo>
                  <a:lnTo>
                    <a:pt x="96666" y="85997"/>
                  </a:lnTo>
                  <a:lnTo>
                    <a:pt x="96598" y="85559"/>
                  </a:lnTo>
                  <a:lnTo>
                    <a:pt x="96525" y="85131"/>
                  </a:lnTo>
                  <a:lnTo>
                    <a:pt x="96447" y="84714"/>
                  </a:lnTo>
                  <a:lnTo>
                    <a:pt x="96365" y="84297"/>
                  </a:lnTo>
                  <a:lnTo>
                    <a:pt x="96278" y="83881"/>
                  </a:lnTo>
                  <a:lnTo>
                    <a:pt x="96192" y="83474"/>
                  </a:lnTo>
                  <a:lnTo>
                    <a:pt x="96105" y="83079"/>
                  </a:lnTo>
                  <a:lnTo>
                    <a:pt x="96009" y="82683"/>
                  </a:lnTo>
                  <a:lnTo>
                    <a:pt x="95913" y="82288"/>
                  </a:lnTo>
                  <a:lnTo>
                    <a:pt x="95813" y="81903"/>
                  </a:lnTo>
                  <a:lnTo>
                    <a:pt x="95708" y="81529"/>
                  </a:lnTo>
                  <a:lnTo>
                    <a:pt x="95603" y="81165"/>
                  </a:lnTo>
                  <a:lnTo>
                    <a:pt x="95494" y="80802"/>
                  </a:lnTo>
                  <a:lnTo>
                    <a:pt x="95380" y="80438"/>
                  </a:lnTo>
                  <a:lnTo>
                    <a:pt x="95261" y="80096"/>
                  </a:lnTo>
                  <a:lnTo>
                    <a:pt x="95142" y="79754"/>
                  </a:lnTo>
                  <a:lnTo>
                    <a:pt x="95019" y="79412"/>
                  </a:lnTo>
                  <a:lnTo>
                    <a:pt x="94896" y="79091"/>
                  </a:lnTo>
                  <a:lnTo>
                    <a:pt x="94764" y="78770"/>
                  </a:lnTo>
                  <a:lnTo>
                    <a:pt x="94631" y="78460"/>
                  </a:lnTo>
                  <a:lnTo>
                    <a:pt x="94495" y="78161"/>
                  </a:lnTo>
                  <a:lnTo>
                    <a:pt x="94358" y="77872"/>
                  </a:lnTo>
                  <a:lnTo>
                    <a:pt x="94216" y="77584"/>
                  </a:lnTo>
                  <a:lnTo>
                    <a:pt x="94070" y="77316"/>
                  </a:lnTo>
                  <a:lnTo>
                    <a:pt x="93924" y="77049"/>
                  </a:lnTo>
                  <a:lnTo>
                    <a:pt x="93769" y="76793"/>
                  </a:lnTo>
                  <a:lnTo>
                    <a:pt x="93614" y="76547"/>
                  </a:lnTo>
                  <a:lnTo>
                    <a:pt x="93459" y="76311"/>
                  </a:lnTo>
                  <a:lnTo>
                    <a:pt x="93295" y="76087"/>
                  </a:lnTo>
                  <a:lnTo>
                    <a:pt x="93131" y="75873"/>
                  </a:lnTo>
                  <a:lnTo>
                    <a:pt x="92962" y="75670"/>
                  </a:lnTo>
                  <a:lnTo>
                    <a:pt x="92793" y="75478"/>
                  </a:lnTo>
                  <a:lnTo>
                    <a:pt x="92620" y="75296"/>
                  </a:lnTo>
                  <a:lnTo>
                    <a:pt x="92442" y="75125"/>
                  </a:lnTo>
                  <a:lnTo>
                    <a:pt x="92259" y="74964"/>
                  </a:lnTo>
                  <a:lnTo>
                    <a:pt x="92077" y="74815"/>
                  </a:lnTo>
                  <a:lnTo>
                    <a:pt x="91890" y="74676"/>
                  </a:lnTo>
                  <a:lnTo>
                    <a:pt x="91703" y="74547"/>
                  </a:lnTo>
                  <a:lnTo>
                    <a:pt x="91507" y="74441"/>
                  </a:lnTo>
                  <a:lnTo>
                    <a:pt x="91310" y="74344"/>
                  </a:lnTo>
                  <a:lnTo>
                    <a:pt x="91114" y="74259"/>
                  </a:lnTo>
                  <a:lnTo>
                    <a:pt x="90909" y="74184"/>
                  </a:lnTo>
                  <a:lnTo>
                    <a:pt x="90704" y="74120"/>
                  </a:lnTo>
                  <a:lnTo>
                    <a:pt x="90494" y="74077"/>
                  </a:lnTo>
                  <a:lnTo>
                    <a:pt x="90466" y="72912"/>
                  </a:lnTo>
                  <a:lnTo>
                    <a:pt x="90425" y="71757"/>
                  </a:lnTo>
                  <a:lnTo>
                    <a:pt x="90398" y="71191"/>
                  </a:lnTo>
                  <a:lnTo>
                    <a:pt x="90375" y="70613"/>
                  </a:lnTo>
                  <a:lnTo>
                    <a:pt x="90343" y="70047"/>
                  </a:lnTo>
                  <a:lnTo>
                    <a:pt x="90311" y="69491"/>
                  </a:lnTo>
                  <a:lnTo>
                    <a:pt x="90275" y="68924"/>
                  </a:lnTo>
                  <a:lnTo>
                    <a:pt x="90234" y="68368"/>
                  </a:lnTo>
                  <a:lnTo>
                    <a:pt x="90188" y="67812"/>
                  </a:lnTo>
                  <a:lnTo>
                    <a:pt x="90143" y="67267"/>
                  </a:lnTo>
                  <a:lnTo>
                    <a:pt x="90092" y="66722"/>
                  </a:lnTo>
                  <a:lnTo>
                    <a:pt x="90033" y="66187"/>
                  </a:lnTo>
                  <a:lnTo>
                    <a:pt x="89974" y="65642"/>
                  </a:lnTo>
                  <a:lnTo>
                    <a:pt x="89910" y="65118"/>
                  </a:lnTo>
                  <a:lnTo>
                    <a:pt x="89846" y="64637"/>
                  </a:lnTo>
                  <a:lnTo>
                    <a:pt x="89778" y="64167"/>
                  </a:lnTo>
                  <a:lnTo>
                    <a:pt x="89709" y="63707"/>
                  </a:lnTo>
                  <a:lnTo>
                    <a:pt x="89636" y="63258"/>
                  </a:lnTo>
                  <a:lnTo>
                    <a:pt x="89559" y="62830"/>
                  </a:lnTo>
                  <a:lnTo>
                    <a:pt x="89481" y="62413"/>
                  </a:lnTo>
                  <a:lnTo>
                    <a:pt x="89394" y="62007"/>
                  </a:lnTo>
                  <a:lnTo>
                    <a:pt x="89312" y="61612"/>
                  </a:lnTo>
                  <a:lnTo>
                    <a:pt x="89221" y="61227"/>
                  </a:lnTo>
                  <a:lnTo>
                    <a:pt x="89130" y="60863"/>
                  </a:lnTo>
                  <a:lnTo>
                    <a:pt x="89039" y="60500"/>
                  </a:lnTo>
                  <a:lnTo>
                    <a:pt x="88938" y="60158"/>
                  </a:lnTo>
                  <a:lnTo>
                    <a:pt x="88842" y="59816"/>
                  </a:lnTo>
                  <a:lnTo>
                    <a:pt x="88737" y="59495"/>
                  </a:lnTo>
                  <a:lnTo>
                    <a:pt x="88633" y="59185"/>
                  </a:lnTo>
                  <a:lnTo>
                    <a:pt x="88523" y="58875"/>
                  </a:lnTo>
                  <a:lnTo>
                    <a:pt x="88414" y="58586"/>
                  </a:lnTo>
                  <a:lnTo>
                    <a:pt x="88304" y="58298"/>
                  </a:lnTo>
                  <a:lnTo>
                    <a:pt x="88190" y="58030"/>
                  </a:lnTo>
                  <a:lnTo>
                    <a:pt x="88071" y="57763"/>
                  </a:lnTo>
                  <a:lnTo>
                    <a:pt x="87953" y="57517"/>
                  </a:lnTo>
                  <a:lnTo>
                    <a:pt x="87830" y="57271"/>
                  </a:lnTo>
                  <a:lnTo>
                    <a:pt x="87707" y="57036"/>
                  </a:lnTo>
                  <a:lnTo>
                    <a:pt x="87579" y="56811"/>
                  </a:lnTo>
                  <a:lnTo>
                    <a:pt x="87451" y="56587"/>
                  </a:lnTo>
                  <a:lnTo>
                    <a:pt x="87319" y="56384"/>
                  </a:lnTo>
                  <a:lnTo>
                    <a:pt x="87186" y="56181"/>
                  </a:lnTo>
                  <a:lnTo>
                    <a:pt x="87054" y="55988"/>
                  </a:lnTo>
                  <a:lnTo>
                    <a:pt x="86917" y="55807"/>
                  </a:lnTo>
                  <a:lnTo>
                    <a:pt x="86780" y="55625"/>
                  </a:lnTo>
                  <a:lnTo>
                    <a:pt x="86639" y="55454"/>
                  </a:lnTo>
                  <a:lnTo>
                    <a:pt x="86498" y="55293"/>
                  </a:lnTo>
                  <a:lnTo>
                    <a:pt x="86356" y="55144"/>
                  </a:lnTo>
                  <a:lnTo>
                    <a:pt x="86210" y="54994"/>
                  </a:lnTo>
                  <a:lnTo>
                    <a:pt x="86064" y="54855"/>
                  </a:lnTo>
                  <a:lnTo>
                    <a:pt x="85918" y="54716"/>
                  </a:lnTo>
                  <a:lnTo>
                    <a:pt x="85768" y="54588"/>
                  </a:lnTo>
                  <a:lnTo>
                    <a:pt x="85617" y="54470"/>
                  </a:lnTo>
                  <a:lnTo>
                    <a:pt x="85467" y="54353"/>
                  </a:lnTo>
                  <a:lnTo>
                    <a:pt x="85312" y="54246"/>
                  </a:lnTo>
                  <a:lnTo>
                    <a:pt x="85001" y="54043"/>
                  </a:lnTo>
                  <a:lnTo>
                    <a:pt x="84687" y="53850"/>
                  </a:lnTo>
                  <a:lnTo>
                    <a:pt x="84367" y="53690"/>
                  </a:lnTo>
                  <a:lnTo>
                    <a:pt x="84043" y="53540"/>
                  </a:lnTo>
                  <a:lnTo>
                    <a:pt x="83719" y="53401"/>
                  </a:lnTo>
                  <a:lnTo>
                    <a:pt x="83391" y="53284"/>
                  </a:lnTo>
                  <a:lnTo>
                    <a:pt x="83058" y="53177"/>
                  </a:lnTo>
                  <a:lnTo>
                    <a:pt x="82725" y="53080"/>
                  </a:lnTo>
                  <a:lnTo>
                    <a:pt x="82392" y="52995"/>
                  </a:lnTo>
                  <a:lnTo>
                    <a:pt x="82054" y="52909"/>
                  </a:lnTo>
                  <a:lnTo>
                    <a:pt x="81384" y="52760"/>
                  </a:lnTo>
                  <a:lnTo>
                    <a:pt x="80266" y="52524"/>
                  </a:lnTo>
                  <a:lnTo>
                    <a:pt x="79144" y="52300"/>
                  </a:lnTo>
                  <a:lnTo>
                    <a:pt x="78026" y="52086"/>
                  </a:lnTo>
                  <a:lnTo>
                    <a:pt x="76909" y="51883"/>
                  </a:lnTo>
                  <a:lnTo>
                    <a:pt x="75791" y="51680"/>
                  </a:lnTo>
                  <a:lnTo>
                    <a:pt x="74673" y="51498"/>
                  </a:lnTo>
                  <a:lnTo>
                    <a:pt x="73556" y="51306"/>
                  </a:lnTo>
                  <a:lnTo>
                    <a:pt x="72433" y="51135"/>
                  </a:lnTo>
                  <a:lnTo>
                    <a:pt x="71316" y="50964"/>
                  </a:lnTo>
                  <a:lnTo>
                    <a:pt x="70198" y="50803"/>
                  </a:lnTo>
                  <a:lnTo>
                    <a:pt x="67958" y="50493"/>
                  </a:lnTo>
                  <a:lnTo>
                    <a:pt x="65718" y="50205"/>
                  </a:lnTo>
                  <a:lnTo>
                    <a:pt x="63478" y="49948"/>
                  </a:lnTo>
                  <a:lnTo>
                    <a:pt x="63542" y="49253"/>
                  </a:lnTo>
                  <a:lnTo>
                    <a:pt x="63597" y="48558"/>
                  </a:lnTo>
                  <a:lnTo>
                    <a:pt x="63652" y="47853"/>
                  </a:lnTo>
                  <a:lnTo>
                    <a:pt x="63697" y="47136"/>
                  </a:lnTo>
                  <a:lnTo>
                    <a:pt x="63743" y="46409"/>
                  </a:lnTo>
                  <a:lnTo>
                    <a:pt x="63784" y="45682"/>
                  </a:lnTo>
                  <a:lnTo>
                    <a:pt x="63816" y="44955"/>
                  </a:lnTo>
                  <a:lnTo>
                    <a:pt x="63848" y="44218"/>
                  </a:lnTo>
                  <a:lnTo>
                    <a:pt x="63875" y="43469"/>
                  </a:lnTo>
                  <a:lnTo>
                    <a:pt x="63898" y="42721"/>
                  </a:lnTo>
                  <a:lnTo>
                    <a:pt x="63912" y="41973"/>
                  </a:lnTo>
                  <a:lnTo>
                    <a:pt x="63925" y="41224"/>
                  </a:lnTo>
                  <a:lnTo>
                    <a:pt x="63935" y="40465"/>
                  </a:lnTo>
                  <a:lnTo>
                    <a:pt x="63935" y="39706"/>
                  </a:lnTo>
                  <a:lnTo>
                    <a:pt x="63935" y="38958"/>
                  </a:lnTo>
                  <a:lnTo>
                    <a:pt x="63925" y="38199"/>
                  </a:lnTo>
                  <a:lnTo>
                    <a:pt x="63916" y="37440"/>
                  </a:lnTo>
                  <a:lnTo>
                    <a:pt x="63898" y="36681"/>
                  </a:lnTo>
                  <a:lnTo>
                    <a:pt x="63875" y="35922"/>
                  </a:lnTo>
                  <a:lnTo>
                    <a:pt x="63848" y="35163"/>
                  </a:lnTo>
                  <a:lnTo>
                    <a:pt x="63816" y="34404"/>
                  </a:lnTo>
                  <a:lnTo>
                    <a:pt x="63780" y="33655"/>
                  </a:lnTo>
                  <a:lnTo>
                    <a:pt x="63738" y="32907"/>
                  </a:lnTo>
                  <a:lnTo>
                    <a:pt x="63693" y="32169"/>
                  </a:lnTo>
                  <a:lnTo>
                    <a:pt x="63638" y="31421"/>
                  </a:lnTo>
                  <a:lnTo>
                    <a:pt x="63579" y="30694"/>
                  </a:lnTo>
                  <a:lnTo>
                    <a:pt x="63515" y="29956"/>
                  </a:lnTo>
                  <a:lnTo>
                    <a:pt x="63446" y="29240"/>
                  </a:lnTo>
                  <a:lnTo>
                    <a:pt x="63373" y="28524"/>
                  </a:lnTo>
                  <a:lnTo>
                    <a:pt x="63291" y="27807"/>
                  </a:lnTo>
                  <a:lnTo>
                    <a:pt x="63205" y="27102"/>
                  </a:lnTo>
                  <a:lnTo>
                    <a:pt x="63113" y="26407"/>
                  </a:lnTo>
                  <a:lnTo>
                    <a:pt x="63018" y="25723"/>
                  </a:lnTo>
                  <a:lnTo>
                    <a:pt x="62913" y="25049"/>
                  </a:lnTo>
                  <a:lnTo>
                    <a:pt x="62803" y="24386"/>
                  </a:lnTo>
                  <a:lnTo>
                    <a:pt x="62689" y="23724"/>
                  </a:lnTo>
                  <a:lnTo>
                    <a:pt x="62571" y="23082"/>
                  </a:lnTo>
                  <a:lnTo>
                    <a:pt x="62443" y="22451"/>
                  </a:lnTo>
                  <a:lnTo>
                    <a:pt x="62311" y="21831"/>
                  </a:lnTo>
                  <a:lnTo>
                    <a:pt x="62174" y="21222"/>
                  </a:lnTo>
                  <a:lnTo>
                    <a:pt x="62028" y="20623"/>
                  </a:lnTo>
                  <a:lnTo>
                    <a:pt x="61877" y="20035"/>
                  </a:lnTo>
                  <a:lnTo>
                    <a:pt x="61718" y="19469"/>
                  </a:lnTo>
                  <a:lnTo>
                    <a:pt x="61553" y="18923"/>
                  </a:lnTo>
                  <a:lnTo>
                    <a:pt x="61385" y="18378"/>
                  </a:lnTo>
                  <a:lnTo>
                    <a:pt x="61211" y="17865"/>
                  </a:lnTo>
                  <a:lnTo>
                    <a:pt x="61029" y="17352"/>
                  </a:lnTo>
                  <a:lnTo>
                    <a:pt x="60837" y="16871"/>
                  </a:lnTo>
                  <a:lnTo>
                    <a:pt x="60641" y="16400"/>
                  </a:lnTo>
                  <a:lnTo>
                    <a:pt x="60440" y="15941"/>
                  </a:lnTo>
                  <a:lnTo>
                    <a:pt x="60230" y="15513"/>
                  </a:lnTo>
                  <a:lnTo>
                    <a:pt x="60016" y="15096"/>
                  </a:lnTo>
                  <a:lnTo>
                    <a:pt x="59906" y="14893"/>
                  </a:lnTo>
                  <a:lnTo>
                    <a:pt x="59792" y="14701"/>
                  </a:lnTo>
                  <a:lnTo>
                    <a:pt x="59683" y="14519"/>
                  </a:lnTo>
                  <a:lnTo>
                    <a:pt x="59564" y="14326"/>
                  </a:lnTo>
                  <a:lnTo>
                    <a:pt x="59450" y="14155"/>
                  </a:lnTo>
                  <a:lnTo>
                    <a:pt x="59332" y="13974"/>
                  </a:lnTo>
                  <a:lnTo>
                    <a:pt x="59209" y="13813"/>
                  </a:lnTo>
                  <a:lnTo>
                    <a:pt x="59090" y="13642"/>
                  </a:lnTo>
                  <a:lnTo>
                    <a:pt x="58962" y="13492"/>
                  </a:lnTo>
                  <a:lnTo>
                    <a:pt x="58839" y="13332"/>
                  </a:lnTo>
                  <a:lnTo>
                    <a:pt x="58711" y="13193"/>
                  </a:lnTo>
                  <a:lnTo>
                    <a:pt x="58584" y="13054"/>
                  </a:lnTo>
                  <a:lnTo>
                    <a:pt x="58451" y="12915"/>
                  </a:lnTo>
                  <a:lnTo>
                    <a:pt x="58319" y="12787"/>
                  </a:lnTo>
                  <a:lnTo>
                    <a:pt x="58187" y="12659"/>
                  </a:lnTo>
                  <a:lnTo>
                    <a:pt x="58050" y="12541"/>
                  </a:lnTo>
                  <a:lnTo>
                    <a:pt x="57908" y="12434"/>
                  </a:lnTo>
                  <a:lnTo>
                    <a:pt x="57772" y="12327"/>
                  </a:lnTo>
                  <a:lnTo>
                    <a:pt x="57630" y="12231"/>
                  </a:lnTo>
                  <a:lnTo>
                    <a:pt x="57484" y="12135"/>
                  </a:lnTo>
                  <a:lnTo>
                    <a:pt x="57343" y="12049"/>
                  </a:lnTo>
                  <a:lnTo>
                    <a:pt x="57197" y="11974"/>
                  </a:lnTo>
                  <a:lnTo>
                    <a:pt x="57046" y="11900"/>
                  </a:lnTo>
                  <a:lnTo>
                    <a:pt x="56896" y="11835"/>
                  </a:lnTo>
                  <a:lnTo>
                    <a:pt x="56900" y="11408"/>
                  </a:lnTo>
                  <a:lnTo>
                    <a:pt x="56905" y="10980"/>
                  </a:lnTo>
                  <a:lnTo>
                    <a:pt x="56900" y="10542"/>
                  </a:lnTo>
                  <a:lnTo>
                    <a:pt x="56896" y="10103"/>
                  </a:lnTo>
                  <a:lnTo>
                    <a:pt x="56887" y="9676"/>
                  </a:lnTo>
                  <a:lnTo>
                    <a:pt x="56877" y="9238"/>
                  </a:lnTo>
                  <a:lnTo>
                    <a:pt x="56855" y="8799"/>
                  </a:lnTo>
                  <a:lnTo>
                    <a:pt x="56832" y="8361"/>
                  </a:lnTo>
                  <a:lnTo>
                    <a:pt x="56827" y="8275"/>
                  </a:lnTo>
                  <a:lnTo>
                    <a:pt x="56818" y="8190"/>
                  </a:lnTo>
                  <a:lnTo>
                    <a:pt x="56804" y="8115"/>
                  </a:lnTo>
                  <a:lnTo>
                    <a:pt x="56791" y="8040"/>
                  </a:lnTo>
                  <a:lnTo>
                    <a:pt x="56772" y="7976"/>
                  </a:lnTo>
                  <a:lnTo>
                    <a:pt x="56750" y="7923"/>
                  </a:lnTo>
                  <a:lnTo>
                    <a:pt x="56731" y="7869"/>
                  </a:lnTo>
                  <a:lnTo>
                    <a:pt x="56709" y="7826"/>
                  </a:lnTo>
                  <a:lnTo>
                    <a:pt x="56681" y="7794"/>
                  </a:lnTo>
                  <a:lnTo>
                    <a:pt x="56654" y="7762"/>
                  </a:lnTo>
                  <a:lnTo>
                    <a:pt x="56626" y="7741"/>
                  </a:lnTo>
                  <a:lnTo>
                    <a:pt x="56599" y="7730"/>
                  </a:lnTo>
                  <a:lnTo>
                    <a:pt x="56572" y="7719"/>
                  </a:lnTo>
                  <a:lnTo>
                    <a:pt x="56540" y="7719"/>
                  </a:lnTo>
                  <a:lnTo>
                    <a:pt x="56481" y="7730"/>
                  </a:lnTo>
                  <a:lnTo>
                    <a:pt x="56467" y="7431"/>
                  </a:lnTo>
                  <a:lnTo>
                    <a:pt x="56453" y="7142"/>
                  </a:lnTo>
                  <a:lnTo>
                    <a:pt x="56430" y="6853"/>
                  </a:lnTo>
                  <a:lnTo>
                    <a:pt x="56408" y="6576"/>
                  </a:lnTo>
                  <a:lnTo>
                    <a:pt x="56380" y="6298"/>
                  </a:lnTo>
                  <a:lnTo>
                    <a:pt x="56353" y="6030"/>
                  </a:lnTo>
                  <a:lnTo>
                    <a:pt x="56316" y="5763"/>
                  </a:lnTo>
                  <a:lnTo>
                    <a:pt x="56280" y="5506"/>
                  </a:lnTo>
                  <a:lnTo>
                    <a:pt x="56239" y="5261"/>
                  </a:lnTo>
                  <a:lnTo>
                    <a:pt x="56198" y="5015"/>
                  </a:lnTo>
                  <a:lnTo>
                    <a:pt x="56147" y="4769"/>
                  </a:lnTo>
                  <a:lnTo>
                    <a:pt x="56097" y="4544"/>
                  </a:lnTo>
                  <a:lnTo>
                    <a:pt x="56047" y="4309"/>
                  </a:lnTo>
                  <a:lnTo>
                    <a:pt x="55992" y="4095"/>
                  </a:lnTo>
                  <a:lnTo>
                    <a:pt x="55933" y="3881"/>
                  </a:lnTo>
                  <a:lnTo>
                    <a:pt x="55869" y="3668"/>
                  </a:lnTo>
                  <a:lnTo>
                    <a:pt x="55805" y="3464"/>
                  </a:lnTo>
                  <a:lnTo>
                    <a:pt x="55737" y="3272"/>
                  </a:lnTo>
                  <a:lnTo>
                    <a:pt x="55669" y="3080"/>
                  </a:lnTo>
                  <a:lnTo>
                    <a:pt x="55596" y="2887"/>
                  </a:lnTo>
                  <a:lnTo>
                    <a:pt x="55523" y="2716"/>
                  </a:lnTo>
                  <a:lnTo>
                    <a:pt x="55445" y="2545"/>
                  </a:lnTo>
                  <a:lnTo>
                    <a:pt x="55367" y="2374"/>
                  </a:lnTo>
                  <a:lnTo>
                    <a:pt x="55285" y="2214"/>
                  </a:lnTo>
                  <a:lnTo>
                    <a:pt x="55199" y="2053"/>
                  </a:lnTo>
                  <a:lnTo>
                    <a:pt x="55112" y="1904"/>
                  </a:lnTo>
                  <a:lnTo>
                    <a:pt x="55025" y="1765"/>
                  </a:lnTo>
                  <a:lnTo>
                    <a:pt x="54934" y="1626"/>
                  </a:lnTo>
                  <a:lnTo>
                    <a:pt x="54843" y="1487"/>
                  </a:lnTo>
                  <a:lnTo>
                    <a:pt x="54747" y="1358"/>
                  </a:lnTo>
                  <a:lnTo>
                    <a:pt x="54651" y="1241"/>
                  </a:lnTo>
                  <a:lnTo>
                    <a:pt x="54551" y="1123"/>
                  </a:lnTo>
                  <a:lnTo>
                    <a:pt x="54450" y="1016"/>
                  </a:lnTo>
                  <a:lnTo>
                    <a:pt x="54350" y="909"/>
                  </a:lnTo>
                  <a:lnTo>
                    <a:pt x="54250" y="813"/>
                  </a:lnTo>
                  <a:lnTo>
                    <a:pt x="54145" y="717"/>
                  </a:lnTo>
                  <a:lnTo>
                    <a:pt x="54035" y="631"/>
                  </a:lnTo>
                  <a:lnTo>
                    <a:pt x="53930" y="546"/>
                  </a:lnTo>
                  <a:lnTo>
                    <a:pt x="53711" y="407"/>
                  </a:lnTo>
                  <a:lnTo>
                    <a:pt x="53483" y="279"/>
                  </a:lnTo>
                  <a:lnTo>
                    <a:pt x="53255" y="182"/>
                  </a:lnTo>
                  <a:lnTo>
                    <a:pt x="53023" y="97"/>
                  </a:lnTo>
                  <a:lnTo>
                    <a:pt x="52785" y="43"/>
                  </a:lnTo>
                  <a:lnTo>
                    <a:pt x="52548" y="11"/>
                  </a:lnTo>
                  <a:lnTo>
                    <a:pt x="5230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1"/>
            <p:cNvSpPr/>
            <p:nvPr/>
          </p:nvSpPr>
          <p:spPr>
            <a:xfrm>
              <a:off x="2535150" y="-8457225"/>
              <a:ext cx="333500" cy="808775"/>
            </a:xfrm>
            <a:custGeom>
              <a:avLst/>
              <a:gdLst/>
              <a:ahLst/>
              <a:cxnLst/>
              <a:rect l="l" t="t" r="r" b="b"/>
              <a:pathLst>
                <a:path w="13340" h="32351" extrusionOk="0">
                  <a:moveTo>
                    <a:pt x="7409" y="0"/>
                  </a:moveTo>
                  <a:lnTo>
                    <a:pt x="7154" y="22"/>
                  </a:lnTo>
                  <a:lnTo>
                    <a:pt x="6903" y="64"/>
                  </a:lnTo>
                  <a:lnTo>
                    <a:pt x="6648" y="139"/>
                  </a:lnTo>
                  <a:lnTo>
                    <a:pt x="6401" y="235"/>
                  </a:lnTo>
                  <a:lnTo>
                    <a:pt x="6150" y="353"/>
                  </a:lnTo>
                  <a:lnTo>
                    <a:pt x="5904" y="503"/>
                  </a:lnTo>
                  <a:lnTo>
                    <a:pt x="5658" y="663"/>
                  </a:lnTo>
                  <a:lnTo>
                    <a:pt x="5411" y="855"/>
                  </a:lnTo>
                  <a:lnTo>
                    <a:pt x="5170" y="1059"/>
                  </a:lnTo>
                  <a:lnTo>
                    <a:pt x="4932" y="1294"/>
                  </a:lnTo>
                  <a:lnTo>
                    <a:pt x="4695" y="1540"/>
                  </a:lnTo>
                  <a:lnTo>
                    <a:pt x="4462" y="1818"/>
                  </a:lnTo>
                  <a:lnTo>
                    <a:pt x="4234" y="2106"/>
                  </a:lnTo>
                  <a:lnTo>
                    <a:pt x="4006" y="2416"/>
                  </a:lnTo>
                  <a:lnTo>
                    <a:pt x="3783" y="2748"/>
                  </a:lnTo>
                  <a:lnTo>
                    <a:pt x="3564" y="3100"/>
                  </a:lnTo>
                  <a:lnTo>
                    <a:pt x="3349" y="3464"/>
                  </a:lnTo>
                  <a:lnTo>
                    <a:pt x="3139" y="3849"/>
                  </a:lnTo>
                  <a:lnTo>
                    <a:pt x="2930" y="4255"/>
                  </a:lnTo>
                  <a:lnTo>
                    <a:pt x="2729" y="4672"/>
                  </a:lnTo>
                  <a:lnTo>
                    <a:pt x="2533" y="5100"/>
                  </a:lnTo>
                  <a:lnTo>
                    <a:pt x="2341" y="5559"/>
                  </a:lnTo>
                  <a:lnTo>
                    <a:pt x="2154" y="6019"/>
                  </a:lnTo>
                  <a:lnTo>
                    <a:pt x="1976" y="6500"/>
                  </a:lnTo>
                  <a:lnTo>
                    <a:pt x="1798" y="7003"/>
                  </a:lnTo>
                  <a:lnTo>
                    <a:pt x="1630" y="7505"/>
                  </a:lnTo>
                  <a:lnTo>
                    <a:pt x="1470" y="8029"/>
                  </a:lnTo>
                  <a:lnTo>
                    <a:pt x="1383" y="8328"/>
                  </a:lnTo>
                  <a:lnTo>
                    <a:pt x="1301" y="8628"/>
                  </a:lnTo>
                  <a:lnTo>
                    <a:pt x="1219" y="8938"/>
                  </a:lnTo>
                  <a:lnTo>
                    <a:pt x="1137" y="9258"/>
                  </a:lnTo>
                  <a:lnTo>
                    <a:pt x="1059" y="9590"/>
                  </a:lnTo>
                  <a:lnTo>
                    <a:pt x="986" y="9921"/>
                  </a:lnTo>
                  <a:lnTo>
                    <a:pt x="913" y="10263"/>
                  </a:lnTo>
                  <a:lnTo>
                    <a:pt x="840" y="10616"/>
                  </a:lnTo>
                  <a:lnTo>
                    <a:pt x="772" y="10980"/>
                  </a:lnTo>
                  <a:lnTo>
                    <a:pt x="703" y="11343"/>
                  </a:lnTo>
                  <a:lnTo>
                    <a:pt x="644" y="11717"/>
                  </a:lnTo>
                  <a:lnTo>
                    <a:pt x="580" y="12091"/>
                  </a:lnTo>
                  <a:lnTo>
                    <a:pt x="521" y="12476"/>
                  </a:lnTo>
                  <a:lnTo>
                    <a:pt x="466" y="12861"/>
                  </a:lnTo>
                  <a:lnTo>
                    <a:pt x="411" y="13257"/>
                  </a:lnTo>
                  <a:lnTo>
                    <a:pt x="361" y="13652"/>
                  </a:lnTo>
                  <a:lnTo>
                    <a:pt x="316" y="14048"/>
                  </a:lnTo>
                  <a:lnTo>
                    <a:pt x="270" y="14454"/>
                  </a:lnTo>
                  <a:lnTo>
                    <a:pt x="229" y="14860"/>
                  </a:lnTo>
                  <a:lnTo>
                    <a:pt x="193" y="15267"/>
                  </a:lnTo>
                  <a:lnTo>
                    <a:pt x="156" y="15673"/>
                  </a:lnTo>
                  <a:lnTo>
                    <a:pt x="129" y="16090"/>
                  </a:lnTo>
                  <a:lnTo>
                    <a:pt x="97" y="16496"/>
                  </a:lnTo>
                  <a:lnTo>
                    <a:pt x="74" y="16913"/>
                  </a:lnTo>
                  <a:lnTo>
                    <a:pt x="51" y="17330"/>
                  </a:lnTo>
                  <a:lnTo>
                    <a:pt x="37" y="17747"/>
                  </a:lnTo>
                  <a:lnTo>
                    <a:pt x="24" y="18153"/>
                  </a:lnTo>
                  <a:lnTo>
                    <a:pt x="10" y="18570"/>
                  </a:lnTo>
                  <a:lnTo>
                    <a:pt x="5" y="18987"/>
                  </a:lnTo>
                  <a:lnTo>
                    <a:pt x="1" y="19393"/>
                  </a:lnTo>
                  <a:lnTo>
                    <a:pt x="5" y="19799"/>
                  </a:lnTo>
                  <a:lnTo>
                    <a:pt x="10" y="20206"/>
                  </a:lnTo>
                  <a:lnTo>
                    <a:pt x="19" y="20612"/>
                  </a:lnTo>
                  <a:lnTo>
                    <a:pt x="33" y="21008"/>
                  </a:lnTo>
                  <a:lnTo>
                    <a:pt x="51" y="21403"/>
                  </a:lnTo>
                  <a:lnTo>
                    <a:pt x="74" y="21799"/>
                  </a:lnTo>
                  <a:lnTo>
                    <a:pt x="101" y="22184"/>
                  </a:lnTo>
                  <a:lnTo>
                    <a:pt x="133" y="22568"/>
                  </a:lnTo>
                  <a:lnTo>
                    <a:pt x="170" y="22953"/>
                  </a:lnTo>
                  <a:lnTo>
                    <a:pt x="206" y="23317"/>
                  </a:lnTo>
                  <a:lnTo>
                    <a:pt x="252" y="23691"/>
                  </a:lnTo>
                  <a:lnTo>
                    <a:pt x="302" y="24044"/>
                  </a:lnTo>
                  <a:lnTo>
                    <a:pt x="357" y="24397"/>
                  </a:lnTo>
                  <a:lnTo>
                    <a:pt x="416" y="24749"/>
                  </a:lnTo>
                  <a:lnTo>
                    <a:pt x="484" y="25081"/>
                  </a:lnTo>
                  <a:lnTo>
                    <a:pt x="553" y="25412"/>
                  </a:lnTo>
                  <a:lnTo>
                    <a:pt x="626" y="25733"/>
                  </a:lnTo>
                  <a:lnTo>
                    <a:pt x="708" y="26043"/>
                  </a:lnTo>
                  <a:lnTo>
                    <a:pt x="790" y="26353"/>
                  </a:lnTo>
                  <a:lnTo>
                    <a:pt x="881" y="26642"/>
                  </a:lnTo>
                  <a:lnTo>
                    <a:pt x="977" y="26920"/>
                  </a:lnTo>
                  <a:lnTo>
                    <a:pt x="1078" y="27197"/>
                  </a:lnTo>
                  <a:lnTo>
                    <a:pt x="1187" y="27454"/>
                  </a:lnTo>
                  <a:lnTo>
                    <a:pt x="1301" y="27711"/>
                  </a:lnTo>
                  <a:lnTo>
                    <a:pt x="1420" y="27946"/>
                  </a:lnTo>
                  <a:lnTo>
                    <a:pt x="1543" y="28170"/>
                  </a:lnTo>
                  <a:lnTo>
                    <a:pt x="1671" y="28384"/>
                  </a:lnTo>
                  <a:lnTo>
                    <a:pt x="1807" y="28587"/>
                  </a:lnTo>
                  <a:lnTo>
                    <a:pt x="1949" y="28769"/>
                  </a:lnTo>
                  <a:lnTo>
                    <a:pt x="2099" y="28940"/>
                  </a:lnTo>
                  <a:lnTo>
                    <a:pt x="2250" y="29100"/>
                  </a:lnTo>
                  <a:lnTo>
                    <a:pt x="2410" y="29250"/>
                  </a:lnTo>
                  <a:lnTo>
                    <a:pt x="2578" y="29378"/>
                  </a:lnTo>
                  <a:lnTo>
                    <a:pt x="2752" y="29485"/>
                  </a:lnTo>
                  <a:lnTo>
                    <a:pt x="2838" y="29560"/>
                  </a:lnTo>
                  <a:lnTo>
                    <a:pt x="2911" y="29635"/>
                  </a:lnTo>
                  <a:lnTo>
                    <a:pt x="2984" y="29742"/>
                  </a:lnTo>
                  <a:lnTo>
                    <a:pt x="3044" y="29859"/>
                  </a:lnTo>
                  <a:lnTo>
                    <a:pt x="3094" y="29988"/>
                  </a:lnTo>
                  <a:lnTo>
                    <a:pt x="3139" y="30127"/>
                  </a:lnTo>
                  <a:lnTo>
                    <a:pt x="3176" y="30287"/>
                  </a:lnTo>
                  <a:lnTo>
                    <a:pt x="3208" y="30447"/>
                  </a:lnTo>
                  <a:lnTo>
                    <a:pt x="3231" y="30619"/>
                  </a:lnTo>
                  <a:lnTo>
                    <a:pt x="3249" y="30800"/>
                  </a:lnTo>
                  <a:lnTo>
                    <a:pt x="3258" y="30982"/>
                  </a:lnTo>
                  <a:lnTo>
                    <a:pt x="3263" y="31174"/>
                  </a:lnTo>
                  <a:lnTo>
                    <a:pt x="3258" y="31356"/>
                  </a:lnTo>
                  <a:lnTo>
                    <a:pt x="3249" y="31549"/>
                  </a:lnTo>
                  <a:lnTo>
                    <a:pt x="3231" y="31730"/>
                  </a:lnTo>
                  <a:lnTo>
                    <a:pt x="3212" y="31923"/>
                  </a:lnTo>
                  <a:lnTo>
                    <a:pt x="3518" y="32030"/>
                  </a:lnTo>
                  <a:lnTo>
                    <a:pt x="3833" y="32126"/>
                  </a:lnTo>
                  <a:lnTo>
                    <a:pt x="4143" y="32211"/>
                  </a:lnTo>
                  <a:lnTo>
                    <a:pt x="4462" y="32276"/>
                  </a:lnTo>
                  <a:lnTo>
                    <a:pt x="4782" y="32318"/>
                  </a:lnTo>
                  <a:lnTo>
                    <a:pt x="5101" y="32340"/>
                  </a:lnTo>
                  <a:lnTo>
                    <a:pt x="5420" y="32350"/>
                  </a:lnTo>
                  <a:lnTo>
                    <a:pt x="5744" y="32329"/>
                  </a:lnTo>
                  <a:lnTo>
                    <a:pt x="6064" y="32297"/>
                  </a:lnTo>
                  <a:lnTo>
                    <a:pt x="6388" y="32233"/>
                  </a:lnTo>
                  <a:lnTo>
                    <a:pt x="6707" y="32147"/>
                  </a:lnTo>
                  <a:lnTo>
                    <a:pt x="7026" y="32040"/>
                  </a:lnTo>
                  <a:lnTo>
                    <a:pt x="7186" y="31976"/>
                  </a:lnTo>
                  <a:lnTo>
                    <a:pt x="7346" y="31912"/>
                  </a:lnTo>
                  <a:lnTo>
                    <a:pt x="7501" y="31827"/>
                  </a:lnTo>
                  <a:lnTo>
                    <a:pt x="7660" y="31752"/>
                  </a:lnTo>
                  <a:lnTo>
                    <a:pt x="7815" y="31656"/>
                  </a:lnTo>
                  <a:lnTo>
                    <a:pt x="7971" y="31570"/>
                  </a:lnTo>
                  <a:lnTo>
                    <a:pt x="8126" y="31463"/>
                  </a:lnTo>
                  <a:lnTo>
                    <a:pt x="8281" y="31356"/>
                  </a:lnTo>
                  <a:lnTo>
                    <a:pt x="8431" y="31239"/>
                  </a:lnTo>
                  <a:lnTo>
                    <a:pt x="8586" y="31110"/>
                  </a:lnTo>
                  <a:lnTo>
                    <a:pt x="8737" y="30982"/>
                  </a:lnTo>
                  <a:lnTo>
                    <a:pt x="8887" y="30843"/>
                  </a:lnTo>
                  <a:lnTo>
                    <a:pt x="9033" y="30704"/>
                  </a:lnTo>
                  <a:lnTo>
                    <a:pt x="9179" y="30554"/>
                  </a:lnTo>
                  <a:lnTo>
                    <a:pt x="9325" y="30394"/>
                  </a:lnTo>
                  <a:lnTo>
                    <a:pt x="9471" y="30223"/>
                  </a:lnTo>
                  <a:lnTo>
                    <a:pt x="9613" y="30052"/>
                  </a:lnTo>
                  <a:lnTo>
                    <a:pt x="9754" y="29859"/>
                  </a:lnTo>
                  <a:lnTo>
                    <a:pt x="9896" y="29678"/>
                  </a:lnTo>
                  <a:lnTo>
                    <a:pt x="10032" y="29475"/>
                  </a:lnTo>
                  <a:lnTo>
                    <a:pt x="10169" y="29272"/>
                  </a:lnTo>
                  <a:lnTo>
                    <a:pt x="10302" y="29058"/>
                  </a:lnTo>
                  <a:lnTo>
                    <a:pt x="10438" y="28833"/>
                  </a:lnTo>
                  <a:lnTo>
                    <a:pt x="10566" y="28598"/>
                  </a:lnTo>
                  <a:lnTo>
                    <a:pt x="10699" y="28363"/>
                  </a:lnTo>
                  <a:lnTo>
                    <a:pt x="10822" y="28117"/>
                  </a:lnTo>
                  <a:lnTo>
                    <a:pt x="10949" y="27850"/>
                  </a:lnTo>
                  <a:lnTo>
                    <a:pt x="11073" y="27593"/>
                  </a:lnTo>
                  <a:lnTo>
                    <a:pt x="11191" y="27315"/>
                  </a:lnTo>
                  <a:lnTo>
                    <a:pt x="11310" y="27026"/>
                  </a:lnTo>
                  <a:lnTo>
                    <a:pt x="11424" y="26738"/>
                  </a:lnTo>
                  <a:lnTo>
                    <a:pt x="11538" y="26438"/>
                  </a:lnTo>
                  <a:lnTo>
                    <a:pt x="11647" y="26128"/>
                  </a:lnTo>
                  <a:lnTo>
                    <a:pt x="11757" y="25808"/>
                  </a:lnTo>
                  <a:lnTo>
                    <a:pt x="11862" y="25476"/>
                  </a:lnTo>
                  <a:lnTo>
                    <a:pt x="11967" y="25145"/>
                  </a:lnTo>
                  <a:lnTo>
                    <a:pt x="12067" y="24792"/>
                  </a:lnTo>
                  <a:lnTo>
                    <a:pt x="12167" y="24429"/>
                  </a:lnTo>
                  <a:lnTo>
                    <a:pt x="12259" y="24065"/>
                  </a:lnTo>
                  <a:lnTo>
                    <a:pt x="12354" y="23691"/>
                  </a:lnTo>
                  <a:lnTo>
                    <a:pt x="12455" y="23242"/>
                  </a:lnTo>
                  <a:lnTo>
                    <a:pt x="12551" y="22793"/>
                  </a:lnTo>
                  <a:lnTo>
                    <a:pt x="12642" y="22344"/>
                  </a:lnTo>
                  <a:lnTo>
                    <a:pt x="12724" y="21895"/>
                  </a:lnTo>
                  <a:lnTo>
                    <a:pt x="12806" y="21435"/>
                  </a:lnTo>
                  <a:lnTo>
                    <a:pt x="12879" y="20975"/>
                  </a:lnTo>
                  <a:lnTo>
                    <a:pt x="12948" y="20516"/>
                  </a:lnTo>
                  <a:lnTo>
                    <a:pt x="13007" y="20056"/>
                  </a:lnTo>
                  <a:lnTo>
                    <a:pt x="13066" y="19586"/>
                  </a:lnTo>
                  <a:lnTo>
                    <a:pt x="13116" y="19126"/>
                  </a:lnTo>
                  <a:lnTo>
                    <a:pt x="13162" y="18656"/>
                  </a:lnTo>
                  <a:lnTo>
                    <a:pt x="13203" y="18196"/>
                  </a:lnTo>
                  <a:lnTo>
                    <a:pt x="13239" y="17725"/>
                  </a:lnTo>
                  <a:lnTo>
                    <a:pt x="13267" y="17255"/>
                  </a:lnTo>
                  <a:lnTo>
                    <a:pt x="13294" y="16795"/>
                  </a:lnTo>
                  <a:lnTo>
                    <a:pt x="13312" y="16325"/>
                  </a:lnTo>
                  <a:lnTo>
                    <a:pt x="13326" y="15855"/>
                  </a:lnTo>
                  <a:lnTo>
                    <a:pt x="13335" y="15395"/>
                  </a:lnTo>
                  <a:lnTo>
                    <a:pt x="13340" y="14935"/>
                  </a:lnTo>
                  <a:lnTo>
                    <a:pt x="13340" y="14475"/>
                  </a:lnTo>
                  <a:lnTo>
                    <a:pt x="13331" y="14016"/>
                  </a:lnTo>
                  <a:lnTo>
                    <a:pt x="13322" y="13556"/>
                  </a:lnTo>
                  <a:lnTo>
                    <a:pt x="13303" y="13107"/>
                  </a:lnTo>
                  <a:lnTo>
                    <a:pt x="13281" y="12647"/>
                  </a:lnTo>
                  <a:lnTo>
                    <a:pt x="13253" y="12209"/>
                  </a:lnTo>
                  <a:lnTo>
                    <a:pt x="13226" y="11760"/>
                  </a:lnTo>
                  <a:lnTo>
                    <a:pt x="13189" y="11322"/>
                  </a:lnTo>
                  <a:lnTo>
                    <a:pt x="13148" y="10883"/>
                  </a:lnTo>
                  <a:lnTo>
                    <a:pt x="13098" y="10445"/>
                  </a:lnTo>
                  <a:lnTo>
                    <a:pt x="13048" y="10017"/>
                  </a:lnTo>
                  <a:lnTo>
                    <a:pt x="12993" y="9600"/>
                  </a:lnTo>
                  <a:lnTo>
                    <a:pt x="12934" y="9184"/>
                  </a:lnTo>
                  <a:lnTo>
                    <a:pt x="12865" y="8767"/>
                  </a:lnTo>
                  <a:lnTo>
                    <a:pt x="12797" y="8360"/>
                  </a:lnTo>
                  <a:lnTo>
                    <a:pt x="12724" y="7965"/>
                  </a:lnTo>
                  <a:lnTo>
                    <a:pt x="12642" y="7569"/>
                  </a:lnTo>
                  <a:lnTo>
                    <a:pt x="12560" y="7184"/>
                  </a:lnTo>
                  <a:lnTo>
                    <a:pt x="12473" y="6799"/>
                  </a:lnTo>
                  <a:lnTo>
                    <a:pt x="12377" y="6425"/>
                  </a:lnTo>
                  <a:lnTo>
                    <a:pt x="12281" y="6062"/>
                  </a:lnTo>
                  <a:lnTo>
                    <a:pt x="12181" y="5698"/>
                  </a:lnTo>
                  <a:lnTo>
                    <a:pt x="12072" y="5356"/>
                  </a:lnTo>
                  <a:lnTo>
                    <a:pt x="11962" y="5014"/>
                  </a:lnTo>
                  <a:lnTo>
                    <a:pt x="11848" y="4683"/>
                  </a:lnTo>
                  <a:lnTo>
                    <a:pt x="11729" y="4351"/>
                  </a:lnTo>
                  <a:lnTo>
                    <a:pt x="11606" y="4041"/>
                  </a:lnTo>
                  <a:lnTo>
                    <a:pt x="11474" y="3731"/>
                  </a:lnTo>
                  <a:lnTo>
                    <a:pt x="11342" y="3432"/>
                  </a:lnTo>
                  <a:lnTo>
                    <a:pt x="11209" y="3154"/>
                  </a:lnTo>
                  <a:lnTo>
                    <a:pt x="11068" y="2876"/>
                  </a:lnTo>
                  <a:lnTo>
                    <a:pt x="10922" y="2609"/>
                  </a:lnTo>
                  <a:lnTo>
                    <a:pt x="10771" y="2352"/>
                  </a:lnTo>
                  <a:lnTo>
                    <a:pt x="10621" y="2117"/>
                  </a:lnTo>
                  <a:lnTo>
                    <a:pt x="10461" y="1882"/>
                  </a:lnTo>
                  <a:lnTo>
                    <a:pt x="10302" y="1657"/>
                  </a:lnTo>
                  <a:lnTo>
                    <a:pt x="10137" y="1454"/>
                  </a:lnTo>
                  <a:lnTo>
                    <a:pt x="9969" y="1262"/>
                  </a:lnTo>
                  <a:lnTo>
                    <a:pt x="9795" y="1080"/>
                  </a:lnTo>
                  <a:lnTo>
                    <a:pt x="9617" y="909"/>
                  </a:lnTo>
                  <a:lnTo>
                    <a:pt x="9439" y="748"/>
                  </a:lnTo>
                  <a:lnTo>
                    <a:pt x="9252" y="610"/>
                  </a:lnTo>
                  <a:lnTo>
                    <a:pt x="9065" y="481"/>
                  </a:lnTo>
                  <a:lnTo>
                    <a:pt x="8874" y="364"/>
                  </a:lnTo>
                  <a:lnTo>
                    <a:pt x="8678" y="267"/>
                  </a:lnTo>
                  <a:lnTo>
                    <a:pt x="8550" y="203"/>
                  </a:lnTo>
                  <a:lnTo>
                    <a:pt x="8422" y="161"/>
                  </a:lnTo>
                  <a:lnTo>
                    <a:pt x="8294" y="118"/>
                  </a:lnTo>
                  <a:lnTo>
                    <a:pt x="8171" y="75"/>
                  </a:lnTo>
                  <a:lnTo>
                    <a:pt x="8044" y="43"/>
                  </a:lnTo>
                  <a:lnTo>
                    <a:pt x="7916" y="22"/>
                  </a:lnTo>
                  <a:lnTo>
                    <a:pt x="7788" y="1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1"/>
            <p:cNvSpPr/>
            <p:nvPr/>
          </p:nvSpPr>
          <p:spPr>
            <a:xfrm>
              <a:off x="2615675" y="-7586475"/>
              <a:ext cx="112700" cy="314875"/>
            </a:xfrm>
            <a:custGeom>
              <a:avLst/>
              <a:gdLst/>
              <a:ahLst/>
              <a:cxnLst/>
              <a:rect l="l" t="t" r="r" b="b"/>
              <a:pathLst>
                <a:path w="4508" h="12595" extrusionOk="0">
                  <a:moveTo>
                    <a:pt x="1" y="1"/>
                  </a:moveTo>
                  <a:lnTo>
                    <a:pt x="28" y="247"/>
                  </a:lnTo>
                  <a:lnTo>
                    <a:pt x="42" y="375"/>
                  </a:lnTo>
                  <a:lnTo>
                    <a:pt x="46" y="514"/>
                  </a:lnTo>
                  <a:lnTo>
                    <a:pt x="110" y="3465"/>
                  </a:lnTo>
                  <a:lnTo>
                    <a:pt x="169" y="6469"/>
                  </a:lnTo>
                  <a:lnTo>
                    <a:pt x="233" y="9516"/>
                  </a:lnTo>
                  <a:lnTo>
                    <a:pt x="297" y="12594"/>
                  </a:lnTo>
                  <a:lnTo>
                    <a:pt x="557" y="12445"/>
                  </a:lnTo>
                  <a:lnTo>
                    <a:pt x="817" y="12306"/>
                  </a:lnTo>
                  <a:lnTo>
                    <a:pt x="1077" y="12178"/>
                  </a:lnTo>
                  <a:lnTo>
                    <a:pt x="1337" y="12071"/>
                  </a:lnTo>
                  <a:lnTo>
                    <a:pt x="1602" y="11964"/>
                  </a:lnTo>
                  <a:lnTo>
                    <a:pt x="1866" y="11878"/>
                  </a:lnTo>
                  <a:lnTo>
                    <a:pt x="2131" y="11803"/>
                  </a:lnTo>
                  <a:lnTo>
                    <a:pt x="2396" y="11739"/>
                  </a:lnTo>
                  <a:lnTo>
                    <a:pt x="2660" y="11696"/>
                  </a:lnTo>
                  <a:lnTo>
                    <a:pt x="2925" y="11654"/>
                  </a:lnTo>
                  <a:lnTo>
                    <a:pt x="3189" y="11622"/>
                  </a:lnTo>
                  <a:lnTo>
                    <a:pt x="3454" y="11611"/>
                  </a:lnTo>
                  <a:lnTo>
                    <a:pt x="3719" y="11600"/>
                  </a:lnTo>
                  <a:lnTo>
                    <a:pt x="3983" y="11611"/>
                  </a:lnTo>
                  <a:lnTo>
                    <a:pt x="4248" y="11622"/>
                  </a:lnTo>
                  <a:lnTo>
                    <a:pt x="4508" y="11654"/>
                  </a:lnTo>
                  <a:lnTo>
                    <a:pt x="4494" y="10242"/>
                  </a:lnTo>
                  <a:lnTo>
                    <a:pt x="4485" y="8842"/>
                  </a:lnTo>
                  <a:lnTo>
                    <a:pt x="4480" y="7441"/>
                  </a:lnTo>
                  <a:lnTo>
                    <a:pt x="4480" y="6052"/>
                  </a:lnTo>
                  <a:lnTo>
                    <a:pt x="4485" y="4673"/>
                  </a:lnTo>
                  <a:lnTo>
                    <a:pt x="4489" y="3304"/>
                  </a:lnTo>
                  <a:lnTo>
                    <a:pt x="4508" y="578"/>
                  </a:lnTo>
                  <a:lnTo>
                    <a:pt x="4229" y="696"/>
                  </a:lnTo>
                  <a:lnTo>
                    <a:pt x="3947" y="792"/>
                  </a:lnTo>
                  <a:lnTo>
                    <a:pt x="3668" y="856"/>
                  </a:lnTo>
                  <a:lnTo>
                    <a:pt x="3386" y="909"/>
                  </a:lnTo>
                  <a:lnTo>
                    <a:pt x="3098" y="941"/>
                  </a:lnTo>
                  <a:lnTo>
                    <a:pt x="2815" y="952"/>
                  </a:lnTo>
                  <a:lnTo>
                    <a:pt x="2532" y="952"/>
                  </a:lnTo>
                  <a:lnTo>
                    <a:pt x="2245" y="920"/>
                  </a:lnTo>
                  <a:lnTo>
                    <a:pt x="1962" y="877"/>
                  </a:lnTo>
                  <a:lnTo>
                    <a:pt x="1679" y="803"/>
                  </a:lnTo>
                  <a:lnTo>
                    <a:pt x="1397" y="717"/>
                  </a:lnTo>
                  <a:lnTo>
                    <a:pt x="1114" y="610"/>
                  </a:lnTo>
                  <a:lnTo>
                    <a:pt x="831" y="492"/>
                  </a:lnTo>
                  <a:lnTo>
                    <a:pt x="553" y="343"/>
                  </a:lnTo>
                  <a:lnTo>
                    <a:pt x="274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1"/>
            <p:cNvSpPr/>
            <p:nvPr/>
          </p:nvSpPr>
          <p:spPr>
            <a:xfrm>
              <a:off x="2624450" y="-7247850"/>
              <a:ext cx="119225" cy="436225"/>
            </a:xfrm>
            <a:custGeom>
              <a:avLst/>
              <a:gdLst/>
              <a:ahLst/>
              <a:cxnLst/>
              <a:rect l="l" t="t" r="r" b="b"/>
              <a:pathLst>
                <a:path w="4769" h="17449" extrusionOk="0">
                  <a:moveTo>
                    <a:pt x="4184" y="1"/>
                  </a:moveTo>
                  <a:lnTo>
                    <a:pt x="3915" y="33"/>
                  </a:lnTo>
                  <a:lnTo>
                    <a:pt x="3646" y="76"/>
                  </a:lnTo>
                  <a:lnTo>
                    <a:pt x="3377" y="129"/>
                  </a:lnTo>
                  <a:lnTo>
                    <a:pt x="3112" y="193"/>
                  </a:lnTo>
                  <a:lnTo>
                    <a:pt x="2847" y="268"/>
                  </a:lnTo>
                  <a:lnTo>
                    <a:pt x="2587" y="343"/>
                  </a:lnTo>
                  <a:lnTo>
                    <a:pt x="2327" y="439"/>
                  </a:lnTo>
                  <a:lnTo>
                    <a:pt x="2063" y="535"/>
                  </a:lnTo>
                  <a:lnTo>
                    <a:pt x="1807" y="653"/>
                  </a:lnTo>
                  <a:lnTo>
                    <a:pt x="1547" y="771"/>
                  </a:lnTo>
                  <a:lnTo>
                    <a:pt x="1287" y="910"/>
                  </a:lnTo>
                  <a:lnTo>
                    <a:pt x="1032" y="1049"/>
                  </a:lnTo>
                  <a:lnTo>
                    <a:pt x="772" y="1198"/>
                  </a:lnTo>
                  <a:lnTo>
                    <a:pt x="516" y="1359"/>
                  </a:lnTo>
                  <a:lnTo>
                    <a:pt x="256" y="1519"/>
                  </a:lnTo>
                  <a:lnTo>
                    <a:pt x="1" y="1701"/>
                  </a:lnTo>
                  <a:lnTo>
                    <a:pt x="51" y="3657"/>
                  </a:lnTo>
                  <a:lnTo>
                    <a:pt x="106" y="5624"/>
                  </a:lnTo>
                  <a:lnTo>
                    <a:pt x="161" y="7591"/>
                  </a:lnTo>
                  <a:lnTo>
                    <a:pt x="224" y="9569"/>
                  </a:lnTo>
                  <a:lnTo>
                    <a:pt x="297" y="11536"/>
                  </a:lnTo>
                  <a:lnTo>
                    <a:pt x="375" y="13514"/>
                  </a:lnTo>
                  <a:lnTo>
                    <a:pt x="457" y="15481"/>
                  </a:lnTo>
                  <a:lnTo>
                    <a:pt x="553" y="17448"/>
                  </a:lnTo>
                  <a:lnTo>
                    <a:pt x="1602" y="16465"/>
                  </a:lnTo>
                  <a:lnTo>
                    <a:pt x="2656" y="15492"/>
                  </a:lnTo>
                  <a:lnTo>
                    <a:pt x="4768" y="13568"/>
                  </a:lnTo>
                  <a:lnTo>
                    <a:pt x="4709" y="12744"/>
                  </a:lnTo>
                  <a:lnTo>
                    <a:pt x="4649" y="11910"/>
                  </a:lnTo>
                  <a:lnTo>
                    <a:pt x="4595" y="11066"/>
                  </a:lnTo>
                  <a:lnTo>
                    <a:pt x="4544" y="10232"/>
                  </a:lnTo>
                  <a:lnTo>
                    <a:pt x="4494" y="9387"/>
                  </a:lnTo>
                  <a:lnTo>
                    <a:pt x="4453" y="8543"/>
                  </a:lnTo>
                  <a:lnTo>
                    <a:pt x="4412" y="7688"/>
                  </a:lnTo>
                  <a:lnTo>
                    <a:pt x="4376" y="6843"/>
                  </a:lnTo>
                  <a:lnTo>
                    <a:pt x="4339" y="5988"/>
                  </a:lnTo>
                  <a:lnTo>
                    <a:pt x="4312" y="5133"/>
                  </a:lnTo>
                  <a:lnTo>
                    <a:pt x="4284" y="4277"/>
                  </a:lnTo>
                  <a:lnTo>
                    <a:pt x="4257" y="3422"/>
                  </a:lnTo>
                  <a:lnTo>
                    <a:pt x="4216" y="171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1"/>
            <p:cNvSpPr/>
            <p:nvPr/>
          </p:nvSpPr>
          <p:spPr>
            <a:xfrm>
              <a:off x="2641225" y="-6865650"/>
              <a:ext cx="169850" cy="601650"/>
            </a:xfrm>
            <a:custGeom>
              <a:avLst/>
              <a:gdLst/>
              <a:ahLst/>
              <a:cxnLst/>
              <a:rect l="l" t="t" r="r" b="b"/>
              <a:pathLst>
                <a:path w="6794" h="24066" extrusionOk="0">
                  <a:moveTo>
                    <a:pt x="4234" y="1"/>
                  </a:moveTo>
                  <a:lnTo>
                    <a:pt x="2122" y="2257"/>
                  </a:lnTo>
                  <a:lnTo>
                    <a:pt x="1059" y="3379"/>
                  </a:lnTo>
                  <a:lnTo>
                    <a:pt x="0" y="4491"/>
                  </a:lnTo>
                  <a:lnTo>
                    <a:pt x="73" y="5763"/>
                  </a:lnTo>
                  <a:lnTo>
                    <a:pt x="151" y="7025"/>
                  </a:lnTo>
                  <a:lnTo>
                    <a:pt x="238" y="8275"/>
                  </a:lnTo>
                  <a:lnTo>
                    <a:pt x="324" y="9537"/>
                  </a:lnTo>
                  <a:lnTo>
                    <a:pt x="420" y="10777"/>
                  </a:lnTo>
                  <a:lnTo>
                    <a:pt x="521" y="12028"/>
                  </a:lnTo>
                  <a:lnTo>
                    <a:pt x="625" y="13268"/>
                  </a:lnTo>
                  <a:lnTo>
                    <a:pt x="735" y="14497"/>
                  </a:lnTo>
                  <a:lnTo>
                    <a:pt x="849" y="15727"/>
                  </a:lnTo>
                  <a:lnTo>
                    <a:pt x="972" y="16935"/>
                  </a:lnTo>
                  <a:lnTo>
                    <a:pt x="1104" y="18154"/>
                  </a:lnTo>
                  <a:lnTo>
                    <a:pt x="1237" y="19351"/>
                  </a:lnTo>
                  <a:lnTo>
                    <a:pt x="1383" y="20548"/>
                  </a:lnTo>
                  <a:lnTo>
                    <a:pt x="1529" y="21724"/>
                  </a:lnTo>
                  <a:lnTo>
                    <a:pt x="1688" y="22900"/>
                  </a:lnTo>
                  <a:lnTo>
                    <a:pt x="1848" y="24066"/>
                  </a:lnTo>
                  <a:lnTo>
                    <a:pt x="3075" y="21863"/>
                  </a:lnTo>
                  <a:lnTo>
                    <a:pt x="3686" y="20762"/>
                  </a:lnTo>
                  <a:lnTo>
                    <a:pt x="4302" y="19672"/>
                  </a:lnTo>
                  <a:lnTo>
                    <a:pt x="4923" y="18592"/>
                  </a:lnTo>
                  <a:lnTo>
                    <a:pt x="5543" y="17512"/>
                  </a:lnTo>
                  <a:lnTo>
                    <a:pt x="6164" y="16443"/>
                  </a:lnTo>
                  <a:lnTo>
                    <a:pt x="6793" y="15395"/>
                  </a:lnTo>
                  <a:lnTo>
                    <a:pt x="6674" y="14968"/>
                  </a:lnTo>
                  <a:lnTo>
                    <a:pt x="6560" y="14530"/>
                  </a:lnTo>
                  <a:lnTo>
                    <a:pt x="6446" y="14091"/>
                  </a:lnTo>
                  <a:lnTo>
                    <a:pt x="6337" y="13653"/>
                  </a:lnTo>
                  <a:lnTo>
                    <a:pt x="6232" y="13204"/>
                  </a:lnTo>
                  <a:lnTo>
                    <a:pt x="6127" y="12755"/>
                  </a:lnTo>
                  <a:lnTo>
                    <a:pt x="6027" y="12306"/>
                  </a:lnTo>
                  <a:lnTo>
                    <a:pt x="5926" y="11846"/>
                  </a:lnTo>
                  <a:lnTo>
                    <a:pt x="5831" y="11386"/>
                  </a:lnTo>
                  <a:lnTo>
                    <a:pt x="5739" y="10927"/>
                  </a:lnTo>
                  <a:lnTo>
                    <a:pt x="5648" y="10456"/>
                  </a:lnTo>
                  <a:lnTo>
                    <a:pt x="5557" y="9986"/>
                  </a:lnTo>
                  <a:lnTo>
                    <a:pt x="5388" y="9034"/>
                  </a:lnTo>
                  <a:lnTo>
                    <a:pt x="5224" y="8072"/>
                  </a:lnTo>
                  <a:lnTo>
                    <a:pt x="5073" y="7099"/>
                  </a:lnTo>
                  <a:lnTo>
                    <a:pt x="4927" y="6116"/>
                  </a:lnTo>
                  <a:lnTo>
                    <a:pt x="4795" y="5122"/>
                  </a:lnTo>
                  <a:lnTo>
                    <a:pt x="4667" y="4117"/>
                  </a:lnTo>
                  <a:lnTo>
                    <a:pt x="4549" y="3101"/>
                  </a:lnTo>
                  <a:lnTo>
                    <a:pt x="4435" y="2075"/>
                  </a:lnTo>
                  <a:lnTo>
                    <a:pt x="4330" y="1048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1"/>
            <p:cNvSpPr/>
            <p:nvPr/>
          </p:nvSpPr>
          <p:spPr>
            <a:xfrm>
              <a:off x="2696775" y="-6440675"/>
              <a:ext cx="227550" cy="629175"/>
            </a:xfrm>
            <a:custGeom>
              <a:avLst/>
              <a:gdLst/>
              <a:ahLst/>
              <a:cxnLst/>
              <a:rect l="l" t="t" r="r" b="b"/>
              <a:pathLst>
                <a:path w="9102" h="25167" extrusionOk="0">
                  <a:moveTo>
                    <a:pt x="5036" y="0"/>
                  </a:moveTo>
                  <a:lnTo>
                    <a:pt x="4416" y="1219"/>
                  </a:lnTo>
                  <a:lnTo>
                    <a:pt x="3791" y="2427"/>
                  </a:lnTo>
                  <a:lnTo>
                    <a:pt x="3166" y="3624"/>
                  </a:lnTo>
                  <a:lnTo>
                    <a:pt x="2536" y="4822"/>
                  </a:lnTo>
                  <a:lnTo>
                    <a:pt x="1902" y="5998"/>
                  </a:lnTo>
                  <a:lnTo>
                    <a:pt x="1268" y="7174"/>
                  </a:lnTo>
                  <a:lnTo>
                    <a:pt x="0" y="9515"/>
                  </a:lnTo>
                  <a:lnTo>
                    <a:pt x="132" y="10306"/>
                  </a:lnTo>
                  <a:lnTo>
                    <a:pt x="269" y="11097"/>
                  </a:lnTo>
                  <a:lnTo>
                    <a:pt x="406" y="11888"/>
                  </a:lnTo>
                  <a:lnTo>
                    <a:pt x="552" y="12669"/>
                  </a:lnTo>
                  <a:lnTo>
                    <a:pt x="698" y="13438"/>
                  </a:lnTo>
                  <a:lnTo>
                    <a:pt x="853" y="14208"/>
                  </a:lnTo>
                  <a:lnTo>
                    <a:pt x="1008" y="14967"/>
                  </a:lnTo>
                  <a:lnTo>
                    <a:pt x="1172" y="15726"/>
                  </a:lnTo>
                  <a:lnTo>
                    <a:pt x="1337" y="16453"/>
                  </a:lnTo>
                  <a:lnTo>
                    <a:pt x="1501" y="17159"/>
                  </a:lnTo>
                  <a:lnTo>
                    <a:pt x="1670" y="17843"/>
                  </a:lnTo>
                  <a:lnTo>
                    <a:pt x="1843" y="18506"/>
                  </a:lnTo>
                  <a:lnTo>
                    <a:pt x="2021" y="19158"/>
                  </a:lnTo>
                  <a:lnTo>
                    <a:pt x="2199" y="19789"/>
                  </a:lnTo>
                  <a:lnTo>
                    <a:pt x="2386" y="20409"/>
                  </a:lnTo>
                  <a:lnTo>
                    <a:pt x="2568" y="21007"/>
                  </a:lnTo>
                  <a:lnTo>
                    <a:pt x="2760" y="21585"/>
                  </a:lnTo>
                  <a:lnTo>
                    <a:pt x="2952" y="22151"/>
                  </a:lnTo>
                  <a:lnTo>
                    <a:pt x="3148" y="22697"/>
                  </a:lnTo>
                  <a:lnTo>
                    <a:pt x="3349" y="23220"/>
                  </a:lnTo>
                  <a:lnTo>
                    <a:pt x="3549" y="23734"/>
                  </a:lnTo>
                  <a:lnTo>
                    <a:pt x="3755" y="24225"/>
                  </a:lnTo>
                  <a:lnTo>
                    <a:pt x="3960" y="24706"/>
                  </a:lnTo>
                  <a:lnTo>
                    <a:pt x="4170" y="25166"/>
                  </a:lnTo>
                  <a:lnTo>
                    <a:pt x="4457" y="24129"/>
                  </a:lnTo>
                  <a:lnTo>
                    <a:pt x="4749" y="23103"/>
                  </a:lnTo>
                  <a:lnTo>
                    <a:pt x="5046" y="22087"/>
                  </a:lnTo>
                  <a:lnTo>
                    <a:pt x="5347" y="21072"/>
                  </a:lnTo>
                  <a:lnTo>
                    <a:pt x="5648" y="20056"/>
                  </a:lnTo>
                  <a:lnTo>
                    <a:pt x="5949" y="19051"/>
                  </a:lnTo>
                  <a:lnTo>
                    <a:pt x="6560" y="17052"/>
                  </a:lnTo>
                  <a:lnTo>
                    <a:pt x="7167" y="15042"/>
                  </a:lnTo>
                  <a:lnTo>
                    <a:pt x="7472" y="14037"/>
                  </a:lnTo>
                  <a:lnTo>
                    <a:pt x="7774" y="13021"/>
                  </a:lnTo>
                  <a:lnTo>
                    <a:pt x="8070" y="12006"/>
                  </a:lnTo>
                  <a:lnTo>
                    <a:pt x="8367" y="10980"/>
                  </a:lnTo>
                  <a:lnTo>
                    <a:pt x="8654" y="9953"/>
                  </a:lnTo>
                  <a:lnTo>
                    <a:pt x="8941" y="8905"/>
                  </a:lnTo>
                  <a:lnTo>
                    <a:pt x="8960" y="8852"/>
                  </a:lnTo>
                  <a:lnTo>
                    <a:pt x="8978" y="8799"/>
                  </a:lnTo>
                  <a:lnTo>
                    <a:pt x="9014" y="8713"/>
                  </a:lnTo>
                  <a:lnTo>
                    <a:pt x="9055" y="8649"/>
                  </a:lnTo>
                  <a:lnTo>
                    <a:pt x="9101" y="8595"/>
                  </a:lnTo>
                  <a:lnTo>
                    <a:pt x="8836" y="8221"/>
                  </a:lnTo>
                  <a:lnTo>
                    <a:pt x="8572" y="7826"/>
                  </a:lnTo>
                  <a:lnTo>
                    <a:pt x="8312" y="7430"/>
                  </a:lnTo>
                  <a:lnTo>
                    <a:pt x="8056" y="7003"/>
                  </a:lnTo>
                  <a:lnTo>
                    <a:pt x="7801" y="6575"/>
                  </a:lnTo>
                  <a:lnTo>
                    <a:pt x="7545" y="6115"/>
                  </a:lnTo>
                  <a:lnTo>
                    <a:pt x="7299" y="5656"/>
                  </a:lnTo>
                  <a:lnTo>
                    <a:pt x="7053" y="5164"/>
                  </a:lnTo>
                  <a:lnTo>
                    <a:pt x="6911" y="4875"/>
                  </a:lnTo>
                  <a:lnTo>
                    <a:pt x="6770" y="4576"/>
                  </a:lnTo>
                  <a:lnTo>
                    <a:pt x="6633" y="4276"/>
                  </a:lnTo>
                  <a:lnTo>
                    <a:pt x="6496" y="3966"/>
                  </a:lnTo>
                  <a:lnTo>
                    <a:pt x="6364" y="3656"/>
                  </a:lnTo>
                  <a:lnTo>
                    <a:pt x="6232" y="3346"/>
                  </a:lnTo>
                  <a:lnTo>
                    <a:pt x="6099" y="3026"/>
                  </a:lnTo>
                  <a:lnTo>
                    <a:pt x="5976" y="2705"/>
                  </a:lnTo>
                  <a:lnTo>
                    <a:pt x="5725" y="2042"/>
                  </a:lnTo>
                  <a:lnTo>
                    <a:pt x="5488" y="1379"/>
                  </a:lnTo>
                  <a:lnTo>
                    <a:pt x="5260" y="695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1"/>
            <p:cNvSpPr/>
            <p:nvPr/>
          </p:nvSpPr>
          <p:spPr>
            <a:xfrm>
              <a:off x="2821650" y="-6213250"/>
              <a:ext cx="274525" cy="591225"/>
            </a:xfrm>
            <a:custGeom>
              <a:avLst/>
              <a:gdLst/>
              <a:ahLst/>
              <a:cxnLst/>
              <a:rect l="l" t="t" r="r" b="b"/>
              <a:pathLst>
                <a:path w="10981" h="23649" extrusionOk="0">
                  <a:moveTo>
                    <a:pt x="4507" y="1"/>
                  </a:moveTo>
                  <a:lnTo>
                    <a:pt x="4512" y="65"/>
                  </a:lnTo>
                  <a:lnTo>
                    <a:pt x="4512" y="140"/>
                  </a:lnTo>
                  <a:lnTo>
                    <a:pt x="4512" y="215"/>
                  </a:lnTo>
                  <a:lnTo>
                    <a:pt x="4512" y="290"/>
                  </a:lnTo>
                  <a:lnTo>
                    <a:pt x="4507" y="375"/>
                  </a:lnTo>
                  <a:lnTo>
                    <a:pt x="4498" y="461"/>
                  </a:lnTo>
                  <a:lnTo>
                    <a:pt x="4485" y="546"/>
                  </a:lnTo>
                  <a:lnTo>
                    <a:pt x="4471" y="632"/>
                  </a:lnTo>
                  <a:lnTo>
                    <a:pt x="4238" y="1733"/>
                  </a:lnTo>
                  <a:lnTo>
                    <a:pt x="4001" y="2834"/>
                  </a:lnTo>
                  <a:lnTo>
                    <a:pt x="3759" y="3957"/>
                  </a:lnTo>
                  <a:lnTo>
                    <a:pt x="3508" y="5068"/>
                  </a:lnTo>
                  <a:lnTo>
                    <a:pt x="3253" y="6191"/>
                  </a:lnTo>
                  <a:lnTo>
                    <a:pt x="2988" y="7313"/>
                  </a:lnTo>
                  <a:lnTo>
                    <a:pt x="2724" y="8436"/>
                  </a:lnTo>
                  <a:lnTo>
                    <a:pt x="2446" y="9537"/>
                  </a:lnTo>
                  <a:lnTo>
                    <a:pt x="2167" y="10638"/>
                  </a:lnTo>
                  <a:lnTo>
                    <a:pt x="1875" y="11718"/>
                  </a:lnTo>
                  <a:lnTo>
                    <a:pt x="1583" y="12776"/>
                  </a:lnTo>
                  <a:lnTo>
                    <a:pt x="1433" y="13300"/>
                  </a:lnTo>
                  <a:lnTo>
                    <a:pt x="1282" y="13824"/>
                  </a:lnTo>
                  <a:lnTo>
                    <a:pt x="1127" y="14337"/>
                  </a:lnTo>
                  <a:lnTo>
                    <a:pt x="972" y="14840"/>
                  </a:lnTo>
                  <a:lnTo>
                    <a:pt x="812" y="15332"/>
                  </a:lnTo>
                  <a:lnTo>
                    <a:pt x="653" y="15823"/>
                  </a:lnTo>
                  <a:lnTo>
                    <a:pt x="493" y="16304"/>
                  </a:lnTo>
                  <a:lnTo>
                    <a:pt x="329" y="16775"/>
                  </a:lnTo>
                  <a:lnTo>
                    <a:pt x="165" y="17245"/>
                  </a:lnTo>
                  <a:lnTo>
                    <a:pt x="0" y="17694"/>
                  </a:lnTo>
                  <a:lnTo>
                    <a:pt x="219" y="18090"/>
                  </a:lnTo>
                  <a:lnTo>
                    <a:pt x="443" y="18464"/>
                  </a:lnTo>
                  <a:lnTo>
                    <a:pt x="671" y="18817"/>
                  </a:lnTo>
                  <a:lnTo>
                    <a:pt x="899" y="19170"/>
                  </a:lnTo>
                  <a:lnTo>
                    <a:pt x="1127" y="19490"/>
                  </a:lnTo>
                  <a:lnTo>
                    <a:pt x="1360" y="19811"/>
                  </a:lnTo>
                  <a:lnTo>
                    <a:pt x="1597" y="20110"/>
                  </a:lnTo>
                  <a:lnTo>
                    <a:pt x="1830" y="20399"/>
                  </a:lnTo>
                  <a:lnTo>
                    <a:pt x="2071" y="20677"/>
                  </a:lnTo>
                  <a:lnTo>
                    <a:pt x="2313" y="20933"/>
                  </a:lnTo>
                  <a:lnTo>
                    <a:pt x="2555" y="21179"/>
                  </a:lnTo>
                  <a:lnTo>
                    <a:pt x="2797" y="21415"/>
                  </a:lnTo>
                  <a:lnTo>
                    <a:pt x="3043" y="21639"/>
                  </a:lnTo>
                  <a:lnTo>
                    <a:pt x="3294" y="21853"/>
                  </a:lnTo>
                  <a:lnTo>
                    <a:pt x="3540" y="22045"/>
                  </a:lnTo>
                  <a:lnTo>
                    <a:pt x="3791" y="22227"/>
                  </a:lnTo>
                  <a:lnTo>
                    <a:pt x="4047" y="22398"/>
                  </a:lnTo>
                  <a:lnTo>
                    <a:pt x="4302" y="22558"/>
                  </a:lnTo>
                  <a:lnTo>
                    <a:pt x="4558" y="22708"/>
                  </a:lnTo>
                  <a:lnTo>
                    <a:pt x="4813" y="22847"/>
                  </a:lnTo>
                  <a:lnTo>
                    <a:pt x="5073" y="22975"/>
                  </a:lnTo>
                  <a:lnTo>
                    <a:pt x="5333" y="23082"/>
                  </a:lnTo>
                  <a:lnTo>
                    <a:pt x="5593" y="23189"/>
                  </a:lnTo>
                  <a:lnTo>
                    <a:pt x="5858" y="23285"/>
                  </a:lnTo>
                  <a:lnTo>
                    <a:pt x="6122" y="23360"/>
                  </a:lnTo>
                  <a:lnTo>
                    <a:pt x="6387" y="23435"/>
                  </a:lnTo>
                  <a:lnTo>
                    <a:pt x="6652" y="23489"/>
                  </a:lnTo>
                  <a:lnTo>
                    <a:pt x="6921" y="23542"/>
                  </a:lnTo>
                  <a:lnTo>
                    <a:pt x="7190" y="23585"/>
                  </a:lnTo>
                  <a:lnTo>
                    <a:pt x="7459" y="23617"/>
                  </a:lnTo>
                  <a:lnTo>
                    <a:pt x="7728" y="23638"/>
                  </a:lnTo>
                  <a:lnTo>
                    <a:pt x="8002" y="23649"/>
                  </a:lnTo>
                  <a:lnTo>
                    <a:pt x="8002" y="23649"/>
                  </a:lnTo>
                  <a:lnTo>
                    <a:pt x="7997" y="23478"/>
                  </a:lnTo>
                  <a:lnTo>
                    <a:pt x="8002" y="23318"/>
                  </a:lnTo>
                  <a:lnTo>
                    <a:pt x="8011" y="23232"/>
                  </a:lnTo>
                  <a:lnTo>
                    <a:pt x="8020" y="23157"/>
                  </a:lnTo>
                  <a:lnTo>
                    <a:pt x="8029" y="23072"/>
                  </a:lnTo>
                  <a:lnTo>
                    <a:pt x="8047" y="22986"/>
                  </a:lnTo>
                  <a:lnTo>
                    <a:pt x="8289" y="21789"/>
                  </a:lnTo>
                  <a:lnTo>
                    <a:pt x="8522" y="20591"/>
                  </a:lnTo>
                  <a:lnTo>
                    <a:pt x="8750" y="19415"/>
                  </a:lnTo>
                  <a:lnTo>
                    <a:pt x="8974" y="18239"/>
                  </a:lnTo>
                  <a:lnTo>
                    <a:pt x="9188" y="17085"/>
                  </a:lnTo>
                  <a:lnTo>
                    <a:pt x="9398" y="15920"/>
                  </a:lnTo>
                  <a:lnTo>
                    <a:pt x="9599" y="14754"/>
                  </a:lnTo>
                  <a:lnTo>
                    <a:pt x="9790" y="13589"/>
                  </a:lnTo>
                  <a:lnTo>
                    <a:pt x="9973" y="12413"/>
                  </a:lnTo>
                  <a:lnTo>
                    <a:pt x="10146" y="11216"/>
                  </a:lnTo>
                  <a:lnTo>
                    <a:pt x="10228" y="10617"/>
                  </a:lnTo>
                  <a:lnTo>
                    <a:pt x="10310" y="10018"/>
                  </a:lnTo>
                  <a:lnTo>
                    <a:pt x="10388" y="9409"/>
                  </a:lnTo>
                  <a:lnTo>
                    <a:pt x="10465" y="8799"/>
                  </a:lnTo>
                  <a:lnTo>
                    <a:pt x="10538" y="8179"/>
                  </a:lnTo>
                  <a:lnTo>
                    <a:pt x="10611" y="7559"/>
                  </a:lnTo>
                  <a:lnTo>
                    <a:pt x="10680" y="6929"/>
                  </a:lnTo>
                  <a:lnTo>
                    <a:pt x="10744" y="6287"/>
                  </a:lnTo>
                  <a:lnTo>
                    <a:pt x="10807" y="5646"/>
                  </a:lnTo>
                  <a:lnTo>
                    <a:pt x="10871" y="4994"/>
                  </a:lnTo>
                  <a:lnTo>
                    <a:pt x="10926" y="4341"/>
                  </a:lnTo>
                  <a:lnTo>
                    <a:pt x="10981" y="3668"/>
                  </a:lnTo>
                  <a:lnTo>
                    <a:pt x="10981" y="3668"/>
                  </a:lnTo>
                  <a:lnTo>
                    <a:pt x="10775" y="3679"/>
                  </a:lnTo>
                  <a:lnTo>
                    <a:pt x="10566" y="3689"/>
                  </a:lnTo>
                  <a:lnTo>
                    <a:pt x="10360" y="3679"/>
                  </a:lnTo>
                  <a:lnTo>
                    <a:pt x="10151" y="3668"/>
                  </a:lnTo>
                  <a:lnTo>
                    <a:pt x="9945" y="3646"/>
                  </a:lnTo>
                  <a:lnTo>
                    <a:pt x="9735" y="3614"/>
                  </a:lnTo>
                  <a:lnTo>
                    <a:pt x="9530" y="3572"/>
                  </a:lnTo>
                  <a:lnTo>
                    <a:pt x="9320" y="3529"/>
                  </a:lnTo>
                  <a:lnTo>
                    <a:pt x="9115" y="3475"/>
                  </a:lnTo>
                  <a:lnTo>
                    <a:pt x="8910" y="3411"/>
                  </a:lnTo>
                  <a:lnTo>
                    <a:pt x="8700" y="3336"/>
                  </a:lnTo>
                  <a:lnTo>
                    <a:pt x="8495" y="3262"/>
                  </a:lnTo>
                  <a:lnTo>
                    <a:pt x="8289" y="3176"/>
                  </a:lnTo>
                  <a:lnTo>
                    <a:pt x="8084" y="3080"/>
                  </a:lnTo>
                  <a:lnTo>
                    <a:pt x="7879" y="2973"/>
                  </a:lnTo>
                  <a:lnTo>
                    <a:pt x="7678" y="2866"/>
                  </a:lnTo>
                  <a:lnTo>
                    <a:pt x="7473" y="2748"/>
                  </a:lnTo>
                  <a:lnTo>
                    <a:pt x="7267" y="2620"/>
                  </a:lnTo>
                  <a:lnTo>
                    <a:pt x="7067" y="2481"/>
                  </a:lnTo>
                  <a:lnTo>
                    <a:pt x="6866" y="2342"/>
                  </a:lnTo>
                  <a:lnTo>
                    <a:pt x="6661" y="2193"/>
                  </a:lnTo>
                  <a:lnTo>
                    <a:pt x="6465" y="2032"/>
                  </a:lnTo>
                  <a:lnTo>
                    <a:pt x="6264" y="1861"/>
                  </a:lnTo>
                  <a:lnTo>
                    <a:pt x="6063" y="1690"/>
                  </a:lnTo>
                  <a:lnTo>
                    <a:pt x="5867" y="1498"/>
                  </a:lnTo>
                  <a:lnTo>
                    <a:pt x="5666" y="1316"/>
                  </a:lnTo>
                  <a:lnTo>
                    <a:pt x="5470" y="1113"/>
                  </a:lnTo>
                  <a:lnTo>
                    <a:pt x="5278" y="910"/>
                  </a:lnTo>
                  <a:lnTo>
                    <a:pt x="5082" y="696"/>
                  </a:lnTo>
                  <a:lnTo>
                    <a:pt x="4891" y="471"/>
                  </a:lnTo>
                  <a:lnTo>
                    <a:pt x="4695" y="236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1"/>
            <p:cNvSpPr/>
            <p:nvPr/>
          </p:nvSpPr>
          <p:spPr>
            <a:xfrm>
              <a:off x="3047225" y="-6207625"/>
              <a:ext cx="184225" cy="584800"/>
            </a:xfrm>
            <a:custGeom>
              <a:avLst/>
              <a:gdLst/>
              <a:ahLst/>
              <a:cxnLst/>
              <a:rect l="l" t="t" r="r" b="b"/>
              <a:pathLst>
                <a:path w="7369" h="23392" extrusionOk="0">
                  <a:moveTo>
                    <a:pt x="7368" y="0"/>
                  </a:moveTo>
                  <a:lnTo>
                    <a:pt x="7094" y="343"/>
                  </a:lnTo>
                  <a:lnTo>
                    <a:pt x="6816" y="663"/>
                  </a:lnTo>
                  <a:lnTo>
                    <a:pt x="6533" y="963"/>
                  </a:lnTo>
                  <a:lnTo>
                    <a:pt x="6250" y="1251"/>
                  </a:lnTo>
                  <a:lnTo>
                    <a:pt x="5968" y="1519"/>
                  </a:lnTo>
                  <a:lnTo>
                    <a:pt x="5680" y="1775"/>
                  </a:lnTo>
                  <a:lnTo>
                    <a:pt x="5393" y="2010"/>
                  </a:lnTo>
                  <a:lnTo>
                    <a:pt x="5101" y="2224"/>
                  </a:lnTo>
                  <a:lnTo>
                    <a:pt x="4813" y="2427"/>
                  </a:lnTo>
                  <a:lnTo>
                    <a:pt x="4517" y="2598"/>
                  </a:lnTo>
                  <a:lnTo>
                    <a:pt x="4225" y="2769"/>
                  </a:lnTo>
                  <a:lnTo>
                    <a:pt x="3928" y="2908"/>
                  </a:lnTo>
                  <a:lnTo>
                    <a:pt x="3632" y="3037"/>
                  </a:lnTo>
                  <a:lnTo>
                    <a:pt x="3335" y="3154"/>
                  </a:lnTo>
                  <a:lnTo>
                    <a:pt x="3034" y="3250"/>
                  </a:lnTo>
                  <a:lnTo>
                    <a:pt x="2733" y="3325"/>
                  </a:lnTo>
                  <a:lnTo>
                    <a:pt x="2715" y="3977"/>
                  </a:lnTo>
                  <a:lnTo>
                    <a:pt x="2688" y="4630"/>
                  </a:lnTo>
                  <a:lnTo>
                    <a:pt x="2660" y="5292"/>
                  </a:lnTo>
                  <a:lnTo>
                    <a:pt x="2624" y="5955"/>
                  </a:lnTo>
                  <a:lnTo>
                    <a:pt x="2587" y="6618"/>
                  </a:lnTo>
                  <a:lnTo>
                    <a:pt x="2546" y="7281"/>
                  </a:lnTo>
                  <a:lnTo>
                    <a:pt x="2501" y="7954"/>
                  </a:lnTo>
                  <a:lnTo>
                    <a:pt x="2450" y="8617"/>
                  </a:lnTo>
                  <a:lnTo>
                    <a:pt x="2400" y="9291"/>
                  </a:lnTo>
                  <a:lnTo>
                    <a:pt x="2341" y="9954"/>
                  </a:lnTo>
                  <a:lnTo>
                    <a:pt x="2282" y="10616"/>
                  </a:lnTo>
                  <a:lnTo>
                    <a:pt x="2213" y="11290"/>
                  </a:lnTo>
                  <a:lnTo>
                    <a:pt x="2145" y="11942"/>
                  </a:lnTo>
                  <a:lnTo>
                    <a:pt x="2072" y="12605"/>
                  </a:lnTo>
                  <a:lnTo>
                    <a:pt x="1990" y="13268"/>
                  </a:lnTo>
                  <a:lnTo>
                    <a:pt x="1908" y="13920"/>
                  </a:lnTo>
                  <a:lnTo>
                    <a:pt x="1821" y="14561"/>
                  </a:lnTo>
                  <a:lnTo>
                    <a:pt x="1730" y="15203"/>
                  </a:lnTo>
                  <a:lnTo>
                    <a:pt x="1634" y="15844"/>
                  </a:lnTo>
                  <a:lnTo>
                    <a:pt x="1538" y="16475"/>
                  </a:lnTo>
                  <a:lnTo>
                    <a:pt x="1433" y="17106"/>
                  </a:lnTo>
                  <a:lnTo>
                    <a:pt x="1324" y="17715"/>
                  </a:lnTo>
                  <a:lnTo>
                    <a:pt x="1210" y="18335"/>
                  </a:lnTo>
                  <a:lnTo>
                    <a:pt x="1096" y="18934"/>
                  </a:lnTo>
                  <a:lnTo>
                    <a:pt x="972" y="19522"/>
                  </a:lnTo>
                  <a:lnTo>
                    <a:pt x="849" y="20110"/>
                  </a:lnTo>
                  <a:lnTo>
                    <a:pt x="717" y="20687"/>
                  </a:lnTo>
                  <a:lnTo>
                    <a:pt x="580" y="21254"/>
                  </a:lnTo>
                  <a:lnTo>
                    <a:pt x="443" y="21810"/>
                  </a:lnTo>
                  <a:lnTo>
                    <a:pt x="297" y="22344"/>
                  </a:lnTo>
                  <a:lnTo>
                    <a:pt x="151" y="22879"/>
                  </a:lnTo>
                  <a:lnTo>
                    <a:pt x="1" y="23392"/>
                  </a:lnTo>
                  <a:lnTo>
                    <a:pt x="1" y="23392"/>
                  </a:lnTo>
                  <a:lnTo>
                    <a:pt x="448" y="23338"/>
                  </a:lnTo>
                  <a:lnTo>
                    <a:pt x="899" y="23264"/>
                  </a:lnTo>
                  <a:lnTo>
                    <a:pt x="1351" y="23157"/>
                  </a:lnTo>
                  <a:lnTo>
                    <a:pt x="1803" y="23039"/>
                  </a:lnTo>
                  <a:lnTo>
                    <a:pt x="2254" y="22900"/>
                  </a:lnTo>
                  <a:lnTo>
                    <a:pt x="2710" y="22740"/>
                  </a:lnTo>
                  <a:lnTo>
                    <a:pt x="3162" y="22569"/>
                  </a:lnTo>
                  <a:lnTo>
                    <a:pt x="3618" y="22376"/>
                  </a:lnTo>
                  <a:lnTo>
                    <a:pt x="4070" y="22162"/>
                  </a:lnTo>
                  <a:lnTo>
                    <a:pt x="4522" y="21938"/>
                  </a:lnTo>
                  <a:lnTo>
                    <a:pt x="4973" y="21692"/>
                  </a:lnTo>
                  <a:lnTo>
                    <a:pt x="5425" y="21435"/>
                  </a:lnTo>
                  <a:lnTo>
                    <a:pt x="5876" y="21168"/>
                  </a:lnTo>
                  <a:lnTo>
                    <a:pt x="6323" y="20890"/>
                  </a:lnTo>
                  <a:lnTo>
                    <a:pt x="6771" y="20591"/>
                  </a:lnTo>
                  <a:lnTo>
                    <a:pt x="7218" y="20292"/>
                  </a:lnTo>
                  <a:lnTo>
                    <a:pt x="7272" y="20270"/>
                  </a:lnTo>
                  <a:lnTo>
                    <a:pt x="7323" y="20270"/>
                  </a:lnTo>
                  <a:lnTo>
                    <a:pt x="7327" y="17779"/>
                  </a:lnTo>
                  <a:lnTo>
                    <a:pt x="7323" y="15278"/>
                  </a:lnTo>
                  <a:lnTo>
                    <a:pt x="7318" y="10199"/>
                  </a:lnTo>
                  <a:lnTo>
                    <a:pt x="7318" y="7644"/>
                  </a:lnTo>
                  <a:lnTo>
                    <a:pt x="7323" y="5089"/>
                  </a:lnTo>
                  <a:lnTo>
                    <a:pt x="7332" y="3806"/>
                  </a:lnTo>
                  <a:lnTo>
                    <a:pt x="7341" y="2534"/>
                  </a:lnTo>
                  <a:lnTo>
                    <a:pt x="7354" y="126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1"/>
            <p:cNvSpPr/>
            <p:nvPr/>
          </p:nvSpPr>
          <p:spPr>
            <a:xfrm>
              <a:off x="3064575" y="-10253825"/>
              <a:ext cx="159450" cy="956050"/>
            </a:xfrm>
            <a:custGeom>
              <a:avLst/>
              <a:gdLst/>
              <a:ahLst/>
              <a:cxnLst/>
              <a:rect l="l" t="t" r="r" b="b"/>
              <a:pathLst>
                <a:path w="6378" h="38242" extrusionOk="0">
                  <a:moveTo>
                    <a:pt x="5744" y="1"/>
                  </a:moveTo>
                  <a:lnTo>
                    <a:pt x="5566" y="11"/>
                  </a:lnTo>
                  <a:lnTo>
                    <a:pt x="5392" y="33"/>
                  </a:lnTo>
                  <a:lnTo>
                    <a:pt x="5219" y="76"/>
                  </a:lnTo>
                  <a:lnTo>
                    <a:pt x="5046" y="118"/>
                  </a:lnTo>
                  <a:lnTo>
                    <a:pt x="4881" y="182"/>
                  </a:lnTo>
                  <a:lnTo>
                    <a:pt x="4713" y="257"/>
                  </a:lnTo>
                  <a:lnTo>
                    <a:pt x="4553" y="354"/>
                  </a:lnTo>
                  <a:lnTo>
                    <a:pt x="4393" y="450"/>
                  </a:lnTo>
                  <a:lnTo>
                    <a:pt x="4238" y="567"/>
                  </a:lnTo>
                  <a:lnTo>
                    <a:pt x="4083" y="685"/>
                  </a:lnTo>
                  <a:lnTo>
                    <a:pt x="3932" y="824"/>
                  </a:lnTo>
                  <a:lnTo>
                    <a:pt x="3782" y="974"/>
                  </a:lnTo>
                  <a:lnTo>
                    <a:pt x="3640" y="1134"/>
                  </a:lnTo>
                  <a:lnTo>
                    <a:pt x="3495" y="1305"/>
                  </a:lnTo>
                  <a:lnTo>
                    <a:pt x="3358" y="1487"/>
                  </a:lnTo>
                  <a:lnTo>
                    <a:pt x="3221" y="1679"/>
                  </a:lnTo>
                  <a:lnTo>
                    <a:pt x="3084" y="1882"/>
                  </a:lnTo>
                  <a:lnTo>
                    <a:pt x="2952" y="2085"/>
                  </a:lnTo>
                  <a:lnTo>
                    <a:pt x="2824" y="2310"/>
                  </a:lnTo>
                  <a:lnTo>
                    <a:pt x="2701" y="2545"/>
                  </a:lnTo>
                  <a:lnTo>
                    <a:pt x="2578" y="2791"/>
                  </a:lnTo>
                  <a:lnTo>
                    <a:pt x="2454" y="3037"/>
                  </a:lnTo>
                  <a:lnTo>
                    <a:pt x="2336" y="3304"/>
                  </a:lnTo>
                  <a:lnTo>
                    <a:pt x="2222" y="3571"/>
                  </a:lnTo>
                  <a:lnTo>
                    <a:pt x="2112" y="3849"/>
                  </a:lnTo>
                  <a:lnTo>
                    <a:pt x="2003" y="4138"/>
                  </a:lnTo>
                  <a:lnTo>
                    <a:pt x="1898" y="4427"/>
                  </a:lnTo>
                  <a:lnTo>
                    <a:pt x="1793" y="4737"/>
                  </a:lnTo>
                  <a:lnTo>
                    <a:pt x="1693" y="5047"/>
                  </a:lnTo>
                  <a:lnTo>
                    <a:pt x="1597" y="5357"/>
                  </a:lnTo>
                  <a:lnTo>
                    <a:pt x="1501" y="5688"/>
                  </a:lnTo>
                  <a:lnTo>
                    <a:pt x="1410" y="6020"/>
                  </a:lnTo>
                  <a:lnTo>
                    <a:pt x="1319" y="6362"/>
                  </a:lnTo>
                  <a:lnTo>
                    <a:pt x="1232" y="6704"/>
                  </a:lnTo>
                  <a:lnTo>
                    <a:pt x="1150" y="7057"/>
                  </a:lnTo>
                  <a:lnTo>
                    <a:pt x="1068" y="7420"/>
                  </a:lnTo>
                  <a:lnTo>
                    <a:pt x="995" y="7784"/>
                  </a:lnTo>
                  <a:lnTo>
                    <a:pt x="917" y="8158"/>
                  </a:lnTo>
                  <a:lnTo>
                    <a:pt x="844" y="8532"/>
                  </a:lnTo>
                  <a:lnTo>
                    <a:pt x="776" y="8917"/>
                  </a:lnTo>
                  <a:lnTo>
                    <a:pt x="712" y="9302"/>
                  </a:lnTo>
                  <a:lnTo>
                    <a:pt x="648" y="9697"/>
                  </a:lnTo>
                  <a:lnTo>
                    <a:pt x="589" y="10093"/>
                  </a:lnTo>
                  <a:lnTo>
                    <a:pt x="529" y="10499"/>
                  </a:lnTo>
                  <a:lnTo>
                    <a:pt x="475" y="10905"/>
                  </a:lnTo>
                  <a:lnTo>
                    <a:pt x="424" y="11312"/>
                  </a:lnTo>
                  <a:lnTo>
                    <a:pt x="379" y="11729"/>
                  </a:lnTo>
                  <a:lnTo>
                    <a:pt x="333" y="12145"/>
                  </a:lnTo>
                  <a:lnTo>
                    <a:pt x="288" y="12573"/>
                  </a:lnTo>
                  <a:lnTo>
                    <a:pt x="246" y="12990"/>
                  </a:lnTo>
                  <a:lnTo>
                    <a:pt x="210" y="13418"/>
                  </a:lnTo>
                  <a:lnTo>
                    <a:pt x="178" y="13856"/>
                  </a:lnTo>
                  <a:lnTo>
                    <a:pt x="146" y="14284"/>
                  </a:lnTo>
                  <a:lnTo>
                    <a:pt x="119" y="14722"/>
                  </a:lnTo>
                  <a:lnTo>
                    <a:pt x="96" y="15160"/>
                  </a:lnTo>
                  <a:lnTo>
                    <a:pt x="73" y="15599"/>
                  </a:lnTo>
                  <a:lnTo>
                    <a:pt x="55" y="16037"/>
                  </a:lnTo>
                  <a:lnTo>
                    <a:pt x="37" y="16486"/>
                  </a:lnTo>
                  <a:lnTo>
                    <a:pt x="23" y="16935"/>
                  </a:lnTo>
                  <a:lnTo>
                    <a:pt x="14" y="17373"/>
                  </a:lnTo>
                  <a:lnTo>
                    <a:pt x="9" y="17822"/>
                  </a:lnTo>
                  <a:lnTo>
                    <a:pt x="5" y="18271"/>
                  </a:lnTo>
                  <a:lnTo>
                    <a:pt x="0" y="18720"/>
                  </a:lnTo>
                  <a:lnTo>
                    <a:pt x="5" y="19169"/>
                  </a:lnTo>
                  <a:lnTo>
                    <a:pt x="9" y="19608"/>
                  </a:lnTo>
                  <a:lnTo>
                    <a:pt x="18" y="20057"/>
                  </a:lnTo>
                  <a:lnTo>
                    <a:pt x="27" y="20506"/>
                  </a:lnTo>
                  <a:lnTo>
                    <a:pt x="41" y="20955"/>
                  </a:lnTo>
                  <a:lnTo>
                    <a:pt x="59" y="21393"/>
                  </a:lnTo>
                  <a:lnTo>
                    <a:pt x="78" y="21842"/>
                  </a:lnTo>
                  <a:lnTo>
                    <a:pt x="100" y="22280"/>
                  </a:lnTo>
                  <a:lnTo>
                    <a:pt x="128" y="22729"/>
                  </a:lnTo>
                  <a:lnTo>
                    <a:pt x="155" y="23168"/>
                  </a:lnTo>
                  <a:lnTo>
                    <a:pt x="192" y="23606"/>
                  </a:lnTo>
                  <a:lnTo>
                    <a:pt x="224" y="24044"/>
                  </a:lnTo>
                  <a:lnTo>
                    <a:pt x="265" y="24472"/>
                  </a:lnTo>
                  <a:lnTo>
                    <a:pt x="306" y="24900"/>
                  </a:lnTo>
                  <a:lnTo>
                    <a:pt x="347" y="25327"/>
                  </a:lnTo>
                  <a:lnTo>
                    <a:pt x="397" y="25755"/>
                  </a:lnTo>
                  <a:lnTo>
                    <a:pt x="447" y="26172"/>
                  </a:lnTo>
                  <a:lnTo>
                    <a:pt x="502" y="26589"/>
                  </a:lnTo>
                  <a:lnTo>
                    <a:pt x="557" y="27006"/>
                  </a:lnTo>
                  <a:lnTo>
                    <a:pt x="616" y="27423"/>
                  </a:lnTo>
                  <a:lnTo>
                    <a:pt x="680" y="27818"/>
                  </a:lnTo>
                  <a:lnTo>
                    <a:pt x="744" y="28224"/>
                  </a:lnTo>
                  <a:lnTo>
                    <a:pt x="817" y="28620"/>
                  </a:lnTo>
                  <a:lnTo>
                    <a:pt x="885" y="29015"/>
                  </a:lnTo>
                  <a:lnTo>
                    <a:pt x="963" y="29400"/>
                  </a:lnTo>
                  <a:lnTo>
                    <a:pt x="1040" y="29785"/>
                  </a:lnTo>
                  <a:lnTo>
                    <a:pt x="1122" y="30159"/>
                  </a:lnTo>
                  <a:lnTo>
                    <a:pt x="1204" y="30534"/>
                  </a:lnTo>
                  <a:lnTo>
                    <a:pt x="1296" y="30897"/>
                  </a:lnTo>
                  <a:lnTo>
                    <a:pt x="1387" y="31250"/>
                  </a:lnTo>
                  <a:lnTo>
                    <a:pt x="1478" y="31603"/>
                  </a:lnTo>
                  <a:lnTo>
                    <a:pt x="1574" y="31955"/>
                  </a:lnTo>
                  <a:lnTo>
                    <a:pt x="1674" y="32287"/>
                  </a:lnTo>
                  <a:lnTo>
                    <a:pt x="1779" y="32618"/>
                  </a:lnTo>
                  <a:lnTo>
                    <a:pt x="1889" y="32950"/>
                  </a:lnTo>
                  <a:lnTo>
                    <a:pt x="1998" y="33260"/>
                  </a:lnTo>
                  <a:lnTo>
                    <a:pt x="2108" y="33570"/>
                  </a:lnTo>
                  <a:lnTo>
                    <a:pt x="2226" y="33880"/>
                  </a:lnTo>
                  <a:lnTo>
                    <a:pt x="2345" y="34168"/>
                  </a:lnTo>
                  <a:lnTo>
                    <a:pt x="2468" y="34457"/>
                  </a:lnTo>
                  <a:lnTo>
                    <a:pt x="2591" y="34735"/>
                  </a:lnTo>
                  <a:lnTo>
                    <a:pt x="2719" y="35002"/>
                  </a:lnTo>
                  <a:lnTo>
                    <a:pt x="2851" y="35259"/>
                  </a:lnTo>
                  <a:lnTo>
                    <a:pt x="2988" y="35505"/>
                  </a:lnTo>
                  <a:lnTo>
                    <a:pt x="3125" y="35751"/>
                  </a:lnTo>
                  <a:lnTo>
                    <a:pt x="3266" y="35975"/>
                  </a:lnTo>
                  <a:lnTo>
                    <a:pt x="3412" y="36200"/>
                  </a:lnTo>
                  <a:lnTo>
                    <a:pt x="3563" y="36414"/>
                  </a:lnTo>
                  <a:lnTo>
                    <a:pt x="3713" y="36617"/>
                  </a:lnTo>
                  <a:lnTo>
                    <a:pt x="3864" y="36798"/>
                  </a:lnTo>
                  <a:lnTo>
                    <a:pt x="4024" y="36980"/>
                  </a:lnTo>
                  <a:lnTo>
                    <a:pt x="4183" y="37151"/>
                  </a:lnTo>
                  <a:lnTo>
                    <a:pt x="4348" y="37312"/>
                  </a:lnTo>
                  <a:lnTo>
                    <a:pt x="4516" y="37451"/>
                  </a:lnTo>
                  <a:lnTo>
                    <a:pt x="4685" y="37589"/>
                  </a:lnTo>
                  <a:lnTo>
                    <a:pt x="4859" y="37707"/>
                  </a:lnTo>
                  <a:lnTo>
                    <a:pt x="5036" y="37825"/>
                  </a:lnTo>
                  <a:lnTo>
                    <a:pt x="5219" y="37921"/>
                  </a:lnTo>
                  <a:lnTo>
                    <a:pt x="5401" y="38006"/>
                  </a:lnTo>
                  <a:lnTo>
                    <a:pt x="5588" y="38081"/>
                  </a:lnTo>
                  <a:lnTo>
                    <a:pt x="5780" y="38135"/>
                  </a:lnTo>
                  <a:lnTo>
                    <a:pt x="5972" y="38188"/>
                  </a:lnTo>
                  <a:lnTo>
                    <a:pt x="6168" y="38220"/>
                  </a:lnTo>
                  <a:lnTo>
                    <a:pt x="6368" y="38242"/>
                  </a:lnTo>
                  <a:lnTo>
                    <a:pt x="6373" y="37622"/>
                  </a:lnTo>
                  <a:lnTo>
                    <a:pt x="6378" y="37023"/>
                  </a:lnTo>
                  <a:lnTo>
                    <a:pt x="6373" y="35911"/>
                  </a:lnTo>
                  <a:lnTo>
                    <a:pt x="6359" y="34789"/>
                  </a:lnTo>
                  <a:lnTo>
                    <a:pt x="6346" y="33655"/>
                  </a:lnTo>
                  <a:lnTo>
                    <a:pt x="6327" y="32522"/>
                  </a:lnTo>
                  <a:lnTo>
                    <a:pt x="6305" y="31389"/>
                  </a:lnTo>
                  <a:lnTo>
                    <a:pt x="6277" y="30245"/>
                  </a:lnTo>
                  <a:lnTo>
                    <a:pt x="6218" y="27936"/>
                  </a:lnTo>
                  <a:lnTo>
                    <a:pt x="6154" y="25627"/>
                  </a:lnTo>
                  <a:lnTo>
                    <a:pt x="6081" y="23296"/>
                  </a:lnTo>
                  <a:lnTo>
                    <a:pt x="6013" y="20955"/>
                  </a:lnTo>
                  <a:lnTo>
                    <a:pt x="5944" y="18613"/>
                  </a:lnTo>
                  <a:lnTo>
                    <a:pt x="5885" y="16261"/>
                  </a:lnTo>
                  <a:lnTo>
                    <a:pt x="5858" y="15085"/>
                  </a:lnTo>
                  <a:lnTo>
                    <a:pt x="5830" y="13920"/>
                  </a:lnTo>
                  <a:lnTo>
                    <a:pt x="5812" y="12744"/>
                  </a:lnTo>
                  <a:lnTo>
                    <a:pt x="5794" y="11568"/>
                  </a:lnTo>
                  <a:lnTo>
                    <a:pt x="5780" y="10403"/>
                  </a:lnTo>
                  <a:lnTo>
                    <a:pt x="5775" y="9238"/>
                  </a:lnTo>
                  <a:lnTo>
                    <a:pt x="5771" y="8072"/>
                  </a:lnTo>
                  <a:lnTo>
                    <a:pt x="5771" y="6907"/>
                  </a:lnTo>
                  <a:lnTo>
                    <a:pt x="5780" y="5752"/>
                  </a:lnTo>
                  <a:lnTo>
                    <a:pt x="5794" y="4587"/>
                  </a:lnTo>
                  <a:lnTo>
                    <a:pt x="5817" y="3443"/>
                  </a:lnTo>
                  <a:lnTo>
                    <a:pt x="5844" y="2289"/>
                  </a:lnTo>
                  <a:lnTo>
                    <a:pt x="5880" y="1145"/>
                  </a:lnTo>
                  <a:lnTo>
                    <a:pt x="5926" y="11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1"/>
            <p:cNvSpPr/>
            <p:nvPr/>
          </p:nvSpPr>
          <p:spPr>
            <a:xfrm>
              <a:off x="3210425" y="-10718325"/>
              <a:ext cx="1513900" cy="3132425"/>
            </a:xfrm>
            <a:custGeom>
              <a:avLst/>
              <a:gdLst/>
              <a:ahLst/>
              <a:cxnLst/>
              <a:rect l="l" t="t" r="r" b="b"/>
              <a:pathLst>
                <a:path w="60556" h="125297" extrusionOk="0">
                  <a:moveTo>
                    <a:pt x="7181" y="65599"/>
                  </a:moveTo>
                  <a:lnTo>
                    <a:pt x="7222" y="65620"/>
                  </a:lnTo>
                  <a:lnTo>
                    <a:pt x="7263" y="65642"/>
                  </a:lnTo>
                  <a:lnTo>
                    <a:pt x="7309" y="65684"/>
                  </a:lnTo>
                  <a:lnTo>
                    <a:pt x="7391" y="65770"/>
                  </a:lnTo>
                  <a:lnTo>
                    <a:pt x="7473" y="65855"/>
                  </a:lnTo>
                  <a:lnTo>
                    <a:pt x="7633" y="66058"/>
                  </a:lnTo>
                  <a:lnTo>
                    <a:pt x="7788" y="66272"/>
                  </a:lnTo>
                  <a:lnTo>
                    <a:pt x="7938" y="66507"/>
                  </a:lnTo>
                  <a:lnTo>
                    <a:pt x="8089" y="66700"/>
                  </a:lnTo>
                  <a:lnTo>
                    <a:pt x="8162" y="66807"/>
                  </a:lnTo>
                  <a:lnTo>
                    <a:pt x="8235" y="66924"/>
                  </a:lnTo>
                  <a:lnTo>
                    <a:pt x="8303" y="67053"/>
                  </a:lnTo>
                  <a:lnTo>
                    <a:pt x="8372" y="67181"/>
                  </a:lnTo>
                  <a:lnTo>
                    <a:pt x="8436" y="67341"/>
                  </a:lnTo>
                  <a:lnTo>
                    <a:pt x="8500" y="67502"/>
                  </a:lnTo>
                  <a:lnTo>
                    <a:pt x="8504" y="67502"/>
                  </a:lnTo>
                  <a:lnTo>
                    <a:pt x="8509" y="67512"/>
                  </a:lnTo>
                  <a:lnTo>
                    <a:pt x="8509" y="67523"/>
                  </a:lnTo>
                  <a:lnTo>
                    <a:pt x="8563" y="67566"/>
                  </a:lnTo>
                  <a:lnTo>
                    <a:pt x="8618" y="67609"/>
                  </a:lnTo>
                  <a:lnTo>
                    <a:pt x="8668" y="67651"/>
                  </a:lnTo>
                  <a:lnTo>
                    <a:pt x="8718" y="67716"/>
                  </a:lnTo>
                  <a:lnTo>
                    <a:pt x="8750" y="67769"/>
                  </a:lnTo>
                  <a:lnTo>
                    <a:pt x="8787" y="67822"/>
                  </a:lnTo>
                  <a:lnTo>
                    <a:pt x="8819" y="67897"/>
                  </a:lnTo>
                  <a:lnTo>
                    <a:pt x="8851" y="67972"/>
                  </a:lnTo>
                  <a:lnTo>
                    <a:pt x="8883" y="68058"/>
                  </a:lnTo>
                  <a:lnTo>
                    <a:pt x="8910" y="68154"/>
                  </a:lnTo>
                  <a:lnTo>
                    <a:pt x="8937" y="68250"/>
                  </a:lnTo>
                  <a:lnTo>
                    <a:pt x="8960" y="68357"/>
                  </a:lnTo>
                  <a:lnTo>
                    <a:pt x="8983" y="68464"/>
                  </a:lnTo>
                  <a:lnTo>
                    <a:pt x="9001" y="68581"/>
                  </a:lnTo>
                  <a:lnTo>
                    <a:pt x="9020" y="68688"/>
                  </a:lnTo>
                  <a:lnTo>
                    <a:pt x="9033" y="68806"/>
                  </a:lnTo>
                  <a:lnTo>
                    <a:pt x="9042" y="68924"/>
                  </a:lnTo>
                  <a:lnTo>
                    <a:pt x="9052" y="69031"/>
                  </a:lnTo>
                  <a:lnTo>
                    <a:pt x="9052" y="69148"/>
                  </a:lnTo>
                  <a:lnTo>
                    <a:pt x="9052" y="69255"/>
                  </a:lnTo>
                  <a:lnTo>
                    <a:pt x="9143" y="69544"/>
                  </a:lnTo>
                  <a:lnTo>
                    <a:pt x="9184" y="69693"/>
                  </a:lnTo>
                  <a:lnTo>
                    <a:pt x="9225" y="69854"/>
                  </a:lnTo>
                  <a:lnTo>
                    <a:pt x="9302" y="70239"/>
                  </a:lnTo>
                  <a:lnTo>
                    <a:pt x="9375" y="70613"/>
                  </a:lnTo>
                  <a:lnTo>
                    <a:pt x="9407" y="70794"/>
                  </a:lnTo>
                  <a:lnTo>
                    <a:pt x="9435" y="70976"/>
                  </a:lnTo>
                  <a:lnTo>
                    <a:pt x="9458" y="71169"/>
                  </a:lnTo>
                  <a:lnTo>
                    <a:pt x="9476" y="71350"/>
                  </a:lnTo>
                  <a:lnTo>
                    <a:pt x="9489" y="71543"/>
                  </a:lnTo>
                  <a:lnTo>
                    <a:pt x="9499" y="71735"/>
                  </a:lnTo>
                  <a:lnTo>
                    <a:pt x="9503" y="71928"/>
                  </a:lnTo>
                  <a:lnTo>
                    <a:pt x="9499" y="72120"/>
                  </a:lnTo>
                  <a:lnTo>
                    <a:pt x="9489" y="72323"/>
                  </a:lnTo>
                  <a:lnTo>
                    <a:pt x="9476" y="72526"/>
                  </a:lnTo>
                  <a:lnTo>
                    <a:pt x="9453" y="72730"/>
                  </a:lnTo>
                  <a:lnTo>
                    <a:pt x="9421" y="72943"/>
                  </a:lnTo>
                  <a:lnTo>
                    <a:pt x="9389" y="73136"/>
                  </a:lnTo>
                  <a:lnTo>
                    <a:pt x="9353" y="73328"/>
                  </a:lnTo>
                  <a:lnTo>
                    <a:pt x="9312" y="73521"/>
                  </a:lnTo>
                  <a:lnTo>
                    <a:pt x="9270" y="73702"/>
                  </a:lnTo>
                  <a:lnTo>
                    <a:pt x="9229" y="73884"/>
                  </a:lnTo>
                  <a:lnTo>
                    <a:pt x="9184" y="74066"/>
                  </a:lnTo>
                  <a:lnTo>
                    <a:pt x="9134" y="74237"/>
                  </a:lnTo>
                  <a:lnTo>
                    <a:pt x="9083" y="74408"/>
                  </a:lnTo>
                  <a:lnTo>
                    <a:pt x="9029" y="74568"/>
                  </a:lnTo>
                  <a:lnTo>
                    <a:pt x="8974" y="74729"/>
                  </a:lnTo>
                  <a:lnTo>
                    <a:pt x="8919" y="74878"/>
                  </a:lnTo>
                  <a:lnTo>
                    <a:pt x="8860" y="75028"/>
                  </a:lnTo>
                  <a:lnTo>
                    <a:pt x="8801" y="75167"/>
                  </a:lnTo>
                  <a:lnTo>
                    <a:pt x="8737" y="75306"/>
                  </a:lnTo>
                  <a:lnTo>
                    <a:pt x="8673" y="75434"/>
                  </a:lnTo>
                  <a:lnTo>
                    <a:pt x="8609" y="75563"/>
                  </a:lnTo>
                  <a:lnTo>
                    <a:pt x="8541" y="75680"/>
                  </a:lnTo>
                  <a:lnTo>
                    <a:pt x="8472" y="75798"/>
                  </a:lnTo>
                  <a:lnTo>
                    <a:pt x="8408" y="75894"/>
                  </a:lnTo>
                  <a:lnTo>
                    <a:pt x="8335" y="76001"/>
                  </a:lnTo>
                  <a:lnTo>
                    <a:pt x="8267" y="76086"/>
                  </a:lnTo>
                  <a:lnTo>
                    <a:pt x="8198" y="76172"/>
                  </a:lnTo>
                  <a:lnTo>
                    <a:pt x="8130" y="76247"/>
                  </a:lnTo>
                  <a:lnTo>
                    <a:pt x="8057" y="76311"/>
                  </a:lnTo>
                  <a:lnTo>
                    <a:pt x="7984" y="76375"/>
                  </a:lnTo>
                  <a:lnTo>
                    <a:pt x="7916" y="76429"/>
                  </a:lnTo>
                  <a:lnTo>
                    <a:pt x="7843" y="76482"/>
                  </a:lnTo>
                  <a:lnTo>
                    <a:pt x="7774" y="76514"/>
                  </a:lnTo>
                  <a:lnTo>
                    <a:pt x="7701" y="76546"/>
                  </a:lnTo>
                  <a:lnTo>
                    <a:pt x="7628" y="76578"/>
                  </a:lnTo>
                  <a:lnTo>
                    <a:pt x="7555" y="76600"/>
                  </a:lnTo>
                  <a:lnTo>
                    <a:pt x="7487" y="76610"/>
                  </a:lnTo>
                  <a:lnTo>
                    <a:pt x="7414" y="76621"/>
                  </a:lnTo>
                  <a:lnTo>
                    <a:pt x="7345" y="76621"/>
                  </a:lnTo>
                  <a:lnTo>
                    <a:pt x="7204" y="76600"/>
                  </a:lnTo>
                  <a:lnTo>
                    <a:pt x="7063" y="76557"/>
                  </a:lnTo>
                  <a:lnTo>
                    <a:pt x="6926" y="76493"/>
                  </a:lnTo>
                  <a:lnTo>
                    <a:pt x="6789" y="76396"/>
                  </a:lnTo>
                  <a:lnTo>
                    <a:pt x="6657" y="76290"/>
                  </a:lnTo>
                  <a:lnTo>
                    <a:pt x="6524" y="76151"/>
                  </a:lnTo>
                  <a:lnTo>
                    <a:pt x="6401" y="75990"/>
                  </a:lnTo>
                  <a:lnTo>
                    <a:pt x="6278" y="75808"/>
                  </a:lnTo>
                  <a:lnTo>
                    <a:pt x="6164" y="75605"/>
                  </a:lnTo>
                  <a:lnTo>
                    <a:pt x="6050" y="75381"/>
                  </a:lnTo>
                  <a:lnTo>
                    <a:pt x="5945" y="75146"/>
                  </a:lnTo>
                  <a:lnTo>
                    <a:pt x="5845" y="74878"/>
                  </a:lnTo>
                  <a:lnTo>
                    <a:pt x="5753" y="74600"/>
                  </a:lnTo>
                  <a:lnTo>
                    <a:pt x="5667" y="74301"/>
                  </a:lnTo>
                  <a:lnTo>
                    <a:pt x="5584" y="73991"/>
                  </a:lnTo>
                  <a:lnTo>
                    <a:pt x="5516" y="73660"/>
                  </a:lnTo>
                  <a:lnTo>
                    <a:pt x="5452" y="73307"/>
                  </a:lnTo>
                  <a:lnTo>
                    <a:pt x="5397" y="72943"/>
                  </a:lnTo>
                  <a:lnTo>
                    <a:pt x="5352" y="72558"/>
                  </a:lnTo>
                  <a:lnTo>
                    <a:pt x="5334" y="72366"/>
                  </a:lnTo>
                  <a:lnTo>
                    <a:pt x="5320" y="72163"/>
                  </a:lnTo>
                  <a:lnTo>
                    <a:pt x="5306" y="71960"/>
                  </a:lnTo>
                  <a:lnTo>
                    <a:pt x="5293" y="71757"/>
                  </a:lnTo>
                  <a:lnTo>
                    <a:pt x="5283" y="71554"/>
                  </a:lnTo>
                  <a:lnTo>
                    <a:pt x="5279" y="71340"/>
                  </a:lnTo>
                  <a:lnTo>
                    <a:pt x="5274" y="71115"/>
                  </a:lnTo>
                  <a:lnTo>
                    <a:pt x="5274" y="70901"/>
                  </a:lnTo>
                  <a:lnTo>
                    <a:pt x="5279" y="70666"/>
                  </a:lnTo>
                  <a:lnTo>
                    <a:pt x="5288" y="70431"/>
                  </a:lnTo>
                  <a:lnTo>
                    <a:pt x="5297" y="70206"/>
                  </a:lnTo>
                  <a:lnTo>
                    <a:pt x="5311" y="69982"/>
                  </a:lnTo>
                  <a:lnTo>
                    <a:pt x="5329" y="69768"/>
                  </a:lnTo>
                  <a:lnTo>
                    <a:pt x="5352" y="69554"/>
                  </a:lnTo>
                  <a:lnTo>
                    <a:pt x="5379" y="69351"/>
                  </a:lnTo>
                  <a:lnTo>
                    <a:pt x="5407" y="69159"/>
                  </a:lnTo>
                  <a:lnTo>
                    <a:pt x="5439" y="68956"/>
                  </a:lnTo>
                  <a:lnTo>
                    <a:pt x="5470" y="68774"/>
                  </a:lnTo>
                  <a:lnTo>
                    <a:pt x="5507" y="68592"/>
                  </a:lnTo>
                  <a:lnTo>
                    <a:pt x="5548" y="68410"/>
                  </a:lnTo>
                  <a:lnTo>
                    <a:pt x="5589" y="68239"/>
                  </a:lnTo>
                  <a:lnTo>
                    <a:pt x="5635" y="68079"/>
                  </a:lnTo>
                  <a:lnTo>
                    <a:pt x="5685" y="67919"/>
                  </a:lnTo>
                  <a:lnTo>
                    <a:pt x="5735" y="67758"/>
                  </a:lnTo>
                  <a:lnTo>
                    <a:pt x="5785" y="67619"/>
                  </a:lnTo>
                  <a:lnTo>
                    <a:pt x="5840" y="67480"/>
                  </a:lnTo>
                  <a:lnTo>
                    <a:pt x="5899" y="67341"/>
                  </a:lnTo>
                  <a:lnTo>
                    <a:pt x="5954" y="67213"/>
                  </a:lnTo>
                  <a:lnTo>
                    <a:pt x="6018" y="67095"/>
                  </a:lnTo>
                  <a:lnTo>
                    <a:pt x="6077" y="66978"/>
                  </a:lnTo>
                  <a:lnTo>
                    <a:pt x="6141" y="66871"/>
                  </a:lnTo>
                  <a:lnTo>
                    <a:pt x="6209" y="66764"/>
                  </a:lnTo>
                  <a:lnTo>
                    <a:pt x="6273" y="66668"/>
                  </a:lnTo>
                  <a:lnTo>
                    <a:pt x="6342" y="66582"/>
                  </a:lnTo>
                  <a:lnTo>
                    <a:pt x="6415" y="66497"/>
                  </a:lnTo>
                  <a:lnTo>
                    <a:pt x="6483" y="66422"/>
                  </a:lnTo>
                  <a:lnTo>
                    <a:pt x="6556" y="66358"/>
                  </a:lnTo>
                  <a:lnTo>
                    <a:pt x="6629" y="66294"/>
                  </a:lnTo>
                  <a:lnTo>
                    <a:pt x="6702" y="66240"/>
                  </a:lnTo>
                  <a:lnTo>
                    <a:pt x="6775" y="66187"/>
                  </a:lnTo>
                  <a:lnTo>
                    <a:pt x="6821" y="66026"/>
                  </a:lnTo>
                  <a:lnTo>
                    <a:pt x="6844" y="65952"/>
                  </a:lnTo>
                  <a:lnTo>
                    <a:pt x="6871" y="65887"/>
                  </a:lnTo>
                  <a:lnTo>
                    <a:pt x="6898" y="65823"/>
                  </a:lnTo>
                  <a:lnTo>
                    <a:pt x="6930" y="65759"/>
                  </a:lnTo>
                  <a:lnTo>
                    <a:pt x="6962" y="65716"/>
                  </a:lnTo>
                  <a:lnTo>
                    <a:pt x="6994" y="65674"/>
                  </a:lnTo>
                  <a:lnTo>
                    <a:pt x="7031" y="65642"/>
                  </a:lnTo>
                  <a:lnTo>
                    <a:pt x="7063" y="65609"/>
                  </a:lnTo>
                  <a:lnTo>
                    <a:pt x="7104" y="65599"/>
                  </a:lnTo>
                  <a:close/>
                  <a:moveTo>
                    <a:pt x="54784" y="67790"/>
                  </a:moveTo>
                  <a:lnTo>
                    <a:pt x="54930" y="67822"/>
                  </a:lnTo>
                  <a:lnTo>
                    <a:pt x="55072" y="67876"/>
                  </a:lnTo>
                  <a:lnTo>
                    <a:pt x="55213" y="67961"/>
                  </a:lnTo>
                  <a:lnTo>
                    <a:pt x="55354" y="68068"/>
                  </a:lnTo>
                  <a:lnTo>
                    <a:pt x="55491" y="68186"/>
                  </a:lnTo>
                  <a:lnTo>
                    <a:pt x="55624" y="68336"/>
                  </a:lnTo>
                  <a:lnTo>
                    <a:pt x="55756" y="68507"/>
                  </a:lnTo>
                  <a:lnTo>
                    <a:pt x="55879" y="68699"/>
                  </a:lnTo>
                  <a:lnTo>
                    <a:pt x="56002" y="68913"/>
                  </a:lnTo>
                  <a:lnTo>
                    <a:pt x="56116" y="69148"/>
                  </a:lnTo>
                  <a:lnTo>
                    <a:pt x="56226" y="69394"/>
                  </a:lnTo>
                  <a:lnTo>
                    <a:pt x="56276" y="69501"/>
                  </a:lnTo>
                  <a:lnTo>
                    <a:pt x="56326" y="69619"/>
                  </a:lnTo>
                  <a:lnTo>
                    <a:pt x="56354" y="69672"/>
                  </a:lnTo>
                  <a:lnTo>
                    <a:pt x="56381" y="69736"/>
                  </a:lnTo>
                  <a:lnTo>
                    <a:pt x="56395" y="69790"/>
                  </a:lnTo>
                  <a:lnTo>
                    <a:pt x="56408" y="69832"/>
                  </a:lnTo>
                  <a:lnTo>
                    <a:pt x="56486" y="70057"/>
                  </a:lnTo>
                  <a:lnTo>
                    <a:pt x="56559" y="70281"/>
                  </a:lnTo>
                  <a:lnTo>
                    <a:pt x="56627" y="70527"/>
                  </a:lnTo>
                  <a:lnTo>
                    <a:pt x="56691" y="70773"/>
                  </a:lnTo>
                  <a:lnTo>
                    <a:pt x="56750" y="71040"/>
                  </a:lnTo>
                  <a:lnTo>
                    <a:pt x="56805" y="71297"/>
                  </a:lnTo>
                  <a:lnTo>
                    <a:pt x="56855" y="71575"/>
                  </a:lnTo>
                  <a:lnTo>
                    <a:pt x="56896" y="71853"/>
                  </a:lnTo>
                  <a:lnTo>
                    <a:pt x="56937" y="72142"/>
                  </a:lnTo>
                  <a:lnTo>
                    <a:pt x="56974" y="72430"/>
                  </a:lnTo>
                  <a:lnTo>
                    <a:pt x="57001" y="72719"/>
                  </a:lnTo>
                  <a:lnTo>
                    <a:pt x="57024" y="73018"/>
                  </a:lnTo>
                  <a:lnTo>
                    <a:pt x="57042" y="73307"/>
                  </a:lnTo>
                  <a:lnTo>
                    <a:pt x="57056" y="73606"/>
                  </a:lnTo>
                  <a:lnTo>
                    <a:pt x="57065" y="73916"/>
                  </a:lnTo>
                  <a:lnTo>
                    <a:pt x="57065" y="74216"/>
                  </a:lnTo>
                  <a:lnTo>
                    <a:pt x="57065" y="74515"/>
                  </a:lnTo>
                  <a:lnTo>
                    <a:pt x="57052" y="74814"/>
                  </a:lnTo>
                  <a:lnTo>
                    <a:pt x="57038" y="75114"/>
                  </a:lnTo>
                  <a:lnTo>
                    <a:pt x="57015" y="75413"/>
                  </a:lnTo>
                  <a:lnTo>
                    <a:pt x="56988" y="75702"/>
                  </a:lnTo>
                  <a:lnTo>
                    <a:pt x="56956" y="75990"/>
                  </a:lnTo>
                  <a:lnTo>
                    <a:pt x="56915" y="76279"/>
                  </a:lnTo>
                  <a:lnTo>
                    <a:pt x="56869" y="76557"/>
                  </a:lnTo>
                  <a:lnTo>
                    <a:pt x="56819" y="76835"/>
                  </a:lnTo>
                  <a:lnTo>
                    <a:pt x="56760" y="77102"/>
                  </a:lnTo>
                  <a:lnTo>
                    <a:pt x="56691" y="77359"/>
                  </a:lnTo>
                  <a:lnTo>
                    <a:pt x="56618" y="77605"/>
                  </a:lnTo>
                  <a:lnTo>
                    <a:pt x="56541" y="77850"/>
                  </a:lnTo>
                  <a:lnTo>
                    <a:pt x="56454" y="78086"/>
                  </a:lnTo>
                  <a:lnTo>
                    <a:pt x="56363" y="78310"/>
                  </a:lnTo>
                  <a:lnTo>
                    <a:pt x="56262" y="78524"/>
                  </a:lnTo>
                  <a:lnTo>
                    <a:pt x="56189" y="78663"/>
                  </a:lnTo>
                  <a:lnTo>
                    <a:pt x="56116" y="78802"/>
                  </a:lnTo>
                  <a:lnTo>
                    <a:pt x="56043" y="78919"/>
                  </a:lnTo>
                  <a:lnTo>
                    <a:pt x="55966" y="79037"/>
                  </a:lnTo>
                  <a:lnTo>
                    <a:pt x="55893" y="79144"/>
                  </a:lnTo>
                  <a:lnTo>
                    <a:pt x="55815" y="79240"/>
                  </a:lnTo>
                  <a:lnTo>
                    <a:pt x="55738" y="79336"/>
                  </a:lnTo>
                  <a:lnTo>
                    <a:pt x="55660" y="79422"/>
                  </a:lnTo>
                  <a:lnTo>
                    <a:pt x="55583" y="79486"/>
                  </a:lnTo>
                  <a:lnTo>
                    <a:pt x="55505" y="79561"/>
                  </a:lnTo>
                  <a:lnTo>
                    <a:pt x="55423" y="79614"/>
                  </a:lnTo>
                  <a:lnTo>
                    <a:pt x="55345" y="79668"/>
                  </a:lnTo>
                  <a:lnTo>
                    <a:pt x="55263" y="79711"/>
                  </a:lnTo>
                  <a:lnTo>
                    <a:pt x="55186" y="79743"/>
                  </a:lnTo>
                  <a:lnTo>
                    <a:pt x="55104" y="79764"/>
                  </a:lnTo>
                  <a:lnTo>
                    <a:pt x="55026" y="79785"/>
                  </a:lnTo>
                  <a:lnTo>
                    <a:pt x="54948" y="79796"/>
                  </a:lnTo>
                  <a:lnTo>
                    <a:pt x="54789" y="79796"/>
                  </a:lnTo>
                  <a:lnTo>
                    <a:pt x="54711" y="79785"/>
                  </a:lnTo>
                  <a:lnTo>
                    <a:pt x="54629" y="79764"/>
                  </a:lnTo>
                  <a:lnTo>
                    <a:pt x="54552" y="79743"/>
                  </a:lnTo>
                  <a:lnTo>
                    <a:pt x="54474" y="79711"/>
                  </a:lnTo>
                  <a:lnTo>
                    <a:pt x="54396" y="79668"/>
                  </a:lnTo>
                  <a:lnTo>
                    <a:pt x="54324" y="79614"/>
                  </a:lnTo>
                  <a:lnTo>
                    <a:pt x="54246" y="79561"/>
                  </a:lnTo>
                  <a:lnTo>
                    <a:pt x="54173" y="79507"/>
                  </a:lnTo>
                  <a:lnTo>
                    <a:pt x="54100" y="79443"/>
                  </a:lnTo>
                  <a:lnTo>
                    <a:pt x="54027" y="79368"/>
                  </a:lnTo>
                  <a:lnTo>
                    <a:pt x="53954" y="79283"/>
                  </a:lnTo>
                  <a:lnTo>
                    <a:pt x="53881" y="79197"/>
                  </a:lnTo>
                  <a:lnTo>
                    <a:pt x="53813" y="79112"/>
                  </a:lnTo>
                  <a:lnTo>
                    <a:pt x="53744" y="79005"/>
                  </a:lnTo>
                  <a:lnTo>
                    <a:pt x="53676" y="78909"/>
                  </a:lnTo>
                  <a:lnTo>
                    <a:pt x="53612" y="78791"/>
                  </a:lnTo>
                  <a:lnTo>
                    <a:pt x="53548" y="78674"/>
                  </a:lnTo>
                  <a:lnTo>
                    <a:pt x="53484" y="78556"/>
                  </a:lnTo>
                  <a:lnTo>
                    <a:pt x="53425" y="78428"/>
                  </a:lnTo>
                  <a:lnTo>
                    <a:pt x="53366" y="78299"/>
                  </a:lnTo>
                  <a:lnTo>
                    <a:pt x="53306" y="78160"/>
                  </a:lnTo>
                  <a:lnTo>
                    <a:pt x="53251" y="78011"/>
                  </a:lnTo>
                  <a:lnTo>
                    <a:pt x="53197" y="77861"/>
                  </a:lnTo>
                  <a:lnTo>
                    <a:pt x="53142" y="77711"/>
                  </a:lnTo>
                  <a:lnTo>
                    <a:pt x="53092" y="77540"/>
                  </a:lnTo>
                  <a:lnTo>
                    <a:pt x="53046" y="77380"/>
                  </a:lnTo>
                  <a:lnTo>
                    <a:pt x="53001" y="77209"/>
                  </a:lnTo>
                  <a:lnTo>
                    <a:pt x="52955" y="77038"/>
                  </a:lnTo>
                  <a:lnTo>
                    <a:pt x="52914" y="76856"/>
                  </a:lnTo>
                  <a:lnTo>
                    <a:pt x="52877" y="76664"/>
                  </a:lnTo>
                  <a:lnTo>
                    <a:pt x="52841" y="76482"/>
                  </a:lnTo>
                  <a:lnTo>
                    <a:pt x="52804" y="76279"/>
                  </a:lnTo>
                  <a:lnTo>
                    <a:pt x="52772" y="76086"/>
                  </a:lnTo>
                  <a:lnTo>
                    <a:pt x="52745" y="75883"/>
                  </a:lnTo>
                  <a:lnTo>
                    <a:pt x="52718" y="75669"/>
                  </a:lnTo>
                  <a:lnTo>
                    <a:pt x="52695" y="75466"/>
                  </a:lnTo>
                  <a:lnTo>
                    <a:pt x="52677" y="75242"/>
                  </a:lnTo>
                  <a:lnTo>
                    <a:pt x="52658" y="75028"/>
                  </a:lnTo>
                  <a:lnTo>
                    <a:pt x="52645" y="74804"/>
                  </a:lnTo>
                  <a:lnTo>
                    <a:pt x="52631" y="74568"/>
                  </a:lnTo>
                  <a:lnTo>
                    <a:pt x="52622" y="74344"/>
                  </a:lnTo>
                  <a:lnTo>
                    <a:pt x="52617" y="74109"/>
                  </a:lnTo>
                  <a:lnTo>
                    <a:pt x="52617" y="73863"/>
                  </a:lnTo>
                  <a:lnTo>
                    <a:pt x="52617" y="73628"/>
                  </a:lnTo>
                  <a:lnTo>
                    <a:pt x="52622" y="73382"/>
                  </a:lnTo>
                  <a:lnTo>
                    <a:pt x="52631" y="73157"/>
                  </a:lnTo>
                  <a:lnTo>
                    <a:pt x="52640" y="72943"/>
                  </a:lnTo>
                  <a:lnTo>
                    <a:pt x="52668" y="72505"/>
                  </a:lnTo>
                  <a:lnTo>
                    <a:pt x="52709" y="72077"/>
                  </a:lnTo>
                  <a:lnTo>
                    <a:pt x="52754" y="71660"/>
                  </a:lnTo>
                  <a:lnTo>
                    <a:pt x="52786" y="71457"/>
                  </a:lnTo>
                  <a:lnTo>
                    <a:pt x="52814" y="71254"/>
                  </a:lnTo>
                  <a:lnTo>
                    <a:pt x="52850" y="71051"/>
                  </a:lnTo>
                  <a:lnTo>
                    <a:pt x="52887" y="70859"/>
                  </a:lnTo>
                  <a:lnTo>
                    <a:pt x="52923" y="70666"/>
                  </a:lnTo>
                  <a:lnTo>
                    <a:pt x="52964" y="70474"/>
                  </a:lnTo>
                  <a:lnTo>
                    <a:pt x="53005" y="70281"/>
                  </a:lnTo>
                  <a:lnTo>
                    <a:pt x="53051" y="70110"/>
                  </a:lnTo>
                  <a:lnTo>
                    <a:pt x="53101" y="69929"/>
                  </a:lnTo>
                  <a:lnTo>
                    <a:pt x="53151" y="69757"/>
                  </a:lnTo>
                  <a:lnTo>
                    <a:pt x="53201" y="69597"/>
                  </a:lnTo>
                  <a:lnTo>
                    <a:pt x="53256" y="69437"/>
                  </a:lnTo>
                  <a:lnTo>
                    <a:pt x="53315" y="69276"/>
                  </a:lnTo>
                  <a:lnTo>
                    <a:pt x="53375" y="69127"/>
                  </a:lnTo>
                  <a:lnTo>
                    <a:pt x="53434" y="68988"/>
                  </a:lnTo>
                  <a:lnTo>
                    <a:pt x="53498" y="68849"/>
                  </a:lnTo>
                  <a:lnTo>
                    <a:pt x="53562" y="68720"/>
                  </a:lnTo>
                  <a:lnTo>
                    <a:pt x="53630" y="68603"/>
                  </a:lnTo>
                  <a:lnTo>
                    <a:pt x="53699" y="68485"/>
                  </a:lnTo>
                  <a:lnTo>
                    <a:pt x="53772" y="68378"/>
                  </a:lnTo>
                  <a:lnTo>
                    <a:pt x="53845" y="68282"/>
                  </a:lnTo>
                  <a:lnTo>
                    <a:pt x="53922" y="68186"/>
                  </a:lnTo>
                  <a:lnTo>
                    <a:pt x="54000" y="68111"/>
                  </a:lnTo>
                  <a:lnTo>
                    <a:pt x="54077" y="68036"/>
                  </a:lnTo>
                  <a:lnTo>
                    <a:pt x="54146" y="67983"/>
                  </a:lnTo>
                  <a:lnTo>
                    <a:pt x="54214" y="67929"/>
                  </a:lnTo>
                  <a:lnTo>
                    <a:pt x="54287" y="67887"/>
                  </a:lnTo>
                  <a:lnTo>
                    <a:pt x="54355" y="67855"/>
                  </a:lnTo>
                  <a:lnTo>
                    <a:pt x="54428" y="67833"/>
                  </a:lnTo>
                  <a:lnTo>
                    <a:pt x="54497" y="67812"/>
                  </a:lnTo>
                  <a:lnTo>
                    <a:pt x="54570" y="67790"/>
                  </a:lnTo>
                  <a:close/>
                  <a:moveTo>
                    <a:pt x="27345" y="80095"/>
                  </a:moveTo>
                  <a:lnTo>
                    <a:pt x="27395" y="80106"/>
                  </a:lnTo>
                  <a:lnTo>
                    <a:pt x="27445" y="80117"/>
                  </a:lnTo>
                  <a:lnTo>
                    <a:pt x="27500" y="80138"/>
                  </a:lnTo>
                  <a:lnTo>
                    <a:pt x="27550" y="80170"/>
                  </a:lnTo>
                  <a:lnTo>
                    <a:pt x="27596" y="80213"/>
                  </a:lnTo>
                  <a:lnTo>
                    <a:pt x="27646" y="80267"/>
                  </a:lnTo>
                  <a:lnTo>
                    <a:pt x="27691" y="80331"/>
                  </a:lnTo>
                  <a:lnTo>
                    <a:pt x="27732" y="80395"/>
                  </a:lnTo>
                  <a:lnTo>
                    <a:pt x="27773" y="80480"/>
                  </a:lnTo>
                  <a:lnTo>
                    <a:pt x="27810" y="80566"/>
                  </a:lnTo>
                  <a:lnTo>
                    <a:pt x="27842" y="80662"/>
                  </a:lnTo>
                  <a:lnTo>
                    <a:pt x="27874" y="80769"/>
                  </a:lnTo>
                  <a:lnTo>
                    <a:pt x="27897" y="80887"/>
                  </a:lnTo>
                  <a:lnTo>
                    <a:pt x="27919" y="81015"/>
                  </a:lnTo>
                  <a:lnTo>
                    <a:pt x="27938" y="81143"/>
                  </a:lnTo>
                  <a:lnTo>
                    <a:pt x="27947" y="81293"/>
                  </a:lnTo>
                  <a:lnTo>
                    <a:pt x="27988" y="81913"/>
                  </a:lnTo>
                  <a:lnTo>
                    <a:pt x="28038" y="82544"/>
                  </a:lnTo>
                  <a:lnTo>
                    <a:pt x="28070" y="82854"/>
                  </a:lnTo>
                  <a:lnTo>
                    <a:pt x="28097" y="83153"/>
                  </a:lnTo>
                  <a:lnTo>
                    <a:pt x="28134" y="83452"/>
                  </a:lnTo>
                  <a:lnTo>
                    <a:pt x="28170" y="83752"/>
                  </a:lnTo>
                  <a:lnTo>
                    <a:pt x="28211" y="84051"/>
                  </a:lnTo>
                  <a:lnTo>
                    <a:pt x="28252" y="84340"/>
                  </a:lnTo>
                  <a:lnTo>
                    <a:pt x="28298" y="84628"/>
                  </a:lnTo>
                  <a:lnTo>
                    <a:pt x="28348" y="84906"/>
                  </a:lnTo>
                  <a:lnTo>
                    <a:pt x="28398" y="85174"/>
                  </a:lnTo>
                  <a:lnTo>
                    <a:pt x="28453" y="85441"/>
                  </a:lnTo>
                  <a:lnTo>
                    <a:pt x="28512" y="85697"/>
                  </a:lnTo>
                  <a:lnTo>
                    <a:pt x="28572" y="85954"/>
                  </a:lnTo>
                  <a:lnTo>
                    <a:pt x="28640" y="86189"/>
                  </a:lnTo>
                  <a:lnTo>
                    <a:pt x="28709" y="86424"/>
                  </a:lnTo>
                  <a:lnTo>
                    <a:pt x="28782" y="86649"/>
                  </a:lnTo>
                  <a:lnTo>
                    <a:pt x="28859" y="86863"/>
                  </a:lnTo>
                  <a:lnTo>
                    <a:pt x="28937" y="87066"/>
                  </a:lnTo>
                  <a:lnTo>
                    <a:pt x="29023" y="87248"/>
                  </a:lnTo>
                  <a:lnTo>
                    <a:pt x="29115" y="87429"/>
                  </a:lnTo>
                  <a:lnTo>
                    <a:pt x="29206" y="87600"/>
                  </a:lnTo>
                  <a:lnTo>
                    <a:pt x="29302" y="87750"/>
                  </a:lnTo>
                  <a:lnTo>
                    <a:pt x="29407" y="87889"/>
                  </a:lnTo>
                  <a:lnTo>
                    <a:pt x="29511" y="88017"/>
                  </a:lnTo>
                  <a:lnTo>
                    <a:pt x="29621" y="88135"/>
                  </a:lnTo>
                  <a:lnTo>
                    <a:pt x="29740" y="88231"/>
                  </a:lnTo>
                  <a:lnTo>
                    <a:pt x="29858" y="88306"/>
                  </a:lnTo>
                  <a:lnTo>
                    <a:pt x="29986" y="88381"/>
                  </a:lnTo>
                  <a:lnTo>
                    <a:pt x="30114" y="88424"/>
                  </a:lnTo>
                  <a:lnTo>
                    <a:pt x="30255" y="88456"/>
                  </a:lnTo>
                  <a:lnTo>
                    <a:pt x="30392" y="88466"/>
                  </a:lnTo>
                  <a:lnTo>
                    <a:pt x="30529" y="88456"/>
                  </a:lnTo>
                  <a:lnTo>
                    <a:pt x="30661" y="88424"/>
                  </a:lnTo>
                  <a:lnTo>
                    <a:pt x="30789" y="88370"/>
                  </a:lnTo>
                  <a:lnTo>
                    <a:pt x="30917" y="88295"/>
                  </a:lnTo>
                  <a:lnTo>
                    <a:pt x="31040" y="88199"/>
                  </a:lnTo>
                  <a:lnTo>
                    <a:pt x="31163" y="88081"/>
                  </a:lnTo>
                  <a:lnTo>
                    <a:pt x="31277" y="87953"/>
                  </a:lnTo>
                  <a:lnTo>
                    <a:pt x="31391" y="87804"/>
                  </a:lnTo>
                  <a:lnTo>
                    <a:pt x="31500" y="87632"/>
                  </a:lnTo>
                  <a:lnTo>
                    <a:pt x="31610" y="87451"/>
                  </a:lnTo>
                  <a:lnTo>
                    <a:pt x="31710" y="87258"/>
                  </a:lnTo>
                  <a:lnTo>
                    <a:pt x="31811" y="87044"/>
                  </a:lnTo>
                  <a:lnTo>
                    <a:pt x="31906" y="86820"/>
                  </a:lnTo>
                  <a:lnTo>
                    <a:pt x="31998" y="86585"/>
                  </a:lnTo>
                  <a:lnTo>
                    <a:pt x="32084" y="86339"/>
                  </a:lnTo>
                  <a:lnTo>
                    <a:pt x="32167" y="86072"/>
                  </a:lnTo>
                  <a:lnTo>
                    <a:pt x="32249" y="85804"/>
                  </a:lnTo>
                  <a:lnTo>
                    <a:pt x="32322" y="85516"/>
                  </a:lnTo>
                  <a:lnTo>
                    <a:pt x="32395" y="85227"/>
                  </a:lnTo>
                  <a:lnTo>
                    <a:pt x="32458" y="84928"/>
                  </a:lnTo>
                  <a:lnTo>
                    <a:pt x="32522" y="84618"/>
                  </a:lnTo>
                  <a:lnTo>
                    <a:pt x="32582" y="84308"/>
                  </a:lnTo>
                  <a:lnTo>
                    <a:pt x="32632" y="83987"/>
                  </a:lnTo>
                  <a:lnTo>
                    <a:pt x="32682" y="83655"/>
                  </a:lnTo>
                  <a:lnTo>
                    <a:pt x="32723" y="83324"/>
                  </a:lnTo>
                  <a:lnTo>
                    <a:pt x="32764" y="82993"/>
                  </a:lnTo>
                  <a:lnTo>
                    <a:pt x="32796" y="82661"/>
                  </a:lnTo>
                  <a:lnTo>
                    <a:pt x="32828" y="82319"/>
                  </a:lnTo>
                  <a:lnTo>
                    <a:pt x="32851" y="81977"/>
                  </a:lnTo>
                  <a:lnTo>
                    <a:pt x="32869" y="81635"/>
                  </a:lnTo>
                  <a:lnTo>
                    <a:pt x="32878" y="81517"/>
                  </a:lnTo>
                  <a:lnTo>
                    <a:pt x="32887" y="81410"/>
                  </a:lnTo>
                  <a:lnTo>
                    <a:pt x="32901" y="81314"/>
                  </a:lnTo>
                  <a:lnTo>
                    <a:pt x="32919" y="81218"/>
                  </a:lnTo>
                  <a:lnTo>
                    <a:pt x="32937" y="81122"/>
                  </a:lnTo>
                  <a:lnTo>
                    <a:pt x="32960" y="81036"/>
                  </a:lnTo>
                  <a:lnTo>
                    <a:pt x="32988" y="80951"/>
                  </a:lnTo>
                  <a:lnTo>
                    <a:pt x="33015" y="80876"/>
                  </a:lnTo>
                  <a:lnTo>
                    <a:pt x="33047" y="80801"/>
                  </a:lnTo>
                  <a:lnTo>
                    <a:pt x="33079" y="80737"/>
                  </a:lnTo>
                  <a:lnTo>
                    <a:pt x="33111" y="80673"/>
                  </a:lnTo>
                  <a:lnTo>
                    <a:pt x="33147" y="80619"/>
                  </a:lnTo>
                  <a:lnTo>
                    <a:pt x="33179" y="80577"/>
                  </a:lnTo>
                  <a:lnTo>
                    <a:pt x="33216" y="80534"/>
                  </a:lnTo>
                  <a:lnTo>
                    <a:pt x="33252" y="80502"/>
                  </a:lnTo>
                  <a:lnTo>
                    <a:pt x="33293" y="80480"/>
                  </a:lnTo>
                  <a:lnTo>
                    <a:pt x="33330" y="80459"/>
                  </a:lnTo>
                  <a:lnTo>
                    <a:pt x="33366" y="80448"/>
                  </a:lnTo>
                  <a:lnTo>
                    <a:pt x="33403" y="80448"/>
                  </a:lnTo>
                  <a:lnTo>
                    <a:pt x="33439" y="80459"/>
                  </a:lnTo>
                  <a:lnTo>
                    <a:pt x="33471" y="80480"/>
                  </a:lnTo>
                  <a:lnTo>
                    <a:pt x="33508" y="80502"/>
                  </a:lnTo>
                  <a:lnTo>
                    <a:pt x="33540" y="80534"/>
                  </a:lnTo>
                  <a:lnTo>
                    <a:pt x="33572" y="80577"/>
                  </a:lnTo>
                  <a:lnTo>
                    <a:pt x="33599" y="80641"/>
                  </a:lnTo>
                  <a:lnTo>
                    <a:pt x="33626" y="80705"/>
                  </a:lnTo>
                  <a:lnTo>
                    <a:pt x="33649" y="80780"/>
                  </a:lnTo>
                  <a:lnTo>
                    <a:pt x="33672" y="80865"/>
                  </a:lnTo>
                  <a:lnTo>
                    <a:pt x="33690" y="80961"/>
                  </a:lnTo>
                  <a:lnTo>
                    <a:pt x="33708" y="81068"/>
                  </a:lnTo>
                  <a:lnTo>
                    <a:pt x="33718" y="81186"/>
                  </a:lnTo>
                  <a:lnTo>
                    <a:pt x="33727" y="81314"/>
                  </a:lnTo>
                  <a:lnTo>
                    <a:pt x="33740" y="81560"/>
                  </a:lnTo>
                  <a:lnTo>
                    <a:pt x="33749" y="81817"/>
                  </a:lnTo>
                  <a:lnTo>
                    <a:pt x="33759" y="82308"/>
                  </a:lnTo>
                  <a:lnTo>
                    <a:pt x="33759" y="82800"/>
                  </a:lnTo>
                  <a:lnTo>
                    <a:pt x="33749" y="83292"/>
                  </a:lnTo>
                  <a:lnTo>
                    <a:pt x="33727" y="83784"/>
                  </a:lnTo>
                  <a:lnTo>
                    <a:pt x="33699" y="84265"/>
                  </a:lnTo>
                  <a:lnTo>
                    <a:pt x="33658" y="84735"/>
                  </a:lnTo>
                  <a:lnTo>
                    <a:pt x="33608" y="85206"/>
                  </a:lnTo>
                  <a:lnTo>
                    <a:pt x="33549" y="85665"/>
                  </a:lnTo>
                  <a:lnTo>
                    <a:pt x="33480" y="86125"/>
                  </a:lnTo>
                  <a:lnTo>
                    <a:pt x="33407" y="86563"/>
                  </a:lnTo>
                  <a:lnTo>
                    <a:pt x="33321" y="86991"/>
                  </a:lnTo>
                  <a:lnTo>
                    <a:pt x="33229" y="87419"/>
                  </a:lnTo>
                  <a:lnTo>
                    <a:pt x="33129" y="87825"/>
                  </a:lnTo>
                  <a:lnTo>
                    <a:pt x="33024" y="88220"/>
                  </a:lnTo>
                  <a:lnTo>
                    <a:pt x="32910" y="88595"/>
                  </a:lnTo>
                  <a:lnTo>
                    <a:pt x="32787" y="88958"/>
                  </a:lnTo>
                  <a:lnTo>
                    <a:pt x="32659" y="89311"/>
                  </a:lnTo>
                  <a:lnTo>
                    <a:pt x="32527" y="89642"/>
                  </a:lnTo>
                  <a:lnTo>
                    <a:pt x="32385" y="89952"/>
                  </a:lnTo>
                  <a:lnTo>
                    <a:pt x="32244" y="90241"/>
                  </a:lnTo>
                  <a:lnTo>
                    <a:pt x="32094" y="90519"/>
                  </a:lnTo>
                  <a:lnTo>
                    <a:pt x="31934" y="90776"/>
                  </a:lnTo>
                  <a:lnTo>
                    <a:pt x="31774" y="91000"/>
                  </a:lnTo>
                  <a:lnTo>
                    <a:pt x="31610" y="91214"/>
                  </a:lnTo>
                  <a:lnTo>
                    <a:pt x="31528" y="91299"/>
                  </a:lnTo>
                  <a:lnTo>
                    <a:pt x="31441" y="91396"/>
                  </a:lnTo>
                  <a:lnTo>
                    <a:pt x="31354" y="91481"/>
                  </a:lnTo>
                  <a:lnTo>
                    <a:pt x="31268" y="91556"/>
                  </a:lnTo>
                  <a:lnTo>
                    <a:pt x="31181" y="91620"/>
                  </a:lnTo>
                  <a:lnTo>
                    <a:pt x="31090" y="91684"/>
                  </a:lnTo>
                  <a:lnTo>
                    <a:pt x="30999" y="91748"/>
                  </a:lnTo>
                  <a:lnTo>
                    <a:pt x="30907" y="91791"/>
                  </a:lnTo>
                  <a:lnTo>
                    <a:pt x="30816" y="91834"/>
                  </a:lnTo>
                  <a:lnTo>
                    <a:pt x="30725" y="91877"/>
                  </a:lnTo>
                  <a:lnTo>
                    <a:pt x="30634" y="91898"/>
                  </a:lnTo>
                  <a:lnTo>
                    <a:pt x="30538" y="91919"/>
                  </a:lnTo>
                  <a:lnTo>
                    <a:pt x="30442" y="91941"/>
                  </a:lnTo>
                  <a:lnTo>
                    <a:pt x="30351" y="91952"/>
                  </a:lnTo>
                  <a:lnTo>
                    <a:pt x="30255" y="91941"/>
                  </a:lnTo>
                  <a:lnTo>
                    <a:pt x="30159" y="91941"/>
                  </a:lnTo>
                  <a:lnTo>
                    <a:pt x="30063" y="91919"/>
                  </a:lnTo>
                  <a:lnTo>
                    <a:pt x="29968" y="91898"/>
                  </a:lnTo>
                  <a:lnTo>
                    <a:pt x="29876" y="91866"/>
                  </a:lnTo>
                  <a:lnTo>
                    <a:pt x="29781" y="91823"/>
                  </a:lnTo>
                  <a:lnTo>
                    <a:pt x="29689" y="91780"/>
                  </a:lnTo>
                  <a:lnTo>
                    <a:pt x="29598" y="91727"/>
                  </a:lnTo>
                  <a:lnTo>
                    <a:pt x="29507" y="91663"/>
                  </a:lnTo>
                  <a:lnTo>
                    <a:pt x="29416" y="91599"/>
                  </a:lnTo>
                  <a:lnTo>
                    <a:pt x="29324" y="91535"/>
                  </a:lnTo>
                  <a:lnTo>
                    <a:pt x="29233" y="91449"/>
                  </a:lnTo>
                  <a:lnTo>
                    <a:pt x="29147" y="91364"/>
                  </a:lnTo>
                  <a:lnTo>
                    <a:pt x="29055" y="91278"/>
                  </a:lnTo>
                  <a:lnTo>
                    <a:pt x="28887" y="91075"/>
                  </a:lnTo>
                  <a:lnTo>
                    <a:pt x="28713" y="90850"/>
                  </a:lnTo>
                  <a:lnTo>
                    <a:pt x="28549" y="90605"/>
                  </a:lnTo>
                  <a:lnTo>
                    <a:pt x="28389" y="90337"/>
                  </a:lnTo>
                  <a:lnTo>
                    <a:pt x="28234" y="90038"/>
                  </a:lnTo>
                  <a:lnTo>
                    <a:pt x="28088" y="89728"/>
                  </a:lnTo>
                  <a:lnTo>
                    <a:pt x="27942" y="89407"/>
                  </a:lnTo>
                  <a:lnTo>
                    <a:pt x="27805" y="89054"/>
                  </a:lnTo>
                  <a:lnTo>
                    <a:pt x="27673" y="88691"/>
                  </a:lnTo>
                  <a:lnTo>
                    <a:pt x="27550" y="88317"/>
                  </a:lnTo>
                  <a:lnTo>
                    <a:pt x="27431" y="87921"/>
                  </a:lnTo>
                  <a:lnTo>
                    <a:pt x="27322" y="87504"/>
                  </a:lnTo>
                  <a:lnTo>
                    <a:pt x="27221" y="87087"/>
                  </a:lnTo>
                  <a:lnTo>
                    <a:pt x="27126" y="86649"/>
                  </a:lnTo>
                  <a:lnTo>
                    <a:pt x="27044" y="86200"/>
                  </a:lnTo>
                  <a:lnTo>
                    <a:pt x="26966" y="85740"/>
                  </a:lnTo>
                  <a:lnTo>
                    <a:pt x="26898" y="85280"/>
                  </a:lnTo>
                  <a:lnTo>
                    <a:pt x="26843" y="84799"/>
                  </a:lnTo>
                  <a:lnTo>
                    <a:pt x="26797" y="84318"/>
                  </a:lnTo>
                  <a:lnTo>
                    <a:pt x="26774" y="84072"/>
                  </a:lnTo>
                  <a:lnTo>
                    <a:pt x="26761" y="83827"/>
                  </a:lnTo>
                  <a:lnTo>
                    <a:pt x="26747" y="83570"/>
                  </a:lnTo>
                  <a:lnTo>
                    <a:pt x="26733" y="83324"/>
                  </a:lnTo>
                  <a:lnTo>
                    <a:pt x="26724" y="83078"/>
                  </a:lnTo>
                  <a:lnTo>
                    <a:pt x="26720" y="82822"/>
                  </a:lnTo>
                  <a:lnTo>
                    <a:pt x="26715" y="82565"/>
                  </a:lnTo>
                  <a:lnTo>
                    <a:pt x="26715" y="82319"/>
                  </a:lnTo>
                  <a:lnTo>
                    <a:pt x="26720" y="82063"/>
                  </a:lnTo>
                  <a:lnTo>
                    <a:pt x="26724" y="81806"/>
                  </a:lnTo>
                  <a:lnTo>
                    <a:pt x="26733" y="81549"/>
                  </a:lnTo>
                  <a:lnTo>
                    <a:pt x="26747" y="81293"/>
                  </a:lnTo>
                  <a:lnTo>
                    <a:pt x="26756" y="81143"/>
                  </a:lnTo>
                  <a:lnTo>
                    <a:pt x="26770" y="81004"/>
                  </a:lnTo>
                  <a:lnTo>
                    <a:pt x="26793" y="80887"/>
                  </a:lnTo>
                  <a:lnTo>
                    <a:pt x="26815" y="80769"/>
                  </a:lnTo>
                  <a:lnTo>
                    <a:pt x="26847" y="80662"/>
                  </a:lnTo>
                  <a:lnTo>
                    <a:pt x="26879" y="80555"/>
                  </a:lnTo>
                  <a:lnTo>
                    <a:pt x="26916" y="80470"/>
                  </a:lnTo>
                  <a:lnTo>
                    <a:pt x="26957" y="80395"/>
                  </a:lnTo>
                  <a:lnTo>
                    <a:pt x="26998" y="80320"/>
                  </a:lnTo>
                  <a:lnTo>
                    <a:pt x="27044" y="80267"/>
                  </a:lnTo>
                  <a:lnTo>
                    <a:pt x="27089" y="80213"/>
                  </a:lnTo>
                  <a:lnTo>
                    <a:pt x="27139" y="80170"/>
                  </a:lnTo>
                  <a:lnTo>
                    <a:pt x="27190" y="80138"/>
                  </a:lnTo>
                  <a:lnTo>
                    <a:pt x="27240" y="80117"/>
                  </a:lnTo>
                  <a:lnTo>
                    <a:pt x="27290" y="80106"/>
                  </a:lnTo>
                  <a:lnTo>
                    <a:pt x="27345" y="80095"/>
                  </a:lnTo>
                  <a:close/>
                  <a:moveTo>
                    <a:pt x="10639" y="0"/>
                  </a:moveTo>
                  <a:lnTo>
                    <a:pt x="10260" y="22"/>
                  </a:lnTo>
                  <a:lnTo>
                    <a:pt x="9886" y="54"/>
                  </a:lnTo>
                  <a:lnTo>
                    <a:pt x="9517" y="96"/>
                  </a:lnTo>
                  <a:lnTo>
                    <a:pt x="9147" y="160"/>
                  </a:lnTo>
                  <a:lnTo>
                    <a:pt x="8782" y="246"/>
                  </a:lnTo>
                  <a:lnTo>
                    <a:pt x="8422" y="342"/>
                  </a:lnTo>
                  <a:lnTo>
                    <a:pt x="8066" y="460"/>
                  </a:lnTo>
                  <a:lnTo>
                    <a:pt x="7719" y="610"/>
                  </a:lnTo>
                  <a:lnTo>
                    <a:pt x="7546" y="684"/>
                  </a:lnTo>
                  <a:lnTo>
                    <a:pt x="7373" y="781"/>
                  </a:lnTo>
                  <a:lnTo>
                    <a:pt x="7204" y="877"/>
                  </a:lnTo>
                  <a:lnTo>
                    <a:pt x="7035" y="973"/>
                  </a:lnTo>
                  <a:lnTo>
                    <a:pt x="6866" y="1080"/>
                  </a:lnTo>
                  <a:lnTo>
                    <a:pt x="6702" y="1198"/>
                  </a:lnTo>
                  <a:lnTo>
                    <a:pt x="6538" y="1315"/>
                  </a:lnTo>
                  <a:lnTo>
                    <a:pt x="6378" y="1443"/>
                  </a:lnTo>
                  <a:lnTo>
                    <a:pt x="6219" y="1582"/>
                  </a:lnTo>
                  <a:lnTo>
                    <a:pt x="6059" y="1732"/>
                  </a:lnTo>
                  <a:lnTo>
                    <a:pt x="5904" y="1882"/>
                  </a:lnTo>
                  <a:lnTo>
                    <a:pt x="5749" y="2042"/>
                  </a:lnTo>
                  <a:lnTo>
                    <a:pt x="5594" y="2213"/>
                  </a:lnTo>
                  <a:lnTo>
                    <a:pt x="5443" y="2384"/>
                  </a:lnTo>
                  <a:lnTo>
                    <a:pt x="5297" y="2577"/>
                  </a:lnTo>
                  <a:lnTo>
                    <a:pt x="5151" y="2769"/>
                  </a:lnTo>
                  <a:lnTo>
                    <a:pt x="5005" y="2972"/>
                  </a:lnTo>
                  <a:lnTo>
                    <a:pt x="4864" y="3186"/>
                  </a:lnTo>
                  <a:lnTo>
                    <a:pt x="4727" y="3410"/>
                  </a:lnTo>
                  <a:lnTo>
                    <a:pt x="4590" y="3646"/>
                  </a:lnTo>
                  <a:lnTo>
                    <a:pt x="4453" y="3892"/>
                  </a:lnTo>
                  <a:lnTo>
                    <a:pt x="4321" y="4137"/>
                  </a:lnTo>
                  <a:lnTo>
                    <a:pt x="4193" y="4405"/>
                  </a:lnTo>
                  <a:lnTo>
                    <a:pt x="4065" y="4672"/>
                  </a:lnTo>
                  <a:lnTo>
                    <a:pt x="3942" y="4961"/>
                  </a:lnTo>
                  <a:lnTo>
                    <a:pt x="3819" y="5260"/>
                  </a:lnTo>
                  <a:lnTo>
                    <a:pt x="3700" y="5559"/>
                  </a:lnTo>
                  <a:lnTo>
                    <a:pt x="3586" y="5880"/>
                  </a:lnTo>
                  <a:lnTo>
                    <a:pt x="3472" y="6211"/>
                  </a:lnTo>
                  <a:lnTo>
                    <a:pt x="3363" y="6554"/>
                  </a:lnTo>
                  <a:lnTo>
                    <a:pt x="3253" y="6906"/>
                  </a:lnTo>
                  <a:lnTo>
                    <a:pt x="3148" y="7270"/>
                  </a:lnTo>
                  <a:lnTo>
                    <a:pt x="3048" y="7644"/>
                  </a:lnTo>
                  <a:lnTo>
                    <a:pt x="2948" y="8029"/>
                  </a:lnTo>
                  <a:lnTo>
                    <a:pt x="2852" y="8435"/>
                  </a:lnTo>
                  <a:lnTo>
                    <a:pt x="2761" y="8852"/>
                  </a:lnTo>
                  <a:lnTo>
                    <a:pt x="2674" y="9280"/>
                  </a:lnTo>
                  <a:lnTo>
                    <a:pt x="2587" y="9718"/>
                  </a:lnTo>
                  <a:lnTo>
                    <a:pt x="2505" y="10167"/>
                  </a:lnTo>
                  <a:lnTo>
                    <a:pt x="2423" y="10637"/>
                  </a:lnTo>
                  <a:lnTo>
                    <a:pt x="2350" y="11119"/>
                  </a:lnTo>
                  <a:lnTo>
                    <a:pt x="2277" y="11610"/>
                  </a:lnTo>
                  <a:lnTo>
                    <a:pt x="2209" y="12123"/>
                  </a:lnTo>
                  <a:lnTo>
                    <a:pt x="2145" y="12647"/>
                  </a:lnTo>
                  <a:lnTo>
                    <a:pt x="2081" y="13182"/>
                  </a:lnTo>
                  <a:lnTo>
                    <a:pt x="2026" y="13738"/>
                  </a:lnTo>
                  <a:lnTo>
                    <a:pt x="1976" y="14251"/>
                  </a:lnTo>
                  <a:lnTo>
                    <a:pt x="1930" y="14764"/>
                  </a:lnTo>
                  <a:lnTo>
                    <a:pt x="1889" y="15277"/>
                  </a:lnTo>
                  <a:lnTo>
                    <a:pt x="1853" y="15801"/>
                  </a:lnTo>
                  <a:lnTo>
                    <a:pt x="1821" y="16325"/>
                  </a:lnTo>
                  <a:lnTo>
                    <a:pt x="1789" y="16849"/>
                  </a:lnTo>
                  <a:lnTo>
                    <a:pt x="1762" y="17383"/>
                  </a:lnTo>
                  <a:lnTo>
                    <a:pt x="1739" y="17918"/>
                  </a:lnTo>
                  <a:lnTo>
                    <a:pt x="1721" y="18452"/>
                  </a:lnTo>
                  <a:lnTo>
                    <a:pt x="1702" y="18987"/>
                  </a:lnTo>
                  <a:lnTo>
                    <a:pt x="1675" y="20056"/>
                  </a:lnTo>
                  <a:lnTo>
                    <a:pt x="1657" y="21136"/>
                  </a:lnTo>
                  <a:lnTo>
                    <a:pt x="1648" y="22226"/>
                  </a:lnTo>
                  <a:lnTo>
                    <a:pt x="1648" y="23306"/>
                  </a:lnTo>
                  <a:lnTo>
                    <a:pt x="1657" y="24396"/>
                  </a:lnTo>
                  <a:lnTo>
                    <a:pt x="1666" y="25476"/>
                  </a:lnTo>
                  <a:lnTo>
                    <a:pt x="1680" y="26556"/>
                  </a:lnTo>
                  <a:lnTo>
                    <a:pt x="1721" y="28694"/>
                  </a:lnTo>
                  <a:lnTo>
                    <a:pt x="1762" y="30800"/>
                  </a:lnTo>
                  <a:lnTo>
                    <a:pt x="1816" y="33633"/>
                  </a:lnTo>
                  <a:lnTo>
                    <a:pt x="1862" y="36456"/>
                  </a:lnTo>
                  <a:lnTo>
                    <a:pt x="1903" y="39278"/>
                  </a:lnTo>
                  <a:lnTo>
                    <a:pt x="1935" y="42100"/>
                  </a:lnTo>
                  <a:lnTo>
                    <a:pt x="1967" y="44912"/>
                  </a:lnTo>
                  <a:lnTo>
                    <a:pt x="1990" y="47724"/>
                  </a:lnTo>
                  <a:lnTo>
                    <a:pt x="2003" y="50535"/>
                  </a:lnTo>
                  <a:lnTo>
                    <a:pt x="2013" y="53347"/>
                  </a:lnTo>
                  <a:lnTo>
                    <a:pt x="2017" y="56148"/>
                  </a:lnTo>
                  <a:lnTo>
                    <a:pt x="2013" y="58949"/>
                  </a:lnTo>
                  <a:lnTo>
                    <a:pt x="2003" y="61739"/>
                  </a:lnTo>
                  <a:lnTo>
                    <a:pt x="1985" y="64540"/>
                  </a:lnTo>
                  <a:lnTo>
                    <a:pt x="1962" y="67331"/>
                  </a:lnTo>
                  <a:lnTo>
                    <a:pt x="1930" y="70132"/>
                  </a:lnTo>
                  <a:lnTo>
                    <a:pt x="1894" y="72922"/>
                  </a:lnTo>
                  <a:lnTo>
                    <a:pt x="1848" y="75712"/>
                  </a:lnTo>
                  <a:lnTo>
                    <a:pt x="1794" y="78492"/>
                  </a:lnTo>
                  <a:lnTo>
                    <a:pt x="1734" y="81282"/>
                  </a:lnTo>
                  <a:lnTo>
                    <a:pt x="1661" y="84072"/>
                  </a:lnTo>
                  <a:lnTo>
                    <a:pt x="1588" y="86852"/>
                  </a:lnTo>
                  <a:lnTo>
                    <a:pt x="1502" y="89642"/>
                  </a:lnTo>
                  <a:lnTo>
                    <a:pt x="1410" y="92422"/>
                  </a:lnTo>
                  <a:lnTo>
                    <a:pt x="1305" y="95212"/>
                  </a:lnTo>
                  <a:lnTo>
                    <a:pt x="1196" y="98003"/>
                  </a:lnTo>
                  <a:lnTo>
                    <a:pt x="1077" y="100782"/>
                  </a:lnTo>
                  <a:lnTo>
                    <a:pt x="950" y="103572"/>
                  </a:lnTo>
                  <a:lnTo>
                    <a:pt x="817" y="106363"/>
                  </a:lnTo>
                  <a:lnTo>
                    <a:pt x="671" y="109153"/>
                  </a:lnTo>
                  <a:lnTo>
                    <a:pt x="516" y="111943"/>
                  </a:lnTo>
                  <a:lnTo>
                    <a:pt x="357" y="114734"/>
                  </a:lnTo>
                  <a:lnTo>
                    <a:pt x="183" y="117524"/>
                  </a:lnTo>
                  <a:lnTo>
                    <a:pt x="1" y="120325"/>
                  </a:lnTo>
                  <a:lnTo>
                    <a:pt x="1" y="120325"/>
                  </a:lnTo>
                  <a:lnTo>
                    <a:pt x="37" y="120271"/>
                  </a:lnTo>
                  <a:lnTo>
                    <a:pt x="78" y="120229"/>
                  </a:lnTo>
                  <a:lnTo>
                    <a:pt x="124" y="120186"/>
                  </a:lnTo>
                  <a:lnTo>
                    <a:pt x="170" y="120154"/>
                  </a:lnTo>
                  <a:lnTo>
                    <a:pt x="215" y="120122"/>
                  </a:lnTo>
                  <a:lnTo>
                    <a:pt x="265" y="120111"/>
                  </a:lnTo>
                  <a:lnTo>
                    <a:pt x="320" y="120100"/>
                  </a:lnTo>
                  <a:lnTo>
                    <a:pt x="370" y="120100"/>
                  </a:lnTo>
                  <a:lnTo>
                    <a:pt x="2232" y="120282"/>
                  </a:lnTo>
                  <a:lnTo>
                    <a:pt x="4088" y="120453"/>
                  </a:lnTo>
                  <a:lnTo>
                    <a:pt x="5949" y="120603"/>
                  </a:lnTo>
                  <a:lnTo>
                    <a:pt x="7806" y="120763"/>
                  </a:lnTo>
                  <a:lnTo>
                    <a:pt x="9667" y="120902"/>
                  </a:lnTo>
                  <a:lnTo>
                    <a:pt x="11529" y="121041"/>
                  </a:lnTo>
                  <a:lnTo>
                    <a:pt x="15251" y="121298"/>
                  </a:lnTo>
                  <a:lnTo>
                    <a:pt x="18978" y="121544"/>
                  </a:lnTo>
                  <a:lnTo>
                    <a:pt x="22701" y="121790"/>
                  </a:lnTo>
                  <a:lnTo>
                    <a:pt x="26428" y="122025"/>
                  </a:lnTo>
                  <a:lnTo>
                    <a:pt x="30150" y="122271"/>
                  </a:lnTo>
                  <a:lnTo>
                    <a:pt x="33877" y="122538"/>
                  </a:lnTo>
                  <a:lnTo>
                    <a:pt x="37600" y="122816"/>
                  </a:lnTo>
                  <a:lnTo>
                    <a:pt x="39465" y="122965"/>
                  </a:lnTo>
                  <a:lnTo>
                    <a:pt x="41327" y="123115"/>
                  </a:lnTo>
                  <a:lnTo>
                    <a:pt x="43188" y="123286"/>
                  </a:lnTo>
                  <a:lnTo>
                    <a:pt x="45045" y="123457"/>
                  </a:lnTo>
                  <a:lnTo>
                    <a:pt x="46906" y="123650"/>
                  </a:lnTo>
                  <a:lnTo>
                    <a:pt x="48767" y="123842"/>
                  </a:lnTo>
                  <a:lnTo>
                    <a:pt x="50624" y="124045"/>
                  </a:lnTo>
                  <a:lnTo>
                    <a:pt x="52485" y="124270"/>
                  </a:lnTo>
                  <a:lnTo>
                    <a:pt x="54342" y="124505"/>
                  </a:lnTo>
                  <a:lnTo>
                    <a:pt x="56198" y="124751"/>
                  </a:lnTo>
                  <a:lnTo>
                    <a:pt x="58055" y="125018"/>
                  </a:lnTo>
                  <a:lnTo>
                    <a:pt x="59912" y="125296"/>
                  </a:lnTo>
                  <a:lnTo>
                    <a:pt x="60062" y="113632"/>
                  </a:lnTo>
                  <a:lnTo>
                    <a:pt x="60208" y="101979"/>
                  </a:lnTo>
                  <a:lnTo>
                    <a:pt x="60277" y="96153"/>
                  </a:lnTo>
                  <a:lnTo>
                    <a:pt x="60341" y="90337"/>
                  </a:lnTo>
                  <a:lnTo>
                    <a:pt x="60400" y="84511"/>
                  </a:lnTo>
                  <a:lnTo>
                    <a:pt x="60450" y="78695"/>
                  </a:lnTo>
                  <a:lnTo>
                    <a:pt x="60491" y="72868"/>
                  </a:lnTo>
                  <a:lnTo>
                    <a:pt x="60523" y="67053"/>
                  </a:lnTo>
                  <a:lnTo>
                    <a:pt x="60537" y="64134"/>
                  </a:lnTo>
                  <a:lnTo>
                    <a:pt x="60546" y="61226"/>
                  </a:lnTo>
                  <a:lnTo>
                    <a:pt x="60550" y="58318"/>
                  </a:lnTo>
                  <a:lnTo>
                    <a:pt x="60555" y="55400"/>
                  </a:lnTo>
                  <a:lnTo>
                    <a:pt x="60555" y="52492"/>
                  </a:lnTo>
                  <a:lnTo>
                    <a:pt x="60550" y="49573"/>
                  </a:lnTo>
                  <a:lnTo>
                    <a:pt x="60541" y="46665"/>
                  </a:lnTo>
                  <a:lnTo>
                    <a:pt x="60532" y="43747"/>
                  </a:lnTo>
                  <a:lnTo>
                    <a:pt x="60519" y="40839"/>
                  </a:lnTo>
                  <a:lnTo>
                    <a:pt x="60496" y="37920"/>
                  </a:lnTo>
                  <a:lnTo>
                    <a:pt x="60473" y="35002"/>
                  </a:lnTo>
                  <a:lnTo>
                    <a:pt x="60446" y="32083"/>
                  </a:lnTo>
                  <a:lnTo>
                    <a:pt x="60436" y="31078"/>
                  </a:lnTo>
                  <a:lnTo>
                    <a:pt x="60432" y="30063"/>
                  </a:lnTo>
                  <a:lnTo>
                    <a:pt x="60423" y="28021"/>
                  </a:lnTo>
                  <a:lnTo>
                    <a:pt x="60414" y="25968"/>
                  </a:lnTo>
                  <a:lnTo>
                    <a:pt x="60404" y="24942"/>
                  </a:lnTo>
                  <a:lnTo>
                    <a:pt x="60395" y="23915"/>
                  </a:lnTo>
                  <a:lnTo>
                    <a:pt x="60377" y="22900"/>
                  </a:lnTo>
                  <a:lnTo>
                    <a:pt x="60354" y="21884"/>
                  </a:lnTo>
                  <a:lnTo>
                    <a:pt x="60322" y="20890"/>
                  </a:lnTo>
                  <a:lnTo>
                    <a:pt x="60286" y="19896"/>
                  </a:lnTo>
                  <a:lnTo>
                    <a:pt x="60236" y="18912"/>
                  </a:lnTo>
                  <a:lnTo>
                    <a:pt x="60208" y="18431"/>
                  </a:lnTo>
                  <a:lnTo>
                    <a:pt x="60176" y="17950"/>
                  </a:lnTo>
                  <a:lnTo>
                    <a:pt x="60144" y="17469"/>
                  </a:lnTo>
                  <a:lnTo>
                    <a:pt x="60108" y="16998"/>
                  </a:lnTo>
                  <a:lnTo>
                    <a:pt x="60067" y="16539"/>
                  </a:lnTo>
                  <a:lnTo>
                    <a:pt x="60026" y="16068"/>
                  </a:lnTo>
                  <a:lnTo>
                    <a:pt x="59976" y="15609"/>
                  </a:lnTo>
                  <a:lnTo>
                    <a:pt x="59925" y="15160"/>
                  </a:lnTo>
                  <a:lnTo>
                    <a:pt x="59871" y="14711"/>
                  </a:lnTo>
                  <a:lnTo>
                    <a:pt x="59816" y="14272"/>
                  </a:lnTo>
                  <a:lnTo>
                    <a:pt x="59752" y="13834"/>
                  </a:lnTo>
                  <a:lnTo>
                    <a:pt x="59688" y="13406"/>
                  </a:lnTo>
                  <a:lnTo>
                    <a:pt x="59615" y="12989"/>
                  </a:lnTo>
                  <a:lnTo>
                    <a:pt x="59542" y="12572"/>
                  </a:lnTo>
                  <a:lnTo>
                    <a:pt x="59460" y="12156"/>
                  </a:lnTo>
                  <a:lnTo>
                    <a:pt x="59378" y="11760"/>
                  </a:lnTo>
                  <a:lnTo>
                    <a:pt x="59287" y="11364"/>
                  </a:lnTo>
                  <a:lnTo>
                    <a:pt x="59196" y="10980"/>
                  </a:lnTo>
                  <a:lnTo>
                    <a:pt x="59095" y="10595"/>
                  </a:lnTo>
                  <a:lnTo>
                    <a:pt x="58990" y="10231"/>
                  </a:lnTo>
                  <a:lnTo>
                    <a:pt x="58881" y="9868"/>
                  </a:lnTo>
                  <a:lnTo>
                    <a:pt x="58767" y="9504"/>
                  </a:lnTo>
                  <a:lnTo>
                    <a:pt x="58644" y="9162"/>
                  </a:lnTo>
                  <a:lnTo>
                    <a:pt x="58516" y="8831"/>
                  </a:lnTo>
                  <a:lnTo>
                    <a:pt x="58384" y="8499"/>
                  </a:lnTo>
                  <a:lnTo>
                    <a:pt x="58242" y="8179"/>
                  </a:lnTo>
                  <a:lnTo>
                    <a:pt x="58101" y="7869"/>
                  </a:lnTo>
                  <a:lnTo>
                    <a:pt x="57946" y="7580"/>
                  </a:lnTo>
                  <a:lnTo>
                    <a:pt x="57791" y="7291"/>
                  </a:lnTo>
                  <a:lnTo>
                    <a:pt x="57622" y="7013"/>
                  </a:lnTo>
                  <a:lnTo>
                    <a:pt x="57453" y="6746"/>
                  </a:lnTo>
                  <a:lnTo>
                    <a:pt x="57270" y="6489"/>
                  </a:lnTo>
                  <a:lnTo>
                    <a:pt x="57088" y="6244"/>
                  </a:lnTo>
                  <a:lnTo>
                    <a:pt x="56892" y="6008"/>
                  </a:lnTo>
                  <a:lnTo>
                    <a:pt x="56691" y="5784"/>
                  </a:lnTo>
                  <a:lnTo>
                    <a:pt x="56486" y="5570"/>
                  </a:lnTo>
                  <a:lnTo>
                    <a:pt x="56271" y="5378"/>
                  </a:lnTo>
                  <a:lnTo>
                    <a:pt x="56048" y="5196"/>
                  </a:lnTo>
                  <a:lnTo>
                    <a:pt x="55779" y="4993"/>
                  </a:lnTo>
                  <a:lnTo>
                    <a:pt x="55510" y="4800"/>
                  </a:lnTo>
                  <a:lnTo>
                    <a:pt x="55231" y="4640"/>
                  </a:lnTo>
                  <a:lnTo>
                    <a:pt x="54953" y="4480"/>
                  </a:lnTo>
                  <a:lnTo>
                    <a:pt x="54670" y="4341"/>
                  </a:lnTo>
                  <a:lnTo>
                    <a:pt x="54383" y="4212"/>
                  </a:lnTo>
                  <a:lnTo>
                    <a:pt x="54095" y="4105"/>
                  </a:lnTo>
                  <a:lnTo>
                    <a:pt x="53803" y="3998"/>
                  </a:lnTo>
                  <a:lnTo>
                    <a:pt x="53511" y="3902"/>
                  </a:lnTo>
                  <a:lnTo>
                    <a:pt x="53215" y="3827"/>
                  </a:lnTo>
                  <a:lnTo>
                    <a:pt x="52914" y="3753"/>
                  </a:lnTo>
                  <a:lnTo>
                    <a:pt x="52617" y="3688"/>
                  </a:lnTo>
                  <a:lnTo>
                    <a:pt x="52316" y="3635"/>
                  </a:lnTo>
                  <a:lnTo>
                    <a:pt x="52011" y="3592"/>
                  </a:lnTo>
                  <a:lnTo>
                    <a:pt x="51404" y="3517"/>
                  </a:lnTo>
                  <a:lnTo>
                    <a:pt x="50797" y="3464"/>
                  </a:lnTo>
                  <a:lnTo>
                    <a:pt x="50190" y="3421"/>
                  </a:lnTo>
                  <a:lnTo>
                    <a:pt x="48986" y="3357"/>
                  </a:lnTo>
                  <a:lnTo>
                    <a:pt x="48389" y="3325"/>
                  </a:lnTo>
                  <a:lnTo>
                    <a:pt x="47805" y="3282"/>
                  </a:lnTo>
                  <a:lnTo>
                    <a:pt x="47230" y="3229"/>
                  </a:lnTo>
                  <a:lnTo>
                    <a:pt x="46952" y="3197"/>
                  </a:lnTo>
                  <a:lnTo>
                    <a:pt x="46669" y="3154"/>
                  </a:lnTo>
                  <a:lnTo>
                    <a:pt x="44447" y="2790"/>
                  </a:lnTo>
                  <a:lnTo>
                    <a:pt x="42221" y="2448"/>
                  </a:lnTo>
                  <a:lnTo>
                    <a:pt x="39995" y="2128"/>
                  </a:lnTo>
                  <a:lnTo>
                    <a:pt x="37768" y="1828"/>
                  </a:lnTo>
                  <a:lnTo>
                    <a:pt x="35542" y="1550"/>
                  </a:lnTo>
                  <a:lnTo>
                    <a:pt x="33316" y="1304"/>
                  </a:lnTo>
                  <a:lnTo>
                    <a:pt x="31085" y="1069"/>
                  </a:lnTo>
                  <a:lnTo>
                    <a:pt x="28859" y="866"/>
                  </a:lnTo>
                  <a:lnTo>
                    <a:pt x="26628" y="684"/>
                  </a:lnTo>
                  <a:lnTo>
                    <a:pt x="24402" y="513"/>
                  </a:lnTo>
                  <a:lnTo>
                    <a:pt x="22171" y="364"/>
                  </a:lnTo>
                  <a:lnTo>
                    <a:pt x="19945" y="246"/>
                  </a:lnTo>
                  <a:lnTo>
                    <a:pt x="17714" y="139"/>
                  </a:lnTo>
                  <a:lnTo>
                    <a:pt x="15484" y="64"/>
                  </a:lnTo>
                  <a:lnTo>
                    <a:pt x="14366" y="43"/>
                  </a:lnTo>
                  <a:lnTo>
                    <a:pt x="13253" y="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1"/>
            <p:cNvSpPr/>
            <p:nvPr/>
          </p:nvSpPr>
          <p:spPr>
            <a:xfrm>
              <a:off x="3212250" y="-6686850"/>
              <a:ext cx="1406000" cy="5023625"/>
            </a:xfrm>
            <a:custGeom>
              <a:avLst/>
              <a:gdLst/>
              <a:ahLst/>
              <a:cxnLst/>
              <a:rect l="l" t="t" r="r" b="b"/>
              <a:pathLst>
                <a:path w="56240" h="200945" extrusionOk="0">
                  <a:moveTo>
                    <a:pt x="13048" y="14893"/>
                  </a:moveTo>
                  <a:lnTo>
                    <a:pt x="14225" y="14915"/>
                  </a:lnTo>
                  <a:lnTo>
                    <a:pt x="15402" y="14936"/>
                  </a:lnTo>
                  <a:lnTo>
                    <a:pt x="16579" y="14968"/>
                  </a:lnTo>
                  <a:lnTo>
                    <a:pt x="17756" y="15011"/>
                  </a:lnTo>
                  <a:lnTo>
                    <a:pt x="18933" y="15053"/>
                  </a:lnTo>
                  <a:lnTo>
                    <a:pt x="20109" y="15118"/>
                  </a:lnTo>
                  <a:lnTo>
                    <a:pt x="21286" y="15192"/>
                  </a:lnTo>
                  <a:lnTo>
                    <a:pt x="22463" y="15278"/>
                  </a:lnTo>
                  <a:lnTo>
                    <a:pt x="23645" y="15374"/>
                  </a:lnTo>
                  <a:lnTo>
                    <a:pt x="24822" y="15481"/>
                  </a:lnTo>
                  <a:lnTo>
                    <a:pt x="25999" y="15599"/>
                  </a:lnTo>
                  <a:lnTo>
                    <a:pt x="27176" y="15727"/>
                  </a:lnTo>
                  <a:lnTo>
                    <a:pt x="28353" y="15866"/>
                  </a:lnTo>
                  <a:lnTo>
                    <a:pt x="29530" y="16026"/>
                  </a:lnTo>
                  <a:lnTo>
                    <a:pt x="30707" y="16197"/>
                  </a:lnTo>
                  <a:lnTo>
                    <a:pt x="31884" y="16379"/>
                  </a:lnTo>
                  <a:lnTo>
                    <a:pt x="33061" y="16582"/>
                  </a:lnTo>
                  <a:lnTo>
                    <a:pt x="34238" y="16785"/>
                  </a:lnTo>
                  <a:lnTo>
                    <a:pt x="35410" y="17021"/>
                  </a:lnTo>
                  <a:lnTo>
                    <a:pt x="36587" y="17256"/>
                  </a:lnTo>
                  <a:lnTo>
                    <a:pt x="37759" y="17523"/>
                  </a:lnTo>
                  <a:lnTo>
                    <a:pt x="38932" y="17790"/>
                  </a:lnTo>
                  <a:lnTo>
                    <a:pt x="40104" y="18079"/>
                  </a:lnTo>
                  <a:lnTo>
                    <a:pt x="41277" y="18389"/>
                  </a:lnTo>
                  <a:lnTo>
                    <a:pt x="42449" y="18710"/>
                  </a:lnTo>
                  <a:lnTo>
                    <a:pt x="43617" y="19052"/>
                  </a:lnTo>
                  <a:lnTo>
                    <a:pt x="44785" y="19415"/>
                  </a:lnTo>
                  <a:lnTo>
                    <a:pt x="45952" y="19790"/>
                  </a:lnTo>
                  <a:lnTo>
                    <a:pt x="47120" y="20185"/>
                  </a:lnTo>
                  <a:lnTo>
                    <a:pt x="48288" y="20602"/>
                  </a:lnTo>
                  <a:lnTo>
                    <a:pt x="48338" y="20623"/>
                  </a:lnTo>
                  <a:lnTo>
                    <a:pt x="48384" y="20655"/>
                  </a:lnTo>
                  <a:lnTo>
                    <a:pt x="48425" y="20709"/>
                  </a:lnTo>
                  <a:lnTo>
                    <a:pt x="48466" y="20762"/>
                  </a:lnTo>
                  <a:lnTo>
                    <a:pt x="48503" y="20837"/>
                  </a:lnTo>
                  <a:lnTo>
                    <a:pt x="48534" y="20912"/>
                  </a:lnTo>
                  <a:lnTo>
                    <a:pt x="48562" y="20998"/>
                  </a:lnTo>
                  <a:lnTo>
                    <a:pt x="48589" y="21094"/>
                  </a:lnTo>
                  <a:lnTo>
                    <a:pt x="48607" y="21190"/>
                  </a:lnTo>
                  <a:lnTo>
                    <a:pt x="48626" y="21297"/>
                  </a:lnTo>
                  <a:lnTo>
                    <a:pt x="48644" y="21404"/>
                  </a:lnTo>
                  <a:lnTo>
                    <a:pt x="48653" y="21521"/>
                  </a:lnTo>
                  <a:lnTo>
                    <a:pt x="48662" y="21639"/>
                  </a:lnTo>
                  <a:lnTo>
                    <a:pt x="48667" y="21757"/>
                  </a:lnTo>
                  <a:lnTo>
                    <a:pt x="48667" y="21885"/>
                  </a:lnTo>
                  <a:lnTo>
                    <a:pt x="48667" y="22002"/>
                  </a:lnTo>
                  <a:lnTo>
                    <a:pt x="48685" y="21864"/>
                  </a:lnTo>
                  <a:lnTo>
                    <a:pt x="48712" y="21735"/>
                  </a:lnTo>
                  <a:lnTo>
                    <a:pt x="48740" y="21607"/>
                  </a:lnTo>
                  <a:lnTo>
                    <a:pt x="48772" y="21489"/>
                  </a:lnTo>
                  <a:lnTo>
                    <a:pt x="48804" y="21393"/>
                  </a:lnTo>
                  <a:lnTo>
                    <a:pt x="48840" y="21297"/>
                  </a:lnTo>
                  <a:lnTo>
                    <a:pt x="48881" y="21211"/>
                  </a:lnTo>
                  <a:lnTo>
                    <a:pt x="48922" y="21147"/>
                  </a:lnTo>
                  <a:lnTo>
                    <a:pt x="48968" y="21083"/>
                  </a:lnTo>
                  <a:lnTo>
                    <a:pt x="49013" y="21030"/>
                  </a:lnTo>
                  <a:lnTo>
                    <a:pt x="49059" y="20987"/>
                  </a:lnTo>
                  <a:lnTo>
                    <a:pt x="49109" y="20955"/>
                  </a:lnTo>
                  <a:lnTo>
                    <a:pt x="49159" y="20933"/>
                  </a:lnTo>
                  <a:lnTo>
                    <a:pt x="49210" y="20912"/>
                  </a:lnTo>
                  <a:lnTo>
                    <a:pt x="49255" y="20912"/>
                  </a:lnTo>
                  <a:lnTo>
                    <a:pt x="49305" y="20923"/>
                  </a:lnTo>
                  <a:lnTo>
                    <a:pt x="49356" y="20944"/>
                  </a:lnTo>
                  <a:lnTo>
                    <a:pt x="49401" y="20965"/>
                  </a:lnTo>
                  <a:lnTo>
                    <a:pt x="49447" y="21008"/>
                  </a:lnTo>
                  <a:lnTo>
                    <a:pt x="49492" y="21062"/>
                  </a:lnTo>
                  <a:lnTo>
                    <a:pt x="49538" y="21115"/>
                  </a:lnTo>
                  <a:lnTo>
                    <a:pt x="49579" y="21190"/>
                  </a:lnTo>
                  <a:lnTo>
                    <a:pt x="49616" y="21265"/>
                  </a:lnTo>
                  <a:lnTo>
                    <a:pt x="49652" y="21350"/>
                  </a:lnTo>
                  <a:lnTo>
                    <a:pt x="49684" y="21457"/>
                  </a:lnTo>
                  <a:lnTo>
                    <a:pt x="49716" y="21564"/>
                  </a:lnTo>
                  <a:lnTo>
                    <a:pt x="49743" y="21682"/>
                  </a:lnTo>
                  <a:lnTo>
                    <a:pt x="49762" y="21821"/>
                  </a:lnTo>
                  <a:lnTo>
                    <a:pt x="49780" y="21960"/>
                  </a:lnTo>
                  <a:lnTo>
                    <a:pt x="49794" y="22109"/>
                  </a:lnTo>
                  <a:lnTo>
                    <a:pt x="49803" y="22270"/>
                  </a:lnTo>
                  <a:lnTo>
                    <a:pt x="49803" y="22441"/>
                  </a:lnTo>
                  <a:lnTo>
                    <a:pt x="49816" y="26033"/>
                  </a:lnTo>
                  <a:lnTo>
                    <a:pt x="49816" y="29614"/>
                  </a:lnTo>
                  <a:lnTo>
                    <a:pt x="49807" y="33196"/>
                  </a:lnTo>
                  <a:lnTo>
                    <a:pt x="49789" y="36777"/>
                  </a:lnTo>
                  <a:lnTo>
                    <a:pt x="49762" y="40359"/>
                  </a:lnTo>
                  <a:lnTo>
                    <a:pt x="49725" y="43940"/>
                  </a:lnTo>
                  <a:lnTo>
                    <a:pt x="49680" y="47521"/>
                  </a:lnTo>
                  <a:lnTo>
                    <a:pt x="49625" y="51103"/>
                  </a:lnTo>
                  <a:lnTo>
                    <a:pt x="49565" y="54684"/>
                  </a:lnTo>
                  <a:lnTo>
                    <a:pt x="49502" y="58255"/>
                  </a:lnTo>
                  <a:lnTo>
                    <a:pt x="49429" y="61836"/>
                  </a:lnTo>
                  <a:lnTo>
                    <a:pt x="49346" y="65407"/>
                  </a:lnTo>
                  <a:lnTo>
                    <a:pt x="49264" y="68988"/>
                  </a:lnTo>
                  <a:lnTo>
                    <a:pt x="49173" y="72559"/>
                  </a:lnTo>
                  <a:lnTo>
                    <a:pt x="49082" y="76130"/>
                  </a:lnTo>
                  <a:lnTo>
                    <a:pt x="48982" y="79701"/>
                  </a:lnTo>
                  <a:lnTo>
                    <a:pt x="48963" y="80428"/>
                  </a:lnTo>
                  <a:lnTo>
                    <a:pt x="48954" y="81187"/>
                  </a:lnTo>
                  <a:lnTo>
                    <a:pt x="48945" y="81999"/>
                  </a:lnTo>
                  <a:lnTo>
                    <a:pt x="48940" y="82844"/>
                  </a:lnTo>
                  <a:lnTo>
                    <a:pt x="48940" y="84650"/>
                  </a:lnTo>
                  <a:lnTo>
                    <a:pt x="48936" y="86575"/>
                  </a:lnTo>
                  <a:lnTo>
                    <a:pt x="48931" y="88585"/>
                  </a:lnTo>
                  <a:lnTo>
                    <a:pt x="48922" y="89622"/>
                  </a:lnTo>
                  <a:lnTo>
                    <a:pt x="48913" y="90659"/>
                  </a:lnTo>
                  <a:lnTo>
                    <a:pt x="48895" y="91696"/>
                  </a:lnTo>
                  <a:lnTo>
                    <a:pt x="48877" y="92743"/>
                  </a:lnTo>
                  <a:lnTo>
                    <a:pt x="48845" y="93791"/>
                  </a:lnTo>
                  <a:lnTo>
                    <a:pt x="48808" y="94828"/>
                  </a:lnTo>
                  <a:lnTo>
                    <a:pt x="48763" y="95854"/>
                  </a:lnTo>
                  <a:lnTo>
                    <a:pt x="48712" y="96881"/>
                  </a:lnTo>
                  <a:lnTo>
                    <a:pt x="48680" y="97383"/>
                  </a:lnTo>
                  <a:lnTo>
                    <a:pt x="48644" y="97875"/>
                  </a:lnTo>
                  <a:lnTo>
                    <a:pt x="48607" y="98367"/>
                  </a:lnTo>
                  <a:lnTo>
                    <a:pt x="48571" y="98859"/>
                  </a:lnTo>
                  <a:lnTo>
                    <a:pt x="48530" y="99340"/>
                  </a:lnTo>
                  <a:lnTo>
                    <a:pt x="48484" y="99810"/>
                  </a:lnTo>
                  <a:lnTo>
                    <a:pt x="48434" y="100280"/>
                  </a:lnTo>
                  <a:lnTo>
                    <a:pt x="48384" y="100740"/>
                  </a:lnTo>
                  <a:lnTo>
                    <a:pt x="48325" y="101189"/>
                  </a:lnTo>
                  <a:lnTo>
                    <a:pt x="48265" y="101638"/>
                  </a:lnTo>
                  <a:lnTo>
                    <a:pt x="48206" y="102066"/>
                  </a:lnTo>
                  <a:lnTo>
                    <a:pt x="48138" y="102493"/>
                  </a:lnTo>
                  <a:lnTo>
                    <a:pt x="48069" y="102910"/>
                  </a:lnTo>
                  <a:lnTo>
                    <a:pt x="47992" y="103317"/>
                  </a:lnTo>
                  <a:lnTo>
                    <a:pt x="47914" y="103712"/>
                  </a:lnTo>
                  <a:lnTo>
                    <a:pt x="47832" y="104086"/>
                  </a:lnTo>
                  <a:lnTo>
                    <a:pt x="47745" y="104460"/>
                  </a:lnTo>
                  <a:lnTo>
                    <a:pt x="47649" y="104824"/>
                  </a:lnTo>
                  <a:lnTo>
                    <a:pt x="47554" y="105166"/>
                  </a:lnTo>
                  <a:lnTo>
                    <a:pt x="47453" y="105497"/>
                  </a:lnTo>
                  <a:lnTo>
                    <a:pt x="47348" y="105818"/>
                  </a:lnTo>
                  <a:lnTo>
                    <a:pt x="47239" y="106118"/>
                  </a:lnTo>
                  <a:lnTo>
                    <a:pt x="47120" y="106406"/>
                  </a:lnTo>
                  <a:lnTo>
                    <a:pt x="47002" y="106684"/>
                  </a:lnTo>
                  <a:lnTo>
                    <a:pt x="46874" y="106941"/>
                  </a:lnTo>
                  <a:lnTo>
                    <a:pt x="46742" y="107187"/>
                  </a:lnTo>
                  <a:lnTo>
                    <a:pt x="46605" y="107411"/>
                  </a:lnTo>
                  <a:lnTo>
                    <a:pt x="46463" y="107625"/>
                  </a:lnTo>
                  <a:lnTo>
                    <a:pt x="46304" y="107828"/>
                  </a:lnTo>
                  <a:lnTo>
                    <a:pt x="46139" y="107999"/>
                  </a:lnTo>
                  <a:lnTo>
                    <a:pt x="45971" y="108160"/>
                  </a:lnTo>
                  <a:lnTo>
                    <a:pt x="45797" y="108309"/>
                  </a:lnTo>
                  <a:lnTo>
                    <a:pt x="45624" y="108427"/>
                  </a:lnTo>
                  <a:lnTo>
                    <a:pt x="45442" y="108534"/>
                  </a:lnTo>
                  <a:lnTo>
                    <a:pt x="45259" y="108619"/>
                  </a:lnTo>
                  <a:lnTo>
                    <a:pt x="45077" y="108694"/>
                  </a:lnTo>
                  <a:lnTo>
                    <a:pt x="44885" y="108747"/>
                  </a:lnTo>
                  <a:lnTo>
                    <a:pt x="44698" y="108790"/>
                  </a:lnTo>
                  <a:lnTo>
                    <a:pt x="44502" y="108822"/>
                  </a:lnTo>
                  <a:lnTo>
                    <a:pt x="44310" y="108844"/>
                  </a:lnTo>
                  <a:lnTo>
                    <a:pt x="43918" y="108844"/>
                  </a:lnTo>
                  <a:lnTo>
                    <a:pt x="43717" y="108833"/>
                  </a:lnTo>
                  <a:lnTo>
                    <a:pt x="43521" y="108812"/>
                  </a:lnTo>
                  <a:lnTo>
                    <a:pt x="43124" y="108758"/>
                  </a:lnTo>
                  <a:lnTo>
                    <a:pt x="42727" y="108673"/>
                  </a:lnTo>
                  <a:lnTo>
                    <a:pt x="42335" y="108576"/>
                  </a:lnTo>
                  <a:lnTo>
                    <a:pt x="41947" y="108480"/>
                  </a:lnTo>
                  <a:lnTo>
                    <a:pt x="41569" y="108395"/>
                  </a:lnTo>
                  <a:lnTo>
                    <a:pt x="41204" y="108309"/>
                  </a:lnTo>
                  <a:lnTo>
                    <a:pt x="40848" y="108245"/>
                  </a:lnTo>
                  <a:lnTo>
                    <a:pt x="40679" y="108224"/>
                  </a:lnTo>
                  <a:lnTo>
                    <a:pt x="40510" y="108202"/>
                  </a:lnTo>
                  <a:lnTo>
                    <a:pt x="35246" y="107828"/>
                  </a:lnTo>
                  <a:lnTo>
                    <a:pt x="29986" y="107454"/>
                  </a:lnTo>
                  <a:lnTo>
                    <a:pt x="24731" y="107080"/>
                  </a:lnTo>
                  <a:lnTo>
                    <a:pt x="19475" y="106706"/>
                  </a:lnTo>
                  <a:lnTo>
                    <a:pt x="14216" y="106321"/>
                  </a:lnTo>
                  <a:lnTo>
                    <a:pt x="11588" y="106128"/>
                  </a:lnTo>
                  <a:lnTo>
                    <a:pt x="8960" y="105925"/>
                  </a:lnTo>
                  <a:lnTo>
                    <a:pt x="8878" y="105904"/>
                  </a:lnTo>
                  <a:lnTo>
                    <a:pt x="8796" y="105861"/>
                  </a:lnTo>
                  <a:lnTo>
                    <a:pt x="8723" y="105808"/>
                  </a:lnTo>
                  <a:lnTo>
                    <a:pt x="8655" y="105743"/>
                  </a:lnTo>
                  <a:lnTo>
                    <a:pt x="8591" y="105647"/>
                  </a:lnTo>
                  <a:lnTo>
                    <a:pt x="8531" y="105551"/>
                  </a:lnTo>
                  <a:lnTo>
                    <a:pt x="8481" y="105433"/>
                  </a:lnTo>
                  <a:lnTo>
                    <a:pt x="8431" y="105316"/>
                  </a:lnTo>
                  <a:lnTo>
                    <a:pt x="8385" y="105177"/>
                  </a:lnTo>
                  <a:lnTo>
                    <a:pt x="8349" y="105027"/>
                  </a:lnTo>
                  <a:lnTo>
                    <a:pt x="8312" y="104877"/>
                  </a:lnTo>
                  <a:lnTo>
                    <a:pt x="8285" y="104717"/>
                  </a:lnTo>
                  <a:lnTo>
                    <a:pt x="8262" y="104546"/>
                  </a:lnTo>
                  <a:lnTo>
                    <a:pt x="8244" y="104375"/>
                  </a:lnTo>
                  <a:lnTo>
                    <a:pt x="8230" y="104204"/>
                  </a:lnTo>
                  <a:lnTo>
                    <a:pt x="8221" y="104033"/>
                  </a:lnTo>
                  <a:lnTo>
                    <a:pt x="8166" y="104022"/>
                  </a:lnTo>
                  <a:lnTo>
                    <a:pt x="8116" y="104001"/>
                  </a:lnTo>
                  <a:lnTo>
                    <a:pt x="8062" y="103958"/>
                  </a:lnTo>
                  <a:lnTo>
                    <a:pt x="8011" y="103915"/>
                  </a:lnTo>
                  <a:lnTo>
                    <a:pt x="7966" y="103862"/>
                  </a:lnTo>
                  <a:lnTo>
                    <a:pt x="7916" y="103798"/>
                  </a:lnTo>
                  <a:lnTo>
                    <a:pt x="7875" y="103723"/>
                  </a:lnTo>
                  <a:lnTo>
                    <a:pt x="7829" y="103627"/>
                  </a:lnTo>
                  <a:lnTo>
                    <a:pt x="7792" y="103530"/>
                  </a:lnTo>
                  <a:lnTo>
                    <a:pt x="7756" y="103423"/>
                  </a:lnTo>
                  <a:lnTo>
                    <a:pt x="7719" y="103295"/>
                  </a:lnTo>
                  <a:lnTo>
                    <a:pt x="7692" y="103167"/>
                  </a:lnTo>
                  <a:lnTo>
                    <a:pt x="7669" y="103017"/>
                  </a:lnTo>
                  <a:lnTo>
                    <a:pt x="7646" y="102868"/>
                  </a:lnTo>
                  <a:lnTo>
                    <a:pt x="7633" y="102697"/>
                  </a:lnTo>
                  <a:lnTo>
                    <a:pt x="7624" y="102525"/>
                  </a:lnTo>
                  <a:lnTo>
                    <a:pt x="7578" y="101189"/>
                  </a:lnTo>
                  <a:lnTo>
                    <a:pt x="7532" y="99863"/>
                  </a:lnTo>
                  <a:lnTo>
                    <a:pt x="7455" y="97201"/>
                  </a:lnTo>
                  <a:lnTo>
                    <a:pt x="7386" y="94529"/>
                  </a:lnTo>
                  <a:lnTo>
                    <a:pt x="7327" y="91856"/>
                  </a:lnTo>
                  <a:lnTo>
                    <a:pt x="7277" y="89183"/>
                  </a:lnTo>
                  <a:lnTo>
                    <a:pt x="7240" y="86500"/>
                  </a:lnTo>
                  <a:lnTo>
                    <a:pt x="7209" y="83817"/>
                  </a:lnTo>
                  <a:lnTo>
                    <a:pt x="7190" y="81123"/>
                  </a:lnTo>
                  <a:lnTo>
                    <a:pt x="7181" y="78439"/>
                  </a:lnTo>
                  <a:lnTo>
                    <a:pt x="7181" y="75745"/>
                  </a:lnTo>
                  <a:lnTo>
                    <a:pt x="7190" y="73051"/>
                  </a:lnTo>
                  <a:lnTo>
                    <a:pt x="7209" y="70357"/>
                  </a:lnTo>
                  <a:lnTo>
                    <a:pt x="7231" y="67663"/>
                  </a:lnTo>
                  <a:lnTo>
                    <a:pt x="7268" y="64969"/>
                  </a:lnTo>
                  <a:lnTo>
                    <a:pt x="7313" y="62264"/>
                  </a:lnTo>
                  <a:lnTo>
                    <a:pt x="7364" y="59570"/>
                  </a:lnTo>
                  <a:lnTo>
                    <a:pt x="7423" y="56876"/>
                  </a:lnTo>
                  <a:lnTo>
                    <a:pt x="7491" y="54182"/>
                  </a:lnTo>
                  <a:lnTo>
                    <a:pt x="7569" y="51498"/>
                  </a:lnTo>
                  <a:lnTo>
                    <a:pt x="7651" y="48804"/>
                  </a:lnTo>
                  <a:lnTo>
                    <a:pt x="7742" y="46121"/>
                  </a:lnTo>
                  <a:lnTo>
                    <a:pt x="7838" y="43438"/>
                  </a:lnTo>
                  <a:lnTo>
                    <a:pt x="7943" y="40754"/>
                  </a:lnTo>
                  <a:lnTo>
                    <a:pt x="8057" y="38081"/>
                  </a:lnTo>
                  <a:lnTo>
                    <a:pt x="8176" y="35409"/>
                  </a:lnTo>
                  <a:lnTo>
                    <a:pt x="8299" y="32736"/>
                  </a:lnTo>
                  <a:lnTo>
                    <a:pt x="8431" y="30074"/>
                  </a:lnTo>
                  <a:lnTo>
                    <a:pt x="8568" y="27423"/>
                  </a:lnTo>
                  <a:lnTo>
                    <a:pt x="8709" y="24771"/>
                  </a:lnTo>
                  <a:lnTo>
                    <a:pt x="8860" y="22131"/>
                  </a:lnTo>
                  <a:lnTo>
                    <a:pt x="9015" y="19490"/>
                  </a:lnTo>
                  <a:lnTo>
                    <a:pt x="9179" y="16860"/>
                  </a:lnTo>
                  <a:lnTo>
                    <a:pt x="9188" y="16732"/>
                  </a:lnTo>
                  <a:lnTo>
                    <a:pt x="9197" y="16604"/>
                  </a:lnTo>
                  <a:lnTo>
                    <a:pt x="9211" y="16486"/>
                  </a:lnTo>
                  <a:lnTo>
                    <a:pt x="9229" y="16368"/>
                  </a:lnTo>
                  <a:lnTo>
                    <a:pt x="9248" y="16262"/>
                  </a:lnTo>
                  <a:lnTo>
                    <a:pt x="9266" y="16165"/>
                  </a:lnTo>
                  <a:lnTo>
                    <a:pt x="9289" y="16069"/>
                  </a:lnTo>
                  <a:lnTo>
                    <a:pt x="9312" y="15984"/>
                  </a:lnTo>
                  <a:lnTo>
                    <a:pt x="9334" y="15909"/>
                  </a:lnTo>
                  <a:lnTo>
                    <a:pt x="9362" y="15834"/>
                  </a:lnTo>
                  <a:lnTo>
                    <a:pt x="9389" y="15770"/>
                  </a:lnTo>
                  <a:lnTo>
                    <a:pt x="9416" y="15706"/>
                  </a:lnTo>
                  <a:lnTo>
                    <a:pt x="9480" y="15599"/>
                  </a:lnTo>
                  <a:lnTo>
                    <a:pt x="9544" y="15524"/>
                  </a:lnTo>
                  <a:lnTo>
                    <a:pt x="9613" y="15460"/>
                  </a:lnTo>
                  <a:lnTo>
                    <a:pt x="9686" y="15428"/>
                  </a:lnTo>
                  <a:lnTo>
                    <a:pt x="9759" y="15406"/>
                  </a:lnTo>
                  <a:lnTo>
                    <a:pt x="9832" y="15417"/>
                  </a:lnTo>
                  <a:lnTo>
                    <a:pt x="9909" y="15438"/>
                  </a:lnTo>
                  <a:lnTo>
                    <a:pt x="9987" y="15481"/>
                  </a:lnTo>
                  <a:lnTo>
                    <a:pt x="10060" y="15545"/>
                  </a:lnTo>
                  <a:lnTo>
                    <a:pt x="10133" y="15620"/>
                  </a:lnTo>
                  <a:lnTo>
                    <a:pt x="10183" y="15470"/>
                  </a:lnTo>
                  <a:lnTo>
                    <a:pt x="10233" y="15321"/>
                  </a:lnTo>
                  <a:lnTo>
                    <a:pt x="10292" y="15203"/>
                  </a:lnTo>
                  <a:lnTo>
                    <a:pt x="10361" y="15096"/>
                  </a:lnTo>
                  <a:lnTo>
                    <a:pt x="10397" y="15053"/>
                  </a:lnTo>
                  <a:lnTo>
                    <a:pt x="10434" y="15011"/>
                  </a:lnTo>
                  <a:lnTo>
                    <a:pt x="10470" y="14979"/>
                  </a:lnTo>
                  <a:lnTo>
                    <a:pt x="10511" y="14947"/>
                  </a:lnTo>
                  <a:lnTo>
                    <a:pt x="10557" y="14925"/>
                  </a:lnTo>
                  <a:lnTo>
                    <a:pt x="10598" y="14904"/>
                  </a:lnTo>
                  <a:lnTo>
                    <a:pt x="10648" y="14893"/>
                  </a:lnTo>
                  <a:close/>
                  <a:moveTo>
                    <a:pt x="28845" y="128504"/>
                  </a:moveTo>
                  <a:lnTo>
                    <a:pt x="29046" y="128515"/>
                  </a:lnTo>
                  <a:lnTo>
                    <a:pt x="29251" y="128525"/>
                  </a:lnTo>
                  <a:lnTo>
                    <a:pt x="29461" y="128558"/>
                  </a:lnTo>
                  <a:lnTo>
                    <a:pt x="29667" y="128590"/>
                  </a:lnTo>
                  <a:lnTo>
                    <a:pt x="29876" y="128632"/>
                  </a:lnTo>
                  <a:lnTo>
                    <a:pt x="30091" y="128686"/>
                  </a:lnTo>
                  <a:lnTo>
                    <a:pt x="30305" y="128739"/>
                  </a:lnTo>
                  <a:lnTo>
                    <a:pt x="30483" y="128793"/>
                  </a:lnTo>
                  <a:lnTo>
                    <a:pt x="30657" y="128857"/>
                  </a:lnTo>
                  <a:lnTo>
                    <a:pt x="30834" y="128921"/>
                  </a:lnTo>
                  <a:lnTo>
                    <a:pt x="31008" y="128996"/>
                  </a:lnTo>
                  <a:lnTo>
                    <a:pt x="31181" y="129081"/>
                  </a:lnTo>
                  <a:lnTo>
                    <a:pt x="31354" y="129167"/>
                  </a:lnTo>
                  <a:lnTo>
                    <a:pt x="31528" y="129263"/>
                  </a:lnTo>
                  <a:lnTo>
                    <a:pt x="31697" y="129370"/>
                  </a:lnTo>
                  <a:lnTo>
                    <a:pt x="31865" y="129477"/>
                  </a:lnTo>
                  <a:lnTo>
                    <a:pt x="32034" y="129584"/>
                  </a:lnTo>
                  <a:lnTo>
                    <a:pt x="32203" y="129701"/>
                  </a:lnTo>
                  <a:lnTo>
                    <a:pt x="32367" y="129830"/>
                  </a:lnTo>
                  <a:lnTo>
                    <a:pt x="32531" y="129958"/>
                  </a:lnTo>
                  <a:lnTo>
                    <a:pt x="32696" y="130097"/>
                  </a:lnTo>
                  <a:lnTo>
                    <a:pt x="32855" y="130247"/>
                  </a:lnTo>
                  <a:lnTo>
                    <a:pt x="33015" y="130396"/>
                  </a:lnTo>
                  <a:lnTo>
                    <a:pt x="33175" y="130546"/>
                  </a:lnTo>
                  <a:lnTo>
                    <a:pt x="33334" y="130706"/>
                  </a:lnTo>
                  <a:lnTo>
                    <a:pt x="33649" y="131048"/>
                  </a:lnTo>
                  <a:lnTo>
                    <a:pt x="33955" y="131401"/>
                  </a:lnTo>
                  <a:lnTo>
                    <a:pt x="34256" y="131786"/>
                  </a:lnTo>
                  <a:lnTo>
                    <a:pt x="34557" y="132192"/>
                  </a:lnTo>
                  <a:lnTo>
                    <a:pt x="34849" y="132620"/>
                  </a:lnTo>
                  <a:lnTo>
                    <a:pt x="35136" y="133058"/>
                  </a:lnTo>
                  <a:lnTo>
                    <a:pt x="35415" y="133529"/>
                  </a:lnTo>
                  <a:lnTo>
                    <a:pt x="35693" y="134010"/>
                  </a:lnTo>
                  <a:lnTo>
                    <a:pt x="35962" y="134512"/>
                  </a:lnTo>
                  <a:lnTo>
                    <a:pt x="36231" y="135036"/>
                  </a:lnTo>
                  <a:lnTo>
                    <a:pt x="36491" y="135581"/>
                  </a:lnTo>
                  <a:lnTo>
                    <a:pt x="36742" y="136137"/>
                  </a:lnTo>
                  <a:lnTo>
                    <a:pt x="36993" y="136715"/>
                  </a:lnTo>
                  <a:lnTo>
                    <a:pt x="37235" y="137313"/>
                  </a:lnTo>
                  <a:lnTo>
                    <a:pt x="37472" y="137923"/>
                  </a:lnTo>
                  <a:lnTo>
                    <a:pt x="37705" y="138543"/>
                  </a:lnTo>
                  <a:lnTo>
                    <a:pt x="37928" y="139184"/>
                  </a:lnTo>
                  <a:lnTo>
                    <a:pt x="38147" y="139847"/>
                  </a:lnTo>
                  <a:lnTo>
                    <a:pt x="38362" y="140521"/>
                  </a:lnTo>
                  <a:lnTo>
                    <a:pt x="38567" y="141205"/>
                  </a:lnTo>
                  <a:lnTo>
                    <a:pt x="38768" y="141900"/>
                  </a:lnTo>
                  <a:lnTo>
                    <a:pt x="38964" y="142616"/>
                  </a:lnTo>
                  <a:lnTo>
                    <a:pt x="39151" y="143343"/>
                  </a:lnTo>
                  <a:lnTo>
                    <a:pt x="39333" y="144081"/>
                  </a:lnTo>
                  <a:lnTo>
                    <a:pt x="39511" y="144829"/>
                  </a:lnTo>
                  <a:lnTo>
                    <a:pt x="39680" y="145599"/>
                  </a:lnTo>
                  <a:lnTo>
                    <a:pt x="39840" y="146368"/>
                  </a:lnTo>
                  <a:lnTo>
                    <a:pt x="39995" y="147159"/>
                  </a:lnTo>
                  <a:lnTo>
                    <a:pt x="40145" y="147951"/>
                  </a:lnTo>
                  <a:lnTo>
                    <a:pt x="40287" y="148763"/>
                  </a:lnTo>
                  <a:lnTo>
                    <a:pt x="40423" y="149576"/>
                  </a:lnTo>
                  <a:lnTo>
                    <a:pt x="40551" y="150399"/>
                  </a:lnTo>
                  <a:lnTo>
                    <a:pt x="40674" y="151233"/>
                  </a:lnTo>
                  <a:lnTo>
                    <a:pt x="40788" y="152067"/>
                  </a:lnTo>
                  <a:lnTo>
                    <a:pt x="40898" y="152922"/>
                  </a:lnTo>
                  <a:lnTo>
                    <a:pt x="40998" y="153777"/>
                  </a:lnTo>
                  <a:lnTo>
                    <a:pt x="41090" y="154643"/>
                  </a:lnTo>
                  <a:lnTo>
                    <a:pt x="41176" y="155509"/>
                  </a:lnTo>
                  <a:lnTo>
                    <a:pt x="41258" y="156386"/>
                  </a:lnTo>
                  <a:lnTo>
                    <a:pt x="41327" y="157262"/>
                  </a:lnTo>
                  <a:lnTo>
                    <a:pt x="41391" y="158150"/>
                  </a:lnTo>
                  <a:lnTo>
                    <a:pt x="41450" y="159048"/>
                  </a:lnTo>
                  <a:lnTo>
                    <a:pt x="41496" y="159935"/>
                  </a:lnTo>
                  <a:lnTo>
                    <a:pt x="41541" y="160833"/>
                  </a:lnTo>
                  <a:lnTo>
                    <a:pt x="41573" y="161742"/>
                  </a:lnTo>
                  <a:lnTo>
                    <a:pt x="41600" y="162650"/>
                  </a:lnTo>
                  <a:lnTo>
                    <a:pt x="41619" y="163559"/>
                  </a:lnTo>
                  <a:lnTo>
                    <a:pt x="41628" y="164468"/>
                  </a:lnTo>
                  <a:lnTo>
                    <a:pt x="41632" y="165377"/>
                  </a:lnTo>
                  <a:lnTo>
                    <a:pt x="41623" y="166285"/>
                  </a:lnTo>
                  <a:lnTo>
                    <a:pt x="41614" y="167205"/>
                  </a:lnTo>
                  <a:lnTo>
                    <a:pt x="41591" y="168113"/>
                  </a:lnTo>
                  <a:lnTo>
                    <a:pt x="41559" y="169033"/>
                  </a:lnTo>
                  <a:lnTo>
                    <a:pt x="41523" y="169942"/>
                  </a:lnTo>
                  <a:lnTo>
                    <a:pt x="41477" y="170850"/>
                  </a:lnTo>
                  <a:lnTo>
                    <a:pt x="41464" y="171021"/>
                  </a:lnTo>
                  <a:lnTo>
                    <a:pt x="41441" y="171171"/>
                  </a:lnTo>
                  <a:lnTo>
                    <a:pt x="41413" y="171299"/>
                  </a:lnTo>
                  <a:lnTo>
                    <a:pt x="41377" y="171417"/>
                  </a:lnTo>
                  <a:lnTo>
                    <a:pt x="41336" y="171524"/>
                  </a:lnTo>
                  <a:lnTo>
                    <a:pt x="41295" y="171609"/>
                  </a:lnTo>
                  <a:lnTo>
                    <a:pt x="41245" y="171673"/>
                  </a:lnTo>
                  <a:lnTo>
                    <a:pt x="41194" y="171727"/>
                  </a:lnTo>
                  <a:lnTo>
                    <a:pt x="41226" y="171791"/>
                  </a:lnTo>
                  <a:lnTo>
                    <a:pt x="41254" y="171866"/>
                  </a:lnTo>
                  <a:lnTo>
                    <a:pt x="41281" y="171930"/>
                  </a:lnTo>
                  <a:lnTo>
                    <a:pt x="41304" y="172016"/>
                  </a:lnTo>
                  <a:lnTo>
                    <a:pt x="41322" y="172090"/>
                  </a:lnTo>
                  <a:lnTo>
                    <a:pt x="41345" y="172176"/>
                  </a:lnTo>
                  <a:lnTo>
                    <a:pt x="41372" y="172358"/>
                  </a:lnTo>
                  <a:lnTo>
                    <a:pt x="41395" y="172539"/>
                  </a:lnTo>
                  <a:lnTo>
                    <a:pt x="41404" y="172732"/>
                  </a:lnTo>
                  <a:lnTo>
                    <a:pt x="41404" y="172924"/>
                  </a:lnTo>
                  <a:lnTo>
                    <a:pt x="41395" y="173106"/>
                  </a:lnTo>
                  <a:lnTo>
                    <a:pt x="41377" y="173288"/>
                  </a:lnTo>
                  <a:lnTo>
                    <a:pt x="41363" y="173373"/>
                  </a:lnTo>
                  <a:lnTo>
                    <a:pt x="41350" y="173448"/>
                  </a:lnTo>
                  <a:lnTo>
                    <a:pt x="41331" y="173523"/>
                  </a:lnTo>
                  <a:lnTo>
                    <a:pt x="41308" y="173598"/>
                  </a:lnTo>
                  <a:lnTo>
                    <a:pt x="41286" y="173673"/>
                  </a:lnTo>
                  <a:lnTo>
                    <a:pt x="41258" y="173737"/>
                  </a:lnTo>
                  <a:lnTo>
                    <a:pt x="41231" y="173790"/>
                  </a:lnTo>
                  <a:lnTo>
                    <a:pt x="41199" y="173844"/>
                  </a:lnTo>
                  <a:lnTo>
                    <a:pt x="41162" y="173897"/>
                  </a:lnTo>
                  <a:lnTo>
                    <a:pt x="41126" y="173929"/>
                  </a:lnTo>
                  <a:lnTo>
                    <a:pt x="41090" y="173961"/>
                  </a:lnTo>
                  <a:lnTo>
                    <a:pt x="41044" y="173983"/>
                  </a:lnTo>
                  <a:lnTo>
                    <a:pt x="40998" y="174004"/>
                  </a:lnTo>
                  <a:lnTo>
                    <a:pt x="40953" y="174015"/>
                  </a:lnTo>
                  <a:lnTo>
                    <a:pt x="40223" y="174025"/>
                  </a:lnTo>
                  <a:lnTo>
                    <a:pt x="39488" y="174036"/>
                  </a:lnTo>
                  <a:lnTo>
                    <a:pt x="38024" y="174036"/>
                  </a:lnTo>
                  <a:lnTo>
                    <a:pt x="37289" y="174025"/>
                  </a:lnTo>
                  <a:lnTo>
                    <a:pt x="36555" y="174004"/>
                  </a:lnTo>
                  <a:lnTo>
                    <a:pt x="35821" y="173972"/>
                  </a:lnTo>
                  <a:lnTo>
                    <a:pt x="35086" y="173929"/>
                  </a:lnTo>
                  <a:lnTo>
                    <a:pt x="34352" y="173886"/>
                  </a:lnTo>
                  <a:lnTo>
                    <a:pt x="33617" y="173844"/>
                  </a:lnTo>
                  <a:lnTo>
                    <a:pt x="32883" y="173780"/>
                  </a:lnTo>
                  <a:lnTo>
                    <a:pt x="32144" y="173726"/>
                  </a:lnTo>
                  <a:lnTo>
                    <a:pt x="30675" y="173576"/>
                  </a:lnTo>
                  <a:lnTo>
                    <a:pt x="29201" y="173405"/>
                  </a:lnTo>
                  <a:lnTo>
                    <a:pt x="27728" y="173213"/>
                  </a:lnTo>
                  <a:lnTo>
                    <a:pt x="26259" y="172999"/>
                  </a:lnTo>
                  <a:lnTo>
                    <a:pt x="24785" y="172764"/>
                  </a:lnTo>
                  <a:lnTo>
                    <a:pt x="23321" y="172518"/>
                  </a:lnTo>
                  <a:lnTo>
                    <a:pt x="21852" y="172251"/>
                  </a:lnTo>
                  <a:lnTo>
                    <a:pt x="20388" y="171973"/>
                  </a:lnTo>
                  <a:lnTo>
                    <a:pt x="18928" y="171673"/>
                  </a:lnTo>
                  <a:lnTo>
                    <a:pt x="17468" y="171363"/>
                  </a:lnTo>
                  <a:lnTo>
                    <a:pt x="17400" y="171342"/>
                  </a:lnTo>
                  <a:lnTo>
                    <a:pt x="17331" y="171299"/>
                  </a:lnTo>
                  <a:lnTo>
                    <a:pt x="17267" y="171246"/>
                  </a:lnTo>
                  <a:lnTo>
                    <a:pt x="17208" y="171182"/>
                  </a:lnTo>
                  <a:lnTo>
                    <a:pt x="17153" y="171107"/>
                  </a:lnTo>
                  <a:lnTo>
                    <a:pt x="17099" y="171021"/>
                  </a:lnTo>
                  <a:lnTo>
                    <a:pt x="17053" y="170936"/>
                  </a:lnTo>
                  <a:lnTo>
                    <a:pt x="17007" y="170829"/>
                  </a:lnTo>
                  <a:lnTo>
                    <a:pt x="16966" y="170711"/>
                  </a:lnTo>
                  <a:lnTo>
                    <a:pt x="16930" y="170594"/>
                  </a:lnTo>
                  <a:lnTo>
                    <a:pt x="16893" y="170465"/>
                  </a:lnTo>
                  <a:lnTo>
                    <a:pt x="16866" y="170337"/>
                  </a:lnTo>
                  <a:lnTo>
                    <a:pt x="16839" y="170198"/>
                  </a:lnTo>
                  <a:lnTo>
                    <a:pt x="16816" y="170059"/>
                  </a:lnTo>
                  <a:lnTo>
                    <a:pt x="16798" y="169909"/>
                  </a:lnTo>
                  <a:lnTo>
                    <a:pt x="16784" y="169760"/>
                  </a:lnTo>
                  <a:lnTo>
                    <a:pt x="16720" y="169760"/>
                  </a:lnTo>
                  <a:lnTo>
                    <a:pt x="16652" y="169738"/>
                  </a:lnTo>
                  <a:lnTo>
                    <a:pt x="16592" y="169696"/>
                  </a:lnTo>
                  <a:lnTo>
                    <a:pt x="16528" y="169653"/>
                  </a:lnTo>
                  <a:lnTo>
                    <a:pt x="16469" y="169589"/>
                  </a:lnTo>
                  <a:lnTo>
                    <a:pt x="16414" y="169514"/>
                  </a:lnTo>
                  <a:lnTo>
                    <a:pt x="16360" y="169428"/>
                  </a:lnTo>
                  <a:lnTo>
                    <a:pt x="16309" y="169321"/>
                  </a:lnTo>
                  <a:lnTo>
                    <a:pt x="16264" y="169204"/>
                  </a:lnTo>
                  <a:lnTo>
                    <a:pt x="16223" y="169076"/>
                  </a:lnTo>
                  <a:lnTo>
                    <a:pt x="16186" y="168937"/>
                  </a:lnTo>
                  <a:lnTo>
                    <a:pt x="16159" y="168787"/>
                  </a:lnTo>
                  <a:lnTo>
                    <a:pt x="16136" y="168627"/>
                  </a:lnTo>
                  <a:lnTo>
                    <a:pt x="16122" y="168445"/>
                  </a:lnTo>
                  <a:lnTo>
                    <a:pt x="16113" y="168263"/>
                  </a:lnTo>
                  <a:lnTo>
                    <a:pt x="16113" y="168060"/>
                  </a:lnTo>
                  <a:lnTo>
                    <a:pt x="16141" y="167044"/>
                  </a:lnTo>
                  <a:lnTo>
                    <a:pt x="16177" y="166039"/>
                  </a:lnTo>
                  <a:lnTo>
                    <a:pt x="16214" y="165024"/>
                  </a:lnTo>
                  <a:lnTo>
                    <a:pt x="16259" y="164019"/>
                  </a:lnTo>
                  <a:lnTo>
                    <a:pt x="16314" y="163025"/>
                  </a:lnTo>
                  <a:lnTo>
                    <a:pt x="16369" y="162030"/>
                  </a:lnTo>
                  <a:lnTo>
                    <a:pt x="16433" y="161036"/>
                  </a:lnTo>
                  <a:lnTo>
                    <a:pt x="16501" y="160042"/>
                  </a:lnTo>
                  <a:lnTo>
                    <a:pt x="16574" y="159069"/>
                  </a:lnTo>
                  <a:lnTo>
                    <a:pt x="16656" y="158096"/>
                  </a:lnTo>
                  <a:lnTo>
                    <a:pt x="16743" y="157123"/>
                  </a:lnTo>
                  <a:lnTo>
                    <a:pt x="16839" y="156161"/>
                  </a:lnTo>
                  <a:lnTo>
                    <a:pt x="16934" y="155210"/>
                  </a:lnTo>
                  <a:lnTo>
                    <a:pt x="17039" y="154269"/>
                  </a:lnTo>
                  <a:lnTo>
                    <a:pt x="17153" y="153339"/>
                  </a:lnTo>
                  <a:lnTo>
                    <a:pt x="17267" y="152409"/>
                  </a:lnTo>
                  <a:lnTo>
                    <a:pt x="17391" y="151489"/>
                  </a:lnTo>
                  <a:lnTo>
                    <a:pt x="17523" y="150591"/>
                  </a:lnTo>
                  <a:lnTo>
                    <a:pt x="17655" y="149693"/>
                  </a:lnTo>
                  <a:lnTo>
                    <a:pt x="17797" y="148806"/>
                  </a:lnTo>
                  <a:lnTo>
                    <a:pt x="17947" y="147940"/>
                  </a:lnTo>
                  <a:lnTo>
                    <a:pt x="18098" y="147085"/>
                  </a:lnTo>
                  <a:lnTo>
                    <a:pt x="18257" y="146229"/>
                  </a:lnTo>
                  <a:lnTo>
                    <a:pt x="18426" y="145406"/>
                  </a:lnTo>
                  <a:lnTo>
                    <a:pt x="18599" y="144583"/>
                  </a:lnTo>
                  <a:lnTo>
                    <a:pt x="18777" y="143781"/>
                  </a:lnTo>
                  <a:lnTo>
                    <a:pt x="18960" y="142990"/>
                  </a:lnTo>
                  <a:lnTo>
                    <a:pt x="19151" y="142210"/>
                  </a:lnTo>
                  <a:lnTo>
                    <a:pt x="19348" y="141451"/>
                  </a:lnTo>
                  <a:lnTo>
                    <a:pt x="19553" y="140713"/>
                  </a:lnTo>
                  <a:lnTo>
                    <a:pt x="19763" y="139986"/>
                  </a:lnTo>
                  <a:lnTo>
                    <a:pt x="19977" y="139280"/>
                  </a:lnTo>
                  <a:lnTo>
                    <a:pt x="20201" y="138585"/>
                  </a:lnTo>
                  <a:lnTo>
                    <a:pt x="20429" y="137923"/>
                  </a:lnTo>
                  <a:lnTo>
                    <a:pt x="20661" y="137260"/>
                  </a:lnTo>
                  <a:lnTo>
                    <a:pt x="20903" y="136629"/>
                  </a:lnTo>
                  <a:lnTo>
                    <a:pt x="21154" y="136020"/>
                  </a:lnTo>
                  <a:lnTo>
                    <a:pt x="21405" y="135421"/>
                  </a:lnTo>
                  <a:lnTo>
                    <a:pt x="21537" y="135132"/>
                  </a:lnTo>
                  <a:lnTo>
                    <a:pt x="21665" y="134854"/>
                  </a:lnTo>
                  <a:lnTo>
                    <a:pt x="21797" y="134576"/>
                  </a:lnTo>
                  <a:lnTo>
                    <a:pt x="21934" y="134298"/>
                  </a:lnTo>
                  <a:lnTo>
                    <a:pt x="22071" y="134031"/>
                  </a:lnTo>
                  <a:lnTo>
                    <a:pt x="22208" y="133764"/>
                  </a:lnTo>
                  <a:lnTo>
                    <a:pt x="22345" y="133507"/>
                  </a:lnTo>
                  <a:lnTo>
                    <a:pt x="22486" y="133261"/>
                  </a:lnTo>
                  <a:lnTo>
                    <a:pt x="22628" y="133016"/>
                  </a:lnTo>
                  <a:lnTo>
                    <a:pt x="22774" y="132780"/>
                  </a:lnTo>
                  <a:lnTo>
                    <a:pt x="22920" y="132545"/>
                  </a:lnTo>
                  <a:lnTo>
                    <a:pt x="23066" y="132310"/>
                  </a:lnTo>
                  <a:lnTo>
                    <a:pt x="23216" y="132096"/>
                  </a:lnTo>
                  <a:lnTo>
                    <a:pt x="23367" y="131882"/>
                  </a:lnTo>
                  <a:lnTo>
                    <a:pt x="23517" y="131669"/>
                  </a:lnTo>
                  <a:lnTo>
                    <a:pt x="23672" y="131465"/>
                  </a:lnTo>
                  <a:lnTo>
                    <a:pt x="23827" y="131262"/>
                  </a:lnTo>
                  <a:lnTo>
                    <a:pt x="23982" y="131081"/>
                  </a:lnTo>
                  <a:lnTo>
                    <a:pt x="24142" y="130888"/>
                  </a:lnTo>
                  <a:lnTo>
                    <a:pt x="24302" y="130717"/>
                  </a:lnTo>
                  <a:lnTo>
                    <a:pt x="24461" y="130535"/>
                  </a:lnTo>
                  <a:lnTo>
                    <a:pt x="24626" y="130375"/>
                  </a:lnTo>
                  <a:lnTo>
                    <a:pt x="24790" y="130215"/>
                  </a:lnTo>
                  <a:lnTo>
                    <a:pt x="24959" y="130065"/>
                  </a:lnTo>
                  <a:lnTo>
                    <a:pt x="25128" y="129915"/>
                  </a:lnTo>
                  <a:lnTo>
                    <a:pt x="25296" y="129776"/>
                  </a:lnTo>
                  <a:lnTo>
                    <a:pt x="25470" y="129648"/>
                  </a:lnTo>
                  <a:lnTo>
                    <a:pt x="25643" y="129520"/>
                  </a:lnTo>
                  <a:lnTo>
                    <a:pt x="25816" y="129402"/>
                  </a:lnTo>
                  <a:lnTo>
                    <a:pt x="25994" y="129295"/>
                  </a:lnTo>
                  <a:lnTo>
                    <a:pt x="26172" y="129188"/>
                  </a:lnTo>
                  <a:lnTo>
                    <a:pt x="26350" y="129092"/>
                  </a:lnTo>
                  <a:lnTo>
                    <a:pt x="26533" y="128996"/>
                  </a:lnTo>
                  <a:lnTo>
                    <a:pt x="26715" y="128921"/>
                  </a:lnTo>
                  <a:lnTo>
                    <a:pt x="26902" y="128846"/>
                  </a:lnTo>
                  <a:lnTo>
                    <a:pt x="27089" y="128771"/>
                  </a:lnTo>
                  <a:lnTo>
                    <a:pt x="27276" y="128718"/>
                  </a:lnTo>
                  <a:lnTo>
                    <a:pt x="27468" y="128664"/>
                  </a:lnTo>
                  <a:lnTo>
                    <a:pt x="27659" y="128611"/>
                  </a:lnTo>
                  <a:lnTo>
                    <a:pt x="27851" y="128579"/>
                  </a:lnTo>
                  <a:lnTo>
                    <a:pt x="28047" y="128547"/>
                  </a:lnTo>
                  <a:lnTo>
                    <a:pt x="28243" y="128525"/>
                  </a:lnTo>
                  <a:lnTo>
                    <a:pt x="28444" y="128515"/>
                  </a:lnTo>
                  <a:lnTo>
                    <a:pt x="28640" y="128504"/>
                  </a:lnTo>
                  <a:close/>
                  <a:moveTo>
                    <a:pt x="7587" y="1"/>
                  </a:moveTo>
                  <a:lnTo>
                    <a:pt x="7359" y="12"/>
                  </a:lnTo>
                  <a:lnTo>
                    <a:pt x="7131" y="33"/>
                  </a:lnTo>
                  <a:lnTo>
                    <a:pt x="6907" y="76"/>
                  </a:lnTo>
                  <a:lnTo>
                    <a:pt x="6684" y="129"/>
                  </a:lnTo>
                  <a:lnTo>
                    <a:pt x="6465" y="193"/>
                  </a:lnTo>
                  <a:lnTo>
                    <a:pt x="6251" y="279"/>
                  </a:lnTo>
                  <a:lnTo>
                    <a:pt x="6041" y="386"/>
                  </a:lnTo>
                  <a:lnTo>
                    <a:pt x="5831" y="514"/>
                  </a:lnTo>
                  <a:lnTo>
                    <a:pt x="5630" y="664"/>
                  </a:lnTo>
                  <a:lnTo>
                    <a:pt x="5530" y="749"/>
                  </a:lnTo>
                  <a:lnTo>
                    <a:pt x="5429" y="835"/>
                  </a:lnTo>
                  <a:lnTo>
                    <a:pt x="5329" y="931"/>
                  </a:lnTo>
                  <a:lnTo>
                    <a:pt x="5229" y="1038"/>
                  </a:lnTo>
                  <a:lnTo>
                    <a:pt x="5133" y="1145"/>
                  </a:lnTo>
                  <a:lnTo>
                    <a:pt x="5037" y="1262"/>
                  </a:lnTo>
                  <a:lnTo>
                    <a:pt x="4941" y="1391"/>
                  </a:lnTo>
                  <a:lnTo>
                    <a:pt x="4850" y="1519"/>
                  </a:lnTo>
                  <a:lnTo>
                    <a:pt x="4754" y="1658"/>
                  </a:lnTo>
                  <a:lnTo>
                    <a:pt x="4663" y="1808"/>
                  </a:lnTo>
                  <a:lnTo>
                    <a:pt x="4572" y="1957"/>
                  </a:lnTo>
                  <a:lnTo>
                    <a:pt x="4481" y="2118"/>
                  </a:lnTo>
                  <a:lnTo>
                    <a:pt x="4394" y="2289"/>
                  </a:lnTo>
                  <a:lnTo>
                    <a:pt x="4303" y="2470"/>
                  </a:lnTo>
                  <a:lnTo>
                    <a:pt x="4216" y="2652"/>
                  </a:lnTo>
                  <a:lnTo>
                    <a:pt x="4134" y="2855"/>
                  </a:lnTo>
                  <a:lnTo>
                    <a:pt x="4047" y="3058"/>
                  </a:lnTo>
                  <a:lnTo>
                    <a:pt x="3965" y="3272"/>
                  </a:lnTo>
                  <a:lnTo>
                    <a:pt x="3883" y="3497"/>
                  </a:lnTo>
                  <a:lnTo>
                    <a:pt x="3801" y="3732"/>
                  </a:lnTo>
                  <a:lnTo>
                    <a:pt x="3719" y="3978"/>
                  </a:lnTo>
                  <a:lnTo>
                    <a:pt x="3641" y="4224"/>
                  </a:lnTo>
                  <a:lnTo>
                    <a:pt x="3564" y="4491"/>
                  </a:lnTo>
                  <a:lnTo>
                    <a:pt x="3486" y="4758"/>
                  </a:lnTo>
                  <a:lnTo>
                    <a:pt x="3413" y="5047"/>
                  </a:lnTo>
                  <a:lnTo>
                    <a:pt x="3335" y="5346"/>
                  </a:lnTo>
                  <a:lnTo>
                    <a:pt x="3262" y="5646"/>
                  </a:lnTo>
                  <a:lnTo>
                    <a:pt x="3194" y="5966"/>
                  </a:lnTo>
                  <a:lnTo>
                    <a:pt x="3121" y="6287"/>
                  </a:lnTo>
                  <a:lnTo>
                    <a:pt x="3053" y="6629"/>
                  </a:lnTo>
                  <a:lnTo>
                    <a:pt x="2984" y="6982"/>
                  </a:lnTo>
                  <a:lnTo>
                    <a:pt x="2916" y="7345"/>
                  </a:lnTo>
                  <a:lnTo>
                    <a:pt x="2870" y="7634"/>
                  </a:lnTo>
                  <a:lnTo>
                    <a:pt x="2825" y="7944"/>
                  </a:lnTo>
                  <a:lnTo>
                    <a:pt x="2788" y="8276"/>
                  </a:lnTo>
                  <a:lnTo>
                    <a:pt x="2752" y="8628"/>
                  </a:lnTo>
                  <a:lnTo>
                    <a:pt x="2724" y="8992"/>
                  </a:lnTo>
                  <a:lnTo>
                    <a:pt x="2697" y="9366"/>
                  </a:lnTo>
                  <a:lnTo>
                    <a:pt x="2674" y="9762"/>
                  </a:lnTo>
                  <a:lnTo>
                    <a:pt x="2656" y="10168"/>
                  </a:lnTo>
                  <a:lnTo>
                    <a:pt x="2638" y="10585"/>
                  </a:lnTo>
                  <a:lnTo>
                    <a:pt x="2624" y="11002"/>
                  </a:lnTo>
                  <a:lnTo>
                    <a:pt x="2615" y="11440"/>
                  </a:lnTo>
                  <a:lnTo>
                    <a:pt x="2610" y="11889"/>
                  </a:lnTo>
                  <a:lnTo>
                    <a:pt x="2601" y="12798"/>
                  </a:lnTo>
                  <a:lnTo>
                    <a:pt x="2601" y="13728"/>
                  </a:lnTo>
                  <a:lnTo>
                    <a:pt x="2633" y="13760"/>
                  </a:lnTo>
                  <a:lnTo>
                    <a:pt x="2660" y="13803"/>
                  </a:lnTo>
                  <a:lnTo>
                    <a:pt x="2715" y="13888"/>
                  </a:lnTo>
                  <a:lnTo>
                    <a:pt x="2765" y="14006"/>
                  </a:lnTo>
                  <a:lnTo>
                    <a:pt x="2806" y="14134"/>
                  </a:lnTo>
                  <a:lnTo>
                    <a:pt x="2843" y="14284"/>
                  </a:lnTo>
                  <a:lnTo>
                    <a:pt x="2875" y="14433"/>
                  </a:lnTo>
                  <a:lnTo>
                    <a:pt x="2898" y="14604"/>
                  </a:lnTo>
                  <a:lnTo>
                    <a:pt x="2911" y="14776"/>
                  </a:lnTo>
                  <a:lnTo>
                    <a:pt x="2916" y="14947"/>
                  </a:lnTo>
                  <a:lnTo>
                    <a:pt x="2916" y="15128"/>
                  </a:lnTo>
                  <a:lnTo>
                    <a:pt x="2907" y="15310"/>
                  </a:lnTo>
                  <a:lnTo>
                    <a:pt x="2884" y="15481"/>
                  </a:lnTo>
                  <a:lnTo>
                    <a:pt x="2852" y="15652"/>
                  </a:lnTo>
                  <a:lnTo>
                    <a:pt x="2834" y="15738"/>
                  </a:lnTo>
                  <a:lnTo>
                    <a:pt x="2811" y="15813"/>
                  </a:lnTo>
                  <a:lnTo>
                    <a:pt x="2783" y="15898"/>
                  </a:lnTo>
                  <a:lnTo>
                    <a:pt x="2756" y="15973"/>
                  </a:lnTo>
                  <a:lnTo>
                    <a:pt x="2724" y="16037"/>
                  </a:lnTo>
                  <a:lnTo>
                    <a:pt x="2692" y="16112"/>
                  </a:lnTo>
                  <a:lnTo>
                    <a:pt x="2660" y="16176"/>
                  </a:lnTo>
                  <a:lnTo>
                    <a:pt x="2628" y="16229"/>
                  </a:lnTo>
                  <a:lnTo>
                    <a:pt x="2651" y="17726"/>
                  </a:lnTo>
                  <a:lnTo>
                    <a:pt x="2669" y="19148"/>
                  </a:lnTo>
                  <a:lnTo>
                    <a:pt x="2679" y="19811"/>
                  </a:lnTo>
                  <a:lnTo>
                    <a:pt x="2683" y="20452"/>
                  </a:lnTo>
                  <a:lnTo>
                    <a:pt x="2679" y="21040"/>
                  </a:lnTo>
                  <a:lnTo>
                    <a:pt x="2674" y="21596"/>
                  </a:lnTo>
                  <a:lnTo>
                    <a:pt x="2400" y="38231"/>
                  </a:lnTo>
                  <a:lnTo>
                    <a:pt x="2122" y="54898"/>
                  </a:lnTo>
                  <a:lnTo>
                    <a:pt x="1091" y="116701"/>
                  </a:lnTo>
                  <a:lnTo>
                    <a:pt x="1059" y="118476"/>
                  </a:lnTo>
                  <a:lnTo>
                    <a:pt x="1023" y="120251"/>
                  </a:lnTo>
                  <a:lnTo>
                    <a:pt x="982" y="122047"/>
                  </a:lnTo>
                  <a:lnTo>
                    <a:pt x="936" y="123843"/>
                  </a:lnTo>
                  <a:lnTo>
                    <a:pt x="886" y="125650"/>
                  </a:lnTo>
                  <a:lnTo>
                    <a:pt x="836" y="127467"/>
                  </a:lnTo>
                  <a:lnTo>
                    <a:pt x="726" y="131113"/>
                  </a:lnTo>
                  <a:lnTo>
                    <a:pt x="493" y="138446"/>
                  </a:lnTo>
                  <a:lnTo>
                    <a:pt x="379" y="142135"/>
                  </a:lnTo>
                  <a:lnTo>
                    <a:pt x="274" y="145834"/>
                  </a:lnTo>
                  <a:lnTo>
                    <a:pt x="229" y="147673"/>
                  </a:lnTo>
                  <a:lnTo>
                    <a:pt x="183" y="149522"/>
                  </a:lnTo>
                  <a:lnTo>
                    <a:pt x="138" y="151361"/>
                  </a:lnTo>
                  <a:lnTo>
                    <a:pt x="101" y="153210"/>
                  </a:lnTo>
                  <a:lnTo>
                    <a:pt x="69" y="155049"/>
                  </a:lnTo>
                  <a:lnTo>
                    <a:pt x="42" y="156877"/>
                  </a:lnTo>
                  <a:lnTo>
                    <a:pt x="24" y="158716"/>
                  </a:lnTo>
                  <a:lnTo>
                    <a:pt x="10" y="160544"/>
                  </a:lnTo>
                  <a:lnTo>
                    <a:pt x="1" y="162362"/>
                  </a:lnTo>
                  <a:lnTo>
                    <a:pt x="1" y="164179"/>
                  </a:lnTo>
                  <a:lnTo>
                    <a:pt x="10" y="165986"/>
                  </a:lnTo>
                  <a:lnTo>
                    <a:pt x="28" y="167782"/>
                  </a:lnTo>
                  <a:lnTo>
                    <a:pt x="51" y="169578"/>
                  </a:lnTo>
                  <a:lnTo>
                    <a:pt x="87" y="171363"/>
                  </a:lnTo>
                  <a:lnTo>
                    <a:pt x="133" y="173138"/>
                  </a:lnTo>
                  <a:lnTo>
                    <a:pt x="160" y="174025"/>
                  </a:lnTo>
                  <a:lnTo>
                    <a:pt x="188" y="174913"/>
                  </a:lnTo>
                  <a:lnTo>
                    <a:pt x="224" y="175779"/>
                  </a:lnTo>
                  <a:lnTo>
                    <a:pt x="265" y="176623"/>
                  </a:lnTo>
                  <a:lnTo>
                    <a:pt x="316" y="177436"/>
                  </a:lnTo>
                  <a:lnTo>
                    <a:pt x="370" y="178227"/>
                  </a:lnTo>
                  <a:lnTo>
                    <a:pt x="434" y="178986"/>
                  </a:lnTo>
                  <a:lnTo>
                    <a:pt x="503" y="179724"/>
                  </a:lnTo>
                  <a:lnTo>
                    <a:pt x="580" y="180440"/>
                  </a:lnTo>
                  <a:lnTo>
                    <a:pt x="662" y="181124"/>
                  </a:lnTo>
                  <a:lnTo>
                    <a:pt x="749" y="181798"/>
                  </a:lnTo>
                  <a:lnTo>
                    <a:pt x="845" y="182439"/>
                  </a:lnTo>
                  <a:lnTo>
                    <a:pt x="945" y="183059"/>
                  </a:lnTo>
                  <a:lnTo>
                    <a:pt x="1050" y="183647"/>
                  </a:lnTo>
                  <a:lnTo>
                    <a:pt x="1164" y="184224"/>
                  </a:lnTo>
                  <a:lnTo>
                    <a:pt x="1283" y="184780"/>
                  </a:lnTo>
                  <a:lnTo>
                    <a:pt x="1406" y="185315"/>
                  </a:lnTo>
                  <a:lnTo>
                    <a:pt x="1534" y="185817"/>
                  </a:lnTo>
                  <a:lnTo>
                    <a:pt x="1666" y="186309"/>
                  </a:lnTo>
                  <a:lnTo>
                    <a:pt x="1807" y="186780"/>
                  </a:lnTo>
                  <a:lnTo>
                    <a:pt x="1949" y="187239"/>
                  </a:lnTo>
                  <a:lnTo>
                    <a:pt x="2099" y="187667"/>
                  </a:lnTo>
                  <a:lnTo>
                    <a:pt x="2254" y="188084"/>
                  </a:lnTo>
                  <a:lnTo>
                    <a:pt x="2414" y="188479"/>
                  </a:lnTo>
                  <a:lnTo>
                    <a:pt x="2578" y="188864"/>
                  </a:lnTo>
                  <a:lnTo>
                    <a:pt x="2742" y="189228"/>
                  </a:lnTo>
                  <a:lnTo>
                    <a:pt x="2916" y="189580"/>
                  </a:lnTo>
                  <a:lnTo>
                    <a:pt x="3094" y="189912"/>
                  </a:lnTo>
                  <a:lnTo>
                    <a:pt x="3272" y="190222"/>
                  </a:lnTo>
                  <a:lnTo>
                    <a:pt x="3459" y="190532"/>
                  </a:lnTo>
                  <a:lnTo>
                    <a:pt x="3646" y="190810"/>
                  </a:lnTo>
                  <a:lnTo>
                    <a:pt x="3837" y="191088"/>
                  </a:lnTo>
                  <a:lnTo>
                    <a:pt x="4033" y="191344"/>
                  </a:lnTo>
                  <a:lnTo>
                    <a:pt x="4230" y="191590"/>
                  </a:lnTo>
                  <a:lnTo>
                    <a:pt x="4435" y="191826"/>
                  </a:lnTo>
                  <a:lnTo>
                    <a:pt x="4640" y="192050"/>
                  </a:lnTo>
                  <a:lnTo>
                    <a:pt x="4845" y="192264"/>
                  </a:lnTo>
                  <a:lnTo>
                    <a:pt x="5060" y="192456"/>
                  </a:lnTo>
                  <a:lnTo>
                    <a:pt x="5274" y="192649"/>
                  </a:lnTo>
                  <a:lnTo>
                    <a:pt x="5489" y="192830"/>
                  </a:lnTo>
                  <a:lnTo>
                    <a:pt x="5712" y="192991"/>
                  </a:lnTo>
                  <a:lnTo>
                    <a:pt x="5931" y="193151"/>
                  </a:lnTo>
                  <a:lnTo>
                    <a:pt x="6159" y="193312"/>
                  </a:lnTo>
                  <a:lnTo>
                    <a:pt x="6383" y="193451"/>
                  </a:lnTo>
                  <a:lnTo>
                    <a:pt x="6615" y="193579"/>
                  </a:lnTo>
                  <a:lnTo>
                    <a:pt x="6844" y="193707"/>
                  </a:lnTo>
                  <a:lnTo>
                    <a:pt x="7076" y="193835"/>
                  </a:lnTo>
                  <a:lnTo>
                    <a:pt x="7313" y="193942"/>
                  </a:lnTo>
                  <a:lnTo>
                    <a:pt x="7788" y="194156"/>
                  </a:lnTo>
                  <a:lnTo>
                    <a:pt x="8267" y="194349"/>
                  </a:lnTo>
                  <a:lnTo>
                    <a:pt x="8750" y="194520"/>
                  </a:lnTo>
                  <a:lnTo>
                    <a:pt x="9239" y="194691"/>
                  </a:lnTo>
                  <a:lnTo>
                    <a:pt x="9731" y="194840"/>
                  </a:lnTo>
                  <a:lnTo>
                    <a:pt x="10721" y="195140"/>
                  </a:lnTo>
                  <a:lnTo>
                    <a:pt x="11214" y="195289"/>
                  </a:lnTo>
                  <a:lnTo>
                    <a:pt x="11707" y="195439"/>
                  </a:lnTo>
                  <a:lnTo>
                    <a:pt x="13125" y="195909"/>
                  </a:lnTo>
                  <a:lnTo>
                    <a:pt x="14549" y="196337"/>
                  </a:lnTo>
                  <a:lnTo>
                    <a:pt x="15972" y="196754"/>
                  </a:lnTo>
                  <a:lnTo>
                    <a:pt x="17395" y="197150"/>
                  </a:lnTo>
                  <a:lnTo>
                    <a:pt x="18818" y="197524"/>
                  </a:lnTo>
                  <a:lnTo>
                    <a:pt x="20246" y="197877"/>
                  </a:lnTo>
                  <a:lnTo>
                    <a:pt x="21670" y="198208"/>
                  </a:lnTo>
                  <a:lnTo>
                    <a:pt x="23097" y="198529"/>
                  </a:lnTo>
                  <a:lnTo>
                    <a:pt x="24521" y="198817"/>
                  </a:lnTo>
                  <a:lnTo>
                    <a:pt x="25944" y="199095"/>
                  </a:lnTo>
                  <a:lnTo>
                    <a:pt x="27372" y="199352"/>
                  </a:lnTo>
                  <a:lnTo>
                    <a:pt x="28800" y="199587"/>
                  </a:lnTo>
                  <a:lnTo>
                    <a:pt x="30228" y="199801"/>
                  </a:lnTo>
                  <a:lnTo>
                    <a:pt x="31656" y="199993"/>
                  </a:lnTo>
                  <a:lnTo>
                    <a:pt x="33083" y="200175"/>
                  </a:lnTo>
                  <a:lnTo>
                    <a:pt x="34511" y="200325"/>
                  </a:lnTo>
                  <a:lnTo>
                    <a:pt x="35939" y="200464"/>
                  </a:lnTo>
                  <a:lnTo>
                    <a:pt x="37372" y="200581"/>
                  </a:lnTo>
                  <a:lnTo>
                    <a:pt x="38799" y="200678"/>
                  </a:lnTo>
                  <a:lnTo>
                    <a:pt x="40227" y="200752"/>
                  </a:lnTo>
                  <a:lnTo>
                    <a:pt x="41660" y="200806"/>
                  </a:lnTo>
                  <a:lnTo>
                    <a:pt x="43088" y="200849"/>
                  </a:lnTo>
                  <a:lnTo>
                    <a:pt x="44520" y="200859"/>
                  </a:lnTo>
                  <a:lnTo>
                    <a:pt x="46340" y="200859"/>
                  </a:lnTo>
                  <a:lnTo>
                    <a:pt x="46723" y="200881"/>
                  </a:lnTo>
                  <a:lnTo>
                    <a:pt x="47485" y="200934"/>
                  </a:lnTo>
                  <a:lnTo>
                    <a:pt x="47859" y="200945"/>
                  </a:lnTo>
                  <a:lnTo>
                    <a:pt x="48416" y="200945"/>
                  </a:lnTo>
                  <a:lnTo>
                    <a:pt x="48598" y="200923"/>
                  </a:lnTo>
                  <a:lnTo>
                    <a:pt x="48781" y="200902"/>
                  </a:lnTo>
                  <a:lnTo>
                    <a:pt x="48959" y="200870"/>
                  </a:lnTo>
                  <a:lnTo>
                    <a:pt x="49141" y="200827"/>
                  </a:lnTo>
                  <a:lnTo>
                    <a:pt x="49319" y="200774"/>
                  </a:lnTo>
                  <a:lnTo>
                    <a:pt x="49497" y="200710"/>
                  </a:lnTo>
                  <a:lnTo>
                    <a:pt x="49675" y="200624"/>
                  </a:lnTo>
                  <a:lnTo>
                    <a:pt x="49848" y="200539"/>
                  </a:lnTo>
                  <a:lnTo>
                    <a:pt x="50022" y="200432"/>
                  </a:lnTo>
                  <a:lnTo>
                    <a:pt x="50195" y="200303"/>
                  </a:lnTo>
                  <a:lnTo>
                    <a:pt x="50368" y="200164"/>
                  </a:lnTo>
                  <a:lnTo>
                    <a:pt x="50542" y="200015"/>
                  </a:lnTo>
                  <a:lnTo>
                    <a:pt x="50710" y="199833"/>
                  </a:lnTo>
                  <a:lnTo>
                    <a:pt x="50879" y="199641"/>
                  </a:lnTo>
                  <a:lnTo>
                    <a:pt x="51048" y="199427"/>
                  </a:lnTo>
                  <a:lnTo>
                    <a:pt x="51217" y="199181"/>
                  </a:lnTo>
                  <a:lnTo>
                    <a:pt x="51381" y="198924"/>
                  </a:lnTo>
                  <a:lnTo>
                    <a:pt x="51545" y="198636"/>
                  </a:lnTo>
                  <a:lnTo>
                    <a:pt x="51710" y="198336"/>
                  </a:lnTo>
                  <a:lnTo>
                    <a:pt x="51810" y="198133"/>
                  </a:lnTo>
                  <a:lnTo>
                    <a:pt x="51906" y="197930"/>
                  </a:lnTo>
                  <a:lnTo>
                    <a:pt x="51997" y="197716"/>
                  </a:lnTo>
                  <a:lnTo>
                    <a:pt x="52088" y="197502"/>
                  </a:lnTo>
                  <a:lnTo>
                    <a:pt x="52170" y="197278"/>
                  </a:lnTo>
                  <a:lnTo>
                    <a:pt x="52252" y="197053"/>
                  </a:lnTo>
                  <a:lnTo>
                    <a:pt x="52330" y="196829"/>
                  </a:lnTo>
                  <a:lnTo>
                    <a:pt x="52408" y="196594"/>
                  </a:lnTo>
                  <a:lnTo>
                    <a:pt x="52480" y="196358"/>
                  </a:lnTo>
                  <a:lnTo>
                    <a:pt x="52549" y="196123"/>
                  </a:lnTo>
                  <a:lnTo>
                    <a:pt x="52617" y="195877"/>
                  </a:lnTo>
                  <a:lnTo>
                    <a:pt x="52681" y="195631"/>
                  </a:lnTo>
                  <a:lnTo>
                    <a:pt x="52741" y="195386"/>
                  </a:lnTo>
                  <a:lnTo>
                    <a:pt x="52800" y="195129"/>
                  </a:lnTo>
                  <a:lnTo>
                    <a:pt x="52855" y="194872"/>
                  </a:lnTo>
                  <a:lnTo>
                    <a:pt x="52905" y="194605"/>
                  </a:lnTo>
                  <a:lnTo>
                    <a:pt x="52955" y="194349"/>
                  </a:lnTo>
                  <a:lnTo>
                    <a:pt x="53005" y="194081"/>
                  </a:lnTo>
                  <a:lnTo>
                    <a:pt x="53092" y="193536"/>
                  </a:lnTo>
                  <a:lnTo>
                    <a:pt x="53169" y="192980"/>
                  </a:lnTo>
                  <a:lnTo>
                    <a:pt x="53242" y="192403"/>
                  </a:lnTo>
                  <a:lnTo>
                    <a:pt x="53306" y="191826"/>
                  </a:lnTo>
                  <a:lnTo>
                    <a:pt x="53361" y="191238"/>
                  </a:lnTo>
                  <a:lnTo>
                    <a:pt x="53411" y="190639"/>
                  </a:lnTo>
                  <a:lnTo>
                    <a:pt x="53452" y="190030"/>
                  </a:lnTo>
                  <a:lnTo>
                    <a:pt x="53489" y="189409"/>
                  </a:lnTo>
                  <a:lnTo>
                    <a:pt x="53521" y="188789"/>
                  </a:lnTo>
                  <a:lnTo>
                    <a:pt x="53548" y="188159"/>
                  </a:lnTo>
                  <a:lnTo>
                    <a:pt x="53575" y="187528"/>
                  </a:lnTo>
                  <a:lnTo>
                    <a:pt x="53594" y="186876"/>
                  </a:lnTo>
                  <a:lnTo>
                    <a:pt x="53612" y="186234"/>
                  </a:lnTo>
                  <a:lnTo>
                    <a:pt x="53644" y="184919"/>
                  </a:lnTo>
                  <a:lnTo>
                    <a:pt x="53699" y="182279"/>
                  </a:lnTo>
                  <a:lnTo>
                    <a:pt x="53735" y="180942"/>
                  </a:lnTo>
                  <a:lnTo>
                    <a:pt x="53753" y="180280"/>
                  </a:lnTo>
                  <a:lnTo>
                    <a:pt x="53781" y="179617"/>
                  </a:lnTo>
                  <a:lnTo>
                    <a:pt x="53927" y="175779"/>
                  </a:lnTo>
                  <a:lnTo>
                    <a:pt x="54068" y="171930"/>
                  </a:lnTo>
                  <a:lnTo>
                    <a:pt x="54205" y="168081"/>
                  </a:lnTo>
                  <a:lnTo>
                    <a:pt x="54337" y="164222"/>
                  </a:lnTo>
                  <a:lnTo>
                    <a:pt x="54465" y="160373"/>
                  </a:lnTo>
                  <a:lnTo>
                    <a:pt x="54588" y="156514"/>
                  </a:lnTo>
                  <a:lnTo>
                    <a:pt x="54707" y="152665"/>
                  </a:lnTo>
                  <a:lnTo>
                    <a:pt x="54816" y="148817"/>
                  </a:lnTo>
                  <a:lnTo>
                    <a:pt x="54935" y="144508"/>
                  </a:lnTo>
                  <a:lnTo>
                    <a:pt x="55049" y="140210"/>
                  </a:lnTo>
                  <a:lnTo>
                    <a:pt x="55154" y="135902"/>
                  </a:lnTo>
                  <a:lnTo>
                    <a:pt x="55254" y="131594"/>
                  </a:lnTo>
                  <a:lnTo>
                    <a:pt x="55345" y="127285"/>
                  </a:lnTo>
                  <a:lnTo>
                    <a:pt x="55432" y="122977"/>
                  </a:lnTo>
                  <a:lnTo>
                    <a:pt x="55514" y="118669"/>
                  </a:lnTo>
                  <a:lnTo>
                    <a:pt x="55587" y="114360"/>
                  </a:lnTo>
                  <a:lnTo>
                    <a:pt x="55656" y="110052"/>
                  </a:lnTo>
                  <a:lnTo>
                    <a:pt x="55715" y="105733"/>
                  </a:lnTo>
                  <a:lnTo>
                    <a:pt x="55770" y="101424"/>
                  </a:lnTo>
                  <a:lnTo>
                    <a:pt x="55820" y="97105"/>
                  </a:lnTo>
                  <a:lnTo>
                    <a:pt x="55861" y="92797"/>
                  </a:lnTo>
                  <a:lnTo>
                    <a:pt x="55897" y="88478"/>
                  </a:lnTo>
                  <a:lnTo>
                    <a:pt x="55925" y="84169"/>
                  </a:lnTo>
                  <a:lnTo>
                    <a:pt x="55948" y="79850"/>
                  </a:lnTo>
                  <a:lnTo>
                    <a:pt x="55961" y="78300"/>
                  </a:lnTo>
                  <a:lnTo>
                    <a:pt x="55989" y="76087"/>
                  </a:lnTo>
                  <a:lnTo>
                    <a:pt x="56066" y="69983"/>
                  </a:lnTo>
                  <a:lnTo>
                    <a:pt x="56107" y="66252"/>
                  </a:lnTo>
                  <a:lnTo>
                    <a:pt x="56153" y="62157"/>
                  </a:lnTo>
                  <a:lnTo>
                    <a:pt x="56189" y="57785"/>
                  </a:lnTo>
                  <a:lnTo>
                    <a:pt x="56203" y="55507"/>
                  </a:lnTo>
                  <a:lnTo>
                    <a:pt x="56217" y="53198"/>
                  </a:lnTo>
                  <a:lnTo>
                    <a:pt x="56176" y="53081"/>
                  </a:lnTo>
                  <a:lnTo>
                    <a:pt x="56144" y="52963"/>
                  </a:lnTo>
                  <a:lnTo>
                    <a:pt x="56116" y="52835"/>
                  </a:lnTo>
                  <a:lnTo>
                    <a:pt x="56093" y="52706"/>
                  </a:lnTo>
                  <a:lnTo>
                    <a:pt x="56075" y="52578"/>
                  </a:lnTo>
                  <a:lnTo>
                    <a:pt x="56066" y="52439"/>
                  </a:lnTo>
                  <a:lnTo>
                    <a:pt x="56062" y="52300"/>
                  </a:lnTo>
                  <a:lnTo>
                    <a:pt x="56062" y="52172"/>
                  </a:lnTo>
                  <a:lnTo>
                    <a:pt x="56066" y="52033"/>
                  </a:lnTo>
                  <a:lnTo>
                    <a:pt x="56080" y="51905"/>
                  </a:lnTo>
                  <a:lnTo>
                    <a:pt x="56093" y="51766"/>
                  </a:lnTo>
                  <a:lnTo>
                    <a:pt x="56112" y="51637"/>
                  </a:lnTo>
                  <a:lnTo>
                    <a:pt x="56135" y="51509"/>
                  </a:lnTo>
                  <a:lnTo>
                    <a:pt x="56162" y="51391"/>
                  </a:lnTo>
                  <a:lnTo>
                    <a:pt x="56194" y="51274"/>
                  </a:lnTo>
                  <a:lnTo>
                    <a:pt x="56226" y="51156"/>
                  </a:lnTo>
                  <a:lnTo>
                    <a:pt x="56239" y="47479"/>
                  </a:lnTo>
                  <a:lnTo>
                    <a:pt x="56239" y="43780"/>
                  </a:lnTo>
                  <a:lnTo>
                    <a:pt x="56235" y="41930"/>
                  </a:lnTo>
                  <a:lnTo>
                    <a:pt x="56230" y="40081"/>
                  </a:lnTo>
                  <a:lnTo>
                    <a:pt x="56221" y="38252"/>
                  </a:lnTo>
                  <a:lnTo>
                    <a:pt x="56208" y="36435"/>
                  </a:lnTo>
                  <a:lnTo>
                    <a:pt x="56194" y="34639"/>
                  </a:lnTo>
                  <a:lnTo>
                    <a:pt x="56176" y="32864"/>
                  </a:lnTo>
                  <a:lnTo>
                    <a:pt x="56148" y="31122"/>
                  </a:lnTo>
                  <a:lnTo>
                    <a:pt x="56121" y="29411"/>
                  </a:lnTo>
                  <a:lnTo>
                    <a:pt x="56089" y="27743"/>
                  </a:lnTo>
                  <a:lnTo>
                    <a:pt x="56052" y="26108"/>
                  </a:lnTo>
                  <a:lnTo>
                    <a:pt x="56011" y="24526"/>
                  </a:lnTo>
                  <a:lnTo>
                    <a:pt x="55966" y="22997"/>
                  </a:lnTo>
                  <a:lnTo>
                    <a:pt x="55916" y="21521"/>
                  </a:lnTo>
                  <a:lnTo>
                    <a:pt x="55856" y="20100"/>
                  </a:lnTo>
                  <a:lnTo>
                    <a:pt x="55797" y="18752"/>
                  </a:lnTo>
                  <a:lnTo>
                    <a:pt x="55729" y="17459"/>
                  </a:lnTo>
                  <a:lnTo>
                    <a:pt x="55656" y="16251"/>
                  </a:lnTo>
                  <a:lnTo>
                    <a:pt x="55615" y="15674"/>
                  </a:lnTo>
                  <a:lnTo>
                    <a:pt x="55573" y="15118"/>
                  </a:lnTo>
                  <a:lnTo>
                    <a:pt x="55532" y="14583"/>
                  </a:lnTo>
                  <a:lnTo>
                    <a:pt x="55487" y="14070"/>
                  </a:lnTo>
                  <a:lnTo>
                    <a:pt x="55441" y="13567"/>
                  </a:lnTo>
                  <a:lnTo>
                    <a:pt x="55396" y="13097"/>
                  </a:lnTo>
                  <a:lnTo>
                    <a:pt x="55345" y="12648"/>
                  </a:lnTo>
                  <a:lnTo>
                    <a:pt x="55295" y="12220"/>
                  </a:lnTo>
                  <a:lnTo>
                    <a:pt x="55245" y="11825"/>
                  </a:lnTo>
                  <a:lnTo>
                    <a:pt x="55190" y="11440"/>
                  </a:lnTo>
                  <a:lnTo>
                    <a:pt x="55136" y="11087"/>
                  </a:lnTo>
                  <a:lnTo>
                    <a:pt x="55076" y="10756"/>
                  </a:lnTo>
                  <a:lnTo>
                    <a:pt x="55017" y="10456"/>
                  </a:lnTo>
                  <a:lnTo>
                    <a:pt x="54953" y="10178"/>
                  </a:lnTo>
                  <a:lnTo>
                    <a:pt x="54889" y="9933"/>
                  </a:lnTo>
                  <a:lnTo>
                    <a:pt x="54825" y="9708"/>
                  </a:lnTo>
                  <a:lnTo>
                    <a:pt x="54757" y="9516"/>
                  </a:lnTo>
                  <a:lnTo>
                    <a:pt x="54688" y="9355"/>
                  </a:lnTo>
                  <a:lnTo>
                    <a:pt x="54652" y="9280"/>
                  </a:lnTo>
                  <a:lnTo>
                    <a:pt x="54620" y="9216"/>
                  </a:lnTo>
                  <a:lnTo>
                    <a:pt x="54584" y="9163"/>
                  </a:lnTo>
                  <a:lnTo>
                    <a:pt x="54547" y="9109"/>
                  </a:lnTo>
                  <a:lnTo>
                    <a:pt x="54506" y="9077"/>
                  </a:lnTo>
                  <a:lnTo>
                    <a:pt x="54469" y="9035"/>
                  </a:lnTo>
                  <a:lnTo>
                    <a:pt x="54433" y="9013"/>
                  </a:lnTo>
                  <a:lnTo>
                    <a:pt x="54392" y="8992"/>
                  </a:lnTo>
                  <a:lnTo>
                    <a:pt x="54342" y="8970"/>
                  </a:lnTo>
                  <a:lnTo>
                    <a:pt x="54292" y="8938"/>
                  </a:lnTo>
                  <a:lnTo>
                    <a:pt x="54246" y="8906"/>
                  </a:lnTo>
                  <a:lnTo>
                    <a:pt x="54200" y="8864"/>
                  </a:lnTo>
                  <a:lnTo>
                    <a:pt x="54159" y="8810"/>
                  </a:lnTo>
                  <a:lnTo>
                    <a:pt x="54118" y="8757"/>
                  </a:lnTo>
                  <a:lnTo>
                    <a:pt x="54082" y="8703"/>
                  </a:lnTo>
                  <a:lnTo>
                    <a:pt x="54050" y="8639"/>
                  </a:lnTo>
                  <a:lnTo>
                    <a:pt x="54018" y="8564"/>
                  </a:lnTo>
                  <a:lnTo>
                    <a:pt x="53990" y="8489"/>
                  </a:lnTo>
                  <a:lnTo>
                    <a:pt x="53963" y="8415"/>
                  </a:lnTo>
                  <a:lnTo>
                    <a:pt x="53936" y="8329"/>
                  </a:lnTo>
                  <a:lnTo>
                    <a:pt x="53895" y="8158"/>
                  </a:lnTo>
                  <a:lnTo>
                    <a:pt x="53863" y="7976"/>
                  </a:lnTo>
                  <a:lnTo>
                    <a:pt x="53840" y="7773"/>
                  </a:lnTo>
                  <a:lnTo>
                    <a:pt x="53822" y="7570"/>
                  </a:lnTo>
                  <a:lnTo>
                    <a:pt x="53817" y="7356"/>
                  </a:lnTo>
                  <a:lnTo>
                    <a:pt x="53817" y="7142"/>
                  </a:lnTo>
                  <a:lnTo>
                    <a:pt x="53826" y="6928"/>
                  </a:lnTo>
                  <a:lnTo>
                    <a:pt x="53840" y="6704"/>
                  </a:lnTo>
                  <a:lnTo>
                    <a:pt x="53867" y="6490"/>
                  </a:lnTo>
                  <a:lnTo>
                    <a:pt x="53895" y="6276"/>
                  </a:lnTo>
                  <a:lnTo>
                    <a:pt x="51107" y="5924"/>
                  </a:lnTo>
                  <a:lnTo>
                    <a:pt x="48316" y="5560"/>
                  </a:lnTo>
                  <a:lnTo>
                    <a:pt x="45528" y="5186"/>
                  </a:lnTo>
                  <a:lnTo>
                    <a:pt x="42741" y="4801"/>
                  </a:lnTo>
                  <a:lnTo>
                    <a:pt x="39949" y="4416"/>
                  </a:lnTo>
                  <a:lnTo>
                    <a:pt x="37162" y="4010"/>
                  </a:lnTo>
                  <a:lnTo>
                    <a:pt x="31587" y="3208"/>
                  </a:lnTo>
                  <a:lnTo>
                    <a:pt x="26008" y="2396"/>
                  </a:lnTo>
                  <a:lnTo>
                    <a:pt x="23216" y="2000"/>
                  </a:lnTo>
                  <a:lnTo>
                    <a:pt x="20429" y="1604"/>
                  </a:lnTo>
                  <a:lnTo>
                    <a:pt x="17637" y="1220"/>
                  </a:lnTo>
                  <a:lnTo>
                    <a:pt x="14850" y="845"/>
                  </a:lnTo>
                  <a:lnTo>
                    <a:pt x="12058" y="482"/>
                  </a:lnTo>
                  <a:lnTo>
                    <a:pt x="9266" y="140"/>
                  </a:lnTo>
                  <a:lnTo>
                    <a:pt x="8773" y="76"/>
                  </a:lnTo>
                  <a:lnTo>
                    <a:pt x="8294" y="22"/>
                  </a:lnTo>
                  <a:lnTo>
                    <a:pt x="8052" y="12"/>
                  </a:lnTo>
                  <a:lnTo>
                    <a:pt x="7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1"/>
            <p:cNvSpPr/>
            <p:nvPr/>
          </p:nvSpPr>
          <p:spPr>
            <a:xfrm>
              <a:off x="3246575" y="-351750"/>
              <a:ext cx="459175" cy="539100"/>
            </a:xfrm>
            <a:custGeom>
              <a:avLst/>
              <a:gdLst/>
              <a:ahLst/>
              <a:cxnLst/>
              <a:rect l="l" t="t" r="r" b="b"/>
              <a:pathLst>
                <a:path w="18367" h="21564" extrusionOk="0">
                  <a:moveTo>
                    <a:pt x="8960" y="0"/>
                  </a:moveTo>
                  <a:lnTo>
                    <a:pt x="8751" y="11"/>
                  </a:lnTo>
                  <a:lnTo>
                    <a:pt x="8545" y="33"/>
                  </a:lnTo>
                  <a:lnTo>
                    <a:pt x="8345" y="75"/>
                  </a:lnTo>
                  <a:lnTo>
                    <a:pt x="8144" y="118"/>
                  </a:lnTo>
                  <a:lnTo>
                    <a:pt x="7943" y="171"/>
                  </a:lnTo>
                  <a:lnTo>
                    <a:pt x="7747" y="236"/>
                  </a:lnTo>
                  <a:lnTo>
                    <a:pt x="7551" y="310"/>
                  </a:lnTo>
                  <a:lnTo>
                    <a:pt x="7355" y="396"/>
                  </a:lnTo>
                  <a:lnTo>
                    <a:pt x="7163" y="482"/>
                  </a:lnTo>
                  <a:lnTo>
                    <a:pt x="6971" y="588"/>
                  </a:lnTo>
                  <a:lnTo>
                    <a:pt x="6949" y="674"/>
                  </a:lnTo>
                  <a:lnTo>
                    <a:pt x="6926" y="749"/>
                  </a:lnTo>
                  <a:lnTo>
                    <a:pt x="6898" y="813"/>
                  </a:lnTo>
                  <a:lnTo>
                    <a:pt x="6871" y="866"/>
                  </a:lnTo>
                  <a:lnTo>
                    <a:pt x="6839" y="909"/>
                  </a:lnTo>
                  <a:lnTo>
                    <a:pt x="6812" y="952"/>
                  </a:lnTo>
                  <a:lnTo>
                    <a:pt x="6780" y="984"/>
                  </a:lnTo>
                  <a:lnTo>
                    <a:pt x="6748" y="1005"/>
                  </a:lnTo>
                  <a:lnTo>
                    <a:pt x="6711" y="1016"/>
                  </a:lnTo>
                  <a:lnTo>
                    <a:pt x="6679" y="1027"/>
                  </a:lnTo>
                  <a:lnTo>
                    <a:pt x="6616" y="1027"/>
                  </a:lnTo>
                  <a:lnTo>
                    <a:pt x="6579" y="1005"/>
                  </a:lnTo>
                  <a:lnTo>
                    <a:pt x="6547" y="984"/>
                  </a:lnTo>
                  <a:lnTo>
                    <a:pt x="6515" y="963"/>
                  </a:lnTo>
                  <a:lnTo>
                    <a:pt x="6483" y="931"/>
                  </a:lnTo>
                  <a:lnTo>
                    <a:pt x="6333" y="1048"/>
                  </a:lnTo>
                  <a:lnTo>
                    <a:pt x="6178" y="1166"/>
                  </a:lnTo>
                  <a:lnTo>
                    <a:pt x="6027" y="1294"/>
                  </a:lnTo>
                  <a:lnTo>
                    <a:pt x="5877" y="1422"/>
                  </a:lnTo>
                  <a:lnTo>
                    <a:pt x="5726" y="1572"/>
                  </a:lnTo>
                  <a:lnTo>
                    <a:pt x="5580" y="1711"/>
                  </a:lnTo>
                  <a:lnTo>
                    <a:pt x="5434" y="1871"/>
                  </a:lnTo>
                  <a:lnTo>
                    <a:pt x="5288" y="2032"/>
                  </a:lnTo>
                  <a:lnTo>
                    <a:pt x="5147" y="2192"/>
                  </a:lnTo>
                  <a:lnTo>
                    <a:pt x="5005" y="2363"/>
                  </a:lnTo>
                  <a:lnTo>
                    <a:pt x="4864" y="2545"/>
                  </a:lnTo>
                  <a:lnTo>
                    <a:pt x="4722" y="2727"/>
                  </a:lnTo>
                  <a:lnTo>
                    <a:pt x="4586" y="2919"/>
                  </a:lnTo>
                  <a:lnTo>
                    <a:pt x="4453" y="3111"/>
                  </a:lnTo>
                  <a:lnTo>
                    <a:pt x="4316" y="3315"/>
                  </a:lnTo>
                  <a:lnTo>
                    <a:pt x="4184" y="3528"/>
                  </a:lnTo>
                  <a:lnTo>
                    <a:pt x="4052" y="3742"/>
                  </a:lnTo>
                  <a:lnTo>
                    <a:pt x="3924" y="3956"/>
                  </a:lnTo>
                  <a:lnTo>
                    <a:pt x="3796" y="4181"/>
                  </a:lnTo>
                  <a:lnTo>
                    <a:pt x="3669" y="4416"/>
                  </a:lnTo>
                  <a:lnTo>
                    <a:pt x="3545" y="4651"/>
                  </a:lnTo>
                  <a:lnTo>
                    <a:pt x="3422" y="4897"/>
                  </a:lnTo>
                  <a:lnTo>
                    <a:pt x="3299" y="5143"/>
                  </a:lnTo>
                  <a:lnTo>
                    <a:pt x="3180" y="5399"/>
                  </a:lnTo>
                  <a:lnTo>
                    <a:pt x="3062" y="5656"/>
                  </a:lnTo>
                  <a:lnTo>
                    <a:pt x="2948" y="5923"/>
                  </a:lnTo>
                  <a:lnTo>
                    <a:pt x="2834" y="6190"/>
                  </a:lnTo>
                  <a:lnTo>
                    <a:pt x="2720" y="6468"/>
                  </a:lnTo>
                  <a:lnTo>
                    <a:pt x="2610" y="6746"/>
                  </a:lnTo>
                  <a:lnTo>
                    <a:pt x="2501" y="7035"/>
                  </a:lnTo>
                  <a:lnTo>
                    <a:pt x="2391" y="7324"/>
                  </a:lnTo>
                  <a:lnTo>
                    <a:pt x="2286" y="7612"/>
                  </a:lnTo>
                  <a:lnTo>
                    <a:pt x="2186" y="7912"/>
                  </a:lnTo>
                  <a:lnTo>
                    <a:pt x="2081" y="8222"/>
                  </a:lnTo>
                  <a:lnTo>
                    <a:pt x="1981" y="8532"/>
                  </a:lnTo>
                  <a:lnTo>
                    <a:pt x="1885" y="8852"/>
                  </a:lnTo>
                  <a:lnTo>
                    <a:pt x="1789" y="9173"/>
                  </a:lnTo>
                  <a:lnTo>
                    <a:pt x="1693" y="9494"/>
                  </a:lnTo>
                  <a:lnTo>
                    <a:pt x="1602" y="9825"/>
                  </a:lnTo>
                  <a:lnTo>
                    <a:pt x="1515" y="10157"/>
                  </a:lnTo>
                  <a:lnTo>
                    <a:pt x="1424" y="10499"/>
                  </a:lnTo>
                  <a:lnTo>
                    <a:pt x="1342" y="10841"/>
                  </a:lnTo>
                  <a:lnTo>
                    <a:pt x="1173" y="11546"/>
                  </a:lnTo>
                  <a:lnTo>
                    <a:pt x="1018" y="12263"/>
                  </a:lnTo>
                  <a:lnTo>
                    <a:pt x="868" y="13000"/>
                  </a:lnTo>
                  <a:lnTo>
                    <a:pt x="731" y="13749"/>
                  </a:lnTo>
                  <a:lnTo>
                    <a:pt x="598" y="14519"/>
                  </a:lnTo>
                  <a:lnTo>
                    <a:pt x="475" y="15310"/>
                  </a:lnTo>
                  <a:lnTo>
                    <a:pt x="361" y="16111"/>
                  </a:lnTo>
                  <a:lnTo>
                    <a:pt x="256" y="16935"/>
                  </a:lnTo>
                  <a:lnTo>
                    <a:pt x="161" y="17769"/>
                  </a:lnTo>
                  <a:lnTo>
                    <a:pt x="74" y="18613"/>
                  </a:lnTo>
                  <a:lnTo>
                    <a:pt x="1" y="19479"/>
                  </a:lnTo>
                  <a:lnTo>
                    <a:pt x="37" y="19372"/>
                  </a:lnTo>
                  <a:lnTo>
                    <a:pt x="78" y="19287"/>
                  </a:lnTo>
                  <a:lnTo>
                    <a:pt x="119" y="19212"/>
                  </a:lnTo>
                  <a:lnTo>
                    <a:pt x="165" y="19137"/>
                  </a:lnTo>
                  <a:lnTo>
                    <a:pt x="211" y="19062"/>
                  </a:lnTo>
                  <a:lnTo>
                    <a:pt x="261" y="19009"/>
                  </a:lnTo>
                  <a:lnTo>
                    <a:pt x="311" y="18955"/>
                  </a:lnTo>
                  <a:lnTo>
                    <a:pt x="361" y="18902"/>
                  </a:lnTo>
                  <a:lnTo>
                    <a:pt x="411" y="18870"/>
                  </a:lnTo>
                  <a:lnTo>
                    <a:pt x="466" y="18838"/>
                  </a:lnTo>
                  <a:lnTo>
                    <a:pt x="521" y="18816"/>
                  </a:lnTo>
                  <a:lnTo>
                    <a:pt x="576" y="18795"/>
                  </a:lnTo>
                  <a:lnTo>
                    <a:pt x="630" y="18784"/>
                  </a:lnTo>
                  <a:lnTo>
                    <a:pt x="740" y="18784"/>
                  </a:lnTo>
                  <a:lnTo>
                    <a:pt x="795" y="18795"/>
                  </a:lnTo>
                  <a:lnTo>
                    <a:pt x="840" y="18816"/>
                  </a:lnTo>
                  <a:lnTo>
                    <a:pt x="900" y="18859"/>
                  </a:lnTo>
                  <a:lnTo>
                    <a:pt x="1073" y="18998"/>
                  </a:lnTo>
                  <a:lnTo>
                    <a:pt x="1287" y="19169"/>
                  </a:lnTo>
                  <a:lnTo>
                    <a:pt x="1401" y="19255"/>
                  </a:lnTo>
                  <a:lnTo>
                    <a:pt x="1515" y="19340"/>
                  </a:lnTo>
                  <a:lnTo>
                    <a:pt x="1629" y="19404"/>
                  </a:lnTo>
                  <a:lnTo>
                    <a:pt x="1739" y="19447"/>
                  </a:lnTo>
                  <a:lnTo>
                    <a:pt x="1789" y="19458"/>
                  </a:lnTo>
                  <a:lnTo>
                    <a:pt x="1835" y="19468"/>
                  </a:lnTo>
                  <a:lnTo>
                    <a:pt x="1880" y="19468"/>
                  </a:lnTo>
                  <a:lnTo>
                    <a:pt x="1921" y="19458"/>
                  </a:lnTo>
                  <a:lnTo>
                    <a:pt x="1958" y="19436"/>
                  </a:lnTo>
                  <a:lnTo>
                    <a:pt x="1990" y="19404"/>
                  </a:lnTo>
                  <a:lnTo>
                    <a:pt x="2017" y="19361"/>
                  </a:lnTo>
                  <a:lnTo>
                    <a:pt x="2045" y="19319"/>
                  </a:lnTo>
                  <a:lnTo>
                    <a:pt x="2058" y="19255"/>
                  </a:lnTo>
                  <a:lnTo>
                    <a:pt x="2072" y="19180"/>
                  </a:lnTo>
                  <a:lnTo>
                    <a:pt x="2077" y="19094"/>
                  </a:lnTo>
                  <a:lnTo>
                    <a:pt x="2077" y="18987"/>
                  </a:lnTo>
                  <a:lnTo>
                    <a:pt x="2077" y="18912"/>
                  </a:lnTo>
                  <a:lnTo>
                    <a:pt x="2077" y="18838"/>
                  </a:lnTo>
                  <a:lnTo>
                    <a:pt x="2081" y="18763"/>
                  </a:lnTo>
                  <a:lnTo>
                    <a:pt x="2086" y="18699"/>
                  </a:lnTo>
                  <a:lnTo>
                    <a:pt x="2095" y="18634"/>
                  </a:lnTo>
                  <a:lnTo>
                    <a:pt x="2108" y="18581"/>
                  </a:lnTo>
                  <a:lnTo>
                    <a:pt x="2136" y="18485"/>
                  </a:lnTo>
                  <a:lnTo>
                    <a:pt x="2168" y="18399"/>
                  </a:lnTo>
                  <a:lnTo>
                    <a:pt x="2209" y="18335"/>
                  </a:lnTo>
                  <a:lnTo>
                    <a:pt x="2254" y="18292"/>
                  </a:lnTo>
                  <a:lnTo>
                    <a:pt x="2300" y="18271"/>
                  </a:lnTo>
                  <a:lnTo>
                    <a:pt x="2350" y="18271"/>
                  </a:lnTo>
                  <a:lnTo>
                    <a:pt x="2400" y="18282"/>
                  </a:lnTo>
                  <a:lnTo>
                    <a:pt x="2446" y="18324"/>
                  </a:lnTo>
                  <a:lnTo>
                    <a:pt x="2492" y="18378"/>
                  </a:lnTo>
                  <a:lnTo>
                    <a:pt x="2533" y="18453"/>
                  </a:lnTo>
                  <a:lnTo>
                    <a:pt x="2569" y="18549"/>
                  </a:lnTo>
                  <a:lnTo>
                    <a:pt x="2597" y="18656"/>
                  </a:lnTo>
                  <a:lnTo>
                    <a:pt x="2610" y="18720"/>
                  </a:lnTo>
                  <a:lnTo>
                    <a:pt x="2619" y="18795"/>
                  </a:lnTo>
                  <a:lnTo>
                    <a:pt x="2638" y="18955"/>
                  </a:lnTo>
                  <a:lnTo>
                    <a:pt x="2647" y="19116"/>
                  </a:lnTo>
                  <a:lnTo>
                    <a:pt x="2651" y="19276"/>
                  </a:lnTo>
                  <a:lnTo>
                    <a:pt x="2651" y="19436"/>
                  </a:lnTo>
                  <a:lnTo>
                    <a:pt x="2642" y="19586"/>
                  </a:lnTo>
                  <a:lnTo>
                    <a:pt x="2633" y="19736"/>
                  </a:lnTo>
                  <a:lnTo>
                    <a:pt x="2615" y="19885"/>
                  </a:lnTo>
                  <a:lnTo>
                    <a:pt x="2592" y="20035"/>
                  </a:lnTo>
                  <a:lnTo>
                    <a:pt x="4444" y="20003"/>
                  </a:lnTo>
                  <a:lnTo>
                    <a:pt x="6301" y="19992"/>
                  </a:lnTo>
                  <a:lnTo>
                    <a:pt x="7231" y="20003"/>
                  </a:lnTo>
                  <a:lnTo>
                    <a:pt x="8157" y="20014"/>
                  </a:lnTo>
                  <a:lnTo>
                    <a:pt x="9088" y="20024"/>
                  </a:lnTo>
                  <a:lnTo>
                    <a:pt x="10019" y="20056"/>
                  </a:lnTo>
                  <a:lnTo>
                    <a:pt x="10945" y="20088"/>
                  </a:lnTo>
                  <a:lnTo>
                    <a:pt x="11875" y="20131"/>
                  </a:lnTo>
                  <a:lnTo>
                    <a:pt x="12801" y="20174"/>
                  </a:lnTo>
                  <a:lnTo>
                    <a:pt x="13732" y="20238"/>
                  </a:lnTo>
                  <a:lnTo>
                    <a:pt x="14658" y="20302"/>
                  </a:lnTo>
                  <a:lnTo>
                    <a:pt x="15589" y="20377"/>
                  </a:lnTo>
                  <a:lnTo>
                    <a:pt x="16515" y="20463"/>
                  </a:lnTo>
                  <a:lnTo>
                    <a:pt x="17441" y="20570"/>
                  </a:lnTo>
                  <a:lnTo>
                    <a:pt x="17491" y="20580"/>
                  </a:lnTo>
                  <a:lnTo>
                    <a:pt x="17532" y="20602"/>
                  </a:lnTo>
                  <a:lnTo>
                    <a:pt x="17578" y="20634"/>
                  </a:lnTo>
                  <a:lnTo>
                    <a:pt x="17614" y="20666"/>
                  </a:lnTo>
                  <a:lnTo>
                    <a:pt x="17651" y="20719"/>
                  </a:lnTo>
                  <a:lnTo>
                    <a:pt x="17687" y="20773"/>
                  </a:lnTo>
                  <a:lnTo>
                    <a:pt x="17719" y="20826"/>
                  </a:lnTo>
                  <a:lnTo>
                    <a:pt x="17747" y="20890"/>
                  </a:lnTo>
                  <a:lnTo>
                    <a:pt x="17774" y="20965"/>
                  </a:lnTo>
                  <a:lnTo>
                    <a:pt x="17797" y="21040"/>
                  </a:lnTo>
                  <a:lnTo>
                    <a:pt x="17815" y="21115"/>
                  </a:lnTo>
                  <a:lnTo>
                    <a:pt x="17833" y="21200"/>
                  </a:lnTo>
                  <a:lnTo>
                    <a:pt x="17847" y="21286"/>
                  </a:lnTo>
                  <a:lnTo>
                    <a:pt x="17861" y="21371"/>
                  </a:lnTo>
                  <a:lnTo>
                    <a:pt x="17870" y="21468"/>
                  </a:lnTo>
                  <a:lnTo>
                    <a:pt x="17874" y="21564"/>
                  </a:lnTo>
                  <a:lnTo>
                    <a:pt x="18271" y="21468"/>
                  </a:lnTo>
                  <a:lnTo>
                    <a:pt x="18276" y="21371"/>
                  </a:lnTo>
                  <a:lnTo>
                    <a:pt x="18280" y="21296"/>
                  </a:lnTo>
                  <a:lnTo>
                    <a:pt x="18317" y="20623"/>
                  </a:lnTo>
                  <a:lnTo>
                    <a:pt x="18344" y="19960"/>
                  </a:lnTo>
                  <a:lnTo>
                    <a:pt x="18362" y="19297"/>
                  </a:lnTo>
                  <a:lnTo>
                    <a:pt x="18367" y="18656"/>
                  </a:lnTo>
                  <a:lnTo>
                    <a:pt x="18367" y="18025"/>
                  </a:lnTo>
                  <a:lnTo>
                    <a:pt x="18353" y="17405"/>
                  </a:lnTo>
                  <a:lnTo>
                    <a:pt x="18330" y="16796"/>
                  </a:lnTo>
                  <a:lnTo>
                    <a:pt x="18303" y="16186"/>
                  </a:lnTo>
                  <a:lnTo>
                    <a:pt x="18262" y="15598"/>
                  </a:lnTo>
                  <a:lnTo>
                    <a:pt x="18212" y="15021"/>
                  </a:lnTo>
                  <a:lnTo>
                    <a:pt x="18157" y="14454"/>
                  </a:lnTo>
                  <a:lnTo>
                    <a:pt x="18093" y="13888"/>
                  </a:lnTo>
                  <a:lnTo>
                    <a:pt x="18020" y="13343"/>
                  </a:lnTo>
                  <a:lnTo>
                    <a:pt x="17938" y="12808"/>
                  </a:lnTo>
                  <a:lnTo>
                    <a:pt x="17851" y="12284"/>
                  </a:lnTo>
                  <a:lnTo>
                    <a:pt x="17756" y="11771"/>
                  </a:lnTo>
                  <a:lnTo>
                    <a:pt x="17651" y="11258"/>
                  </a:lnTo>
                  <a:lnTo>
                    <a:pt x="17541" y="10766"/>
                  </a:lnTo>
                  <a:lnTo>
                    <a:pt x="17427" y="10285"/>
                  </a:lnTo>
                  <a:lnTo>
                    <a:pt x="17304" y="9815"/>
                  </a:lnTo>
                  <a:lnTo>
                    <a:pt x="17172" y="9355"/>
                  </a:lnTo>
                  <a:lnTo>
                    <a:pt x="17035" y="8906"/>
                  </a:lnTo>
                  <a:lnTo>
                    <a:pt x="16893" y="8468"/>
                  </a:lnTo>
                  <a:lnTo>
                    <a:pt x="16747" y="8029"/>
                  </a:lnTo>
                  <a:lnTo>
                    <a:pt x="16597" y="7612"/>
                  </a:lnTo>
                  <a:lnTo>
                    <a:pt x="16437" y="7206"/>
                  </a:lnTo>
                  <a:lnTo>
                    <a:pt x="16273" y="6810"/>
                  </a:lnTo>
                  <a:lnTo>
                    <a:pt x="16104" y="6426"/>
                  </a:lnTo>
                  <a:lnTo>
                    <a:pt x="15931" y="6051"/>
                  </a:lnTo>
                  <a:lnTo>
                    <a:pt x="15753" y="5688"/>
                  </a:lnTo>
                  <a:lnTo>
                    <a:pt x="15575" y="5346"/>
                  </a:lnTo>
                  <a:lnTo>
                    <a:pt x="15388" y="5004"/>
                  </a:lnTo>
                  <a:lnTo>
                    <a:pt x="15196" y="4672"/>
                  </a:lnTo>
                  <a:lnTo>
                    <a:pt x="15005" y="4352"/>
                  </a:lnTo>
                  <a:lnTo>
                    <a:pt x="14809" y="4042"/>
                  </a:lnTo>
                  <a:lnTo>
                    <a:pt x="14608" y="3753"/>
                  </a:lnTo>
                  <a:lnTo>
                    <a:pt x="14407" y="3464"/>
                  </a:lnTo>
                  <a:lnTo>
                    <a:pt x="14202" y="3186"/>
                  </a:lnTo>
                  <a:lnTo>
                    <a:pt x="13992" y="2930"/>
                  </a:lnTo>
                  <a:lnTo>
                    <a:pt x="13782" y="2673"/>
                  </a:lnTo>
                  <a:lnTo>
                    <a:pt x="13568" y="2438"/>
                  </a:lnTo>
                  <a:lnTo>
                    <a:pt x="13353" y="2203"/>
                  </a:lnTo>
                  <a:lnTo>
                    <a:pt x="13134" y="1989"/>
                  </a:lnTo>
                  <a:lnTo>
                    <a:pt x="12920" y="1786"/>
                  </a:lnTo>
                  <a:lnTo>
                    <a:pt x="12697" y="1583"/>
                  </a:lnTo>
                  <a:lnTo>
                    <a:pt x="12478" y="1401"/>
                  </a:lnTo>
                  <a:lnTo>
                    <a:pt x="12254" y="1230"/>
                  </a:lnTo>
                  <a:lnTo>
                    <a:pt x="12035" y="1070"/>
                  </a:lnTo>
                  <a:lnTo>
                    <a:pt x="11812" y="920"/>
                  </a:lnTo>
                  <a:lnTo>
                    <a:pt x="11588" y="781"/>
                  </a:lnTo>
                  <a:lnTo>
                    <a:pt x="11364" y="653"/>
                  </a:lnTo>
                  <a:lnTo>
                    <a:pt x="11141" y="535"/>
                  </a:lnTo>
                  <a:lnTo>
                    <a:pt x="10917" y="428"/>
                  </a:lnTo>
                  <a:lnTo>
                    <a:pt x="10694" y="332"/>
                  </a:lnTo>
                  <a:lnTo>
                    <a:pt x="10475" y="257"/>
                  </a:lnTo>
                  <a:lnTo>
                    <a:pt x="10251" y="182"/>
                  </a:lnTo>
                  <a:lnTo>
                    <a:pt x="10032" y="118"/>
                  </a:lnTo>
                  <a:lnTo>
                    <a:pt x="9813" y="75"/>
                  </a:lnTo>
                  <a:lnTo>
                    <a:pt x="9599" y="43"/>
                  </a:lnTo>
                  <a:lnTo>
                    <a:pt x="9385" y="11"/>
                  </a:lnTo>
                  <a:lnTo>
                    <a:pt x="91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1"/>
            <p:cNvSpPr/>
            <p:nvPr/>
          </p:nvSpPr>
          <p:spPr>
            <a:xfrm>
              <a:off x="3342275" y="-9078375"/>
              <a:ext cx="105750" cy="275575"/>
            </a:xfrm>
            <a:custGeom>
              <a:avLst/>
              <a:gdLst/>
              <a:ahLst/>
              <a:cxnLst/>
              <a:rect l="l" t="t" r="r" b="b"/>
              <a:pathLst>
                <a:path w="4230" h="11023" extrusionOk="0">
                  <a:moveTo>
                    <a:pt x="1830" y="1"/>
                  </a:moveTo>
                  <a:lnTo>
                    <a:pt x="1789" y="11"/>
                  </a:lnTo>
                  <a:lnTo>
                    <a:pt x="1757" y="44"/>
                  </a:lnTo>
                  <a:lnTo>
                    <a:pt x="1720" y="76"/>
                  </a:lnTo>
                  <a:lnTo>
                    <a:pt x="1688" y="118"/>
                  </a:lnTo>
                  <a:lnTo>
                    <a:pt x="1656" y="161"/>
                  </a:lnTo>
                  <a:lnTo>
                    <a:pt x="1624" y="225"/>
                  </a:lnTo>
                  <a:lnTo>
                    <a:pt x="1597" y="289"/>
                  </a:lnTo>
                  <a:lnTo>
                    <a:pt x="1570" y="354"/>
                  </a:lnTo>
                  <a:lnTo>
                    <a:pt x="1547" y="428"/>
                  </a:lnTo>
                  <a:lnTo>
                    <a:pt x="1501" y="589"/>
                  </a:lnTo>
                  <a:lnTo>
                    <a:pt x="1428" y="642"/>
                  </a:lnTo>
                  <a:lnTo>
                    <a:pt x="1355" y="696"/>
                  </a:lnTo>
                  <a:lnTo>
                    <a:pt x="1282" y="760"/>
                  </a:lnTo>
                  <a:lnTo>
                    <a:pt x="1209" y="824"/>
                  </a:lnTo>
                  <a:lnTo>
                    <a:pt x="1141" y="899"/>
                  </a:lnTo>
                  <a:lnTo>
                    <a:pt x="1068" y="984"/>
                  </a:lnTo>
                  <a:lnTo>
                    <a:pt x="999" y="1070"/>
                  </a:lnTo>
                  <a:lnTo>
                    <a:pt x="935" y="1166"/>
                  </a:lnTo>
                  <a:lnTo>
                    <a:pt x="867" y="1273"/>
                  </a:lnTo>
                  <a:lnTo>
                    <a:pt x="803" y="1380"/>
                  </a:lnTo>
                  <a:lnTo>
                    <a:pt x="744" y="1497"/>
                  </a:lnTo>
                  <a:lnTo>
                    <a:pt x="680" y="1615"/>
                  </a:lnTo>
                  <a:lnTo>
                    <a:pt x="625" y="1743"/>
                  </a:lnTo>
                  <a:lnTo>
                    <a:pt x="566" y="1882"/>
                  </a:lnTo>
                  <a:lnTo>
                    <a:pt x="511" y="2021"/>
                  </a:lnTo>
                  <a:lnTo>
                    <a:pt x="461" y="2160"/>
                  </a:lnTo>
                  <a:lnTo>
                    <a:pt x="411" y="2321"/>
                  </a:lnTo>
                  <a:lnTo>
                    <a:pt x="361" y="2481"/>
                  </a:lnTo>
                  <a:lnTo>
                    <a:pt x="315" y="2641"/>
                  </a:lnTo>
                  <a:lnTo>
                    <a:pt x="274" y="2812"/>
                  </a:lnTo>
                  <a:lnTo>
                    <a:pt x="233" y="2994"/>
                  </a:lnTo>
                  <a:lnTo>
                    <a:pt x="196" y="3176"/>
                  </a:lnTo>
                  <a:lnTo>
                    <a:pt x="165" y="3358"/>
                  </a:lnTo>
                  <a:lnTo>
                    <a:pt x="133" y="3561"/>
                  </a:lnTo>
                  <a:lnTo>
                    <a:pt x="105" y="3753"/>
                  </a:lnTo>
                  <a:lnTo>
                    <a:pt x="78" y="3956"/>
                  </a:lnTo>
                  <a:lnTo>
                    <a:pt x="55" y="4170"/>
                  </a:lnTo>
                  <a:lnTo>
                    <a:pt x="37" y="4384"/>
                  </a:lnTo>
                  <a:lnTo>
                    <a:pt x="23" y="4608"/>
                  </a:lnTo>
                  <a:lnTo>
                    <a:pt x="14" y="4833"/>
                  </a:lnTo>
                  <a:lnTo>
                    <a:pt x="5" y="5068"/>
                  </a:lnTo>
                  <a:lnTo>
                    <a:pt x="0" y="5303"/>
                  </a:lnTo>
                  <a:lnTo>
                    <a:pt x="0" y="5517"/>
                  </a:lnTo>
                  <a:lnTo>
                    <a:pt x="5" y="5742"/>
                  </a:lnTo>
                  <a:lnTo>
                    <a:pt x="9" y="5956"/>
                  </a:lnTo>
                  <a:lnTo>
                    <a:pt x="19" y="6159"/>
                  </a:lnTo>
                  <a:lnTo>
                    <a:pt x="32" y="6362"/>
                  </a:lnTo>
                  <a:lnTo>
                    <a:pt x="46" y="6565"/>
                  </a:lnTo>
                  <a:lnTo>
                    <a:pt x="60" y="6768"/>
                  </a:lnTo>
                  <a:lnTo>
                    <a:pt x="78" y="6960"/>
                  </a:lnTo>
                  <a:lnTo>
                    <a:pt x="123" y="7345"/>
                  </a:lnTo>
                  <a:lnTo>
                    <a:pt x="178" y="7709"/>
                  </a:lnTo>
                  <a:lnTo>
                    <a:pt x="242" y="8062"/>
                  </a:lnTo>
                  <a:lnTo>
                    <a:pt x="310" y="8393"/>
                  </a:lnTo>
                  <a:lnTo>
                    <a:pt x="393" y="8703"/>
                  </a:lnTo>
                  <a:lnTo>
                    <a:pt x="479" y="9002"/>
                  </a:lnTo>
                  <a:lnTo>
                    <a:pt x="571" y="9280"/>
                  </a:lnTo>
                  <a:lnTo>
                    <a:pt x="671" y="9548"/>
                  </a:lnTo>
                  <a:lnTo>
                    <a:pt x="776" y="9783"/>
                  </a:lnTo>
                  <a:lnTo>
                    <a:pt x="890" y="10007"/>
                  </a:lnTo>
                  <a:lnTo>
                    <a:pt x="1004" y="10210"/>
                  </a:lnTo>
                  <a:lnTo>
                    <a:pt x="1127" y="10392"/>
                  </a:lnTo>
                  <a:lnTo>
                    <a:pt x="1250" y="10553"/>
                  </a:lnTo>
                  <a:lnTo>
                    <a:pt x="1383" y="10692"/>
                  </a:lnTo>
                  <a:lnTo>
                    <a:pt x="1515" y="10798"/>
                  </a:lnTo>
                  <a:lnTo>
                    <a:pt x="1652" y="10895"/>
                  </a:lnTo>
                  <a:lnTo>
                    <a:pt x="1789" y="10959"/>
                  </a:lnTo>
                  <a:lnTo>
                    <a:pt x="1930" y="11002"/>
                  </a:lnTo>
                  <a:lnTo>
                    <a:pt x="2071" y="11023"/>
                  </a:lnTo>
                  <a:lnTo>
                    <a:pt x="2140" y="11023"/>
                  </a:lnTo>
                  <a:lnTo>
                    <a:pt x="2213" y="11012"/>
                  </a:lnTo>
                  <a:lnTo>
                    <a:pt x="2281" y="11002"/>
                  </a:lnTo>
                  <a:lnTo>
                    <a:pt x="2354" y="10980"/>
                  </a:lnTo>
                  <a:lnTo>
                    <a:pt x="2427" y="10948"/>
                  </a:lnTo>
                  <a:lnTo>
                    <a:pt x="2500" y="10916"/>
                  </a:lnTo>
                  <a:lnTo>
                    <a:pt x="2569" y="10884"/>
                  </a:lnTo>
                  <a:lnTo>
                    <a:pt x="2642" y="10831"/>
                  </a:lnTo>
                  <a:lnTo>
                    <a:pt x="2710" y="10777"/>
                  </a:lnTo>
                  <a:lnTo>
                    <a:pt x="2783" y="10713"/>
                  </a:lnTo>
                  <a:lnTo>
                    <a:pt x="2856" y="10649"/>
                  </a:lnTo>
                  <a:lnTo>
                    <a:pt x="2924" y="10574"/>
                  </a:lnTo>
                  <a:lnTo>
                    <a:pt x="2993" y="10488"/>
                  </a:lnTo>
                  <a:lnTo>
                    <a:pt x="3061" y="10403"/>
                  </a:lnTo>
                  <a:lnTo>
                    <a:pt x="3134" y="10296"/>
                  </a:lnTo>
                  <a:lnTo>
                    <a:pt x="3198" y="10200"/>
                  </a:lnTo>
                  <a:lnTo>
                    <a:pt x="3267" y="10082"/>
                  </a:lnTo>
                  <a:lnTo>
                    <a:pt x="3335" y="9965"/>
                  </a:lnTo>
                  <a:lnTo>
                    <a:pt x="3399" y="9836"/>
                  </a:lnTo>
                  <a:lnTo>
                    <a:pt x="3463" y="9708"/>
                  </a:lnTo>
                  <a:lnTo>
                    <a:pt x="3527" y="9569"/>
                  </a:lnTo>
                  <a:lnTo>
                    <a:pt x="3586" y="9430"/>
                  </a:lnTo>
                  <a:lnTo>
                    <a:pt x="3645" y="9280"/>
                  </a:lnTo>
                  <a:lnTo>
                    <a:pt x="3700" y="9131"/>
                  </a:lnTo>
                  <a:lnTo>
                    <a:pt x="3755" y="8970"/>
                  </a:lnTo>
                  <a:lnTo>
                    <a:pt x="3809" y="8810"/>
                  </a:lnTo>
                  <a:lnTo>
                    <a:pt x="3860" y="8639"/>
                  </a:lnTo>
                  <a:lnTo>
                    <a:pt x="3910" y="8468"/>
                  </a:lnTo>
                  <a:lnTo>
                    <a:pt x="3955" y="8286"/>
                  </a:lnTo>
                  <a:lnTo>
                    <a:pt x="3996" y="8104"/>
                  </a:lnTo>
                  <a:lnTo>
                    <a:pt x="4038" y="7923"/>
                  </a:lnTo>
                  <a:lnTo>
                    <a:pt x="4079" y="7730"/>
                  </a:lnTo>
                  <a:lnTo>
                    <a:pt x="4115" y="7538"/>
                  </a:lnTo>
                  <a:lnTo>
                    <a:pt x="4147" y="7345"/>
                  </a:lnTo>
                  <a:lnTo>
                    <a:pt x="4179" y="7132"/>
                  </a:lnTo>
                  <a:lnTo>
                    <a:pt x="4202" y="6928"/>
                  </a:lnTo>
                  <a:lnTo>
                    <a:pt x="4215" y="6725"/>
                  </a:lnTo>
                  <a:lnTo>
                    <a:pt x="4225" y="6522"/>
                  </a:lnTo>
                  <a:lnTo>
                    <a:pt x="4229" y="6330"/>
                  </a:lnTo>
                  <a:lnTo>
                    <a:pt x="4225" y="6137"/>
                  </a:lnTo>
                  <a:lnTo>
                    <a:pt x="4215" y="5945"/>
                  </a:lnTo>
                  <a:lnTo>
                    <a:pt x="4202" y="5752"/>
                  </a:lnTo>
                  <a:lnTo>
                    <a:pt x="4184" y="5571"/>
                  </a:lnTo>
                  <a:lnTo>
                    <a:pt x="4161" y="5378"/>
                  </a:lnTo>
                  <a:lnTo>
                    <a:pt x="4133" y="5196"/>
                  </a:lnTo>
                  <a:lnTo>
                    <a:pt x="4101" y="5015"/>
                  </a:lnTo>
                  <a:lnTo>
                    <a:pt x="4028" y="4641"/>
                  </a:lnTo>
                  <a:lnTo>
                    <a:pt x="3951" y="4256"/>
                  </a:lnTo>
                  <a:lnTo>
                    <a:pt x="3910" y="4095"/>
                  </a:lnTo>
                  <a:lnTo>
                    <a:pt x="3869" y="3946"/>
                  </a:lnTo>
                  <a:lnTo>
                    <a:pt x="3778" y="3657"/>
                  </a:lnTo>
                  <a:lnTo>
                    <a:pt x="3778" y="3550"/>
                  </a:lnTo>
                  <a:lnTo>
                    <a:pt x="3778" y="3433"/>
                  </a:lnTo>
                  <a:lnTo>
                    <a:pt x="3768" y="3326"/>
                  </a:lnTo>
                  <a:lnTo>
                    <a:pt x="3759" y="3208"/>
                  </a:lnTo>
                  <a:lnTo>
                    <a:pt x="3746" y="3090"/>
                  </a:lnTo>
                  <a:lnTo>
                    <a:pt x="3727" y="2983"/>
                  </a:lnTo>
                  <a:lnTo>
                    <a:pt x="3709" y="2866"/>
                  </a:lnTo>
                  <a:lnTo>
                    <a:pt x="3686" y="2759"/>
                  </a:lnTo>
                  <a:lnTo>
                    <a:pt x="3663" y="2652"/>
                  </a:lnTo>
                  <a:lnTo>
                    <a:pt x="3636" y="2556"/>
                  </a:lnTo>
                  <a:lnTo>
                    <a:pt x="3609" y="2460"/>
                  </a:lnTo>
                  <a:lnTo>
                    <a:pt x="3577" y="2374"/>
                  </a:lnTo>
                  <a:lnTo>
                    <a:pt x="3545" y="2299"/>
                  </a:lnTo>
                  <a:lnTo>
                    <a:pt x="3513" y="2224"/>
                  </a:lnTo>
                  <a:lnTo>
                    <a:pt x="3476" y="2171"/>
                  </a:lnTo>
                  <a:lnTo>
                    <a:pt x="3444" y="2118"/>
                  </a:lnTo>
                  <a:lnTo>
                    <a:pt x="3394" y="2053"/>
                  </a:lnTo>
                  <a:lnTo>
                    <a:pt x="3344" y="2011"/>
                  </a:lnTo>
                  <a:lnTo>
                    <a:pt x="3289" y="1968"/>
                  </a:lnTo>
                  <a:lnTo>
                    <a:pt x="3235" y="1925"/>
                  </a:lnTo>
                  <a:lnTo>
                    <a:pt x="3235" y="1914"/>
                  </a:lnTo>
                  <a:lnTo>
                    <a:pt x="3230" y="1904"/>
                  </a:lnTo>
                  <a:lnTo>
                    <a:pt x="3226" y="1904"/>
                  </a:lnTo>
                  <a:lnTo>
                    <a:pt x="3162" y="1743"/>
                  </a:lnTo>
                  <a:lnTo>
                    <a:pt x="3098" y="1583"/>
                  </a:lnTo>
                  <a:lnTo>
                    <a:pt x="3029" y="1455"/>
                  </a:lnTo>
                  <a:lnTo>
                    <a:pt x="2961" y="1326"/>
                  </a:lnTo>
                  <a:lnTo>
                    <a:pt x="2888" y="1209"/>
                  </a:lnTo>
                  <a:lnTo>
                    <a:pt x="2815" y="1102"/>
                  </a:lnTo>
                  <a:lnTo>
                    <a:pt x="2664" y="909"/>
                  </a:lnTo>
                  <a:lnTo>
                    <a:pt x="2514" y="674"/>
                  </a:lnTo>
                  <a:lnTo>
                    <a:pt x="2359" y="460"/>
                  </a:lnTo>
                  <a:lnTo>
                    <a:pt x="2199" y="257"/>
                  </a:lnTo>
                  <a:lnTo>
                    <a:pt x="2117" y="172"/>
                  </a:lnTo>
                  <a:lnTo>
                    <a:pt x="2035" y="86"/>
                  </a:lnTo>
                  <a:lnTo>
                    <a:pt x="1989" y="44"/>
                  </a:lnTo>
                  <a:lnTo>
                    <a:pt x="1948" y="2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1"/>
            <p:cNvSpPr/>
            <p:nvPr/>
          </p:nvSpPr>
          <p:spPr>
            <a:xfrm>
              <a:off x="3391775" y="-6314525"/>
              <a:ext cx="1065900" cy="2348775"/>
            </a:xfrm>
            <a:custGeom>
              <a:avLst/>
              <a:gdLst/>
              <a:ahLst/>
              <a:cxnLst/>
              <a:rect l="l" t="t" r="r" b="b"/>
              <a:pathLst>
                <a:path w="42636" h="93951" extrusionOk="0">
                  <a:moveTo>
                    <a:pt x="3403" y="3956"/>
                  </a:moveTo>
                  <a:lnTo>
                    <a:pt x="3458" y="3998"/>
                  </a:lnTo>
                  <a:lnTo>
                    <a:pt x="3485" y="4020"/>
                  </a:lnTo>
                  <a:lnTo>
                    <a:pt x="3513" y="4031"/>
                  </a:lnTo>
                  <a:lnTo>
                    <a:pt x="4690" y="4041"/>
                  </a:lnTo>
                  <a:lnTo>
                    <a:pt x="5862" y="4063"/>
                  </a:lnTo>
                  <a:lnTo>
                    <a:pt x="7035" y="4095"/>
                  </a:lnTo>
                  <a:lnTo>
                    <a:pt x="8207" y="4137"/>
                  </a:lnTo>
                  <a:lnTo>
                    <a:pt x="9379" y="4191"/>
                  </a:lnTo>
                  <a:lnTo>
                    <a:pt x="10552" y="4266"/>
                  </a:lnTo>
                  <a:lnTo>
                    <a:pt x="11724" y="4341"/>
                  </a:lnTo>
                  <a:lnTo>
                    <a:pt x="12897" y="4426"/>
                  </a:lnTo>
                  <a:lnTo>
                    <a:pt x="14064" y="4522"/>
                  </a:lnTo>
                  <a:lnTo>
                    <a:pt x="15237" y="4629"/>
                  </a:lnTo>
                  <a:lnTo>
                    <a:pt x="16405" y="4747"/>
                  </a:lnTo>
                  <a:lnTo>
                    <a:pt x="17577" y="4864"/>
                  </a:lnTo>
                  <a:lnTo>
                    <a:pt x="18745" y="5003"/>
                  </a:lnTo>
                  <a:lnTo>
                    <a:pt x="19917" y="5142"/>
                  </a:lnTo>
                  <a:lnTo>
                    <a:pt x="21085" y="5292"/>
                  </a:lnTo>
                  <a:lnTo>
                    <a:pt x="22257" y="5442"/>
                  </a:lnTo>
                  <a:lnTo>
                    <a:pt x="24593" y="5773"/>
                  </a:lnTo>
                  <a:lnTo>
                    <a:pt x="26933" y="6115"/>
                  </a:lnTo>
                  <a:lnTo>
                    <a:pt x="29269" y="6489"/>
                  </a:lnTo>
                  <a:lnTo>
                    <a:pt x="31609" y="6885"/>
                  </a:lnTo>
                  <a:lnTo>
                    <a:pt x="33950" y="7281"/>
                  </a:lnTo>
                  <a:lnTo>
                    <a:pt x="36290" y="7697"/>
                  </a:lnTo>
                  <a:lnTo>
                    <a:pt x="40970" y="8542"/>
                  </a:lnTo>
                  <a:lnTo>
                    <a:pt x="41011" y="8553"/>
                  </a:lnTo>
                  <a:lnTo>
                    <a:pt x="41057" y="8542"/>
                  </a:lnTo>
                  <a:lnTo>
                    <a:pt x="41093" y="8521"/>
                  </a:lnTo>
                  <a:lnTo>
                    <a:pt x="41135" y="8499"/>
                  </a:lnTo>
                  <a:lnTo>
                    <a:pt x="41166" y="8457"/>
                  </a:lnTo>
                  <a:lnTo>
                    <a:pt x="41203" y="8414"/>
                  </a:lnTo>
                  <a:lnTo>
                    <a:pt x="41235" y="8360"/>
                  </a:lnTo>
                  <a:lnTo>
                    <a:pt x="41267" y="8307"/>
                  </a:lnTo>
                  <a:lnTo>
                    <a:pt x="41294" y="8243"/>
                  </a:lnTo>
                  <a:lnTo>
                    <a:pt x="41322" y="8168"/>
                  </a:lnTo>
                  <a:lnTo>
                    <a:pt x="41344" y="8093"/>
                  </a:lnTo>
                  <a:lnTo>
                    <a:pt x="41367" y="8008"/>
                  </a:lnTo>
                  <a:lnTo>
                    <a:pt x="41408" y="7836"/>
                  </a:lnTo>
                  <a:lnTo>
                    <a:pt x="41440" y="7644"/>
                  </a:lnTo>
                  <a:lnTo>
                    <a:pt x="41326" y="13299"/>
                  </a:lnTo>
                  <a:lnTo>
                    <a:pt x="41221" y="18955"/>
                  </a:lnTo>
                  <a:lnTo>
                    <a:pt x="41016" y="30266"/>
                  </a:lnTo>
                  <a:lnTo>
                    <a:pt x="40906" y="35932"/>
                  </a:lnTo>
                  <a:lnTo>
                    <a:pt x="40797" y="41587"/>
                  </a:lnTo>
                  <a:lnTo>
                    <a:pt x="40683" y="47243"/>
                  </a:lnTo>
                  <a:lnTo>
                    <a:pt x="40619" y="50065"/>
                  </a:lnTo>
                  <a:lnTo>
                    <a:pt x="40555" y="52898"/>
                  </a:lnTo>
                  <a:lnTo>
                    <a:pt x="40523" y="54213"/>
                  </a:lnTo>
                  <a:lnTo>
                    <a:pt x="40500" y="55539"/>
                  </a:lnTo>
                  <a:lnTo>
                    <a:pt x="40459" y="58233"/>
                  </a:lnTo>
                  <a:lnTo>
                    <a:pt x="40418" y="60948"/>
                  </a:lnTo>
                  <a:lnTo>
                    <a:pt x="40400" y="62306"/>
                  </a:lnTo>
                  <a:lnTo>
                    <a:pt x="40377" y="63664"/>
                  </a:lnTo>
                  <a:lnTo>
                    <a:pt x="40350" y="65032"/>
                  </a:lnTo>
                  <a:lnTo>
                    <a:pt x="40318" y="66390"/>
                  </a:lnTo>
                  <a:lnTo>
                    <a:pt x="40277" y="67737"/>
                  </a:lnTo>
                  <a:lnTo>
                    <a:pt x="40231" y="69084"/>
                  </a:lnTo>
                  <a:lnTo>
                    <a:pt x="40181" y="70420"/>
                  </a:lnTo>
                  <a:lnTo>
                    <a:pt x="40117" y="71746"/>
                  </a:lnTo>
                  <a:lnTo>
                    <a:pt x="40081" y="72398"/>
                  </a:lnTo>
                  <a:lnTo>
                    <a:pt x="40044" y="73061"/>
                  </a:lnTo>
                  <a:lnTo>
                    <a:pt x="40003" y="73702"/>
                  </a:lnTo>
                  <a:lnTo>
                    <a:pt x="39958" y="74355"/>
                  </a:lnTo>
                  <a:lnTo>
                    <a:pt x="39885" y="75306"/>
                  </a:lnTo>
                  <a:lnTo>
                    <a:pt x="39802" y="76311"/>
                  </a:lnTo>
                  <a:lnTo>
                    <a:pt x="39752" y="76824"/>
                  </a:lnTo>
                  <a:lnTo>
                    <a:pt x="39702" y="77359"/>
                  </a:lnTo>
                  <a:lnTo>
                    <a:pt x="39647" y="77882"/>
                  </a:lnTo>
                  <a:lnTo>
                    <a:pt x="39588" y="78428"/>
                  </a:lnTo>
                  <a:lnTo>
                    <a:pt x="39524" y="78973"/>
                  </a:lnTo>
                  <a:lnTo>
                    <a:pt x="39456" y="79518"/>
                  </a:lnTo>
                  <a:lnTo>
                    <a:pt x="39387" y="80063"/>
                  </a:lnTo>
                  <a:lnTo>
                    <a:pt x="39314" y="80609"/>
                  </a:lnTo>
                  <a:lnTo>
                    <a:pt x="39232" y="81154"/>
                  </a:lnTo>
                  <a:lnTo>
                    <a:pt x="39150" y="81699"/>
                  </a:lnTo>
                  <a:lnTo>
                    <a:pt x="39063" y="82244"/>
                  </a:lnTo>
                  <a:lnTo>
                    <a:pt x="38972" y="82768"/>
                  </a:lnTo>
                  <a:lnTo>
                    <a:pt x="38876" y="83303"/>
                  </a:lnTo>
                  <a:lnTo>
                    <a:pt x="38776" y="83816"/>
                  </a:lnTo>
                  <a:lnTo>
                    <a:pt x="38671" y="84318"/>
                  </a:lnTo>
                  <a:lnTo>
                    <a:pt x="38557" y="84821"/>
                  </a:lnTo>
                  <a:lnTo>
                    <a:pt x="38443" y="85302"/>
                  </a:lnTo>
                  <a:lnTo>
                    <a:pt x="38324" y="85772"/>
                  </a:lnTo>
                  <a:lnTo>
                    <a:pt x="38197" y="86221"/>
                  </a:lnTo>
                  <a:lnTo>
                    <a:pt x="38069" y="86660"/>
                  </a:lnTo>
                  <a:lnTo>
                    <a:pt x="37932" y="87077"/>
                  </a:lnTo>
                  <a:lnTo>
                    <a:pt x="37791" y="87472"/>
                  </a:lnTo>
                  <a:lnTo>
                    <a:pt x="37645" y="87846"/>
                  </a:lnTo>
                  <a:lnTo>
                    <a:pt x="37572" y="88028"/>
                  </a:lnTo>
                  <a:lnTo>
                    <a:pt x="37494" y="88199"/>
                  </a:lnTo>
                  <a:lnTo>
                    <a:pt x="37417" y="88370"/>
                  </a:lnTo>
                  <a:lnTo>
                    <a:pt x="37339" y="88530"/>
                  </a:lnTo>
                  <a:lnTo>
                    <a:pt x="37257" y="88680"/>
                  </a:lnTo>
                  <a:lnTo>
                    <a:pt x="37175" y="88830"/>
                  </a:lnTo>
                  <a:lnTo>
                    <a:pt x="37093" y="88969"/>
                  </a:lnTo>
                  <a:lnTo>
                    <a:pt x="37006" y="89108"/>
                  </a:lnTo>
                  <a:lnTo>
                    <a:pt x="36919" y="89236"/>
                  </a:lnTo>
                  <a:lnTo>
                    <a:pt x="36833" y="89354"/>
                  </a:lnTo>
                  <a:lnTo>
                    <a:pt x="36764" y="89439"/>
                  </a:lnTo>
                  <a:lnTo>
                    <a:pt x="36687" y="89503"/>
                  </a:lnTo>
                  <a:lnTo>
                    <a:pt x="36600" y="89567"/>
                  </a:lnTo>
                  <a:lnTo>
                    <a:pt x="36509" y="89621"/>
                  </a:lnTo>
                  <a:lnTo>
                    <a:pt x="36413" y="89653"/>
                  </a:lnTo>
                  <a:lnTo>
                    <a:pt x="36313" y="89685"/>
                  </a:lnTo>
                  <a:lnTo>
                    <a:pt x="36208" y="89706"/>
                  </a:lnTo>
                  <a:lnTo>
                    <a:pt x="36098" y="89717"/>
                  </a:lnTo>
                  <a:lnTo>
                    <a:pt x="35984" y="89728"/>
                  </a:lnTo>
                  <a:lnTo>
                    <a:pt x="35866" y="89728"/>
                  </a:lnTo>
                  <a:lnTo>
                    <a:pt x="35624" y="89706"/>
                  </a:lnTo>
                  <a:lnTo>
                    <a:pt x="35373" y="89664"/>
                  </a:lnTo>
                  <a:lnTo>
                    <a:pt x="35113" y="89600"/>
                  </a:lnTo>
                  <a:lnTo>
                    <a:pt x="34857" y="89535"/>
                  </a:lnTo>
                  <a:lnTo>
                    <a:pt x="34602" y="89450"/>
                  </a:lnTo>
                  <a:lnTo>
                    <a:pt x="34114" y="89290"/>
                  </a:lnTo>
                  <a:lnTo>
                    <a:pt x="33890" y="89215"/>
                  </a:lnTo>
                  <a:lnTo>
                    <a:pt x="33680" y="89161"/>
                  </a:lnTo>
                  <a:lnTo>
                    <a:pt x="33493" y="89108"/>
                  </a:lnTo>
                  <a:lnTo>
                    <a:pt x="33329" y="89086"/>
                  </a:lnTo>
                  <a:lnTo>
                    <a:pt x="29383" y="88798"/>
                  </a:lnTo>
                  <a:lnTo>
                    <a:pt x="25437" y="88509"/>
                  </a:lnTo>
                  <a:lnTo>
                    <a:pt x="17550" y="87910"/>
                  </a:lnTo>
                  <a:lnTo>
                    <a:pt x="13608" y="87611"/>
                  </a:lnTo>
                  <a:lnTo>
                    <a:pt x="9667" y="87333"/>
                  </a:lnTo>
                  <a:lnTo>
                    <a:pt x="5721" y="87055"/>
                  </a:lnTo>
                  <a:lnTo>
                    <a:pt x="1779" y="86809"/>
                  </a:lnTo>
                  <a:lnTo>
                    <a:pt x="1729" y="86809"/>
                  </a:lnTo>
                  <a:lnTo>
                    <a:pt x="1683" y="86831"/>
                  </a:lnTo>
                  <a:lnTo>
                    <a:pt x="1642" y="86852"/>
                  </a:lnTo>
                  <a:lnTo>
                    <a:pt x="1597" y="86873"/>
                  </a:lnTo>
                  <a:lnTo>
                    <a:pt x="1620" y="81646"/>
                  </a:lnTo>
                  <a:lnTo>
                    <a:pt x="1647" y="76439"/>
                  </a:lnTo>
                  <a:lnTo>
                    <a:pt x="1679" y="71233"/>
                  </a:lnTo>
                  <a:lnTo>
                    <a:pt x="1720" y="66048"/>
                  </a:lnTo>
                  <a:lnTo>
                    <a:pt x="1747" y="63450"/>
                  </a:lnTo>
                  <a:lnTo>
                    <a:pt x="1775" y="60863"/>
                  </a:lnTo>
                  <a:lnTo>
                    <a:pt x="1807" y="58276"/>
                  </a:lnTo>
                  <a:lnTo>
                    <a:pt x="1839" y="55678"/>
                  </a:lnTo>
                  <a:lnTo>
                    <a:pt x="1880" y="53101"/>
                  </a:lnTo>
                  <a:lnTo>
                    <a:pt x="1921" y="50514"/>
                  </a:lnTo>
                  <a:lnTo>
                    <a:pt x="1962" y="47927"/>
                  </a:lnTo>
                  <a:lnTo>
                    <a:pt x="2012" y="45340"/>
                  </a:lnTo>
                  <a:lnTo>
                    <a:pt x="2062" y="42763"/>
                  </a:lnTo>
                  <a:lnTo>
                    <a:pt x="2117" y="40176"/>
                  </a:lnTo>
                  <a:lnTo>
                    <a:pt x="2176" y="37600"/>
                  </a:lnTo>
                  <a:lnTo>
                    <a:pt x="2240" y="35012"/>
                  </a:lnTo>
                  <a:lnTo>
                    <a:pt x="2308" y="32436"/>
                  </a:lnTo>
                  <a:lnTo>
                    <a:pt x="2386" y="29849"/>
                  </a:lnTo>
                  <a:lnTo>
                    <a:pt x="2464" y="27272"/>
                  </a:lnTo>
                  <a:lnTo>
                    <a:pt x="2546" y="24685"/>
                  </a:lnTo>
                  <a:lnTo>
                    <a:pt x="2632" y="22098"/>
                  </a:lnTo>
                  <a:lnTo>
                    <a:pt x="2728" y="19511"/>
                  </a:lnTo>
                  <a:lnTo>
                    <a:pt x="2824" y="16924"/>
                  </a:lnTo>
                  <a:lnTo>
                    <a:pt x="2929" y="14336"/>
                  </a:lnTo>
                  <a:lnTo>
                    <a:pt x="3038" y="11739"/>
                  </a:lnTo>
                  <a:lnTo>
                    <a:pt x="3157" y="9151"/>
                  </a:lnTo>
                  <a:lnTo>
                    <a:pt x="3276" y="6554"/>
                  </a:lnTo>
                  <a:lnTo>
                    <a:pt x="3403" y="3956"/>
                  </a:lnTo>
                  <a:close/>
                  <a:moveTo>
                    <a:pt x="3467" y="0"/>
                  </a:moveTo>
                  <a:lnTo>
                    <a:pt x="3417" y="11"/>
                  </a:lnTo>
                  <a:lnTo>
                    <a:pt x="3376" y="32"/>
                  </a:lnTo>
                  <a:lnTo>
                    <a:pt x="3330" y="54"/>
                  </a:lnTo>
                  <a:lnTo>
                    <a:pt x="3289" y="86"/>
                  </a:lnTo>
                  <a:lnTo>
                    <a:pt x="3253" y="118"/>
                  </a:lnTo>
                  <a:lnTo>
                    <a:pt x="3216" y="160"/>
                  </a:lnTo>
                  <a:lnTo>
                    <a:pt x="3180" y="203"/>
                  </a:lnTo>
                  <a:lnTo>
                    <a:pt x="3111" y="310"/>
                  </a:lnTo>
                  <a:lnTo>
                    <a:pt x="3052" y="428"/>
                  </a:lnTo>
                  <a:lnTo>
                    <a:pt x="3002" y="577"/>
                  </a:lnTo>
                  <a:lnTo>
                    <a:pt x="2952" y="727"/>
                  </a:lnTo>
                  <a:lnTo>
                    <a:pt x="2879" y="652"/>
                  </a:lnTo>
                  <a:lnTo>
                    <a:pt x="2806" y="588"/>
                  </a:lnTo>
                  <a:lnTo>
                    <a:pt x="2728" y="545"/>
                  </a:lnTo>
                  <a:lnTo>
                    <a:pt x="2651" y="524"/>
                  </a:lnTo>
                  <a:lnTo>
                    <a:pt x="2578" y="513"/>
                  </a:lnTo>
                  <a:lnTo>
                    <a:pt x="2505" y="535"/>
                  </a:lnTo>
                  <a:lnTo>
                    <a:pt x="2432" y="567"/>
                  </a:lnTo>
                  <a:lnTo>
                    <a:pt x="2363" y="631"/>
                  </a:lnTo>
                  <a:lnTo>
                    <a:pt x="2299" y="706"/>
                  </a:lnTo>
                  <a:lnTo>
                    <a:pt x="2235" y="813"/>
                  </a:lnTo>
                  <a:lnTo>
                    <a:pt x="2208" y="877"/>
                  </a:lnTo>
                  <a:lnTo>
                    <a:pt x="2181" y="941"/>
                  </a:lnTo>
                  <a:lnTo>
                    <a:pt x="2153" y="1016"/>
                  </a:lnTo>
                  <a:lnTo>
                    <a:pt x="2131" y="1091"/>
                  </a:lnTo>
                  <a:lnTo>
                    <a:pt x="2108" y="1176"/>
                  </a:lnTo>
                  <a:lnTo>
                    <a:pt x="2085" y="1272"/>
                  </a:lnTo>
                  <a:lnTo>
                    <a:pt x="2067" y="1369"/>
                  </a:lnTo>
                  <a:lnTo>
                    <a:pt x="2048" y="1475"/>
                  </a:lnTo>
                  <a:lnTo>
                    <a:pt x="2030" y="1593"/>
                  </a:lnTo>
                  <a:lnTo>
                    <a:pt x="2016" y="1711"/>
                  </a:lnTo>
                  <a:lnTo>
                    <a:pt x="2007" y="1839"/>
                  </a:lnTo>
                  <a:lnTo>
                    <a:pt x="1998" y="1967"/>
                  </a:lnTo>
                  <a:lnTo>
                    <a:pt x="1834" y="4597"/>
                  </a:lnTo>
                  <a:lnTo>
                    <a:pt x="1679" y="7238"/>
                  </a:lnTo>
                  <a:lnTo>
                    <a:pt x="1528" y="9878"/>
                  </a:lnTo>
                  <a:lnTo>
                    <a:pt x="1387" y="12530"/>
                  </a:lnTo>
                  <a:lnTo>
                    <a:pt x="1250" y="15181"/>
                  </a:lnTo>
                  <a:lnTo>
                    <a:pt x="1118" y="17843"/>
                  </a:lnTo>
                  <a:lnTo>
                    <a:pt x="995" y="20516"/>
                  </a:lnTo>
                  <a:lnTo>
                    <a:pt x="876" y="23188"/>
                  </a:lnTo>
                  <a:lnTo>
                    <a:pt x="762" y="25861"/>
                  </a:lnTo>
                  <a:lnTo>
                    <a:pt x="657" y="28545"/>
                  </a:lnTo>
                  <a:lnTo>
                    <a:pt x="561" y="31228"/>
                  </a:lnTo>
                  <a:lnTo>
                    <a:pt x="470" y="33911"/>
                  </a:lnTo>
                  <a:lnTo>
                    <a:pt x="388" y="36605"/>
                  </a:lnTo>
                  <a:lnTo>
                    <a:pt x="310" y="39289"/>
                  </a:lnTo>
                  <a:lnTo>
                    <a:pt x="242" y="41983"/>
                  </a:lnTo>
                  <a:lnTo>
                    <a:pt x="183" y="44677"/>
                  </a:lnTo>
                  <a:lnTo>
                    <a:pt x="132" y="47371"/>
                  </a:lnTo>
                  <a:lnTo>
                    <a:pt x="87" y="50076"/>
                  </a:lnTo>
                  <a:lnTo>
                    <a:pt x="50" y="52770"/>
                  </a:lnTo>
                  <a:lnTo>
                    <a:pt x="28" y="55464"/>
                  </a:lnTo>
                  <a:lnTo>
                    <a:pt x="9" y="58158"/>
                  </a:lnTo>
                  <a:lnTo>
                    <a:pt x="0" y="60852"/>
                  </a:lnTo>
                  <a:lnTo>
                    <a:pt x="0" y="63546"/>
                  </a:lnTo>
                  <a:lnTo>
                    <a:pt x="9" y="66230"/>
                  </a:lnTo>
                  <a:lnTo>
                    <a:pt x="28" y="68924"/>
                  </a:lnTo>
                  <a:lnTo>
                    <a:pt x="59" y="71607"/>
                  </a:lnTo>
                  <a:lnTo>
                    <a:pt x="96" y="74290"/>
                  </a:lnTo>
                  <a:lnTo>
                    <a:pt x="146" y="76963"/>
                  </a:lnTo>
                  <a:lnTo>
                    <a:pt x="205" y="79636"/>
                  </a:lnTo>
                  <a:lnTo>
                    <a:pt x="274" y="82308"/>
                  </a:lnTo>
                  <a:lnTo>
                    <a:pt x="351" y="84970"/>
                  </a:lnTo>
                  <a:lnTo>
                    <a:pt x="397" y="86296"/>
                  </a:lnTo>
                  <a:lnTo>
                    <a:pt x="443" y="87632"/>
                  </a:lnTo>
                  <a:lnTo>
                    <a:pt x="452" y="87804"/>
                  </a:lnTo>
                  <a:lnTo>
                    <a:pt x="465" y="87975"/>
                  </a:lnTo>
                  <a:lnTo>
                    <a:pt x="488" y="88124"/>
                  </a:lnTo>
                  <a:lnTo>
                    <a:pt x="511" y="88274"/>
                  </a:lnTo>
                  <a:lnTo>
                    <a:pt x="538" y="88402"/>
                  </a:lnTo>
                  <a:lnTo>
                    <a:pt x="575" y="88530"/>
                  </a:lnTo>
                  <a:lnTo>
                    <a:pt x="611" y="88637"/>
                  </a:lnTo>
                  <a:lnTo>
                    <a:pt x="648" y="88734"/>
                  </a:lnTo>
                  <a:lnTo>
                    <a:pt x="694" y="88830"/>
                  </a:lnTo>
                  <a:lnTo>
                    <a:pt x="735" y="88905"/>
                  </a:lnTo>
                  <a:lnTo>
                    <a:pt x="785" y="88969"/>
                  </a:lnTo>
                  <a:lnTo>
                    <a:pt x="830" y="89022"/>
                  </a:lnTo>
                  <a:lnTo>
                    <a:pt x="881" y="89065"/>
                  </a:lnTo>
                  <a:lnTo>
                    <a:pt x="935" y="89108"/>
                  </a:lnTo>
                  <a:lnTo>
                    <a:pt x="985" y="89129"/>
                  </a:lnTo>
                  <a:lnTo>
                    <a:pt x="1040" y="89140"/>
                  </a:lnTo>
                  <a:lnTo>
                    <a:pt x="1049" y="89311"/>
                  </a:lnTo>
                  <a:lnTo>
                    <a:pt x="1063" y="89482"/>
                  </a:lnTo>
                  <a:lnTo>
                    <a:pt x="1081" y="89653"/>
                  </a:lnTo>
                  <a:lnTo>
                    <a:pt x="1104" y="89824"/>
                  </a:lnTo>
                  <a:lnTo>
                    <a:pt x="1131" y="89984"/>
                  </a:lnTo>
                  <a:lnTo>
                    <a:pt x="1168" y="90134"/>
                  </a:lnTo>
                  <a:lnTo>
                    <a:pt x="1204" y="90284"/>
                  </a:lnTo>
                  <a:lnTo>
                    <a:pt x="1250" y="90423"/>
                  </a:lnTo>
                  <a:lnTo>
                    <a:pt x="1300" y="90540"/>
                  </a:lnTo>
                  <a:lnTo>
                    <a:pt x="1350" y="90658"/>
                  </a:lnTo>
                  <a:lnTo>
                    <a:pt x="1410" y="90754"/>
                  </a:lnTo>
                  <a:lnTo>
                    <a:pt x="1474" y="90850"/>
                  </a:lnTo>
                  <a:lnTo>
                    <a:pt x="1542" y="90915"/>
                  </a:lnTo>
                  <a:lnTo>
                    <a:pt x="1615" y="90968"/>
                  </a:lnTo>
                  <a:lnTo>
                    <a:pt x="1697" y="91011"/>
                  </a:lnTo>
                  <a:lnTo>
                    <a:pt x="1779" y="91032"/>
                  </a:lnTo>
                  <a:lnTo>
                    <a:pt x="4407" y="91235"/>
                  </a:lnTo>
                  <a:lnTo>
                    <a:pt x="7035" y="91428"/>
                  </a:lnTo>
                  <a:lnTo>
                    <a:pt x="12294" y="91813"/>
                  </a:lnTo>
                  <a:lnTo>
                    <a:pt x="17550" y="92187"/>
                  </a:lnTo>
                  <a:lnTo>
                    <a:pt x="22805" y="92561"/>
                  </a:lnTo>
                  <a:lnTo>
                    <a:pt x="28065" y="92935"/>
                  </a:lnTo>
                  <a:lnTo>
                    <a:pt x="33329" y="93309"/>
                  </a:lnTo>
                  <a:lnTo>
                    <a:pt x="33498" y="93331"/>
                  </a:lnTo>
                  <a:lnTo>
                    <a:pt x="33667" y="93352"/>
                  </a:lnTo>
                  <a:lnTo>
                    <a:pt x="34023" y="93416"/>
                  </a:lnTo>
                  <a:lnTo>
                    <a:pt x="34388" y="93502"/>
                  </a:lnTo>
                  <a:lnTo>
                    <a:pt x="34766" y="93587"/>
                  </a:lnTo>
                  <a:lnTo>
                    <a:pt x="35154" y="93683"/>
                  </a:lnTo>
                  <a:lnTo>
                    <a:pt x="35546" y="93780"/>
                  </a:lnTo>
                  <a:lnTo>
                    <a:pt x="35943" y="93865"/>
                  </a:lnTo>
                  <a:lnTo>
                    <a:pt x="36340" y="93919"/>
                  </a:lnTo>
                  <a:lnTo>
                    <a:pt x="36536" y="93940"/>
                  </a:lnTo>
                  <a:lnTo>
                    <a:pt x="36737" y="93951"/>
                  </a:lnTo>
                  <a:lnTo>
                    <a:pt x="37129" y="93951"/>
                  </a:lnTo>
                  <a:lnTo>
                    <a:pt x="37321" y="93929"/>
                  </a:lnTo>
                  <a:lnTo>
                    <a:pt x="37517" y="93897"/>
                  </a:lnTo>
                  <a:lnTo>
                    <a:pt x="37704" y="93854"/>
                  </a:lnTo>
                  <a:lnTo>
                    <a:pt x="37896" y="93801"/>
                  </a:lnTo>
                  <a:lnTo>
                    <a:pt x="38078" y="93726"/>
                  </a:lnTo>
                  <a:lnTo>
                    <a:pt x="38261" y="93641"/>
                  </a:lnTo>
                  <a:lnTo>
                    <a:pt x="38443" y="93534"/>
                  </a:lnTo>
                  <a:lnTo>
                    <a:pt x="38616" y="93416"/>
                  </a:lnTo>
                  <a:lnTo>
                    <a:pt x="38790" y="93267"/>
                  </a:lnTo>
                  <a:lnTo>
                    <a:pt x="38958" y="93106"/>
                  </a:lnTo>
                  <a:lnTo>
                    <a:pt x="39123" y="92935"/>
                  </a:lnTo>
                  <a:lnTo>
                    <a:pt x="39282" y="92732"/>
                  </a:lnTo>
                  <a:lnTo>
                    <a:pt x="39424" y="92518"/>
                  </a:lnTo>
                  <a:lnTo>
                    <a:pt x="39561" y="92294"/>
                  </a:lnTo>
                  <a:lnTo>
                    <a:pt x="39693" y="92048"/>
                  </a:lnTo>
                  <a:lnTo>
                    <a:pt x="39821" y="91791"/>
                  </a:lnTo>
                  <a:lnTo>
                    <a:pt x="39939" y="91513"/>
                  </a:lnTo>
                  <a:lnTo>
                    <a:pt x="40058" y="91225"/>
                  </a:lnTo>
                  <a:lnTo>
                    <a:pt x="40167" y="90925"/>
                  </a:lnTo>
                  <a:lnTo>
                    <a:pt x="40272" y="90604"/>
                  </a:lnTo>
                  <a:lnTo>
                    <a:pt x="40373" y="90273"/>
                  </a:lnTo>
                  <a:lnTo>
                    <a:pt x="40468" y="89931"/>
                  </a:lnTo>
                  <a:lnTo>
                    <a:pt x="40564" y="89567"/>
                  </a:lnTo>
                  <a:lnTo>
                    <a:pt x="40651" y="89193"/>
                  </a:lnTo>
                  <a:lnTo>
                    <a:pt x="40733" y="88819"/>
                  </a:lnTo>
                  <a:lnTo>
                    <a:pt x="40811" y="88424"/>
                  </a:lnTo>
                  <a:lnTo>
                    <a:pt x="40888" y="88017"/>
                  </a:lnTo>
                  <a:lnTo>
                    <a:pt x="40957" y="87600"/>
                  </a:lnTo>
                  <a:lnTo>
                    <a:pt x="41025" y="87173"/>
                  </a:lnTo>
                  <a:lnTo>
                    <a:pt x="41084" y="86745"/>
                  </a:lnTo>
                  <a:lnTo>
                    <a:pt x="41144" y="86296"/>
                  </a:lnTo>
                  <a:lnTo>
                    <a:pt x="41203" y="85847"/>
                  </a:lnTo>
                  <a:lnTo>
                    <a:pt x="41253" y="85387"/>
                  </a:lnTo>
                  <a:lnTo>
                    <a:pt x="41303" y="84917"/>
                  </a:lnTo>
                  <a:lnTo>
                    <a:pt x="41349" y="84447"/>
                  </a:lnTo>
                  <a:lnTo>
                    <a:pt x="41390" y="83966"/>
                  </a:lnTo>
                  <a:lnTo>
                    <a:pt x="41426" y="83474"/>
                  </a:lnTo>
                  <a:lnTo>
                    <a:pt x="41463" y="82982"/>
                  </a:lnTo>
                  <a:lnTo>
                    <a:pt x="41499" y="82490"/>
                  </a:lnTo>
                  <a:lnTo>
                    <a:pt x="41531" y="81988"/>
                  </a:lnTo>
                  <a:lnTo>
                    <a:pt x="41582" y="80961"/>
                  </a:lnTo>
                  <a:lnTo>
                    <a:pt x="41627" y="79935"/>
                  </a:lnTo>
                  <a:lnTo>
                    <a:pt x="41664" y="78898"/>
                  </a:lnTo>
                  <a:lnTo>
                    <a:pt x="41696" y="77850"/>
                  </a:lnTo>
                  <a:lnTo>
                    <a:pt x="41714" y="76803"/>
                  </a:lnTo>
                  <a:lnTo>
                    <a:pt x="41732" y="75766"/>
                  </a:lnTo>
                  <a:lnTo>
                    <a:pt x="41741" y="74729"/>
                  </a:lnTo>
                  <a:lnTo>
                    <a:pt x="41750" y="73692"/>
                  </a:lnTo>
                  <a:lnTo>
                    <a:pt x="41755" y="71682"/>
                  </a:lnTo>
                  <a:lnTo>
                    <a:pt x="41759" y="69757"/>
                  </a:lnTo>
                  <a:lnTo>
                    <a:pt x="41759" y="67951"/>
                  </a:lnTo>
                  <a:lnTo>
                    <a:pt x="41764" y="67106"/>
                  </a:lnTo>
                  <a:lnTo>
                    <a:pt x="41773" y="66294"/>
                  </a:lnTo>
                  <a:lnTo>
                    <a:pt x="41782" y="65535"/>
                  </a:lnTo>
                  <a:lnTo>
                    <a:pt x="41801" y="64808"/>
                  </a:lnTo>
                  <a:lnTo>
                    <a:pt x="41901" y="61237"/>
                  </a:lnTo>
                  <a:lnTo>
                    <a:pt x="41992" y="57666"/>
                  </a:lnTo>
                  <a:lnTo>
                    <a:pt x="42083" y="54095"/>
                  </a:lnTo>
                  <a:lnTo>
                    <a:pt x="42165" y="50514"/>
                  </a:lnTo>
                  <a:lnTo>
                    <a:pt x="42248" y="46943"/>
                  </a:lnTo>
                  <a:lnTo>
                    <a:pt x="42321" y="43362"/>
                  </a:lnTo>
                  <a:lnTo>
                    <a:pt x="42384" y="39791"/>
                  </a:lnTo>
                  <a:lnTo>
                    <a:pt x="42444" y="36210"/>
                  </a:lnTo>
                  <a:lnTo>
                    <a:pt x="42499" y="32628"/>
                  </a:lnTo>
                  <a:lnTo>
                    <a:pt x="42544" y="29047"/>
                  </a:lnTo>
                  <a:lnTo>
                    <a:pt x="42581" y="25466"/>
                  </a:lnTo>
                  <a:lnTo>
                    <a:pt x="42608" y="21884"/>
                  </a:lnTo>
                  <a:lnTo>
                    <a:pt x="42626" y="18303"/>
                  </a:lnTo>
                  <a:lnTo>
                    <a:pt x="42635" y="14721"/>
                  </a:lnTo>
                  <a:lnTo>
                    <a:pt x="42635" y="11140"/>
                  </a:lnTo>
                  <a:lnTo>
                    <a:pt x="42622" y="7548"/>
                  </a:lnTo>
                  <a:lnTo>
                    <a:pt x="42622" y="7377"/>
                  </a:lnTo>
                  <a:lnTo>
                    <a:pt x="42613" y="7216"/>
                  </a:lnTo>
                  <a:lnTo>
                    <a:pt x="42599" y="7067"/>
                  </a:lnTo>
                  <a:lnTo>
                    <a:pt x="42581" y="6928"/>
                  </a:lnTo>
                  <a:lnTo>
                    <a:pt x="42562" y="6789"/>
                  </a:lnTo>
                  <a:lnTo>
                    <a:pt x="42535" y="6671"/>
                  </a:lnTo>
                  <a:lnTo>
                    <a:pt x="42503" y="6564"/>
                  </a:lnTo>
                  <a:lnTo>
                    <a:pt x="42471" y="6457"/>
                  </a:lnTo>
                  <a:lnTo>
                    <a:pt x="42435" y="6372"/>
                  </a:lnTo>
                  <a:lnTo>
                    <a:pt x="42398" y="6297"/>
                  </a:lnTo>
                  <a:lnTo>
                    <a:pt x="42357" y="6222"/>
                  </a:lnTo>
                  <a:lnTo>
                    <a:pt x="42311" y="6169"/>
                  </a:lnTo>
                  <a:lnTo>
                    <a:pt x="42266" y="6115"/>
                  </a:lnTo>
                  <a:lnTo>
                    <a:pt x="42220" y="6072"/>
                  </a:lnTo>
                  <a:lnTo>
                    <a:pt x="42175" y="6051"/>
                  </a:lnTo>
                  <a:lnTo>
                    <a:pt x="42124" y="6030"/>
                  </a:lnTo>
                  <a:lnTo>
                    <a:pt x="42074" y="6019"/>
                  </a:lnTo>
                  <a:lnTo>
                    <a:pt x="42029" y="6019"/>
                  </a:lnTo>
                  <a:lnTo>
                    <a:pt x="41978" y="6040"/>
                  </a:lnTo>
                  <a:lnTo>
                    <a:pt x="41928" y="6062"/>
                  </a:lnTo>
                  <a:lnTo>
                    <a:pt x="41878" y="6094"/>
                  </a:lnTo>
                  <a:lnTo>
                    <a:pt x="41832" y="6137"/>
                  </a:lnTo>
                  <a:lnTo>
                    <a:pt x="41787" y="6190"/>
                  </a:lnTo>
                  <a:lnTo>
                    <a:pt x="41741" y="6254"/>
                  </a:lnTo>
                  <a:lnTo>
                    <a:pt x="41700" y="6318"/>
                  </a:lnTo>
                  <a:lnTo>
                    <a:pt x="41659" y="6404"/>
                  </a:lnTo>
                  <a:lnTo>
                    <a:pt x="41623" y="6500"/>
                  </a:lnTo>
                  <a:lnTo>
                    <a:pt x="41591" y="6596"/>
                  </a:lnTo>
                  <a:lnTo>
                    <a:pt x="41559" y="6714"/>
                  </a:lnTo>
                  <a:lnTo>
                    <a:pt x="41531" y="6842"/>
                  </a:lnTo>
                  <a:lnTo>
                    <a:pt x="41504" y="6971"/>
                  </a:lnTo>
                  <a:lnTo>
                    <a:pt x="41486" y="7109"/>
                  </a:lnTo>
                  <a:lnTo>
                    <a:pt x="41486" y="6992"/>
                  </a:lnTo>
                  <a:lnTo>
                    <a:pt x="41486" y="6864"/>
                  </a:lnTo>
                  <a:lnTo>
                    <a:pt x="41481" y="6746"/>
                  </a:lnTo>
                  <a:lnTo>
                    <a:pt x="41472" y="6628"/>
                  </a:lnTo>
                  <a:lnTo>
                    <a:pt x="41463" y="6511"/>
                  </a:lnTo>
                  <a:lnTo>
                    <a:pt x="41445" y="6404"/>
                  </a:lnTo>
                  <a:lnTo>
                    <a:pt x="41426" y="6297"/>
                  </a:lnTo>
                  <a:lnTo>
                    <a:pt x="41408" y="6201"/>
                  </a:lnTo>
                  <a:lnTo>
                    <a:pt x="41381" y="6105"/>
                  </a:lnTo>
                  <a:lnTo>
                    <a:pt x="41353" y="6019"/>
                  </a:lnTo>
                  <a:lnTo>
                    <a:pt x="41322" y="5944"/>
                  </a:lnTo>
                  <a:lnTo>
                    <a:pt x="41285" y="5869"/>
                  </a:lnTo>
                  <a:lnTo>
                    <a:pt x="41244" y="5816"/>
                  </a:lnTo>
                  <a:lnTo>
                    <a:pt x="41203" y="5762"/>
                  </a:lnTo>
                  <a:lnTo>
                    <a:pt x="41157" y="5730"/>
                  </a:lnTo>
                  <a:lnTo>
                    <a:pt x="41107" y="5709"/>
                  </a:lnTo>
                  <a:lnTo>
                    <a:pt x="39939" y="5292"/>
                  </a:lnTo>
                  <a:lnTo>
                    <a:pt x="38771" y="4897"/>
                  </a:lnTo>
                  <a:lnTo>
                    <a:pt x="37604" y="4522"/>
                  </a:lnTo>
                  <a:lnTo>
                    <a:pt x="36436" y="4159"/>
                  </a:lnTo>
                  <a:lnTo>
                    <a:pt x="35268" y="3817"/>
                  </a:lnTo>
                  <a:lnTo>
                    <a:pt x="34096" y="3496"/>
                  </a:lnTo>
                  <a:lnTo>
                    <a:pt x="32923" y="3186"/>
                  </a:lnTo>
                  <a:lnTo>
                    <a:pt x="31751" y="2897"/>
                  </a:lnTo>
                  <a:lnTo>
                    <a:pt x="30578" y="2630"/>
                  </a:lnTo>
                  <a:lnTo>
                    <a:pt x="29406" y="2363"/>
                  </a:lnTo>
                  <a:lnTo>
                    <a:pt x="28229" y="2128"/>
                  </a:lnTo>
                  <a:lnTo>
                    <a:pt x="27057" y="1892"/>
                  </a:lnTo>
                  <a:lnTo>
                    <a:pt x="25880" y="1689"/>
                  </a:lnTo>
                  <a:lnTo>
                    <a:pt x="24703" y="1486"/>
                  </a:lnTo>
                  <a:lnTo>
                    <a:pt x="23526" y="1304"/>
                  </a:lnTo>
                  <a:lnTo>
                    <a:pt x="22349" y="1133"/>
                  </a:lnTo>
                  <a:lnTo>
                    <a:pt x="21172" y="973"/>
                  </a:lnTo>
                  <a:lnTo>
                    <a:pt x="19995" y="834"/>
                  </a:lnTo>
                  <a:lnTo>
                    <a:pt x="18818" y="706"/>
                  </a:lnTo>
                  <a:lnTo>
                    <a:pt x="17641" y="588"/>
                  </a:lnTo>
                  <a:lnTo>
                    <a:pt x="16464" y="481"/>
                  </a:lnTo>
                  <a:lnTo>
                    <a:pt x="15282" y="385"/>
                  </a:lnTo>
                  <a:lnTo>
                    <a:pt x="14105" y="299"/>
                  </a:lnTo>
                  <a:lnTo>
                    <a:pt x="12928" y="225"/>
                  </a:lnTo>
                  <a:lnTo>
                    <a:pt x="11752" y="160"/>
                  </a:lnTo>
                  <a:lnTo>
                    <a:pt x="10575" y="118"/>
                  </a:lnTo>
                  <a:lnTo>
                    <a:pt x="9398" y="75"/>
                  </a:lnTo>
                  <a:lnTo>
                    <a:pt x="8221" y="43"/>
                  </a:lnTo>
                  <a:lnTo>
                    <a:pt x="7044" y="22"/>
                  </a:lnTo>
                  <a:lnTo>
                    <a:pt x="58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1"/>
            <p:cNvSpPr/>
            <p:nvPr/>
          </p:nvSpPr>
          <p:spPr>
            <a:xfrm>
              <a:off x="3431675" y="-6215650"/>
              <a:ext cx="996125" cy="2144325"/>
            </a:xfrm>
            <a:custGeom>
              <a:avLst/>
              <a:gdLst/>
              <a:ahLst/>
              <a:cxnLst/>
              <a:rect l="l" t="t" r="r" b="b"/>
              <a:pathLst>
                <a:path w="39845" h="85773" extrusionOk="0">
                  <a:moveTo>
                    <a:pt x="18891" y="27326"/>
                  </a:moveTo>
                  <a:lnTo>
                    <a:pt x="19079" y="27337"/>
                  </a:lnTo>
                  <a:lnTo>
                    <a:pt x="19270" y="27369"/>
                  </a:lnTo>
                  <a:lnTo>
                    <a:pt x="19457" y="27423"/>
                  </a:lnTo>
                  <a:lnTo>
                    <a:pt x="19649" y="27497"/>
                  </a:lnTo>
                  <a:lnTo>
                    <a:pt x="19836" y="27583"/>
                  </a:lnTo>
                  <a:lnTo>
                    <a:pt x="20023" y="27690"/>
                  </a:lnTo>
                  <a:lnTo>
                    <a:pt x="20210" y="27818"/>
                  </a:lnTo>
                  <a:lnTo>
                    <a:pt x="20397" y="27957"/>
                  </a:lnTo>
                  <a:lnTo>
                    <a:pt x="20579" y="28117"/>
                  </a:lnTo>
                  <a:lnTo>
                    <a:pt x="20757" y="28289"/>
                  </a:lnTo>
                  <a:lnTo>
                    <a:pt x="20940" y="28481"/>
                  </a:lnTo>
                  <a:lnTo>
                    <a:pt x="21113" y="28695"/>
                  </a:lnTo>
                  <a:lnTo>
                    <a:pt x="21286" y="28919"/>
                  </a:lnTo>
                  <a:lnTo>
                    <a:pt x="21460" y="29165"/>
                  </a:lnTo>
                  <a:lnTo>
                    <a:pt x="21624" y="29422"/>
                  </a:lnTo>
                  <a:lnTo>
                    <a:pt x="21788" y="29700"/>
                  </a:lnTo>
                  <a:lnTo>
                    <a:pt x="21948" y="29988"/>
                  </a:lnTo>
                  <a:lnTo>
                    <a:pt x="22103" y="30298"/>
                  </a:lnTo>
                  <a:lnTo>
                    <a:pt x="22254" y="30630"/>
                  </a:lnTo>
                  <a:lnTo>
                    <a:pt x="22404" y="30972"/>
                  </a:lnTo>
                  <a:lnTo>
                    <a:pt x="22546" y="31325"/>
                  </a:lnTo>
                  <a:lnTo>
                    <a:pt x="22682" y="31699"/>
                  </a:lnTo>
                  <a:lnTo>
                    <a:pt x="22810" y="32084"/>
                  </a:lnTo>
                  <a:lnTo>
                    <a:pt x="22938" y="32490"/>
                  </a:lnTo>
                  <a:lnTo>
                    <a:pt x="23056" y="32907"/>
                  </a:lnTo>
                  <a:lnTo>
                    <a:pt x="23171" y="33345"/>
                  </a:lnTo>
                  <a:lnTo>
                    <a:pt x="23280" y="33794"/>
                  </a:lnTo>
                  <a:lnTo>
                    <a:pt x="23380" y="34265"/>
                  </a:lnTo>
                  <a:lnTo>
                    <a:pt x="23472" y="34746"/>
                  </a:lnTo>
                  <a:lnTo>
                    <a:pt x="23558" y="35238"/>
                  </a:lnTo>
                  <a:lnTo>
                    <a:pt x="23640" y="35740"/>
                  </a:lnTo>
                  <a:lnTo>
                    <a:pt x="23709" y="36264"/>
                  </a:lnTo>
                  <a:lnTo>
                    <a:pt x="23773" y="36809"/>
                  </a:lnTo>
                  <a:lnTo>
                    <a:pt x="23832" y="37365"/>
                  </a:lnTo>
                  <a:lnTo>
                    <a:pt x="23832" y="37418"/>
                  </a:lnTo>
                  <a:lnTo>
                    <a:pt x="23832" y="37472"/>
                  </a:lnTo>
                  <a:lnTo>
                    <a:pt x="23827" y="37579"/>
                  </a:lnTo>
                  <a:lnTo>
                    <a:pt x="25173" y="37889"/>
                  </a:lnTo>
                  <a:lnTo>
                    <a:pt x="26519" y="38231"/>
                  </a:lnTo>
                  <a:lnTo>
                    <a:pt x="27860" y="38584"/>
                  </a:lnTo>
                  <a:lnTo>
                    <a:pt x="29201" y="38969"/>
                  </a:lnTo>
                  <a:lnTo>
                    <a:pt x="30543" y="39375"/>
                  </a:lnTo>
                  <a:lnTo>
                    <a:pt x="31209" y="39589"/>
                  </a:lnTo>
                  <a:lnTo>
                    <a:pt x="31879" y="39813"/>
                  </a:lnTo>
                  <a:lnTo>
                    <a:pt x="32545" y="40038"/>
                  </a:lnTo>
                  <a:lnTo>
                    <a:pt x="33216" y="40273"/>
                  </a:lnTo>
                  <a:lnTo>
                    <a:pt x="33882" y="40508"/>
                  </a:lnTo>
                  <a:lnTo>
                    <a:pt x="34552" y="40754"/>
                  </a:lnTo>
                  <a:lnTo>
                    <a:pt x="34575" y="40679"/>
                  </a:lnTo>
                  <a:lnTo>
                    <a:pt x="34598" y="40604"/>
                  </a:lnTo>
                  <a:lnTo>
                    <a:pt x="34625" y="40529"/>
                  </a:lnTo>
                  <a:lnTo>
                    <a:pt x="34657" y="40476"/>
                  </a:lnTo>
                  <a:lnTo>
                    <a:pt x="34689" y="40423"/>
                  </a:lnTo>
                  <a:lnTo>
                    <a:pt x="34721" y="40380"/>
                  </a:lnTo>
                  <a:lnTo>
                    <a:pt x="34758" y="40348"/>
                  </a:lnTo>
                  <a:lnTo>
                    <a:pt x="34794" y="40326"/>
                  </a:lnTo>
                  <a:lnTo>
                    <a:pt x="34835" y="40316"/>
                  </a:lnTo>
                  <a:lnTo>
                    <a:pt x="34872" y="40316"/>
                  </a:lnTo>
                  <a:lnTo>
                    <a:pt x="34913" y="40326"/>
                  </a:lnTo>
                  <a:lnTo>
                    <a:pt x="34949" y="40348"/>
                  </a:lnTo>
                  <a:lnTo>
                    <a:pt x="34990" y="40380"/>
                  </a:lnTo>
                  <a:lnTo>
                    <a:pt x="35027" y="40433"/>
                  </a:lnTo>
                  <a:lnTo>
                    <a:pt x="35068" y="40487"/>
                  </a:lnTo>
                  <a:lnTo>
                    <a:pt x="35100" y="40562"/>
                  </a:lnTo>
                  <a:lnTo>
                    <a:pt x="35141" y="40668"/>
                  </a:lnTo>
                  <a:lnTo>
                    <a:pt x="35177" y="40775"/>
                  </a:lnTo>
                  <a:lnTo>
                    <a:pt x="35246" y="41021"/>
                  </a:lnTo>
                  <a:lnTo>
                    <a:pt x="35323" y="41053"/>
                  </a:lnTo>
                  <a:lnTo>
                    <a:pt x="35392" y="41075"/>
                  </a:lnTo>
                  <a:lnTo>
                    <a:pt x="35442" y="41107"/>
                  </a:lnTo>
                  <a:lnTo>
                    <a:pt x="35488" y="41160"/>
                  </a:lnTo>
                  <a:lnTo>
                    <a:pt x="35524" y="41224"/>
                  </a:lnTo>
                  <a:lnTo>
                    <a:pt x="35561" y="41299"/>
                  </a:lnTo>
                  <a:lnTo>
                    <a:pt x="35583" y="41395"/>
                  </a:lnTo>
                  <a:lnTo>
                    <a:pt x="35606" y="41502"/>
                  </a:lnTo>
                  <a:lnTo>
                    <a:pt x="35624" y="41609"/>
                  </a:lnTo>
                  <a:lnTo>
                    <a:pt x="35634" y="41727"/>
                  </a:lnTo>
                  <a:lnTo>
                    <a:pt x="35638" y="41844"/>
                  </a:lnTo>
                  <a:lnTo>
                    <a:pt x="35638" y="41962"/>
                  </a:lnTo>
                  <a:lnTo>
                    <a:pt x="35634" y="42090"/>
                  </a:lnTo>
                  <a:lnTo>
                    <a:pt x="35624" y="42208"/>
                  </a:lnTo>
                  <a:lnTo>
                    <a:pt x="35606" y="42326"/>
                  </a:lnTo>
                  <a:lnTo>
                    <a:pt x="35588" y="42432"/>
                  </a:lnTo>
                  <a:lnTo>
                    <a:pt x="35565" y="42539"/>
                  </a:lnTo>
                  <a:lnTo>
                    <a:pt x="35538" y="42625"/>
                  </a:lnTo>
                  <a:lnTo>
                    <a:pt x="35565" y="42988"/>
                  </a:lnTo>
                  <a:lnTo>
                    <a:pt x="35588" y="43352"/>
                  </a:lnTo>
                  <a:lnTo>
                    <a:pt x="35606" y="43705"/>
                  </a:lnTo>
                  <a:lnTo>
                    <a:pt x="35615" y="44057"/>
                  </a:lnTo>
                  <a:lnTo>
                    <a:pt x="35620" y="44325"/>
                  </a:lnTo>
                  <a:lnTo>
                    <a:pt x="35620" y="44581"/>
                  </a:lnTo>
                  <a:lnTo>
                    <a:pt x="35615" y="44827"/>
                  </a:lnTo>
                  <a:lnTo>
                    <a:pt x="35606" y="45073"/>
                  </a:lnTo>
                  <a:lnTo>
                    <a:pt x="35592" y="45308"/>
                  </a:lnTo>
                  <a:lnTo>
                    <a:pt x="35574" y="45533"/>
                  </a:lnTo>
                  <a:lnTo>
                    <a:pt x="35556" y="45747"/>
                  </a:lnTo>
                  <a:lnTo>
                    <a:pt x="35529" y="45960"/>
                  </a:lnTo>
                  <a:lnTo>
                    <a:pt x="35501" y="46174"/>
                  </a:lnTo>
                  <a:lnTo>
                    <a:pt x="35469" y="46388"/>
                  </a:lnTo>
                  <a:lnTo>
                    <a:pt x="35433" y="46591"/>
                  </a:lnTo>
                  <a:lnTo>
                    <a:pt x="35392" y="46805"/>
                  </a:lnTo>
                  <a:lnTo>
                    <a:pt x="35305" y="47222"/>
                  </a:lnTo>
                  <a:lnTo>
                    <a:pt x="35209" y="47650"/>
                  </a:lnTo>
                  <a:lnTo>
                    <a:pt x="35241" y="47789"/>
                  </a:lnTo>
                  <a:lnTo>
                    <a:pt x="35264" y="47927"/>
                  </a:lnTo>
                  <a:lnTo>
                    <a:pt x="35282" y="48066"/>
                  </a:lnTo>
                  <a:lnTo>
                    <a:pt x="35291" y="48216"/>
                  </a:lnTo>
                  <a:lnTo>
                    <a:pt x="35296" y="48366"/>
                  </a:lnTo>
                  <a:lnTo>
                    <a:pt x="35296" y="48515"/>
                  </a:lnTo>
                  <a:lnTo>
                    <a:pt x="35282" y="48665"/>
                  </a:lnTo>
                  <a:lnTo>
                    <a:pt x="35269" y="48804"/>
                  </a:lnTo>
                  <a:lnTo>
                    <a:pt x="35246" y="48932"/>
                  </a:lnTo>
                  <a:lnTo>
                    <a:pt x="35214" y="49061"/>
                  </a:lnTo>
                  <a:lnTo>
                    <a:pt x="35177" y="49168"/>
                  </a:lnTo>
                  <a:lnTo>
                    <a:pt x="35132" y="49264"/>
                  </a:lnTo>
                  <a:lnTo>
                    <a:pt x="35082" y="49339"/>
                  </a:lnTo>
                  <a:lnTo>
                    <a:pt x="35054" y="49371"/>
                  </a:lnTo>
                  <a:lnTo>
                    <a:pt x="35022" y="49403"/>
                  </a:lnTo>
                  <a:lnTo>
                    <a:pt x="34990" y="49424"/>
                  </a:lnTo>
                  <a:lnTo>
                    <a:pt x="34958" y="49435"/>
                  </a:lnTo>
                  <a:lnTo>
                    <a:pt x="34922" y="49446"/>
                  </a:lnTo>
                  <a:lnTo>
                    <a:pt x="34885" y="49446"/>
                  </a:lnTo>
                  <a:lnTo>
                    <a:pt x="32979" y="49392"/>
                  </a:lnTo>
                  <a:lnTo>
                    <a:pt x="31063" y="49317"/>
                  </a:lnTo>
                  <a:lnTo>
                    <a:pt x="29147" y="49242"/>
                  </a:lnTo>
                  <a:lnTo>
                    <a:pt x="27221" y="49146"/>
                  </a:lnTo>
                  <a:lnTo>
                    <a:pt x="25292" y="49039"/>
                  </a:lnTo>
                  <a:lnTo>
                    <a:pt x="23362" y="48911"/>
                  </a:lnTo>
                  <a:lnTo>
                    <a:pt x="22400" y="48836"/>
                  </a:lnTo>
                  <a:lnTo>
                    <a:pt x="21432" y="48751"/>
                  </a:lnTo>
                  <a:lnTo>
                    <a:pt x="20470" y="48665"/>
                  </a:lnTo>
                  <a:lnTo>
                    <a:pt x="19503" y="48558"/>
                  </a:lnTo>
                  <a:lnTo>
                    <a:pt x="18536" y="48451"/>
                  </a:lnTo>
                  <a:lnTo>
                    <a:pt x="17573" y="48344"/>
                  </a:lnTo>
                  <a:lnTo>
                    <a:pt x="16606" y="48216"/>
                  </a:lnTo>
                  <a:lnTo>
                    <a:pt x="15643" y="48077"/>
                  </a:lnTo>
                  <a:lnTo>
                    <a:pt x="14681" y="47938"/>
                  </a:lnTo>
                  <a:lnTo>
                    <a:pt x="13718" y="47778"/>
                  </a:lnTo>
                  <a:lnTo>
                    <a:pt x="12756" y="47607"/>
                  </a:lnTo>
                  <a:lnTo>
                    <a:pt x="11793" y="47425"/>
                  </a:lnTo>
                  <a:lnTo>
                    <a:pt x="10835" y="47233"/>
                  </a:lnTo>
                  <a:lnTo>
                    <a:pt x="9877" y="47029"/>
                  </a:lnTo>
                  <a:lnTo>
                    <a:pt x="8919" y="46805"/>
                  </a:lnTo>
                  <a:lnTo>
                    <a:pt x="7966" y="46580"/>
                  </a:lnTo>
                  <a:lnTo>
                    <a:pt x="7012" y="46324"/>
                  </a:lnTo>
                  <a:lnTo>
                    <a:pt x="6064" y="46067"/>
                  </a:lnTo>
                  <a:lnTo>
                    <a:pt x="5115" y="45789"/>
                  </a:lnTo>
                  <a:lnTo>
                    <a:pt x="4166" y="45490"/>
                  </a:lnTo>
                  <a:lnTo>
                    <a:pt x="4102" y="45469"/>
                  </a:lnTo>
                  <a:lnTo>
                    <a:pt x="4038" y="45426"/>
                  </a:lnTo>
                  <a:lnTo>
                    <a:pt x="3979" y="45362"/>
                  </a:lnTo>
                  <a:lnTo>
                    <a:pt x="3924" y="45298"/>
                  </a:lnTo>
                  <a:lnTo>
                    <a:pt x="3874" y="45212"/>
                  </a:lnTo>
                  <a:lnTo>
                    <a:pt x="3828" y="45127"/>
                  </a:lnTo>
                  <a:lnTo>
                    <a:pt x="3787" y="45020"/>
                  </a:lnTo>
                  <a:lnTo>
                    <a:pt x="3751" y="44913"/>
                  </a:lnTo>
                  <a:lnTo>
                    <a:pt x="3714" y="44795"/>
                  </a:lnTo>
                  <a:lnTo>
                    <a:pt x="3687" y="44667"/>
                  </a:lnTo>
                  <a:lnTo>
                    <a:pt x="3659" y="44539"/>
                  </a:lnTo>
                  <a:lnTo>
                    <a:pt x="3641" y="44400"/>
                  </a:lnTo>
                  <a:lnTo>
                    <a:pt x="3623" y="44271"/>
                  </a:lnTo>
                  <a:lnTo>
                    <a:pt x="3614" y="44122"/>
                  </a:lnTo>
                  <a:lnTo>
                    <a:pt x="3605" y="43983"/>
                  </a:lnTo>
                  <a:lnTo>
                    <a:pt x="3600" y="43844"/>
                  </a:lnTo>
                  <a:lnTo>
                    <a:pt x="3600" y="43705"/>
                  </a:lnTo>
                  <a:lnTo>
                    <a:pt x="3609" y="43555"/>
                  </a:lnTo>
                  <a:lnTo>
                    <a:pt x="3618" y="43427"/>
                  </a:lnTo>
                  <a:lnTo>
                    <a:pt x="3632" y="43288"/>
                  </a:lnTo>
                  <a:lnTo>
                    <a:pt x="3650" y="43159"/>
                  </a:lnTo>
                  <a:lnTo>
                    <a:pt x="3673" y="43031"/>
                  </a:lnTo>
                  <a:lnTo>
                    <a:pt x="3705" y="42914"/>
                  </a:lnTo>
                  <a:lnTo>
                    <a:pt x="3737" y="42807"/>
                  </a:lnTo>
                  <a:lnTo>
                    <a:pt x="3773" y="42710"/>
                  </a:lnTo>
                  <a:lnTo>
                    <a:pt x="3815" y="42614"/>
                  </a:lnTo>
                  <a:lnTo>
                    <a:pt x="3860" y="42539"/>
                  </a:lnTo>
                  <a:lnTo>
                    <a:pt x="3915" y="42475"/>
                  </a:lnTo>
                  <a:lnTo>
                    <a:pt x="3970" y="42411"/>
                  </a:lnTo>
                  <a:lnTo>
                    <a:pt x="4029" y="42368"/>
                  </a:lnTo>
                  <a:lnTo>
                    <a:pt x="4097" y="42347"/>
                  </a:lnTo>
                  <a:lnTo>
                    <a:pt x="4166" y="42336"/>
                  </a:lnTo>
                  <a:lnTo>
                    <a:pt x="4216" y="42326"/>
                  </a:lnTo>
                  <a:lnTo>
                    <a:pt x="4262" y="42326"/>
                  </a:lnTo>
                  <a:lnTo>
                    <a:pt x="4348" y="42336"/>
                  </a:lnTo>
                  <a:lnTo>
                    <a:pt x="4289" y="41812"/>
                  </a:lnTo>
                  <a:lnTo>
                    <a:pt x="4243" y="41278"/>
                  </a:lnTo>
                  <a:lnTo>
                    <a:pt x="4207" y="40743"/>
                  </a:lnTo>
                  <a:lnTo>
                    <a:pt x="4193" y="40476"/>
                  </a:lnTo>
                  <a:lnTo>
                    <a:pt x="4184" y="40198"/>
                  </a:lnTo>
                  <a:lnTo>
                    <a:pt x="4175" y="39931"/>
                  </a:lnTo>
                  <a:lnTo>
                    <a:pt x="4166" y="39664"/>
                  </a:lnTo>
                  <a:lnTo>
                    <a:pt x="4166" y="39386"/>
                  </a:lnTo>
                  <a:lnTo>
                    <a:pt x="4166" y="39118"/>
                  </a:lnTo>
                  <a:lnTo>
                    <a:pt x="4166" y="38840"/>
                  </a:lnTo>
                  <a:lnTo>
                    <a:pt x="4175" y="38573"/>
                  </a:lnTo>
                  <a:lnTo>
                    <a:pt x="4179" y="38295"/>
                  </a:lnTo>
                  <a:lnTo>
                    <a:pt x="4193" y="38017"/>
                  </a:lnTo>
                  <a:lnTo>
                    <a:pt x="4166" y="37846"/>
                  </a:lnTo>
                  <a:lnTo>
                    <a:pt x="4143" y="37675"/>
                  </a:lnTo>
                  <a:lnTo>
                    <a:pt x="4129" y="37504"/>
                  </a:lnTo>
                  <a:lnTo>
                    <a:pt x="4125" y="37322"/>
                  </a:lnTo>
                  <a:lnTo>
                    <a:pt x="4125" y="37140"/>
                  </a:lnTo>
                  <a:lnTo>
                    <a:pt x="4129" y="36959"/>
                  </a:lnTo>
                  <a:lnTo>
                    <a:pt x="4148" y="36777"/>
                  </a:lnTo>
                  <a:lnTo>
                    <a:pt x="4170" y="36617"/>
                  </a:lnTo>
                  <a:lnTo>
                    <a:pt x="4202" y="36456"/>
                  </a:lnTo>
                  <a:lnTo>
                    <a:pt x="4239" y="36307"/>
                  </a:lnTo>
                  <a:lnTo>
                    <a:pt x="4284" y="36178"/>
                  </a:lnTo>
                  <a:lnTo>
                    <a:pt x="4312" y="36114"/>
                  </a:lnTo>
                  <a:lnTo>
                    <a:pt x="4339" y="36061"/>
                  </a:lnTo>
                  <a:lnTo>
                    <a:pt x="4366" y="36018"/>
                  </a:lnTo>
                  <a:lnTo>
                    <a:pt x="4398" y="35965"/>
                  </a:lnTo>
                  <a:lnTo>
                    <a:pt x="4430" y="35932"/>
                  </a:lnTo>
                  <a:lnTo>
                    <a:pt x="4467" y="35900"/>
                  </a:lnTo>
                  <a:lnTo>
                    <a:pt x="4503" y="35868"/>
                  </a:lnTo>
                  <a:lnTo>
                    <a:pt x="4544" y="35847"/>
                  </a:lnTo>
                  <a:lnTo>
                    <a:pt x="4585" y="35836"/>
                  </a:lnTo>
                  <a:lnTo>
                    <a:pt x="4627" y="35826"/>
                  </a:lnTo>
                  <a:lnTo>
                    <a:pt x="5858" y="35804"/>
                  </a:lnTo>
                  <a:lnTo>
                    <a:pt x="7094" y="35793"/>
                  </a:lnTo>
                  <a:lnTo>
                    <a:pt x="8326" y="35815"/>
                  </a:lnTo>
                  <a:lnTo>
                    <a:pt x="9558" y="35847"/>
                  </a:lnTo>
                  <a:lnTo>
                    <a:pt x="10790" y="35890"/>
                  </a:lnTo>
                  <a:lnTo>
                    <a:pt x="12026" y="35965"/>
                  </a:lnTo>
                  <a:lnTo>
                    <a:pt x="13258" y="36050"/>
                  </a:lnTo>
                  <a:lnTo>
                    <a:pt x="14489" y="36146"/>
                  </a:lnTo>
                  <a:lnTo>
                    <a:pt x="14489" y="36039"/>
                  </a:lnTo>
                  <a:lnTo>
                    <a:pt x="14498" y="35900"/>
                  </a:lnTo>
                  <a:lnTo>
                    <a:pt x="14567" y="35312"/>
                  </a:lnTo>
                  <a:lnTo>
                    <a:pt x="14644" y="34756"/>
                  </a:lnTo>
                  <a:lnTo>
                    <a:pt x="14727" y="34211"/>
                  </a:lnTo>
                  <a:lnTo>
                    <a:pt x="14818" y="33687"/>
                  </a:lnTo>
                  <a:lnTo>
                    <a:pt x="14918" y="33185"/>
                  </a:lnTo>
                  <a:lnTo>
                    <a:pt x="15023" y="32715"/>
                  </a:lnTo>
                  <a:lnTo>
                    <a:pt x="15133" y="32255"/>
                  </a:lnTo>
                  <a:lnTo>
                    <a:pt x="15251" y="31816"/>
                  </a:lnTo>
                  <a:lnTo>
                    <a:pt x="15374" y="31400"/>
                  </a:lnTo>
                  <a:lnTo>
                    <a:pt x="15502" y="31004"/>
                  </a:lnTo>
                  <a:lnTo>
                    <a:pt x="15639" y="30630"/>
                  </a:lnTo>
                  <a:lnTo>
                    <a:pt x="15776" y="30288"/>
                  </a:lnTo>
                  <a:lnTo>
                    <a:pt x="15922" y="29946"/>
                  </a:lnTo>
                  <a:lnTo>
                    <a:pt x="16072" y="29636"/>
                  </a:lnTo>
                  <a:lnTo>
                    <a:pt x="16223" y="29347"/>
                  </a:lnTo>
                  <a:lnTo>
                    <a:pt x="16382" y="29080"/>
                  </a:lnTo>
                  <a:lnTo>
                    <a:pt x="16547" y="28823"/>
                  </a:lnTo>
                  <a:lnTo>
                    <a:pt x="16711" y="28588"/>
                  </a:lnTo>
                  <a:lnTo>
                    <a:pt x="16880" y="28385"/>
                  </a:lnTo>
                  <a:lnTo>
                    <a:pt x="17053" y="28192"/>
                  </a:lnTo>
                  <a:lnTo>
                    <a:pt x="17226" y="28021"/>
                  </a:lnTo>
                  <a:lnTo>
                    <a:pt x="17404" y="27861"/>
                  </a:lnTo>
                  <a:lnTo>
                    <a:pt x="17587" y="27733"/>
                  </a:lnTo>
                  <a:lnTo>
                    <a:pt x="17765" y="27615"/>
                  </a:lnTo>
                  <a:lnTo>
                    <a:pt x="17952" y="27519"/>
                  </a:lnTo>
                  <a:lnTo>
                    <a:pt x="18134" y="27444"/>
                  </a:lnTo>
                  <a:lnTo>
                    <a:pt x="18321" y="27390"/>
                  </a:lnTo>
                  <a:lnTo>
                    <a:pt x="18513" y="27348"/>
                  </a:lnTo>
                  <a:lnTo>
                    <a:pt x="18700" y="27326"/>
                  </a:lnTo>
                  <a:close/>
                  <a:moveTo>
                    <a:pt x="28412" y="55069"/>
                  </a:moveTo>
                  <a:lnTo>
                    <a:pt x="28526" y="55080"/>
                  </a:lnTo>
                  <a:lnTo>
                    <a:pt x="28636" y="55101"/>
                  </a:lnTo>
                  <a:lnTo>
                    <a:pt x="28750" y="55133"/>
                  </a:lnTo>
                  <a:lnTo>
                    <a:pt x="28864" y="55176"/>
                  </a:lnTo>
                  <a:lnTo>
                    <a:pt x="28978" y="55229"/>
                  </a:lnTo>
                  <a:lnTo>
                    <a:pt x="29083" y="55283"/>
                  </a:lnTo>
                  <a:lnTo>
                    <a:pt x="29183" y="55347"/>
                  </a:lnTo>
                  <a:lnTo>
                    <a:pt x="29279" y="55422"/>
                  </a:lnTo>
                  <a:lnTo>
                    <a:pt x="29379" y="55497"/>
                  </a:lnTo>
                  <a:lnTo>
                    <a:pt x="29475" y="55593"/>
                  </a:lnTo>
                  <a:lnTo>
                    <a:pt x="29571" y="55689"/>
                  </a:lnTo>
                  <a:lnTo>
                    <a:pt x="29662" y="55785"/>
                  </a:lnTo>
                  <a:lnTo>
                    <a:pt x="29753" y="55903"/>
                  </a:lnTo>
                  <a:lnTo>
                    <a:pt x="29845" y="56020"/>
                  </a:lnTo>
                  <a:lnTo>
                    <a:pt x="29931" y="56138"/>
                  </a:lnTo>
                  <a:lnTo>
                    <a:pt x="30018" y="56277"/>
                  </a:lnTo>
                  <a:lnTo>
                    <a:pt x="30105" y="56416"/>
                  </a:lnTo>
                  <a:lnTo>
                    <a:pt x="30187" y="56555"/>
                  </a:lnTo>
                  <a:lnTo>
                    <a:pt x="30264" y="56705"/>
                  </a:lnTo>
                  <a:lnTo>
                    <a:pt x="30346" y="56865"/>
                  </a:lnTo>
                  <a:lnTo>
                    <a:pt x="30424" y="57025"/>
                  </a:lnTo>
                  <a:lnTo>
                    <a:pt x="30497" y="57196"/>
                  </a:lnTo>
                  <a:lnTo>
                    <a:pt x="30570" y="57367"/>
                  </a:lnTo>
                  <a:lnTo>
                    <a:pt x="30643" y="57549"/>
                  </a:lnTo>
                  <a:lnTo>
                    <a:pt x="30711" y="57731"/>
                  </a:lnTo>
                  <a:lnTo>
                    <a:pt x="30780" y="57923"/>
                  </a:lnTo>
                  <a:lnTo>
                    <a:pt x="30844" y="58116"/>
                  </a:lnTo>
                  <a:lnTo>
                    <a:pt x="30907" y="58319"/>
                  </a:lnTo>
                  <a:lnTo>
                    <a:pt x="30967" y="58522"/>
                  </a:lnTo>
                  <a:lnTo>
                    <a:pt x="31026" y="58736"/>
                  </a:lnTo>
                  <a:lnTo>
                    <a:pt x="31081" y="58939"/>
                  </a:lnTo>
                  <a:lnTo>
                    <a:pt x="31190" y="59377"/>
                  </a:lnTo>
                  <a:lnTo>
                    <a:pt x="31286" y="59837"/>
                  </a:lnTo>
                  <a:lnTo>
                    <a:pt x="31377" y="60297"/>
                  </a:lnTo>
                  <a:lnTo>
                    <a:pt x="31455" y="60778"/>
                  </a:lnTo>
                  <a:lnTo>
                    <a:pt x="31528" y="61270"/>
                  </a:lnTo>
                  <a:lnTo>
                    <a:pt x="31587" y="61761"/>
                  </a:lnTo>
                  <a:lnTo>
                    <a:pt x="31637" y="62275"/>
                  </a:lnTo>
                  <a:lnTo>
                    <a:pt x="31678" y="62788"/>
                  </a:lnTo>
                  <a:lnTo>
                    <a:pt x="31710" y="63301"/>
                  </a:lnTo>
                  <a:lnTo>
                    <a:pt x="31729" y="63825"/>
                  </a:lnTo>
                  <a:lnTo>
                    <a:pt x="31738" y="64349"/>
                  </a:lnTo>
                  <a:lnTo>
                    <a:pt x="31738" y="64616"/>
                  </a:lnTo>
                  <a:lnTo>
                    <a:pt x="31738" y="64883"/>
                  </a:lnTo>
                  <a:lnTo>
                    <a:pt x="31733" y="65150"/>
                  </a:lnTo>
                  <a:lnTo>
                    <a:pt x="31724" y="65407"/>
                  </a:lnTo>
                  <a:lnTo>
                    <a:pt x="31710" y="65674"/>
                  </a:lnTo>
                  <a:lnTo>
                    <a:pt x="31697" y="65931"/>
                  </a:lnTo>
                  <a:lnTo>
                    <a:pt x="31683" y="66198"/>
                  </a:lnTo>
                  <a:lnTo>
                    <a:pt x="31665" y="66455"/>
                  </a:lnTo>
                  <a:lnTo>
                    <a:pt x="31642" y="66722"/>
                  </a:lnTo>
                  <a:lnTo>
                    <a:pt x="31615" y="66978"/>
                  </a:lnTo>
                  <a:lnTo>
                    <a:pt x="31587" y="67235"/>
                  </a:lnTo>
                  <a:lnTo>
                    <a:pt x="31555" y="67492"/>
                  </a:lnTo>
                  <a:lnTo>
                    <a:pt x="31519" y="67748"/>
                  </a:lnTo>
                  <a:lnTo>
                    <a:pt x="31482" y="68005"/>
                  </a:lnTo>
                  <a:lnTo>
                    <a:pt x="31441" y="68251"/>
                  </a:lnTo>
                  <a:lnTo>
                    <a:pt x="31400" y="68507"/>
                  </a:lnTo>
                  <a:lnTo>
                    <a:pt x="32600" y="68689"/>
                  </a:lnTo>
                  <a:lnTo>
                    <a:pt x="33202" y="68785"/>
                  </a:lnTo>
                  <a:lnTo>
                    <a:pt x="33800" y="68892"/>
                  </a:lnTo>
                  <a:lnTo>
                    <a:pt x="33864" y="68913"/>
                  </a:lnTo>
                  <a:lnTo>
                    <a:pt x="33923" y="68956"/>
                  </a:lnTo>
                  <a:lnTo>
                    <a:pt x="33982" y="69010"/>
                  </a:lnTo>
                  <a:lnTo>
                    <a:pt x="34037" y="69074"/>
                  </a:lnTo>
                  <a:lnTo>
                    <a:pt x="34092" y="69159"/>
                  </a:lnTo>
                  <a:lnTo>
                    <a:pt x="34142" y="69256"/>
                  </a:lnTo>
                  <a:lnTo>
                    <a:pt x="34192" y="69373"/>
                  </a:lnTo>
                  <a:lnTo>
                    <a:pt x="34233" y="69491"/>
                  </a:lnTo>
                  <a:lnTo>
                    <a:pt x="34270" y="69619"/>
                  </a:lnTo>
                  <a:lnTo>
                    <a:pt x="34301" y="69758"/>
                  </a:lnTo>
                  <a:lnTo>
                    <a:pt x="34324" y="69908"/>
                  </a:lnTo>
                  <a:lnTo>
                    <a:pt x="34343" y="70068"/>
                  </a:lnTo>
                  <a:lnTo>
                    <a:pt x="34352" y="70239"/>
                  </a:lnTo>
                  <a:lnTo>
                    <a:pt x="34352" y="70410"/>
                  </a:lnTo>
                  <a:lnTo>
                    <a:pt x="34343" y="70581"/>
                  </a:lnTo>
                  <a:lnTo>
                    <a:pt x="34324" y="70763"/>
                  </a:lnTo>
                  <a:lnTo>
                    <a:pt x="34238" y="72163"/>
                  </a:lnTo>
                  <a:lnTo>
                    <a:pt x="34142" y="73564"/>
                  </a:lnTo>
                  <a:lnTo>
                    <a:pt x="33955" y="76365"/>
                  </a:lnTo>
                  <a:lnTo>
                    <a:pt x="33950" y="76525"/>
                  </a:lnTo>
                  <a:lnTo>
                    <a:pt x="33941" y="76664"/>
                  </a:lnTo>
                  <a:lnTo>
                    <a:pt x="33927" y="76793"/>
                  </a:lnTo>
                  <a:lnTo>
                    <a:pt x="33909" y="76910"/>
                  </a:lnTo>
                  <a:lnTo>
                    <a:pt x="33886" y="77006"/>
                  </a:lnTo>
                  <a:lnTo>
                    <a:pt x="33859" y="77103"/>
                  </a:lnTo>
                  <a:lnTo>
                    <a:pt x="33832" y="77177"/>
                  </a:lnTo>
                  <a:lnTo>
                    <a:pt x="33795" y="77252"/>
                  </a:lnTo>
                  <a:lnTo>
                    <a:pt x="33759" y="77306"/>
                  </a:lnTo>
                  <a:lnTo>
                    <a:pt x="33722" y="77349"/>
                  </a:lnTo>
                  <a:lnTo>
                    <a:pt x="33681" y="77381"/>
                  </a:lnTo>
                  <a:lnTo>
                    <a:pt x="33640" y="77402"/>
                  </a:lnTo>
                  <a:lnTo>
                    <a:pt x="33594" y="77413"/>
                  </a:lnTo>
                  <a:lnTo>
                    <a:pt x="33553" y="77402"/>
                  </a:lnTo>
                  <a:lnTo>
                    <a:pt x="33508" y="77391"/>
                  </a:lnTo>
                  <a:lnTo>
                    <a:pt x="33467" y="77359"/>
                  </a:lnTo>
                  <a:lnTo>
                    <a:pt x="33448" y="77520"/>
                  </a:lnTo>
                  <a:lnTo>
                    <a:pt x="33416" y="77669"/>
                  </a:lnTo>
                  <a:lnTo>
                    <a:pt x="33398" y="77733"/>
                  </a:lnTo>
                  <a:lnTo>
                    <a:pt x="33380" y="77798"/>
                  </a:lnTo>
                  <a:lnTo>
                    <a:pt x="33357" y="77862"/>
                  </a:lnTo>
                  <a:lnTo>
                    <a:pt x="33334" y="77915"/>
                  </a:lnTo>
                  <a:lnTo>
                    <a:pt x="33307" y="77958"/>
                  </a:lnTo>
                  <a:lnTo>
                    <a:pt x="33280" y="78001"/>
                  </a:lnTo>
                  <a:lnTo>
                    <a:pt x="33248" y="78043"/>
                  </a:lnTo>
                  <a:lnTo>
                    <a:pt x="33216" y="78075"/>
                  </a:lnTo>
                  <a:lnTo>
                    <a:pt x="33184" y="78097"/>
                  </a:lnTo>
                  <a:lnTo>
                    <a:pt x="33143" y="78108"/>
                  </a:lnTo>
                  <a:lnTo>
                    <a:pt x="33102" y="78118"/>
                  </a:lnTo>
                  <a:lnTo>
                    <a:pt x="33061" y="78118"/>
                  </a:lnTo>
                  <a:lnTo>
                    <a:pt x="32148" y="78011"/>
                  </a:lnTo>
                  <a:lnTo>
                    <a:pt x="31236" y="77904"/>
                  </a:lnTo>
                  <a:lnTo>
                    <a:pt x="30319" y="77819"/>
                  </a:lnTo>
                  <a:lnTo>
                    <a:pt x="29407" y="77744"/>
                  </a:lnTo>
                  <a:lnTo>
                    <a:pt x="28490" y="77669"/>
                  </a:lnTo>
                  <a:lnTo>
                    <a:pt x="27573" y="77605"/>
                  </a:lnTo>
                  <a:lnTo>
                    <a:pt x="25734" y="77487"/>
                  </a:lnTo>
                  <a:lnTo>
                    <a:pt x="23896" y="77391"/>
                  </a:lnTo>
                  <a:lnTo>
                    <a:pt x="22057" y="77295"/>
                  </a:lnTo>
                  <a:lnTo>
                    <a:pt x="20219" y="77210"/>
                  </a:lnTo>
                  <a:lnTo>
                    <a:pt x="18381" y="77124"/>
                  </a:lnTo>
                  <a:lnTo>
                    <a:pt x="16538" y="77028"/>
                  </a:lnTo>
                  <a:lnTo>
                    <a:pt x="14699" y="76900"/>
                  </a:lnTo>
                  <a:lnTo>
                    <a:pt x="13782" y="76835"/>
                  </a:lnTo>
                  <a:lnTo>
                    <a:pt x="12865" y="76761"/>
                  </a:lnTo>
                  <a:lnTo>
                    <a:pt x="11944" y="76675"/>
                  </a:lnTo>
                  <a:lnTo>
                    <a:pt x="11027" y="76579"/>
                  </a:lnTo>
                  <a:lnTo>
                    <a:pt x="10110" y="76483"/>
                  </a:lnTo>
                  <a:lnTo>
                    <a:pt x="9198" y="76365"/>
                  </a:lnTo>
                  <a:lnTo>
                    <a:pt x="8281" y="76247"/>
                  </a:lnTo>
                  <a:lnTo>
                    <a:pt x="7368" y="76108"/>
                  </a:lnTo>
                  <a:lnTo>
                    <a:pt x="6456" y="75959"/>
                  </a:lnTo>
                  <a:lnTo>
                    <a:pt x="5543" y="75798"/>
                  </a:lnTo>
                  <a:lnTo>
                    <a:pt x="4631" y="75617"/>
                  </a:lnTo>
                  <a:lnTo>
                    <a:pt x="3723" y="75424"/>
                  </a:lnTo>
                  <a:lnTo>
                    <a:pt x="3641" y="75381"/>
                  </a:lnTo>
                  <a:lnTo>
                    <a:pt x="3564" y="75328"/>
                  </a:lnTo>
                  <a:lnTo>
                    <a:pt x="3495" y="75242"/>
                  </a:lnTo>
                  <a:lnTo>
                    <a:pt x="3431" y="75146"/>
                  </a:lnTo>
                  <a:lnTo>
                    <a:pt x="3377" y="75039"/>
                  </a:lnTo>
                  <a:lnTo>
                    <a:pt x="3326" y="74911"/>
                  </a:lnTo>
                  <a:lnTo>
                    <a:pt x="3281" y="74772"/>
                  </a:lnTo>
                  <a:lnTo>
                    <a:pt x="3244" y="74622"/>
                  </a:lnTo>
                  <a:lnTo>
                    <a:pt x="3199" y="74526"/>
                  </a:lnTo>
                  <a:lnTo>
                    <a:pt x="3176" y="74473"/>
                  </a:lnTo>
                  <a:lnTo>
                    <a:pt x="3153" y="74398"/>
                  </a:lnTo>
                  <a:lnTo>
                    <a:pt x="3066" y="74077"/>
                  </a:lnTo>
                  <a:lnTo>
                    <a:pt x="2984" y="73756"/>
                  </a:lnTo>
                  <a:lnTo>
                    <a:pt x="2911" y="73414"/>
                  </a:lnTo>
                  <a:lnTo>
                    <a:pt x="2847" y="73072"/>
                  </a:lnTo>
                  <a:lnTo>
                    <a:pt x="2788" y="72730"/>
                  </a:lnTo>
                  <a:lnTo>
                    <a:pt x="2733" y="72377"/>
                  </a:lnTo>
                  <a:lnTo>
                    <a:pt x="2692" y="72025"/>
                  </a:lnTo>
                  <a:lnTo>
                    <a:pt x="2656" y="71661"/>
                  </a:lnTo>
                  <a:lnTo>
                    <a:pt x="2624" y="71298"/>
                  </a:lnTo>
                  <a:lnTo>
                    <a:pt x="2601" y="70934"/>
                  </a:lnTo>
                  <a:lnTo>
                    <a:pt x="2587" y="70571"/>
                  </a:lnTo>
                  <a:lnTo>
                    <a:pt x="2578" y="70207"/>
                  </a:lnTo>
                  <a:lnTo>
                    <a:pt x="2578" y="69844"/>
                  </a:lnTo>
                  <a:lnTo>
                    <a:pt x="2583" y="69480"/>
                  </a:lnTo>
                  <a:lnTo>
                    <a:pt x="2596" y="69117"/>
                  </a:lnTo>
                  <a:lnTo>
                    <a:pt x="2615" y="68753"/>
                  </a:lnTo>
                  <a:lnTo>
                    <a:pt x="2642" y="68400"/>
                  </a:lnTo>
                  <a:lnTo>
                    <a:pt x="2674" y="68048"/>
                  </a:lnTo>
                  <a:lnTo>
                    <a:pt x="2715" y="67705"/>
                  </a:lnTo>
                  <a:lnTo>
                    <a:pt x="2765" y="67363"/>
                  </a:lnTo>
                  <a:lnTo>
                    <a:pt x="2815" y="67021"/>
                  </a:lnTo>
                  <a:lnTo>
                    <a:pt x="2879" y="66701"/>
                  </a:lnTo>
                  <a:lnTo>
                    <a:pt x="2948" y="66380"/>
                  </a:lnTo>
                  <a:lnTo>
                    <a:pt x="3021" y="66059"/>
                  </a:lnTo>
                  <a:lnTo>
                    <a:pt x="3103" y="65760"/>
                  </a:lnTo>
                  <a:lnTo>
                    <a:pt x="3190" y="65471"/>
                  </a:lnTo>
                  <a:lnTo>
                    <a:pt x="3281" y="65182"/>
                  </a:lnTo>
                  <a:lnTo>
                    <a:pt x="3381" y="64915"/>
                  </a:lnTo>
                  <a:lnTo>
                    <a:pt x="3491" y="64659"/>
                  </a:lnTo>
                  <a:lnTo>
                    <a:pt x="3605" y="64413"/>
                  </a:lnTo>
                  <a:lnTo>
                    <a:pt x="3723" y="64177"/>
                  </a:lnTo>
                  <a:lnTo>
                    <a:pt x="3851" y="63964"/>
                  </a:lnTo>
                  <a:lnTo>
                    <a:pt x="3919" y="63867"/>
                  </a:lnTo>
                  <a:lnTo>
                    <a:pt x="3988" y="63803"/>
                  </a:lnTo>
                  <a:lnTo>
                    <a:pt x="4052" y="63761"/>
                  </a:lnTo>
                  <a:lnTo>
                    <a:pt x="4116" y="63750"/>
                  </a:lnTo>
                  <a:lnTo>
                    <a:pt x="4179" y="63750"/>
                  </a:lnTo>
                  <a:lnTo>
                    <a:pt x="4239" y="63782"/>
                  </a:lnTo>
                  <a:lnTo>
                    <a:pt x="4298" y="63835"/>
                  </a:lnTo>
                  <a:lnTo>
                    <a:pt x="4348" y="63900"/>
                  </a:lnTo>
                  <a:lnTo>
                    <a:pt x="4398" y="63985"/>
                  </a:lnTo>
                  <a:lnTo>
                    <a:pt x="4444" y="64081"/>
                  </a:lnTo>
                  <a:lnTo>
                    <a:pt x="4485" y="64199"/>
                  </a:lnTo>
                  <a:lnTo>
                    <a:pt x="4522" y="64327"/>
                  </a:lnTo>
                  <a:lnTo>
                    <a:pt x="4554" y="64455"/>
                  </a:lnTo>
                  <a:lnTo>
                    <a:pt x="4581" y="64605"/>
                  </a:lnTo>
                  <a:lnTo>
                    <a:pt x="4604" y="64755"/>
                  </a:lnTo>
                  <a:lnTo>
                    <a:pt x="4617" y="64915"/>
                  </a:lnTo>
                  <a:lnTo>
                    <a:pt x="7167" y="65225"/>
                  </a:lnTo>
                  <a:lnTo>
                    <a:pt x="9722" y="65535"/>
                  </a:lnTo>
                  <a:lnTo>
                    <a:pt x="14822" y="66145"/>
                  </a:lnTo>
                  <a:lnTo>
                    <a:pt x="17372" y="66455"/>
                  </a:lnTo>
                  <a:lnTo>
                    <a:pt x="19927" y="66775"/>
                  </a:lnTo>
                  <a:lnTo>
                    <a:pt x="22473" y="67107"/>
                  </a:lnTo>
                  <a:lnTo>
                    <a:pt x="25023" y="67460"/>
                  </a:lnTo>
                  <a:lnTo>
                    <a:pt x="25023" y="67460"/>
                  </a:lnTo>
                  <a:lnTo>
                    <a:pt x="25000" y="67363"/>
                  </a:lnTo>
                  <a:lnTo>
                    <a:pt x="24982" y="67256"/>
                  </a:lnTo>
                  <a:lnTo>
                    <a:pt x="24963" y="67139"/>
                  </a:lnTo>
                  <a:lnTo>
                    <a:pt x="24950" y="67000"/>
                  </a:lnTo>
                  <a:lnTo>
                    <a:pt x="24927" y="66711"/>
                  </a:lnTo>
                  <a:lnTo>
                    <a:pt x="24909" y="66412"/>
                  </a:lnTo>
                  <a:lnTo>
                    <a:pt x="24895" y="66123"/>
                  </a:lnTo>
                  <a:lnTo>
                    <a:pt x="24886" y="65824"/>
                  </a:lnTo>
                  <a:lnTo>
                    <a:pt x="24877" y="65535"/>
                  </a:lnTo>
                  <a:lnTo>
                    <a:pt x="24872" y="65247"/>
                  </a:lnTo>
                  <a:lnTo>
                    <a:pt x="24872" y="64947"/>
                  </a:lnTo>
                  <a:lnTo>
                    <a:pt x="24877" y="64659"/>
                  </a:lnTo>
                  <a:lnTo>
                    <a:pt x="24886" y="64370"/>
                  </a:lnTo>
                  <a:lnTo>
                    <a:pt x="24895" y="64071"/>
                  </a:lnTo>
                  <a:lnTo>
                    <a:pt x="24909" y="63782"/>
                  </a:lnTo>
                  <a:lnTo>
                    <a:pt x="24922" y="63493"/>
                  </a:lnTo>
                  <a:lnTo>
                    <a:pt x="24945" y="63205"/>
                  </a:lnTo>
                  <a:lnTo>
                    <a:pt x="24968" y="62927"/>
                  </a:lnTo>
                  <a:lnTo>
                    <a:pt x="24991" y="62638"/>
                  </a:lnTo>
                  <a:lnTo>
                    <a:pt x="25023" y="62360"/>
                  </a:lnTo>
                  <a:lnTo>
                    <a:pt x="25055" y="62082"/>
                  </a:lnTo>
                  <a:lnTo>
                    <a:pt x="25087" y="61804"/>
                  </a:lnTo>
                  <a:lnTo>
                    <a:pt x="25128" y="61526"/>
                  </a:lnTo>
                  <a:lnTo>
                    <a:pt x="25169" y="61259"/>
                  </a:lnTo>
                  <a:lnTo>
                    <a:pt x="25210" y="60992"/>
                  </a:lnTo>
                  <a:lnTo>
                    <a:pt x="25255" y="60724"/>
                  </a:lnTo>
                  <a:lnTo>
                    <a:pt x="25305" y="60468"/>
                  </a:lnTo>
                  <a:lnTo>
                    <a:pt x="25356" y="60211"/>
                  </a:lnTo>
                  <a:lnTo>
                    <a:pt x="25410" y="59955"/>
                  </a:lnTo>
                  <a:lnTo>
                    <a:pt x="25465" y="59709"/>
                  </a:lnTo>
                  <a:lnTo>
                    <a:pt x="25524" y="59463"/>
                  </a:lnTo>
                  <a:lnTo>
                    <a:pt x="25588" y="59217"/>
                  </a:lnTo>
                  <a:lnTo>
                    <a:pt x="25652" y="58982"/>
                  </a:lnTo>
                  <a:lnTo>
                    <a:pt x="25716" y="58757"/>
                  </a:lnTo>
                  <a:lnTo>
                    <a:pt x="25784" y="58533"/>
                  </a:lnTo>
                  <a:lnTo>
                    <a:pt x="25857" y="58308"/>
                  </a:lnTo>
                  <a:lnTo>
                    <a:pt x="25930" y="58094"/>
                  </a:lnTo>
                  <a:lnTo>
                    <a:pt x="26003" y="57881"/>
                  </a:lnTo>
                  <a:lnTo>
                    <a:pt x="26081" y="57677"/>
                  </a:lnTo>
                  <a:lnTo>
                    <a:pt x="26159" y="57485"/>
                  </a:lnTo>
                  <a:lnTo>
                    <a:pt x="26241" y="57293"/>
                  </a:lnTo>
                  <a:lnTo>
                    <a:pt x="26323" y="57111"/>
                  </a:lnTo>
                  <a:lnTo>
                    <a:pt x="26409" y="56929"/>
                  </a:lnTo>
                  <a:lnTo>
                    <a:pt x="26496" y="56758"/>
                  </a:lnTo>
                  <a:lnTo>
                    <a:pt x="26583" y="56598"/>
                  </a:lnTo>
                  <a:lnTo>
                    <a:pt x="26674" y="56437"/>
                  </a:lnTo>
                  <a:lnTo>
                    <a:pt x="26765" y="56288"/>
                  </a:lnTo>
                  <a:lnTo>
                    <a:pt x="26857" y="56149"/>
                  </a:lnTo>
                  <a:lnTo>
                    <a:pt x="26952" y="56010"/>
                  </a:lnTo>
                  <a:lnTo>
                    <a:pt x="27048" y="55881"/>
                  </a:lnTo>
                  <a:lnTo>
                    <a:pt x="27144" y="55764"/>
                  </a:lnTo>
                  <a:lnTo>
                    <a:pt x="27244" y="55657"/>
                  </a:lnTo>
                  <a:lnTo>
                    <a:pt x="27345" y="55561"/>
                  </a:lnTo>
                  <a:lnTo>
                    <a:pt x="27445" y="55464"/>
                  </a:lnTo>
                  <a:lnTo>
                    <a:pt x="27550" y="55390"/>
                  </a:lnTo>
                  <a:lnTo>
                    <a:pt x="27655" y="55315"/>
                  </a:lnTo>
                  <a:lnTo>
                    <a:pt x="27760" y="55251"/>
                  </a:lnTo>
                  <a:lnTo>
                    <a:pt x="27865" y="55197"/>
                  </a:lnTo>
                  <a:lnTo>
                    <a:pt x="27974" y="55144"/>
                  </a:lnTo>
                  <a:lnTo>
                    <a:pt x="28084" y="55112"/>
                  </a:lnTo>
                  <a:lnTo>
                    <a:pt x="28189" y="55090"/>
                  </a:lnTo>
                  <a:lnTo>
                    <a:pt x="28303" y="55080"/>
                  </a:lnTo>
                  <a:lnTo>
                    <a:pt x="28412" y="55069"/>
                  </a:lnTo>
                  <a:close/>
                  <a:moveTo>
                    <a:pt x="1807" y="1"/>
                  </a:moveTo>
                  <a:lnTo>
                    <a:pt x="1680" y="2599"/>
                  </a:lnTo>
                  <a:lnTo>
                    <a:pt x="1561" y="5196"/>
                  </a:lnTo>
                  <a:lnTo>
                    <a:pt x="1442" y="7784"/>
                  </a:lnTo>
                  <a:lnTo>
                    <a:pt x="1333" y="10381"/>
                  </a:lnTo>
                  <a:lnTo>
                    <a:pt x="1228" y="12969"/>
                  </a:lnTo>
                  <a:lnTo>
                    <a:pt x="1132" y="15556"/>
                  </a:lnTo>
                  <a:lnTo>
                    <a:pt x="1036" y="18143"/>
                  </a:lnTo>
                  <a:lnTo>
                    <a:pt x="950" y="20730"/>
                  </a:lnTo>
                  <a:lnTo>
                    <a:pt x="868" y="23317"/>
                  </a:lnTo>
                  <a:lnTo>
                    <a:pt x="790" y="25894"/>
                  </a:lnTo>
                  <a:lnTo>
                    <a:pt x="712" y="28481"/>
                  </a:lnTo>
                  <a:lnTo>
                    <a:pt x="644" y="31057"/>
                  </a:lnTo>
                  <a:lnTo>
                    <a:pt x="580" y="33645"/>
                  </a:lnTo>
                  <a:lnTo>
                    <a:pt x="521" y="36221"/>
                  </a:lnTo>
                  <a:lnTo>
                    <a:pt x="466" y="38808"/>
                  </a:lnTo>
                  <a:lnTo>
                    <a:pt x="416" y="41385"/>
                  </a:lnTo>
                  <a:lnTo>
                    <a:pt x="366" y="43972"/>
                  </a:lnTo>
                  <a:lnTo>
                    <a:pt x="325" y="46559"/>
                  </a:lnTo>
                  <a:lnTo>
                    <a:pt x="284" y="49146"/>
                  </a:lnTo>
                  <a:lnTo>
                    <a:pt x="243" y="51723"/>
                  </a:lnTo>
                  <a:lnTo>
                    <a:pt x="211" y="54321"/>
                  </a:lnTo>
                  <a:lnTo>
                    <a:pt x="179" y="56908"/>
                  </a:lnTo>
                  <a:lnTo>
                    <a:pt x="151" y="59495"/>
                  </a:lnTo>
                  <a:lnTo>
                    <a:pt x="124" y="62093"/>
                  </a:lnTo>
                  <a:lnTo>
                    <a:pt x="83" y="67278"/>
                  </a:lnTo>
                  <a:lnTo>
                    <a:pt x="51" y="72484"/>
                  </a:lnTo>
                  <a:lnTo>
                    <a:pt x="24" y="77691"/>
                  </a:lnTo>
                  <a:lnTo>
                    <a:pt x="1" y="82918"/>
                  </a:lnTo>
                  <a:lnTo>
                    <a:pt x="46" y="82897"/>
                  </a:lnTo>
                  <a:lnTo>
                    <a:pt x="87" y="82876"/>
                  </a:lnTo>
                  <a:lnTo>
                    <a:pt x="133" y="82854"/>
                  </a:lnTo>
                  <a:lnTo>
                    <a:pt x="183" y="82854"/>
                  </a:lnTo>
                  <a:lnTo>
                    <a:pt x="4125" y="83100"/>
                  </a:lnTo>
                  <a:lnTo>
                    <a:pt x="8071" y="83378"/>
                  </a:lnTo>
                  <a:lnTo>
                    <a:pt x="12012" y="83656"/>
                  </a:lnTo>
                  <a:lnTo>
                    <a:pt x="15954" y="83955"/>
                  </a:lnTo>
                  <a:lnTo>
                    <a:pt x="23841" y="84554"/>
                  </a:lnTo>
                  <a:lnTo>
                    <a:pt x="27787" y="84843"/>
                  </a:lnTo>
                  <a:lnTo>
                    <a:pt x="31733" y="85131"/>
                  </a:lnTo>
                  <a:lnTo>
                    <a:pt x="31897" y="85153"/>
                  </a:lnTo>
                  <a:lnTo>
                    <a:pt x="32084" y="85206"/>
                  </a:lnTo>
                  <a:lnTo>
                    <a:pt x="32294" y="85260"/>
                  </a:lnTo>
                  <a:lnTo>
                    <a:pt x="32518" y="85335"/>
                  </a:lnTo>
                  <a:lnTo>
                    <a:pt x="33006" y="85495"/>
                  </a:lnTo>
                  <a:lnTo>
                    <a:pt x="33261" y="85580"/>
                  </a:lnTo>
                  <a:lnTo>
                    <a:pt x="33517" y="85645"/>
                  </a:lnTo>
                  <a:lnTo>
                    <a:pt x="33777" y="85709"/>
                  </a:lnTo>
                  <a:lnTo>
                    <a:pt x="34028" y="85751"/>
                  </a:lnTo>
                  <a:lnTo>
                    <a:pt x="34270" y="85773"/>
                  </a:lnTo>
                  <a:lnTo>
                    <a:pt x="34388" y="85773"/>
                  </a:lnTo>
                  <a:lnTo>
                    <a:pt x="34502" y="85762"/>
                  </a:lnTo>
                  <a:lnTo>
                    <a:pt x="34612" y="85751"/>
                  </a:lnTo>
                  <a:lnTo>
                    <a:pt x="34717" y="85730"/>
                  </a:lnTo>
                  <a:lnTo>
                    <a:pt x="34817" y="85698"/>
                  </a:lnTo>
                  <a:lnTo>
                    <a:pt x="34913" y="85666"/>
                  </a:lnTo>
                  <a:lnTo>
                    <a:pt x="35004" y="85612"/>
                  </a:lnTo>
                  <a:lnTo>
                    <a:pt x="35091" y="85548"/>
                  </a:lnTo>
                  <a:lnTo>
                    <a:pt x="35168" y="85484"/>
                  </a:lnTo>
                  <a:lnTo>
                    <a:pt x="35237" y="85399"/>
                  </a:lnTo>
                  <a:lnTo>
                    <a:pt x="35323" y="85281"/>
                  </a:lnTo>
                  <a:lnTo>
                    <a:pt x="35410" y="85153"/>
                  </a:lnTo>
                  <a:lnTo>
                    <a:pt x="35497" y="85014"/>
                  </a:lnTo>
                  <a:lnTo>
                    <a:pt x="35579" y="84875"/>
                  </a:lnTo>
                  <a:lnTo>
                    <a:pt x="35661" y="84725"/>
                  </a:lnTo>
                  <a:lnTo>
                    <a:pt x="35743" y="84575"/>
                  </a:lnTo>
                  <a:lnTo>
                    <a:pt x="35821" y="84415"/>
                  </a:lnTo>
                  <a:lnTo>
                    <a:pt x="35898" y="84244"/>
                  </a:lnTo>
                  <a:lnTo>
                    <a:pt x="35976" y="84073"/>
                  </a:lnTo>
                  <a:lnTo>
                    <a:pt x="36049" y="83891"/>
                  </a:lnTo>
                  <a:lnTo>
                    <a:pt x="36195" y="83517"/>
                  </a:lnTo>
                  <a:lnTo>
                    <a:pt x="36336" y="83122"/>
                  </a:lnTo>
                  <a:lnTo>
                    <a:pt x="36473" y="82705"/>
                  </a:lnTo>
                  <a:lnTo>
                    <a:pt x="36601" y="82266"/>
                  </a:lnTo>
                  <a:lnTo>
                    <a:pt x="36728" y="81817"/>
                  </a:lnTo>
                  <a:lnTo>
                    <a:pt x="36847" y="81347"/>
                  </a:lnTo>
                  <a:lnTo>
                    <a:pt x="36961" y="80866"/>
                  </a:lnTo>
                  <a:lnTo>
                    <a:pt x="37075" y="80363"/>
                  </a:lnTo>
                  <a:lnTo>
                    <a:pt x="37180" y="79861"/>
                  </a:lnTo>
                  <a:lnTo>
                    <a:pt x="37280" y="79348"/>
                  </a:lnTo>
                  <a:lnTo>
                    <a:pt x="37376" y="78813"/>
                  </a:lnTo>
                  <a:lnTo>
                    <a:pt x="37467" y="78289"/>
                  </a:lnTo>
                  <a:lnTo>
                    <a:pt x="37554" y="77744"/>
                  </a:lnTo>
                  <a:lnTo>
                    <a:pt x="37636" y="77199"/>
                  </a:lnTo>
                  <a:lnTo>
                    <a:pt x="37718" y="76654"/>
                  </a:lnTo>
                  <a:lnTo>
                    <a:pt x="37791" y="76108"/>
                  </a:lnTo>
                  <a:lnTo>
                    <a:pt x="37860" y="75563"/>
                  </a:lnTo>
                  <a:lnTo>
                    <a:pt x="37928" y="75018"/>
                  </a:lnTo>
                  <a:lnTo>
                    <a:pt x="37992" y="74473"/>
                  </a:lnTo>
                  <a:lnTo>
                    <a:pt x="38051" y="73927"/>
                  </a:lnTo>
                  <a:lnTo>
                    <a:pt x="38106" y="73404"/>
                  </a:lnTo>
                  <a:lnTo>
                    <a:pt x="38156" y="72869"/>
                  </a:lnTo>
                  <a:lnTo>
                    <a:pt x="38206" y="72356"/>
                  </a:lnTo>
                  <a:lnTo>
                    <a:pt x="38289" y="71351"/>
                  </a:lnTo>
                  <a:lnTo>
                    <a:pt x="38362" y="70400"/>
                  </a:lnTo>
                  <a:lnTo>
                    <a:pt x="38407" y="69747"/>
                  </a:lnTo>
                  <a:lnTo>
                    <a:pt x="38448" y="69106"/>
                  </a:lnTo>
                  <a:lnTo>
                    <a:pt x="38485" y="68443"/>
                  </a:lnTo>
                  <a:lnTo>
                    <a:pt x="38521" y="67791"/>
                  </a:lnTo>
                  <a:lnTo>
                    <a:pt x="38585" y="66465"/>
                  </a:lnTo>
                  <a:lnTo>
                    <a:pt x="38635" y="65129"/>
                  </a:lnTo>
                  <a:lnTo>
                    <a:pt x="38681" y="63782"/>
                  </a:lnTo>
                  <a:lnTo>
                    <a:pt x="38722" y="62435"/>
                  </a:lnTo>
                  <a:lnTo>
                    <a:pt x="38754" y="61077"/>
                  </a:lnTo>
                  <a:lnTo>
                    <a:pt x="38781" y="59709"/>
                  </a:lnTo>
                  <a:lnTo>
                    <a:pt x="38804" y="58351"/>
                  </a:lnTo>
                  <a:lnTo>
                    <a:pt x="38822" y="56993"/>
                  </a:lnTo>
                  <a:lnTo>
                    <a:pt x="38863" y="54278"/>
                  </a:lnTo>
                  <a:lnTo>
                    <a:pt x="38904" y="51584"/>
                  </a:lnTo>
                  <a:lnTo>
                    <a:pt x="38927" y="50258"/>
                  </a:lnTo>
                  <a:lnTo>
                    <a:pt x="38959" y="48943"/>
                  </a:lnTo>
                  <a:lnTo>
                    <a:pt x="39023" y="46110"/>
                  </a:lnTo>
                  <a:lnTo>
                    <a:pt x="39087" y="43288"/>
                  </a:lnTo>
                  <a:lnTo>
                    <a:pt x="39201" y="37632"/>
                  </a:lnTo>
                  <a:lnTo>
                    <a:pt x="39310" y="31977"/>
                  </a:lnTo>
                  <a:lnTo>
                    <a:pt x="39420" y="26311"/>
                  </a:lnTo>
                  <a:lnTo>
                    <a:pt x="39625" y="15000"/>
                  </a:lnTo>
                  <a:lnTo>
                    <a:pt x="39730" y="9344"/>
                  </a:lnTo>
                  <a:lnTo>
                    <a:pt x="39844" y="3689"/>
                  </a:lnTo>
                  <a:lnTo>
                    <a:pt x="39812" y="3881"/>
                  </a:lnTo>
                  <a:lnTo>
                    <a:pt x="39771" y="4053"/>
                  </a:lnTo>
                  <a:lnTo>
                    <a:pt x="39748" y="4138"/>
                  </a:lnTo>
                  <a:lnTo>
                    <a:pt x="39726" y="4213"/>
                  </a:lnTo>
                  <a:lnTo>
                    <a:pt x="39698" y="4288"/>
                  </a:lnTo>
                  <a:lnTo>
                    <a:pt x="39671" y="4352"/>
                  </a:lnTo>
                  <a:lnTo>
                    <a:pt x="39639" y="4405"/>
                  </a:lnTo>
                  <a:lnTo>
                    <a:pt x="39607" y="4459"/>
                  </a:lnTo>
                  <a:lnTo>
                    <a:pt x="39570" y="4502"/>
                  </a:lnTo>
                  <a:lnTo>
                    <a:pt x="39539" y="4544"/>
                  </a:lnTo>
                  <a:lnTo>
                    <a:pt x="39497" y="4566"/>
                  </a:lnTo>
                  <a:lnTo>
                    <a:pt x="39461" y="4587"/>
                  </a:lnTo>
                  <a:lnTo>
                    <a:pt x="39415" y="4598"/>
                  </a:lnTo>
                  <a:lnTo>
                    <a:pt x="39374" y="4587"/>
                  </a:lnTo>
                  <a:lnTo>
                    <a:pt x="34694" y="3742"/>
                  </a:lnTo>
                  <a:lnTo>
                    <a:pt x="32354" y="3326"/>
                  </a:lnTo>
                  <a:lnTo>
                    <a:pt x="30013" y="2930"/>
                  </a:lnTo>
                  <a:lnTo>
                    <a:pt x="27673" y="2534"/>
                  </a:lnTo>
                  <a:lnTo>
                    <a:pt x="25337" y="2160"/>
                  </a:lnTo>
                  <a:lnTo>
                    <a:pt x="22997" y="1818"/>
                  </a:lnTo>
                  <a:lnTo>
                    <a:pt x="20661" y="1487"/>
                  </a:lnTo>
                  <a:lnTo>
                    <a:pt x="19489" y="1337"/>
                  </a:lnTo>
                  <a:lnTo>
                    <a:pt x="18321" y="1187"/>
                  </a:lnTo>
                  <a:lnTo>
                    <a:pt x="17149" y="1048"/>
                  </a:lnTo>
                  <a:lnTo>
                    <a:pt x="15981" y="909"/>
                  </a:lnTo>
                  <a:lnTo>
                    <a:pt x="14809" y="792"/>
                  </a:lnTo>
                  <a:lnTo>
                    <a:pt x="13641" y="674"/>
                  </a:lnTo>
                  <a:lnTo>
                    <a:pt x="12468" y="567"/>
                  </a:lnTo>
                  <a:lnTo>
                    <a:pt x="11301" y="471"/>
                  </a:lnTo>
                  <a:lnTo>
                    <a:pt x="10128" y="386"/>
                  </a:lnTo>
                  <a:lnTo>
                    <a:pt x="8956" y="311"/>
                  </a:lnTo>
                  <a:lnTo>
                    <a:pt x="7783" y="236"/>
                  </a:lnTo>
                  <a:lnTo>
                    <a:pt x="6611" y="182"/>
                  </a:lnTo>
                  <a:lnTo>
                    <a:pt x="5439" y="140"/>
                  </a:lnTo>
                  <a:lnTo>
                    <a:pt x="4266" y="108"/>
                  </a:lnTo>
                  <a:lnTo>
                    <a:pt x="3094" y="86"/>
                  </a:lnTo>
                  <a:lnTo>
                    <a:pt x="1917" y="76"/>
                  </a:lnTo>
                  <a:lnTo>
                    <a:pt x="1889" y="65"/>
                  </a:lnTo>
                  <a:lnTo>
                    <a:pt x="1862" y="4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1"/>
            <p:cNvSpPr/>
            <p:nvPr/>
          </p:nvSpPr>
          <p:spPr>
            <a:xfrm>
              <a:off x="3432150" y="-724850"/>
              <a:ext cx="185225" cy="344800"/>
            </a:xfrm>
            <a:custGeom>
              <a:avLst/>
              <a:gdLst/>
              <a:ahLst/>
              <a:cxnLst/>
              <a:rect l="l" t="t" r="r" b="b"/>
              <a:pathLst>
                <a:path w="7409" h="13792" extrusionOk="0">
                  <a:moveTo>
                    <a:pt x="1086" y="0"/>
                  </a:moveTo>
                  <a:lnTo>
                    <a:pt x="976" y="1497"/>
                  </a:lnTo>
                  <a:lnTo>
                    <a:pt x="858" y="2983"/>
                  </a:lnTo>
                  <a:lnTo>
                    <a:pt x="734" y="4458"/>
                  </a:lnTo>
                  <a:lnTo>
                    <a:pt x="602" y="5944"/>
                  </a:lnTo>
                  <a:lnTo>
                    <a:pt x="461" y="7420"/>
                  </a:lnTo>
                  <a:lnTo>
                    <a:pt x="319" y="8884"/>
                  </a:lnTo>
                  <a:lnTo>
                    <a:pt x="164" y="10359"/>
                  </a:lnTo>
                  <a:lnTo>
                    <a:pt x="0" y="11824"/>
                  </a:lnTo>
                  <a:lnTo>
                    <a:pt x="219" y="11739"/>
                  </a:lnTo>
                  <a:lnTo>
                    <a:pt x="443" y="11664"/>
                  </a:lnTo>
                  <a:lnTo>
                    <a:pt x="662" y="11600"/>
                  </a:lnTo>
                  <a:lnTo>
                    <a:pt x="885" y="11546"/>
                  </a:lnTo>
                  <a:lnTo>
                    <a:pt x="1104" y="11503"/>
                  </a:lnTo>
                  <a:lnTo>
                    <a:pt x="1328" y="11471"/>
                  </a:lnTo>
                  <a:lnTo>
                    <a:pt x="1556" y="11450"/>
                  </a:lnTo>
                  <a:lnTo>
                    <a:pt x="2003" y="11450"/>
                  </a:lnTo>
                  <a:lnTo>
                    <a:pt x="2231" y="11461"/>
                  </a:lnTo>
                  <a:lnTo>
                    <a:pt x="2459" y="11493"/>
                  </a:lnTo>
                  <a:lnTo>
                    <a:pt x="2682" y="11525"/>
                  </a:lnTo>
                  <a:lnTo>
                    <a:pt x="2911" y="11578"/>
                  </a:lnTo>
                  <a:lnTo>
                    <a:pt x="3139" y="11642"/>
                  </a:lnTo>
                  <a:lnTo>
                    <a:pt x="3367" y="11717"/>
                  </a:lnTo>
                  <a:lnTo>
                    <a:pt x="3595" y="11803"/>
                  </a:lnTo>
                  <a:lnTo>
                    <a:pt x="3754" y="11867"/>
                  </a:lnTo>
                  <a:lnTo>
                    <a:pt x="3914" y="11952"/>
                  </a:lnTo>
                  <a:lnTo>
                    <a:pt x="4238" y="12134"/>
                  </a:lnTo>
                  <a:lnTo>
                    <a:pt x="4566" y="12337"/>
                  </a:lnTo>
                  <a:lnTo>
                    <a:pt x="4895" y="12572"/>
                  </a:lnTo>
                  <a:lnTo>
                    <a:pt x="5228" y="12840"/>
                  </a:lnTo>
                  <a:lnTo>
                    <a:pt x="5561" y="13128"/>
                  </a:lnTo>
                  <a:lnTo>
                    <a:pt x="5899" y="13449"/>
                  </a:lnTo>
                  <a:lnTo>
                    <a:pt x="6236" y="13791"/>
                  </a:lnTo>
                  <a:lnTo>
                    <a:pt x="6396" y="12091"/>
                  </a:lnTo>
                  <a:lnTo>
                    <a:pt x="6551" y="10402"/>
                  </a:lnTo>
                  <a:lnTo>
                    <a:pt x="6706" y="8702"/>
                  </a:lnTo>
                  <a:lnTo>
                    <a:pt x="6857" y="7013"/>
                  </a:lnTo>
                  <a:lnTo>
                    <a:pt x="6998" y="5313"/>
                  </a:lnTo>
                  <a:lnTo>
                    <a:pt x="7139" y="3614"/>
                  </a:lnTo>
                  <a:lnTo>
                    <a:pt x="7276" y="1903"/>
                  </a:lnTo>
                  <a:lnTo>
                    <a:pt x="7409" y="193"/>
                  </a:lnTo>
                  <a:lnTo>
                    <a:pt x="7409" y="193"/>
                  </a:lnTo>
                  <a:lnTo>
                    <a:pt x="7016" y="278"/>
                  </a:lnTo>
                  <a:lnTo>
                    <a:pt x="6624" y="353"/>
                  </a:lnTo>
                  <a:lnTo>
                    <a:pt x="6227" y="417"/>
                  </a:lnTo>
                  <a:lnTo>
                    <a:pt x="5830" y="481"/>
                  </a:lnTo>
                  <a:lnTo>
                    <a:pt x="5433" y="524"/>
                  </a:lnTo>
                  <a:lnTo>
                    <a:pt x="5032" y="556"/>
                  </a:lnTo>
                  <a:lnTo>
                    <a:pt x="4635" y="588"/>
                  </a:lnTo>
                  <a:lnTo>
                    <a:pt x="4238" y="588"/>
                  </a:lnTo>
                  <a:lnTo>
                    <a:pt x="3837" y="577"/>
                  </a:lnTo>
                  <a:lnTo>
                    <a:pt x="3440" y="556"/>
                  </a:lnTo>
                  <a:lnTo>
                    <a:pt x="3043" y="513"/>
                  </a:lnTo>
                  <a:lnTo>
                    <a:pt x="2650" y="460"/>
                  </a:lnTo>
                  <a:lnTo>
                    <a:pt x="2254" y="374"/>
                  </a:lnTo>
                  <a:lnTo>
                    <a:pt x="1861" y="278"/>
                  </a:lnTo>
                  <a:lnTo>
                    <a:pt x="1474" y="15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1"/>
            <p:cNvSpPr/>
            <p:nvPr/>
          </p:nvSpPr>
          <p:spPr>
            <a:xfrm>
              <a:off x="3471725" y="-1697725"/>
              <a:ext cx="174275" cy="257950"/>
            </a:xfrm>
            <a:custGeom>
              <a:avLst/>
              <a:gdLst/>
              <a:ahLst/>
              <a:cxnLst/>
              <a:rect l="l" t="t" r="r" b="b"/>
              <a:pathLst>
                <a:path w="6971" h="10318" extrusionOk="0">
                  <a:moveTo>
                    <a:pt x="0" y="1"/>
                  </a:moveTo>
                  <a:lnTo>
                    <a:pt x="0" y="76"/>
                  </a:lnTo>
                  <a:lnTo>
                    <a:pt x="9" y="129"/>
                  </a:lnTo>
                  <a:lnTo>
                    <a:pt x="14" y="182"/>
                  </a:lnTo>
                  <a:lnTo>
                    <a:pt x="18" y="247"/>
                  </a:lnTo>
                  <a:lnTo>
                    <a:pt x="64" y="1465"/>
                  </a:lnTo>
                  <a:lnTo>
                    <a:pt x="105" y="2684"/>
                  </a:lnTo>
                  <a:lnTo>
                    <a:pt x="141" y="3914"/>
                  </a:lnTo>
                  <a:lnTo>
                    <a:pt x="173" y="5132"/>
                  </a:lnTo>
                  <a:lnTo>
                    <a:pt x="205" y="6351"/>
                  </a:lnTo>
                  <a:lnTo>
                    <a:pt x="228" y="7580"/>
                  </a:lnTo>
                  <a:lnTo>
                    <a:pt x="251" y="8799"/>
                  </a:lnTo>
                  <a:lnTo>
                    <a:pt x="269" y="10029"/>
                  </a:lnTo>
                  <a:lnTo>
                    <a:pt x="680" y="10007"/>
                  </a:lnTo>
                  <a:lnTo>
                    <a:pt x="1090" y="9997"/>
                  </a:lnTo>
                  <a:lnTo>
                    <a:pt x="1911" y="9997"/>
                  </a:lnTo>
                  <a:lnTo>
                    <a:pt x="2737" y="10018"/>
                  </a:lnTo>
                  <a:lnTo>
                    <a:pt x="3558" y="10061"/>
                  </a:lnTo>
                  <a:lnTo>
                    <a:pt x="4379" y="10114"/>
                  </a:lnTo>
                  <a:lnTo>
                    <a:pt x="5205" y="10178"/>
                  </a:lnTo>
                  <a:lnTo>
                    <a:pt x="6847" y="10317"/>
                  </a:lnTo>
                  <a:lnTo>
                    <a:pt x="6911" y="7302"/>
                  </a:lnTo>
                  <a:lnTo>
                    <a:pt x="6939" y="5934"/>
                  </a:lnTo>
                  <a:lnTo>
                    <a:pt x="6971" y="4715"/>
                  </a:lnTo>
                  <a:lnTo>
                    <a:pt x="6920" y="4705"/>
                  </a:lnTo>
                  <a:lnTo>
                    <a:pt x="6866" y="4694"/>
                  </a:lnTo>
                  <a:lnTo>
                    <a:pt x="6815" y="4673"/>
                  </a:lnTo>
                  <a:lnTo>
                    <a:pt x="6761" y="4640"/>
                  </a:lnTo>
                  <a:lnTo>
                    <a:pt x="6715" y="4598"/>
                  </a:lnTo>
                  <a:lnTo>
                    <a:pt x="6665" y="4544"/>
                  </a:lnTo>
                  <a:lnTo>
                    <a:pt x="6619" y="4480"/>
                  </a:lnTo>
                  <a:lnTo>
                    <a:pt x="6578" y="4405"/>
                  </a:lnTo>
                  <a:lnTo>
                    <a:pt x="6537" y="4330"/>
                  </a:lnTo>
                  <a:lnTo>
                    <a:pt x="6496" y="4234"/>
                  </a:lnTo>
                  <a:lnTo>
                    <a:pt x="6460" y="4138"/>
                  </a:lnTo>
                  <a:lnTo>
                    <a:pt x="6428" y="4031"/>
                  </a:lnTo>
                  <a:lnTo>
                    <a:pt x="6400" y="3914"/>
                  </a:lnTo>
                  <a:lnTo>
                    <a:pt x="6373" y="3785"/>
                  </a:lnTo>
                  <a:lnTo>
                    <a:pt x="6350" y="3646"/>
                  </a:lnTo>
                  <a:lnTo>
                    <a:pt x="6332" y="3497"/>
                  </a:lnTo>
                  <a:lnTo>
                    <a:pt x="6291" y="3197"/>
                  </a:lnTo>
                  <a:lnTo>
                    <a:pt x="6273" y="3037"/>
                  </a:lnTo>
                  <a:lnTo>
                    <a:pt x="6259" y="2866"/>
                  </a:lnTo>
                  <a:lnTo>
                    <a:pt x="6245" y="2780"/>
                  </a:lnTo>
                  <a:lnTo>
                    <a:pt x="6241" y="2684"/>
                  </a:lnTo>
                  <a:lnTo>
                    <a:pt x="6236" y="2588"/>
                  </a:lnTo>
                  <a:lnTo>
                    <a:pt x="6236" y="2492"/>
                  </a:lnTo>
                  <a:lnTo>
                    <a:pt x="6236" y="2289"/>
                  </a:lnTo>
                  <a:lnTo>
                    <a:pt x="6250" y="2096"/>
                  </a:lnTo>
                  <a:lnTo>
                    <a:pt x="5465" y="1882"/>
                  </a:lnTo>
                  <a:lnTo>
                    <a:pt x="4680" y="1647"/>
                  </a:lnTo>
                  <a:lnTo>
                    <a:pt x="3896" y="1401"/>
                  </a:lnTo>
                  <a:lnTo>
                    <a:pt x="3116" y="1145"/>
                  </a:lnTo>
                  <a:lnTo>
                    <a:pt x="2331" y="877"/>
                  </a:lnTo>
                  <a:lnTo>
                    <a:pt x="1556" y="599"/>
                  </a:lnTo>
                  <a:lnTo>
                    <a:pt x="776" y="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1"/>
            <p:cNvSpPr/>
            <p:nvPr/>
          </p:nvSpPr>
          <p:spPr>
            <a:xfrm>
              <a:off x="3463375" y="-1086475"/>
              <a:ext cx="172925" cy="311650"/>
            </a:xfrm>
            <a:custGeom>
              <a:avLst/>
              <a:gdLst/>
              <a:ahLst/>
              <a:cxnLst/>
              <a:rect l="l" t="t" r="r" b="b"/>
              <a:pathLst>
                <a:path w="6917" h="12466" extrusionOk="0">
                  <a:moveTo>
                    <a:pt x="6917" y="0"/>
                  </a:moveTo>
                  <a:lnTo>
                    <a:pt x="6118" y="75"/>
                  </a:lnTo>
                  <a:lnTo>
                    <a:pt x="5316" y="161"/>
                  </a:lnTo>
                  <a:lnTo>
                    <a:pt x="4513" y="236"/>
                  </a:lnTo>
                  <a:lnTo>
                    <a:pt x="3710" y="311"/>
                  </a:lnTo>
                  <a:lnTo>
                    <a:pt x="2907" y="353"/>
                  </a:lnTo>
                  <a:lnTo>
                    <a:pt x="2505" y="375"/>
                  </a:lnTo>
                  <a:lnTo>
                    <a:pt x="2109" y="385"/>
                  </a:lnTo>
                  <a:lnTo>
                    <a:pt x="1306" y="385"/>
                  </a:lnTo>
                  <a:lnTo>
                    <a:pt x="904" y="364"/>
                  </a:lnTo>
                  <a:lnTo>
                    <a:pt x="503" y="343"/>
                  </a:lnTo>
                  <a:lnTo>
                    <a:pt x="462" y="1775"/>
                  </a:lnTo>
                  <a:lnTo>
                    <a:pt x="416" y="3218"/>
                  </a:lnTo>
                  <a:lnTo>
                    <a:pt x="361" y="4651"/>
                  </a:lnTo>
                  <a:lnTo>
                    <a:pt x="302" y="6084"/>
                  </a:lnTo>
                  <a:lnTo>
                    <a:pt x="238" y="7516"/>
                  </a:lnTo>
                  <a:lnTo>
                    <a:pt x="165" y="8949"/>
                  </a:lnTo>
                  <a:lnTo>
                    <a:pt x="88" y="10371"/>
                  </a:lnTo>
                  <a:lnTo>
                    <a:pt x="1" y="11792"/>
                  </a:lnTo>
                  <a:lnTo>
                    <a:pt x="790" y="11921"/>
                  </a:lnTo>
                  <a:lnTo>
                    <a:pt x="1579" y="12049"/>
                  </a:lnTo>
                  <a:lnTo>
                    <a:pt x="2364" y="12177"/>
                  </a:lnTo>
                  <a:lnTo>
                    <a:pt x="3153" y="12295"/>
                  </a:lnTo>
                  <a:lnTo>
                    <a:pt x="3546" y="12348"/>
                  </a:lnTo>
                  <a:lnTo>
                    <a:pt x="3938" y="12391"/>
                  </a:lnTo>
                  <a:lnTo>
                    <a:pt x="4335" y="12423"/>
                  </a:lnTo>
                  <a:lnTo>
                    <a:pt x="4727" y="12445"/>
                  </a:lnTo>
                  <a:lnTo>
                    <a:pt x="5124" y="12455"/>
                  </a:lnTo>
                  <a:lnTo>
                    <a:pt x="5521" y="12466"/>
                  </a:lnTo>
                  <a:lnTo>
                    <a:pt x="5913" y="12455"/>
                  </a:lnTo>
                  <a:lnTo>
                    <a:pt x="6315" y="12423"/>
                  </a:lnTo>
                  <a:lnTo>
                    <a:pt x="6388" y="11311"/>
                  </a:lnTo>
                  <a:lnTo>
                    <a:pt x="6465" y="10189"/>
                  </a:lnTo>
                  <a:lnTo>
                    <a:pt x="6534" y="9066"/>
                  </a:lnTo>
                  <a:lnTo>
                    <a:pt x="6602" y="7944"/>
                  </a:lnTo>
                  <a:lnTo>
                    <a:pt x="6666" y="6821"/>
                  </a:lnTo>
                  <a:lnTo>
                    <a:pt x="6725" y="5688"/>
                  </a:lnTo>
                  <a:lnTo>
                    <a:pt x="6784" y="4555"/>
                  </a:lnTo>
                  <a:lnTo>
                    <a:pt x="6835" y="3422"/>
                  </a:lnTo>
                  <a:lnTo>
                    <a:pt x="6853" y="2962"/>
                  </a:lnTo>
                  <a:lnTo>
                    <a:pt x="6871" y="2213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1"/>
            <p:cNvSpPr/>
            <p:nvPr/>
          </p:nvSpPr>
          <p:spPr>
            <a:xfrm>
              <a:off x="3477750" y="-1390625"/>
              <a:ext cx="164250" cy="254475"/>
            </a:xfrm>
            <a:custGeom>
              <a:avLst/>
              <a:gdLst/>
              <a:ahLst/>
              <a:cxnLst/>
              <a:rect l="l" t="t" r="r" b="b"/>
              <a:pathLst>
                <a:path w="6570" h="10179" extrusionOk="0">
                  <a:moveTo>
                    <a:pt x="6570" y="0"/>
                  </a:moveTo>
                  <a:lnTo>
                    <a:pt x="4941" y="150"/>
                  </a:lnTo>
                  <a:lnTo>
                    <a:pt x="4125" y="214"/>
                  </a:lnTo>
                  <a:lnTo>
                    <a:pt x="3308" y="268"/>
                  </a:lnTo>
                  <a:lnTo>
                    <a:pt x="2496" y="310"/>
                  </a:lnTo>
                  <a:lnTo>
                    <a:pt x="1680" y="332"/>
                  </a:lnTo>
                  <a:lnTo>
                    <a:pt x="1274" y="332"/>
                  </a:lnTo>
                  <a:lnTo>
                    <a:pt x="868" y="321"/>
                  </a:lnTo>
                  <a:lnTo>
                    <a:pt x="462" y="310"/>
                  </a:lnTo>
                  <a:lnTo>
                    <a:pt x="56" y="300"/>
                  </a:lnTo>
                  <a:lnTo>
                    <a:pt x="60" y="1486"/>
                  </a:lnTo>
                  <a:lnTo>
                    <a:pt x="65" y="2673"/>
                  </a:lnTo>
                  <a:lnTo>
                    <a:pt x="60" y="3860"/>
                  </a:lnTo>
                  <a:lnTo>
                    <a:pt x="56" y="5046"/>
                  </a:lnTo>
                  <a:lnTo>
                    <a:pt x="46" y="6233"/>
                  </a:lnTo>
                  <a:lnTo>
                    <a:pt x="37" y="7420"/>
                  </a:lnTo>
                  <a:lnTo>
                    <a:pt x="19" y="8606"/>
                  </a:lnTo>
                  <a:lnTo>
                    <a:pt x="1" y="9782"/>
                  </a:lnTo>
                  <a:lnTo>
                    <a:pt x="398" y="9772"/>
                  </a:lnTo>
                  <a:lnTo>
                    <a:pt x="795" y="9761"/>
                  </a:lnTo>
                  <a:lnTo>
                    <a:pt x="1593" y="9761"/>
                  </a:lnTo>
                  <a:lnTo>
                    <a:pt x="2391" y="9804"/>
                  </a:lnTo>
                  <a:lnTo>
                    <a:pt x="3190" y="9857"/>
                  </a:lnTo>
                  <a:lnTo>
                    <a:pt x="3988" y="9921"/>
                  </a:lnTo>
                  <a:lnTo>
                    <a:pt x="4786" y="10007"/>
                  </a:lnTo>
                  <a:lnTo>
                    <a:pt x="6378" y="10178"/>
                  </a:lnTo>
                  <a:lnTo>
                    <a:pt x="6470" y="5292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1"/>
            <p:cNvSpPr/>
            <p:nvPr/>
          </p:nvSpPr>
          <p:spPr>
            <a:xfrm>
              <a:off x="3496125" y="-4838950"/>
              <a:ext cx="794350" cy="576275"/>
            </a:xfrm>
            <a:custGeom>
              <a:avLst/>
              <a:gdLst/>
              <a:ahLst/>
              <a:cxnLst/>
              <a:rect l="l" t="t" r="r" b="b"/>
              <a:pathLst>
                <a:path w="31774" h="23051" extrusionOk="0">
                  <a:moveTo>
                    <a:pt x="25852" y="3069"/>
                  </a:moveTo>
                  <a:lnTo>
                    <a:pt x="25930" y="3080"/>
                  </a:lnTo>
                  <a:lnTo>
                    <a:pt x="26012" y="3091"/>
                  </a:lnTo>
                  <a:lnTo>
                    <a:pt x="26090" y="3112"/>
                  </a:lnTo>
                  <a:lnTo>
                    <a:pt x="26167" y="3133"/>
                  </a:lnTo>
                  <a:lnTo>
                    <a:pt x="26249" y="3176"/>
                  </a:lnTo>
                  <a:lnTo>
                    <a:pt x="26331" y="3219"/>
                  </a:lnTo>
                  <a:lnTo>
                    <a:pt x="26409" y="3272"/>
                  </a:lnTo>
                  <a:lnTo>
                    <a:pt x="26491" y="3336"/>
                  </a:lnTo>
                  <a:lnTo>
                    <a:pt x="26619" y="3465"/>
                  </a:lnTo>
                  <a:lnTo>
                    <a:pt x="26746" y="3604"/>
                  </a:lnTo>
                  <a:lnTo>
                    <a:pt x="26865" y="3764"/>
                  </a:lnTo>
                  <a:lnTo>
                    <a:pt x="26984" y="3946"/>
                  </a:lnTo>
                  <a:lnTo>
                    <a:pt x="27093" y="4149"/>
                  </a:lnTo>
                  <a:lnTo>
                    <a:pt x="27203" y="4363"/>
                  </a:lnTo>
                  <a:lnTo>
                    <a:pt x="27303" y="4587"/>
                  </a:lnTo>
                  <a:lnTo>
                    <a:pt x="27399" y="4833"/>
                  </a:lnTo>
                  <a:lnTo>
                    <a:pt x="27490" y="5090"/>
                  </a:lnTo>
                  <a:lnTo>
                    <a:pt x="27577" y="5357"/>
                  </a:lnTo>
                  <a:lnTo>
                    <a:pt x="27659" y="5646"/>
                  </a:lnTo>
                  <a:lnTo>
                    <a:pt x="27736" y="5934"/>
                  </a:lnTo>
                  <a:lnTo>
                    <a:pt x="27809" y="6244"/>
                  </a:lnTo>
                  <a:lnTo>
                    <a:pt x="27873" y="6554"/>
                  </a:lnTo>
                  <a:lnTo>
                    <a:pt x="27933" y="6875"/>
                  </a:lnTo>
                  <a:lnTo>
                    <a:pt x="27992" y="7207"/>
                  </a:lnTo>
                  <a:lnTo>
                    <a:pt x="28037" y="7538"/>
                  </a:lnTo>
                  <a:lnTo>
                    <a:pt x="28083" y="7880"/>
                  </a:lnTo>
                  <a:lnTo>
                    <a:pt x="28124" y="8233"/>
                  </a:lnTo>
                  <a:lnTo>
                    <a:pt x="28156" y="8586"/>
                  </a:lnTo>
                  <a:lnTo>
                    <a:pt x="28183" y="8938"/>
                  </a:lnTo>
                  <a:lnTo>
                    <a:pt x="28202" y="9291"/>
                  </a:lnTo>
                  <a:lnTo>
                    <a:pt x="28220" y="9655"/>
                  </a:lnTo>
                  <a:lnTo>
                    <a:pt x="28229" y="10008"/>
                  </a:lnTo>
                  <a:lnTo>
                    <a:pt x="28234" y="10371"/>
                  </a:lnTo>
                  <a:lnTo>
                    <a:pt x="28229" y="10724"/>
                  </a:lnTo>
                  <a:lnTo>
                    <a:pt x="28220" y="11087"/>
                  </a:lnTo>
                  <a:lnTo>
                    <a:pt x="28206" y="11440"/>
                  </a:lnTo>
                  <a:lnTo>
                    <a:pt x="28183" y="11782"/>
                  </a:lnTo>
                  <a:lnTo>
                    <a:pt x="28156" y="12135"/>
                  </a:lnTo>
                  <a:lnTo>
                    <a:pt x="28120" y="12466"/>
                  </a:lnTo>
                  <a:lnTo>
                    <a:pt x="28079" y="12808"/>
                  </a:lnTo>
                  <a:lnTo>
                    <a:pt x="28069" y="12947"/>
                  </a:lnTo>
                  <a:lnTo>
                    <a:pt x="28065" y="13065"/>
                  </a:lnTo>
                  <a:lnTo>
                    <a:pt x="28065" y="13193"/>
                  </a:lnTo>
                  <a:lnTo>
                    <a:pt x="28069" y="13311"/>
                  </a:lnTo>
                  <a:lnTo>
                    <a:pt x="26883" y="13097"/>
                  </a:lnTo>
                  <a:lnTo>
                    <a:pt x="25693" y="12894"/>
                  </a:lnTo>
                  <a:lnTo>
                    <a:pt x="24502" y="12702"/>
                  </a:lnTo>
                  <a:lnTo>
                    <a:pt x="23311" y="12509"/>
                  </a:lnTo>
                  <a:lnTo>
                    <a:pt x="23357" y="12381"/>
                  </a:lnTo>
                  <a:lnTo>
                    <a:pt x="23403" y="12231"/>
                  </a:lnTo>
                  <a:lnTo>
                    <a:pt x="23435" y="12082"/>
                  </a:lnTo>
                  <a:lnTo>
                    <a:pt x="23466" y="11910"/>
                  </a:lnTo>
                  <a:lnTo>
                    <a:pt x="23485" y="11729"/>
                  </a:lnTo>
                  <a:lnTo>
                    <a:pt x="23494" y="11536"/>
                  </a:lnTo>
                  <a:lnTo>
                    <a:pt x="23494" y="11322"/>
                  </a:lnTo>
                  <a:lnTo>
                    <a:pt x="23485" y="11109"/>
                  </a:lnTo>
                  <a:lnTo>
                    <a:pt x="23462" y="10692"/>
                  </a:lnTo>
                  <a:lnTo>
                    <a:pt x="23448" y="10275"/>
                  </a:lnTo>
                  <a:lnTo>
                    <a:pt x="23448" y="9858"/>
                  </a:lnTo>
                  <a:lnTo>
                    <a:pt x="23457" y="9441"/>
                  </a:lnTo>
                  <a:lnTo>
                    <a:pt x="23476" y="9035"/>
                  </a:lnTo>
                  <a:lnTo>
                    <a:pt x="23503" y="8628"/>
                  </a:lnTo>
                  <a:lnTo>
                    <a:pt x="23544" y="8222"/>
                  </a:lnTo>
                  <a:lnTo>
                    <a:pt x="23590" y="7827"/>
                  </a:lnTo>
                  <a:lnTo>
                    <a:pt x="23644" y="7431"/>
                  </a:lnTo>
                  <a:lnTo>
                    <a:pt x="23704" y="7057"/>
                  </a:lnTo>
                  <a:lnTo>
                    <a:pt x="23777" y="6683"/>
                  </a:lnTo>
                  <a:lnTo>
                    <a:pt x="23854" y="6319"/>
                  </a:lnTo>
                  <a:lnTo>
                    <a:pt x="23936" y="5977"/>
                  </a:lnTo>
                  <a:lnTo>
                    <a:pt x="24028" y="5646"/>
                  </a:lnTo>
                  <a:lnTo>
                    <a:pt x="24128" y="5325"/>
                  </a:lnTo>
                  <a:lnTo>
                    <a:pt x="24233" y="5015"/>
                  </a:lnTo>
                  <a:lnTo>
                    <a:pt x="24342" y="4737"/>
                  </a:lnTo>
                  <a:lnTo>
                    <a:pt x="24456" y="4470"/>
                  </a:lnTo>
                  <a:lnTo>
                    <a:pt x="24580" y="4213"/>
                  </a:lnTo>
                  <a:lnTo>
                    <a:pt x="24703" y="3989"/>
                  </a:lnTo>
                  <a:lnTo>
                    <a:pt x="24835" y="3785"/>
                  </a:lnTo>
                  <a:lnTo>
                    <a:pt x="24903" y="3689"/>
                  </a:lnTo>
                  <a:lnTo>
                    <a:pt x="24972" y="3604"/>
                  </a:lnTo>
                  <a:lnTo>
                    <a:pt x="25040" y="3518"/>
                  </a:lnTo>
                  <a:lnTo>
                    <a:pt x="25109" y="3443"/>
                  </a:lnTo>
                  <a:lnTo>
                    <a:pt x="25182" y="3379"/>
                  </a:lnTo>
                  <a:lnTo>
                    <a:pt x="25250" y="3315"/>
                  </a:lnTo>
                  <a:lnTo>
                    <a:pt x="25323" y="3262"/>
                  </a:lnTo>
                  <a:lnTo>
                    <a:pt x="25396" y="3208"/>
                  </a:lnTo>
                  <a:lnTo>
                    <a:pt x="25474" y="3165"/>
                  </a:lnTo>
                  <a:lnTo>
                    <a:pt x="25547" y="3133"/>
                  </a:lnTo>
                  <a:lnTo>
                    <a:pt x="25624" y="3112"/>
                  </a:lnTo>
                  <a:lnTo>
                    <a:pt x="25697" y="3091"/>
                  </a:lnTo>
                  <a:lnTo>
                    <a:pt x="25775" y="3080"/>
                  </a:lnTo>
                  <a:lnTo>
                    <a:pt x="25852" y="3069"/>
                  </a:lnTo>
                  <a:close/>
                  <a:moveTo>
                    <a:pt x="1346" y="12755"/>
                  </a:moveTo>
                  <a:lnTo>
                    <a:pt x="1401" y="12841"/>
                  </a:lnTo>
                  <a:lnTo>
                    <a:pt x="1433" y="12873"/>
                  </a:lnTo>
                  <a:lnTo>
                    <a:pt x="1460" y="12894"/>
                  </a:lnTo>
                  <a:lnTo>
                    <a:pt x="1497" y="12926"/>
                  </a:lnTo>
                  <a:lnTo>
                    <a:pt x="1528" y="12937"/>
                  </a:lnTo>
                  <a:lnTo>
                    <a:pt x="1565" y="12947"/>
                  </a:lnTo>
                  <a:lnTo>
                    <a:pt x="1606" y="12947"/>
                  </a:lnTo>
                  <a:lnTo>
                    <a:pt x="5739" y="13525"/>
                  </a:lnTo>
                  <a:lnTo>
                    <a:pt x="9877" y="14102"/>
                  </a:lnTo>
                  <a:lnTo>
                    <a:pt x="14014" y="14658"/>
                  </a:lnTo>
                  <a:lnTo>
                    <a:pt x="18152" y="15203"/>
                  </a:lnTo>
                  <a:lnTo>
                    <a:pt x="22509" y="15781"/>
                  </a:lnTo>
                  <a:lnTo>
                    <a:pt x="24685" y="16058"/>
                  </a:lnTo>
                  <a:lnTo>
                    <a:pt x="26861" y="16326"/>
                  </a:lnTo>
                  <a:lnTo>
                    <a:pt x="27216" y="16358"/>
                  </a:lnTo>
                  <a:lnTo>
                    <a:pt x="27558" y="16369"/>
                  </a:lnTo>
                  <a:lnTo>
                    <a:pt x="27892" y="16379"/>
                  </a:lnTo>
                  <a:lnTo>
                    <a:pt x="28206" y="16390"/>
                  </a:lnTo>
                  <a:lnTo>
                    <a:pt x="28503" y="16411"/>
                  </a:lnTo>
                  <a:lnTo>
                    <a:pt x="28649" y="16433"/>
                  </a:lnTo>
                  <a:lnTo>
                    <a:pt x="28786" y="16465"/>
                  </a:lnTo>
                  <a:lnTo>
                    <a:pt x="28922" y="16497"/>
                  </a:lnTo>
                  <a:lnTo>
                    <a:pt x="29055" y="16550"/>
                  </a:lnTo>
                  <a:lnTo>
                    <a:pt x="29178" y="16614"/>
                  </a:lnTo>
                  <a:lnTo>
                    <a:pt x="29301" y="16679"/>
                  </a:lnTo>
                  <a:lnTo>
                    <a:pt x="29415" y="16764"/>
                  </a:lnTo>
                  <a:lnTo>
                    <a:pt x="29529" y="16871"/>
                  </a:lnTo>
                  <a:lnTo>
                    <a:pt x="29634" y="16989"/>
                  </a:lnTo>
                  <a:lnTo>
                    <a:pt x="29739" y="17128"/>
                  </a:lnTo>
                  <a:lnTo>
                    <a:pt x="29835" y="17288"/>
                  </a:lnTo>
                  <a:lnTo>
                    <a:pt x="29926" y="17470"/>
                  </a:lnTo>
                  <a:lnTo>
                    <a:pt x="30013" y="17673"/>
                  </a:lnTo>
                  <a:lnTo>
                    <a:pt x="30054" y="17780"/>
                  </a:lnTo>
                  <a:lnTo>
                    <a:pt x="30095" y="17897"/>
                  </a:lnTo>
                  <a:lnTo>
                    <a:pt x="30131" y="18015"/>
                  </a:lnTo>
                  <a:lnTo>
                    <a:pt x="30168" y="18143"/>
                  </a:lnTo>
                  <a:lnTo>
                    <a:pt x="30236" y="18421"/>
                  </a:lnTo>
                  <a:lnTo>
                    <a:pt x="30300" y="18731"/>
                  </a:lnTo>
                  <a:lnTo>
                    <a:pt x="30359" y="19063"/>
                  </a:lnTo>
                  <a:lnTo>
                    <a:pt x="30410" y="19426"/>
                  </a:lnTo>
                  <a:lnTo>
                    <a:pt x="30455" y="19822"/>
                  </a:lnTo>
                  <a:lnTo>
                    <a:pt x="30496" y="20249"/>
                  </a:lnTo>
                  <a:lnTo>
                    <a:pt x="30528" y="20720"/>
                  </a:lnTo>
                  <a:lnTo>
                    <a:pt x="30505" y="20688"/>
                  </a:lnTo>
                  <a:lnTo>
                    <a:pt x="30496" y="20677"/>
                  </a:lnTo>
                  <a:lnTo>
                    <a:pt x="30483" y="20666"/>
                  </a:lnTo>
                  <a:lnTo>
                    <a:pt x="28694" y="20068"/>
                  </a:lnTo>
                  <a:lnTo>
                    <a:pt x="27791" y="19779"/>
                  </a:lnTo>
                  <a:lnTo>
                    <a:pt x="26888" y="19490"/>
                  </a:lnTo>
                  <a:lnTo>
                    <a:pt x="25980" y="19202"/>
                  </a:lnTo>
                  <a:lnTo>
                    <a:pt x="25068" y="18934"/>
                  </a:lnTo>
                  <a:lnTo>
                    <a:pt x="24155" y="18667"/>
                  </a:lnTo>
                  <a:lnTo>
                    <a:pt x="23238" y="18410"/>
                  </a:lnTo>
                  <a:lnTo>
                    <a:pt x="22317" y="18154"/>
                  </a:lnTo>
                  <a:lnTo>
                    <a:pt x="21395" y="17919"/>
                  </a:lnTo>
                  <a:lnTo>
                    <a:pt x="20469" y="17694"/>
                  </a:lnTo>
                  <a:lnTo>
                    <a:pt x="19548" y="17480"/>
                  </a:lnTo>
                  <a:lnTo>
                    <a:pt x="18617" y="17277"/>
                  </a:lnTo>
                  <a:lnTo>
                    <a:pt x="17691" y="17095"/>
                  </a:lnTo>
                  <a:lnTo>
                    <a:pt x="16765" y="16924"/>
                  </a:lnTo>
                  <a:lnTo>
                    <a:pt x="15834" y="16775"/>
                  </a:lnTo>
                  <a:lnTo>
                    <a:pt x="14904" y="16636"/>
                  </a:lnTo>
                  <a:lnTo>
                    <a:pt x="13978" y="16518"/>
                  </a:lnTo>
                  <a:lnTo>
                    <a:pt x="13047" y="16411"/>
                  </a:lnTo>
                  <a:lnTo>
                    <a:pt x="12121" y="16326"/>
                  </a:lnTo>
                  <a:lnTo>
                    <a:pt x="11195" y="16272"/>
                  </a:lnTo>
                  <a:lnTo>
                    <a:pt x="10269" y="16230"/>
                  </a:lnTo>
                  <a:lnTo>
                    <a:pt x="9343" y="16219"/>
                  </a:lnTo>
                  <a:lnTo>
                    <a:pt x="8421" y="16219"/>
                  </a:lnTo>
                  <a:lnTo>
                    <a:pt x="7505" y="16251"/>
                  </a:lnTo>
                  <a:lnTo>
                    <a:pt x="7044" y="16272"/>
                  </a:lnTo>
                  <a:lnTo>
                    <a:pt x="6583" y="16304"/>
                  </a:lnTo>
                  <a:lnTo>
                    <a:pt x="6127" y="16347"/>
                  </a:lnTo>
                  <a:lnTo>
                    <a:pt x="5671" y="16390"/>
                  </a:lnTo>
                  <a:lnTo>
                    <a:pt x="5214" y="16443"/>
                  </a:lnTo>
                  <a:lnTo>
                    <a:pt x="4758" y="16497"/>
                  </a:lnTo>
                  <a:lnTo>
                    <a:pt x="4302" y="16561"/>
                  </a:lnTo>
                  <a:lnTo>
                    <a:pt x="3850" y="16636"/>
                  </a:lnTo>
                  <a:lnTo>
                    <a:pt x="3394" y="16711"/>
                  </a:lnTo>
                  <a:lnTo>
                    <a:pt x="2943" y="16807"/>
                  </a:lnTo>
                  <a:lnTo>
                    <a:pt x="2491" y="16892"/>
                  </a:lnTo>
                  <a:lnTo>
                    <a:pt x="2044" y="16999"/>
                  </a:lnTo>
                  <a:lnTo>
                    <a:pt x="1592" y="17106"/>
                  </a:lnTo>
                  <a:lnTo>
                    <a:pt x="1145" y="17224"/>
                  </a:lnTo>
                  <a:lnTo>
                    <a:pt x="1132" y="17224"/>
                  </a:lnTo>
                  <a:lnTo>
                    <a:pt x="1118" y="17234"/>
                  </a:lnTo>
                  <a:lnTo>
                    <a:pt x="1091" y="17267"/>
                  </a:lnTo>
                  <a:lnTo>
                    <a:pt x="1068" y="16989"/>
                  </a:lnTo>
                  <a:lnTo>
                    <a:pt x="1045" y="16711"/>
                  </a:lnTo>
                  <a:lnTo>
                    <a:pt x="1031" y="16422"/>
                  </a:lnTo>
                  <a:lnTo>
                    <a:pt x="1022" y="16123"/>
                  </a:lnTo>
                  <a:lnTo>
                    <a:pt x="1018" y="15834"/>
                  </a:lnTo>
                  <a:lnTo>
                    <a:pt x="1022" y="15535"/>
                  </a:lnTo>
                  <a:lnTo>
                    <a:pt x="1027" y="15246"/>
                  </a:lnTo>
                  <a:lnTo>
                    <a:pt x="1040" y="14947"/>
                  </a:lnTo>
                  <a:lnTo>
                    <a:pt x="1059" y="14658"/>
                  </a:lnTo>
                  <a:lnTo>
                    <a:pt x="1086" y="14369"/>
                  </a:lnTo>
                  <a:lnTo>
                    <a:pt x="1113" y="14081"/>
                  </a:lnTo>
                  <a:lnTo>
                    <a:pt x="1150" y="13803"/>
                  </a:lnTo>
                  <a:lnTo>
                    <a:pt x="1191" y="13535"/>
                  </a:lnTo>
                  <a:lnTo>
                    <a:pt x="1237" y="13268"/>
                  </a:lnTo>
                  <a:lnTo>
                    <a:pt x="1287" y="13012"/>
                  </a:lnTo>
                  <a:lnTo>
                    <a:pt x="1346" y="12755"/>
                  </a:lnTo>
                  <a:close/>
                  <a:moveTo>
                    <a:pt x="25834" y="1"/>
                  </a:moveTo>
                  <a:lnTo>
                    <a:pt x="25725" y="12"/>
                  </a:lnTo>
                  <a:lnTo>
                    <a:pt x="25611" y="22"/>
                  </a:lnTo>
                  <a:lnTo>
                    <a:pt x="25506" y="44"/>
                  </a:lnTo>
                  <a:lnTo>
                    <a:pt x="25396" y="76"/>
                  </a:lnTo>
                  <a:lnTo>
                    <a:pt x="25287" y="129"/>
                  </a:lnTo>
                  <a:lnTo>
                    <a:pt x="25182" y="183"/>
                  </a:lnTo>
                  <a:lnTo>
                    <a:pt x="25077" y="247"/>
                  </a:lnTo>
                  <a:lnTo>
                    <a:pt x="24972" y="322"/>
                  </a:lnTo>
                  <a:lnTo>
                    <a:pt x="24867" y="396"/>
                  </a:lnTo>
                  <a:lnTo>
                    <a:pt x="24767" y="493"/>
                  </a:lnTo>
                  <a:lnTo>
                    <a:pt x="24666" y="589"/>
                  </a:lnTo>
                  <a:lnTo>
                    <a:pt x="24566" y="696"/>
                  </a:lnTo>
                  <a:lnTo>
                    <a:pt x="24470" y="813"/>
                  </a:lnTo>
                  <a:lnTo>
                    <a:pt x="24374" y="942"/>
                  </a:lnTo>
                  <a:lnTo>
                    <a:pt x="24279" y="1081"/>
                  </a:lnTo>
                  <a:lnTo>
                    <a:pt x="24187" y="1220"/>
                  </a:lnTo>
                  <a:lnTo>
                    <a:pt x="24096" y="1369"/>
                  </a:lnTo>
                  <a:lnTo>
                    <a:pt x="24005" y="1530"/>
                  </a:lnTo>
                  <a:lnTo>
                    <a:pt x="23918" y="1690"/>
                  </a:lnTo>
                  <a:lnTo>
                    <a:pt x="23831" y="1861"/>
                  </a:lnTo>
                  <a:lnTo>
                    <a:pt x="23745" y="2043"/>
                  </a:lnTo>
                  <a:lnTo>
                    <a:pt x="23663" y="2225"/>
                  </a:lnTo>
                  <a:lnTo>
                    <a:pt x="23581" y="2417"/>
                  </a:lnTo>
                  <a:lnTo>
                    <a:pt x="23503" y="2609"/>
                  </a:lnTo>
                  <a:lnTo>
                    <a:pt x="23425" y="2813"/>
                  </a:lnTo>
                  <a:lnTo>
                    <a:pt x="23352" y="3026"/>
                  </a:lnTo>
                  <a:lnTo>
                    <a:pt x="23279" y="3240"/>
                  </a:lnTo>
                  <a:lnTo>
                    <a:pt x="23206" y="3465"/>
                  </a:lnTo>
                  <a:lnTo>
                    <a:pt x="23138" y="3689"/>
                  </a:lnTo>
                  <a:lnTo>
                    <a:pt x="23074" y="3914"/>
                  </a:lnTo>
                  <a:lnTo>
                    <a:pt x="23010" y="4149"/>
                  </a:lnTo>
                  <a:lnTo>
                    <a:pt x="22946" y="4395"/>
                  </a:lnTo>
                  <a:lnTo>
                    <a:pt x="22887" y="4641"/>
                  </a:lnTo>
                  <a:lnTo>
                    <a:pt x="22832" y="4887"/>
                  </a:lnTo>
                  <a:lnTo>
                    <a:pt x="22778" y="5143"/>
                  </a:lnTo>
                  <a:lnTo>
                    <a:pt x="22727" y="5400"/>
                  </a:lnTo>
                  <a:lnTo>
                    <a:pt x="22677" y="5656"/>
                  </a:lnTo>
                  <a:lnTo>
                    <a:pt x="22632" y="5924"/>
                  </a:lnTo>
                  <a:lnTo>
                    <a:pt x="22591" y="6191"/>
                  </a:lnTo>
                  <a:lnTo>
                    <a:pt x="22550" y="6458"/>
                  </a:lnTo>
                  <a:lnTo>
                    <a:pt x="22509" y="6736"/>
                  </a:lnTo>
                  <a:lnTo>
                    <a:pt x="22477" y="7014"/>
                  </a:lnTo>
                  <a:lnTo>
                    <a:pt x="22445" y="7292"/>
                  </a:lnTo>
                  <a:lnTo>
                    <a:pt x="22413" y="7570"/>
                  </a:lnTo>
                  <a:lnTo>
                    <a:pt x="22390" y="7859"/>
                  </a:lnTo>
                  <a:lnTo>
                    <a:pt x="22367" y="8137"/>
                  </a:lnTo>
                  <a:lnTo>
                    <a:pt x="22344" y="8425"/>
                  </a:lnTo>
                  <a:lnTo>
                    <a:pt x="22331" y="8714"/>
                  </a:lnTo>
                  <a:lnTo>
                    <a:pt x="22317" y="9003"/>
                  </a:lnTo>
                  <a:lnTo>
                    <a:pt x="22308" y="9302"/>
                  </a:lnTo>
                  <a:lnTo>
                    <a:pt x="22299" y="9591"/>
                  </a:lnTo>
                  <a:lnTo>
                    <a:pt x="22294" y="9879"/>
                  </a:lnTo>
                  <a:lnTo>
                    <a:pt x="22294" y="10179"/>
                  </a:lnTo>
                  <a:lnTo>
                    <a:pt x="22299" y="10467"/>
                  </a:lnTo>
                  <a:lnTo>
                    <a:pt x="22308" y="10756"/>
                  </a:lnTo>
                  <a:lnTo>
                    <a:pt x="22317" y="11055"/>
                  </a:lnTo>
                  <a:lnTo>
                    <a:pt x="22331" y="11344"/>
                  </a:lnTo>
                  <a:lnTo>
                    <a:pt x="22349" y="11643"/>
                  </a:lnTo>
                  <a:lnTo>
                    <a:pt x="22372" y="11932"/>
                  </a:lnTo>
                  <a:lnTo>
                    <a:pt x="22385" y="12071"/>
                  </a:lnTo>
                  <a:lnTo>
                    <a:pt x="22404" y="12188"/>
                  </a:lnTo>
                  <a:lnTo>
                    <a:pt x="22422" y="12295"/>
                  </a:lnTo>
                  <a:lnTo>
                    <a:pt x="22445" y="12392"/>
                  </a:lnTo>
                  <a:lnTo>
                    <a:pt x="22445" y="12392"/>
                  </a:lnTo>
                  <a:lnTo>
                    <a:pt x="19895" y="12039"/>
                  </a:lnTo>
                  <a:lnTo>
                    <a:pt x="17349" y="11707"/>
                  </a:lnTo>
                  <a:lnTo>
                    <a:pt x="14794" y="11387"/>
                  </a:lnTo>
                  <a:lnTo>
                    <a:pt x="12244" y="11077"/>
                  </a:lnTo>
                  <a:lnTo>
                    <a:pt x="7144" y="10467"/>
                  </a:lnTo>
                  <a:lnTo>
                    <a:pt x="4589" y="10157"/>
                  </a:lnTo>
                  <a:lnTo>
                    <a:pt x="2039" y="9847"/>
                  </a:lnTo>
                  <a:lnTo>
                    <a:pt x="2026" y="9687"/>
                  </a:lnTo>
                  <a:lnTo>
                    <a:pt x="2003" y="9537"/>
                  </a:lnTo>
                  <a:lnTo>
                    <a:pt x="1976" y="9387"/>
                  </a:lnTo>
                  <a:lnTo>
                    <a:pt x="1944" y="9259"/>
                  </a:lnTo>
                  <a:lnTo>
                    <a:pt x="1907" y="9131"/>
                  </a:lnTo>
                  <a:lnTo>
                    <a:pt x="1866" y="9013"/>
                  </a:lnTo>
                  <a:lnTo>
                    <a:pt x="1820" y="8917"/>
                  </a:lnTo>
                  <a:lnTo>
                    <a:pt x="1770" y="8832"/>
                  </a:lnTo>
                  <a:lnTo>
                    <a:pt x="1720" y="8767"/>
                  </a:lnTo>
                  <a:lnTo>
                    <a:pt x="1661" y="8714"/>
                  </a:lnTo>
                  <a:lnTo>
                    <a:pt x="1601" y="8682"/>
                  </a:lnTo>
                  <a:lnTo>
                    <a:pt x="1538" y="8682"/>
                  </a:lnTo>
                  <a:lnTo>
                    <a:pt x="1474" y="8693"/>
                  </a:lnTo>
                  <a:lnTo>
                    <a:pt x="1410" y="8735"/>
                  </a:lnTo>
                  <a:lnTo>
                    <a:pt x="1341" y="8799"/>
                  </a:lnTo>
                  <a:lnTo>
                    <a:pt x="1273" y="8896"/>
                  </a:lnTo>
                  <a:lnTo>
                    <a:pt x="1145" y="9109"/>
                  </a:lnTo>
                  <a:lnTo>
                    <a:pt x="1027" y="9345"/>
                  </a:lnTo>
                  <a:lnTo>
                    <a:pt x="913" y="9591"/>
                  </a:lnTo>
                  <a:lnTo>
                    <a:pt x="803" y="9847"/>
                  </a:lnTo>
                  <a:lnTo>
                    <a:pt x="703" y="10114"/>
                  </a:lnTo>
                  <a:lnTo>
                    <a:pt x="612" y="10403"/>
                  </a:lnTo>
                  <a:lnTo>
                    <a:pt x="525" y="10692"/>
                  </a:lnTo>
                  <a:lnTo>
                    <a:pt x="443" y="10991"/>
                  </a:lnTo>
                  <a:lnTo>
                    <a:pt x="370" y="11312"/>
                  </a:lnTo>
                  <a:lnTo>
                    <a:pt x="301" y="11633"/>
                  </a:lnTo>
                  <a:lnTo>
                    <a:pt x="237" y="11953"/>
                  </a:lnTo>
                  <a:lnTo>
                    <a:pt x="187" y="12295"/>
                  </a:lnTo>
                  <a:lnTo>
                    <a:pt x="137" y="12637"/>
                  </a:lnTo>
                  <a:lnTo>
                    <a:pt x="96" y="12980"/>
                  </a:lnTo>
                  <a:lnTo>
                    <a:pt x="64" y="13332"/>
                  </a:lnTo>
                  <a:lnTo>
                    <a:pt x="37" y="13685"/>
                  </a:lnTo>
                  <a:lnTo>
                    <a:pt x="18" y="14049"/>
                  </a:lnTo>
                  <a:lnTo>
                    <a:pt x="5" y="14412"/>
                  </a:lnTo>
                  <a:lnTo>
                    <a:pt x="0" y="14776"/>
                  </a:lnTo>
                  <a:lnTo>
                    <a:pt x="0" y="15139"/>
                  </a:lnTo>
                  <a:lnTo>
                    <a:pt x="9" y="15503"/>
                  </a:lnTo>
                  <a:lnTo>
                    <a:pt x="23" y="15866"/>
                  </a:lnTo>
                  <a:lnTo>
                    <a:pt x="46" y="16230"/>
                  </a:lnTo>
                  <a:lnTo>
                    <a:pt x="78" y="16593"/>
                  </a:lnTo>
                  <a:lnTo>
                    <a:pt x="114" y="16957"/>
                  </a:lnTo>
                  <a:lnTo>
                    <a:pt x="155" y="17309"/>
                  </a:lnTo>
                  <a:lnTo>
                    <a:pt x="210" y="17662"/>
                  </a:lnTo>
                  <a:lnTo>
                    <a:pt x="269" y="18004"/>
                  </a:lnTo>
                  <a:lnTo>
                    <a:pt x="333" y="18346"/>
                  </a:lnTo>
                  <a:lnTo>
                    <a:pt x="406" y="18688"/>
                  </a:lnTo>
                  <a:lnTo>
                    <a:pt x="488" y="19009"/>
                  </a:lnTo>
                  <a:lnTo>
                    <a:pt x="575" y="19330"/>
                  </a:lnTo>
                  <a:lnTo>
                    <a:pt x="598" y="19405"/>
                  </a:lnTo>
                  <a:lnTo>
                    <a:pt x="621" y="19458"/>
                  </a:lnTo>
                  <a:lnTo>
                    <a:pt x="666" y="19554"/>
                  </a:lnTo>
                  <a:lnTo>
                    <a:pt x="703" y="19704"/>
                  </a:lnTo>
                  <a:lnTo>
                    <a:pt x="748" y="19843"/>
                  </a:lnTo>
                  <a:lnTo>
                    <a:pt x="799" y="19971"/>
                  </a:lnTo>
                  <a:lnTo>
                    <a:pt x="853" y="20078"/>
                  </a:lnTo>
                  <a:lnTo>
                    <a:pt x="917" y="20174"/>
                  </a:lnTo>
                  <a:lnTo>
                    <a:pt x="986" y="20260"/>
                  </a:lnTo>
                  <a:lnTo>
                    <a:pt x="1063" y="20313"/>
                  </a:lnTo>
                  <a:lnTo>
                    <a:pt x="1145" y="20356"/>
                  </a:lnTo>
                  <a:lnTo>
                    <a:pt x="2053" y="20549"/>
                  </a:lnTo>
                  <a:lnTo>
                    <a:pt x="2965" y="20730"/>
                  </a:lnTo>
                  <a:lnTo>
                    <a:pt x="3878" y="20891"/>
                  </a:lnTo>
                  <a:lnTo>
                    <a:pt x="4790" y="21040"/>
                  </a:lnTo>
                  <a:lnTo>
                    <a:pt x="5703" y="21179"/>
                  </a:lnTo>
                  <a:lnTo>
                    <a:pt x="6620" y="21297"/>
                  </a:lnTo>
                  <a:lnTo>
                    <a:pt x="7532" y="21415"/>
                  </a:lnTo>
                  <a:lnTo>
                    <a:pt x="8449" y="21511"/>
                  </a:lnTo>
                  <a:lnTo>
                    <a:pt x="9366" y="21607"/>
                  </a:lnTo>
                  <a:lnTo>
                    <a:pt x="10287" y="21693"/>
                  </a:lnTo>
                  <a:lnTo>
                    <a:pt x="11204" y="21767"/>
                  </a:lnTo>
                  <a:lnTo>
                    <a:pt x="12121" y="21832"/>
                  </a:lnTo>
                  <a:lnTo>
                    <a:pt x="13960" y="21960"/>
                  </a:lnTo>
                  <a:lnTo>
                    <a:pt x="15803" y="22056"/>
                  </a:lnTo>
                  <a:lnTo>
                    <a:pt x="17641" y="22142"/>
                  </a:lnTo>
                  <a:lnTo>
                    <a:pt x="19479" y="22227"/>
                  </a:lnTo>
                  <a:lnTo>
                    <a:pt x="21318" y="22323"/>
                  </a:lnTo>
                  <a:lnTo>
                    <a:pt x="23156" y="22419"/>
                  </a:lnTo>
                  <a:lnTo>
                    <a:pt x="24995" y="22537"/>
                  </a:lnTo>
                  <a:lnTo>
                    <a:pt x="25912" y="22601"/>
                  </a:lnTo>
                  <a:lnTo>
                    <a:pt x="26829" y="22676"/>
                  </a:lnTo>
                  <a:lnTo>
                    <a:pt x="27741" y="22751"/>
                  </a:lnTo>
                  <a:lnTo>
                    <a:pt x="28658" y="22836"/>
                  </a:lnTo>
                  <a:lnTo>
                    <a:pt x="29570" y="22943"/>
                  </a:lnTo>
                  <a:lnTo>
                    <a:pt x="30483" y="23050"/>
                  </a:lnTo>
                  <a:lnTo>
                    <a:pt x="30524" y="23050"/>
                  </a:lnTo>
                  <a:lnTo>
                    <a:pt x="30565" y="23040"/>
                  </a:lnTo>
                  <a:lnTo>
                    <a:pt x="30606" y="23029"/>
                  </a:lnTo>
                  <a:lnTo>
                    <a:pt x="30638" y="23007"/>
                  </a:lnTo>
                  <a:lnTo>
                    <a:pt x="30670" y="22975"/>
                  </a:lnTo>
                  <a:lnTo>
                    <a:pt x="30702" y="22933"/>
                  </a:lnTo>
                  <a:lnTo>
                    <a:pt x="30729" y="22890"/>
                  </a:lnTo>
                  <a:lnTo>
                    <a:pt x="30756" y="22847"/>
                  </a:lnTo>
                  <a:lnTo>
                    <a:pt x="30779" y="22794"/>
                  </a:lnTo>
                  <a:lnTo>
                    <a:pt x="30802" y="22730"/>
                  </a:lnTo>
                  <a:lnTo>
                    <a:pt x="30820" y="22665"/>
                  </a:lnTo>
                  <a:lnTo>
                    <a:pt x="30838" y="22601"/>
                  </a:lnTo>
                  <a:lnTo>
                    <a:pt x="30870" y="22452"/>
                  </a:lnTo>
                  <a:lnTo>
                    <a:pt x="30889" y="22291"/>
                  </a:lnTo>
                  <a:lnTo>
                    <a:pt x="30930" y="22323"/>
                  </a:lnTo>
                  <a:lnTo>
                    <a:pt x="30975" y="22334"/>
                  </a:lnTo>
                  <a:lnTo>
                    <a:pt x="31016" y="22345"/>
                  </a:lnTo>
                  <a:lnTo>
                    <a:pt x="31062" y="22334"/>
                  </a:lnTo>
                  <a:lnTo>
                    <a:pt x="31103" y="22313"/>
                  </a:lnTo>
                  <a:lnTo>
                    <a:pt x="31144" y="22281"/>
                  </a:lnTo>
                  <a:lnTo>
                    <a:pt x="31181" y="22238"/>
                  </a:lnTo>
                  <a:lnTo>
                    <a:pt x="31217" y="22184"/>
                  </a:lnTo>
                  <a:lnTo>
                    <a:pt x="31254" y="22109"/>
                  </a:lnTo>
                  <a:lnTo>
                    <a:pt x="31281" y="22035"/>
                  </a:lnTo>
                  <a:lnTo>
                    <a:pt x="31308" y="21938"/>
                  </a:lnTo>
                  <a:lnTo>
                    <a:pt x="31331" y="21842"/>
                  </a:lnTo>
                  <a:lnTo>
                    <a:pt x="31349" y="21725"/>
                  </a:lnTo>
                  <a:lnTo>
                    <a:pt x="31363" y="21596"/>
                  </a:lnTo>
                  <a:lnTo>
                    <a:pt x="31372" y="21457"/>
                  </a:lnTo>
                  <a:lnTo>
                    <a:pt x="31377" y="21297"/>
                  </a:lnTo>
                  <a:lnTo>
                    <a:pt x="31564" y="18496"/>
                  </a:lnTo>
                  <a:lnTo>
                    <a:pt x="31660" y="17095"/>
                  </a:lnTo>
                  <a:lnTo>
                    <a:pt x="31746" y="15695"/>
                  </a:lnTo>
                  <a:lnTo>
                    <a:pt x="31765" y="15513"/>
                  </a:lnTo>
                  <a:lnTo>
                    <a:pt x="31774" y="15342"/>
                  </a:lnTo>
                  <a:lnTo>
                    <a:pt x="31774" y="15171"/>
                  </a:lnTo>
                  <a:lnTo>
                    <a:pt x="31765" y="15000"/>
                  </a:lnTo>
                  <a:lnTo>
                    <a:pt x="31746" y="14840"/>
                  </a:lnTo>
                  <a:lnTo>
                    <a:pt x="31723" y="14690"/>
                  </a:lnTo>
                  <a:lnTo>
                    <a:pt x="31692" y="14551"/>
                  </a:lnTo>
                  <a:lnTo>
                    <a:pt x="31655" y="14423"/>
                  </a:lnTo>
                  <a:lnTo>
                    <a:pt x="31614" y="14305"/>
                  </a:lnTo>
                  <a:lnTo>
                    <a:pt x="31564" y="14188"/>
                  </a:lnTo>
                  <a:lnTo>
                    <a:pt x="31514" y="14091"/>
                  </a:lnTo>
                  <a:lnTo>
                    <a:pt x="31459" y="14006"/>
                  </a:lnTo>
                  <a:lnTo>
                    <a:pt x="31404" y="13942"/>
                  </a:lnTo>
                  <a:lnTo>
                    <a:pt x="31345" y="13888"/>
                  </a:lnTo>
                  <a:lnTo>
                    <a:pt x="31286" y="13845"/>
                  </a:lnTo>
                  <a:lnTo>
                    <a:pt x="31222" y="13824"/>
                  </a:lnTo>
                  <a:lnTo>
                    <a:pt x="30624" y="13717"/>
                  </a:lnTo>
                  <a:lnTo>
                    <a:pt x="30022" y="13621"/>
                  </a:lnTo>
                  <a:lnTo>
                    <a:pt x="28822" y="13439"/>
                  </a:lnTo>
                  <a:lnTo>
                    <a:pt x="28863" y="13183"/>
                  </a:lnTo>
                  <a:lnTo>
                    <a:pt x="28904" y="12937"/>
                  </a:lnTo>
                  <a:lnTo>
                    <a:pt x="28941" y="12680"/>
                  </a:lnTo>
                  <a:lnTo>
                    <a:pt x="28977" y="12424"/>
                  </a:lnTo>
                  <a:lnTo>
                    <a:pt x="29009" y="12167"/>
                  </a:lnTo>
                  <a:lnTo>
                    <a:pt x="29037" y="11910"/>
                  </a:lnTo>
                  <a:lnTo>
                    <a:pt x="29064" y="11654"/>
                  </a:lnTo>
                  <a:lnTo>
                    <a:pt x="29087" y="11387"/>
                  </a:lnTo>
                  <a:lnTo>
                    <a:pt x="29105" y="11130"/>
                  </a:lnTo>
                  <a:lnTo>
                    <a:pt x="29119" y="10863"/>
                  </a:lnTo>
                  <a:lnTo>
                    <a:pt x="29132" y="10606"/>
                  </a:lnTo>
                  <a:lnTo>
                    <a:pt x="29146" y="10339"/>
                  </a:lnTo>
                  <a:lnTo>
                    <a:pt x="29155" y="10082"/>
                  </a:lnTo>
                  <a:lnTo>
                    <a:pt x="29160" y="9815"/>
                  </a:lnTo>
                  <a:lnTo>
                    <a:pt x="29160" y="9548"/>
                  </a:lnTo>
                  <a:lnTo>
                    <a:pt x="29160" y="9281"/>
                  </a:lnTo>
                  <a:lnTo>
                    <a:pt x="29151" y="8757"/>
                  </a:lnTo>
                  <a:lnTo>
                    <a:pt x="29132" y="8233"/>
                  </a:lnTo>
                  <a:lnTo>
                    <a:pt x="29100" y="7720"/>
                  </a:lnTo>
                  <a:lnTo>
                    <a:pt x="29059" y="7207"/>
                  </a:lnTo>
                  <a:lnTo>
                    <a:pt x="29009" y="6693"/>
                  </a:lnTo>
                  <a:lnTo>
                    <a:pt x="28950" y="6202"/>
                  </a:lnTo>
                  <a:lnTo>
                    <a:pt x="28877" y="5710"/>
                  </a:lnTo>
                  <a:lnTo>
                    <a:pt x="28799" y="5229"/>
                  </a:lnTo>
                  <a:lnTo>
                    <a:pt x="28708" y="4769"/>
                  </a:lnTo>
                  <a:lnTo>
                    <a:pt x="28612" y="4309"/>
                  </a:lnTo>
                  <a:lnTo>
                    <a:pt x="28503" y="3871"/>
                  </a:lnTo>
                  <a:lnTo>
                    <a:pt x="28448" y="3668"/>
                  </a:lnTo>
                  <a:lnTo>
                    <a:pt x="28389" y="3454"/>
                  </a:lnTo>
                  <a:lnTo>
                    <a:pt x="28329" y="3251"/>
                  </a:lnTo>
                  <a:lnTo>
                    <a:pt x="28266" y="3048"/>
                  </a:lnTo>
                  <a:lnTo>
                    <a:pt x="28202" y="2855"/>
                  </a:lnTo>
                  <a:lnTo>
                    <a:pt x="28133" y="2663"/>
                  </a:lnTo>
                  <a:lnTo>
                    <a:pt x="28065" y="2481"/>
                  </a:lnTo>
                  <a:lnTo>
                    <a:pt x="27992" y="2299"/>
                  </a:lnTo>
                  <a:lnTo>
                    <a:pt x="27919" y="2128"/>
                  </a:lnTo>
                  <a:lnTo>
                    <a:pt x="27846" y="1957"/>
                  </a:lnTo>
                  <a:lnTo>
                    <a:pt x="27768" y="1797"/>
                  </a:lnTo>
                  <a:lnTo>
                    <a:pt x="27686" y="1637"/>
                  </a:lnTo>
                  <a:lnTo>
                    <a:pt x="27609" y="1487"/>
                  </a:lnTo>
                  <a:lnTo>
                    <a:pt x="27527" y="1348"/>
                  </a:lnTo>
                  <a:lnTo>
                    <a:pt x="27440" y="1209"/>
                  </a:lnTo>
                  <a:lnTo>
                    <a:pt x="27353" y="1070"/>
                  </a:lnTo>
                  <a:lnTo>
                    <a:pt x="27267" y="952"/>
                  </a:lnTo>
                  <a:lnTo>
                    <a:pt x="27175" y="835"/>
                  </a:lnTo>
                  <a:lnTo>
                    <a:pt x="27084" y="717"/>
                  </a:lnTo>
                  <a:lnTo>
                    <a:pt x="26993" y="621"/>
                  </a:lnTo>
                  <a:lnTo>
                    <a:pt x="26897" y="525"/>
                  </a:lnTo>
                  <a:lnTo>
                    <a:pt x="26801" y="429"/>
                  </a:lnTo>
                  <a:lnTo>
                    <a:pt x="26701" y="354"/>
                  </a:lnTo>
                  <a:lnTo>
                    <a:pt x="26605" y="279"/>
                  </a:lnTo>
                  <a:lnTo>
                    <a:pt x="26505" y="215"/>
                  </a:lnTo>
                  <a:lnTo>
                    <a:pt x="26400" y="161"/>
                  </a:lnTo>
                  <a:lnTo>
                    <a:pt x="26286" y="108"/>
                  </a:lnTo>
                  <a:lnTo>
                    <a:pt x="26172" y="65"/>
                  </a:lnTo>
                  <a:lnTo>
                    <a:pt x="26058" y="33"/>
                  </a:lnTo>
                  <a:lnTo>
                    <a:pt x="25948" y="12"/>
                  </a:lnTo>
                  <a:lnTo>
                    <a:pt x="2583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1"/>
            <p:cNvSpPr/>
            <p:nvPr/>
          </p:nvSpPr>
          <p:spPr>
            <a:xfrm>
              <a:off x="3521550" y="-4520075"/>
              <a:ext cx="737800" cy="199125"/>
            </a:xfrm>
            <a:custGeom>
              <a:avLst/>
              <a:gdLst/>
              <a:ahLst/>
              <a:cxnLst/>
              <a:rect l="l" t="t" r="r" b="b"/>
              <a:pathLst>
                <a:path w="29512" h="7965" extrusionOk="0">
                  <a:moveTo>
                    <a:pt x="329" y="0"/>
                  </a:moveTo>
                  <a:lnTo>
                    <a:pt x="270" y="257"/>
                  </a:lnTo>
                  <a:lnTo>
                    <a:pt x="220" y="513"/>
                  </a:lnTo>
                  <a:lnTo>
                    <a:pt x="174" y="780"/>
                  </a:lnTo>
                  <a:lnTo>
                    <a:pt x="133" y="1048"/>
                  </a:lnTo>
                  <a:lnTo>
                    <a:pt x="96" y="1326"/>
                  </a:lnTo>
                  <a:lnTo>
                    <a:pt x="69" y="1614"/>
                  </a:lnTo>
                  <a:lnTo>
                    <a:pt x="42" y="1903"/>
                  </a:lnTo>
                  <a:lnTo>
                    <a:pt x="23" y="2192"/>
                  </a:lnTo>
                  <a:lnTo>
                    <a:pt x="10" y="2491"/>
                  </a:lnTo>
                  <a:lnTo>
                    <a:pt x="5" y="2780"/>
                  </a:lnTo>
                  <a:lnTo>
                    <a:pt x="1" y="3079"/>
                  </a:lnTo>
                  <a:lnTo>
                    <a:pt x="5" y="3368"/>
                  </a:lnTo>
                  <a:lnTo>
                    <a:pt x="14" y="3667"/>
                  </a:lnTo>
                  <a:lnTo>
                    <a:pt x="28" y="3956"/>
                  </a:lnTo>
                  <a:lnTo>
                    <a:pt x="51" y="4234"/>
                  </a:lnTo>
                  <a:lnTo>
                    <a:pt x="74" y="4512"/>
                  </a:lnTo>
                  <a:lnTo>
                    <a:pt x="101" y="4479"/>
                  </a:lnTo>
                  <a:lnTo>
                    <a:pt x="115" y="4469"/>
                  </a:lnTo>
                  <a:lnTo>
                    <a:pt x="128" y="4469"/>
                  </a:lnTo>
                  <a:lnTo>
                    <a:pt x="575" y="4351"/>
                  </a:lnTo>
                  <a:lnTo>
                    <a:pt x="1027" y="4244"/>
                  </a:lnTo>
                  <a:lnTo>
                    <a:pt x="1474" y="4137"/>
                  </a:lnTo>
                  <a:lnTo>
                    <a:pt x="1926" y="4052"/>
                  </a:lnTo>
                  <a:lnTo>
                    <a:pt x="2377" y="3956"/>
                  </a:lnTo>
                  <a:lnTo>
                    <a:pt x="2833" y="3881"/>
                  </a:lnTo>
                  <a:lnTo>
                    <a:pt x="3285" y="3806"/>
                  </a:lnTo>
                  <a:lnTo>
                    <a:pt x="3741" y="3742"/>
                  </a:lnTo>
                  <a:lnTo>
                    <a:pt x="4197" y="3688"/>
                  </a:lnTo>
                  <a:lnTo>
                    <a:pt x="4654" y="3635"/>
                  </a:lnTo>
                  <a:lnTo>
                    <a:pt x="5110" y="3592"/>
                  </a:lnTo>
                  <a:lnTo>
                    <a:pt x="5566" y="3549"/>
                  </a:lnTo>
                  <a:lnTo>
                    <a:pt x="6027" y="3517"/>
                  </a:lnTo>
                  <a:lnTo>
                    <a:pt x="6488" y="3496"/>
                  </a:lnTo>
                  <a:lnTo>
                    <a:pt x="7404" y="3464"/>
                  </a:lnTo>
                  <a:lnTo>
                    <a:pt x="8326" y="3464"/>
                  </a:lnTo>
                  <a:lnTo>
                    <a:pt x="9252" y="3475"/>
                  </a:lnTo>
                  <a:lnTo>
                    <a:pt x="10178" y="3517"/>
                  </a:lnTo>
                  <a:lnTo>
                    <a:pt x="11104" y="3571"/>
                  </a:lnTo>
                  <a:lnTo>
                    <a:pt x="12030" y="3656"/>
                  </a:lnTo>
                  <a:lnTo>
                    <a:pt x="12961" y="3763"/>
                  </a:lnTo>
                  <a:lnTo>
                    <a:pt x="13887" y="3881"/>
                  </a:lnTo>
                  <a:lnTo>
                    <a:pt x="14817" y="4020"/>
                  </a:lnTo>
                  <a:lnTo>
                    <a:pt x="15748" y="4169"/>
                  </a:lnTo>
                  <a:lnTo>
                    <a:pt x="16674" y="4340"/>
                  </a:lnTo>
                  <a:lnTo>
                    <a:pt x="17600" y="4522"/>
                  </a:lnTo>
                  <a:lnTo>
                    <a:pt x="18531" y="4725"/>
                  </a:lnTo>
                  <a:lnTo>
                    <a:pt x="19452" y="4939"/>
                  </a:lnTo>
                  <a:lnTo>
                    <a:pt x="20378" y="5164"/>
                  </a:lnTo>
                  <a:lnTo>
                    <a:pt x="21300" y="5399"/>
                  </a:lnTo>
                  <a:lnTo>
                    <a:pt x="22221" y="5655"/>
                  </a:lnTo>
                  <a:lnTo>
                    <a:pt x="23138" y="5912"/>
                  </a:lnTo>
                  <a:lnTo>
                    <a:pt x="24051" y="6179"/>
                  </a:lnTo>
                  <a:lnTo>
                    <a:pt x="24963" y="6447"/>
                  </a:lnTo>
                  <a:lnTo>
                    <a:pt x="25871" y="6735"/>
                  </a:lnTo>
                  <a:lnTo>
                    <a:pt x="26774" y="7024"/>
                  </a:lnTo>
                  <a:lnTo>
                    <a:pt x="27677" y="7313"/>
                  </a:lnTo>
                  <a:lnTo>
                    <a:pt x="29466" y="7911"/>
                  </a:lnTo>
                  <a:lnTo>
                    <a:pt x="29479" y="7922"/>
                  </a:lnTo>
                  <a:lnTo>
                    <a:pt x="29488" y="7933"/>
                  </a:lnTo>
                  <a:lnTo>
                    <a:pt x="29511" y="7965"/>
                  </a:lnTo>
                  <a:lnTo>
                    <a:pt x="29479" y="7494"/>
                  </a:lnTo>
                  <a:lnTo>
                    <a:pt x="29438" y="7067"/>
                  </a:lnTo>
                  <a:lnTo>
                    <a:pt x="29393" y="6671"/>
                  </a:lnTo>
                  <a:lnTo>
                    <a:pt x="29342" y="6308"/>
                  </a:lnTo>
                  <a:lnTo>
                    <a:pt x="29283" y="5976"/>
                  </a:lnTo>
                  <a:lnTo>
                    <a:pt x="29219" y="5666"/>
                  </a:lnTo>
                  <a:lnTo>
                    <a:pt x="29151" y="5388"/>
                  </a:lnTo>
                  <a:lnTo>
                    <a:pt x="29114" y="5260"/>
                  </a:lnTo>
                  <a:lnTo>
                    <a:pt x="29078" y="5142"/>
                  </a:lnTo>
                  <a:lnTo>
                    <a:pt x="29037" y="5025"/>
                  </a:lnTo>
                  <a:lnTo>
                    <a:pt x="28996" y="4918"/>
                  </a:lnTo>
                  <a:lnTo>
                    <a:pt x="28909" y="4715"/>
                  </a:lnTo>
                  <a:lnTo>
                    <a:pt x="28818" y="4533"/>
                  </a:lnTo>
                  <a:lnTo>
                    <a:pt x="28722" y="4373"/>
                  </a:lnTo>
                  <a:lnTo>
                    <a:pt x="28617" y="4234"/>
                  </a:lnTo>
                  <a:lnTo>
                    <a:pt x="28512" y="4116"/>
                  </a:lnTo>
                  <a:lnTo>
                    <a:pt x="28398" y="4009"/>
                  </a:lnTo>
                  <a:lnTo>
                    <a:pt x="28284" y="3924"/>
                  </a:lnTo>
                  <a:lnTo>
                    <a:pt x="28161" y="3859"/>
                  </a:lnTo>
                  <a:lnTo>
                    <a:pt x="28038" y="3795"/>
                  </a:lnTo>
                  <a:lnTo>
                    <a:pt x="27905" y="3742"/>
                  </a:lnTo>
                  <a:lnTo>
                    <a:pt x="27769" y="3710"/>
                  </a:lnTo>
                  <a:lnTo>
                    <a:pt x="27632" y="3678"/>
                  </a:lnTo>
                  <a:lnTo>
                    <a:pt x="27486" y="3656"/>
                  </a:lnTo>
                  <a:lnTo>
                    <a:pt x="27189" y="3635"/>
                  </a:lnTo>
                  <a:lnTo>
                    <a:pt x="26875" y="3624"/>
                  </a:lnTo>
                  <a:lnTo>
                    <a:pt x="26541" y="3614"/>
                  </a:lnTo>
                  <a:lnTo>
                    <a:pt x="26199" y="3603"/>
                  </a:lnTo>
                  <a:lnTo>
                    <a:pt x="25844" y="3571"/>
                  </a:lnTo>
                  <a:lnTo>
                    <a:pt x="23668" y="3303"/>
                  </a:lnTo>
                  <a:lnTo>
                    <a:pt x="21492" y="3026"/>
                  </a:lnTo>
                  <a:lnTo>
                    <a:pt x="17135" y="2448"/>
                  </a:lnTo>
                  <a:lnTo>
                    <a:pt x="12997" y="1903"/>
                  </a:lnTo>
                  <a:lnTo>
                    <a:pt x="8860" y="1347"/>
                  </a:lnTo>
                  <a:lnTo>
                    <a:pt x="4722" y="770"/>
                  </a:lnTo>
                  <a:lnTo>
                    <a:pt x="589" y="192"/>
                  </a:lnTo>
                  <a:lnTo>
                    <a:pt x="548" y="192"/>
                  </a:lnTo>
                  <a:lnTo>
                    <a:pt x="511" y="182"/>
                  </a:lnTo>
                  <a:lnTo>
                    <a:pt x="480" y="171"/>
                  </a:lnTo>
                  <a:lnTo>
                    <a:pt x="443" y="139"/>
                  </a:lnTo>
                  <a:lnTo>
                    <a:pt x="416" y="118"/>
                  </a:lnTo>
                  <a:lnTo>
                    <a:pt x="384" y="8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1"/>
            <p:cNvSpPr/>
            <p:nvPr/>
          </p:nvSpPr>
          <p:spPr>
            <a:xfrm>
              <a:off x="3521675" y="-5532500"/>
              <a:ext cx="800975" cy="553000"/>
            </a:xfrm>
            <a:custGeom>
              <a:avLst/>
              <a:gdLst/>
              <a:ahLst/>
              <a:cxnLst/>
              <a:rect l="l" t="t" r="r" b="b"/>
              <a:pathLst>
                <a:path w="32039" h="22120" extrusionOk="0">
                  <a:moveTo>
                    <a:pt x="15561" y="2577"/>
                  </a:moveTo>
                  <a:lnTo>
                    <a:pt x="15725" y="2588"/>
                  </a:lnTo>
                  <a:lnTo>
                    <a:pt x="15889" y="2620"/>
                  </a:lnTo>
                  <a:lnTo>
                    <a:pt x="16049" y="2662"/>
                  </a:lnTo>
                  <a:lnTo>
                    <a:pt x="16208" y="2737"/>
                  </a:lnTo>
                  <a:lnTo>
                    <a:pt x="16368" y="2812"/>
                  </a:lnTo>
                  <a:lnTo>
                    <a:pt x="16523" y="2919"/>
                  </a:lnTo>
                  <a:lnTo>
                    <a:pt x="16674" y="3026"/>
                  </a:lnTo>
                  <a:lnTo>
                    <a:pt x="16824" y="3165"/>
                  </a:lnTo>
                  <a:lnTo>
                    <a:pt x="16970" y="3314"/>
                  </a:lnTo>
                  <a:lnTo>
                    <a:pt x="17116" y="3475"/>
                  </a:lnTo>
                  <a:lnTo>
                    <a:pt x="17258" y="3657"/>
                  </a:lnTo>
                  <a:lnTo>
                    <a:pt x="17399" y="3849"/>
                  </a:lnTo>
                  <a:lnTo>
                    <a:pt x="17536" y="4052"/>
                  </a:lnTo>
                  <a:lnTo>
                    <a:pt x="17668" y="4277"/>
                  </a:lnTo>
                  <a:lnTo>
                    <a:pt x="17801" y="4512"/>
                  </a:lnTo>
                  <a:lnTo>
                    <a:pt x="17928" y="4758"/>
                  </a:lnTo>
                  <a:lnTo>
                    <a:pt x="18051" y="5025"/>
                  </a:lnTo>
                  <a:lnTo>
                    <a:pt x="18175" y="5292"/>
                  </a:lnTo>
                  <a:lnTo>
                    <a:pt x="18293" y="5570"/>
                  </a:lnTo>
                  <a:lnTo>
                    <a:pt x="18407" y="5870"/>
                  </a:lnTo>
                  <a:lnTo>
                    <a:pt x="18517" y="6180"/>
                  </a:lnTo>
                  <a:lnTo>
                    <a:pt x="18626" y="6490"/>
                  </a:lnTo>
                  <a:lnTo>
                    <a:pt x="18727" y="6810"/>
                  </a:lnTo>
                  <a:lnTo>
                    <a:pt x="18827" y="7152"/>
                  </a:lnTo>
                  <a:lnTo>
                    <a:pt x="18923" y="7495"/>
                  </a:lnTo>
                  <a:lnTo>
                    <a:pt x="19014" y="7847"/>
                  </a:lnTo>
                  <a:lnTo>
                    <a:pt x="19101" y="8200"/>
                  </a:lnTo>
                  <a:lnTo>
                    <a:pt x="19183" y="8574"/>
                  </a:lnTo>
                  <a:lnTo>
                    <a:pt x="19260" y="8949"/>
                  </a:lnTo>
                  <a:lnTo>
                    <a:pt x="19338" y="9323"/>
                  </a:lnTo>
                  <a:lnTo>
                    <a:pt x="19406" y="9718"/>
                  </a:lnTo>
                  <a:lnTo>
                    <a:pt x="19470" y="10103"/>
                  </a:lnTo>
                  <a:lnTo>
                    <a:pt x="18526" y="9911"/>
                  </a:lnTo>
                  <a:lnTo>
                    <a:pt x="17582" y="9729"/>
                  </a:lnTo>
                  <a:lnTo>
                    <a:pt x="16633" y="9569"/>
                  </a:lnTo>
                  <a:lnTo>
                    <a:pt x="15684" y="9408"/>
                  </a:lnTo>
                  <a:lnTo>
                    <a:pt x="14740" y="9269"/>
                  </a:lnTo>
                  <a:lnTo>
                    <a:pt x="13791" y="9141"/>
                  </a:lnTo>
                  <a:lnTo>
                    <a:pt x="12842" y="9023"/>
                  </a:lnTo>
                  <a:lnTo>
                    <a:pt x="11893" y="8916"/>
                  </a:lnTo>
                  <a:lnTo>
                    <a:pt x="12062" y="8264"/>
                  </a:lnTo>
                  <a:lnTo>
                    <a:pt x="12230" y="7634"/>
                  </a:lnTo>
                  <a:lnTo>
                    <a:pt x="12322" y="7324"/>
                  </a:lnTo>
                  <a:lnTo>
                    <a:pt x="12408" y="7024"/>
                  </a:lnTo>
                  <a:lnTo>
                    <a:pt x="12500" y="6736"/>
                  </a:lnTo>
                  <a:lnTo>
                    <a:pt x="12595" y="6447"/>
                  </a:lnTo>
                  <a:lnTo>
                    <a:pt x="12691" y="6158"/>
                  </a:lnTo>
                  <a:lnTo>
                    <a:pt x="12787" y="5891"/>
                  </a:lnTo>
                  <a:lnTo>
                    <a:pt x="12883" y="5624"/>
                  </a:lnTo>
                  <a:lnTo>
                    <a:pt x="12988" y="5367"/>
                  </a:lnTo>
                  <a:lnTo>
                    <a:pt x="13088" y="5121"/>
                  </a:lnTo>
                  <a:lnTo>
                    <a:pt x="13193" y="4875"/>
                  </a:lnTo>
                  <a:lnTo>
                    <a:pt x="13303" y="4651"/>
                  </a:lnTo>
                  <a:lnTo>
                    <a:pt x="13412" y="4426"/>
                  </a:lnTo>
                  <a:lnTo>
                    <a:pt x="13526" y="4223"/>
                  </a:lnTo>
                  <a:lnTo>
                    <a:pt x="13640" y="4020"/>
                  </a:lnTo>
                  <a:lnTo>
                    <a:pt x="13754" y="3838"/>
                  </a:lnTo>
                  <a:lnTo>
                    <a:pt x="13877" y="3657"/>
                  </a:lnTo>
                  <a:lnTo>
                    <a:pt x="14000" y="3496"/>
                  </a:lnTo>
                  <a:lnTo>
                    <a:pt x="14124" y="3347"/>
                  </a:lnTo>
                  <a:lnTo>
                    <a:pt x="14256" y="3208"/>
                  </a:lnTo>
                  <a:lnTo>
                    <a:pt x="14388" y="3079"/>
                  </a:lnTo>
                  <a:lnTo>
                    <a:pt x="14521" y="2962"/>
                  </a:lnTo>
                  <a:lnTo>
                    <a:pt x="14657" y="2865"/>
                  </a:lnTo>
                  <a:lnTo>
                    <a:pt x="14799" y="2780"/>
                  </a:lnTo>
                  <a:lnTo>
                    <a:pt x="14945" y="2705"/>
                  </a:lnTo>
                  <a:lnTo>
                    <a:pt x="15095" y="2652"/>
                  </a:lnTo>
                  <a:lnTo>
                    <a:pt x="15246" y="2620"/>
                  </a:lnTo>
                  <a:lnTo>
                    <a:pt x="15401" y="2588"/>
                  </a:lnTo>
                  <a:lnTo>
                    <a:pt x="15561" y="2577"/>
                  </a:lnTo>
                  <a:close/>
                  <a:moveTo>
                    <a:pt x="1442" y="11397"/>
                  </a:moveTo>
                  <a:lnTo>
                    <a:pt x="3298" y="11514"/>
                  </a:lnTo>
                  <a:lnTo>
                    <a:pt x="5150" y="11664"/>
                  </a:lnTo>
                  <a:lnTo>
                    <a:pt x="7007" y="11824"/>
                  </a:lnTo>
                  <a:lnTo>
                    <a:pt x="8859" y="12017"/>
                  </a:lnTo>
                  <a:lnTo>
                    <a:pt x="10711" y="12220"/>
                  </a:lnTo>
                  <a:lnTo>
                    <a:pt x="12559" y="12434"/>
                  </a:lnTo>
                  <a:lnTo>
                    <a:pt x="14411" y="12669"/>
                  </a:lnTo>
                  <a:lnTo>
                    <a:pt x="16263" y="12926"/>
                  </a:lnTo>
                  <a:lnTo>
                    <a:pt x="18111" y="13193"/>
                  </a:lnTo>
                  <a:lnTo>
                    <a:pt x="19958" y="13471"/>
                  </a:lnTo>
                  <a:lnTo>
                    <a:pt x="21810" y="13770"/>
                  </a:lnTo>
                  <a:lnTo>
                    <a:pt x="23658" y="14080"/>
                  </a:lnTo>
                  <a:lnTo>
                    <a:pt x="25510" y="14401"/>
                  </a:lnTo>
                  <a:lnTo>
                    <a:pt x="27358" y="14732"/>
                  </a:lnTo>
                  <a:lnTo>
                    <a:pt x="29210" y="15074"/>
                  </a:lnTo>
                  <a:lnTo>
                    <a:pt x="31057" y="15427"/>
                  </a:lnTo>
                  <a:lnTo>
                    <a:pt x="31117" y="15833"/>
                  </a:lnTo>
                  <a:lnTo>
                    <a:pt x="31171" y="16250"/>
                  </a:lnTo>
                  <a:lnTo>
                    <a:pt x="31194" y="16464"/>
                  </a:lnTo>
                  <a:lnTo>
                    <a:pt x="31212" y="16678"/>
                  </a:lnTo>
                  <a:lnTo>
                    <a:pt x="31226" y="16902"/>
                  </a:lnTo>
                  <a:lnTo>
                    <a:pt x="31240" y="17127"/>
                  </a:lnTo>
                  <a:lnTo>
                    <a:pt x="31253" y="17437"/>
                  </a:lnTo>
                  <a:lnTo>
                    <a:pt x="31258" y="17779"/>
                  </a:lnTo>
                  <a:lnTo>
                    <a:pt x="31263" y="18121"/>
                  </a:lnTo>
                  <a:lnTo>
                    <a:pt x="31263" y="18463"/>
                  </a:lnTo>
                  <a:lnTo>
                    <a:pt x="31253" y="18816"/>
                  </a:lnTo>
                  <a:lnTo>
                    <a:pt x="31240" y="19158"/>
                  </a:lnTo>
                  <a:lnTo>
                    <a:pt x="31222" y="19479"/>
                  </a:lnTo>
                  <a:lnTo>
                    <a:pt x="31194" y="19789"/>
                  </a:lnTo>
                  <a:lnTo>
                    <a:pt x="29360" y="19329"/>
                  </a:lnTo>
                  <a:lnTo>
                    <a:pt x="27517" y="18870"/>
                  </a:lnTo>
                  <a:lnTo>
                    <a:pt x="25670" y="18421"/>
                  </a:lnTo>
                  <a:lnTo>
                    <a:pt x="23818" y="17972"/>
                  </a:lnTo>
                  <a:lnTo>
                    <a:pt x="21961" y="17555"/>
                  </a:lnTo>
                  <a:lnTo>
                    <a:pt x="20100" y="17148"/>
                  </a:lnTo>
                  <a:lnTo>
                    <a:pt x="19169" y="16956"/>
                  </a:lnTo>
                  <a:lnTo>
                    <a:pt x="18238" y="16763"/>
                  </a:lnTo>
                  <a:lnTo>
                    <a:pt x="17308" y="16582"/>
                  </a:lnTo>
                  <a:lnTo>
                    <a:pt x="16373" y="16411"/>
                  </a:lnTo>
                  <a:lnTo>
                    <a:pt x="15442" y="16240"/>
                  </a:lnTo>
                  <a:lnTo>
                    <a:pt x="14511" y="16090"/>
                  </a:lnTo>
                  <a:lnTo>
                    <a:pt x="13576" y="15940"/>
                  </a:lnTo>
                  <a:lnTo>
                    <a:pt x="12646" y="15791"/>
                  </a:lnTo>
                  <a:lnTo>
                    <a:pt x="11715" y="15662"/>
                  </a:lnTo>
                  <a:lnTo>
                    <a:pt x="10780" y="15545"/>
                  </a:lnTo>
                  <a:lnTo>
                    <a:pt x="9849" y="15438"/>
                  </a:lnTo>
                  <a:lnTo>
                    <a:pt x="8919" y="15342"/>
                  </a:lnTo>
                  <a:lnTo>
                    <a:pt x="7988" y="15256"/>
                  </a:lnTo>
                  <a:lnTo>
                    <a:pt x="7062" y="15181"/>
                  </a:lnTo>
                  <a:lnTo>
                    <a:pt x="6131" y="15117"/>
                  </a:lnTo>
                  <a:lnTo>
                    <a:pt x="5205" y="15064"/>
                  </a:lnTo>
                  <a:lnTo>
                    <a:pt x="4279" y="15032"/>
                  </a:lnTo>
                  <a:lnTo>
                    <a:pt x="3353" y="15010"/>
                  </a:lnTo>
                  <a:lnTo>
                    <a:pt x="2427" y="15000"/>
                  </a:lnTo>
                  <a:lnTo>
                    <a:pt x="1506" y="15010"/>
                  </a:lnTo>
                  <a:lnTo>
                    <a:pt x="1478" y="14561"/>
                  </a:lnTo>
                  <a:lnTo>
                    <a:pt x="1460" y="14112"/>
                  </a:lnTo>
                  <a:lnTo>
                    <a:pt x="1442" y="13663"/>
                  </a:lnTo>
                  <a:lnTo>
                    <a:pt x="1433" y="13214"/>
                  </a:lnTo>
                  <a:lnTo>
                    <a:pt x="1428" y="12754"/>
                  </a:lnTo>
                  <a:lnTo>
                    <a:pt x="1428" y="12305"/>
                  </a:lnTo>
                  <a:lnTo>
                    <a:pt x="1433" y="11846"/>
                  </a:lnTo>
                  <a:lnTo>
                    <a:pt x="1442" y="11397"/>
                  </a:lnTo>
                  <a:close/>
                  <a:moveTo>
                    <a:pt x="15100" y="0"/>
                  </a:moveTo>
                  <a:lnTo>
                    <a:pt x="14913" y="22"/>
                  </a:lnTo>
                  <a:lnTo>
                    <a:pt x="14721" y="64"/>
                  </a:lnTo>
                  <a:lnTo>
                    <a:pt x="14534" y="118"/>
                  </a:lnTo>
                  <a:lnTo>
                    <a:pt x="14352" y="193"/>
                  </a:lnTo>
                  <a:lnTo>
                    <a:pt x="14165" y="289"/>
                  </a:lnTo>
                  <a:lnTo>
                    <a:pt x="13987" y="407"/>
                  </a:lnTo>
                  <a:lnTo>
                    <a:pt x="13804" y="535"/>
                  </a:lnTo>
                  <a:lnTo>
                    <a:pt x="13626" y="695"/>
                  </a:lnTo>
                  <a:lnTo>
                    <a:pt x="13453" y="866"/>
                  </a:lnTo>
                  <a:lnTo>
                    <a:pt x="13280" y="1059"/>
                  </a:lnTo>
                  <a:lnTo>
                    <a:pt x="13111" y="1262"/>
                  </a:lnTo>
                  <a:lnTo>
                    <a:pt x="12947" y="1497"/>
                  </a:lnTo>
                  <a:lnTo>
                    <a:pt x="12782" y="1754"/>
                  </a:lnTo>
                  <a:lnTo>
                    <a:pt x="12623" y="2021"/>
                  </a:lnTo>
                  <a:lnTo>
                    <a:pt x="12472" y="2310"/>
                  </a:lnTo>
                  <a:lnTo>
                    <a:pt x="12322" y="2620"/>
                  </a:lnTo>
                  <a:lnTo>
                    <a:pt x="12176" y="2962"/>
                  </a:lnTo>
                  <a:lnTo>
                    <a:pt x="12039" y="3304"/>
                  </a:lnTo>
                  <a:lnTo>
                    <a:pt x="11902" y="3678"/>
                  </a:lnTo>
                  <a:lnTo>
                    <a:pt x="11774" y="4074"/>
                  </a:lnTo>
                  <a:lnTo>
                    <a:pt x="11651" y="4490"/>
                  </a:lnTo>
                  <a:lnTo>
                    <a:pt x="11533" y="4929"/>
                  </a:lnTo>
                  <a:lnTo>
                    <a:pt x="11423" y="5389"/>
                  </a:lnTo>
                  <a:lnTo>
                    <a:pt x="11318" y="5859"/>
                  </a:lnTo>
                  <a:lnTo>
                    <a:pt x="11218" y="6361"/>
                  </a:lnTo>
                  <a:lnTo>
                    <a:pt x="11127" y="6885"/>
                  </a:lnTo>
                  <a:lnTo>
                    <a:pt x="11044" y="7430"/>
                  </a:lnTo>
                  <a:lnTo>
                    <a:pt x="10967" y="7986"/>
                  </a:lnTo>
                  <a:lnTo>
                    <a:pt x="10898" y="8574"/>
                  </a:lnTo>
                  <a:lnTo>
                    <a:pt x="10889" y="8713"/>
                  </a:lnTo>
                  <a:lnTo>
                    <a:pt x="10889" y="8820"/>
                  </a:lnTo>
                  <a:lnTo>
                    <a:pt x="9658" y="8724"/>
                  </a:lnTo>
                  <a:lnTo>
                    <a:pt x="8426" y="8639"/>
                  </a:lnTo>
                  <a:lnTo>
                    <a:pt x="7190" y="8564"/>
                  </a:lnTo>
                  <a:lnTo>
                    <a:pt x="5958" y="8521"/>
                  </a:lnTo>
                  <a:lnTo>
                    <a:pt x="4726" y="8489"/>
                  </a:lnTo>
                  <a:lnTo>
                    <a:pt x="3494" y="8467"/>
                  </a:lnTo>
                  <a:lnTo>
                    <a:pt x="2258" y="8478"/>
                  </a:lnTo>
                  <a:lnTo>
                    <a:pt x="1027" y="8500"/>
                  </a:lnTo>
                  <a:lnTo>
                    <a:pt x="985" y="8510"/>
                  </a:lnTo>
                  <a:lnTo>
                    <a:pt x="944" y="8521"/>
                  </a:lnTo>
                  <a:lnTo>
                    <a:pt x="903" y="8542"/>
                  </a:lnTo>
                  <a:lnTo>
                    <a:pt x="867" y="8574"/>
                  </a:lnTo>
                  <a:lnTo>
                    <a:pt x="830" y="8606"/>
                  </a:lnTo>
                  <a:lnTo>
                    <a:pt x="798" y="8639"/>
                  </a:lnTo>
                  <a:lnTo>
                    <a:pt x="766" y="8692"/>
                  </a:lnTo>
                  <a:lnTo>
                    <a:pt x="739" y="8735"/>
                  </a:lnTo>
                  <a:lnTo>
                    <a:pt x="712" y="8788"/>
                  </a:lnTo>
                  <a:lnTo>
                    <a:pt x="684" y="8852"/>
                  </a:lnTo>
                  <a:lnTo>
                    <a:pt x="639" y="8981"/>
                  </a:lnTo>
                  <a:lnTo>
                    <a:pt x="602" y="9130"/>
                  </a:lnTo>
                  <a:lnTo>
                    <a:pt x="570" y="9291"/>
                  </a:lnTo>
                  <a:lnTo>
                    <a:pt x="548" y="9451"/>
                  </a:lnTo>
                  <a:lnTo>
                    <a:pt x="529" y="9633"/>
                  </a:lnTo>
                  <a:lnTo>
                    <a:pt x="525" y="9814"/>
                  </a:lnTo>
                  <a:lnTo>
                    <a:pt x="525" y="9996"/>
                  </a:lnTo>
                  <a:lnTo>
                    <a:pt x="529" y="10178"/>
                  </a:lnTo>
                  <a:lnTo>
                    <a:pt x="543" y="10349"/>
                  </a:lnTo>
                  <a:lnTo>
                    <a:pt x="566" y="10520"/>
                  </a:lnTo>
                  <a:lnTo>
                    <a:pt x="593" y="10691"/>
                  </a:lnTo>
                  <a:lnTo>
                    <a:pt x="579" y="10969"/>
                  </a:lnTo>
                  <a:lnTo>
                    <a:pt x="575" y="11247"/>
                  </a:lnTo>
                  <a:lnTo>
                    <a:pt x="566" y="11514"/>
                  </a:lnTo>
                  <a:lnTo>
                    <a:pt x="566" y="11792"/>
                  </a:lnTo>
                  <a:lnTo>
                    <a:pt x="566" y="12060"/>
                  </a:lnTo>
                  <a:lnTo>
                    <a:pt x="566" y="12338"/>
                  </a:lnTo>
                  <a:lnTo>
                    <a:pt x="575" y="12605"/>
                  </a:lnTo>
                  <a:lnTo>
                    <a:pt x="584" y="12872"/>
                  </a:lnTo>
                  <a:lnTo>
                    <a:pt x="593" y="13150"/>
                  </a:lnTo>
                  <a:lnTo>
                    <a:pt x="607" y="13417"/>
                  </a:lnTo>
                  <a:lnTo>
                    <a:pt x="643" y="13952"/>
                  </a:lnTo>
                  <a:lnTo>
                    <a:pt x="689" y="14486"/>
                  </a:lnTo>
                  <a:lnTo>
                    <a:pt x="748" y="15010"/>
                  </a:lnTo>
                  <a:lnTo>
                    <a:pt x="662" y="15000"/>
                  </a:lnTo>
                  <a:lnTo>
                    <a:pt x="616" y="15000"/>
                  </a:lnTo>
                  <a:lnTo>
                    <a:pt x="566" y="15010"/>
                  </a:lnTo>
                  <a:lnTo>
                    <a:pt x="497" y="15021"/>
                  </a:lnTo>
                  <a:lnTo>
                    <a:pt x="429" y="15042"/>
                  </a:lnTo>
                  <a:lnTo>
                    <a:pt x="370" y="15085"/>
                  </a:lnTo>
                  <a:lnTo>
                    <a:pt x="315" y="15149"/>
                  </a:lnTo>
                  <a:lnTo>
                    <a:pt x="260" y="15213"/>
                  </a:lnTo>
                  <a:lnTo>
                    <a:pt x="215" y="15288"/>
                  </a:lnTo>
                  <a:lnTo>
                    <a:pt x="173" y="15384"/>
                  </a:lnTo>
                  <a:lnTo>
                    <a:pt x="137" y="15481"/>
                  </a:lnTo>
                  <a:lnTo>
                    <a:pt x="105" y="15588"/>
                  </a:lnTo>
                  <a:lnTo>
                    <a:pt x="73" y="15705"/>
                  </a:lnTo>
                  <a:lnTo>
                    <a:pt x="50" y="15833"/>
                  </a:lnTo>
                  <a:lnTo>
                    <a:pt x="32" y="15962"/>
                  </a:lnTo>
                  <a:lnTo>
                    <a:pt x="18" y="16101"/>
                  </a:lnTo>
                  <a:lnTo>
                    <a:pt x="9" y="16229"/>
                  </a:lnTo>
                  <a:lnTo>
                    <a:pt x="0" y="16379"/>
                  </a:lnTo>
                  <a:lnTo>
                    <a:pt x="0" y="16518"/>
                  </a:lnTo>
                  <a:lnTo>
                    <a:pt x="5" y="16657"/>
                  </a:lnTo>
                  <a:lnTo>
                    <a:pt x="14" y="16796"/>
                  </a:lnTo>
                  <a:lnTo>
                    <a:pt x="23" y="16945"/>
                  </a:lnTo>
                  <a:lnTo>
                    <a:pt x="41" y="17074"/>
                  </a:lnTo>
                  <a:lnTo>
                    <a:pt x="59" y="17213"/>
                  </a:lnTo>
                  <a:lnTo>
                    <a:pt x="87" y="17341"/>
                  </a:lnTo>
                  <a:lnTo>
                    <a:pt x="114" y="17469"/>
                  </a:lnTo>
                  <a:lnTo>
                    <a:pt x="151" y="17587"/>
                  </a:lnTo>
                  <a:lnTo>
                    <a:pt x="187" y="17694"/>
                  </a:lnTo>
                  <a:lnTo>
                    <a:pt x="228" y="17801"/>
                  </a:lnTo>
                  <a:lnTo>
                    <a:pt x="274" y="17886"/>
                  </a:lnTo>
                  <a:lnTo>
                    <a:pt x="324" y="17972"/>
                  </a:lnTo>
                  <a:lnTo>
                    <a:pt x="379" y="18036"/>
                  </a:lnTo>
                  <a:lnTo>
                    <a:pt x="438" y="18100"/>
                  </a:lnTo>
                  <a:lnTo>
                    <a:pt x="502" y="18143"/>
                  </a:lnTo>
                  <a:lnTo>
                    <a:pt x="566" y="18164"/>
                  </a:lnTo>
                  <a:lnTo>
                    <a:pt x="1515" y="18463"/>
                  </a:lnTo>
                  <a:lnTo>
                    <a:pt x="2464" y="18741"/>
                  </a:lnTo>
                  <a:lnTo>
                    <a:pt x="3412" y="18998"/>
                  </a:lnTo>
                  <a:lnTo>
                    <a:pt x="4366" y="19254"/>
                  </a:lnTo>
                  <a:lnTo>
                    <a:pt x="5319" y="19479"/>
                  </a:lnTo>
                  <a:lnTo>
                    <a:pt x="6277" y="19703"/>
                  </a:lnTo>
                  <a:lnTo>
                    <a:pt x="7235" y="19907"/>
                  </a:lnTo>
                  <a:lnTo>
                    <a:pt x="8193" y="20099"/>
                  </a:lnTo>
                  <a:lnTo>
                    <a:pt x="9156" y="20281"/>
                  </a:lnTo>
                  <a:lnTo>
                    <a:pt x="10118" y="20452"/>
                  </a:lnTo>
                  <a:lnTo>
                    <a:pt x="11081" y="20612"/>
                  </a:lnTo>
                  <a:lnTo>
                    <a:pt x="12043" y="20751"/>
                  </a:lnTo>
                  <a:lnTo>
                    <a:pt x="13006" y="20890"/>
                  </a:lnTo>
                  <a:lnTo>
                    <a:pt x="13973" y="21018"/>
                  </a:lnTo>
                  <a:lnTo>
                    <a:pt x="14936" y="21125"/>
                  </a:lnTo>
                  <a:lnTo>
                    <a:pt x="15903" y="21232"/>
                  </a:lnTo>
                  <a:lnTo>
                    <a:pt x="16870" y="21339"/>
                  </a:lnTo>
                  <a:lnTo>
                    <a:pt x="17832" y="21425"/>
                  </a:lnTo>
                  <a:lnTo>
                    <a:pt x="18800" y="21510"/>
                  </a:lnTo>
                  <a:lnTo>
                    <a:pt x="19762" y="21585"/>
                  </a:lnTo>
                  <a:lnTo>
                    <a:pt x="21692" y="21713"/>
                  </a:lnTo>
                  <a:lnTo>
                    <a:pt x="23621" y="21820"/>
                  </a:lnTo>
                  <a:lnTo>
                    <a:pt x="25547" y="21916"/>
                  </a:lnTo>
                  <a:lnTo>
                    <a:pt x="27463" y="21991"/>
                  </a:lnTo>
                  <a:lnTo>
                    <a:pt x="29379" y="22066"/>
                  </a:lnTo>
                  <a:lnTo>
                    <a:pt x="31285" y="22120"/>
                  </a:lnTo>
                  <a:lnTo>
                    <a:pt x="31322" y="22120"/>
                  </a:lnTo>
                  <a:lnTo>
                    <a:pt x="31358" y="22109"/>
                  </a:lnTo>
                  <a:lnTo>
                    <a:pt x="31390" y="22098"/>
                  </a:lnTo>
                  <a:lnTo>
                    <a:pt x="31422" y="22077"/>
                  </a:lnTo>
                  <a:lnTo>
                    <a:pt x="31454" y="22045"/>
                  </a:lnTo>
                  <a:lnTo>
                    <a:pt x="31482" y="22013"/>
                  </a:lnTo>
                  <a:lnTo>
                    <a:pt x="31532" y="21938"/>
                  </a:lnTo>
                  <a:lnTo>
                    <a:pt x="31577" y="21842"/>
                  </a:lnTo>
                  <a:lnTo>
                    <a:pt x="31614" y="21735"/>
                  </a:lnTo>
                  <a:lnTo>
                    <a:pt x="31646" y="21606"/>
                  </a:lnTo>
                  <a:lnTo>
                    <a:pt x="31669" y="21478"/>
                  </a:lnTo>
                  <a:lnTo>
                    <a:pt x="31682" y="21339"/>
                  </a:lnTo>
                  <a:lnTo>
                    <a:pt x="31696" y="21189"/>
                  </a:lnTo>
                  <a:lnTo>
                    <a:pt x="31696" y="21040"/>
                  </a:lnTo>
                  <a:lnTo>
                    <a:pt x="31691" y="20890"/>
                  </a:lnTo>
                  <a:lnTo>
                    <a:pt x="31682" y="20740"/>
                  </a:lnTo>
                  <a:lnTo>
                    <a:pt x="31664" y="20601"/>
                  </a:lnTo>
                  <a:lnTo>
                    <a:pt x="31641" y="20463"/>
                  </a:lnTo>
                  <a:lnTo>
                    <a:pt x="31609" y="20324"/>
                  </a:lnTo>
                  <a:lnTo>
                    <a:pt x="31705" y="19896"/>
                  </a:lnTo>
                  <a:lnTo>
                    <a:pt x="31792" y="19479"/>
                  </a:lnTo>
                  <a:lnTo>
                    <a:pt x="31833" y="19265"/>
                  </a:lnTo>
                  <a:lnTo>
                    <a:pt x="31869" y="19062"/>
                  </a:lnTo>
                  <a:lnTo>
                    <a:pt x="31901" y="18848"/>
                  </a:lnTo>
                  <a:lnTo>
                    <a:pt x="31929" y="18634"/>
                  </a:lnTo>
                  <a:lnTo>
                    <a:pt x="31956" y="18421"/>
                  </a:lnTo>
                  <a:lnTo>
                    <a:pt x="31974" y="18207"/>
                  </a:lnTo>
                  <a:lnTo>
                    <a:pt x="31992" y="17982"/>
                  </a:lnTo>
                  <a:lnTo>
                    <a:pt x="32006" y="17747"/>
                  </a:lnTo>
                  <a:lnTo>
                    <a:pt x="32015" y="17501"/>
                  </a:lnTo>
                  <a:lnTo>
                    <a:pt x="32020" y="17255"/>
                  </a:lnTo>
                  <a:lnTo>
                    <a:pt x="32020" y="16999"/>
                  </a:lnTo>
                  <a:lnTo>
                    <a:pt x="32015" y="16731"/>
                  </a:lnTo>
                  <a:lnTo>
                    <a:pt x="32006" y="16379"/>
                  </a:lnTo>
                  <a:lnTo>
                    <a:pt x="31988" y="16026"/>
                  </a:lnTo>
                  <a:lnTo>
                    <a:pt x="31965" y="15662"/>
                  </a:lnTo>
                  <a:lnTo>
                    <a:pt x="31938" y="15299"/>
                  </a:lnTo>
                  <a:lnTo>
                    <a:pt x="31965" y="15213"/>
                  </a:lnTo>
                  <a:lnTo>
                    <a:pt x="31988" y="15106"/>
                  </a:lnTo>
                  <a:lnTo>
                    <a:pt x="32006" y="15000"/>
                  </a:lnTo>
                  <a:lnTo>
                    <a:pt x="32024" y="14882"/>
                  </a:lnTo>
                  <a:lnTo>
                    <a:pt x="32034" y="14764"/>
                  </a:lnTo>
                  <a:lnTo>
                    <a:pt x="32038" y="14636"/>
                  </a:lnTo>
                  <a:lnTo>
                    <a:pt x="32038" y="14518"/>
                  </a:lnTo>
                  <a:lnTo>
                    <a:pt x="32034" y="14401"/>
                  </a:lnTo>
                  <a:lnTo>
                    <a:pt x="32024" y="14283"/>
                  </a:lnTo>
                  <a:lnTo>
                    <a:pt x="32006" y="14176"/>
                  </a:lnTo>
                  <a:lnTo>
                    <a:pt x="31983" y="14069"/>
                  </a:lnTo>
                  <a:lnTo>
                    <a:pt x="31961" y="13973"/>
                  </a:lnTo>
                  <a:lnTo>
                    <a:pt x="31924" y="13898"/>
                  </a:lnTo>
                  <a:lnTo>
                    <a:pt x="31888" y="13834"/>
                  </a:lnTo>
                  <a:lnTo>
                    <a:pt x="31842" y="13781"/>
                  </a:lnTo>
                  <a:lnTo>
                    <a:pt x="31792" y="13749"/>
                  </a:lnTo>
                  <a:lnTo>
                    <a:pt x="31723" y="13727"/>
                  </a:lnTo>
                  <a:lnTo>
                    <a:pt x="31646" y="13695"/>
                  </a:lnTo>
                  <a:lnTo>
                    <a:pt x="31577" y="13449"/>
                  </a:lnTo>
                  <a:lnTo>
                    <a:pt x="31541" y="13342"/>
                  </a:lnTo>
                  <a:lnTo>
                    <a:pt x="31500" y="13236"/>
                  </a:lnTo>
                  <a:lnTo>
                    <a:pt x="31468" y="13161"/>
                  </a:lnTo>
                  <a:lnTo>
                    <a:pt x="31427" y="13107"/>
                  </a:lnTo>
                  <a:lnTo>
                    <a:pt x="31390" y="13054"/>
                  </a:lnTo>
                  <a:lnTo>
                    <a:pt x="31349" y="13022"/>
                  </a:lnTo>
                  <a:lnTo>
                    <a:pt x="31313" y="13000"/>
                  </a:lnTo>
                  <a:lnTo>
                    <a:pt x="31272" y="12990"/>
                  </a:lnTo>
                  <a:lnTo>
                    <a:pt x="31235" y="12990"/>
                  </a:lnTo>
                  <a:lnTo>
                    <a:pt x="31194" y="13000"/>
                  </a:lnTo>
                  <a:lnTo>
                    <a:pt x="31158" y="13022"/>
                  </a:lnTo>
                  <a:lnTo>
                    <a:pt x="31121" y="13054"/>
                  </a:lnTo>
                  <a:lnTo>
                    <a:pt x="31089" y="13097"/>
                  </a:lnTo>
                  <a:lnTo>
                    <a:pt x="31057" y="13150"/>
                  </a:lnTo>
                  <a:lnTo>
                    <a:pt x="31025" y="13203"/>
                  </a:lnTo>
                  <a:lnTo>
                    <a:pt x="30998" y="13278"/>
                  </a:lnTo>
                  <a:lnTo>
                    <a:pt x="30975" y="13353"/>
                  </a:lnTo>
                  <a:lnTo>
                    <a:pt x="30952" y="13428"/>
                  </a:lnTo>
                  <a:lnTo>
                    <a:pt x="30282" y="13182"/>
                  </a:lnTo>
                  <a:lnTo>
                    <a:pt x="29616" y="12947"/>
                  </a:lnTo>
                  <a:lnTo>
                    <a:pt x="28945" y="12712"/>
                  </a:lnTo>
                  <a:lnTo>
                    <a:pt x="28279" y="12487"/>
                  </a:lnTo>
                  <a:lnTo>
                    <a:pt x="27609" y="12263"/>
                  </a:lnTo>
                  <a:lnTo>
                    <a:pt x="26943" y="12049"/>
                  </a:lnTo>
                  <a:lnTo>
                    <a:pt x="25601" y="11643"/>
                  </a:lnTo>
                  <a:lnTo>
                    <a:pt x="24260" y="11258"/>
                  </a:lnTo>
                  <a:lnTo>
                    <a:pt x="22919" y="10905"/>
                  </a:lnTo>
                  <a:lnTo>
                    <a:pt x="21573" y="10563"/>
                  </a:lnTo>
                  <a:lnTo>
                    <a:pt x="20227" y="10253"/>
                  </a:lnTo>
                  <a:lnTo>
                    <a:pt x="20232" y="10146"/>
                  </a:lnTo>
                  <a:lnTo>
                    <a:pt x="20232" y="10092"/>
                  </a:lnTo>
                  <a:lnTo>
                    <a:pt x="20232" y="10039"/>
                  </a:lnTo>
                  <a:lnTo>
                    <a:pt x="20173" y="9483"/>
                  </a:lnTo>
                  <a:lnTo>
                    <a:pt x="20109" y="8938"/>
                  </a:lnTo>
                  <a:lnTo>
                    <a:pt x="20040" y="8414"/>
                  </a:lnTo>
                  <a:lnTo>
                    <a:pt x="19958" y="7912"/>
                  </a:lnTo>
                  <a:lnTo>
                    <a:pt x="19872" y="7420"/>
                  </a:lnTo>
                  <a:lnTo>
                    <a:pt x="19780" y="6939"/>
                  </a:lnTo>
                  <a:lnTo>
                    <a:pt x="19680" y="6468"/>
                  </a:lnTo>
                  <a:lnTo>
                    <a:pt x="19571" y="6019"/>
                  </a:lnTo>
                  <a:lnTo>
                    <a:pt x="19456" y="5581"/>
                  </a:lnTo>
                  <a:lnTo>
                    <a:pt x="19338" y="5164"/>
                  </a:lnTo>
                  <a:lnTo>
                    <a:pt x="19210" y="4758"/>
                  </a:lnTo>
                  <a:lnTo>
                    <a:pt x="19082" y="4373"/>
                  </a:lnTo>
                  <a:lnTo>
                    <a:pt x="18946" y="3999"/>
                  </a:lnTo>
                  <a:lnTo>
                    <a:pt x="18804" y="3646"/>
                  </a:lnTo>
                  <a:lnTo>
                    <a:pt x="18654" y="3304"/>
                  </a:lnTo>
                  <a:lnTo>
                    <a:pt x="18503" y="2972"/>
                  </a:lnTo>
                  <a:lnTo>
                    <a:pt x="18348" y="2662"/>
                  </a:lnTo>
                  <a:lnTo>
                    <a:pt x="18188" y="2374"/>
                  </a:lnTo>
                  <a:lnTo>
                    <a:pt x="18024" y="2096"/>
                  </a:lnTo>
                  <a:lnTo>
                    <a:pt x="17860" y="1839"/>
                  </a:lnTo>
                  <a:lnTo>
                    <a:pt x="17686" y="1593"/>
                  </a:lnTo>
                  <a:lnTo>
                    <a:pt x="17513" y="1369"/>
                  </a:lnTo>
                  <a:lnTo>
                    <a:pt x="17340" y="1155"/>
                  </a:lnTo>
                  <a:lnTo>
                    <a:pt x="17157" y="963"/>
                  </a:lnTo>
                  <a:lnTo>
                    <a:pt x="16979" y="791"/>
                  </a:lnTo>
                  <a:lnTo>
                    <a:pt x="16797" y="631"/>
                  </a:lnTo>
                  <a:lnTo>
                    <a:pt x="16610" y="492"/>
                  </a:lnTo>
                  <a:lnTo>
                    <a:pt x="16423" y="364"/>
                  </a:lnTo>
                  <a:lnTo>
                    <a:pt x="16236" y="257"/>
                  </a:lnTo>
                  <a:lnTo>
                    <a:pt x="16049" y="171"/>
                  </a:lnTo>
                  <a:lnTo>
                    <a:pt x="15857" y="97"/>
                  </a:lnTo>
                  <a:lnTo>
                    <a:pt x="15670" y="43"/>
                  </a:lnTo>
                  <a:lnTo>
                    <a:pt x="15479" y="11"/>
                  </a:lnTo>
                  <a:lnTo>
                    <a:pt x="152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1"/>
            <p:cNvSpPr/>
            <p:nvPr/>
          </p:nvSpPr>
          <p:spPr>
            <a:xfrm>
              <a:off x="3557350" y="-5247600"/>
              <a:ext cx="745900" cy="209825"/>
            </a:xfrm>
            <a:custGeom>
              <a:avLst/>
              <a:gdLst/>
              <a:ahLst/>
              <a:cxnLst/>
              <a:rect l="l" t="t" r="r" b="b"/>
              <a:pathLst>
                <a:path w="29836" h="8393" extrusionOk="0">
                  <a:moveTo>
                    <a:pt x="15" y="1"/>
                  </a:moveTo>
                  <a:lnTo>
                    <a:pt x="6" y="450"/>
                  </a:lnTo>
                  <a:lnTo>
                    <a:pt x="1" y="909"/>
                  </a:lnTo>
                  <a:lnTo>
                    <a:pt x="1" y="1358"/>
                  </a:lnTo>
                  <a:lnTo>
                    <a:pt x="6" y="1818"/>
                  </a:lnTo>
                  <a:lnTo>
                    <a:pt x="15" y="2267"/>
                  </a:lnTo>
                  <a:lnTo>
                    <a:pt x="33" y="2716"/>
                  </a:lnTo>
                  <a:lnTo>
                    <a:pt x="51" y="3165"/>
                  </a:lnTo>
                  <a:lnTo>
                    <a:pt x="79" y="3614"/>
                  </a:lnTo>
                  <a:lnTo>
                    <a:pt x="1000" y="3604"/>
                  </a:lnTo>
                  <a:lnTo>
                    <a:pt x="1926" y="3614"/>
                  </a:lnTo>
                  <a:lnTo>
                    <a:pt x="2852" y="3636"/>
                  </a:lnTo>
                  <a:lnTo>
                    <a:pt x="3778" y="3668"/>
                  </a:lnTo>
                  <a:lnTo>
                    <a:pt x="4704" y="3721"/>
                  </a:lnTo>
                  <a:lnTo>
                    <a:pt x="5635" y="3785"/>
                  </a:lnTo>
                  <a:lnTo>
                    <a:pt x="6561" y="3860"/>
                  </a:lnTo>
                  <a:lnTo>
                    <a:pt x="7492" y="3946"/>
                  </a:lnTo>
                  <a:lnTo>
                    <a:pt x="8422" y="4042"/>
                  </a:lnTo>
                  <a:lnTo>
                    <a:pt x="9353" y="4149"/>
                  </a:lnTo>
                  <a:lnTo>
                    <a:pt x="10288" y="4266"/>
                  </a:lnTo>
                  <a:lnTo>
                    <a:pt x="11219" y="4395"/>
                  </a:lnTo>
                  <a:lnTo>
                    <a:pt x="12149" y="4544"/>
                  </a:lnTo>
                  <a:lnTo>
                    <a:pt x="13084" y="4694"/>
                  </a:lnTo>
                  <a:lnTo>
                    <a:pt x="14015" y="4844"/>
                  </a:lnTo>
                  <a:lnTo>
                    <a:pt x="14946" y="5015"/>
                  </a:lnTo>
                  <a:lnTo>
                    <a:pt x="15881" y="5186"/>
                  </a:lnTo>
                  <a:lnTo>
                    <a:pt x="16811" y="5367"/>
                  </a:lnTo>
                  <a:lnTo>
                    <a:pt x="17742" y="5560"/>
                  </a:lnTo>
                  <a:lnTo>
                    <a:pt x="18673" y="5752"/>
                  </a:lnTo>
                  <a:lnTo>
                    <a:pt x="20534" y="6159"/>
                  </a:lnTo>
                  <a:lnTo>
                    <a:pt x="22391" y="6576"/>
                  </a:lnTo>
                  <a:lnTo>
                    <a:pt x="24243" y="7025"/>
                  </a:lnTo>
                  <a:lnTo>
                    <a:pt x="26090" y="7474"/>
                  </a:lnTo>
                  <a:lnTo>
                    <a:pt x="27933" y="7933"/>
                  </a:lnTo>
                  <a:lnTo>
                    <a:pt x="29767" y="8393"/>
                  </a:lnTo>
                  <a:lnTo>
                    <a:pt x="29795" y="8083"/>
                  </a:lnTo>
                  <a:lnTo>
                    <a:pt x="29813" y="7762"/>
                  </a:lnTo>
                  <a:lnTo>
                    <a:pt x="29826" y="7420"/>
                  </a:lnTo>
                  <a:lnTo>
                    <a:pt x="29836" y="7067"/>
                  </a:lnTo>
                  <a:lnTo>
                    <a:pt x="29836" y="6725"/>
                  </a:lnTo>
                  <a:lnTo>
                    <a:pt x="29831" y="6383"/>
                  </a:lnTo>
                  <a:lnTo>
                    <a:pt x="29826" y="6041"/>
                  </a:lnTo>
                  <a:lnTo>
                    <a:pt x="29813" y="5731"/>
                  </a:lnTo>
                  <a:lnTo>
                    <a:pt x="29799" y="5506"/>
                  </a:lnTo>
                  <a:lnTo>
                    <a:pt x="29785" y="5282"/>
                  </a:lnTo>
                  <a:lnTo>
                    <a:pt x="29767" y="5068"/>
                  </a:lnTo>
                  <a:lnTo>
                    <a:pt x="29744" y="4854"/>
                  </a:lnTo>
                  <a:lnTo>
                    <a:pt x="29690" y="4437"/>
                  </a:lnTo>
                  <a:lnTo>
                    <a:pt x="29630" y="4031"/>
                  </a:lnTo>
                  <a:lnTo>
                    <a:pt x="27783" y="3678"/>
                  </a:lnTo>
                  <a:lnTo>
                    <a:pt x="25931" y="3336"/>
                  </a:lnTo>
                  <a:lnTo>
                    <a:pt x="24083" y="3005"/>
                  </a:lnTo>
                  <a:lnTo>
                    <a:pt x="22231" y="2684"/>
                  </a:lnTo>
                  <a:lnTo>
                    <a:pt x="20383" y="2374"/>
                  </a:lnTo>
                  <a:lnTo>
                    <a:pt x="18531" y="2075"/>
                  </a:lnTo>
                  <a:lnTo>
                    <a:pt x="16684" y="1797"/>
                  </a:lnTo>
                  <a:lnTo>
                    <a:pt x="14836" y="1530"/>
                  </a:lnTo>
                  <a:lnTo>
                    <a:pt x="12984" y="1273"/>
                  </a:lnTo>
                  <a:lnTo>
                    <a:pt x="11132" y="1038"/>
                  </a:lnTo>
                  <a:lnTo>
                    <a:pt x="9284" y="824"/>
                  </a:lnTo>
                  <a:lnTo>
                    <a:pt x="7432" y="621"/>
                  </a:lnTo>
                  <a:lnTo>
                    <a:pt x="5580" y="428"/>
                  </a:lnTo>
                  <a:lnTo>
                    <a:pt x="3723" y="268"/>
                  </a:lnTo>
                  <a:lnTo>
                    <a:pt x="1871" y="11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1"/>
            <p:cNvSpPr/>
            <p:nvPr/>
          </p:nvSpPr>
          <p:spPr>
            <a:xfrm>
              <a:off x="3615075" y="-3474250"/>
              <a:ext cx="638000" cy="1138325"/>
            </a:xfrm>
            <a:custGeom>
              <a:avLst/>
              <a:gdLst/>
              <a:ahLst/>
              <a:cxnLst/>
              <a:rect l="l" t="t" r="r" b="b"/>
              <a:pathLst>
                <a:path w="25520" h="45533" extrusionOk="0">
                  <a:moveTo>
                    <a:pt x="13047" y="4084"/>
                  </a:moveTo>
                  <a:lnTo>
                    <a:pt x="13362" y="4116"/>
                  </a:lnTo>
                  <a:lnTo>
                    <a:pt x="13677" y="4169"/>
                  </a:lnTo>
                  <a:lnTo>
                    <a:pt x="13992" y="4244"/>
                  </a:lnTo>
                  <a:lnTo>
                    <a:pt x="14311" y="4330"/>
                  </a:lnTo>
                  <a:lnTo>
                    <a:pt x="14621" y="4447"/>
                  </a:lnTo>
                  <a:lnTo>
                    <a:pt x="14931" y="4586"/>
                  </a:lnTo>
                  <a:lnTo>
                    <a:pt x="15232" y="4757"/>
                  </a:lnTo>
                  <a:lnTo>
                    <a:pt x="15533" y="4939"/>
                  </a:lnTo>
                  <a:lnTo>
                    <a:pt x="15825" y="5142"/>
                  </a:lnTo>
                  <a:lnTo>
                    <a:pt x="16113" y="5378"/>
                  </a:lnTo>
                  <a:lnTo>
                    <a:pt x="16396" y="5623"/>
                  </a:lnTo>
                  <a:lnTo>
                    <a:pt x="16674" y="5891"/>
                  </a:lnTo>
                  <a:lnTo>
                    <a:pt x="16948" y="6179"/>
                  </a:lnTo>
                  <a:lnTo>
                    <a:pt x="17217" y="6489"/>
                  </a:lnTo>
                  <a:lnTo>
                    <a:pt x="17481" y="6810"/>
                  </a:lnTo>
                  <a:lnTo>
                    <a:pt x="17741" y="7152"/>
                  </a:lnTo>
                  <a:lnTo>
                    <a:pt x="17997" y="7516"/>
                  </a:lnTo>
                  <a:lnTo>
                    <a:pt x="18243" y="7901"/>
                  </a:lnTo>
                  <a:lnTo>
                    <a:pt x="18490" y="8296"/>
                  </a:lnTo>
                  <a:lnTo>
                    <a:pt x="18476" y="8328"/>
                  </a:lnTo>
                  <a:lnTo>
                    <a:pt x="18462" y="8392"/>
                  </a:lnTo>
                  <a:lnTo>
                    <a:pt x="17892" y="11118"/>
                  </a:lnTo>
                  <a:lnTo>
                    <a:pt x="17317" y="13866"/>
                  </a:lnTo>
                  <a:lnTo>
                    <a:pt x="17030" y="15245"/>
                  </a:lnTo>
                  <a:lnTo>
                    <a:pt x="16747" y="16624"/>
                  </a:lnTo>
                  <a:lnTo>
                    <a:pt x="16464" y="18014"/>
                  </a:lnTo>
                  <a:lnTo>
                    <a:pt x="16186" y="19415"/>
                  </a:lnTo>
                  <a:lnTo>
                    <a:pt x="15912" y="20815"/>
                  </a:lnTo>
                  <a:lnTo>
                    <a:pt x="15643" y="22215"/>
                  </a:lnTo>
                  <a:lnTo>
                    <a:pt x="15383" y="23627"/>
                  </a:lnTo>
                  <a:lnTo>
                    <a:pt x="15123" y="25049"/>
                  </a:lnTo>
                  <a:lnTo>
                    <a:pt x="14877" y="26470"/>
                  </a:lnTo>
                  <a:lnTo>
                    <a:pt x="14635" y="27903"/>
                  </a:lnTo>
                  <a:lnTo>
                    <a:pt x="14402" y="29346"/>
                  </a:lnTo>
                  <a:lnTo>
                    <a:pt x="14183" y="30800"/>
                  </a:lnTo>
                  <a:lnTo>
                    <a:pt x="14037" y="30554"/>
                  </a:lnTo>
                  <a:lnTo>
                    <a:pt x="13887" y="30330"/>
                  </a:lnTo>
                  <a:lnTo>
                    <a:pt x="13809" y="30223"/>
                  </a:lnTo>
                  <a:lnTo>
                    <a:pt x="13727" y="30127"/>
                  </a:lnTo>
                  <a:lnTo>
                    <a:pt x="13649" y="30030"/>
                  </a:lnTo>
                  <a:lnTo>
                    <a:pt x="13567" y="29945"/>
                  </a:lnTo>
                  <a:lnTo>
                    <a:pt x="13485" y="29870"/>
                  </a:lnTo>
                  <a:lnTo>
                    <a:pt x="13398" y="29795"/>
                  </a:lnTo>
                  <a:lnTo>
                    <a:pt x="13316" y="29731"/>
                  </a:lnTo>
                  <a:lnTo>
                    <a:pt x="13230" y="29667"/>
                  </a:lnTo>
                  <a:lnTo>
                    <a:pt x="13143" y="29614"/>
                  </a:lnTo>
                  <a:lnTo>
                    <a:pt x="13052" y="29560"/>
                  </a:lnTo>
                  <a:lnTo>
                    <a:pt x="12961" y="29517"/>
                  </a:lnTo>
                  <a:lnTo>
                    <a:pt x="12874" y="29485"/>
                  </a:lnTo>
                  <a:lnTo>
                    <a:pt x="12783" y="29464"/>
                  </a:lnTo>
                  <a:lnTo>
                    <a:pt x="12696" y="29442"/>
                  </a:lnTo>
                  <a:lnTo>
                    <a:pt x="12609" y="29432"/>
                  </a:lnTo>
                  <a:lnTo>
                    <a:pt x="12523" y="29432"/>
                  </a:lnTo>
                  <a:lnTo>
                    <a:pt x="12436" y="29442"/>
                  </a:lnTo>
                  <a:lnTo>
                    <a:pt x="12349" y="29453"/>
                  </a:lnTo>
                  <a:lnTo>
                    <a:pt x="12263" y="29464"/>
                  </a:lnTo>
                  <a:lnTo>
                    <a:pt x="12176" y="29496"/>
                  </a:lnTo>
                  <a:lnTo>
                    <a:pt x="12094" y="29517"/>
                  </a:lnTo>
                  <a:lnTo>
                    <a:pt x="12007" y="29560"/>
                  </a:lnTo>
                  <a:lnTo>
                    <a:pt x="11838" y="29656"/>
                  </a:lnTo>
                  <a:lnTo>
                    <a:pt x="11674" y="29774"/>
                  </a:lnTo>
                  <a:lnTo>
                    <a:pt x="11510" y="29913"/>
                  </a:lnTo>
                  <a:lnTo>
                    <a:pt x="11350" y="30073"/>
                  </a:lnTo>
                  <a:lnTo>
                    <a:pt x="11195" y="30266"/>
                  </a:lnTo>
                  <a:lnTo>
                    <a:pt x="11045" y="30469"/>
                  </a:lnTo>
                  <a:lnTo>
                    <a:pt x="10894" y="30704"/>
                  </a:lnTo>
                  <a:lnTo>
                    <a:pt x="10748" y="30950"/>
                  </a:lnTo>
                  <a:lnTo>
                    <a:pt x="10611" y="31217"/>
                  </a:lnTo>
                  <a:lnTo>
                    <a:pt x="10474" y="31495"/>
                  </a:lnTo>
                  <a:lnTo>
                    <a:pt x="10347" y="31805"/>
                  </a:lnTo>
                  <a:lnTo>
                    <a:pt x="10223" y="32115"/>
                  </a:lnTo>
                  <a:lnTo>
                    <a:pt x="10105" y="32457"/>
                  </a:lnTo>
                  <a:lnTo>
                    <a:pt x="9991" y="32799"/>
                  </a:lnTo>
                  <a:lnTo>
                    <a:pt x="9886" y="33163"/>
                  </a:lnTo>
                  <a:lnTo>
                    <a:pt x="9790" y="33537"/>
                  </a:lnTo>
                  <a:lnTo>
                    <a:pt x="9699" y="33933"/>
                  </a:lnTo>
                  <a:lnTo>
                    <a:pt x="9612" y="34328"/>
                  </a:lnTo>
                  <a:lnTo>
                    <a:pt x="9539" y="34734"/>
                  </a:lnTo>
                  <a:lnTo>
                    <a:pt x="9471" y="35162"/>
                  </a:lnTo>
                  <a:lnTo>
                    <a:pt x="9411" y="35590"/>
                  </a:lnTo>
                  <a:lnTo>
                    <a:pt x="9361" y="36028"/>
                  </a:lnTo>
                  <a:lnTo>
                    <a:pt x="9320" y="36477"/>
                  </a:lnTo>
                  <a:lnTo>
                    <a:pt x="9288" y="36926"/>
                  </a:lnTo>
                  <a:lnTo>
                    <a:pt x="9265" y="37386"/>
                  </a:lnTo>
                  <a:lnTo>
                    <a:pt x="9252" y="37856"/>
                  </a:lnTo>
                  <a:lnTo>
                    <a:pt x="9252" y="38316"/>
                  </a:lnTo>
                  <a:lnTo>
                    <a:pt x="9252" y="38465"/>
                  </a:lnTo>
                  <a:lnTo>
                    <a:pt x="9256" y="38604"/>
                  </a:lnTo>
                  <a:lnTo>
                    <a:pt x="9270" y="38733"/>
                  </a:lnTo>
                  <a:lnTo>
                    <a:pt x="9284" y="38861"/>
                  </a:lnTo>
                  <a:lnTo>
                    <a:pt x="9302" y="38968"/>
                  </a:lnTo>
                  <a:lnTo>
                    <a:pt x="9320" y="39075"/>
                  </a:lnTo>
                  <a:lnTo>
                    <a:pt x="9343" y="39171"/>
                  </a:lnTo>
                  <a:lnTo>
                    <a:pt x="9370" y="39267"/>
                  </a:lnTo>
                  <a:lnTo>
                    <a:pt x="9398" y="39342"/>
                  </a:lnTo>
                  <a:lnTo>
                    <a:pt x="9430" y="39417"/>
                  </a:lnTo>
                  <a:lnTo>
                    <a:pt x="9462" y="39481"/>
                  </a:lnTo>
                  <a:lnTo>
                    <a:pt x="9498" y="39535"/>
                  </a:lnTo>
                  <a:lnTo>
                    <a:pt x="9535" y="39588"/>
                  </a:lnTo>
                  <a:lnTo>
                    <a:pt x="9571" y="39631"/>
                  </a:lnTo>
                  <a:lnTo>
                    <a:pt x="9608" y="39663"/>
                  </a:lnTo>
                  <a:lnTo>
                    <a:pt x="9649" y="39684"/>
                  </a:lnTo>
                  <a:lnTo>
                    <a:pt x="8609" y="39545"/>
                  </a:lnTo>
                  <a:lnTo>
                    <a:pt x="7568" y="39428"/>
                  </a:lnTo>
                  <a:lnTo>
                    <a:pt x="6533" y="39310"/>
                  </a:lnTo>
                  <a:lnTo>
                    <a:pt x="5493" y="39203"/>
                  </a:lnTo>
                  <a:lnTo>
                    <a:pt x="4457" y="39107"/>
                  </a:lnTo>
                  <a:lnTo>
                    <a:pt x="3422" y="39011"/>
                  </a:lnTo>
                  <a:lnTo>
                    <a:pt x="2391" y="38936"/>
                  </a:lnTo>
                  <a:lnTo>
                    <a:pt x="1355" y="38850"/>
                  </a:lnTo>
                  <a:lnTo>
                    <a:pt x="1460" y="37129"/>
                  </a:lnTo>
                  <a:lnTo>
                    <a:pt x="1565" y="35397"/>
                  </a:lnTo>
                  <a:lnTo>
                    <a:pt x="1670" y="33665"/>
                  </a:lnTo>
                  <a:lnTo>
                    <a:pt x="1779" y="31933"/>
                  </a:lnTo>
                  <a:lnTo>
                    <a:pt x="1839" y="31067"/>
                  </a:lnTo>
                  <a:lnTo>
                    <a:pt x="1898" y="30202"/>
                  </a:lnTo>
                  <a:lnTo>
                    <a:pt x="1966" y="29346"/>
                  </a:lnTo>
                  <a:lnTo>
                    <a:pt x="2030" y="28480"/>
                  </a:lnTo>
                  <a:lnTo>
                    <a:pt x="2103" y="27625"/>
                  </a:lnTo>
                  <a:lnTo>
                    <a:pt x="2181" y="26780"/>
                  </a:lnTo>
                  <a:lnTo>
                    <a:pt x="2263" y="25936"/>
                  </a:lnTo>
                  <a:lnTo>
                    <a:pt x="2350" y="25091"/>
                  </a:lnTo>
                  <a:lnTo>
                    <a:pt x="2441" y="24257"/>
                  </a:lnTo>
                  <a:lnTo>
                    <a:pt x="2537" y="23434"/>
                  </a:lnTo>
                  <a:lnTo>
                    <a:pt x="2642" y="22611"/>
                  </a:lnTo>
                  <a:lnTo>
                    <a:pt x="2756" y="21799"/>
                  </a:lnTo>
                  <a:lnTo>
                    <a:pt x="2874" y="20997"/>
                  </a:lnTo>
                  <a:lnTo>
                    <a:pt x="3002" y="20206"/>
                  </a:lnTo>
                  <a:lnTo>
                    <a:pt x="3134" y="19415"/>
                  </a:lnTo>
                  <a:lnTo>
                    <a:pt x="3280" y="18645"/>
                  </a:lnTo>
                  <a:lnTo>
                    <a:pt x="3431" y="17875"/>
                  </a:lnTo>
                  <a:lnTo>
                    <a:pt x="3513" y="17501"/>
                  </a:lnTo>
                  <a:lnTo>
                    <a:pt x="3595" y="17127"/>
                  </a:lnTo>
                  <a:lnTo>
                    <a:pt x="3682" y="16753"/>
                  </a:lnTo>
                  <a:lnTo>
                    <a:pt x="3768" y="16389"/>
                  </a:lnTo>
                  <a:lnTo>
                    <a:pt x="3860" y="16015"/>
                  </a:lnTo>
                  <a:lnTo>
                    <a:pt x="3951" y="15662"/>
                  </a:lnTo>
                  <a:lnTo>
                    <a:pt x="4047" y="15299"/>
                  </a:lnTo>
                  <a:lnTo>
                    <a:pt x="4147" y="14946"/>
                  </a:lnTo>
                  <a:lnTo>
                    <a:pt x="4247" y="14593"/>
                  </a:lnTo>
                  <a:lnTo>
                    <a:pt x="4352" y="14240"/>
                  </a:lnTo>
                  <a:lnTo>
                    <a:pt x="4457" y="13898"/>
                  </a:lnTo>
                  <a:lnTo>
                    <a:pt x="4567" y="13556"/>
                  </a:lnTo>
                  <a:lnTo>
                    <a:pt x="4681" y="13214"/>
                  </a:lnTo>
                  <a:lnTo>
                    <a:pt x="4795" y="12882"/>
                  </a:lnTo>
                  <a:lnTo>
                    <a:pt x="4909" y="12572"/>
                  </a:lnTo>
                  <a:lnTo>
                    <a:pt x="5018" y="12273"/>
                  </a:lnTo>
                  <a:lnTo>
                    <a:pt x="5137" y="11974"/>
                  </a:lnTo>
                  <a:lnTo>
                    <a:pt x="5251" y="11674"/>
                  </a:lnTo>
                  <a:lnTo>
                    <a:pt x="5370" y="11396"/>
                  </a:lnTo>
                  <a:lnTo>
                    <a:pt x="5488" y="11108"/>
                  </a:lnTo>
                  <a:lnTo>
                    <a:pt x="5730" y="10563"/>
                  </a:lnTo>
                  <a:lnTo>
                    <a:pt x="5976" y="10039"/>
                  </a:lnTo>
                  <a:lnTo>
                    <a:pt x="6232" y="9536"/>
                  </a:lnTo>
                  <a:lnTo>
                    <a:pt x="6492" y="9055"/>
                  </a:lnTo>
                  <a:lnTo>
                    <a:pt x="6756" y="8595"/>
                  </a:lnTo>
                  <a:lnTo>
                    <a:pt x="7026" y="8168"/>
                  </a:lnTo>
                  <a:lnTo>
                    <a:pt x="7299" y="7751"/>
                  </a:lnTo>
                  <a:lnTo>
                    <a:pt x="7573" y="7355"/>
                  </a:lnTo>
                  <a:lnTo>
                    <a:pt x="7856" y="6992"/>
                  </a:lnTo>
                  <a:lnTo>
                    <a:pt x="8143" y="6639"/>
                  </a:lnTo>
                  <a:lnTo>
                    <a:pt x="8431" y="6318"/>
                  </a:lnTo>
                  <a:lnTo>
                    <a:pt x="8727" y="6008"/>
                  </a:lnTo>
                  <a:lnTo>
                    <a:pt x="9024" y="5730"/>
                  </a:lnTo>
                  <a:lnTo>
                    <a:pt x="9320" y="5474"/>
                  </a:lnTo>
                  <a:lnTo>
                    <a:pt x="9621" y="5239"/>
                  </a:lnTo>
                  <a:lnTo>
                    <a:pt x="9927" y="5014"/>
                  </a:lnTo>
                  <a:lnTo>
                    <a:pt x="10233" y="4822"/>
                  </a:lnTo>
                  <a:lnTo>
                    <a:pt x="10543" y="4651"/>
                  </a:lnTo>
                  <a:lnTo>
                    <a:pt x="10853" y="4512"/>
                  </a:lnTo>
                  <a:lnTo>
                    <a:pt x="11163" y="4383"/>
                  </a:lnTo>
                  <a:lnTo>
                    <a:pt x="11473" y="4276"/>
                  </a:lnTo>
                  <a:lnTo>
                    <a:pt x="11788" y="4191"/>
                  </a:lnTo>
                  <a:lnTo>
                    <a:pt x="12103" y="4137"/>
                  </a:lnTo>
                  <a:lnTo>
                    <a:pt x="12418" y="4095"/>
                  </a:lnTo>
                  <a:lnTo>
                    <a:pt x="12732" y="4084"/>
                  </a:lnTo>
                  <a:close/>
                  <a:moveTo>
                    <a:pt x="19493" y="10167"/>
                  </a:moveTo>
                  <a:lnTo>
                    <a:pt x="19648" y="10509"/>
                  </a:lnTo>
                  <a:lnTo>
                    <a:pt x="19803" y="10851"/>
                  </a:lnTo>
                  <a:lnTo>
                    <a:pt x="19958" y="11215"/>
                  </a:lnTo>
                  <a:lnTo>
                    <a:pt x="20109" y="11578"/>
                  </a:lnTo>
                  <a:lnTo>
                    <a:pt x="20255" y="11952"/>
                  </a:lnTo>
                  <a:lnTo>
                    <a:pt x="20401" y="12327"/>
                  </a:lnTo>
                  <a:lnTo>
                    <a:pt x="20542" y="12711"/>
                  </a:lnTo>
                  <a:lnTo>
                    <a:pt x="20684" y="13107"/>
                  </a:lnTo>
                  <a:lnTo>
                    <a:pt x="20821" y="13503"/>
                  </a:lnTo>
                  <a:lnTo>
                    <a:pt x="20953" y="13909"/>
                  </a:lnTo>
                  <a:lnTo>
                    <a:pt x="21085" y="14326"/>
                  </a:lnTo>
                  <a:lnTo>
                    <a:pt x="21218" y="14743"/>
                  </a:lnTo>
                  <a:lnTo>
                    <a:pt x="21341" y="15170"/>
                  </a:lnTo>
                  <a:lnTo>
                    <a:pt x="21468" y="15598"/>
                  </a:lnTo>
                  <a:lnTo>
                    <a:pt x="21587" y="16036"/>
                  </a:lnTo>
                  <a:lnTo>
                    <a:pt x="21710" y="16475"/>
                  </a:lnTo>
                  <a:lnTo>
                    <a:pt x="21824" y="16924"/>
                  </a:lnTo>
                  <a:lnTo>
                    <a:pt x="21938" y="17383"/>
                  </a:lnTo>
                  <a:lnTo>
                    <a:pt x="22052" y="17843"/>
                  </a:lnTo>
                  <a:lnTo>
                    <a:pt x="22162" y="18303"/>
                  </a:lnTo>
                  <a:lnTo>
                    <a:pt x="22267" y="18773"/>
                  </a:lnTo>
                  <a:lnTo>
                    <a:pt x="22372" y="19254"/>
                  </a:lnTo>
                  <a:lnTo>
                    <a:pt x="22472" y="19735"/>
                  </a:lnTo>
                  <a:lnTo>
                    <a:pt x="22572" y="20216"/>
                  </a:lnTo>
                  <a:lnTo>
                    <a:pt x="22668" y="20708"/>
                  </a:lnTo>
                  <a:lnTo>
                    <a:pt x="22759" y="21200"/>
                  </a:lnTo>
                  <a:lnTo>
                    <a:pt x="22851" y="21702"/>
                  </a:lnTo>
                  <a:lnTo>
                    <a:pt x="22937" y="22205"/>
                  </a:lnTo>
                  <a:lnTo>
                    <a:pt x="23024" y="22707"/>
                  </a:lnTo>
                  <a:lnTo>
                    <a:pt x="23106" y="23220"/>
                  </a:lnTo>
                  <a:lnTo>
                    <a:pt x="23188" y="23734"/>
                  </a:lnTo>
                  <a:lnTo>
                    <a:pt x="23266" y="24247"/>
                  </a:lnTo>
                  <a:lnTo>
                    <a:pt x="23339" y="24771"/>
                  </a:lnTo>
                  <a:lnTo>
                    <a:pt x="23412" y="25294"/>
                  </a:lnTo>
                  <a:lnTo>
                    <a:pt x="23485" y="25829"/>
                  </a:lnTo>
                  <a:lnTo>
                    <a:pt x="23549" y="26353"/>
                  </a:lnTo>
                  <a:lnTo>
                    <a:pt x="23617" y="26887"/>
                  </a:lnTo>
                  <a:lnTo>
                    <a:pt x="23676" y="27433"/>
                  </a:lnTo>
                  <a:lnTo>
                    <a:pt x="23736" y="27967"/>
                  </a:lnTo>
                  <a:lnTo>
                    <a:pt x="23790" y="28512"/>
                  </a:lnTo>
                  <a:lnTo>
                    <a:pt x="23845" y="29058"/>
                  </a:lnTo>
                  <a:lnTo>
                    <a:pt x="23900" y="29603"/>
                  </a:lnTo>
                  <a:lnTo>
                    <a:pt x="23946" y="30148"/>
                  </a:lnTo>
                  <a:lnTo>
                    <a:pt x="23991" y="30704"/>
                  </a:lnTo>
                  <a:lnTo>
                    <a:pt x="24037" y="31260"/>
                  </a:lnTo>
                  <a:lnTo>
                    <a:pt x="24078" y="31816"/>
                  </a:lnTo>
                  <a:lnTo>
                    <a:pt x="24114" y="32372"/>
                  </a:lnTo>
                  <a:lnTo>
                    <a:pt x="24151" y="32928"/>
                  </a:lnTo>
                  <a:lnTo>
                    <a:pt x="24183" y="33484"/>
                  </a:lnTo>
                  <a:lnTo>
                    <a:pt x="24210" y="34050"/>
                  </a:lnTo>
                  <a:lnTo>
                    <a:pt x="24265" y="35173"/>
                  </a:lnTo>
                  <a:lnTo>
                    <a:pt x="24301" y="36306"/>
                  </a:lnTo>
                  <a:lnTo>
                    <a:pt x="24333" y="37439"/>
                  </a:lnTo>
                  <a:lnTo>
                    <a:pt x="24352" y="38572"/>
                  </a:lnTo>
                  <a:lnTo>
                    <a:pt x="24361" y="39695"/>
                  </a:lnTo>
                  <a:lnTo>
                    <a:pt x="24361" y="40262"/>
                  </a:lnTo>
                  <a:lnTo>
                    <a:pt x="24356" y="40828"/>
                  </a:lnTo>
                  <a:lnTo>
                    <a:pt x="24352" y="41395"/>
                  </a:lnTo>
                  <a:lnTo>
                    <a:pt x="24342" y="41961"/>
                  </a:lnTo>
                  <a:lnTo>
                    <a:pt x="24342" y="42100"/>
                  </a:lnTo>
                  <a:lnTo>
                    <a:pt x="24347" y="42239"/>
                  </a:lnTo>
                  <a:lnTo>
                    <a:pt x="24356" y="42357"/>
                  </a:lnTo>
                  <a:lnTo>
                    <a:pt x="24374" y="42475"/>
                  </a:lnTo>
                  <a:lnTo>
                    <a:pt x="24393" y="42581"/>
                  </a:lnTo>
                  <a:lnTo>
                    <a:pt x="24415" y="42678"/>
                  </a:lnTo>
                  <a:lnTo>
                    <a:pt x="24438" y="42774"/>
                  </a:lnTo>
                  <a:lnTo>
                    <a:pt x="24470" y="42859"/>
                  </a:lnTo>
                  <a:lnTo>
                    <a:pt x="24470" y="42859"/>
                  </a:lnTo>
                  <a:lnTo>
                    <a:pt x="23321" y="42507"/>
                  </a:lnTo>
                  <a:lnTo>
                    <a:pt x="22171" y="42175"/>
                  </a:lnTo>
                  <a:lnTo>
                    <a:pt x="21017" y="41865"/>
                  </a:lnTo>
                  <a:lnTo>
                    <a:pt x="19863" y="41577"/>
                  </a:lnTo>
                  <a:lnTo>
                    <a:pt x="18708" y="41299"/>
                  </a:lnTo>
                  <a:lnTo>
                    <a:pt x="17550" y="41042"/>
                  </a:lnTo>
                  <a:lnTo>
                    <a:pt x="16391" y="40807"/>
                  </a:lnTo>
                  <a:lnTo>
                    <a:pt x="15228" y="40582"/>
                  </a:lnTo>
                  <a:lnTo>
                    <a:pt x="13868" y="40336"/>
                  </a:lnTo>
                  <a:lnTo>
                    <a:pt x="12500" y="40101"/>
                  </a:lnTo>
                  <a:lnTo>
                    <a:pt x="11131" y="39898"/>
                  </a:lnTo>
                  <a:lnTo>
                    <a:pt x="9763" y="39706"/>
                  </a:lnTo>
                  <a:lnTo>
                    <a:pt x="9813" y="39695"/>
                  </a:lnTo>
                  <a:lnTo>
                    <a:pt x="9858" y="39674"/>
                  </a:lnTo>
                  <a:lnTo>
                    <a:pt x="9904" y="39641"/>
                  </a:lnTo>
                  <a:lnTo>
                    <a:pt x="9950" y="39599"/>
                  </a:lnTo>
                  <a:lnTo>
                    <a:pt x="9995" y="39545"/>
                  </a:lnTo>
                  <a:lnTo>
                    <a:pt x="10036" y="39481"/>
                  </a:lnTo>
                  <a:lnTo>
                    <a:pt x="10077" y="39417"/>
                  </a:lnTo>
                  <a:lnTo>
                    <a:pt x="10114" y="39331"/>
                  </a:lnTo>
                  <a:lnTo>
                    <a:pt x="10150" y="39235"/>
                  </a:lnTo>
                  <a:lnTo>
                    <a:pt x="10182" y="39139"/>
                  </a:lnTo>
                  <a:lnTo>
                    <a:pt x="10210" y="39021"/>
                  </a:lnTo>
                  <a:lnTo>
                    <a:pt x="10237" y="38904"/>
                  </a:lnTo>
                  <a:lnTo>
                    <a:pt x="10260" y="38776"/>
                  </a:lnTo>
                  <a:lnTo>
                    <a:pt x="10283" y="38626"/>
                  </a:lnTo>
                  <a:lnTo>
                    <a:pt x="10296" y="38476"/>
                  </a:lnTo>
                  <a:lnTo>
                    <a:pt x="10306" y="38316"/>
                  </a:lnTo>
                  <a:lnTo>
                    <a:pt x="10324" y="37995"/>
                  </a:lnTo>
                  <a:lnTo>
                    <a:pt x="10347" y="37674"/>
                  </a:lnTo>
                  <a:lnTo>
                    <a:pt x="10374" y="37364"/>
                  </a:lnTo>
                  <a:lnTo>
                    <a:pt x="10410" y="37044"/>
                  </a:lnTo>
                  <a:lnTo>
                    <a:pt x="10447" y="36734"/>
                  </a:lnTo>
                  <a:lnTo>
                    <a:pt x="10493" y="36424"/>
                  </a:lnTo>
                  <a:lnTo>
                    <a:pt x="10543" y="36124"/>
                  </a:lnTo>
                  <a:lnTo>
                    <a:pt x="10593" y="35836"/>
                  </a:lnTo>
                  <a:lnTo>
                    <a:pt x="10652" y="35547"/>
                  </a:lnTo>
                  <a:lnTo>
                    <a:pt x="10716" y="35258"/>
                  </a:lnTo>
                  <a:lnTo>
                    <a:pt x="10785" y="34991"/>
                  </a:lnTo>
                  <a:lnTo>
                    <a:pt x="10858" y="34724"/>
                  </a:lnTo>
                  <a:lnTo>
                    <a:pt x="10931" y="34478"/>
                  </a:lnTo>
                  <a:lnTo>
                    <a:pt x="11013" y="34232"/>
                  </a:lnTo>
                  <a:lnTo>
                    <a:pt x="11099" y="33997"/>
                  </a:lnTo>
                  <a:lnTo>
                    <a:pt x="11186" y="33783"/>
                  </a:lnTo>
                  <a:lnTo>
                    <a:pt x="11277" y="33580"/>
                  </a:lnTo>
                  <a:lnTo>
                    <a:pt x="11373" y="33387"/>
                  </a:lnTo>
                  <a:lnTo>
                    <a:pt x="11469" y="33206"/>
                  </a:lnTo>
                  <a:lnTo>
                    <a:pt x="11574" y="33045"/>
                  </a:lnTo>
                  <a:lnTo>
                    <a:pt x="11679" y="32896"/>
                  </a:lnTo>
                  <a:lnTo>
                    <a:pt x="11784" y="32757"/>
                  </a:lnTo>
                  <a:lnTo>
                    <a:pt x="11893" y="32650"/>
                  </a:lnTo>
                  <a:lnTo>
                    <a:pt x="12007" y="32553"/>
                  </a:lnTo>
                  <a:lnTo>
                    <a:pt x="12126" y="32479"/>
                  </a:lnTo>
                  <a:lnTo>
                    <a:pt x="12244" y="32415"/>
                  </a:lnTo>
                  <a:lnTo>
                    <a:pt x="12363" y="32382"/>
                  </a:lnTo>
                  <a:lnTo>
                    <a:pt x="12486" y="32361"/>
                  </a:lnTo>
                  <a:lnTo>
                    <a:pt x="12614" y="32372"/>
                  </a:lnTo>
                  <a:lnTo>
                    <a:pt x="12737" y="32393"/>
                  </a:lnTo>
                  <a:lnTo>
                    <a:pt x="12869" y="32447"/>
                  </a:lnTo>
                  <a:lnTo>
                    <a:pt x="12997" y="32521"/>
                  </a:lnTo>
                  <a:lnTo>
                    <a:pt x="13107" y="32596"/>
                  </a:lnTo>
                  <a:lnTo>
                    <a:pt x="13211" y="32692"/>
                  </a:lnTo>
                  <a:lnTo>
                    <a:pt x="13312" y="32799"/>
                  </a:lnTo>
                  <a:lnTo>
                    <a:pt x="13408" y="32917"/>
                  </a:lnTo>
                  <a:lnTo>
                    <a:pt x="13503" y="33045"/>
                  </a:lnTo>
                  <a:lnTo>
                    <a:pt x="13599" y="33184"/>
                  </a:lnTo>
                  <a:lnTo>
                    <a:pt x="13686" y="33334"/>
                  </a:lnTo>
                  <a:lnTo>
                    <a:pt x="13773" y="33505"/>
                  </a:lnTo>
                  <a:lnTo>
                    <a:pt x="13859" y="33676"/>
                  </a:lnTo>
                  <a:lnTo>
                    <a:pt x="13937" y="33858"/>
                  </a:lnTo>
                  <a:lnTo>
                    <a:pt x="14014" y="34050"/>
                  </a:lnTo>
                  <a:lnTo>
                    <a:pt x="14092" y="34253"/>
                  </a:lnTo>
                  <a:lnTo>
                    <a:pt x="14160" y="34456"/>
                  </a:lnTo>
                  <a:lnTo>
                    <a:pt x="14229" y="34681"/>
                  </a:lnTo>
                  <a:lnTo>
                    <a:pt x="14293" y="34905"/>
                  </a:lnTo>
                  <a:lnTo>
                    <a:pt x="14352" y="35130"/>
                  </a:lnTo>
                  <a:lnTo>
                    <a:pt x="14407" y="35376"/>
                  </a:lnTo>
                  <a:lnTo>
                    <a:pt x="14461" y="35622"/>
                  </a:lnTo>
                  <a:lnTo>
                    <a:pt x="14512" y="35868"/>
                  </a:lnTo>
                  <a:lnTo>
                    <a:pt x="14557" y="36124"/>
                  </a:lnTo>
                  <a:lnTo>
                    <a:pt x="14598" y="36391"/>
                  </a:lnTo>
                  <a:lnTo>
                    <a:pt x="14639" y="36648"/>
                  </a:lnTo>
                  <a:lnTo>
                    <a:pt x="14671" y="36926"/>
                  </a:lnTo>
                  <a:lnTo>
                    <a:pt x="14703" y="37193"/>
                  </a:lnTo>
                  <a:lnTo>
                    <a:pt x="14731" y="37471"/>
                  </a:lnTo>
                  <a:lnTo>
                    <a:pt x="14753" y="37749"/>
                  </a:lnTo>
                  <a:lnTo>
                    <a:pt x="14772" y="38038"/>
                  </a:lnTo>
                  <a:lnTo>
                    <a:pt x="14785" y="38316"/>
                  </a:lnTo>
                  <a:lnTo>
                    <a:pt x="14799" y="38604"/>
                  </a:lnTo>
                  <a:lnTo>
                    <a:pt x="14804" y="38893"/>
                  </a:lnTo>
                  <a:lnTo>
                    <a:pt x="14808" y="39171"/>
                  </a:lnTo>
                  <a:lnTo>
                    <a:pt x="14804" y="39460"/>
                  </a:lnTo>
                  <a:lnTo>
                    <a:pt x="14804" y="39588"/>
                  </a:lnTo>
                  <a:lnTo>
                    <a:pt x="14813" y="39706"/>
                  </a:lnTo>
                  <a:lnTo>
                    <a:pt x="14822" y="39813"/>
                  </a:lnTo>
                  <a:lnTo>
                    <a:pt x="14840" y="39919"/>
                  </a:lnTo>
                  <a:lnTo>
                    <a:pt x="14858" y="40016"/>
                  </a:lnTo>
                  <a:lnTo>
                    <a:pt x="14881" y="40101"/>
                  </a:lnTo>
                  <a:lnTo>
                    <a:pt x="14908" y="40176"/>
                  </a:lnTo>
                  <a:lnTo>
                    <a:pt x="14936" y="40251"/>
                  </a:lnTo>
                  <a:lnTo>
                    <a:pt x="14968" y="40315"/>
                  </a:lnTo>
                  <a:lnTo>
                    <a:pt x="15000" y="40368"/>
                  </a:lnTo>
                  <a:lnTo>
                    <a:pt x="15036" y="40422"/>
                  </a:lnTo>
                  <a:lnTo>
                    <a:pt x="15073" y="40454"/>
                  </a:lnTo>
                  <a:lnTo>
                    <a:pt x="15114" y="40486"/>
                  </a:lnTo>
                  <a:lnTo>
                    <a:pt x="15150" y="40507"/>
                  </a:lnTo>
                  <a:lnTo>
                    <a:pt x="15191" y="40529"/>
                  </a:lnTo>
                  <a:lnTo>
                    <a:pt x="15228" y="40529"/>
                  </a:lnTo>
                  <a:lnTo>
                    <a:pt x="15292" y="40518"/>
                  </a:lnTo>
                  <a:lnTo>
                    <a:pt x="15356" y="40486"/>
                  </a:lnTo>
                  <a:lnTo>
                    <a:pt x="15383" y="40454"/>
                  </a:lnTo>
                  <a:lnTo>
                    <a:pt x="15410" y="40422"/>
                  </a:lnTo>
                  <a:lnTo>
                    <a:pt x="15438" y="40390"/>
                  </a:lnTo>
                  <a:lnTo>
                    <a:pt x="15465" y="40336"/>
                  </a:lnTo>
                  <a:lnTo>
                    <a:pt x="15488" y="40294"/>
                  </a:lnTo>
                  <a:lnTo>
                    <a:pt x="15511" y="40229"/>
                  </a:lnTo>
                  <a:lnTo>
                    <a:pt x="15533" y="40165"/>
                  </a:lnTo>
                  <a:lnTo>
                    <a:pt x="15552" y="40101"/>
                  </a:lnTo>
                  <a:lnTo>
                    <a:pt x="15565" y="40026"/>
                  </a:lnTo>
                  <a:lnTo>
                    <a:pt x="15579" y="39941"/>
                  </a:lnTo>
                  <a:lnTo>
                    <a:pt x="15593" y="39845"/>
                  </a:lnTo>
                  <a:lnTo>
                    <a:pt x="15597" y="39748"/>
                  </a:lnTo>
                  <a:lnTo>
                    <a:pt x="15616" y="39492"/>
                  </a:lnTo>
                  <a:lnTo>
                    <a:pt x="15629" y="39225"/>
                  </a:lnTo>
                  <a:lnTo>
                    <a:pt x="15638" y="38968"/>
                  </a:lnTo>
                  <a:lnTo>
                    <a:pt x="15643" y="38711"/>
                  </a:lnTo>
                  <a:lnTo>
                    <a:pt x="15647" y="38444"/>
                  </a:lnTo>
                  <a:lnTo>
                    <a:pt x="15647" y="38188"/>
                  </a:lnTo>
                  <a:lnTo>
                    <a:pt x="15643" y="37931"/>
                  </a:lnTo>
                  <a:lnTo>
                    <a:pt x="15638" y="37674"/>
                  </a:lnTo>
                  <a:lnTo>
                    <a:pt x="15634" y="37418"/>
                  </a:lnTo>
                  <a:lnTo>
                    <a:pt x="15620" y="37161"/>
                  </a:lnTo>
                  <a:lnTo>
                    <a:pt x="15606" y="36905"/>
                  </a:lnTo>
                  <a:lnTo>
                    <a:pt x="15593" y="36659"/>
                  </a:lnTo>
                  <a:lnTo>
                    <a:pt x="15552" y="36156"/>
                  </a:lnTo>
                  <a:lnTo>
                    <a:pt x="15502" y="35665"/>
                  </a:lnTo>
                  <a:lnTo>
                    <a:pt x="15442" y="35183"/>
                  </a:lnTo>
                  <a:lnTo>
                    <a:pt x="15374" y="34713"/>
                  </a:lnTo>
                  <a:lnTo>
                    <a:pt x="15292" y="34253"/>
                  </a:lnTo>
                  <a:lnTo>
                    <a:pt x="15205" y="33815"/>
                  </a:lnTo>
                  <a:lnTo>
                    <a:pt x="15109" y="33377"/>
                  </a:lnTo>
                  <a:lnTo>
                    <a:pt x="15004" y="32960"/>
                  </a:lnTo>
                  <a:lnTo>
                    <a:pt x="14890" y="32564"/>
                  </a:lnTo>
                  <a:lnTo>
                    <a:pt x="14767" y="32179"/>
                  </a:lnTo>
                  <a:lnTo>
                    <a:pt x="14940" y="31538"/>
                  </a:lnTo>
                  <a:lnTo>
                    <a:pt x="15105" y="30886"/>
                  </a:lnTo>
                  <a:lnTo>
                    <a:pt x="15273" y="30234"/>
                  </a:lnTo>
                  <a:lnTo>
                    <a:pt x="15438" y="29581"/>
                  </a:lnTo>
                  <a:lnTo>
                    <a:pt x="15757" y="28256"/>
                  </a:lnTo>
                  <a:lnTo>
                    <a:pt x="16072" y="26909"/>
                  </a:lnTo>
                  <a:lnTo>
                    <a:pt x="16382" y="25551"/>
                  </a:lnTo>
                  <a:lnTo>
                    <a:pt x="16683" y="24172"/>
                  </a:lnTo>
                  <a:lnTo>
                    <a:pt x="16980" y="22793"/>
                  </a:lnTo>
                  <a:lnTo>
                    <a:pt x="17272" y="21403"/>
                  </a:lnTo>
                  <a:lnTo>
                    <a:pt x="17554" y="20003"/>
                  </a:lnTo>
                  <a:lnTo>
                    <a:pt x="17842" y="18591"/>
                  </a:lnTo>
                  <a:lnTo>
                    <a:pt x="18120" y="17191"/>
                  </a:lnTo>
                  <a:lnTo>
                    <a:pt x="18398" y="15780"/>
                  </a:lnTo>
                  <a:lnTo>
                    <a:pt x="19493" y="10167"/>
                  </a:lnTo>
                  <a:close/>
                  <a:moveTo>
                    <a:pt x="12527" y="0"/>
                  </a:moveTo>
                  <a:lnTo>
                    <a:pt x="12331" y="11"/>
                  </a:lnTo>
                  <a:lnTo>
                    <a:pt x="12130" y="21"/>
                  </a:lnTo>
                  <a:lnTo>
                    <a:pt x="11934" y="43"/>
                  </a:lnTo>
                  <a:lnTo>
                    <a:pt x="11738" y="75"/>
                  </a:lnTo>
                  <a:lnTo>
                    <a:pt x="11546" y="107"/>
                  </a:lnTo>
                  <a:lnTo>
                    <a:pt x="11355" y="160"/>
                  </a:lnTo>
                  <a:lnTo>
                    <a:pt x="11163" y="214"/>
                  </a:lnTo>
                  <a:lnTo>
                    <a:pt x="10976" y="267"/>
                  </a:lnTo>
                  <a:lnTo>
                    <a:pt x="10789" y="342"/>
                  </a:lnTo>
                  <a:lnTo>
                    <a:pt x="10602" y="417"/>
                  </a:lnTo>
                  <a:lnTo>
                    <a:pt x="10420" y="492"/>
                  </a:lnTo>
                  <a:lnTo>
                    <a:pt x="10237" y="588"/>
                  </a:lnTo>
                  <a:lnTo>
                    <a:pt x="10059" y="684"/>
                  </a:lnTo>
                  <a:lnTo>
                    <a:pt x="9881" y="791"/>
                  </a:lnTo>
                  <a:lnTo>
                    <a:pt x="9703" y="898"/>
                  </a:lnTo>
                  <a:lnTo>
                    <a:pt x="9530" y="1016"/>
                  </a:lnTo>
                  <a:lnTo>
                    <a:pt x="9357" y="1144"/>
                  </a:lnTo>
                  <a:lnTo>
                    <a:pt x="9183" y="1272"/>
                  </a:lnTo>
                  <a:lnTo>
                    <a:pt x="9015" y="1411"/>
                  </a:lnTo>
                  <a:lnTo>
                    <a:pt x="8846" y="1561"/>
                  </a:lnTo>
                  <a:lnTo>
                    <a:pt x="8677" y="1711"/>
                  </a:lnTo>
                  <a:lnTo>
                    <a:pt x="8513" y="1871"/>
                  </a:lnTo>
                  <a:lnTo>
                    <a:pt x="8348" y="2031"/>
                  </a:lnTo>
                  <a:lnTo>
                    <a:pt x="8189" y="2213"/>
                  </a:lnTo>
                  <a:lnTo>
                    <a:pt x="8029" y="2384"/>
                  </a:lnTo>
                  <a:lnTo>
                    <a:pt x="7869" y="2577"/>
                  </a:lnTo>
                  <a:lnTo>
                    <a:pt x="7714" y="2758"/>
                  </a:lnTo>
                  <a:lnTo>
                    <a:pt x="7559" y="2961"/>
                  </a:lnTo>
                  <a:lnTo>
                    <a:pt x="7404" y="3165"/>
                  </a:lnTo>
                  <a:lnTo>
                    <a:pt x="7254" y="3378"/>
                  </a:lnTo>
                  <a:lnTo>
                    <a:pt x="7103" y="3592"/>
                  </a:lnTo>
                  <a:lnTo>
                    <a:pt x="6953" y="3806"/>
                  </a:lnTo>
                  <a:lnTo>
                    <a:pt x="6807" y="4041"/>
                  </a:lnTo>
                  <a:lnTo>
                    <a:pt x="6661" y="4276"/>
                  </a:lnTo>
                  <a:lnTo>
                    <a:pt x="6515" y="4512"/>
                  </a:lnTo>
                  <a:lnTo>
                    <a:pt x="6373" y="4757"/>
                  </a:lnTo>
                  <a:lnTo>
                    <a:pt x="6232" y="5003"/>
                  </a:lnTo>
                  <a:lnTo>
                    <a:pt x="6095" y="5260"/>
                  </a:lnTo>
                  <a:lnTo>
                    <a:pt x="5958" y="5527"/>
                  </a:lnTo>
                  <a:lnTo>
                    <a:pt x="5821" y="5794"/>
                  </a:lnTo>
                  <a:lnTo>
                    <a:pt x="5684" y="6072"/>
                  </a:lnTo>
                  <a:lnTo>
                    <a:pt x="5552" y="6350"/>
                  </a:lnTo>
                  <a:lnTo>
                    <a:pt x="5424" y="6628"/>
                  </a:lnTo>
                  <a:lnTo>
                    <a:pt x="5292" y="6917"/>
                  </a:lnTo>
                  <a:lnTo>
                    <a:pt x="5041" y="7516"/>
                  </a:lnTo>
                  <a:lnTo>
                    <a:pt x="4790" y="8125"/>
                  </a:lnTo>
                  <a:lnTo>
                    <a:pt x="4548" y="8756"/>
                  </a:lnTo>
                  <a:lnTo>
                    <a:pt x="4316" y="9419"/>
                  </a:lnTo>
                  <a:lnTo>
                    <a:pt x="4088" y="10081"/>
                  </a:lnTo>
                  <a:lnTo>
                    <a:pt x="3864" y="10776"/>
                  </a:lnTo>
                  <a:lnTo>
                    <a:pt x="3650" y="11482"/>
                  </a:lnTo>
                  <a:lnTo>
                    <a:pt x="3440" y="12209"/>
                  </a:lnTo>
                  <a:lnTo>
                    <a:pt x="3235" y="12947"/>
                  </a:lnTo>
                  <a:lnTo>
                    <a:pt x="3038" y="13706"/>
                  </a:lnTo>
                  <a:lnTo>
                    <a:pt x="2847" y="14486"/>
                  </a:lnTo>
                  <a:lnTo>
                    <a:pt x="2664" y="15277"/>
                  </a:lnTo>
                  <a:lnTo>
                    <a:pt x="2486" y="16079"/>
                  </a:lnTo>
                  <a:lnTo>
                    <a:pt x="2313" y="16902"/>
                  </a:lnTo>
                  <a:lnTo>
                    <a:pt x="2144" y="17725"/>
                  </a:lnTo>
                  <a:lnTo>
                    <a:pt x="1985" y="18581"/>
                  </a:lnTo>
                  <a:lnTo>
                    <a:pt x="1834" y="19436"/>
                  </a:lnTo>
                  <a:lnTo>
                    <a:pt x="1684" y="20302"/>
                  </a:lnTo>
                  <a:lnTo>
                    <a:pt x="1542" y="21189"/>
                  </a:lnTo>
                  <a:lnTo>
                    <a:pt x="1410" y="22087"/>
                  </a:lnTo>
                  <a:lnTo>
                    <a:pt x="1278" y="22985"/>
                  </a:lnTo>
                  <a:lnTo>
                    <a:pt x="1154" y="23905"/>
                  </a:lnTo>
                  <a:lnTo>
                    <a:pt x="1040" y="24835"/>
                  </a:lnTo>
                  <a:lnTo>
                    <a:pt x="926" y="25765"/>
                  </a:lnTo>
                  <a:lnTo>
                    <a:pt x="821" y="26706"/>
                  </a:lnTo>
                  <a:lnTo>
                    <a:pt x="726" y="27657"/>
                  </a:lnTo>
                  <a:lnTo>
                    <a:pt x="630" y="28619"/>
                  </a:lnTo>
                  <a:lnTo>
                    <a:pt x="543" y="29592"/>
                  </a:lnTo>
                  <a:lnTo>
                    <a:pt x="461" y="30565"/>
                  </a:lnTo>
                  <a:lnTo>
                    <a:pt x="388" y="31538"/>
                  </a:lnTo>
                  <a:lnTo>
                    <a:pt x="320" y="32532"/>
                  </a:lnTo>
                  <a:lnTo>
                    <a:pt x="256" y="33526"/>
                  </a:lnTo>
                  <a:lnTo>
                    <a:pt x="201" y="34521"/>
                  </a:lnTo>
                  <a:lnTo>
                    <a:pt x="146" y="35515"/>
                  </a:lnTo>
                  <a:lnTo>
                    <a:pt x="101" y="36520"/>
                  </a:lnTo>
                  <a:lnTo>
                    <a:pt x="64" y="37535"/>
                  </a:lnTo>
                  <a:lnTo>
                    <a:pt x="28" y="38540"/>
                  </a:lnTo>
                  <a:lnTo>
                    <a:pt x="0" y="39556"/>
                  </a:lnTo>
                  <a:lnTo>
                    <a:pt x="0" y="39759"/>
                  </a:lnTo>
                  <a:lnTo>
                    <a:pt x="9" y="39941"/>
                  </a:lnTo>
                  <a:lnTo>
                    <a:pt x="23" y="40123"/>
                  </a:lnTo>
                  <a:lnTo>
                    <a:pt x="46" y="40283"/>
                  </a:lnTo>
                  <a:lnTo>
                    <a:pt x="73" y="40433"/>
                  </a:lnTo>
                  <a:lnTo>
                    <a:pt x="110" y="40572"/>
                  </a:lnTo>
                  <a:lnTo>
                    <a:pt x="151" y="40700"/>
                  </a:lnTo>
                  <a:lnTo>
                    <a:pt x="196" y="40817"/>
                  </a:lnTo>
                  <a:lnTo>
                    <a:pt x="247" y="40924"/>
                  </a:lnTo>
                  <a:lnTo>
                    <a:pt x="301" y="41010"/>
                  </a:lnTo>
                  <a:lnTo>
                    <a:pt x="356" y="41085"/>
                  </a:lnTo>
                  <a:lnTo>
                    <a:pt x="415" y="41149"/>
                  </a:lnTo>
                  <a:lnTo>
                    <a:pt x="479" y="41192"/>
                  </a:lnTo>
                  <a:lnTo>
                    <a:pt x="539" y="41234"/>
                  </a:lnTo>
                  <a:lnTo>
                    <a:pt x="607" y="41256"/>
                  </a:lnTo>
                  <a:lnTo>
                    <a:pt x="671" y="41256"/>
                  </a:lnTo>
                  <a:lnTo>
                    <a:pt x="685" y="41405"/>
                  </a:lnTo>
                  <a:lnTo>
                    <a:pt x="703" y="41555"/>
                  </a:lnTo>
                  <a:lnTo>
                    <a:pt x="726" y="41694"/>
                  </a:lnTo>
                  <a:lnTo>
                    <a:pt x="753" y="41833"/>
                  </a:lnTo>
                  <a:lnTo>
                    <a:pt x="780" y="41961"/>
                  </a:lnTo>
                  <a:lnTo>
                    <a:pt x="817" y="42090"/>
                  </a:lnTo>
                  <a:lnTo>
                    <a:pt x="853" y="42207"/>
                  </a:lnTo>
                  <a:lnTo>
                    <a:pt x="894" y="42325"/>
                  </a:lnTo>
                  <a:lnTo>
                    <a:pt x="940" y="42432"/>
                  </a:lnTo>
                  <a:lnTo>
                    <a:pt x="986" y="42517"/>
                  </a:lnTo>
                  <a:lnTo>
                    <a:pt x="1040" y="42603"/>
                  </a:lnTo>
                  <a:lnTo>
                    <a:pt x="1095" y="42678"/>
                  </a:lnTo>
                  <a:lnTo>
                    <a:pt x="1154" y="42742"/>
                  </a:lnTo>
                  <a:lnTo>
                    <a:pt x="1218" y="42795"/>
                  </a:lnTo>
                  <a:lnTo>
                    <a:pt x="1287" y="42838"/>
                  </a:lnTo>
                  <a:lnTo>
                    <a:pt x="1355" y="42859"/>
                  </a:lnTo>
                  <a:lnTo>
                    <a:pt x="2815" y="43169"/>
                  </a:lnTo>
                  <a:lnTo>
                    <a:pt x="4275" y="43469"/>
                  </a:lnTo>
                  <a:lnTo>
                    <a:pt x="5739" y="43747"/>
                  </a:lnTo>
                  <a:lnTo>
                    <a:pt x="7208" y="44014"/>
                  </a:lnTo>
                  <a:lnTo>
                    <a:pt x="8672" y="44260"/>
                  </a:lnTo>
                  <a:lnTo>
                    <a:pt x="10146" y="44495"/>
                  </a:lnTo>
                  <a:lnTo>
                    <a:pt x="11615" y="44709"/>
                  </a:lnTo>
                  <a:lnTo>
                    <a:pt x="13088" y="44901"/>
                  </a:lnTo>
                  <a:lnTo>
                    <a:pt x="14562" y="45072"/>
                  </a:lnTo>
                  <a:lnTo>
                    <a:pt x="16031" y="45222"/>
                  </a:lnTo>
                  <a:lnTo>
                    <a:pt x="16770" y="45276"/>
                  </a:lnTo>
                  <a:lnTo>
                    <a:pt x="17504" y="45340"/>
                  </a:lnTo>
                  <a:lnTo>
                    <a:pt x="18239" y="45382"/>
                  </a:lnTo>
                  <a:lnTo>
                    <a:pt x="18973" y="45425"/>
                  </a:lnTo>
                  <a:lnTo>
                    <a:pt x="19708" y="45468"/>
                  </a:lnTo>
                  <a:lnTo>
                    <a:pt x="20442" y="45500"/>
                  </a:lnTo>
                  <a:lnTo>
                    <a:pt x="21176" y="45521"/>
                  </a:lnTo>
                  <a:lnTo>
                    <a:pt x="21911" y="45532"/>
                  </a:lnTo>
                  <a:lnTo>
                    <a:pt x="23375" y="45532"/>
                  </a:lnTo>
                  <a:lnTo>
                    <a:pt x="24110" y="45521"/>
                  </a:lnTo>
                  <a:lnTo>
                    <a:pt x="24840" y="45511"/>
                  </a:lnTo>
                  <a:lnTo>
                    <a:pt x="24885" y="45500"/>
                  </a:lnTo>
                  <a:lnTo>
                    <a:pt x="24931" y="45479"/>
                  </a:lnTo>
                  <a:lnTo>
                    <a:pt x="24977" y="45457"/>
                  </a:lnTo>
                  <a:lnTo>
                    <a:pt x="25013" y="45425"/>
                  </a:lnTo>
                  <a:lnTo>
                    <a:pt x="25049" y="45393"/>
                  </a:lnTo>
                  <a:lnTo>
                    <a:pt x="25086" y="45340"/>
                  </a:lnTo>
                  <a:lnTo>
                    <a:pt x="25118" y="45286"/>
                  </a:lnTo>
                  <a:lnTo>
                    <a:pt x="25145" y="45233"/>
                  </a:lnTo>
                  <a:lnTo>
                    <a:pt x="25173" y="45169"/>
                  </a:lnTo>
                  <a:lnTo>
                    <a:pt x="25195" y="45094"/>
                  </a:lnTo>
                  <a:lnTo>
                    <a:pt x="25218" y="45019"/>
                  </a:lnTo>
                  <a:lnTo>
                    <a:pt x="25237" y="44944"/>
                  </a:lnTo>
                  <a:lnTo>
                    <a:pt x="25250" y="44869"/>
                  </a:lnTo>
                  <a:lnTo>
                    <a:pt x="25264" y="44784"/>
                  </a:lnTo>
                  <a:lnTo>
                    <a:pt x="25282" y="44602"/>
                  </a:lnTo>
                  <a:lnTo>
                    <a:pt x="25291" y="44420"/>
                  </a:lnTo>
                  <a:lnTo>
                    <a:pt x="25291" y="44228"/>
                  </a:lnTo>
                  <a:lnTo>
                    <a:pt x="25282" y="44035"/>
                  </a:lnTo>
                  <a:lnTo>
                    <a:pt x="25259" y="43854"/>
                  </a:lnTo>
                  <a:lnTo>
                    <a:pt x="25232" y="43672"/>
                  </a:lnTo>
                  <a:lnTo>
                    <a:pt x="25209" y="43586"/>
                  </a:lnTo>
                  <a:lnTo>
                    <a:pt x="25191" y="43512"/>
                  </a:lnTo>
                  <a:lnTo>
                    <a:pt x="25168" y="43426"/>
                  </a:lnTo>
                  <a:lnTo>
                    <a:pt x="25141" y="43362"/>
                  </a:lnTo>
                  <a:lnTo>
                    <a:pt x="25113" y="43287"/>
                  </a:lnTo>
                  <a:lnTo>
                    <a:pt x="25081" y="43223"/>
                  </a:lnTo>
                  <a:lnTo>
                    <a:pt x="25132" y="43169"/>
                  </a:lnTo>
                  <a:lnTo>
                    <a:pt x="25182" y="43105"/>
                  </a:lnTo>
                  <a:lnTo>
                    <a:pt x="25223" y="43020"/>
                  </a:lnTo>
                  <a:lnTo>
                    <a:pt x="25264" y="42913"/>
                  </a:lnTo>
                  <a:lnTo>
                    <a:pt x="25300" y="42795"/>
                  </a:lnTo>
                  <a:lnTo>
                    <a:pt x="25328" y="42667"/>
                  </a:lnTo>
                  <a:lnTo>
                    <a:pt x="25351" y="42517"/>
                  </a:lnTo>
                  <a:lnTo>
                    <a:pt x="25364" y="42346"/>
                  </a:lnTo>
                  <a:lnTo>
                    <a:pt x="25410" y="41438"/>
                  </a:lnTo>
                  <a:lnTo>
                    <a:pt x="25446" y="40529"/>
                  </a:lnTo>
                  <a:lnTo>
                    <a:pt x="25478" y="39609"/>
                  </a:lnTo>
                  <a:lnTo>
                    <a:pt x="25501" y="38701"/>
                  </a:lnTo>
                  <a:lnTo>
                    <a:pt x="25510" y="37781"/>
                  </a:lnTo>
                  <a:lnTo>
                    <a:pt x="25519" y="36873"/>
                  </a:lnTo>
                  <a:lnTo>
                    <a:pt x="25515" y="35964"/>
                  </a:lnTo>
                  <a:lnTo>
                    <a:pt x="25506" y="35055"/>
                  </a:lnTo>
                  <a:lnTo>
                    <a:pt x="25487" y="34146"/>
                  </a:lnTo>
                  <a:lnTo>
                    <a:pt x="25460" y="33238"/>
                  </a:lnTo>
                  <a:lnTo>
                    <a:pt x="25428" y="32329"/>
                  </a:lnTo>
                  <a:lnTo>
                    <a:pt x="25383" y="31431"/>
                  </a:lnTo>
                  <a:lnTo>
                    <a:pt x="25337" y="30544"/>
                  </a:lnTo>
                  <a:lnTo>
                    <a:pt x="25278" y="29646"/>
                  </a:lnTo>
                  <a:lnTo>
                    <a:pt x="25214" y="28758"/>
                  </a:lnTo>
                  <a:lnTo>
                    <a:pt x="25145" y="27882"/>
                  </a:lnTo>
                  <a:lnTo>
                    <a:pt x="25063" y="27005"/>
                  </a:lnTo>
                  <a:lnTo>
                    <a:pt x="24977" y="26139"/>
                  </a:lnTo>
                  <a:lnTo>
                    <a:pt x="24885" y="25273"/>
                  </a:lnTo>
                  <a:lnTo>
                    <a:pt x="24785" y="24418"/>
                  </a:lnTo>
                  <a:lnTo>
                    <a:pt x="24675" y="23563"/>
                  </a:lnTo>
                  <a:lnTo>
                    <a:pt x="24561" y="22729"/>
                  </a:lnTo>
                  <a:lnTo>
                    <a:pt x="24438" y="21895"/>
                  </a:lnTo>
                  <a:lnTo>
                    <a:pt x="24310" y="21072"/>
                  </a:lnTo>
                  <a:lnTo>
                    <a:pt x="24174" y="20259"/>
                  </a:lnTo>
                  <a:lnTo>
                    <a:pt x="24032" y="19447"/>
                  </a:lnTo>
                  <a:lnTo>
                    <a:pt x="23882" y="18655"/>
                  </a:lnTo>
                  <a:lnTo>
                    <a:pt x="23727" y="17864"/>
                  </a:lnTo>
                  <a:lnTo>
                    <a:pt x="23567" y="17095"/>
                  </a:lnTo>
                  <a:lnTo>
                    <a:pt x="23398" y="16325"/>
                  </a:lnTo>
                  <a:lnTo>
                    <a:pt x="23220" y="15577"/>
                  </a:lnTo>
                  <a:lnTo>
                    <a:pt x="23038" y="14839"/>
                  </a:lnTo>
                  <a:lnTo>
                    <a:pt x="22851" y="14112"/>
                  </a:lnTo>
                  <a:lnTo>
                    <a:pt x="22655" y="13396"/>
                  </a:lnTo>
                  <a:lnTo>
                    <a:pt x="22454" y="12701"/>
                  </a:lnTo>
                  <a:lnTo>
                    <a:pt x="22249" y="12016"/>
                  </a:lnTo>
                  <a:lnTo>
                    <a:pt x="22034" y="11343"/>
                  </a:lnTo>
                  <a:lnTo>
                    <a:pt x="21815" y="10680"/>
                  </a:lnTo>
                  <a:lnTo>
                    <a:pt x="21592" y="10039"/>
                  </a:lnTo>
                  <a:lnTo>
                    <a:pt x="21359" y="9419"/>
                  </a:lnTo>
                  <a:lnTo>
                    <a:pt x="21122" y="8809"/>
                  </a:lnTo>
                  <a:lnTo>
                    <a:pt x="20880" y="8211"/>
                  </a:lnTo>
                  <a:lnTo>
                    <a:pt x="20629" y="7633"/>
                  </a:lnTo>
                  <a:lnTo>
                    <a:pt x="20378" y="7077"/>
                  </a:lnTo>
                  <a:lnTo>
                    <a:pt x="20118" y="6532"/>
                  </a:lnTo>
                  <a:lnTo>
                    <a:pt x="19849" y="6008"/>
                  </a:lnTo>
                  <a:lnTo>
                    <a:pt x="19580" y="5506"/>
                  </a:lnTo>
                  <a:lnTo>
                    <a:pt x="19302" y="5025"/>
                  </a:lnTo>
                  <a:lnTo>
                    <a:pt x="19023" y="4554"/>
                  </a:lnTo>
                  <a:lnTo>
                    <a:pt x="18736" y="4116"/>
                  </a:lnTo>
                  <a:lnTo>
                    <a:pt x="18444" y="3688"/>
                  </a:lnTo>
                  <a:lnTo>
                    <a:pt x="18143" y="3282"/>
                  </a:lnTo>
                  <a:lnTo>
                    <a:pt x="17842" y="2897"/>
                  </a:lnTo>
                  <a:lnTo>
                    <a:pt x="17536" y="2544"/>
                  </a:lnTo>
                  <a:lnTo>
                    <a:pt x="17221" y="2202"/>
                  </a:lnTo>
                  <a:lnTo>
                    <a:pt x="17062" y="2042"/>
                  </a:lnTo>
                  <a:lnTo>
                    <a:pt x="16902" y="1892"/>
                  </a:lnTo>
                  <a:lnTo>
                    <a:pt x="16742" y="1743"/>
                  </a:lnTo>
                  <a:lnTo>
                    <a:pt x="16583" y="1593"/>
                  </a:lnTo>
                  <a:lnTo>
                    <a:pt x="16418" y="1454"/>
                  </a:lnTo>
                  <a:lnTo>
                    <a:pt x="16254" y="1326"/>
                  </a:lnTo>
                  <a:lnTo>
                    <a:pt x="16090" y="1197"/>
                  </a:lnTo>
                  <a:lnTo>
                    <a:pt x="15921" y="1080"/>
                  </a:lnTo>
                  <a:lnTo>
                    <a:pt x="15752" y="973"/>
                  </a:lnTo>
                  <a:lnTo>
                    <a:pt x="15584" y="866"/>
                  </a:lnTo>
                  <a:lnTo>
                    <a:pt x="15415" y="759"/>
                  </a:lnTo>
                  <a:lnTo>
                    <a:pt x="15241" y="663"/>
                  </a:lnTo>
                  <a:lnTo>
                    <a:pt x="15068" y="577"/>
                  </a:lnTo>
                  <a:lnTo>
                    <a:pt x="14895" y="492"/>
                  </a:lnTo>
                  <a:lnTo>
                    <a:pt x="14721" y="417"/>
                  </a:lnTo>
                  <a:lnTo>
                    <a:pt x="14544" y="353"/>
                  </a:lnTo>
                  <a:lnTo>
                    <a:pt x="14370" y="289"/>
                  </a:lnTo>
                  <a:lnTo>
                    <a:pt x="14192" y="235"/>
                  </a:lnTo>
                  <a:lnTo>
                    <a:pt x="13978" y="182"/>
                  </a:lnTo>
                  <a:lnTo>
                    <a:pt x="13763" y="128"/>
                  </a:lnTo>
                  <a:lnTo>
                    <a:pt x="13554" y="86"/>
                  </a:lnTo>
                  <a:lnTo>
                    <a:pt x="13348" y="54"/>
                  </a:lnTo>
                  <a:lnTo>
                    <a:pt x="13138" y="21"/>
                  </a:lnTo>
                  <a:lnTo>
                    <a:pt x="12933" y="11"/>
                  </a:lnTo>
                  <a:lnTo>
                    <a:pt x="1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1"/>
            <p:cNvSpPr/>
            <p:nvPr/>
          </p:nvSpPr>
          <p:spPr>
            <a:xfrm>
              <a:off x="3648950" y="-3372175"/>
              <a:ext cx="428375" cy="890050"/>
            </a:xfrm>
            <a:custGeom>
              <a:avLst/>
              <a:gdLst/>
              <a:ahLst/>
              <a:cxnLst/>
              <a:rect l="l" t="t" r="r" b="b"/>
              <a:pathLst>
                <a:path w="17135" h="35602" extrusionOk="0">
                  <a:moveTo>
                    <a:pt x="11377" y="1"/>
                  </a:moveTo>
                  <a:lnTo>
                    <a:pt x="11063" y="12"/>
                  </a:lnTo>
                  <a:lnTo>
                    <a:pt x="10748" y="54"/>
                  </a:lnTo>
                  <a:lnTo>
                    <a:pt x="10433" y="108"/>
                  </a:lnTo>
                  <a:lnTo>
                    <a:pt x="10118" y="193"/>
                  </a:lnTo>
                  <a:lnTo>
                    <a:pt x="9808" y="300"/>
                  </a:lnTo>
                  <a:lnTo>
                    <a:pt x="9498" y="429"/>
                  </a:lnTo>
                  <a:lnTo>
                    <a:pt x="9188" y="568"/>
                  </a:lnTo>
                  <a:lnTo>
                    <a:pt x="8878" y="739"/>
                  </a:lnTo>
                  <a:lnTo>
                    <a:pt x="8572" y="931"/>
                  </a:lnTo>
                  <a:lnTo>
                    <a:pt x="8266" y="1156"/>
                  </a:lnTo>
                  <a:lnTo>
                    <a:pt x="7965" y="1391"/>
                  </a:lnTo>
                  <a:lnTo>
                    <a:pt x="7669" y="1647"/>
                  </a:lnTo>
                  <a:lnTo>
                    <a:pt x="7372" y="1925"/>
                  </a:lnTo>
                  <a:lnTo>
                    <a:pt x="7076" y="2235"/>
                  </a:lnTo>
                  <a:lnTo>
                    <a:pt x="6788" y="2556"/>
                  </a:lnTo>
                  <a:lnTo>
                    <a:pt x="6501" y="2909"/>
                  </a:lnTo>
                  <a:lnTo>
                    <a:pt x="6218" y="3272"/>
                  </a:lnTo>
                  <a:lnTo>
                    <a:pt x="5944" y="3668"/>
                  </a:lnTo>
                  <a:lnTo>
                    <a:pt x="5671" y="4085"/>
                  </a:lnTo>
                  <a:lnTo>
                    <a:pt x="5401" y="4512"/>
                  </a:lnTo>
                  <a:lnTo>
                    <a:pt x="5137" y="4972"/>
                  </a:lnTo>
                  <a:lnTo>
                    <a:pt x="4877" y="5453"/>
                  </a:lnTo>
                  <a:lnTo>
                    <a:pt x="4621" y="5956"/>
                  </a:lnTo>
                  <a:lnTo>
                    <a:pt x="4375" y="6480"/>
                  </a:lnTo>
                  <a:lnTo>
                    <a:pt x="4133" y="7025"/>
                  </a:lnTo>
                  <a:lnTo>
                    <a:pt x="4015" y="7313"/>
                  </a:lnTo>
                  <a:lnTo>
                    <a:pt x="3896" y="7591"/>
                  </a:lnTo>
                  <a:lnTo>
                    <a:pt x="3782" y="7891"/>
                  </a:lnTo>
                  <a:lnTo>
                    <a:pt x="3663" y="8190"/>
                  </a:lnTo>
                  <a:lnTo>
                    <a:pt x="3554" y="8489"/>
                  </a:lnTo>
                  <a:lnTo>
                    <a:pt x="3440" y="8799"/>
                  </a:lnTo>
                  <a:lnTo>
                    <a:pt x="3326" y="9131"/>
                  </a:lnTo>
                  <a:lnTo>
                    <a:pt x="3212" y="9473"/>
                  </a:lnTo>
                  <a:lnTo>
                    <a:pt x="3102" y="9815"/>
                  </a:lnTo>
                  <a:lnTo>
                    <a:pt x="2997" y="10157"/>
                  </a:lnTo>
                  <a:lnTo>
                    <a:pt x="2892" y="10510"/>
                  </a:lnTo>
                  <a:lnTo>
                    <a:pt x="2792" y="10863"/>
                  </a:lnTo>
                  <a:lnTo>
                    <a:pt x="2692" y="11216"/>
                  </a:lnTo>
                  <a:lnTo>
                    <a:pt x="2596" y="11579"/>
                  </a:lnTo>
                  <a:lnTo>
                    <a:pt x="2505" y="11932"/>
                  </a:lnTo>
                  <a:lnTo>
                    <a:pt x="2413" y="12306"/>
                  </a:lnTo>
                  <a:lnTo>
                    <a:pt x="2327" y="12670"/>
                  </a:lnTo>
                  <a:lnTo>
                    <a:pt x="2240" y="13044"/>
                  </a:lnTo>
                  <a:lnTo>
                    <a:pt x="2158" y="13418"/>
                  </a:lnTo>
                  <a:lnTo>
                    <a:pt x="2076" y="13792"/>
                  </a:lnTo>
                  <a:lnTo>
                    <a:pt x="1925" y="14562"/>
                  </a:lnTo>
                  <a:lnTo>
                    <a:pt x="1779" y="15332"/>
                  </a:lnTo>
                  <a:lnTo>
                    <a:pt x="1647" y="16123"/>
                  </a:lnTo>
                  <a:lnTo>
                    <a:pt x="1519" y="16914"/>
                  </a:lnTo>
                  <a:lnTo>
                    <a:pt x="1401" y="17716"/>
                  </a:lnTo>
                  <a:lnTo>
                    <a:pt x="1287" y="18528"/>
                  </a:lnTo>
                  <a:lnTo>
                    <a:pt x="1182" y="19351"/>
                  </a:lnTo>
                  <a:lnTo>
                    <a:pt x="1086" y="20174"/>
                  </a:lnTo>
                  <a:lnTo>
                    <a:pt x="995" y="21008"/>
                  </a:lnTo>
                  <a:lnTo>
                    <a:pt x="908" y="21853"/>
                  </a:lnTo>
                  <a:lnTo>
                    <a:pt x="826" y="22697"/>
                  </a:lnTo>
                  <a:lnTo>
                    <a:pt x="748" y="23542"/>
                  </a:lnTo>
                  <a:lnTo>
                    <a:pt x="675" y="24397"/>
                  </a:lnTo>
                  <a:lnTo>
                    <a:pt x="611" y="25263"/>
                  </a:lnTo>
                  <a:lnTo>
                    <a:pt x="543" y="26119"/>
                  </a:lnTo>
                  <a:lnTo>
                    <a:pt x="484" y="26984"/>
                  </a:lnTo>
                  <a:lnTo>
                    <a:pt x="424" y="27850"/>
                  </a:lnTo>
                  <a:lnTo>
                    <a:pt x="315" y="29582"/>
                  </a:lnTo>
                  <a:lnTo>
                    <a:pt x="210" y="31314"/>
                  </a:lnTo>
                  <a:lnTo>
                    <a:pt x="105" y="33046"/>
                  </a:lnTo>
                  <a:lnTo>
                    <a:pt x="0" y="34767"/>
                  </a:lnTo>
                  <a:lnTo>
                    <a:pt x="1036" y="34853"/>
                  </a:lnTo>
                  <a:lnTo>
                    <a:pt x="2067" y="34928"/>
                  </a:lnTo>
                  <a:lnTo>
                    <a:pt x="3102" y="35024"/>
                  </a:lnTo>
                  <a:lnTo>
                    <a:pt x="4138" y="35120"/>
                  </a:lnTo>
                  <a:lnTo>
                    <a:pt x="5178" y="35227"/>
                  </a:lnTo>
                  <a:lnTo>
                    <a:pt x="6213" y="35345"/>
                  </a:lnTo>
                  <a:lnTo>
                    <a:pt x="7254" y="35462"/>
                  </a:lnTo>
                  <a:lnTo>
                    <a:pt x="8294" y="35601"/>
                  </a:lnTo>
                  <a:lnTo>
                    <a:pt x="8253" y="35580"/>
                  </a:lnTo>
                  <a:lnTo>
                    <a:pt x="8216" y="35548"/>
                  </a:lnTo>
                  <a:lnTo>
                    <a:pt x="8180" y="35505"/>
                  </a:lnTo>
                  <a:lnTo>
                    <a:pt x="8143" y="35452"/>
                  </a:lnTo>
                  <a:lnTo>
                    <a:pt x="8107" y="35398"/>
                  </a:lnTo>
                  <a:lnTo>
                    <a:pt x="8075" y="35334"/>
                  </a:lnTo>
                  <a:lnTo>
                    <a:pt x="8043" y="35259"/>
                  </a:lnTo>
                  <a:lnTo>
                    <a:pt x="8015" y="35184"/>
                  </a:lnTo>
                  <a:lnTo>
                    <a:pt x="7988" y="35088"/>
                  </a:lnTo>
                  <a:lnTo>
                    <a:pt x="7965" y="34992"/>
                  </a:lnTo>
                  <a:lnTo>
                    <a:pt x="7947" y="34885"/>
                  </a:lnTo>
                  <a:lnTo>
                    <a:pt x="7929" y="34778"/>
                  </a:lnTo>
                  <a:lnTo>
                    <a:pt x="7915" y="34650"/>
                  </a:lnTo>
                  <a:lnTo>
                    <a:pt x="7901" y="34521"/>
                  </a:lnTo>
                  <a:lnTo>
                    <a:pt x="7897" y="34382"/>
                  </a:lnTo>
                  <a:lnTo>
                    <a:pt x="7897" y="34233"/>
                  </a:lnTo>
                  <a:lnTo>
                    <a:pt x="7897" y="33773"/>
                  </a:lnTo>
                  <a:lnTo>
                    <a:pt x="7910" y="33303"/>
                  </a:lnTo>
                  <a:lnTo>
                    <a:pt x="7933" y="32843"/>
                  </a:lnTo>
                  <a:lnTo>
                    <a:pt x="7965" y="32394"/>
                  </a:lnTo>
                  <a:lnTo>
                    <a:pt x="8006" y="31945"/>
                  </a:lnTo>
                  <a:lnTo>
                    <a:pt x="8056" y="31507"/>
                  </a:lnTo>
                  <a:lnTo>
                    <a:pt x="8116" y="31079"/>
                  </a:lnTo>
                  <a:lnTo>
                    <a:pt x="8184" y="30651"/>
                  </a:lnTo>
                  <a:lnTo>
                    <a:pt x="8257" y="30245"/>
                  </a:lnTo>
                  <a:lnTo>
                    <a:pt x="8344" y="29850"/>
                  </a:lnTo>
                  <a:lnTo>
                    <a:pt x="8435" y="29454"/>
                  </a:lnTo>
                  <a:lnTo>
                    <a:pt x="8531" y="29080"/>
                  </a:lnTo>
                  <a:lnTo>
                    <a:pt x="8636" y="28716"/>
                  </a:lnTo>
                  <a:lnTo>
                    <a:pt x="8750" y="28374"/>
                  </a:lnTo>
                  <a:lnTo>
                    <a:pt x="8868" y="28032"/>
                  </a:lnTo>
                  <a:lnTo>
                    <a:pt x="8992" y="27722"/>
                  </a:lnTo>
                  <a:lnTo>
                    <a:pt x="9119" y="27412"/>
                  </a:lnTo>
                  <a:lnTo>
                    <a:pt x="9256" y="27134"/>
                  </a:lnTo>
                  <a:lnTo>
                    <a:pt x="9393" y="26867"/>
                  </a:lnTo>
                  <a:lnTo>
                    <a:pt x="9539" y="26621"/>
                  </a:lnTo>
                  <a:lnTo>
                    <a:pt x="9690" y="26386"/>
                  </a:lnTo>
                  <a:lnTo>
                    <a:pt x="9840" y="26183"/>
                  </a:lnTo>
                  <a:lnTo>
                    <a:pt x="9995" y="25990"/>
                  </a:lnTo>
                  <a:lnTo>
                    <a:pt x="10155" y="25830"/>
                  </a:lnTo>
                  <a:lnTo>
                    <a:pt x="10319" y="25691"/>
                  </a:lnTo>
                  <a:lnTo>
                    <a:pt x="10483" y="25573"/>
                  </a:lnTo>
                  <a:lnTo>
                    <a:pt x="10652" y="25477"/>
                  </a:lnTo>
                  <a:lnTo>
                    <a:pt x="10739" y="25434"/>
                  </a:lnTo>
                  <a:lnTo>
                    <a:pt x="10821" y="25413"/>
                  </a:lnTo>
                  <a:lnTo>
                    <a:pt x="10908" y="25381"/>
                  </a:lnTo>
                  <a:lnTo>
                    <a:pt x="10994" y="25370"/>
                  </a:lnTo>
                  <a:lnTo>
                    <a:pt x="11081" y="25359"/>
                  </a:lnTo>
                  <a:lnTo>
                    <a:pt x="11168" y="25349"/>
                  </a:lnTo>
                  <a:lnTo>
                    <a:pt x="11254" y="25349"/>
                  </a:lnTo>
                  <a:lnTo>
                    <a:pt x="11341" y="25359"/>
                  </a:lnTo>
                  <a:lnTo>
                    <a:pt x="11428" y="25381"/>
                  </a:lnTo>
                  <a:lnTo>
                    <a:pt x="11519" y="25402"/>
                  </a:lnTo>
                  <a:lnTo>
                    <a:pt x="11606" y="25434"/>
                  </a:lnTo>
                  <a:lnTo>
                    <a:pt x="11697" y="25477"/>
                  </a:lnTo>
                  <a:lnTo>
                    <a:pt x="11788" y="25531"/>
                  </a:lnTo>
                  <a:lnTo>
                    <a:pt x="11875" y="25584"/>
                  </a:lnTo>
                  <a:lnTo>
                    <a:pt x="11961" y="25648"/>
                  </a:lnTo>
                  <a:lnTo>
                    <a:pt x="12043" y="25712"/>
                  </a:lnTo>
                  <a:lnTo>
                    <a:pt x="12130" y="25787"/>
                  </a:lnTo>
                  <a:lnTo>
                    <a:pt x="12212" y="25862"/>
                  </a:lnTo>
                  <a:lnTo>
                    <a:pt x="12294" y="25947"/>
                  </a:lnTo>
                  <a:lnTo>
                    <a:pt x="12372" y="26044"/>
                  </a:lnTo>
                  <a:lnTo>
                    <a:pt x="12454" y="26140"/>
                  </a:lnTo>
                  <a:lnTo>
                    <a:pt x="12532" y="26247"/>
                  </a:lnTo>
                  <a:lnTo>
                    <a:pt x="12682" y="26471"/>
                  </a:lnTo>
                  <a:lnTo>
                    <a:pt x="12828" y="26717"/>
                  </a:lnTo>
                  <a:lnTo>
                    <a:pt x="13047" y="25263"/>
                  </a:lnTo>
                  <a:lnTo>
                    <a:pt x="13280" y="23820"/>
                  </a:lnTo>
                  <a:lnTo>
                    <a:pt x="13522" y="22387"/>
                  </a:lnTo>
                  <a:lnTo>
                    <a:pt x="13768" y="20966"/>
                  </a:lnTo>
                  <a:lnTo>
                    <a:pt x="14028" y="19544"/>
                  </a:lnTo>
                  <a:lnTo>
                    <a:pt x="14288" y="18132"/>
                  </a:lnTo>
                  <a:lnTo>
                    <a:pt x="14557" y="16732"/>
                  </a:lnTo>
                  <a:lnTo>
                    <a:pt x="14831" y="15332"/>
                  </a:lnTo>
                  <a:lnTo>
                    <a:pt x="15109" y="13931"/>
                  </a:lnTo>
                  <a:lnTo>
                    <a:pt x="15392" y="12541"/>
                  </a:lnTo>
                  <a:lnTo>
                    <a:pt x="15675" y="11162"/>
                  </a:lnTo>
                  <a:lnTo>
                    <a:pt x="15962" y="9783"/>
                  </a:lnTo>
                  <a:lnTo>
                    <a:pt x="16537" y="7035"/>
                  </a:lnTo>
                  <a:lnTo>
                    <a:pt x="17107" y="4309"/>
                  </a:lnTo>
                  <a:lnTo>
                    <a:pt x="17121" y="4245"/>
                  </a:lnTo>
                  <a:lnTo>
                    <a:pt x="17135" y="4213"/>
                  </a:lnTo>
                  <a:lnTo>
                    <a:pt x="16888" y="3818"/>
                  </a:lnTo>
                  <a:lnTo>
                    <a:pt x="16642" y="3433"/>
                  </a:lnTo>
                  <a:lnTo>
                    <a:pt x="16386" y="3069"/>
                  </a:lnTo>
                  <a:lnTo>
                    <a:pt x="16126" y="2727"/>
                  </a:lnTo>
                  <a:lnTo>
                    <a:pt x="15862" y="2406"/>
                  </a:lnTo>
                  <a:lnTo>
                    <a:pt x="15593" y="2096"/>
                  </a:lnTo>
                  <a:lnTo>
                    <a:pt x="15319" y="1808"/>
                  </a:lnTo>
                  <a:lnTo>
                    <a:pt x="15041" y="1540"/>
                  </a:lnTo>
                  <a:lnTo>
                    <a:pt x="14758" y="1295"/>
                  </a:lnTo>
                  <a:lnTo>
                    <a:pt x="14470" y="1059"/>
                  </a:lnTo>
                  <a:lnTo>
                    <a:pt x="14178" y="856"/>
                  </a:lnTo>
                  <a:lnTo>
                    <a:pt x="13877" y="674"/>
                  </a:lnTo>
                  <a:lnTo>
                    <a:pt x="13576" y="503"/>
                  </a:lnTo>
                  <a:lnTo>
                    <a:pt x="13266" y="364"/>
                  </a:lnTo>
                  <a:lnTo>
                    <a:pt x="12956" y="247"/>
                  </a:lnTo>
                  <a:lnTo>
                    <a:pt x="12637" y="161"/>
                  </a:lnTo>
                  <a:lnTo>
                    <a:pt x="12322" y="86"/>
                  </a:lnTo>
                  <a:lnTo>
                    <a:pt x="12007" y="33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1"/>
            <p:cNvSpPr/>
            <p:nvPr/>
          </p:nvSpPr>
          <p:spPr>
            <a:xfrm>
              <a:off x="3685775" y="-11956600"/>
              <a:ext cx="210675" cy="482175"/>
            </a:xfrm>
            <a:custGeom>
              <a:avLst/>
              <a:gdLst/>
              <a:ahLst/>
              <a:cxnLst/>
              <a:rect l="l" t="t" r="r" b="b"/>
              <a:pathLst>
                <a:path w="8427" h="19287" extrusionOk="0">
                  <a:moveTo>
                    <a:pt x="4850" y="1"/>
                  </a:moveTo>
                  <a:lnTo>
                    <a:pt x="4635" y="11"/>
                  </a:lnTo>
                  <a:lnTo>
                    <a:pt x="4417" y="44"/>
                  </a:lnTo>
                  <a:lnTo>
                    <a:pt x="4198" y="97"/>
                  </a:lnTo>
                  <a:lnTo>
                    <a:pt x="3983" y="172"/>
                  </a:lnTo>
                  <a:lnTo>
                    <a:pt x="3764" y="268"/>
                  </a:lnTo>
                  <a:lnTo>
                    <a:pt x="3545" y="386"/>
                  </a:lnTo>
                  <a:lnTo>
                    <a:pt x="3326" y="525"/>
                  </a:lnTo>
                  <a:lnTo>
                    <a:pt x="3112" y="674"/>
                  </a:lnTo>
                  <a:lnTo>
                    <a:pt x="2897" y="856"/>
                  </a:lnTo>
                  <a:lnTo>
                    <a:pt x="2688" y="1048"/>
                  </a:lnTo>
                  <a:lnTo>
                    <a:pt x="2482" y="1262"/>
                  </a:lnTo>
                  <a:lnTo>
                    <a:pt x="2277" y="1487"/>
                  </a:lnTo>
                  <a:lnTo>
                    <a:pt x="2081" y="1743"/>
                  </a:lnTo>
                  <a:lnTo>
                    <a:pt x="1885" y="2011"/>
                  </a:lnTo>
                  <a:lnTo>
                    <a:pt x="1698" y="2299"/>
                  </a:lnTo>
                  <a:lnTo>
                    <a:pt x="1520" y="2609"/>
                  </a:lnTo>
                  <a:lnTo>
                    <a:pt x="1346" y="2930"/>
                  </a:lnTo>
                  <a:lnTo>
                    <a:pt x="1178" y="3272"/>
                  </a:lnTo>
                  <a:lnTo>
                    <a:pt x="1100" y="3454"/>
                  </a:lnTo>
                  <a:lnTo>
                    <a:pt x="1022" y="3636"/>
                  </a:lnTo>
                  <a:lnTo>
                    <a:pt x="945" y="3817"/>
                  </a:lnTo>
                  <a:lnTo>
                    <a:pt x="872" y="4010"/>
                  </a:lnTo>
                  <a:lnTo>
                    <a:pt x="804" y="4202"/>
                  </a:lnTo>
                  <a:lnTo>
                    <a:pt x="735" y="4395"/>
                  </a:lnTo>
                  <a:lnTo>
                    <a:pt x="667" y="4598"/>
                  </a:lnTo>
                  <a:lnTo>
                    <a:pt x="607" y="4812"/>
                  </a:lnTo>
                  <a:lnTo>
                    <a:pt x="543" y="5015"/>
                  </a:lnTo>
                  <a:lnTo>
                    <a:pt x="489" y="5239"/>
                  </a:lnTo>
                  <a:lnTo>
                    <a:pt x="434" y="5453"/>
                  </a:lnTo>
                  <a:lnTo>
                    <a:pt x="379" y="5678"/>
                  </a:lnTo>
                  <a:lnTo>
                    <a:pt x="329" y="5902"/>
                  </a:lnTo>
                  <a:lnTo>
                    <a:pt x="283" y="6137"/>
                  </a:lnTo>
                  <a:lnTo>
                    <a:pt x="242" y="6372"/>
                  </a:lnTo>
                  <a:lnTo>
                    <a:pt x="201" y="6608"/>
                  </a:lnTo>
                  <a:lnTo>
                    <a:pt x="165" y="6854"/>
                  </a:lnTo>
                  <a:lnTo>
                    <a:pt x="133" y="7099"/>
                  </a:lnTo>
                  <a:lnTo>
                    <a:pt x="106" y="7345"/>
                  </a:lnTo>
                  <a:lnTo>
                    <a:pt x="78" y="7602"/>
                  </a:lnTo>
                  <a:lnTo>
                    <a:pt x="55" y="7858"/>
                  </a:lnTo>
                  <a:lnTo>
                    <a:pt x="37" y="8126"/>
                  </a:lnTo>
                  <a:lnTo>
                    <a:pt x="23" y="8393"/>
                  </a:lnTo>
                  <a:lnTo>
                    <a:pt x="10" y="8660"/>
                  </a:lnTo>
                  <a:lnTo>
                    <a:pt x="5" y="8938"/>
                  </a:lnTo>
                  <a:lnTo>
                    <a:pt x="1" y="9206"/>
                  </a:lnTo>
                  <a:lnTo>
                    <a:pt x="1" y="9494"/>
                  </a:lnTo>
                  <a:lnTo>
                    <a:pt x="5" y="9772"/>
                  </a:lnTo>
                  <a:lnTo>
                    <a:pt x="14" y="10061"/>
                  </a:lnTo>
                  <a:lnTo>
                    <a:pt x="28" y="10349"/>
                  </a:lnTo>
                  <a:lnTo>
                    <a:pt x="46" y="10649"/>
                  </a:lnTo>
                  <a:lnTo>
                    <a:pt x="69" y="10948"/>
                  </a:lnTo>
                  <a:lnTo>
                    <a:pt x="96" y="11247"/>
                  </a:lnTo>
                  <a:lnTo>
                    <a:pt x="128" y="11557"/>
                  </a:lnTo>
                  <a:lnTo>
                    <a:pt x="165" y="11857"/>
                  </a:lnTo>
                  <a:lnTo>
                    <a:pt x="201" y="12178"/>
                  </a:lnTo>
                  <a:lnTo>
                    <a:pt x="247" y="12488"/>
                  </a:lnTo>
                  <a:lnTo>
                    <a:pt x="297" y="12808"/>
                  </a:lnTo>
                  <a:lnTo>
                    <a:pt x="356" y="13129"/>
                  </a:lnTo>
                  <a:lnTo>
                    <a:pt x="416" y="13450"/>
                  </a:lnTo>
                  <a:lnTo>
                    <a:pt x="480" y="13781"/>
                  </a:lnTo>
                  <a:lnTo>
                    <a:pt x="553" y="14113"/>
                  </a:lnTo>
                  <a:lnTo>
                    <a:pt x="653" y="14540"/>
                  </a:lnTo>
                  <a:lnTo>
                    <a:pt x="758" y="14946"/>
                  </a:lnTo>
                  <a:lnTo>
                    <a:pt x="872" y="15342"/>
                  </a:lnTo>
                  <a:lnTo>
                    <a:pt x="991" y="15716"/>
                  </a:lnTo>
                  <a:lnTo>
                    <a:pt x="1118" y="16069"/>
                  </a:lnTo>
                  <a:lnTo>
                    <a:pt x="1251" y="16411"/>
                  </a:lnTo>
                  <a:lnTo>
                    <a:pt x="1387" y="16721"/>
                  </a:lnTo>
                  <a:lnTo>
                    <a:pt x="1529" y="17020"/>
                  </a:lnTo>
                  <a:lnTo>
                    <a:pt x="1675" y="17309"/>
                  </a:lnTo>
                  <a:lnTo>
                    <a:pt x="1830" y="17566"/>
                  </a:lnTo>
                  <a:lnTo>
                    <a:pt x="1985" y="17812"/>
                  </a:lnTo>
                  <a:lnTo>
                    <a:pt x="2145" y="18036"/>
                  </a:lnTo>
                  <a:lnTo>
                    <a:pt x="2309" y="18250"/>
                  </a:lnTo>
                  <a:lnTo>
                    <a:pt x="2473" y="18432"/>
                  </a:lnTo>
                  <a:lnTo>
                    <a:pt x="2642" y="18603"/>
                  </a:lnTo>
                  <a:lnTo>
                    <a:pt x="2815" y="18752"/>
                  </a:lnTo>
                  <a:lnTo>
                    <a:pt x="2989" y="18891"/>
                  </a:lnTo>
                  <a:lnTo>
                    <a:pt x="3167" y="18998"/>
                  </a:lnTo>
                  <a:lnTo>
                    <a:pt x="3344" y="19094"/>
                  </a:lnTo>
                  <a:lnTo>
                    <a:pt x="3527" y="19169"/>
                  </a:lnTo>
                  <a:lnTo>
                    <a:pt x="3705" y="19233"/>
                  </a:lnTo>
                  <a:lnTo>
                    <a:pt x="3887" y="19266"/>
                  </a:lnTo>
                  <a:lnTo>
                    <a:pt x="4070" y="19287"/>
                  </a:lnTo>
                  <a:lnTo>
                    <a:pt x="4257" y="19287"/>
                  </a:lnTo>
                  <a:lnTo>
                    <a:pt x="4439" y="19266"/>
                  </a:lnTo>
                  <a:lnTo>
                    <a:pt x="4622" y="19223"/>
                  </a:lnTo>
                  <a:lnTo>
                    <a:pt x="4800" y="19169"/>
                  </a:lnTo>
                  <a:lnTo>
                    <a:pt x="4982" y="19084"/>
                  </a:lnTo>
                  <a:lnTo>
                    <a:pt x="5160" y="18988"/>
                  </a:lnTo>
                  <a:lnTo>
                    <a:pt x="5338" y="18870"/>
                  </a:lnTo>
                  <a:lnTo>
                    <a:pt x="5516" y="18731"/>
                  </a:lnTo>
                  <a:lnTo>
                    <a:pt x="5689" y="18581"/>
                  </a:lnTo>
                  <a:lnTo>
                    <a:pt x="5822" y="18442"/>
                  </a:lnTo>
                  <a:lnTo>
                    <a:pt x="5954" y="18303"/>
                  </a:lnTo>
                  <a:lnTo>
                    <a:pt x="6077" y="18154"/>
                  </a:lnTo>
                  <a:lnTo>
                    <a:pt x="6200" y="17993"/>
                  </a:lnTo>
                  <a:lnTo>
                    <a:pt x="6319" y="17822"/>
                  </a:lnTo>
                  <a:lnTo>
                    <a:pt x="6437" y="17641"/>
                  </a:lnTo>
                  <a:lnTo>
                    <a:pt x="6551" y="17459"/>
                  </a:lnTo>
                  <a:lnTo>
                    <a:pt x="6661" y="17256"/>
                  </a:lnTo>
                  <a:lnTo>
                    <a:pt x="6770" y="17053"/>
                  </a:lnTo>
                  <a:lnTo>
                    <a:pt x="6875" y="16839"/>
                  </a:lnTo>
                  <a:lnTo>
                    <a:pt x="6976" y="16625"/>
                  </a:lnTo>
                  <a:lnTo>
                    <a:pt x="7076" y="16390"/>
                  </a:lnTo>
                  <a:lnTo>
                    <a:pt x="7172" y="16155"/>
                  </a:lnTo>
                  <a:lnTo>
                    <a:pt x="7263" y="15919"/>
                  </a:lnTo>
                  <a:lnTo>
                    <a:pt x="7354" y="15663"/>
                  </a:lnTo>
                  <a:lnTo>
                    <a:pt x="7441" y="15406"/>
                  </a:lnTo>
                  <a:lnTo>
                    <a:pt x="7523" y="15150"/>
                  </a:lnTo>
                  <a:lnTo>
                    <a:pt x="7605" y="14882"/>
                  </a:lnTo>
                  <a:lnTo>
                    <a:pt x="7683" y="14604"/>
                  </a:lnTo>
                  <a:lnTo>
                    <a:pt x="7760" y="14326"/>
                  </a:lnTo>
                  <a:lnTo>
                    <a:pt x="7829" y="14038"/>
                  </a:lnTo>
                  <a:lnTo>
                    <a:pt x="7902" y="13738"/>
                  </a:lnTo>
                  <a:lnTo>
                    <a:pt x="7966" y="13450"/>
                  </a:lnTo>
                  <a:lnTo>
                    <a:pt x="8030" y="13140"/>
                  </a:lnTo>
                  <a:lnTo>
                    <a:pt x="8089" y="12840"/>
                  </a:lnTo>
                  <a:lnTo>
                    <a:pt x="8144" y="12520"/>
                  </a:lnTo>
                  <a:lnTo>
                    <a:pt x="8198" y="12210"/>
                  </a:lnTo>
                  <a:lnTo>
                    <a:pt x="8253" y="11889"/>
                  </a:lnTo>
                  <a:lnTo>
                    <a:pt x="8299" y="11568"/>
                  </a:lnTo>
                  <a:lnTo>
                    <a:pt x="8344" y="11237"/>
                  </a:lnTo>
                  <a:lnTo>
                    <a:pt x="8385" y="10905"/>
                  </a:lnTo>
                  <a:lnTo>
                    <a:pt x="8426" y="10563"/>
                  </a:lnTo>
                  <a:lnTo>
                    <a:pt x="8399" y="10403"/>
                  </a:lnTo>
                  <a:lnTo>
                    <a:pt x="8381" y="10221"/>
                  </a:lnTo>
                  <a:lnTo>
                    <a:pt x="8367" y="10050"/>
                  </a:lnTo>
                  <a:lnTo>
                    <a:pt x="8358" y="9868"/>
                  </a:lnTo>
                  <a:lnTo>
                    <a:pt x="8358" y="9687"/>
                  </a:lnTo>
                  <a:lnTo>
                    <a:pt x="8367" y="9505"/>
                  </a:lnTo>
                  <a:lnTo>
                    <a:pt x="8381" y="9323"/>
                  </a:lnTo>
                  <a:lnTo>
                    <a:pt x="8399" y="9163"/>
                  </a:lnTo>
                  <a:lnTo>
                    <a:pt x="8335" y="9163"/>
                  </a:lnTo>
                  <a:lnTo>
                    <a:pt x="8276" y="9141"/>
                  </a:lnTo>
                  <a:lnTo>
                    <a:pt x="8212" y="9109"/>
                  </a:lnTo>
                  <a:lnTo>
                    <a:pt x="8148" y="9056"/>
                  </a:lnTo>
                  <a:lnTo>
                    <a:pt x="8089" y="8981"/>
                  </a:lnTo>
                  <a:lnTo>
                    <a:pt x="8034" y="8895"/>
                  </a:lnTo>
                  <a:lnTo>
                    <a:pt x="7979" y="8789"/>
                  </a:lnTo>
                  <a:lnTo>
                    <a:pt x="7934" y="8682"/>
                  </a:lnTo>
                  <a:lnTo>
                    <a:pt x="7888" y="8543"/>
                  </a:lnTo>
                  <a:lnTo>
                    <a:pt x="7852" y="8404"/>
                  </a:lnTo>
                  <a:lnTo>
                    <a:pt x="7820" y="8243"/>
                  </a:lnTo>
                  <a:lnTo>
                    <a:pt x="7792" y="8072"/>
                  </a:lnTo>
                  <a:lnTo>
                    <a:pt x="7774" y="7891"/>
                  </a:lnTo>
                  <a:lnTo>
                    <a:pt x="7765" y="7687"/>
                  </a:lnTo>
                  <a:lnTo>
                    <a:pt x="7765" y="7484"/>
                  </a:lnTo>
                  <a:lnTo>
                    <a:pt x="7779" y="7270"/>
                  </a:lnTo>
                  <a:lnTo>
                    <a:pt x="7797" y="6971"/>
                  </a:lnTo>
                  <a:lnTo>
                    <a:pt x="7811" y="6672"/>
                  </a:lnTo>
                  <a:lnTo>
                    <a:pt x="7820" y="6394"/>
                  </a:lnTo>
                  <a:lnTo>
                    <a:pt x="7824" y="6105"/>
                  </a:lnTo>
                  <a:lnTo>
                    <a:pt x="7829" y="5838"/>
                  </a:lnTo>
                  <a:lnTo>
                    <a:pt x="7824" y="5571"/>
                  </a:lnTo>
                  <a:lnTo>
                    <a:pt x="7820" y="5314"/>
                  </a:lnTo>
                  <a:lnTo>
                    <a:pt x="7811" y="5057"/>
                  </a:lnTo>
                  <a:lnTo>
                    <a:pt x="7792" y="4812"/>
                  </a:lnTo>
                  <a:lnTo>
                    <a:pt x="7779" y="4576"/>
                  </a:lnTo>
                  <a:lnTo>
                    <a:pt x="7756" y="4341"/>
                  </a:lnTo>
                  <a:lnTo>
                    <a:pt x="7728" y="4117"/>
                  </a:lnTo>
                  <a:lnTo>
                    <a:pt x="7701" y="3892"/>
                  </a:lnTo>
                  <a:lnTo>
                    <a:pt x="7669" y="3678"/>
                  </a:lnTo>
                  <a:lnTo>
                    <a:pt x="7633" y="3475"/>
                  </a:lnTo>
                  <a:lnTo>
                    <a:pt x="7596" y="3272"/>
                  </a:lnTo>
                  <a:lnTo>
                    <a:pt x="7551" y="3080"/>
                  </a:lnTo>
                  <a:lnTo>
                    <a:pt x="7509" y="2887"/>
                  </a:lnTo>
                  <a:lnTo>
                    <a:pt x="7459" y="2706"/>
                  </a:lnTo>
                  <a:lnTo>
                    <a:pt x="7409" y="2524"/>
                  </a:lnTo>
                  <a:lnTo>
                    <a:pt x="7354" y="2363"/>
                  </a:lnTo>
                  <a:lnTo>
                    <a:pt x="7295" y="2192"/>
                  </a:lnTo>
                  <a:lnTo>
                    <a:pt x="7236" y="2032"/>
                  </a:lnTo>
                  <a:lnTo>
                    <a:pt x="7172" y="1882"/>
                  </a:lnTo>
                  <a:lnTo>
                    <a:pt x="7108" y="1743"/>
                  </a:lnTo>
                  <a:lnTo>
                    <a:pt x="7040" y="1604"/>
                  </a:lnTo>
                  <a:lnTo>
                    <a:pt x="6971" y="1465"/>
                  </a:lnTo>
                  <a:lnTo>
                    <a:pt x="6898" y="1337"/>
                  </a:lnTo>
                  <a:lnTo>
                    <a:pt x="6825" y="1219"/>
                  </a:lnTo>
                  <a:lnTo>
                    <a:pt x="6748" y="1102"/>
                  </a:lnTo>
                  <a:lnTo>
                    <a:pt x="6666" y="995"/>
                  </a:lnTo>
                  <a:lnTo>
                    <a:pt x="6583" y="888"/>
                  </a:lnTo>
                  <a:lnTo>
                    <a:pt x="6501" y="792"/>
                  </a:lnTo>
                  <a:lnTo>
                    <a:pt x="6415" y="706"/>
                  </a:lnTo>
                  <a:lnTo>
                    <a:pt x="6328" y="610"/>
                  </a:lnTo>
                  <a:lnTo>
                    <a:pt x="6241" y="535"/>
                  </a:lnTo>
                  <a:lnTo>
                    <a:pt x="6150" y="460"/>
                  </a:lnTo>
                  <a:lnTo>
                    <a:pt x="6059" y="396"/>
                  </a:lnTo>
                  <a:lnTo>
                    <a:pt x="5963" y="332"/>
                  </a:lnTo>
                  <a:lnTo>
                    <a:pt x="5867" y="268"/>
                  </a:lnTo>
                  <a:lnTo>
                    <a:pt x="5671" y="172"/>
                  </a:lnTo>
                  <a:lnTo>
                    <a:pt x="5470" y="97"/>
                  </a:lnTo>
                  <a:lnTo>
                    <a:pt x="5270" y="44"/>
                  </a:lnTo>
                  <a:lnTo>
                    <a:pt x="5060" y="1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1"/>
            <p:cNvSpPr/>
            <p:nvPr/>
          </p:nvSpPr>
          <p:spPr>
            <a:xfrm>
              <a:off x="3705050" y="-7066375"/>
              <a:ext cx="449725" cy="373150"/>
            </a:xfrm>
            <a:custGeom>
              <a:avLst/>
              <a:gdLst/>
              <a:ahLst/>
              <a:cxnLst/>
              <a:rect l="l" t="t" r="r" b="b"/>
              <a:pathLst>
                <a:path w="17989" h="14926" extrusionOk="0">
                  <a:moveTo>
                    <a:pt x="115" y="1"/>
                  </a:moveTo>
                  <a:lnTo>
                    <a:pt x="78" y="1530"/>
                  </a:lnTo>
                  <a:lnTo>
                    <a:pt x="51" y="3059"/>
                  </a:lnTo>
                  <a:lnTo>
                    <a:pt x="33" y="4598"/>
                  </a:lnTo>
                  <a:lnTo>
                    <a:pt x="14" y="6137"/>
                  </a:lnTo>
                  <a:lnTo>
                    <a:pt x="5" y="7677"/>
                  </a:lnTo>
                  <a:lnTo>
                    <a:pt x="1" y="9227"/>
                  </a:lnTo>
                  <a:lnTo>
                    <a:pt x="1" y="10777"/>
                  </a:lnTo>
                  <a:lnTo>
                    <a:pt x="5" y="12327"/>
                  </a:lnTo>
                  <a:lnTo>
                    <a:pt x="434" y="12392"/>
                  </a:lnTo>
                  <a:lnTo>
                    <a:pt x="863" y="12456"/>
                  </a:lnTo>
                  <a:lnTo>
                    <a:pt x="5119" y="13022"/>
                  </a:lnTo>
                  <a:lnTo>
                    <a:pt x="7245" y="13322"/>
                  </a:lnTo>
                  <a:lnTo>
                    <a:pt x="9371" y="13621"/>
                  </a:lnTo>
                  <a:lnTo>
                    <a:pt x="11501" y="13942"/>
                  </a:lnTo>
                  <a:lnTo>
                    <a:pt x="13627" y="14262"/>
                  </a:lnTo>
                  <a:lnTo>
                    <a:pt x="15753" y="14583"/>
                  </a:lnTo>
                  <a:lnTo>
                    <a:pt x="17879" y="14925"/>
                  </a:lnTo>
                  <a:lnTo>
                    <a:pt x="17901" y="11985"/>
                  </a:lnTo>
                  <a:lnTo>
                    <a:pt x="17924" y="9035"/>
                  </a:lnTo>
                  <a:lnTo>
                    <a:pt x="17952" y="6063"/>
                  </a:lnTo>
                  <a:lnTo>
                    <a:pt x="17988" y="3080"/>
                  </a:lnTo>
                  <a:lnTo>
                    <a:pt x="17591" y="3037"/>
                  </a:lnTo>
                  <a:lnTo>
                    <a:pt x="17591" y="3155"/>
                  </a:lnTo>
                  <a:lnTo>
                    <a:pt x="17582" y="3283"/>
                  </a:lnTo>
                  <a:lnTo>
                    <a:pt x="17577" y="3401"/>
                  </a:lnTo>
                  <a:lnTo>
                    <a:pt x="17564" y="3518"/>
                  </a:lnTo>
                  <a:lnTo>
                    <a:pt x="17546" y="3636"/>
                  </a:lnTo>
                  <a:lnTo>
                    <a:pt x="17527" y="3743"/>
                  </a:lnTo>
                  <a:lnTo>
                    <a:pt x="17504" y="3839"/>
                  </a:lnTo>
                  <a:lnTo>
                    <a:pt x="17477" y="3935"/>
                  </a:lnTo>
                  <a:lnTo>
                    <a:pt x="17450" y="4021"/>
                  </a:lnTo>
                  <a:lnTo>
                    <a:pt x="17418" y="4106"/>
                  </a:lnTo>
                  <a:lnTo>
                    <a:pt x="17381" y="4170"/>
                  </a:lnTo>
                  <a:lnTo>
                    <a:pt x="17340" y="4224"/>
                  </a:lnTo>
                  <a:lnTo>
                    <a:pt x="17299" y="4267"/>
                  </a:lnTo>
                  <a:lnTo>
                    <a:pt x="17249" y="4288"/>
                  </a:lnTo>
                  <a:lnTo>
                    <a:pt x="17203" y="4299"/>
                  </a:lnTo>
                  <a:lnTo>
                    <a:pt x="17149" y="4299"/>
                  </a:lnTo>
                  <a:lnTo>
                    <a:pt x="16159" y="4074"/>
                  </a:lnTo>
                  <a:lnTo>
                    <a:pt x="15173" y="3860"/>
                  </a:lnTo>
                  <a:lnTo>
                    <a:pt x="14188" y="3657"/>
                  </a:lnTo>
                  <a:lnTo>
                    <a:pt x="13198" y="3465"/>
                  </a:lnTo>
                  <a:lnTo>
                    <a:pt x="12213" y="3283"/>
                  </a:lnTo>
                  <a:lnTo>
                    <a:pt x="11227" y="3112"/>
                  </a:lnTo>
                  <a:lnTo>
                    <a:pt x="10242" y="2941"/>
                  </a:lnTo>
                  <a:lnTo>
                    <a:pt x="9257" y="2791"/>
                  </a:lnTo>
                  <a:lnTo>
                    <a:pt x="8271" y="2642"/>
                  </a:lnTo>
                  <a:lnTo>
                    <a:pt x="7286" y="2492"/>
                  </a:lnTo>
                  <a:lnTo>
                    <a:pt x="6301" y="2364"/>
                  </a:lnTo>
                  <a:lnTo>
                    <a:pt x="5315" y="2235"/>
                  </a:lnTo>
                  <a:lnTo>
                    <a:pt x="3340" y="1989"/>
                  </a:lnTo>
                  <a:lnTo>
                    <a:pt x="1360" y="1776"/>
                  </a:lnTo>
                  <a:lnTo>
                    <a:pt x="1292" y="1754"/>
                  </a:lnTo>
                  <a:lnTo>
                    <a:pt x="1223" y="1722"/>
                  </a:lnTo>
                  <a:lnTo>
                    <a:pt x="1164" y="1669"/>
                  </a:lnTo>
                  <a:lnTo>
                    <a:pt x="1105" y="1605"/>
                  </a:lnTo>
                  <a:lnTo>
                    <a:pt x="1054" y="1530"/>
                  </a:lnTo>
                  <a:lnTo>
                    <a:pt x="1009" y="1444"/>
                  </a:lnTo>
                  <a:lnTo>
                    <a:pt x="963" y="1337"/>
                  </a:lnTo>
                  <a:lnTo>
                    <a:pt x="927" y="1230"/>
                  </a:lnTo>
                  <a:lnTo>
                    <a:pt x="890" y="1113"/>
                  </a:lnTo>
                  <a:lnTo>
                    <a:pt x="863" y="985"/>
                  </a:lnTo>
                  <a:lnTo>
                    <a:pt x="840" y="856"/>
                  </a:lnTo>
                  <a:lnTo>
                    <a:pt x="817" y="717"/>
                  </a:lnTo>
                  <a:lnTo>
                    <a:pt x="803" y="578"/>
                  </a:lnTo>
                  <a:lnTo>
                    <a:pt x="790" y="439"/>
                  </a:lnTo>
                  <a:lnTo>
                    <a:pt x="785" y="290"/>
                  </a:lnTo>
                  <a:lnTo>
                    <a:pt x="781" y="14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1"/>
            <p:cNvSpPr/>
            <p:nvPr/>
          </p:nvSpPr>
          <p:spPr>
            <a:xfrm>
              <a:off x="3707900" y="-7284200"/>
              <a:ext cx="450750" cy="294825"/>
            </a:xfrm>
            <a:custGeom>
              <a:avLst/>
              <a:gdLst/>
              <a:ahLst/>
              <a:cxnLst/>
              <a:rect l="l" t="t" r="r" b="b"/>
              <a:pathLst>
                <a:path w="18030" h="11793" extrusionOk="0">
                  <a:moveTo>
                    <a:pt x="297" y="1"/>
                  </a:moveTo>
                  <a:lnTo>
                    <a:pt x="247" y="1091"/>
                  </a:lnTo>
                  <a:lnTo>
                    <a:pt x="201" y="2182"/>
                  </a:lnTo>
                  <a:lnTo>
                    <a:pt x="160" y="3272"/>
                  </a:lnTo>
                  <a:lnTo>
                    <a:pt x="124" y="4352"/>
                  </a:lnTo>
                  <a:lnTo>
                    <a:pt x="87" y="5443"/>
                  </a:lnTo>
                  <a:lnTo>
                    <a:pt x="55" y="6533"/>
                  </a:lnTo>
                  <a:lnTo>
                    <a:pt x="23" y="7624"/>
                  </a:lnTo>
                  <a:lnTo>
                    <a:pt x="1" y="8714"/>
                  </a:lnTo>
                  <a:lnTo>
                    <a:pt x="667" y="8853"/>
                  </a:lnTo>
                  <a:lnTo>
                    <a:pt x="671" y="8714"/>
                  </a:lnTo>
                  <a:lnTo>
                    <a:pt x="676" y="8564"/>
                  </a:lnTo>
                  <a:lnTo>
                    <a:pt x="689" y="8425"/>
                  </a:lnTo>
                  <a:lnTo>
                    <a:pt x="703" y="8286"/>
                  </a:lnTo>
                  <a:lnTo>
                    <a:pt x="726" y="8158"/>
                  </a:lnTo>
                  <a:lnTo>
                    <a:pt x="749" y="8019"/>
                  </a:lnTo>
                  <a:lnTo>
                    <a:pt x="776" y="7901"/>
                  </a:lnTo>
                  <a:lnTo>
                    <a:pt x="813" y="7784"/>
                  </a:lnTo>
                  <a:lnTo>
                    <a:pt x="849" y="7677"/>
                  </a:lnTo>
                  <a:lnTo>
                    <a:pt x="895" y="7581"/>
                  </a:lnTo>
                  <a:lnTo>
                    <a:pt x="940" y="7495"/>
                  </a:lnTo>
                  <a:lnTo>
                    <a:pt x="991" y="7431"/>
                  </a:lnTo>
                  <a:lnTo>
                    <a:pt x="1050" y="7367"/>
                  </a:lnTo>
                  <a:lnTo>
                    <a:pt x="1109" y="7324"/>
                  </a:lnTo>
                  <a:lnTo>
                    <a:pt x="1178" y="7292"/>
                  </a:lnTo>
                  <a:lnTo>
                    <a:pt x="1246" y="7281"/>
                  </a:lnTo>
                  <a:lnTo>
                    <a:pt x="1743" y="7260"/>
                  </a:lnTo>
                  <a:lnTo>
                    <a:pt x="2236" y="7249"/>
                  </a:lnTo>
                  <a:lnTo>
                    <a:pt x="3230" y="7249"/>
                  </a:lnTo>
                  <a:lnTo>
                    <a:pt x="3728" y="7260"/>
                  </a:lnTo>
                  <a:lnTo>
                    <a:pt x="4229" y="7281"/>
                  </a:lnTo>
                  <a:lnTo>
                    <a:pt x="4727" y="7313"/>
                  </a:lnTo>
                  <a:lnTo>
                    <a:pt x="5224" y="7356"/>
                  </a:lnTo>
                  <a:lnTo>
                    <a:pt x="5726" y="7399"/>
                  </a:lnTo>
                  <a:lnTo>
                    <a:pt x="6223" y="7463"/>
                  </a:lnTo>
                  <a:lnTo>
                    <a:pt x="6725" y="7517"/>
                  </a:lnTo>
                  <a:lnTo>
                    <a:pt x="7227" y="7591"/>
                  </a:lnTo>
                  <a:lnTo>
                    <a:pt x="7724" y="7677"/>
                  </a:lnTo>
                  <a:lnTo>
                    <a:pt x="8226" y="7762"/>
                  </a:lnTo>
                  <a:lnTo>
                    <a:pt x="8727" y="7859"/>
                  </a:lnTo>
                  <a:lnTo>
                    <a:pt x="9225" y="7955"/>
                  </a:lnTo>
                  <a:lnTo>
                    <a:pt x="9727" y="8062"/>
                  </a:lnTo>
                  <a:lnTo>
                    <a:pt x="10224" y="8179"/>
                  </a:lnTo>
                  <a:lnTo>
                    <a:pt x="10726" y="8308"/>
                  </a:lnTo>
                  <a:lnTo>
                    <a:pt x="11223" y="8447"/>
                  </a:lnTo>
                  <a:lnTo>
                    <a:pt x="11725" y="8586"/>
                  </a:lnTo>
                  <a:lnTo>
                    <a:pt x="12222" y="8725"/>
                  </a:lnTo>
                  <a:lnTo>
                    <a:pt x="12719" y="8885"/>
                  </a:lnTo>
                  <a:lnTo>
                    <a:pt x="13212" y="9045"/>
                  </a:lnTo>
                  <a:lnTo>
                    <a:pt x="13709" y="9216"/>
                  </a:lnTo>
                  <a:lnTo>
                    <a:pt x="14206" y="9387"/>
                  </a:lnTo>
                  <a:lnTo>
                    <a:pt x="14699" y="9569"/>
                  </a:lnTo>
                  <a:lnTo>
                    <a:pt x="15192" y="9762"/>
                  </a:lnTo>
                  <a:lnTo>
                    <a:pt x="15684" y="9954"/>
                  </a:lnTo>
                  <a:lnTo>
                    <a:pt x="16172" y="10157"/>
                  </a:lnTo>
                  <a:lnTo>
                    <a:pt x="16665" y="10371"/>
                  </a:lnTo>
                  <a:lnTo>
                    <a:pt x="17153" y="10585"/>
                  </a:lnTo>
                  <a:lnTo>
                    <a:pt x="17194" y="10606"/>
                  </a:lnTo>
                  <a:lnTo>
                    <a:pt x="17231" y="10638"/>
                  </a:lnTo>
                  <a:lnTo>
                    <a:pt x="17267" y="10681"/>
                  </a:lnTo>
                  <a:lnTo>
                    <a:pt x="17299" y="10735"/>
                  </a:lnTo>
                  <a:lnTo>
                    <a:pt x="17327" y="10788"/>
                  </a:lnTo>
                  <a:lnTo>
                    <a:pt x="17354" y="10852"/>
                  </a:lnTo>
                  <a:lnTo>
                    <a:pt x="17377" y="10927"/>
                  </a:lnTo>
                  <a:lnTo>
                    <a:pt x="17400" y="11002"/>
                  </a:lnTo>
                  <a:lnTo>
                    <a:pt x="17418" y="11087"/>
                  </a:lnTo>
                  <a:lnTo>
                    <a:pt x="17436" y="11173"/>
                  </a:lnTo>
                  <a:lnTo>
                    <a:pt x="17450" y="11258"/>
                  </a:lnTo>
                  <a:lnTo>
                    <a:pt x="17459" y="11355"/>
                  </a:lnTo>
                  <a:lnTo>
                    <a:pt x="17473" y="11547"/>
                  </a:lnTo>
                  <a:lnTo>
                    <a:pt x="17477" y="11750"/>
                  </a:lnTo>
                  <a:lnTo>
                    <a:pt x="17874" y="11793"/>
                  </a:lnTo>
                  <a:lnTo>
                    <a:pt x="17906" y="9569"/>
                  </a:lnTo>
                  <a:lnTo>
                    <a:pt x="17942" y="7356"/>
                  </a:lnTo>
                  <a:lnTo>
                    <a:pt x="17984" y="5133"/>
                  </a:lnTo>
                  <a:lnTo>
                    <a:pt x="18029" y="2909"/>
                  </a:lnTo>
                  <a:lnTo>
                    <a:pt x="17988" y="2941"/>
                  </a:lnTo>
                  <a:lnTo>
                    <a:pt x="17965" y="2952"/>
                  </a:lnTo>
                  <a:lnTo>
                    <a:pt x="17947" y="2962"/>
                  </a:lnTo>
                  <a:lnTo>
                    <a:pt x="15808" y="2802"/>
                  </a:lnTo>
                  <a:lnTo>
                    <a:pt x="13663" y="2652"/>
                  </a:lnTo>
                  <a:lnTo>
                    <a:pt x="11515" y="2492"/>
                  </a:lnTo>
                  <a:lnTo>
                    <a:pt x="10438" y="2406"/>
                  </a:lnTo>
                  <a:lnTo>
                    <a:pt x="9362" y="2310"/>
                  </a:lnTo>
                  <a:lnTo>
                    <a:pt x="8290" y="2203"/>
                  </a:lnTo>
                  <a:lnTo>
                    <a:pt x="7213" y="2086"/>
                  </a:lnTo>
                  <a:lnTo>
                    <a:pt x="6141" y="1947"/>
                  </a:lnTo>
                  <a:lnTo>
                    <a:pt x="5064" y="1797"/>
                  </a:lnTo>
                  <a:lnTo>
                    <a:pt x="3992" y="1615"/>
                  </a:lnTo>
                  <a:lnTo>
                    <a:pt x="2925" y="1423"/>
                  </a:lnTo>
                  <a:lnTo>
                    <a:pt x="1853" y="1209"/>
                  </a:lnTo>
                  <a:lnTo>
                    <a:pt x="1319" y="1091"/>
                  </a:lnTo>
                  <a:lnTo>
                    <a:pt x="785" y="974"/>
                  </a:lnTo>
                  <a:lnTo>
                    <a:pt x="740" y="952"/>
                  </a:lnTo>
                  <a:lnTo>
                    <a:pt x="694" y="931"/>
                  </a:lnTo>
                  <a:lnTo>
                    <a:pt x="653" y="899"/>
                  </a:lnTo>
                  <a:lnTo>
                    <a:pt x="616" y="856"/>
                  </a:lnTo>
                  <a:lnTo>
                    <a:pt x="575" y="813"/>
                  </a:lnTo>
                  <a:lnTo>
                    <a:pt x="543" y="760"/>
                  </a:lnTo>
                  <a:lnTo>
                    <a:pt x="507" y="707"/>
                  </a:lnTo>
                  <a:lnTo>
                    <a:pt x="480" y="642"/>
                  </a:lnTo>
                  <a:lnTo>
                    <a:pt x="448" y="578"/>
                  </a:lnTo>
                  <a:lnTo>
                    <a:pt x="420" y="514"/>
                  </a:lnTo>
                  <a:lnTo>
                    <a:pt x="375" y="354"/>
                  </a:lnTo>
                  <a:lnTo>
                    <a:pt x="334" y="1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1"/>
            <p:cNvSpPr/>
            <p:nvPr/>
          </p:nvSpPr>
          <p:spPr>
            <a:xfrm>
              <a:off x="3716925" y="-7536225"/>
              <a:ext cx="450500" cy="276925"/>
            </a:xfrm>
            <a:custGeom>
              <a:avLst/>
              <a:gdLst/>
              <a:ahLst/>
              <a:cxnLst/>
              <a:rect l="l" t="t" r="r" b="b"/>
              <a:pathLst>
                <a:path w="18020" h="11077" extrusionOk="0">
                  <a:moveTo>
                    <a:pt x="516" y="1"/>
                  </a:moveTo>
                  <a:lnTo>
                    <a:pt x="438" y="1048"/>
                  </a:lnTo>
                  <a:lnTo>
                    <a:pt x="370" y="2107"/>
                  </a:lnTo>
                  <a:lnTo>
                    <a:pt x="301" y="3154"/>
                  </a:lnTo>
                  <a:lnTo>
                    <a:pt x="233" y="4202"/>
                  </a:lnTo>
                  <a:lnTo>
                    <a:pt x="114" y="6308"/>
                  </a:lnTo>
                  <a:lnTo>
                    <a:pt x="0" y="8404"/>
                  </a:lnTo>
                  <a:lnTo>
                    <a:pt x="37" y="8297"/>
                  </a:lnTo>
                  <a:lnTo>
                    <a:pt x="78" y="8200"/>
                  </a:lnTo>
                  <a:lnTo>
                    <a:pt x="123" y="8126"/>
                  </a:lnTo>
                  <a:lnTo>
                    <a:pt x="173" y="8051"/>
                  </a:lnTo>
                  <a:lnTo>
                    <a:pt x="233" y="7997"/>
                  </a:lnTo>
                  <a:lnTo>
                    <a:pt x="292" y="7965"/>
                  </a:lnTo>
                  <a:lnTo>
                    <a:pt x="356" y="7944"/>
                  </a:lnTo>
                  <a:lnTo>
                    <a:pt x="424" y="7944"/>
                  </a:lnTo>
                  <a:lnTo>
                    <a:pt x="963" y="7976"/>
                  </a:lnTo>
                  <a:lnTo>
                    <a:pt x="1496" y="8008"/>
                  </a:lnTo>
                  <a:lnTo>
                    <a:pt x="2568" y="8104"/>
                  </a:lnTo>
                  <a:lnTo>
                    <a:pt x="3645" y="8222"/>
                  </a:lnTo>
                  <a:lnTo>
                    <a:pt x="4717" y="8361"/>
                  </a:lnTo>
                  <a:lnTo>
                    <a:pt x="5794" y="8532"/>
                  </a:lnTo>
                  <a:lnTo>
                    <a:pt x="6866" y="8703"/>
                  </a:lnTo>
                  <a:lnTo>
                    <a:pt x="7942" y="8895"/>
                  </a:lnTo>
                  <a:lnTo>
                    <a:pt x="9014" y="9109"/>
                  </a:lnTo>
                  <a:lnTo>
                    <a:pt x="10091" y="9323"/>
                  </a:lnTo>
                  <a:lnTo>
                    <a:pt x="11163" y="9558"/>
                  </a:lnTo>
                  <a:lnTo>
                    <a:pt x="13307" y="10029"/>
                  </a:lnTo>
                  <a:lnTo>
                    <a:pt x="15451" y="10520"/>
                  </a:lnTo>
                  <a:lnTo>
                    <a:pt x="17586" y="11001"/>
                  </a:lnTo>
                  <a:lnTo>
                    <a:pt x="17618" y="11012"/>
                  </a:lnTo>
                  <a:lnTo>
                    <a:pt x="17650" y="11033"/>
                  </a:lnTo>
                  <a:lnTo>
                    <a:pt x="17705" y="11076"/>
                  </a:lnTo>
                  <a:lnTo>
                    <a:pt x="17769" y="8703"/>
                  </a:lnTo>
                  <a:lnTo>
                    <a:pt x="17841" y="6351"/>
                  </a:lnTo>
                  <a:lnTo>
                    <a:pt x="17883" y="5164"/>
                  </a:lnTo>
                  <a:lnTo>
                    <a:pt x="17924" y="3999"/>
                  </a:lnTo>
                  <a:lnTo>
                    <a:pt x="17969" y="2823"/>
                  </a:lnTo>
                  <a:lnTo>
                    <a:pt x="18019" y="1658"/>
                  </a:lnTo>
                  <a:lnTo>
                    <a:pt x="16925" y="1594"/>
                  </a:lnTo>
                  <a:lnTo>
                    <a:pt x="15830" y="1529"/>
                  </a:lnTo>
                  <a:lnTo>
                    <a:pt x="13645" y="1369"/>
                  </a:lnTo>
                  <a:lnTo>
                    <a:pt x="11455" y="1187"/>
                  </a:lnTo>
                  <a:lnTo>
                    <a:pt x="9265" y="984"/>
                  </a:lnTo>
                  <a:lnTo>
                    <a:pt x="7080" y="760"/>
                  </a:lnTo>
                  <a:lnTo>
                    <a:pt x="4890" y="524"/>
                  </a:lnTo>
                  <a:lnTo>
                    <a:pt x="2705" y="26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1"/>
            <p:cNvSpPr/>
            <p:nvPr/>
          </p:nvSpPr>
          <p:spPr>
            <a:xfrm>
              <a:off x="3724550" y="-7102975"/>
              <a:ext cx="420300" cy="144075"/>
            </a:xfrm>
            <a:custGeom>
              <a:avLst/>
              <a:gdLst/>
              <a:ahLst/>
              <a:cxnLst/>
              <a:rect l="l" t="t" r="r" b="b"/>
              <a:pathLst>
                <a:path w="16812" h="5763" extrusionOk="0">
                  <a:moveTo>
                    <a:pt x="1570" y="0"/>
                  </a:moveTo>
                  <a:lnTo>
                    <a:pt x="1077" y="11"/>
                  </a:lnTo>
                  <a:lnTo>
                    <a:pt x="580" y="32"/>
                  </a:lnTo>
                  <a:lnTo>
                    <a:pt x="512" y="43"/>
                  </a:lnTo>
                  <a:lnTo>
                    <a:pt x="443" y="75"/>
                  </a:lnTo>
                  <a:lnTo>
                    <a:pt x="384" y="118"/>
                  </a:lnTo>
                  <a:lnTo>
                    <a:pt x="325" y="182"/>
                  </a:lnTo>
                  <a:lnTo>
                    <a:pt x="274" y="246"/>
                  </a:lnTo>
                  <a:lnTo>
                    <a:pt x="229" y="332"/>
                  </a:lnTo>
                  <a:lnTo>
                    <a:pt x="183" y="428"/>
                  </a:lnTo>
                  <a:lnTo>
                    <a:pt x="147" y="535"/>
                  </a:lnTo>
                  <a:lnTo>
                    <a:pt x="110" y="652"/>
                  </a:lnTo>
                  <a:lnTo>
                    <a:pt x="83" y="770"/>
                  </a:lnTo>
                  <a:lnTo>
                    <a:pt x="60" y="909"/>
                  </a:lnTo>
                  <a:lnTo>
                    <a:pt x="37" y="1037"/>
                  </a:lnTo>
                  <a:lnTo>
                    <a:pt x="23" y="1176"/>
                  </a:lnTo>
                  <a:lnTo>
                    <a:pt x="10" y="1315"/>
                  </a:lnTo>
                  <a:lnTo>
                    <a:pt x="5" y="1465"/>
                  </a:lnTo>
                  <a:lnTo>
                    <a:pt x="1" y="1604"/>
                  </a:lnTo>
                  <a:lnTo>
                    <a:pt x="5" y="1754"/>
                  </a:lnTo>
                  <a:lnTo>
                    <a:pt x="10" y="1903"/>
                  </a:lnTo>
                  <a:lnTo>
                    <a:pt x="23" y="2042"/>
                  </a:lnTo>
                  <a:lnTo>
                    <a:pt x="37" y="2181"/>
                  </a:lnTo>
                  <a:lnTo>
                    <a:pt x="60" y="2320"/>
                  </a:lnTo>
                  <a:lnTo>
                    <a:pt x="83" y="2449"/>
                  </a:lnTo>
                  <a:lnTo>
                    <a:pt x="110" y="2577"/>
                  </a:lnTo>
                  <a:lnTo>
                    <a:pt x="147" y="2694"/>
                  </a:lnTo>
                  <a:lnTo>
                    <a:pt x="183" y="2801"/>
                  </a:lnTo>
                  <a:lnTo>
                    <a:pt x="229" y="2908"/>
                  </a:lnTo>
                  <a:lnTo>
                    <a:pt x="274" y="2994"/>
                  </a:lnTo>
                  <a:lnTo>
                    <a:pt x="325" y="3069"/>
                  </a:lnTo>
                  <a:lnTo>
                    <a:pt x="384" y="3133"/>
                  </a:lnTo>
                  <a:lnTo>
                    <a:pt x="443" y="3186"/>
                  </a:lnTo>
                  <a:lnTo>
                    <a:pt x="512" y="3218"/>
                  </a:lnTo>
                  <a:lnTo>
                    <a:pt x="580" y="3240"/>
                  </a:lnTo>
                  <a:lnTo>
                    <a:pt x="2560" y="3453"/>
                  </a:lnTo>
                  <a:lnTo>
                    <a:pt x="4535" y="3699"/>
                  </a:lnTo>
                  <a:lnTo>
                    <a:pt x="5521" y="3828"/>
                  </a:lnTo>
                  <a:lnTo>
                    <a:pt x="6506" y="3956"/>
                  </a:lnTo>
                  <a:lnTo>
                    <a:pt x="7491" y="4106"/>
                  </a:lnTo>
                  <a:lnTo>
                    <a:pt x="8477" y="4255"/>
                  </a:lnTo>
                  <a:lnTo>
                    <a:pt x="9462" y="4405"/>
                  </a:lnTo>
                  <a:lnTo>
                    <a:pt x="10447" y="4576"/>
                  </a:lnTo>
                  <a:lnTo>
                    <a:pt x="11433" y="4747"/>
                  </a:lnTo>
                  <a:lnTo>
                    <a:pt x="12418" y="4929"/>
                  </a:lnTo>
                  <a:lnTo>
                    <a:pt x="13408" y="5121"/>
                  </a:lnTo>
                  <a:lnTo>
                    <a:pt x="14393" y="5324"/>
                  </a:lnTo>
                  <a:lnTo>
                    <a:pt x="15379" y="5538"/>
                  </a:lnTo>
                  <a:lnTo>
                    <a:pt x="16369" y="5763"/>
                  </a:lnTo>
                  <a:lnTo>
                    <a:pt x="16423" y="5763"/>
                  </a:lnTo>
                  <a:lnTo>
                    <a:pt x="16469" y="5752"/>
                  </a:lnTo>
                  <a:lnTo>
                    <a:pt x="16519" y="5731"/>
                  </a:lnTo>
                  <a:lnTo>
                    <a:pt x="16560" y="5688"/>
                  </a:lnTo>
                  <a:lnTo>
                    <a:pt x="16601" y="5634"/>
                  </a:lnTo>
                  <a:lnTo>
                    <a:pt x="16638" y="5570"/>
                  </a:lnTo>
                  <a:lnTo>
                    <a:pt x="16670" y="5485"/>
                  </a:lnTo>
                  <a:lnTo>
                    <a:pt x="16697" y="5399"/>
                  </a:lnTo>
                  <a:lnTo>
                    <a:pt x="16724" y="5303"/>
                  </a:lnTo>
                  <a:lnTo>
                    <a:pt x="16747" y="5207"/>
                  </a:lnTo>
                  <a:lnTo>
                    <a:pt x="16766" y="5100"/>
                  </a:lnTo>
                  <a:lnTo>
                    <a:pt x="16784" y="4982"/>
                  </a:lnTo>
                  <a:lnTo>
                    <a:pt x="16797" y="4865"/>
                  </a:lnTo>
                  <a:lnTo>
                    <a:pt x="16802" y="4747"/>
                  </a:lnTo>
                  <a:lnTo>
                    <a:pt x="16811" y="4619"/>
                  </a:lnTo>
                  <a:lnTo>
                    <a:pt x="16811" y="4501"/>
                  </a:lnTo>
                  <a:lnTo>
                    <a:pt x="16807" y="4298"/>
                  </a:lnTo>
                  <a:lnTo>
                    <a:pt x="16793" y="4106"/>
                  </a:lnTo>
                  <a:lnTo>
                    <a:pt x="16784" y="4009"/>
                  </a:lnTo>
                  <a:lnTo>
                    <a:pt x="16770" y="3924"/>
                  </a:lnTo>
                  <a:lnTo>
                    <a:pt x="16752" y="3838"/>
                  </a:lnTo>
                  <a:lnTo>
                    <a:pt x="16734" y="3753"/>
                  </a:lnTo>
                  <a:lnTo>
                    <a:pt x="16711" y="3678"/>
                  </a:lnTo>
                  <a:lnTo>
                    <a:pt x="16688" y="3603"/>
                  </a:lnTo>
                  <a:lnTo>
                    <a:pt x="16661" y="3539"/>
                  </a:lnTo>
                  <a:lnTo>
                    <a:pt x="16633" y="3486"/>
                  </a:lnTo>
                  <a:lnTo>
                    <a:pt x="16601" y="3432"/>
                  </a:lnTo>
                  <a:lnTo>
                    <a:pt x="16565" y="3389"/>
                  </a:lnTo>
                  <a:lnTo>
                    <a:pt x="16528" y="3357"/>
                  </a:lnTo>
                  <a:lnTo>
                    <a:pt x="16487" y="3336"/>
                  </a:lnTo>
                  <a:lnTo>
                    <a:pt x="15999" y="3122"/>
                  </a:lnTo>
                  <a:lnTo>
                    <a:pt x="15506" y="2908"/>
                  </a:lnTo>
                  <a:lnTo>
                    <a:pt x="15018" y="2705"/>
                  </a:lnTo>
                  <a:lnTo>
                    <a:pt x="14526" y="2513"/>
                  </a:lnTo>
                  <a:lnTo>
                    <a:pt x="14033" y="2320"/>
                  </a:lnTo>
                  <a:lnTo>
                    <a:pt x="13540" y="2138"/>
                  </a:lnTo>
                  <a:lnTo>
                    <a:pt x="13043" y="1967"/>
                  </a:lnTo>
                  <a:lnTo>
                    <a:pt x="12546" y="1796"/>
                  </a:lnTo>
                  <a:lnTo>
                    <a:pt x="12053" y="1636"/>
                  </a:lnTo>
                  <a:lnTo>
                    <a:pt x="11556" y="1476"/>
                  </a:lnTo>
                  <a:lnTo>
                    <a:pt x="11059" y="1337"/>
                  </a:lnTo>
                  <a:lnTo>
                    <a:pt x="10557" y="1198"/>
                  </a:lnTo>
                  <a:lnTo>
                    <a:pt x="10060" y="1059"/>
                  </a:lnTo>
                  <a:lnTo>
                    <a:pt x="9558" y="930"/>
                  </a:lnTo>
                  <a:lnTo>
                    <a:pt x="9061" y="813"/>
                  </a:lnTo>
                  <a:lnTo>
                    <a:pt x="8559" y="706"/>
                  </a:lnTo>
                  <a:lnTo>
                    <a:pt x="8061" y="610"/>
                  </a:lnTo>
                  <a:lnTo>
                    <a:pt x="7560" y="513"/>
                  </a:lnTo>
                  <a:lnTo>
                    <a:pt x="7058" y="428"/>
                  </a:lnTo>
                  <a:lnTo>
                    <a:pt x="6561" y="342"/>
                  </a:lnTo>
                  <a:lnTo>
                    <a:pt x="6059" y="268"/>
                  </a:lnTo>
                  <a:lnTo>
                    <a:pt x="5557" y="214"/>
                  </a:lnTo>
                  <a:lnTo>
                    <a:pt x="5060" y="150"/>
                  </a:lnTo>
                  <a:lnTo>
                    <a:pt x="4558" y="107"/>
                  </a:lnTo>
                  <a:lnTo>
                    <a:pt x="4061" y="64"/>
                  </a:lnTo>
                  <a:lnTo>
                    <a:pt x="3563" y="32"/>
                  </a:lnTo>
                  <a:lnTo>
                    <a:pt x="3062" y="1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1"/>
            <p:cNvSpPr/>
            <p:nvPr/>
          </p:nvSpPr>
          <p:spPr>
            <a:xfrm>
              <a:off x="3818975" y="-5468100"/>
              <a:ext cx="189475" cy="188200"/>
            </a:xfrm>
            <a:custGeom>
              <a:avLst/>
              <a:gdLst/>
              <a:ahLst/>
              <a:cxnLst/>
              <a:rect l="l" t="t" r="r" b="b"/>
              <a:pathLst>
                <a:path w="7579" h="7528" extrusionOk="0">
                  <a:moveTo>
                    <a:pt x="3669" y="1"/>
                  </a:moveTo>
                  <a:lnTo>
                    <a:pt x="3509" y="12"/>
                  </a:lnTo>
                  <a:lnTo>
                    <a:pt x="3354" y="44"/>
                  </a:lnTo>
                  <a:lnTo>
                    <a:pt x="3203" y="76"/>
                  </a:lnTo>
                  <a:lnTo>
                    <a:pt x="3053" y="129"/>
                  </a:lnTo>
                  <a:lnTo>
                    <a:pt x="2907" y="204"/>
                  </a:lnTo>
                  <a:lnTo>
                    <a:pt x="2765" y="289"/>
                  </a:lnTo>
                  <a:lnTo>
                    <a:pt x="2629" y="386"/>
                  </a:lnTo>
                  <a:lnTo>
                    <a:pt x="2496" y="503"/>
                  </a:lnTo>
                  <a:lnTo>
                    <a:pt x="2364" y="632"/>
                  </a:lnTo>
                  <a:lnTo>
                    <a:pt x="2232" y="771"/>
                  </a:lnTo>
                  <a:lnTo>
                    <a:pt x="2108" y="920"/>
                  </a:lnTo>
                  <a:lnTo>
                    <a:pt x="1985" y="1081"/>
                  </a:lnTo>
                  <a:lnTo>
                    <a:pt x="1862" y="1262"/>
                  </a:lnTo>
                  <a:lnTo>
                    <a:pt x="1748" y="1444"/>
                  </a:lnTo>
                  <a:lnTo>
                    <a:pt x="1634" y="1647"/>
                  </a:lnTo>
                  <a:lnTo>
                    <a:pt x="1520" y="1850"/>
                  </a:lnTo>
                  <a:lnTo>
                    <a:pt x="1411" y="2075"/>
                  </a:lnTo>
                  <a:lnTo>
                    <a:pt x="1301" y="2299"/>
                  </a:lnTo>
                  <a:lnTo>
                    <a:pt x="1196" y="2545"/>
                  </a:lnTo>
                  <a:lnTo>
                    <a:pt x="1096" y="2791"/>
                  </a:lnTo>
                  <a:lnTo>
                    <a:pt x="991" y="3048"/>
                  </a:lnTo>
                  <a:lnTo>
                    <a:pt x="895" y="3315"/>
                  </a:lnTo>
                  <a:lnTo>
                    <a:pt x="799" y="3582"/>
                  </a:lnTo>
                  <a:lnTo>
                    <a:pt x="703" y="3871"/>
                  </a:lnTo>
                  <a:lnTo>
                    <a:pt x="608" y="4160"/>
                  </a:lnTo>
                  <a:lnTo>
                    <a:pt x="516" y="4448"/>
                  </a:lnTo>
                  <a:lnTo>
                    <a:pt x="430" y="4748"/>
                  </a:lnTo>
                  <a:lnTo>
                    <a:pt x="338" y="5058"/>
                  </a:lnTo>
                  <a:lnTo>
                    <a:pt x="170" y="5688"/>
                  </a:lnTo>
                  <a:lnTo>
                    <a:pt x="1" y="6340"/>
                  </a:lnTo>
                  <a:lnTo>
                    <a:pt x="950" y="6447"/>
                  </a:lnTo>
                  <a:lnTo>
                    <a:pt x="1899" y="6565"/>
                  </a:lnTo>
                  <a:lnTo>
                    <a:pt x="2848" y="6693"/>
                  </a:lnTo>
                  <a:lnTo>
                    <a:pt x="3792" y="6832"/>
                  </a:lnTo>
                  <a:lnTo>
                    <a:pt x="4741" y="6993"/>
                  </a:lnTo>
                  <a:lnTo>
                    <a:pt x="5690" y="7153"/>
                  </a:lnTo>
                  <a:lnTo>
                    <a:pt x="6634" y="7335"/>
                  </a:lnTo>
                  <a:lnTo>
                    <a:pt x="7578" y="7527"/>
                  </a:lnTo>
                  <a:lnTo>
                    <a:pt x="7514" y="7142"/>
                  </a:lnTo>
                  <a:lnTo>
                    <a:pt x="7446" y="6747"/>
                  </a:lnTo>
                  <a:lnTo>
                    <a:pt x="7368" y="6373"/>
                  </a:lnTo>
                  <a:lnTo>
                    <a:pt x="7291" y="5998"/>
                  </a:lnTo>
                  <a:lnTo>
                    <a:pt x="7209" y="5624"/>
                  </a:lnTo>
                  <a:lnTo>
                    <a:pt x="7122" y="5271"/>
                  </a:lnTo>
                  <a:lnTo>
                    <a:pt x="7031" y="4919"/>
                  </a:lnTo>
                  <a:lnTo>
                    <a:pt x="6935" y="4576"/>
                  </a:lnTo>
                  <a:lnTo>
                    <a:pt x="6835" y="4234"/>
                  </a:lnTo>
                  <a:lnTo>
                    <a:pt x="6734" y="3914"/>
                  </a:lnTo>
                  <a:lnTo>
                    <a:pt x="6625" y="3604"/>
                  </a:lnTo>
                  <a:lnTo>
                    <a:pt x="6515" y="3294"/>
                  </a:lnTo>
                  <a:lnTo>
                    <a:pt x="6401" y="2994"/>
                  </a:lnTo>
                  <a:lnTo>
                    <a:pt x="6283" y="2716"/>
                  </a:lnTo>
                  <a:lnTo>
                    <a:pt x="6159" y="2449"/>
                  </a:lnTo>
                  <a:lnTo>
                    <a:pt x="6036" y="2182"/>
                  </a:lnTo>
                  <a:lnTo>
                    <a:pt x="5909" y="1936"/>
                  </a:lnTo>
                  <a:lnTo>
                    <a:pt x="5776" y="1701"/>
                  </a:lnTo>
                  <a:lnTo>
                    <a:pt x="5644" y="1476"/>
                  </a:lnTo>
                  <a:lnTo>
                    <a:pt x="5507" y="1273"/>
                  </a:lnTo>
                  <a:lnTo>
                    <a:pt x="5366" y="1081"/>
                  </a:lnTo>
                  <a:lnTo>
                    <a:pt x="5224" y="899"/>
                  </a:lnTo>
                  <a:lnTo>
                    <a:pt x="5078" y="738"/>
                  </a:lnTo>
                  <a:lnTo>
                    <a:pt x="4932" y="589"/>
                  </a:lnTo>
                  <a:lnTo>
                    <a:pt x="4782" y="450"/>
                  </a:lnTo>
                  <a:lnTo>
                    <a:pt x="4631" y="343"/>
                  </a:lnTo>
                  <a:lnTo>
                    <a:pt x="4476" y="236"/>
                  </a:lnTo>
                  <a:lnTo>
                    <a:pt x="4316" y="161"/>
                  </a:lnTo>
                  <a:lnTo>
                    <a:pt x="4157" y="86"/>
                  </a:lnTo>
                  <a:lnTo>
                    <a:pt x="3997" y="44"/>
                  </a:lnTo>
                  <a:lnTo>
                    <a:pt x="3833" y="1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1"/>
            <p:cNvSpPr/>
            <p:nvPr/>
          </p:nvSpPr>
          <p:spPr>
            <a:xfrm>
              <a:off x="3859125" y="-2665225"/>
              <a:ext cx="136650" cy="205550"/>
            </a:xfrm>
            <a:custGeom>
              <a:avLst/>
              <a:gdLst/>
              <a:ahLst/>
              <a:cxnLst/>
              <a:rect l="l" t="t" r="r" b="b"/>
              <a:pathLst>
                <a:path w="5466" h="8222" extrusionOk="0">
                  <a:moveTo>
                    <a:pt x="2724" y="0"/>
                  </a:moveTo>
                  <a:lnTo>
                    <a:pt x="2601" y="21"/>
                  </a:lnTo>
                  <a:lnTo>
                    <a:pt x="2482" y="54"/>
                  </a:lnTo>
                  <a:lnTo>
                    <a:pt x="2364" y="118"/>
                  </a:lnTo>
                  <a:lnTo>
                    <a:pt x="2245" y="192"/>
                  </a:lnTo>
                  <a:lnTo>
                    <a:pt x="2131" y="289"/>
                  </a:lnTo>
                  <a:lnTo>
                    <a:pt x="2022" y="396"/>
                  </a:lnTo>
                  <a:lnTo>
                    <a:pt x="1917" y="535"/>
                  </a:lnTo>
                  <a:lnTo>
                    <a:pt x="1812" y="684"/>
                  </a:lnTo>
                  <a:lnTo>
                    <a:pt x="1707" y="845"/>
                  </a:lnTo>
                  <a:lnTo>
                    <a:pt x="1611" y="1026"/>
                  </a:lnTo>
                  <a:lnTo>
                    <a:pt x="1515" y="1219"/>
                  </a:lnTo>
                  <a:lnTo>
                    <a:pt x="1424" y="1422"/>
                  </a:lnTo>
                  <a:lnTo>
                    <a:pt x="1337" y="1636"/>
                  </a:lnTo>
                  <a:lnTo>
                    <a:pt x="1251" y="1871"/>
                  </a:lnTo>
                  <a:lnTo>
                    <a:pt x="1169" y="2117"/>
                  </a:lnTo>
                  <a:lnTo>
                    <a:pt x="1096" y="2363"/>
                  </a:lnTo>
                  <a:lnTo>
                    <a:pt x="1023" y="2630"/>
                  </a:lnTo>
                  <a:lnTo>
                    <a:pt x="954" y="2897"/>
                  </a:lnTo>
                  <a:lnTo>
                    <a:pt x="890" y="3186"/>
                  </a:lnTo>
                  <a:lnTo>
                    <a:pt x="831" y="3475"/>
                  </a:lnTo>
                  <a:lnTo>
                    <a:pt x="781" y="3763"/>
                  </a:lnTo>
                  <a:lnTo>
                    <a:pt x="731" y="4063"/>
                  </a:lnTo>
                  <a:lnTo>
                    <a:pt x="685" y="4373"/>
                  </a:lnTo>
                  <a:lnTo>
                    <a:pt x="648" y="4683"/>
                  </a:lnTo>
                  <a:lnTo>
                    <a:pt x="612" y="5003"/>
                  </a:lnTo>
                  <a:lnTo>
                    <a:pt x="585" y="5313"/>
                  </a:lnTo>
                  <a:lnTo>
                    <a:pt x="562" y="5634"/>
                  </a:lnTo>
                  <a:lnTo>
                    <a:pt x="544" y="5955"/>
                  </a:lnTo>
                  <a:lnTo>
                    <a:pt x="534" y="6115"/>
                  </a:lnTo>
                  <a:lnTo>
                    <a:pt x="521" y="6265"/>
                  </a:lnTo>
                  <a:lnTo>
                    <a:pt x="498" y="6415"/>
                  </a:lnTo>
                  <a:lnTo>
                    <a:pt x="475" y="6543"/>
                  </a:lnTo>
                  <a:lnTo>
                    <a:pt x="448" y="6660"/>
                  </a:lnTo>
                  <a:lnTo>
                    <a:pt x="420" y="6778"/>
                  </a:lnTo>
                  <a:lnTo>
                    <a:pt x="388" y="6874"/>
                  </a:lnTo>
                  <a:lnTo>
                    <a:pt x="352" y="6970"/>
                  </a:lnTo>
                  <a:lnTo>
                    <a:pt x="315" y="7056"/>
                  </a:lnTo>
                  <a:lnTo>
                    <a:pt x="274" y="7120"/>
                  </a:lnTo>
                  <a:lnTo>
                    <a:pt x="233" y="7184"/>
                  </a:lnTo>
                  <a:lnTo>
                    <a:pt x="188" y="7238"/>
                  </a:lnTo>
                  <a:lnTo>
                    <a:pt x="142" y="7280"/>
                  </a:lnTo>
                  <a:lnTo>
                    <a:pt x="96" y="7313"/>
                  </a:lnTo>
                  <a:lnTo>
                    <a:pt x="51" y="7334"/>
                  </a:lnTo>
                  <a:lnTo>
                    <a:pt x="1" y="7345"/>
                  </a:lnTo>
                  <a:lnTo>
                    <a:pt x="1369" y="7537"/>
                  </a:lnTo>
                  <a:lnTo>
                    <a:pt x="2738" y="7740"/>
                  </a:lnTo>
                  <a:lnTo>
                    <a:pt x="4106" y="7975"/>
                  </a:lnTo>
                  <a:lnTo>
                    <a:pt x="5466" y="8221"/>
                  </a:lnTo>
                  <a:lnTo>
                    <a:pt x="5466" y="8168"/>
                  </a:lnTo>
                  <a:lnTo>
                    <a:pt x="5429" y="8168"/>
                  </a:lnTo>
                  <a:lnTo>
                    <a:pt x="5388" y="8146"/>
                  </a:lnTo>
                  <a:lnTo>
                    <a:pt x="5352" y="8125"/>
                  </a:lnTo>
                  <a:lnTo>
                    <a:pt x="5311" y="8093"/>
                  </a:lnTo>
                  <a:lnTo>
                    <a:pt x="5274" y="8061"/>
                  </a:lnTo>
                  <a:lnTo>
                    <a:pt x="5238" y="8007"/>
                  </a:lnTo>
                  <a:lnTo>
                    <a:pt x="5206" y="7954"/>
                  </a:lnTo>
                  <a:lnTo>
                    <a:pt x="5174" y="7890"/>
                  </a:lnTo>
                  <a:lnTo>
                    <a:pt x="5146" y="7815"/>
                  </a:lnTo>
                  <a:lnTo>
                    <a:pt x="5119" y="7740"/>
                  </a:lnTo>
                  <a:lnTo>
                    <a:pt x="5096" y="7655"/>
                  </a:lnTo>
                  <a:lnTo>
                    <a:pt x="5078" y="7558"/>
                  </a:lnTo>
                  <a:lnTo>
                    <a:pt x="5060" y="7452"/>
                  </a:lnTo>
                  <a:lnTo>
                    <a:pt x="5051" y="7345"/>
                  </a:lnTo>
                  <a:lnTo>
                    <a:pt x="5042" y="7227"/>
                  </a:lnTo>
                  <a:lnTo>
                    <a:pt x="5042" y="7099"/>
                  </a:lnTo>
                  <a:lnTo>
                    <a:pt x="5046" y="6810"/>
                  </a:lnTo>
                  <a:lnTo>
                    <a:pt x="5042" y="6532"/>
                  </a:lnTo>
                  <a:lnTo>
                    <a:pt x="5037" y="6243"/>
                  </a:lnTo>
                  <a:lnTo>
                    <a:pt x="5023" y="5955"/>
                  </a:lnTo>
                  <a:lnTo>
                    <a:pt x="5010" y="5677"/>
                  </a:lnTo>
                  <a:lnTo>
                    <a:pt x="4991" y="5388"/>
                  </a:lnTo>
                  <a:lnTo>
                    <a:pt x="4969" y="5110"/>
                  </a:lnTo>
                  <a:lnTo>
                    <a:pt x="4941" y="4832"/>
                  </a:lnTo>
                  <a:lnTo>
                    <a:pt x="4909" y="4565"/>
                  </a:lnTo>
                  <a:lnTo>
                    <a:pt x="4877" y="4287"/>
                  </a:lnTo>
                  <a:lnTo>
                    <a:pt x="4836" y="4030"/>
                  </a:lnTo>
                  <a:lnTo>
                    <a:pt x="4795" y="3763"/>
                  </a:lnTo>
                  <a:lnTo>
                    <a:pt x="4750" y="3507"/>
                  </a:lnTo>
                  <a:lnTo>
                    <a:pt x="4699" y="3261"/>
                  </a:lnTo>
                  <a:lnTo>
                    <a:pt x="4645" y="3015"/>
                  </a:lnTo>
                  <a:lnTo>
                    <a:pt x="4590" y="2769"/>
                  </a:lnTo>
                  <a:lnTo>
                    <a:pt x="4531" y="2544"/>
                  </a:lnTo>
                  <a:lnTo>
                    <a:pt x="4467" y="2320"/>
                  </a:lnTo>
                  <a:lnTo>
                    <a:pt x="4398" y="2095"/>
                  </a:lnTo>
                  <a:lnTo>
                    <a:pt x="4330" y="1892"/>
                  </a:lnTo>
                  <a:lnTo>
                    <a:pt x="4252" y="1689"/>
                  </a:lnTo>
                  <a:lnTo>
                    <a:pt x="4175" y="1497"/>
                  </a:lnTo>
                  <a:lnTo>
                    <a:pt x="4097" y="1315"/>
                  </a:lnTo>
                  <a:lnTo>
                    <a:pt x="4011" y="1144"/>
                  </a:lnTo>
                  <a:lnTo>
                    <a:pt x="3924" y="973"/>
                  </a:lnTo>
                  <a:lnTo>
                    <a:pt x="3837" y="823"/>
                  </a:lnTo>
                  <a:lnTo>
                    <a:pt x="3741" y="684"/>
                  </a:lnTo>
                  <a:lnTo>
                    <a:pt x="3646" y="556"/>
                  </a:lnTo>
                  <a:lnTo>
                    <a:pt x="3550" y="438"/>
                  </a:lnTo>
                  <a:lnTo>
                    <a:pt x="3449" y="331"/>
                  </a:lnTo>
                  <a:lnTo>
                    <a:pt x="3345" y="235"/>
                  </a:lnTo>
                  <a:lnTo>
                    <a:pt x="3235" y="160"/>
                  </a:lnTo>
                  <a:lnTo>
                    <a:pt x="3107" y="86"/>
                  </a:lnTo>
                  <a:lnTo>
                    <a:pt x="2975" y="32"/>
                  </a:lnTo>
                  <a:lnTo>
                    <a:pt x="2852" y="11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1"/>
            <p:cNvSpPr/>
            <p:nvPr/>
          </p:nvSpPr>
          <p:spPr>
            <a:xfrm>
              <a:off x="3878300" y="-8715950"/>
              <a:ext cx="176100" cy="296425"/>
            </a:xfrm>
            <a:custGeom>
              <a:avLst/>
              <a:gdLst/>
              <a:ahLst/>
              <a:cxnLst/>
              <a:rect l="l" t="t" r="r" b="b"/>
              <a:pathLst>
                <a:path w="7044" h="11857" extrusionOk="0">
                  <a:moveTo>
                    <a:pt x="630" y="0"/>
                  </a:moveTo>
                  <a:lnTo>
                    <a:pt x="575" y="11"/>
                  </a:lnTo>
                  <a:lnTo>
                    <a:pt x="525" y="22"/>
                  </a:lnTo>
                  <a:lnTo>
                    <a:pt x="475" y="43"/>
                  </a:lnTo>
                  <a:lnTo>
                    <a:pt x="424" y="75"/>
                  </a:lnTo>
                  <a:lnTo>
                    <a:pt x="374" y="118"/>
                  </a:lnTo>
                  <a:lnTo>
                    <a:pt x="329" y="172"/>
                  </a:lnTo>
                  <a:lnTo>
                    <a:pt x="283" y="225"/>
                  </a:lnTo>
                  <a:lnTo>
                    <a:pt x="242" y="300"/>
                  </a:lnTo>
                  <a:lnTo>
                    <a:pt x="201" y="375"/>
                  </a:lnTo>
                  <a:lnTo>
                    <a:pt x="164" y="460"/>
                  </a:lnTo>
                  <a:lnTo>
                    <a:pt x="132" y="567"/>
                  </a:lnTo>
                  <a:lnTo>
                    <a:pt x="100" y="674"/>
                  </a:lnTo>
                  <a:lnTo>
                    <a:pt x="78" y="792"/>
                  </a:lnTo>
                  <a:lnTo>
                    <a:pt x="55" y="909"/>
                  </a:lnTo>
                  <a:lnTo>
                    <a:pt x="41" y="1048"/>
                  </a:lnTo>
                  <a:lnTo>
                    <a:pt x="32" y="1198"/>
                  </a:lnTo>
                  <a:lnTo>
                    <a:pt x="18" y="1454"/>
                  </a:lnTo>
                  <a:lnTo>
                    <a:pt x="9" y="1711"/>
                  </a:lnTo>
                  <a:lnTo>
                    <a:pt x="5" y="1968"/>
                  </a:lnTo>
                  <a:lnTo>
                    <a:pt x="0" y="2224"/>
                  </a:lnTo>
                  <a:lnTo>
                    <a:pt x="0" y="2470"/>
                  </a:lnTo>
                  <a:lnTo>
                    <a:pt x="5" y="2727"/>
                  </a:lnTo>
                  <a:lnTo>
                    <a:pt x="9" y="2983"/>
                  </a:lnTo>
                  <a:lnTo>
                    <a:pt x="18" y="3229"/>
                  </a:lnTo>
                  <a:lnTo>
                    <a:pt x="32" y="3475"/>
                  </a:lnTo>
                  <a:lnTo>
                    <a:pt x="46" y="3732"/>
                  </a:lnTo>
                  <a:lnTo>
                    <a:pt x="59" y="3977"/>
                  </a:lnTo>
                  <a:lnTo>
                    <a:pt x="82" y="4223"/>
                  </a:lnTo>
                  <a:lnTo>
                    <a:pt x="128" y="4704"/>
                  </a:lnTo>
                  <a:lnTo>
                    <a:pt x="183" y="5185"/>
                  </a:lnTo>
                  <a:lnTo>
                    <a:pt x="251" y="5645"/>
                  </a:lnTo>
                  <a:lnTo>
                    <a:pt x="329" y="6105"/>
                  </a:lnTo>
                  <a:lnTo>
                    <a:pt x="411" y="6554"/>
                  </a:lnTo>
                  <a:lnTo>
                    <a:pt x="506" y="6992"/>
                  </a:lnTo>
                  <a:lnTo>
                    <a:pt x="607" y="7409"/>
                  </a:lnTo>
                  <a:lnTo>
                    <a:pt x="716" y="7826"/>
                  </a:lnTo>
                  <a:lnTo>
                    <a:pt x="835" y="8222"/>
                  </a:lnTo>
                  <a:lnTo>
                    <a:pt x="958" y="8596"/>
                  </a:lnTo>
                  <a:lnTo>
                    <a:pt x="1090" y="8959"/>
                  </a:lnTo>
                  <a:lnTo>
                    <a:pt x="1227" y="9312"/>
                  </a:lnTo>
                  <a:lnTo>
                    <a:pt x="1373" y="9633"/>
                  </a:lnTo>
                  <a:lnTo>
                    <a:pt x="1519" y="9943"/>
                  </a:lnTo>
                  <a:lnTo>
                    <a:pt x="1674" y="10242"/>
                  </a:lnTo>
                  <a:lnTo>
                    <a:pt x="1834" y="10510"/>
                  </a:lnTo>
                  <a:lnTo>
                    <a:pt x="1998" y="10755"/>
                  </a:lnTo>
                  <a:lnTo>
                    <a:pt x="2172" y="10980"/>
                  </a:lnTo>
                  <a:lnTo>
                    <a:pt x="2340" y="11183"/>
                  </a:lnTo>
                  <a:lnTo>
                    <a:pt x="2432" y="11269"/>
                  </a:lnTo>
                  <a:lnTo>
                    <a:pt x="2518" y="11354"/>
                  </a:lnTo>
                  <a:lnTo>
                    <a:pt x="2609" y="11440"/>
                  </a:lnTo>
                  <a:lnTo>
                    <a:pt x="2701" y="11504"/>
                  </a:lnTo>
                  <a:lnTo>
                    <a:pt x="2792" y="11568"/>
                  </a:lnTo>
                  <a:lnTo>
                    <a:pt x="2883" y="11632"/>
                  </a:lnTo>
                  <a:lnTo>
                    <a:pt x="2974" y="11685"/>
                  </a:lnTo>
                  <a:lnTo>
                    <a:pt x="3066" y="11728"/>
                  </a:lnTo>
                  <a:lnTo>
                    <a:pt x="3161" y="11771"/>
                  </a:lnTo>
                  <a:lnTo>
                    <a:pt x="3253" y="11803"/>
                  </a:lnTo>
                  <a:lnTo>
                    <a:pt x="3348" y="11824"/>
                  </a:lnTo>
                  <a:lnTo>
                    <a:pt x="3444" y="11846"/>
                  </a:lnTo>
                  <a:lnTo>
                    <a:pt x="3540" y="11846"/>
                  </a:lnTo>
                  <a:lnTo>
                    <a:pt x="3636" y="11857"/>
                  </a:lnTo>
                  <a:lnTo>
                    <a:pt x="3727" y="11846"/>
                  </a:lnTo>
                  <a:lnTo>
                    <a:pt x="3823" y="11824"/>
                  </a:lnTo>
                  <a:lnTo>
                    <a:pt x="3919" y="11803"/>
                  </a:lnTo>
                  <a:lnTo>
                    <a:pt x="4010" y="11782"/>
                  </a:lnTo>
                  <a:lnTo>
                    <a:pt x="4101" y="11739"/>
                  </a:lnTo>
                  <a:lnTo>
                    <a:pt x="4192" y="11696"/>
                  </a:lnTo>
                  <a:lnTo>
                    <a:pt x="4284" y="11653"/>
                  </a:lnTo>
                  <a:lnTo>
                    <a:pt x="4375" y="11589"/>
                  </a:lnTo>
                  <a:lnTo>
                    <a:pt x="4466" y="11525"/>
                  </a:lnTo>
                  <a:lnTo>
                    <a:pt x="4553" y="11461"/>
                  </a:lnTo>
                  <a:lnTo>
                    <a:pt x="4639" y="11386"/>
                  </a:lnTo>
                  <a:lnTo>
                    <a:pt x="4726" y="11301"/>
                  </a:lnTo>
                  <a:lnTo>
                    <a:pt x="4813" y="11204"/>
                  </a:lnTo>
                  <a:lnTo>
                    <a:pt x="4895" y="11119"/>
                  </a:lnTo>
                  <a:lnTo>
                    <a:pt x="5059" y="10905"/>
                  </a:lnTo>
                  <a:lnTo>
                    <a:pt x="5219" y="10681"/>
                  </a:lnTo>
                  <a:lnTo>
                    <a:pt x="5379" y="10424"/>
                  </a:lnTo>
                  <a:lnTo>
                    <a:pt x="5529" y="10146"/>
                  </a:lnTo>
                  <a:lnTo>
                    <a:pt x="5670" y="9857"/>
                  </a:lnTo>
                  <a:lnTo>
                    <a:pt x="5812" y="9547"/>
                  </a:lnTo>
                  <a:lnTo>
                    <a:pt x="5944" y="9216"/>
                  </a:lnTo>
                  <a:lnTo>
                    <a:pt x="6072" y="8863"/>
                  </a:lnTo>
                  <a:lnTo>
                    <a:pt x="6195" y="8500"/>
                  </a:lnTo>
                  <a:lnTo>
                    <a:pt x="6309" y="8125"/>
                  </a:lnTo>
                  <a:lnTo>
                    <a:pt x="6414" y="7730"/>
                  </a:lnTo>
                  <a:lnTo>
                    <a:pt x="6514" y="7324"/>
                  </a:lnTo>
                  <a:lnTo>
                    <a:pt x="6606" y="6896"/>
                  </a:lnTo>
                  <a:lnTo>
                    <a:pt x="6692" y="6468"/>
                  </a:lnTo>
                  <a:lnTo>
                    <a:pt x="6765" y="6030"/>
                  </a:lnTo>
                  <a:lnTo>
                    <a:pt x="6834" y="5570"/>
                  </a:lnTo>
                  <a:lnTo>
                    <a:pt x="6893" y="5111"/>
                  </a:lnTo>
                  <a:lnTo>
                    <a:pt x="6943" y="4640"/>
                  </a:lnTo>
                  <a:lnTo>
                    <a:pt x="6984" y="4170"/>
                  </a:lnTo>
                  <a:lnTo>
                    <a:pt x="7012" y="3689"/>
                  </a:lnTo>
                  <a:lnTo>
                    <a:pt x="7034" y="3197"/>
                  </a:lnTo>
                  <a:lnTo>
                    <a:pt x="7044" y="2705"/>
                  </a:lnTo>
                  <a:lnTo>
                    <a:pt x="7044" y="2213"/>
                  </a:lnTo>
                  <a:lnTo>
                    <a:pt x="7034" y="1722"/>
                  </a:lnTo>
                  <a:lnTo>
                    <a:pt x="7025" y="1465"/>
                  </a:lnTo>
                  <a:lnTo>
                    <a:pt x="7012" y="1219"/>
                  </a:lnTo>
                  <a:lnTo>
                    <a:pt x="7003" y="1091"/>
                  </a:lnTo>
                  <a:lnTo>
                    <a:pt x="6993" y="973"/>
                  </a:lnTo>
                  <a:lnTo>
                    <a:pt x="6975" y="866"/>
                  </a:lnTo>
                  <a:lnTo>
                    <a:pt x="6957" y="770"/>
                  </a:lnTo>
                  <a:lnTo>
                    <a:pt x="6934" y="685"/>
                  </a:lnTo>
                  <a:lnTo>
                    <a:pt x="6911" y="610"/>
                  </a:lnTo>
                  <a:lnTo>
                    <a:pt x="6884" y="546"/>
                  </a:lnTo>
                  <a:lnTo>
                    <a:pt x="6857" y="482"/>
                  </a:lnTo>
                  <a:lnTo>
                    <a:pt x="6825" y="439"/>
                  </a:lnTo>
                  <a:lnTo>
                    <a:pt x="6793" y="407"/>
                  </a:lnTo>
                  <a:lnTo>
                    <a:pt x="6756" y="385"/>
                  </a:lnTo>
                  <a:lnTo>
                    <a:pt x="6724" y="364"/>
                  </a:lnTo>
                  <a:lnTo>
                    <a:pt x="6688" y="353"/>
                  </a:lnTo>
                  <a:lnTo>
                    <a:pt x="6651" y="353"/>
                  </a:lnTo>
                  <a:lnTo>
                    <a:pt x="6615" y="364"/>
                  </a:lnTo>
                  <a:lnTo>
                    <a:pt x="6578" y="385"/>
                  </a:lnTo>
                  <a:lnTo>
                    <a:pt x="6537" y="407"/>
                  </a:lnTo>
                  <a:lnTo>
                    <a:pt x="6501" y="439"/>
                  </a:lnTo>
                  <a:lnTo>
                    <a:pt x="6464" y="482"/>
                  </a:lnTo>
                  <a:lnTo>
                    <a:pt x="6432" y="524"/>
                  </a:lnTo>
                  <a:lnTo>
                    <a:pt x="6396" y="578"/>
                  </a:lnTo>
                  <a:lnTo>
                    <a:pt x="6364" y="642"/>
                  </a:lnTo>
                  <a:lnTo>
                    <a:pt x="6332" y="706"/>
                  </a:lnTo>
                  <a:lnTo>
                    <a:pt x="6300" y="781"/>
                  </a:lnTo>
                  <a:lnTo>
                    <a:pt x="6273" y="856"/>
                  </a:lnTo>
                  <a:lnTo>
                    <a:pt x="6245" y="941"/>
                  </a:lnTo>
                  <a:lnTo>
                    <a:pt x="6222" y="1027"/>
                  </a:lnTo>
                  <a:lnTo>
                    <a:pt x="6204" y="1123"/>
                  </a:lnTo>
                  <a:lnTo>
                    <a:pt x="6186" y="1219"/>
                  </a:lnTo>
                  <a:lnTo>
                    <a:pt x="6172" y="1315"/>
                  </a:lnTo>
                  <a:lnTo>
                    <a:pt x="6163" y="1422"/>
                  </a:lnTo>
                  <a:lnTo>
                    <a:pt x="6154" y="1540"/>
                  </a:lnTo>
                  <a:lnTo>
                    <a:pt x="6136" y="1882"/>
                  </a:lnTo>
                  <a:lnTo>
                    <a:pt x="6113" y="2224"/>
                  </a:lnTo>
                  <a:lnTo>
                    <a:pt x="6081" y="2566"/>
                  </a:lnTo>
                  <a:lnTo>
                    <a:pt x="6049" y="2898"/>
                  </a:lnTo>
                  <a:lnTo>
                    <a:pt x="6008" y="3229"/>
                  </a:lnTo>
                  <a:lnTo>
                    <a:pt x="5967" y="3560"/>
                  </a:lnTo>
                  <a:lnTo>
                    <a:pt x="5917" y="3892"/>
                  </a:lnTo>
                  <a:lnTo>
                    <a:pt x="5867" y="4213"/>
                  </a:lnTo>
                  <a:lnTo>
                    <a:pt x="5807" y="4523"/>
                  </a:lnTo>
                  <a:lnTo>
                    <a:pt x="5743" y="4833"/>
                  </a:lnTo>
                  <a:lnTo>
                    <a:pt x="5680" y="5132"/>
                  </a:lnTo>
                  <a:lnTo>
                    <a:pt x="5607" y="5421"/>
                  </a:lnTo>
                  <a:lnTo>
                    <a:pt x="5534" y="5709"/>
                  </a:lnTo>
                  <a:lnTo>
                    <a:pt x="5452" y="5977"/>
                  </a:lnTo>
                  <a:lnTo>
                    <a:pt x="5369" y="6244"/>
                  </a:lnTo>
                  <a:lnTo>
                    <a:pt x="5283" y="6490"/>
                  </a:lnTo>
                  <a:lnTo>
                    <a:pt x="5191" y="6725"/>
                  </a:lnTo>
                  <a:lnTo>
                    <a:pt x="5096" y="6949"/>
                  </a:lnTo>
                  <a:lnTo>
                    <a:pt x="4995" y="7163"/>
                  </a:lnTo>
                  <a:lnTo>
                    <a:pt x="4895" y="7356"/>
                  </a:lnTo>
                  <a:lnTo>
                    <a:pt x="4785" y="7537"/>
                  </a:lnTo>
                  <a:lnTo>
                    <a:pt x="4676" y="7709"/>
                  </a:lnTo>
                  <a:lnTo>
                    <a:pt x="4562" y="7858"/>
                  </a:lnTo>
                  <a:lnTo>
                    <a:pt x="4448" y="7986"/>
                  </a:lnTo>
                  <a:lnTo>
                    <a:pt x="4325" y="8104"/>
                  </a:lnTo>
                  <a:lnTo>
                    <a:pt x="4202" y="8200"/>
                  </a:lnTo>
                  <a:lnTo>
                    <a:pt x="4074" y="8275"/>
                  </a:lnTo>
                  <a:lnTo>
                    <a:pt x="3946" y="8329"/>
                  </a:lnTo>
                  <a:lnTo>
                    <a:pt x="3814" y="8361"/>
                  </a:lnTo>
                  <a:lnTo>
                    <a:pt x="3677" y="8371"/>
                  </a:lnTo>
                  <a:lnTo>
                    <a:pt x="3540" y="8361"/>
                  </a:lnTo>
                  <a:lnTo>
                    <a:pt x="3399" y="8329"/>
                  </a:lnTo>
                  <a:lnTo>
                    <a:pt x="3271" y="8286"/>
                  </a:lnTo>
                  <a:lnTo>
                    <a:pt x="3143" y="8211"/>
                  </a:lnTo>
                  <a:lnTo>
                    <a:pt x="3025" y="8136"/>
                  </a:lnTo>
                  <a:lnTo>
                    <a:pt x="2906" y="8040"/>
                  </a:lnTo>
                  <a:lnTo>
                    <a:pt x="2796" y="7922"/>
                  </a:lnTo>
                  <a:lnTo>
                    <a:pt x="2692" y="7794"/>
                  </a:lnTo>
                  <a:lnTo>
                    <a:pt x="2587" y="7655"/>
                  </a:lnTo>
                  <a:lnTo>
                    <a:pt x="2491" y="7505"/>
                  </a:lnTo>
                  <a:lnTo>
                    <a:pt x="2400" y="7334"/>
                  </a:lnTo>
                  <a:lnTo>
                    <a:pt x="2308" y="7153"/>
                  </a:lnTo>
                  <a:lnTo>
                    <a:pt x="2222" y="6971"/>
                  </a:lnTo>
                  <a:lnTo>
                    <a:pt x="2144" y="6768"/>
                  </a:lnTo>
                  <a:lnTo>
                    <a:pt x="2067" y="6554"/>
                  </a:lnTo>
                  <a:lnTo>
                    <a:pt x="1994" y="6329"/>
                  </a:lnTo>
                  <a:lnTo>
                    <a:pt x="1925" y="6094"/>
                  </a:lnTo>
                  <a:lnTo>
                    <a:pt x="1857" y="5859"/>
                  </a:lnTo>
                  <a:lnTo>
                    <a:pt x="1797" y="5602"/>
                  </a:lnTo>
                  <a:lnTo>
                    <a:pt x="1738" y="5346"/>
                  </a:lnTo>
                  <a:lnTo>
                    <a:pt x="1683" y="5079"/>
                  </a:lnTo>
                  <a:lnTo>
                    <a:pt x="1633" y="4811"/>
                  </a:lnTo>
                  <a:lnTo>
                    <a:pt x="1583" y="4533"/>
                  </a:lnTo>
                  <a:lnTo>
                    <a:pt x="1537" y="4245"/>
                  </a:lnTo>
                  <a:lnTo>
                    <a:pt x="1496" y="3956"/>
                  </a:lnTo>
                  <a:lnTo>
                    <a:pt x="1455" y="3657"/>
                  </a:lnTo>
                  <a:lnTo>
                    <a:pt x="1419" y="3357"/>
                  </a:lnTo>
                  <a:lnTo>
                    <a:pt x="1382" y="3058"/>
                  </a:lnTo>
                  <a:lnTo>
                    <a:pt x="1355" y="2759"/>
                  </a:lnTo>
                  <a:lnTo>
                    <a:pt x="1323" y="2449"/>
                  </a:lnTo>
                  <a:lnTo>
                    <a:pt x="1273" y="1818"/>
                  </a:lnTo>
                  <a:lnTo>
                    <a:pt x="1232" y="1198"/>
                  </a:lnTo>
                  <a:lnTo>
                    <a:pt x="1223" y="1048"/>
                  </a:lnTo>
                  <a:lnTo>
                    <a:pt x="1204" y="920"/>
                  </a:lnTo>
                  <a:lnTo>
                    <a:pt x="1182" y="792"/>
                  </a:lnTo>
                  <a:lnTo>
                    <a:pt x="1159" y="674"/>
                  </a:lnTo>
                  <a:lnTo>
                    <a:pt x="1127" y="567"/>
                  </a:lnTo>
                  <a:lnTo>
                    <a:pt x="1095" y="471"/>
                  </a:lnTo>
                  <a:lnTo>
                    <a:pt x="1058" y="385"/>
                  </a:lnTo>
                  <a:lnTo>
                    <a:pt x="1017" y="300"/>
                  </a:lnTo>
                  <a:lnTo>
                    <a:pt x="976" y="236"/>
                  </a:lnTo>
                  <a:lnTo>
                    <a:pt x="931" y="172"/>
                  </a:lnTo>
                  <a:lnTo>
                    <a:pt x="881" y="118"/>
                  </a:lnTo>
                  <a:lnTo>
                    <a:pt x="835" y="75"/>
                  </a:lnTo>
                  <a:lnTo>
                    <a:pt x="785" y="43"/>
                  </a:lnTo>
                  <a:lnTo>
                    <a:pt x="730" y="22"/>
                  </a:lnTo>
                  <a:lnTo>
                    <a:pt x="680" y="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1"/>
            <p:cNvSpPr/>
            <p:nvPr/>
          </p:nvSpPr>
          <p:spPr>
            <a:xfrm>
              <a:off x="3894600" y="-11663400"/>
              <a:ext cx="176900" cy="871600"/>
            </a:xfrm>
            <a:custGeom>
              <a:avLst/>
              <a:gdLst/>
              <a:ahLst/>
              <a:cxnLst/>
              <a:rect l="l" t="t" r="r" b="b"/>
              <a:pathLst>
                <a:path w="7076" h="34864" extrusionOk="0">
                  <a:moveTo>
                    <a:pt x="849" y="1"/>
                  </a:moveTo>
                  <a:lnTo>
                    <a:pt x="776" y="642"/>
                  </a:lnTo>
                  <a:lnTo>
                    <a:pt x="694" y="1273"/>
                  </a:lnTo>
                  <a:lnTo>
                    <a:pt x="603" y="1893"/>
                  </a:lnTo>
                  <a:lnTo>
                    <a:pt x="502" y="2502"/>
                  </a:lnTo>
                  <a:lnTo>
                    <a:pt x="388" y="3101"/>
                  </a:lnTo>
                  <a:lnTo>
                    <a:pt x="329" y="3390"/>
                  </a:lnTo>
                  <a:lnTo>
                    <a:pt x="270" y="3678"/>
                  </a:lnTo>
                  <a:lnTo>
                    <a:pt x="206" y="3956"/>
                  </a:lnTo>
                  <a:lnTo>
                    <a:pt x="142" y="4245"/>
                  </a:lnTo>
                  <a:lnTo>
                    <a:pt x="73" y="4512"/>
                  </a:lnTo>
                  <a:lnTo>
                    <a:pt x="0" y="4790"/>
                  </a:lnTo>
                  <a:lnTo>
                    <a:pt x="187" y="5004"/>
                  </a:lnTo>
                  <a:lnTo>
                    <a:pt x="374" y="5239"/>
                  </a:lnTo>
                  <a:lnTo>
                    <a:pt x="552" y="5496"/>
                  </a:lnTo>
                  <a:lnTo>
                    <a:pt x="730" y="5752"/>
                  </a:lnTo>
                  <a:lnTo>
                    <a:pt x="904" y="6030"/>
                  </a:lnTo>
                  <a:lnTo>
                    <a:pt x="1072" y="6329"/>
                  </a:lnTo>
                  <a:lnTo>
                    <a:pt x="1241" y="6629"/>
                  </a:lnTo>
                  <a:lnTo>
                    <a:pt x="1401" y="6950"/>
                  </a:lnTo>
                  <a:lnTo>
                    <a:pt x="1561" y="7281"/>
                  </a:lnTo>
                  <a:lnTo>
                    <a:pt x="1716" y="7623"/>
                  </a:lnTo>
                  <a:lnTo>
                    <a:pt x="1866" y="7976"/>
                  </a:lnTo>
                  <a:lnTo>
                    <a:pt x="2017" y="8339"/>
                  </a:lnTo>
                  <a:lnTo>
                    <a:pt x="2158" y="8714"/>
                  </a:lnTo>
                  <a:lnTo>
                    <a:pt x="2300" y="9109"/>
                  </a:lnTo>
                  <a:lnTo>
                    <a:pt x="2436" y="9505"/>
                  </a:lnTo>
                  <a:lnTo>
                    <a:pt x="2569" y="9911"/>
                  </a:lnTo>
                  <a:lnTo>
                    <a:pt x="2696" y="10328"/>
                  </a:lnTo>
                  <a:lnTo>
                    <a:pt x="2820" y="10755"/>
                  </a:lnTo>
                  <a:lnTo>
                    <a:pt x="2943" y="11194"/>
                  </a:lnTo>
                  <a:lnTo>
                    <a:pt x="3057" y="11632"/>
                  </a:lnTo>
                  <a:lnTo>
                    <a:pt x="3171" y="12092"/>
                  </a:lnTo>
                  <a:lnTo>
                    <a:pt x="3280" y="12552"/>
                  </a:lnTo>
                  <a:lnTo>
                    <a:pt x="3385" y="13022"/>
                  </a:lnTo>
                  <a:lnTo>
                    <a:pt x="3486" y="13492"/>
                  </a:lnTo>
                  <a:lnTo>
                    <a:pt x="3581" y="13973"/>
                  </a:lnTo>
                  <a:lnTo>
                    <a:pt x="3673" y="14465"/>
                  </a:lnTo>
                  <a:lnTo>
                    <a:pt x="3759" y="14968"/>
                  </a:lnTo>
                  <a:lnTo>
                    <a:pt x="3842" y="15470"/>
                  </a:lnTo>
                  <a:lnTo>
                    <a:pt x="3924" y="15973"/>
                  </a:lnTo>
                  <a:lnTo>
                    <a:pt x="3997" y="16486"/>
                  </a:lnTo>
                  <a:lnTo>
                    <a:pt x="4070" y="16999"/>
                  </a:lnTo>
                  <a:lnTo>
                    <a:pt x="4133" y="17523"/>
                  </a:lnTo>
                  <a:lnTo>
                    <a:pt x="4197" y="18047"/>
                  </a:lnTo>
                  <a:lnTo>
                    <a:pt x="4257" y="18581"/>
                  </a:lnTo>
                  <a:lnTo>
                    <a:pt x="4307" y="19116"/>
                  </a:lnTo>
                  <a:lnTo>
                    <a:pt x="4357" y="19650"/>
                  </a:lnTo>
                  <a:lnTo>
                    <a:pt x="4403" y="20185"/>
                  </a:lnTo>
                  <a:lnTo>
                    <a:pt x="4439" y="20730"/>
                  </a:lnTo>
                  <a:lnTo>
                    <a:pt x="4476" y="21275"/>
                  </a:lnTo>
                  <a:lnTo>
                    <a:pt x="4508" y="21820"/>
                  </a:lnTo>
                  <a:lnTo>
                    <a:pt x="4535" y="22366"/>
                  </a:lnTo>
                  <a:lnTo>
                    <a:pt x="4553" y="22911"/>
                  </a:lnTo>
                  <a:lnTo>
                    <a:pt x="4571" y="23467"/>
                  </a:lnTo>
                  <a:lnTo>
                    <a:pt x="4585" y="24012"/>
                  </a:lnTo>
                  <a:lnTo>
                    <a:pt x="4590" y="24557"/>
                  </a:lnTo>
                  <a:lnTo>
                    <a:pt x="4594" y="25113"/>
                  </a:lnTo>
                  <a:lnTo>
                    <a:pt x="4594" y="25658"/>
                  </a:lnTo>
                  <a:lnTo>
                    <a:pt x="4585" y="26204"/>
                  </a:lnTo>
                  <a:lnTo>
                    <a:pt x="4576" y="26749"/>
                  </a:lnTo>
                  <a:lnTo>
                    <a:pt x="4558" y="27294"/>
                  </a:lnTo>
                  <a:lnTo>
                    <a:pt x="4535" y="27829"/>
                  </a:lnTo>
                  <a:lnTo>
                    <a:pt x="4512" y="28374"/>
                  </a:lnTo>
                  <a:lnTo>
                    <a:pt x="4480" y="28908"/>
                  </a:lnTo>
                  <a:lnTo>
                    <a:pt x="4444" y="29443"/>
                  </a:lnTo>
                  <a:lnTo>
                    <a:pt x="4403" y="29967"/>
                  </a:lnTo>
                  <a:lnTo>
                    <a:pt x="4357" y="30501"/>
                  </a:lnTo>
                  <a:lnTo>
                    <a:pt x="4307" y="31014"/>
                  </a:lnTo>
                  <a:lnTo>
                    <a:pt x="4248" y="31538"/>
                  </a:lnTo>
                  <a:lnTo>
                    <a:pt x="4188" y="32051"/>
                  </a:lnTo>
                  <a:lnTo>
                    <a:pt x="4120" y="32554"/>
                  </a:lnTo>
                  <a:lnTo>
                    <a:pt x="4051" y="33056"/>
                  </a:lnTo>
                  <a:lnTo>
                    <a:pt x="3974" y="33548"/>
                  </a:lnTo>
                  <a:lnTo>
                    <a:pt x="3892" y="34040"/>
                  </a:lnTo>
                  <a:lnTo>
                    <a:pt x="3805" y="34521"/>
                  </a:lnTo>
                  <a:lnTo>
                    <a:pt x="5315" y="34692"/>
                  </a:lnTo>
                  <a:lnTo>
                    <a:pt x="6820" y="34863"/>
                  </a:lnTo>
                  <a:lnTo>
                    <a:pt x="6861" y="34168"/>
                  </a:lnTo>
                  <a:lnTo>
                    <a:pt x="6893" y="33473"/>
                  </a:lnTo>
                  <a:lnTo>
                    <a:pt x="6925" y="32768"/>
                  </a:lnTo>
                  <a:lnTo>
                    <a:pt x="6957" y="32073"/>
                  </a:lnTo>
                  <a:lnTo>
                    <a:pt x="6985" y="31389"/>
                  </a:lnTo>
                  <a:lnTo>
                    <a:pt x="7007" y="30694"/>
                  </a:lnTo>
                  <a:lnTo>
                    <a:pt x="7026" y="29999"/>
                  </a:lnTo>
                  <a:lnTo>
                    <a:pt x="7044" y="29315"/>
                  </a:lnTo>
                  <a:lnTo>
                    <a:pt x="7053" y="28630"/>
                  </a:lnTo>
                  <a:lnTo>
                    <a:pt x="7067" y="27946"/>
                  </a:lnTo>
                  <a:lnTo>
                    <a:pt x="7071" y="27262"/>
                  </a:lnTo>
                  <a:lnTo>
                    <a:pt x="7076" y="26589"/>
                  </a:lnTo>
                  <a:lnTo>
                    <a:pt x="7071" y="25904"/>
                  </a:lnTo>
                  <a:lnTo>
                    <a:pt x="7067" y="25231"/>
                  </a:lnTo>
                  <a:lnTo>
                    <a:pt x="7062" y="24568"/>
                  </a:lnTo>
                  <a:lnTo>
                    <a:pt x="7049" y="23894"/>
                  </a:lnTo>
                  <a:lnTo>
                    <a:pt x="7030" y="23242"/>
                  </a:lnTo>
                  <a:lnTo>
                    <a:pt x="7012" y="22579"/>
                  </a:lnTo>
                  <a:lnTo>
                    <a:pt x="6989" y="21927"/>
                  </a:lnTo>
                  <a:lnTo>
                    <a:pt x="6962" y="21275"/>
                  </a:lnTo>
                  <a:lnTo>
                    <a:pt x="6930" y="20634"/>
                  </a:lnTo>
                  <a:lnTo>
                    <a:pt x="6893" y="19992"/>
                  </a:lnTo>
                  <a:lnTo>
                    <a:pt x="6852" y="19351"/>
                  </a:lnTo>
                  <a:lnTo>
                    <a:pt x="6807" y="18720"/>
                  </a:lnTo>
                  <a:lnTo>
                    <a:pt x="6761" y="18100"/>
                  </a:lnTo>
                  <a:lnTo>
                    <a:pt x="6706" y="17480"/>
                  </a:lnTo>
                  <a:lnTo>
                    <a:pt x="6647" y="16860"/>
                  </a:lnTo>
                  <a:lnTo>
                    <a:pt x="6588" y="16251"/>
                  </a:lnTo>
                  <a:lnTo>
                    <a:pt x="6519" y="15652"/>
                  </a:lnTo>
                  <a:lnTo>
                    <a:pt x="6446" y="15053"/>
                  </a:lnTo>
                  <a:lnTo>
                    <a:pt x="6373" y="14465"/>
                  </a:lnTo>
                  <a:lnTo>
                    <a:pt x="6291" y="13888"/>
                  </a:lnTo>
                  <a:lnTo>
                    <a:pt x="6205" y="13311"/>
                  </a:lnTo>
                  <a:lnTo>
                    <a:pt x="6118" y="12744"/>
                  </a:lnTo>
                  <a:lnTo>
                    <a:pt x="6022" y="12177"/>
                  </a:lnTo>
                  <a:lnTo>
                    <a:pt x="5922" y="11621"/>
                  </a:lnTo>
                  <a:lnTo>
                    <a:pt x="5817" y="11076"/>
                  </a:lnTo>
                  <a:lnTo>
                    <a:pt x="5703" y="10542"/>
                  </a:lnTo>
                  <a:lnTo>
                    <a:pt x="5589" y="10007"/>
                  </a:lnTo>
                  <a:lnTo>
                    <a:pt x="5470" y="9494"/>
                  </a:lnTo>
                  <a:lnTo>
                    <a:pt x="5342" y="8981"/>
                  </a:lnTo>
                  <a:lnTo>
                    <a:pt x="5210" y="8468"/>
                  </a:lnTo>
                  <a:lnTo>
                    <a:pt x="5073" y="7976"/>
                  </a:lnTo>
                  <a:lnTo>
                    <a:pt x="4932" y="7495"/>
                  </a:lnTo>
                  <a:lnTo>
                    <a:pt x="4786" y="7014"/>
                  </a:lnTo>
                  <a:lnTo>
                    <a:pt x="4631" y="6543"/>
                  </a:lnTo>
                  <a:lnTo>
                    <a:pt x="4471" y="6094"/>
                  </a:lnTo>
                  <a:lnTo>
                    <a:pt x="4307" y="5645"/>
                  </a:lnTo>
                  <a:lnTo>
                    <a:pt x="4138" y="5207"/>
                  </a:lnTo>
                  <a:lnTo>
                    <a:pt x="3960" y="4779"/>
                  </a:lnTo>
                  <a:lnTo>
                    <a:pt x="3778" y="4362"/>
                  </a:lnTo>
                  <a:lnTo>
                    <a:pt x="3591" y="3956"/>
                  </a:lnTo>
                  <a:lnTo>
                    <a:pt x="3399" y="3561"/>
                  </a:lnTo>
                  <a:lnTo>
                    <a:pt x="3198" y="3176"/>
                  </a:lnTo>
                  <a:lnTo>
                    <a:pt x="2993" y="2802"/>
                  </a:lnTo>
                  <a:lnTo>
                    <a:pt x="2779" y="2449"/>
                  </a:lnTo>
                  <a:lnTo>
                    <a:pt x="2560" y="2096"/>
                  </a:lnTo>
                  <a:lnTo>
                    <a:pt x="2336" y="1765"/>
                  </a:lnTo>
                  <a:lnTo>
                    <a:pt x="2103" y="1433"/>
                  </a:lnTo>
                  <a:lnTo>
                    <a:pt x="1866" y="1123"/>
                  </a:lnTo>
                  <a:lnTo>
                    <a:pt x="1624" y="824"/>
                  </a:lnTo>
                  <a:lnTo>
                    <a:pt x="1374" y="535"/>
                  </a:lnTo>
                  <a:lnTo>
                    <a:pt x="1114" y="2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1"/>
            <p:cNvSpPr/>
            <p:nvPr/>
          </p:nvSpPr>
          <p:spPr>
            <a:xfrm>
              <a:off x="3984250" y="-3220100"/>
              <a:ext cx="242600" cy="817350"/>
            </a:xfrm>
            <a:custGeom>
              <a:avLst/>
              <a:gdLst/>
              <a:ahLst/>
              <a:cxnLst/>
              <a:rect l="l" t="t" r="r" b="b"/>
              <a:pathLst>
                <a:path w="9704" h="32694" extrusionOk="0">
                  <a:moveTo>
                    <a:pt x="4726" y="1"/>
                  </a:moveTo>
                  <a:lnTo>
                    <a:pt x="3631" y="5614"/>
                  </a:lnTo>
                  <a:lnTo>
                    <a:pt x="3353" y="7025"/>
                  </a:lnTo>
                  <a:lnTo>
                    <a:pt x="3075" y="8425"/>
                  </a:lnTo>
                  <a:lnTo>
                    <a:pt x="2787" y="9837"/>
                  </a:lnTo>
                  <a:lnTo>
                    <a:pt x="2505" y="11237"/>
                  </a:lnTo>
                  <a:lnTo>
                    <a:pt x="2213" y="12627"/>
                  </a:lnTo>
                  <a:lnTo>
                    <a:pt x="1916" y="14006"/>
                  </a:lnTo>
                  <a:lnTo>
                    <a:pt x="1615" y="15385"/>
                  </a:lnTo>
                  <a:lnTo>
                    <a:pt x="1305" y="16743"/>
                  </a:lnTo>
                  <a:lnTo>
                    <a:pt x="990" y="18090"/>
                  </a:lnTo>
                  <a:lnTo>
                    <a:pt x="671" y="19415"/>
                  </a:lnTo>
                  <a:lnTo>
                    <a:pt x="506" y="20068"/>
                  </a:lnTo>
                  <a:lnTo>
                    <a:pt x="338" y="20720"/>
                  </a:lnTo>
                  <a:lnTo>
                    <a:pt x="173" y="21372"/>
                  </a:lnTo>
                  <a:lnTo>
                    <a:pt x="0" y="22013"/>
                  </a:lnTo>
                  <a:lnTo>
                    <a:pt x="123" y="22398"/>
                  </a:lnTo>
                  <a:lnTo>
                    <a:pt x="237" y="22794"/>
                  </a:lnTo>
                  <a:lnTo>
                    <a:pt x="342" y="23211"/>
                  </a:lnTo>
                  <a:lnTo>
                    <a:pt x="438" y="23649"/>
                  </a:lnTo>
                  <a:lnTo>
                    <a:pt x="525" y="24087"/>
                  </a:lnTo>
                  <a:lnTo>
                    <a:pt x="607" y="24547"/>
                  </a:lnTo>
                  <a:lnTo>
                    <a:pt x="675" y="25017"/>
                  </a:lnTo>
                  <a:lnTo>
                    <a:pt x="735" y="25499"/>
                  </a:lnTo>
                  <a:lnTo>
                    <a:pt x="785" y="25990"/>
                  </a:lnTo>
                  <a:lnTo>
                    <a:pt x="826" y="26493"/>
                  </a:lnTo>
                  <a:lnTo>
                    <a:pt x="839" y="26739"/>
                  </a:lnTo>
                  <a:lnTo>
                    <a:pt x="853" y="26995"/>
                  </a:lnTo>
                  <a:lnTo>
                    <a:pt x="867" y="27252"/>
                  </a:lnTo>
                  <a:lnTo>
                    <a:pt x="871" y="27508"/>
                  </a:lnTo>
                  <a:lnTo>
                    <a:pt x="876" y="27765"/>
                  </a:lnTo>
                  <a:lnTo>
                    <a:pt x="880" y="28022"/>
                  </a:lnTo>
                  <a:lnTo>
                    <a:pt x="880" y="28278"/>
                  </a:lnTo>
                  <a:lnTo>
                    <a:pt x="876" y="28545"/>
                  </a:lnTo>
                  <a:lnTo>
                    <a:pt x="871" y="28802"/>
                  </a:lnTo>
                  <a:lnTo>
                    <a:pt x="862" y="29059"/>
                  </a:lnTo>
                  <a:lnTo>
                    <a:pt x="849" y="29326"/>
                  </a:lnTo>
                  <a:lnTo>
                    <a:pt x="830" y="29582"/>
                  </a:lnTo>
                  <a:lnTo>
                    <a:pt x="826" y="29679"/>
                  </a:lnTo>
                  <a:lnTo>
                    <a:pt x="812" y="29775"/>
                  </a:lnTo>
                  <a:lnTo>
                    <a:pt x="798" y="29860"/>
                  </a:lnTo>
                  <a:lnTo>
                    <a:pt x="785" y="29935"/>
                  </a:lnTo>
                  <a:lnTo>
                    <a:pt x="766" y="29999"/>
                  </a:lnTo>
                  <a:lnTo>
                    <a:pt x="744" y="30063"/>
                  </a:lnTo>
                  <a:lnTo>
                    <a:pt x="721" y="30128"/>
                  </a:lnTo>
                  <a:lnTo>
                    <a:pt x="698" y="30170"/>
                  </a:lnTo>
                  <a:lnTo>
                    <a:pt x="671" y="30224"/>
                  </a:lnTo>
                  <a:lnTo>
                    <a:pt x="643" y="30256"/>
                  </a:lnTo>
                  <a:lnTo>
                    <a:pt x="616" y="30288"/>
                  </a:lnTo>
                  <a:lnTo>
                    <a:pt x="589" y="30320"/>
                  </a:lnTo>
                  <a:lnTo>
                    <a:pt x="525" y="30352"/>
                  </a:lnTo>
                  <a:lnTo>
                    <a:pt x="461" y="30363"/>
                  </a:lnTo>
                  <a:lnTo>
                    <a:pt x="461" y="30416"/>
                  </a:lnTo>
                  <a:lnTo>
                    <a:pt x="1624" y="30641"/>
                  </a:lnTo>
                  <a:lnTo>
                    <a:pt x="2783" y="30876"/>
                  </a:lnTo>
                  <a:lnTo>
                    <a:pt x="3941" y="31133"/>
                  </a:lnTo>
                  <a:lnTo>
                    <a:pt x="5096" y="31411"/>
                  </a:lnTo>
                  <a:lnTo>
                    <a:pt x="6250" y="31699"/>
                  </a:lnTo>
                  <a:lnTo>
                    <a:pt x="7404" y="32009"/>
                  </a:lnTo>
                  <a:lnTo>
                    <a:pt x="8554" y="32341"/>
                  </a:lnTo>
                  <a:lnTo>
                    <a:pt x="9703" y="32693"/>
                  </a:lnTo>
                  <a:lnTo>
                    <a:pt x="9703" y="32693"/>
                  </a:lnTo>
                  <a:lnTo>
                    <a:pt x="9671" y="32608"/>
                  </a:lnTo>
                  <a:lnTo>
                    <a:pt x="9648" y="32512"/>
                  </a:lnTo>
                  <a:lnTo>
                    <a:pt x="9626" y="32415"/>
                  </a:lnTo>
                  <a:lnTo>
                    <a:pt x="9607" y="32309"/>
                  </a:lnTo>
                  <a:lnTo>
                    <a:pt x="9589" y="32191"/>
                  </a:lnTo>
                  <a:lnTo>
                    <a:pt x="9580" y="32073"/>
                  </a:lnTo>
                  <a:lnTo>
                    <a:pt x="9575" y="31934"/>
                  </a:lnTo>
                  <a:lnTo>
                    <a:pt x="9575" y="31795"/>
                  </a:lnTo>
                  <a:lnTo>
                    <a:pt x="9585" y="31229"/>
                  </a:lnTo>
                  <a:lnTo>
                    <a:pt x="9589" y="30662"/>
                  </a:lnTo>
                  <a:lnTo>
                    <a:pt x="9594" y="30096"/>
                  </a:lnTo>
                  <a:lnTo>
                    <a:pt x="9594" y="29529"/>
                  </a:lnTo>
                  <a:lnTo>
                    <a:pt x="9585" y="28406"/>
                  </a:lnTo>
                  <a:lnTo>
                    <a:pt x="9566" y="27273"/>
                  </a:lnTo>
                  <a:lnTo>
                    <a:pt x="9534" y="26140"/>
                  </a:lnTo>
                  <a:lnTo>
                    <a:pt x="9498" y="25007"/>
                  </a:lnTo>
                  <a:lnTo>
                    <a:pt x="9443" y="23884"/>
                  </a:lnTo>
                  <a:lnTo>
                    <a:pt x="9416" y="23318"/>
                  </a:lnTo>
                  <a:lnTo>
                    <a:pt x="9384" y="22762"/>
                  </a:lnTo>
                  <a:lnTo>
                    <a:pt x="9347" y="22206"/>
                  </a:lnTo>
                  <a:lnTo>
                    <a:pt x="9311" y="21650"/>
                  </a:lnTo>
                  <a:lnTo>
                    <a:pt x="9270" y="21094"/>
                  </a:lnTo>
                  <a:lnTo>
                    <a:pt x="9224" y="20538"/>
                  </a:lnTo>
                  <a:lnTo>
                    <a:pt x="9179" y="19982"/>
                  </a:lnTo>
                  <a:lnTo>
                    <a:pt x="9133" y="19437"/>
                  </a:lnTo>
                  <a:lnTo>
                    <a:pt x="9078" y="18892"/>
                  </a:lnTo>
                  <a:lnTo>
                    <a:pt x="9023" y="18346"/>
                  </a:lnTo>
                  <a:lnTo>
                    <a:pt x="8969" y="17801"/>
                  </a:lnTo>
                  <a:lnTo>
                    <a:pt x="8909" y="17267"/>
                  </a:lnTo>
                  <a:lnTo>
                    <a:pt x="8850" y="16721"/>
                  </a:lnTo>
                  <a:lnTo>
                    <a:pt x="8782" y="16187"/>
                  </a:lnTo>
                  <a:lnTo>
                    <a:pt x="8718" y="15663"/>
                  </a:lnTo>
                  <a:lnTo>
                    <a:pt x="8645" y="15128"/>
                  </a:lnTo>
                  <a:lnTo>
                    <a:pt x="8572" y="14605"/>
                  </a:lnTo>
                  <a:lnTo>
                    <a:pt x="8499" y="14081"/>
                  </a:lnTo>
                  <a:lnTo>
                    <a:pt x="8421" y="13568"/>
                  </a:lnTo>
                  <a:lnTo>
                    <a:pt x="8339" y="13054"/>
                  </a:lnTo>
                  <a:lnTo>
                    <a:pt x="8257" y="12541"/>
                  </a:lnTo>
                  <a:lnTo>
                    <a:pt x="8170" y="12039"/>
                  </a:lnTo>
                  <a:lnTo>
                    <a:pt x="8084" y="11536"/>
                  </a:lnTo>
                  <a:lnTo>
                    <a:pt x="7992" y="11034"/>
                  </a:lnTo>
                  <a:lnTo>
                    <a:pt x="7901" y="10542"/>
                  </a:lnTo>
                  <a:lnTo>
                    <a:pt x="7805" y="10050"/>
                  </a:lnTo>
                  <a:lnTo>
                    <a:pt x="7705" y="9569"/>
                  </a:lnTo>
                  <a:lnTo>
                    <a:pt x="7605" y="9088"/>
                  </a:lnTo>
                  <a:lnTo>
                    <a:pt x="7500" y="8607"/>
                  </a:lnTo>
                  <a:lnTo>
                    <a:pt x="7395" y="8137"/>
                  </a:lnTo>
                  <a:lnTo>
                    <a:pt x="7285" y="7677"/>
                  </a:lnTo>
                  <a:lnTo>
                    <a:pt x="7171" y="7217"/>
                  </a:lnTo>
                  <a:lnTo>
                    <a:pt x="7057" y="6758"/>
                  </a:lnTo>
                  <a:lnTo>
                    <a:pt x="6943" y="6309"/>
                  </a:lnTo>
                  <a:lnTo>
                    <a:pt x="6820" y="5870"/>
                  </a:lnTo>
                  <a:lnTo>
                    <a:pt x="6701" y="5432"/>
                  </a:lnTo>
                  <a:lnTo>
                    <a:pt x="6574" y="5004"/>
                  </a:lnTo>
                  <a:lnTo>
                    <a:pt x="6451" y="4577"/>
                  </a:lnTo>
                  <a:lnTo>
                    <a:pt x="6318" y="4160"/>
                  </a:lnTo>
                  <a:lnTo>
                    <a:pt x="6186" y="3743"/>
                  </a:lnTo>
                  <a:lnTo>
                    <a:pt x="6054" y="3337"/>
                  </a:lnTo>
                  <a:lnTo>
                    <a:pt x="5917" y="2941"/>
                  </a:lnTo>
                  <a:lnTo>
                    <a:pt x="5775" y="2545"/>
                  </a:lnTo>
                  <a:lnTo>
                    <a:pt x="5634" y="2161"/>
                  </a:lnTo>
                  <a:lnTo>
                    <a:pt x="5488" y="1786"/>
                  </a:lnTo>
                  <a:lnTo>
                    <a:pt x="5342" y="1412"/>
                  </a:lnTo>
                  <a:lnTo>
                    <a:pt x="5191" y="1049"/>
                  </a:lnTo>
                  <a:lnTo>
                    <a:pt x="5036" y="685"/>
                  </a:lnTo>
                  <a:lnTo>
                    <a:pt x="4881" y="343"/>
                  </a:lnTo>
                  <a:lnTo>
                    <a:pt x="47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1"/>
            <p:cNvSpPr/>
            <p:nvPr/>
          </p:nvSpPr>
          <p:spPr>
            <a:xfrm>
              <a:off x="4078900" y="-4762225"/>
              <a:ext cx="123075" cy="256050"/>
            </a:xfrm>
            <a:custGeom>
              <a:avLst/>
              <a:gdLst/>
              <a:ahLst/>
              <a:cxnLst/>
              <a:rect l="l" t="t" r="r" b="b"/>
              <a:pathLst>
                <a:path w="4923" h="10242" extrusionOk="0">
                  <a:moveTo>
                    <a:pt x="2541" y="0"/>
                  </a:moveTo>
                  <a:lnTo>
                    <a:pt x="2464" y="11"/>
                  </a:lnTo>
                  <a:lnTo>
                    <a:pt x="2386" y="22"/>
                  </a:lnTo>
                  <a:lnTo>
                    <a:pt x="2313" y="43"/>
                  </a:lnTo>
                  <a:lnTo>
                    <a:pt x="2236" y="64"/>
                  </a:lnTo>
                  <a:lnTo>
                    <a:pt x="2163" y="96"/>
                  </a:lnTo>
                  <a:lnTo>
                    <a:pt x="2085" y="139"/>
                  </a:lnTo>
                  <a:lnTo>
                    <a:pt x="2012" y="193"/>
                  </a:lnTo>
                  <a:lnTo>
                    <a:pt x="1939" y="246"/>
                  </a:lnTo>
                  <a:lnTo>
                    <a:pt x="1871" y="310"/>
                  </a:lnTo>
                  <a:lnTo>
                    <a:pt x="1798" y="374"/>
                  </a:lnTo>
                  <a:lnTo>
                    <a:pt x="1729" y="449"/>
                  </a:lnTo>
                  <a:lnTo>
                    <a:pt x="1661" y="535"/>
                  </a:lnTo>
                  <a:lnTo>
                    <a:pt x="1592" y="620"/>
                  </a:lnTo>
                  <a:lnTo>
                    <a:pt x="1524" y="716"/>
                  </a:lnTo>
                  <a:lnTo>
                    <a:pt x="1392" y="920"/>
                  </a:lnTo>
                  <a:lnTo>
                    <a:pt x="1269" y="1144"/>
                  </a:lnTo>
                  <a:lnTo>
                    <a:pt x="1145" y="1401"/>
                  </a:lnTo>
                  <a:lnTo>
                    <a:pt x="1031" y="1668"/>
                  </a:lnTo>
                  <a:lnTo>
                    <a:pt x="922" y="1946"/>
                  </a:lnTo>
                  <a:lnTo>
                    <a:pt x="817" y="2256"/>
                  </a:lnTo>
                  <a:lnTo>
                    <a:pt x="717" y="2577"/>
                  </a:lnTo>
                  <a:lnTo>
                    <a:pt x="625" y="2908"/>
                  </a:lnTo>
                  <a:lnTo>
                    <a:pt x="543" y="3250"/>
                  </a:lnTo>
                  <a:lnTo>
                    <a:pt x="466" y="3614"/>
                  </a:lnTo>
                  <a:lnTo>
                    <a:pt x="393" y="3988"/>
                  </a:lnTo>
                  <a:lnTo>
                    <a:pt x="333" y="4362"/>
                  </a:lnTo>
                  <a:lnTo>
                    <a:pt x="279" y="4758"/>
                  </a:lnTo>
                  <a:lnTo>
                    <a:pt x="233" y="5153"/>
                  </a:lnTo>
                  <a:lnTo>
                    <a:pt x="192" y="5559"/>
                  </a:lnTo>
                  <a:lnTo>
                    <a:pt x="165" y="5966"/>
                  </a:lnTo>
                  <a:lnTo>
                    <a:pt x="146" y="6372"/>
                  </a:lnTo>
                  <a:lnTo>
                    <a:pt x="137" y="6789"/>
                  </a:lnTo>
                  <a:lnTo>
                    <a:pt x="137" y="7206"/>
                  </a:lnTo>
                  <a:lnTo>
                    <a:pt x="151" y="7623"/>
                  </a:lnTo>
                  <a:lnTo>
                    <a:pt x="174" y="8040"/>
                  </a:lnTo>
                  <a:lnTo>
                    <a:pt x="183" y="8253"/>
                  </a:lnTo>
                  <a:lnTo>
                    <a:pt x="183" y="8467"/>
                  </a:lnTo>
                  <a:lnTo>
                    <a:pt x="174" y="8660"/>
                  </a:lnTo>
                  <a:lnTo>
                    <a:pt x="155" y="8841"/>
                  </a:lnTo>
                  <a:lnTo>
                    <a:pt x="124" y="9013"/>
                  </a:lnTo>
                  <a:lnTo>
                    <a:pt x="92" y="9162"/>
                  </a:lnTo>
                  <a:lnTo>
                    <a:pt x="46" y="9312"/>
                  </a:lnTo>
                  <a:lnTo>
                    <a:pt x="0" y="9440"/>
                  </a:lnTo>
                  <a:lnTo>
                    <a:pt x="1191" y="9633"/>
                  </a:lnTo>
                  <a:lnTo>
                    <a:pt x="2382" y="9825"/>
                  </a:lnTo>
                  <a:lnTo>
                    <a:pt x="3572" y="10028"/>
                  </a:lnTo>
                  <a:lnTo>
                    <a:pt x="4758" y="10242"/>
                  </a:lnTo>
                  <a:lnTo>
                    <a:pt x="4754" y="10124"/>
                  </a:lnTo>
                  <a:lnTo>
                    <a:pt x="4754" y="9996"/>
                  </a:lnTo>
                  <a:lnTo>
                    <a:pt x="4758" y="9878"/>
                  </a:lnTo>
                  <a:lnTo>
                    <a:pt x="4768" y="9739"/>
                  </a:lnTo>
                  <a:lnTo>
                    <a:pt x="4809" y="9397"/>
                  </a:lnTo>
                  <a:lnTo>
                    <a:pt x="4845" y="9066"/>
                  </a:lnTo>
                  <a:lnTo>
                    <a:pt x="4872" y="8713"/>
                  </a:lnTo>
                  <a:lnTo>
                    <a:pt x="4895" y="8371"/>
                  </a:lnTo>
                  <a:lnTo>
                    <a:pt x="4909" y="8018"/>
                  </a:lnTo>
                  <a:lnTo>
                    <a:pt x="4918" y="7655"/>
                  </a:lnTo>
                  <a:lnTo>
                    <a:pt x="4923" y="7302"/>
                  </a:lnTo>
                  <a:lnTo>
                    <a:pt x="4918" y="6939"/>
                  </a:lnTo>
                  <a:lnTo>
                    <a:pt x="4909" y="6586"/>
                  </a:lnTo>
                  <a:lnTo>
                    <a:pt x="4891" y="6222"/>
                  </a:lnTo>
                  <a:lnTo>
                    <a:pt x="4872" y="5869"/>
                  </a:lnTo>
                  <a:lnTo>
                    <a:pt x="4845" y="5517"/>
                  </a:lnTo>
                  <a:lnTo>
                    <a:pt x="4813" y="5164"/>
                  </a:lnTo>
                  <a:lnTo>
                    <a:pt x="4772" y="4811"/>
                  </a:lnTo>
                  <a:lnTo>
                    <a:pt x="4726" y="4469"/>
                  </a:lnTo>
                  <a:lnTo>
                    <a:pt x="4681" y="4138"/>
                  </a:lnTo>
                  <a:lnTo>
                    <a:pt x="4622" y="3806"/>
                  </a:lnTo>
                  <a:lnTo>
                    <a:pt x="4562" y="3485"/>
                  </a:lnTo>
                  <a:lnTo>
                    <a:pt x="4498" y="3175"/>
                  </a:lnTo>
                  <a:lnTo>
                    <a:pt x="4425" y="2865"/>
                  </a:lnTo>
                  <a:lnTo>
                    <a:pt x="4348" y="2577"/>
                  </a:lnTo>
                  <a:lnTo>
                    <a:pt x="4266" y="2288"/>
                  </a:lnTo>
                  <a:lnTo>
                    <a:pt x="4179" y="2021"/>
                  </a:lnTo>
                  <a:lnTo>
                    <a:pt x="4088" y="1764"/>
                  </a:lnTo>
                  <a:lnTo>
                    <a:pt x="3992" y="1518"/>
                  </a:lnTo>
                  <a:lnTo>
                    <a:pt x="3892" y="1294"/>
                  </a:lnTo>
                  <a:lnTo>
                    <a:pt x="3782" y="1080"/>
                  </a:lnTo>
                  <a:lnTo>
                    <a:pt x="3673" y="877"/>
                  </a:lnTo>
                  <a:lnTo>
                    <a:pt x="3554" y="695"/>
                  </a:lnTo>
                  <a:lnTo>
                    <a:pt x="3435" y="535"/>
                  </a:lnTo>
                  <a:lnTo>
                    <a:pt x="3308" y="396"/>
                  </a:lnTo>
                  <a:lnTo>
                    <a:pt x="3180" y="267"/>
                  </a:lnTo>
                  <a:lnTo>
                    <a:pt x="3098" y="203"/>
                  </a:lnTo>
                  <a:lnTo>
                    <a:pt x="3020" y="150"/>
                  </a:lnTo>
                  <a:lnTo>
                    <a:pt x="2938" y="107"/>
                  </a:lnTo>
                  <a:lnTo>
                    <a:pt x="2856" y="64"/>
                  </a:lnTo>
                  <a:lnTo>
                    <a:pt x="2779" y="43"/>
                  </a:lnTo>
                  <a:lnTo>
                    <a:pt x="2701" y="22"/>
                  </a:lnTo>
                  <a:lnTo>
                    <a:pt x="2619" y="1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4111175" y="-1567025"/>
              <a:ext cx="165500" cy="215975"/>
            </a:xfrm>
            <a:custGeom>
              <a:avLst/>
              <a:gdLst/>
              <a:ahLst/>
              <a:cxnLst/>
              <a:rect l="l" t="t" r="r" b="b"/>
              <a:pathLst>
                <a:path w="6620" h="8639" extrusionOk="0">
                  <a:moveTo>
                    <a:pt x="0" y="0"/>
                  </a:moveTo>
                  <a:lnTo>
                    <a:pt x="55" y="107"/>
                  </a:lnTo>
                  <a:lnTo>
                    <a:pt x="110" y="225"/>
                  </a:lnTo>
                  <a:lnTo>
                    <a:pt x="156" y="364"/>
                  </a:lnTo>
                  <a:lnTo>
                    <a:pt x="192" y="514"/>
                  </a:lnTo>
                  <a:lnTo>
                    <a:pt x="228" y="674"/>
                  </a:lnTo>
                  <a:lnTo>
                    <a:pt x="251" y="856"/>
                  </a:lnTo>
                  <a:lnTo>
                    <a:pt x="265" y="1048"/>
                  </a:lnTo>
                  <a:lnTo>
                    <a:pt x="270" y="1155"/>
                  </a:lnTo>
                  <a:lnTo>
                    <a:pt x="270" y="1262"/>
                  </a:lnTo>
                  <a:lnTo>
                    <a:pt x="270" y="3047"/>
                  </a:lnTo>
                  <a:lnTo>
                    <a:pt x="270" y="4822"/>
                  </a:lnTo>
                  <a:lnTo>
                    <a:pt x="270" y="8318"/>
                  </a:lnTo>
                  <a:lnTo>
                    <a:pt x="1045" y="8339"/>
                  </a:lnTo>
                  <a:lnTo>
                    <a:pt x="1825" y="8371"/>
                  </a:lnTo>
                  <a:lnTo>
                    <a:pt x="3376" y="8446"/>
                  </a:lnTo>
                  <a:lnTo>
                    <a:pt x="4927" y="8532"/>
                  </a:lnTo>
                  <a:lnTo>
                    <a:pt x="6478" y="8639"/>
                  </a:lnTo>
                  <a:lnTo>
                    <a:pt x="6506" y="6586"/>
                  </a:lnTo>
                  <a:lnTo>
                    <a:pt x="6538" y="4523"/>
                  </a:lnTo>
                  <a:lnTo>
                    <a:pt x="6574" y="2481"/>
                  </a:lnTo>
                  <a:lnTo>
                    <a:pt x="6597" y="1454"/>
                  </a:lnTo>
                  <a:lnTo>
                    <a:pt x="6620" y="428"/>
                  </a:lnTo>
                  <a:lnTo>
                    <a:pt x="5794" y="407"/>
                  </a:lnTo>
                  <a:lnTo>
                    <a:pt x="4964" y="364"/>
                  </a:lnTo>
                  <a:lnTo>
                    <a:pt x="4133" y="310"/>
                  </a:lnTo>
                  <a:lnTo>
                    <a:pt x="3308" y="257"/>
                  </a:lnTo>
                  <a:lnTo>
                    <a:pt x="1652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4118125" y="-1297075"/>
              <a:ext cx="154100" cy="281725"/>
            </a:xfrm>
            <a:custGeom>
              <a:avLst/>
              <a:gdLst/>
              <a:ahLst/>
              <a:cxnLst/>
              <a:rect l="l" t="t" r="r" b="b"/>
              <a:pathLst>
                <a:path w="6164" h="11269" extrusionOk="0">
                  <a:moveTo>
                    <a:pt x="6164" y="0"/>
                  </a:moveTo>
                  <a:lnTo>
                    <a:pt x="4622" y="107"/>
                  </a:lnTo>
                  <a:lnTo>
                    <a:pt x="3080" y="193"/>
                  </a:lnTo>
                  <a:lnTo>
                    <a:pt x="1543" y="267"/>
                  </a:lnTo>
                  <a:lnTo>
                    <a:pt x="772" y="299"/>
                  </a:lnTo>
                  <a:lnTo>
                    <a:pt x="1" y="321"/>
                  </a:lnTo>
                  <a:lnTo>
                    <a:pt x="19" y="2983"/>
                  </a:lnTo>
                  <a:lnTo>
                    <a:pt x="42" y="5645"/>
                  </a:lnTo>
                  <a:lnTo>
                    <a:pt x="69" y="8296"/>
                  </a:lnTo>
                  <a:lnTo>
                    <a:pt x="87" y="9611"/>
                  </a:lnTo>
                  <a:lnTo>
                    <a:pt x="110" y="10926"/>
                  </a:lnTo>
                  <a:lnTo>
                    <a:pt x="867" y="10948"/>
                  </a:lnTo>
                  <a:lnTo>
                    <a:pt x="1620" y="10980"/>
                  </a:lnTo>
                  <a:lnTo>
                    <a:pt x="3135" y="11065"/>
                  </a:lnTo>
                  <a:lnTo>
                    <a:pt x="4645" y="11161"/>
                  </a:lnTo>
                  <a:lnTo>
                    <a:pt x="6155" y="11268"/>
                  </a:lnTo>
                  <a:lnTo>
                    <a:pt x="6141" y="9857"/>
                  </a:lnTo>
                  <a:lnTo>
                    <a:pt x="6136" y="8446"/>
                  </a:lnTo>
                  <a:lnTo>
                    <a:pt x="6132" y="7035"/>
                  </a:lnTo>
                  <a:lnTo>
                    <a:pt x="6132" y="5634"/>
                  </a:lnTo>
                  <a:lnTo>
                    <a:pt x="6136" y="4223"/>
                  </a:lnTo>
                  <a:lnTo>
                    <a:pt x="6141" y="2823"/>
                  </a:lnTo>
                  <a:lnTo>
                    <a:pt x="6150" y="1411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4122225" y="-965125"/>
              <a:ext cx="156975" cy="281725"/>
            </a:xfrm>
            <a:custGeom>
              <a:avLst/>
              <a:gdLst/>
              <a:ahLst/>
              <a:cxnLst/>
              <a:rect l="l" t="t" r="r" b="b"/>
              <a:pathLst>
                <a:path w="6279" h="11269" extrusionOk="0">
                  <a:moveTo>
                    <a:pt x="6018" y="0"/>
                  </a:moveTo>
                  <a:lnTo>
                    <a:pt x="4513" y="96"/>
                  </a:lnTo>
                  <a:lnTo>
                    <a:pt x="3007" y="193"/>
                  </a:lnTo>
                  <a:lnTo>
                    <a:pt x="1506" y="289"/>
                  </a:lnTo>
                  <a:lnTo>
                    <a:pt x="754" y="321"/>
                  </a:lnTo>
                  <a:lnTo>
                    <a:pt x="1" y="342"/>
                  </a:lnTo>
                  <a:lnTo>
                    <a:pt x="65" y="2961"/>
                  </a:lnTo>
                  <a:lnTo>
                    <a:pt x="101" y="4276"/>
                  </a:lnTo>
                  <a:lnTo>
                    <a:pt x="142" y="5591"/>
                  </a:lnTo>
                  <a:lnTo>
                    <a:pt x="183" y="6896"/>
                  </a:lnTo>
                  <a:lnTo>
                    <a:pt x="229" y="8211"/>
                  </a:lnTo>
                  <a:lnTo>
                    <a:pt x="279" y="9536"/>
                  </a:lnTo>
                  <a:lnTo>
                    <a:pt x="334" y="10851"/>
                  </a:lnTo>
                  <a:lnTo>
                    <a:pt x="1078" y="10851"/>
                  </a:lnTo>
                  <a:lnTo>
                    <a:pt x="1821" y="10873"/>
                  </a:lnTo>
                  <a:lnTo>
                    <a:pt x="2565" y="10894"/>
                  </a:lnTo>
                  <a:lnTo>
                    <a:pt x="3308" y="10926"/>
                  </a:lnTo>
                  <a:lnTo>
                    <a:pt x="4056" y="10980"/>
                  </a:lnTo>
                  <a:lnTo>
                    <a:pt x="4795" y="11054"/>
                  </a:lnTo>
                  <a:lnTo>
                    <a:pt x="5539" y="11151"/>
                  </a:lnTo>
                  <a:lnTo>
                    <a:pt x="6278" y="11268"/>
                  </a:lnTo>
                  <a:lnTo>
                    <a:pt x="6232" y="9857"/>
                  </a:lnTo>
                  <a:lnTo>
                    <a:pt x="6187" y="8457"/>
                  </a:lnTo>
                  <a:lnTo>
                    <a:pt x="6150" y="7045"/>
                  </a:lnTo>
                  <a:lnTo>
                    <a:pt x="6114" y="5645"/>
                  </a:lnTo>
                  <a:lnTo>
                    <a:pt x="6082" y="4234"/>
                  </a:lnTo>
                  <a:lnTo>
                    <a:pt x="6059" y="2822"/>
                  </a:lnTo>
                  <a:lnTo>
                    <a:pt x="6036" y="1411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1"/>
            <p:cNvSpPr/>
            <p:nvPr/>
          </p:nvSpPr>
          <p:spPr>
            <a:xfrm>
              <a:off x="4134200" y="-630250"/>
              <a:ext cx="160600" cy="296975"/>
            </a:xfrm>
            <a:custGeom>
              <a:avLst/>
              <a:gdLst/>
              <a:ahLst/>
              <a:cxnLst/>
              <a:rect l="l" t="t" r="r" b="b"/>
              <a:pathLst>
                <a:path w="6424" h="11879" extrusionOk="0">
                  <a:moveTo>
                    <a:pt x="5890" y="1"/>
                  </a:moveTo>
                  <a:lnTo>
                    <a:pt x="5525" y="65"/>
                  </a:lnTo>
                  <a:lnTo>
                    <a:pt x="5156" y="129"/>
                  </a:lnTo>
                  <a:lnTo>
                    <a:pt x="4421" y="225"/>
                  </a:lnTo>
                  <a:lnTo>
                    <a:pt x="3687" y="300"/>
                  </a:lnTo>
                  <a:lnTo>
                    <a:pt x="2948" y="364"/>
                  </a:lnTo>
                  <a:lnTo>
                    <a:pt x="2213" y="396"/>
                  </a:lnTo>
                  <a:lnTo>
                    <a:pt x="1474" y="428"/>
                  </a:lnTo>
                  <a:lnTo>
                    <a:pt x="735" y="439"/>
                  </a:lnTo>
                  <a:lnTo>
                    <a:pt x="1" y="439"/>
                  </a:lnTo>
                  <a:lnTo>
                    <a:pt x="78" y="1861"/>
                  </a:lnTo>
                  <a:lnTo>
                    <a:pt x="161" y="3283"/>
                  </a:lnTo>
                  <a:lnTo>
                    <a:pt x="247" y="4705"/>
                  </a:lnTo>
                  <a:lnTo>
                    <a:pt x="338" y="6126"/>
                  </a:lnTo>
                  <a:lnTo>
                    <a:pt x="439" y="7559"/>
                  </a:lnTo>
                  <a:lnTo>
                    <a:pt x="544" y="8992"/>
                  </a:lnTo>
                  <a:lnTo>
                    <a:pt x="658" y="10435"/>
                  </a:lnTo>
                  <a:lnTo>
                    <a:pt x="776" y="11878"/>
                  </a:lnTo>
                  <a:lnTo>
                    <a:pt x="1119" y="11611"/>
                  </a:lnTo>
                  <a:lnTo>
                    <a:pt x="1465" y="11354"/>
                  </a:lnTo>
                  <a:lnTo>
                    <a:pt x="1812" y="11130"/>
                  </a:lnTo>
                  <a:lnTo>
                    <a:pt x="2163" y="10916"/>
                  </a:lnTo>
                  <a:lnTo>
                    <a:pt x="2514" y="10734"/>
                  </a:lnTo>
                  <a:lnTo>
                    <a:pt x="2866" y="10563"/>
                  </a:lnTo>
                  <a:lnTo>
                    <a:pt x="3222" y="10413"/>
                  </a:lnTo>
                  <a:lnTo>
                    <a:pt x="3577" y="10274"/>
                  </a:lnTo>
                  <a:lnTo>
                    <a:pt x="3933" y="10168"/>
                  </a:lnTo>
                  <a:lnTo>
                    <a:pt x="4289" y="10082"/>
                  </a:lnTo>
                  <a:lnTo>
                    <a:pt x="4645" y="10007"/>
                  </a:lnTo>
                  <a:lnTo>
                    <a:pt x="5005" y="9954"/>
                  </a:lnTo>
                  <a:lnTo>
                    <a:pt x="5361" y="9922"/>
                  </a:lnTo>
                  <a:lnTo>
                    <a:pt x="5717" y="9911"/>
                  </a:lnTo>
                  <a:lnTo>
                    <a:pt x="6068" y="9922"/>
                  </a:lnTo>
                  <a:lnTo>
                    <a:pt x="6424" y="9954"/>
                  </a:lnTo>
                  <a:lnTo>
                    <a:pt x="6342" y="8714"/>
                  </a:lnTo>
                  <a:lnTo>
                    <a:pt x="6269" y="7474"/>
                  </a:lnTo>
                  <a:lnTo>
                    <a:pt x="6196" y="6233"/>
                  </a:lnTo>
                  <a:lnTo>
                    <a:pt x="6127" y="4993"/>
                  </a:lnTo>
                  <a:lnTo>
                    <a:pt x="6064" y="3742"/>
                  </a:lnTo>
                  <a:lnTo>
                    <a:pt x="6004" y="2502"/>
                  </a:lnTo>
                  <a:lnTo>
                    <a:pt x="5945" y="1251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1"/>
            <p:cNvSpPr/>
            <p:nvPr/>
          </p:nvSpPr>
          <p:spPr>
            <a:xfrm>
              <a:off x="4000325" y="-297225"/>
              <a:ext cx="506050" cy="423900"/>
            </a:xfrm>
            <a:custGeom>
              <a:avLst/>
              <a:gdLst/>
              <a:ahLst/>
              <a:cxnLst/>
              <a:rect l="l" t="t" r="r" b="b"/>
              <a:pathLst>
                <a:path w="20242" h="16956" extrusionOk="0">
                  <a:moveTo>
                    <a:pt x="10246" y="0"/>
                  </a:moveTo>
                  <a:lnTo>
                    <a:pt x="10036" y="11"/>
                  </a:lnTo>
                  <a:lnTo>
                    <a:pt x="9822" y="22"/>
                  </a:lnTo>
                  <a:lnTo>
                    <a:pt x="9612" y="43"/>
                  </a:lnTo>
                  <a:lnTo>
                    <a:pt x="9402" y="75"/>
                  </a:lnTo>
                  <a:lnTo>
                    <a:pt x="9188" y="118"/>
                  </a:lnTo>
                  <a:lnTo>
                    <a:pt x="8978" y="161"/>
                  </a:lnTo>
                  <a:lnTo>
                    <a:pt x="8768" y="214"/>
                  </a:lnTo>
                  <a:lnTo>
                    <a:pt x="8558" y="278"/>
                  </a:lnTo>
                  <a:lnTo>
                    <a:pt x="8348" y="342"/>
                  </a:lnTo>
                  <a:lnTo>
                    <a:pt x="8139" y="428"/>
                  </a:lnTo>
                  <a:lnTo>
                    <a:pt x="7929" y="514"/>
                  </a:lnTo>
                  <a:lnTo>
                    <a:pt x="7724" y="610"/>
                  </a:lnTo>
                  <a:lnTo>
                    <a:pt x="7514" y="706"/>
                  </a:lnTo>
                  <a:lnTo>
                    <a:pt x="7308" y="824"/>
                  </a:lnTo>
                  <a:lnTo>
                    <a:pt x="7108" y="941"/>
                  </a:lnTo>
                  <a:lnTo>
                    <a:pt x="6902" y="1069"/>
                  </a:lnTo>
                  <a:lnTo>
                    <a:pt x="6702" y="1198"/>
                  </a:lnTo>
                  <a:lnTo>
                    <a:pt x="6501" y="1347"/>
                  </a:lnTo>
                  <a:lnTo>
                    <a:pt x="6300" y="1497"/>
                  </a:lnTo>
                  <a:lnTo>
                    <a:pt x="6104" y="1647"/>
                  </a:lnTo>
                  <a:lnTo>
                    <a:pt x="5903" y="1818"/>
                  </a:lnTo>
                  <a:lnTo>
                    <a:pt x="5712" y="1989"/>
                  </a:lnTo>
                  <a:lnTo>
                    <a:pt x="5516" y="2171"/>
                  </a:lnTo>
                  <a:lnTo>
                    <a:pt x="5324" y="2363"/>
                  </a:lnTo>
                  <a:lnTo>
                    <a:pt x="5137" y="2566"/>
                  </a:lnTo>
                  <a:lnTo>
                    <a:pt x="4950" y="2769"/>
                  </a:lnTo>
                  <a:lnTo>
                    <a:pt x="4763" y="2983"/>
                  </a:lnTo>
                  <a:lnTo>
                    <a:pt x="4580" y="3208"/>
                  </a:lnTo>
                  <a:lnTo>
                    <a:pt x="4398" y="3432"/>
                  </a:lnTo>
                  <a:lnTo>
                    <a:pt x="4220" y="3678"/>
                  </a:lnTo>
                  <a:lnTo>
                    <a:pt x="4042" y="3924"/>
                  </a:lnTo>
                  <a:lnTo>
                    <a:pt x="3869" y="4170"/>
                  </a:lnTo>
                  <a:lnTo>
                    <a:pt x="3695" y="4437"/>
                  </a:lnTo>
                  <a:lnTo>
                    <a:pt x="3527" y="4704"/>
                  </a:lnTo>
                  <a:lnTo>
                    <a:pt x="3362" y="4982"/>
                  </a:lnTo>
                  <a:lnTo>
                    <a:pt x="3198" y="5271"/>
                  </a:lnTo>
                  <a:lnTo>
                    <a:pt x="3038" y="5560"/>
                  </a:lnTo>
                  <a:lnTo>
                    <a:pt x="2879" y="5859"/>
                  </a:lnTo>
                  <a:lnTo>
                    <a:pt x="2724" y="6169"/>
                  </a:lnTo>
                  <a:lnTo>
                    <a:pt x="2573" y="6490"/>
                  </a:lnTo>
                  <a:lnTo>
                    <a:pt x="2423" y="6810"/>
                  </a:lnTo>
                  <a:lnTo>
                    <a:pt x="2277" y="7142"/>
                  </a:lnTo>
                  <a:lnTo>
                    <a:pt x="2135" y="7484"/>
                  </a:lnTo>
                  <a:lnTo>
                    <a:pt x="1998" y="7837"/>
                  </a:lnTo>
                  <a:lnTo>
                    <a:pt x="1862" y="8190"/>
                  </a:lnTo>
                  <a:lnTo>
                    <a:pt x="1729" y="8553"/>
                  </a:lnTo>
                  <a:lnTo>
                    <a:pt x="1601" y="8927"/>
                  </a:lnTo>
                  <a:lnTo>
                    <a:pt x="1474" y="9301"/>
                  </a:lnTo>
                  <a:lnTo>
                    <a:pt x="1355" y="9697"/>
                  </a:lnTo>
                  <a:lnTo>
                    <a:pt x="1237" y="10092"/>
                  </a:lnTo>
                  <a:lnTo>
                    <a:pt x="1122" y="10488"/>
                  </a:lnTo>
                  <a:lnTo>
                    <a:pt x="1018" y="10905"/>
                  </a:lnTo>
                  <a:lnTo>
                    <a:pt x="913" y="11322"/>
                  </a:lnTo>
                  <a:lnTo>
                    <a:pt x="808" y="11750"/>
                  </a:lnTo>
                  <a:lnTo>
                    <a:pt x="712" y="12177"/>
                  </a:lnTo>
                  <a:lnTo>
                    <a:pt x="621" y="12626"/>
                  </a:lnTo>
                  <a:lnTo>
                    <a:pt x="534" y="13075"/>
                  </a:lnTo>
                  <a:lnTo>
                    <a:pt x="452" y="13535"/>
                  </a:lnTo>
                  <a:lnTo>
                    <a:pt x="370" y="13995"/>
                  </a:lnTo>
                  <a:lnTo>
                    <a:pt x="297" y="14465"/>
                  </a:lnTo>
                  <a:lnTo>
                    <a:pt x="228" y="14946"/>
                  </a:lnTo>
                  <a:lnTo>
                    <a:pt x="164" y="15438"/>
                  </a:lnTo>
                  <a:lnTo>
                    <a:pt x="105" y="15940"/>
                  </a:lnTo>
                  <a:lnTo>
                    <a:pt x="50" y="16443"/>
                  </a:lnTo>
                  <a:lnTo>
                    <a:pt x="0" y="16956"/>
                  </a:lnTo>
                  <a:lnTo>
                    <a:pt x="584" y="16796"/>
                  </a:lnTo>
                  <a:lnTo>
                    <a:pt x="1168" y="16657"/>
                  </a:lnTo>
                  <a:lnTo>
                    <a:pt x="1752" y="16528"/>
                  </a:lnTo>
                  <a:lnTo>
                    <a:pt x="2341" y="16411"/>
                  </a:lnTo>
                  <a:lnTo>
                    <a:pt x="2924" y="16304"/>
                  </a:lnTo>
                  <a:lnTo>
                    <a:pt x="3517" y="16197"/>
                  </a:lnTo>
                  <a:lnTo>
                    <a:pt x="4106" y="16111"/>
                  </a:lnTo>
                  <a:lnTo>
                    <a:pt x="4694" y="16037"/>
                  </a:lnTo>
                  <a:lnTo>
                    <a:pt x="5287" y="15972"/>
                  </a:lnTo>
                  <a:lnTo>
                    <a:pt x="5881" y="15908"/>
                  </a:lnTo>
                  <a:lnTo>
                    <a:pt x="6474" y="15865"/>
                  </a:lnTo>
                  <a:lnTo>
                    <a:pt x="7067" y="15823"/>
                  </a:lnTo>
                  <a:lnTo>
                    <a:pt x="7660" y="15780"/>
                  </a:lnTo>
                  <a:lnTo>
                    <a:pt x="8257" y="15759"/>
                  </a:lnTo>
                  <a:lnTo>
                    <a:pt x="9443" y="15716"/>
                  </a:lnTo>
                  <a:lnTo>
                    <a:pt x="10634" y="15705"/>
                  </a:lnTo>
                  <a:lnTo>
                    <a:pt x="11820" y="15705"/>
                  </a:lnTo>
                  <a:lnTo>
                    <a:pt x="13011" y="15727"/>
                  </a:lnTo>
                  <a:lnTo>
                    <a:pt x="14192" y="15748"/>
                  </a:lnTo>
                  <a:lnTo>
                    <a:pt x="16555" y="15823"/>
                  </a:lnTo>
                  <a:lnTo>
                    <a:pt x="18896" y="15887"/>
                  </a:lnTo>
                  <a:lnTo>
                    <a:pt x="18955" y="15898"/>
                  </a:lnTo>
                  <a:lnTo>
                    <a:pt x="19010" y="15919"/>
                  </a:lnTo>
                  <a:lnTo>
                    <a:pt x="19055" y="15962"/>
                  </a:lnTo>
                  <a:lnTo>
                    <a:pt x="19101" y="16015"/>
                  </a:lnTo>
                  <a:lnTo>
                    <a:pt x="19142" y="16079"/>
                  </a:lnTo>
                  <a:lnTo>
                    <a:pt x="19178" y="16165"/>
                  </a:lnTo>
                  <a:lnTo>
                    <a:pt x="19210" y="16250"/>
                  </a:lnTo>
                  <a:lnTo>
                    <a:pt x="19238" y="16347"/>
                  </a:lnTo>
                  <a:lnTo>
                    <a:pt x="20241" y="16421"/>
                  </a:lnTo>
                  <a:lnTo>
                    <a:pt x="20214" y="16347"/>
                  </a:lnTo>
                  <a:lnTo>
                    <a:pt x="20196" y="16250"/>
                  </a:lnTo>
                  <a:lnTo>
                    <a:pt x="20173" y="16154"/>
                  </a:lnTo>
                  <a:lnTo>
                    <a:pt x="20159" y="16026"/>
                  </a:lnTo>
                  <a:lnTo>
                    <a:pt x="20109" y="15523"/>
                  </a:lnTo>
                  <a:lnTo>
                    <a:pt x="20050" y="15021"/>
                  </a:lnTo>
                  <a:lnTo>
                    <a:pt x="19986" y="14529"/>
                  </a:lnTo>
                  <a:lnTo>
                    <a:pt x="19922" y="14037"/>
                  </a:lnTo>
                  <a:lnTo>
                    <a:pt x="19849" y="13567"/>
                  </a:lnTo>
                  <a:lnTo>
                    <a:pt x="19771" y="13097"/>
                  </a:lnTo>
                  <a:lnTo>
                    <a:pt x="19689" y="12637"/>
                  </a:lnTo>
                  <a:lnTo>
                    <a:pt x="19607" y="12188"/>
                  </a:lnTo>
                  <a:lnTo>
                    <a:pt x="19516" y="11739"/>
                  </a:lnTo>
                  <a:lnTo>
                    <a:pt x="19420" y="11301"/>
                  </a:lnTo>
                  <a:lnTo>
                    <a:pt x="19324" y="10873"/>
                  </a:lnTo>
                  <a:lnTo>
                    <a:pt x="19219" y="10456"/>
                  </a:lnTo>
                  <a:lnTo>
                    <a:pt x="19110" y="10050"/>
                  </a:lnTo>
                  <a:lnTo>
                    <a:pt x="19000" y="9643"/>
                  </a:lnTo>
                  <a:lnTo>
                    <a:pt x="18886" y="9248"/>
                  </a:lnTo>
                  <a:lnTo>
                    <a:pt x="18768" y="8863"/>
                  </a:lnTo>
                  <a:lnTo>
                    <a:pt x="18645" y="8489"/>
                  </a:lnTo>
                  <a:lnTo>
                    <a:pt x="18517" y="8125"/>
                  </a:lnTo>
                  <a:lnTo>
                    <a:pt x="18385" y="7762"/>
                  </a:lnTo>
                  <a:lnTo>
                    <a:pt x="18252" y="7409"/>
                  </a:lnTo>
                  <a:lnTo>
                    <a:pt x="18115" y="7067"/>
                  </a:lnTo>
                  <a:lnTo>
                    <a:pt x="17974" y="6725"/>
                  </a:lnTo>
                  <a:lnTo>
                    <a:pt x="17833" y="6404"/>
                  </a:lnTo>
                  <a:lnTo>
                    <a:pt x="17682" y="6083"/>
                  </a:lnTo>
                  <a:lnTo>
                    <a:pt x="17532" y="5773"/>
                  </a:lnTo>
                  <a:lnTo>
                    <a:pt x="17381" y="5463"/>
                  </a:lnTo>
                  <a:lnTo>
                    <a:pt x="17221" y="5175"/>
                  </a:lnTo>
                  <a:lnTo>
                    <a:pt x="17062" y="4886"/>
                  </a:lnTo>
                  <a:lnTo>
                    <a:pt x="16902" y="4608"/>
                  </a:lnTo>
                  <a:lnTo>
                    <a:pt x="16733" y="4341"/>
                  </a:lnTo>
                  <a:lnTo>
                    <a:pt x="16569" y="4074"/>
                  </a:lnTo>
                  <a:lnTo>
                    <a:pt x="16396" y="3817"/>
                  </a:lnTo>
                  <a:lnTo>
                    <a:pt x="16222" y="3571"/>
                  </a:lnTo>
                  <a:lnTo>
                    <a:pt x="16049" y="3336"/>
                  </a:lnTo>
                  <a:lnTo>
                    <a:pt x="15871" y="3111"/>
                  </a:lnTo>
                  <a:lnTo>
                    <a:pt x="15689" y="2887"/>
                  </a:lnTo>
                  <a:lnTo>
                    <a:pt x="15506" y="2673"/>
                  </a:lnTo>
                  <a:lnTo>
                    <a:pt x="15324" y="2470"/>
                  </a:lnTo>
                  <a:lnTo>
                    <a:pt x="15137" y="2278"/>
                  </a:lnTo>
                  <a:lnTo>
                    <a:pt x="14950" y="2085"/>
                  </a:lnTo>
                  <a:lnTo>
                    <a:pt x="14758" y="1903"/>
                  </a:lnTo>
                  <a:lnTo>
                    <a:pt x="14566" y="1732"/>
                  </a:lnTo>
                  <a:lnTo>
                    <a:pt x="14370" y="1572"/>
                  </a:lnTo>
                  <a:lnTo>
                    <a:pt x="14174" y="1412"/>
                  </a:lnTo>
                  <a:lnTo>
                    <a:pt x="13978" y="1273"/>
                  </a:lnTo>
                  <a:lnTo>
                    <a:pt x="13777" y="1134"/>
                  </a:lnTo>
                  <a:lnTo>
                    <a:pt x="13576" y="995"/>
                  </a:lnTo>
                  <a:lnTo>
                    <a:pt x="13376" y="877"/>
                  </a:lnTo>
                  <a:lnTo>
                    <a:pt x="13175" y="759"/>
                  </a:lnTo>
                  <a:lnTo>
                    <a:pt x="12970" y="653"/>
                  </a:lnTo>
                  <a:lnTo>
                    <a:pt x="12764" y="556"/>
                  </a:lnTo>
                  <a:lnTo>
                    <a:pt x="12559" y="460"/>
                  </a:lnTo>
                  <a:lnTo>
                    <a:pt x="12354" y="385"/>
                  </a:lnTo>
                  <a:lnTo>
                    <a:pt x="12144" y="310"/>
                  </a:lnTo>
                  <a:lnTo>
                    <a:pt x="11934" y="236"/>
                  </a:lnTo>
                  <a:lnTo>
                    <a:pt x="11724" y="182"/>
                  </a:lnTo>
                  <a:lnTo>
                    <a:pt x="11514" y="129"/>
                  </a:lnTo>
                  <a:lnTo>
                    <a:pt x="11305" y="86"/>
                  </a:lnTo>
                  <a:lnTo>
                    <a:pt x="11095" y="54"/>
                  </a:lnTo>
                  <a:lnTo>
                    <a:pt x="10885" y="32"/>
                  </a:lnTo>
                  <a:lnTo>
                    <a:pt x="10670" y="11"/>
                  </a:lnTo>
                  <a:lnTo>
                    <a:pt x="104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1"/>
            <p:cNvSpPr/>
            <p:nvPr/>
          </p:nvSpPr>
          <p:spPr>
            <a:xfrm>
              <a:off x="4525850" y="-9023575"/>
              <a:ext cx="111225" cy="300175"/>
            </a:xfrm>
            <a:custGeom>
              <a:avLst/>
              <a:gdLst/>
              <a:ahLst/>
              <a:cxnLst/>
              <a:rect l="l" t="t" r="r" b="b"/>
              <a:pathLst>
                <a:path w="4449" h="12007" extrusionOk="0">
                  <a:moveTo>
                    <a:pt x="1953" y="0"/>
                  </a:moveTo>
                  <a:lnTo>
                    <a:pt x="1880" y="22"/>
                  </a:lnTo>
                  <a:lnTo>
                    <a:pt x="1811" y="43"/>
                  </a:lnTo>
                  <a:lnTo>
                    <a:pt x="1738" y="65"/>
                  </a:lnTo>
                  <a:lnTo>
                    <a:pt x="1670" y="97"/>
                  </a:lnTo>
                  <a:lnTo>
                    <a:pt x="1597" y="139"/>
                  </a:lnTo>
                  <a:lnTo>
                    <a:pt x="1529" y="193"/>
                  </a:lnTo>
                  <a:lnTo>
                    <a:pt x="1460" y="246"/>
                  </a:lnTo>
                  <a:lnTo>
                    <a:pt x="1383" y="321"/>
                  </a:lnTo>
                  <a:lnTo>
                    <a:pt x="1305" y="396"/>
                  </a:lnTo>
                  <a:lnTo>
                    <a:pt x="1228" y="492"/>
                  </a:lnTo>
                  <a:lnTo>
                    <a:pt x="1155" y="588"/>
                  </a:lnTo>
                  <a:lnTo>
                    <a:pt x="1082" y="695"/>
                  </a:lnTo>
                  <a:lnTo>
                    <a:pt x="1013" y="813"/>
                  </a:lnTo>
                  <a:lnTo>
                    <a:pt x="945" y="930"/>
                  </a:lnTo>
                  <a:lnTo>
                    <a:pt x="881" y="1059"/>
                  </a:lnTo>
                  <a:lnTo>
                    <a:pt x="817" y="1198"/>
                  </a:lnTo>
                  <a:lnTo>
                    <a:pt x="758" y="1337"/>
                  </a:lnTo>
                  <a:lnTo>
                    <a:pt x="698" y="1486"/>
                  </a:lnTo>
                  <a:lnTo>
                    <a:pt x="639" y="1647"/>
                  </a:lnTo>
                  <a:lnTo>
                    <a:pt x="584" y="1807"/>
                  </a:lnTo>
                  <a:lnTo>
                    <a:pt x="534" y="1967"/>
                  </a:lnTo>
                  <a:lnTo>
                    <a:pt x="484" y="2139"/>
                  </a:lnTo>
                  <a:lnTo>
                    <a:pt x="434" y="2320"/>
                  </a:lnTo>
                  <a:lnTo>
                    <a:pt x="388" y="2491"/>
                  </a:lnTo>
                  <a:lnTo>
                    <a:pt x="347" y="2684"/>
                  </a:lnTo>
                  <a:lnTo>
                    <a:pt x="306" y="2876"/>
                  </a:lnTo>
                  <a:lnTo>
                    <a:pt x="270" y="3069"/>
                  </a:lnTo>
                  <a:lnTo>
                    <a:pt x="233" y="3261"/>
                  </a:lnTo>
                  <a:lnTo>
                    <a:pt x="197" y="3464"/>
                  </a:lnTo>
                  <a:lnTo>
                    <a:pt x="169" y="3667"/>
                  </a:lnTo>
                  <a:lnTo>
                    <a:pt x="137" y="3870"/>
                  </a:lnTo>
                  <a:lnTo>
                    <a:pt x="92" y="4287"/>
                  </a:lnTo>
                  <a:lnTo>
                    <a:pt x="51" y="4715"/>
                  </a:lnTo>
                  <a:lnTo>
                    <a:pt x="23" y="5153"/>
                  </a:lnTo>
                  <a:lnTo>
                    <a:pt x="14" y="5367"/>
                  </a:lnTo>
                  <a:lnTo>
                    <a:pt x="5" y="5592"/>
                  </a:lnTo>
                  <a:lnTo>
                    <a:pt x="0" y="5838"/>
                  </a:lnTo>
                  <a:lnTo>
                    <a:pt x="0" y="6073"/>
                  </a:lnTo>
                  <a:lnTo>
                    <a:pt x="0" y="6319"/>
                  </a:lnTo>
                  <a:lnTo>
                    <a:pt x="5" y="6554"/>
                  </a:lnTo>
                  <a:lnTo>
                    <a:pt x="14" y="6778"/>
                  </a:lnTo>
                  <a:lnTo>
                    <a:pt x="28" y="7014"/>
                  </a:lnTo>
                  <a:lnTo>
                    <a:pt x="41" y="7238"/>
                  </a:lnTo>
                  <a:lnTo>
                    <a:pt x="60" y="7452"/>
                  </a:lnTo>
                  <a:lnTo>
                    <a:pt x="78" y="7676"/>
                  </a:lnTo>
                  <a:lnTo>
                    <a:pt x="101" y="7879"/>
                  </a:lnTo>
                  <a:lnTo>
                    <a:pt x="128" y="8093"/>
                  </a:lnTo>
                  <a:lnTo>
                    <a:pt x="155" y="8296"/>
                  </a:lnTo>
                  <a:lnTo>
                    <a:pt x="187" y="8489"/>
                  </a:lnTo>
                  <a:lnTo>
                    <a:pt x="224" y="8692"/>
                  </a:lnTo>
                  <a:lnTo>
                    <a:pt x="260" y="8874"/>
                  </a:lnTo>
                  <a:lnTo>
                    <a:pt x="297" y="9066"/>
                  </a:lnTo>
                  <a:lnTo>
                    <a:pt x="338" y="9248"/>
                  </a:lnTo>
                  <a:lnTo>
                    <a:pt x="384" y="9419"/>
                  </a:lnTo>
                  <a:lnTo>
                    <a:pt x="429" y="9590"/>
                  </a:lnTo>
                  <a:lnTo>
                    <a:pt x="475" y="9750"/>
                  </a:lnTo>
                  <a:lnTo>
                    <a:pt x="525" y="9921"/>
                  </a:lnTo>
                  <a:lnTo>
                    <a:pt x="580" y="10071"/>
                  </a:lnTo>
                  <a:lnTo>
                    <a:pt x="634" y="10221"/>
                  </a:lnTo>
                  <a:lnTo>
                    <a:pt x="689" y="10370"/>
                  </a:lnTo>
                  <a:lnTo>
                    <a:pt x="749" y="10509"/>
                  </a:lnTo>
                  <a:lnTo>
                    <a:pt x="808" y="10638"/>
                  </a:lnTo>
                  <a:lnTo>
                    <a:pt x="867" y="10766"/>
                  </a:lnTo>
                  <a:lnTo>
                    <a:pt x="931" y="10884"/>
                  </a:lnTo>
                  <a:lnTo>
                    <a:pt x="995" y="11001"/>
                  </a:lnTo>
                  <a:lnTo>
                    <a:pt x="1059" y="11119"/>
                  </a:lnTo>
                  <a:lnTo>
                    <a:pt x="1127" y="11215"/>
                  </a:lnTo>
                  <a:lnTo>
                    <a:pt x="1196" y="11322"/>
                  </a:lnTo>
                  <a:lnTo>
                    <a:pt x="1264" y="11407"/>
                  </a:lnTo>
                  <a:lnTo>
                    <a:pt x="1337" y="11493"/>
                  </a:lnTo>
                  <a:lnTo>
                    <a:pt x="1410" y="11578"/>
                  </a:lnTo>
                  <a:lnTo>
                    <a:pt x="1483" y="11653"/>
                  </a:lnTo>
                  <a:lnTo>
                    <a:pt x="1556" y="11717"/>
                  </a:lnTo>
                  <a:lnTo>
                    <a:pt x="1629" y="11771"/>
                  </a:lnTo>
                  <a:lnTo>
                    <a:pt x="1707" y="11824"/>
                  </a:lnTo>
                  <a:lnTo>
                    <a:pt x="1779" y="11878"/>
                  </a:lnTo>
                  <a:lnTo>
                    <a:pt x="1857" y="11921"/>
                  </a:lnTo>
                  <a:lnTo>
                    <a:pt x="1935" y="11953"/>
                  </a:lnTo>
                  <a:lnTo>
                    <a:pt x="2012" y="11974"/>
                  </a:lnTo>
                  <a:lnTo>
                    <a:pt x="2094" y="11995"/>
                  </a:lnTo>
                  <a:lnTo>
                    <a:pt x="2172" y="12006"/>
                  </a:lnTo>
                  <a:lnTo>
                    <a:pt x="2331" y="12006"/>
                  </a:lnTo>
                  <a:lnTo>
                    <a:pt x="2409" y="11995"/>
                  </a:lnTo>
                  <a:lnTo>
                    <a:pt x="2487" y="11974"/>
                  </a:lnTo>
                  <a:lnTo>
                    <a:pt x="2569" y="11953"/>
                  </a:lnTo>
                  <a:lnTo>
                    <a:pt x="2646" y="11921"/>
                  </a:lnTo>
                  <a:lnTo>
                    <a:pt x="2728" y="11878"/>
                  </a:lnTo>
                  <a:lnTo>
                    <a:pt x="2806" y="11824"/>
                  </a:lnTo>
                  <a:lnTo>
                    <a:pt x="2888" y="11771"/>
                  </a:lnTo>
                  <a:lnTo>
                    <a:pt x="2966" y="11696"/>
                  </a:lnTo>
                  <a:lnTo>
                    <a:pt x="3043" y="11632"/>
                  </a:lnTo>
                  <a:lnTo>
                    <a:pt x="3121" y="11546"/>
                  </a:lnTo>
                  <a:lnTo>
                    <a:pt x="3198" y="11450"/>
                  </a:lnTo>
                  <a:lnTo>
                    <a:pt x="3276" y="11354"/>
                  </a:lnTo>
                  <a:lnTo>
                    <a:pt x="3349" y="11247"/>
                  </a:lnTo>
                  <a:lnTo>
                    <a:pt x="3426" y="11129"/>
                  </a:lnTo>
                  <a:lnTo>
                    <a:pt x="3499" y="11012"/>
                  </a:lnTo>
                  <a:lnTo>
                    <a:pt x="3572" y="10873"/>
                  </a:lnTo>
                  <a:lnTo>
                    <a:pt x="3645" y="10734"/>
                  </a:lnTo>
                  <a:lnTo>
                    <a:pt x="3746" y="10520"/>
                  </a:lnTo>
                  <a:lnTo>
                    <a:pt x="3837" y="10296"/>
                  </a:lnTo>
                  <a:lnTo>
                    <a:pt x="3924" y="10060"/>
                  </a:lnTo>
                  <a:lnTo>
                    <a:pt x="4001" y="9815"/>
                  </a:lnTo>
                  <a:lnTo>
                    <a:pt x="4074" y="9569"/>
                  </a:lnTo>
                  <a:lnTo>
                    <a:pt x="4143" y="9312"/>
                  </a:lnTo>
                  <a:lnTo>
                    <a:pt x="4202" y="9045"/>
                  </a:lnTo>
                  <a:lnTo>
                    <a:pt x="4252" y="8767"/>
                  </a:lnTo>
                  <a:lnTo>
                    <a:pt x="4298" y="8489"/>
                  </a:lnTo>
                  <a:lnTo>
                    <a:pt x="4339" y="8200"/>
                  </a:lnTo>
                  <a:lnTo>
                    <a:pt x="4371" y="7912"/>
                  </a:lnTo>
                  <a:lnTo>
                    <a:pt x="4398" y="7623"/>
                  </a:lnTo>
                  <a:lnTo>
                    <a:pt x="4421" y="7324"/>
                  </a:lnTo>
                  <a:lnTo>
                    <a:pt x="4435" y="7024"/>
                  </a:lnTo>
                  <a:lnTo>
                    <a:pt x="4448" y="6725"/>
                  </a:lnTo>
                  <a:lnTo>
                    <a:pt x="4448" y="6426"/>
                  </a:lnTo>
                  <a:lnTo>
                    <a:pt x="4448" y="6126"/>
                  </a:lnTo>
                  <a:lnTo>
                    <a:pt x="4439" y="5816"/>
                  </a:lnTo>
                  <a:lnTo>
                    <a:pt x="4425" y="5517"/>
                  </a:lnTo>
                  <a:lnTo>
                    <a:pt x="4407" y="5228"/>
                  </a:lnTo>
                  <a:lnTo>
                    <a:pt x="4384" y="4929"/>
                  </a:lnTo>
                  <a:lnTo>
                    <a:pt x="4357" y="4640"/>
                  </a:lnTo>
                  <a:lnTo>
                    <a:pt x="4320" y="4352"/>
                  </a:lnTo>
                  <a:lnTo>
                    <a:pt x="4279" y="4063"/>
                  </a:lnTo>
                  <a:lnTo>
                    <a:pt x="4238" y="3785"/>
                  </a:lnTo>
                  <a:lnTo>
                    <a:pt x="4188" y="3507"/>
                  </a:lnTo>
                  <a:lnTo>
                    <a:pt x="4133" y="3250"/>
                  </a:lnTo>
                  <a:lnTo>
                    <a:pt x="4074" y="2983"/>
                  </a:lnTo>
                  <a:lnTo>
                    <a:pt x="4010" y="2737"/>
                  </a:lnTo>
                  <a:lnTo>
                    <a:pt x="3942" y="2491"/>
                  </a:lnTo>
                  <a:lnTo>
                    <a:pt x="3869" y="2267"/>
                  </a:lnTo>
                  <a:lnTo>
                    <a:pt x="3791" y="2042"/>
                  </a:lnTo>
                  <a:lnTo>
                    <a:pt x="3778" y="2000"/>
                  </a:lnTo>
                  <a:lnTo>
                    <a:pt x="3764" y="1946"/>
                  </a:lnTo>
                  <a:lnTo>
                    <a:pt x="3737" y="1882"/>
                  </a:lnTo>
                  <a:lnTo>
                    <a:pt x="3709" y="1829"/>
                  </a:lnTo>
                  <a:lnTo>
                    <a:pt x="3659" y="1711"/>
                  </a:lnTo>
                  <a:lnTo>
                    <a:pt x="3609" y="1604"/>
                  </a:lnTo>
                  <a:lnTo>
                    <a:pt x="3499" y="1358"/>
                  </a:lnTo>
                  <a:lnTo>
                    <a:pt x="3385" y="1123"/>
                  </a:lnTo>
                  <a:lnTo>
                    <a:pt x="3262" y="909"/>
                  </a:lnTo>
                  <a:lnTo>
                    <a:pt x="3139" y="717"/>
                  </a:lnTo>
                  <a:lnTo>
                    <a:pt x="3007" y="546"/>
                  </a:lnTo>
                  <a:lnTo>
                    <a:pt x="2874" y="396"/>
                  </a:lnTo>
                  <a:lnTo>
                    <a:pt x="2737" y="278"/>
                  </a:lnTo>
                  <a:lnTo>
                    <a:pt x="2596" y="171"/>
                  </a:lnTo>
                  <a:lnTo>
                    <a:pt x="2455" y="86"/>
                  </a:lnTo>
                  <a:lnTo>
                    <a:pt x="2313" y="32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1"/>
            <p:cNvSpPr/>
            <p:nvPr/>
          </p:nvSpPr>
          <p:spPr>
            <a:xfrm>
              <a:off x="4646400" y="-6226600"/>
              <a:ext cx="224475" cy="923700"/>
            </a:xfrm>
            <a:custGeom>
              <a:avLst/>
              <a:gdLst/>
              <a:ahLst/>
              <a:cxnLst/>
              <a:rect l="l" t="t" r="r" b="b"/>
              <a:pathLst>
                <a:path w="8979" h="36948" extrusionOk="0">
                  <a:moveTo>
                    <a:pt x="0" y="0"/>
                  </a:moveTo>
                  <a:lnTo>
                    <a:pt x="32" y="1016"/>
                  </a:lnTo>
                  <a:lnTo>
                    <a:pt x="64" y="2032"/>
                  </a:lnTo>
                  <a:lnTo>
                    <a:pt x="91" y="3047"/>
                  </a:lnTo>
                  <a:lnTo>
                    <a:pt x="114" y="4074"/>
                  </a:lnTo>
                  <a:lnTo>
                    <a:pt x="137" y="5100"/>
                  </a:lnTo>
                  <a:lnTo>
                    <a:pt x="155" y="6137"/>
                  </a:lnTo>
                  <a:lnTo>
                    <a:pt x="187" y="8200"/>
                  </a:lnTo>
                  <a:lnTo>
                    <a:pt x="206" y="10274"/>
                  </a:lnTo>
                  <a:lnTo>
                    <a:pt x="219" y="12348"/>
                  </a:lnTo>
                  <a:lnTo>
                    <a:pt x="224" y="14433"/>
                  </a:lnTo>
                  <a:lnTo>
                    <a:pt x="224" y="16518"/>
                  </a:lnTo>
                  <a:lnTo>
                    <a:pt x="219" y="18592"/>
                  </a:lnTo>
                  <a:lnTo>
                    <a:pt x="215" y="20666"/>
                  </a:lnTo>
                  <a:lnTo>
                    <a:pt x="196" y="24792"/>
                  </a:lnTo>
                  <a:lnTo>
                    <a:pt x="192" y="26845"/>
                  </a:lnTo>
                  <a:lnTo>
                    <a:pt x="187" y="28876"/>
                  </a:lnTo>
                  <a:lnTo>
                    <a:pt x="192" y="30897"/>
                  </a:lnTo>
                  <a:lnTo>
                    <a:pt x="196" y="32896"/>
                  </a:lnTo>
                  <a:lnTo>
                    <a:pt x="196" y="33377"/>
                  </a:lnTo>
                  <a:lnTo>
                    <a:pt x="402" y="33783"/>
                  </a:lnTo>
                  <a:lnTo>
                    <a:pt x="598" y="34211"/>
                  </a:lnTo>
                  <a:lnTo>
                    <a:pt x="789" y="34639"/>
                  </a:lnTo>
                  <a:lnTo>
                    <a:pt x="981" y="35088"/>
                  </a:lnTo>
                  <a:lnTo>
                    <a:pt x="1164" y="35537"/>
                  </a:lnTo>
                  <a:lnTo>
                    <a:pt x="1341" y="35996"/>
                  </a:lnTo>
                  <a:lnTo>
                    <a:pt x="1515" y="36467"/>
                  </a:lnTo>
                  <a:lnTo>
                    <a:pt x="1688" y="36948"/>
                  </a:lnTo>
                  <a:lnTo>
                    <a:pt x="2112" y="36103"/>
                  </a:lnTo>
                  <a:lnTo>
                    <a:pt x="2541" y="35269"/>
                  </a:lnTo>
                  <a:lnTo>
                    <a:pt x="2979" y="34457"/>
                  </a:lnTo>
                  <a:lnTo>
                    <a:pt x="3417" y="33655"/>
                  </a:lnTo>
                  <a:lnTo>
                    <a:pt x="3860" y="32864"/>
                  </a:lnTo>
                  <a:lnTo>
                    <a:pt x="4307" y="32094"/>
                  </a:lnTo>
                  <a:lnTo>
                    <a:pt x="4754" y="31346"/>
                  </a:lnTo>
                  <a:lnTo>
                    <a:pt x="5210" y="30608"/>
                  </a:lnTo>
                  <a:lnTo>
                    <a:pt x="5666" y="29892"/>
                  </a:lnTo>
                  <a:lnTo>
                    <a:pt x="6131" y="29197"/>
                  </a:lnTo>
                  <a:lnTo>
                    <a:pt x="6597" y="28513"/>
                  </a:lnTo>
                  <a:lnTo>
                    <a:pt x="7067" y="27850"/>
                  </a:lnTo>
                  <a:lnTo>
                    <a:pt x="7536" y="27208"/>
                  </a:lnTo>
                  <a:lnTo>
                    <a:pt x="8015" y="26588"/>
                  </a:lnTo>
                  <a:lnTo>
                    <a:pt x="8494" y="25990"/>
                  </a:lnTo>
                  <a:lnTo>
                    <a:pt x="8978" y="25423"/>
                  </a:lnTo>
                  <a:lnTo>
                    <a:pt x="8800" y="24407"/>
                  </a:lnTo>
                  <a:lnTo>
                    <a:pt x="8622" y="23413"/>
                  </a:lnTo>
                  <a:lnTo>
                    <a:pt x="8435" y="22419"/>
                  </a:lnTo>
                  <a:lnTo>
                    <a:pt x="8244" y="21446"/>
                  </a:lnTo>
                  <a:lnTo>
                    <a:pt x="8047" y="20473"/>
                  </a:lnTo>
                  <a:lnTo>
                    <a:pt x="7842" y="19522"/>
                  </a:lnTo>
                  <a:lnTo>
                    <a:pt x="7632" y="18581"/>
                  </a:lnTo>
                  <a:lnTo>
                    <a:pt x="7418" y="17640"/>
                  </a:lnTo>
                  <a:lnTo>
                    <a:pt x="7194" y="16721"/>
                  </a:lnTo>
                  <a:lnTo>
                    <a:pt x="6966" y="15823"/>
                  </a:lnTo>
                  <a:lnTo>
                    <a:pt x="6734" y="14925"/>
                  </a:lnTo>
                  <a:lnTo>
                    <a:pt x="6492" y="14048"/>
                  </a:lnTo>
                  <a:lnTo>
                    <a:pt x="6241" y="13182"/>
                  </a:lnTo>
                  <a:lnTo>
                    <a:pt x="5985" y="12327"/>
                  </a:lnTo>
                  <a:lnTo>
                    <a:pt x="5721" y="11493"/>
                  </a:lnTo>
                  <a:lnTo>
                    <a:pt x="5452" y="10670"/>
                  </a:lnTo>
                  <a:lnTo>
                    <a:pt x="5173" y="9868"/>
                  </a:lnTo>
                  <a:lnTo>
                    <a:pt x="4891" y="9077"/>
                  </a:lnTo>
                  <a:lnTo>
                    <a:pt x="4594" y="8307"/>
                  </a:lnTo>
                  <a:lnTo>
                    <a:pt x="4444" y="7933"/>
                  </a:lnTo>
                  <a:lnTo>
                    <a:pt x="4293" y="7559"/>
                  </a:lnTo>
                  <a:lnTo>
                    <a:pt x="4142" y="7185"/>
                  </a:lnTo>
                  <a:lnTo>
                    <a:pt x="3983" y="6821"/>
                  </a:lnTo>
                  <a:lnTo>
                    <a:pt x="3828" y="6458"/>
                  </a:lnTo>
                  <a:lnTo>
                    <a:pt x="3668" y="6094"/>
                  </a:lnTo>
                  <a:lnTo>
                    <a:pt x="3504" y="5752"/>
                  </a:lnTo>
                  <a:lnTo>
                    <a:pt x="3340" y="5399"/>
                  </a:lnTo>
                  <a:lnTo>
                    <a:pt x="3175" y="5057"/>
                  </a:lnTo>
                  <a:lnTo>
                    <a:pt x="3007" y="4715"/>
                  </a:lnTo>
                  <a:lnTo>
                    <a:pt x="2833" y="4384"/>
                  </a:lnTo>
                  <a:lnTo>
                    <a:pt x="2660" y="4052"/>
                  </a:lnTo>
                  <a:lnTo>
                    <a:pt x="2486" y="3731"/>
                  </a:lnTo>
                  <a:lnTo>
                    <a:pt x="2309" y="3411"/>
                  </a:lnTo>
                  <a:lnTo>
                    <a:pt x="2131" y="3101"/>
                  </a:lnTo>
                  <a:lnTo>
                    <a:pt x="1948" y="2791"/>
                  </a:lnTo>
                  <a:lnTo>
                    <a:pt x="1761" y="2491"/>
                  </a:lnTo>
                  <a:lnTo>
                    <a:pt x="1579" y="2192"/>
                  </a:lnTo>
                  <a:lnTo>
                    <a:pt x="1387" y="1903"/>
                  </a:lnTo>
                  <a:lnTo>
                    <a:pt x="1195" y="1615"/>
                  </a:lnTo>
                  <a:lnTo>
                    <a:pt x="1004" y="1326"/>
                  </a:lnTo>
                  <a:lnTo>
                    <a:pt x="808" y="1059"/>
                  </a:lnTo>
                  <a:lnTo>
                    <a:pt x="607" y="781"/>
                  </a:lnTo>
                  <a:lnTo>
                    <a:pt x="406" y="514"/>
                  </a:lnTo>
                  <a:lnTo>
                    <a:pt x="206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1"/>
            <p:cNvSpPr/>
            <p:nvPr/>
          </p:nvSpPr>
          <p:spPr>
            <a:xfrm>
              <a:off x="4705250" y="-5553625"/>
              <a:ext cx="250000" cy="869200"/>
            </a:xfrm>
            <a:custGeom>
              <a:avLst/>
              <a:gdLst/>
              <a:ahLst/>
              <a:cxnLst/>
              <a:rect l="l" t="t" r="r" b="b"/>
              <a:pathLst>
                <a:path w="10000" h="34768" extrusionOk="0">
                  <a:moveTo>
                    <a:pt x="6875" y="1"/>
                  </a:moveTo>
                  <a:lnTo>
                    <a:pt x="6423" y="685"/>
                  </a:lnTo>
                  <a:lnTo>
                    <a:pt x="5976" y="1369"/>
                  </a:lnTo>
                  <a:lnTo>
                    <a:pt x="5534" y="2064"/>
                  </a:lnTo>
                  <a:lnTo>
                    <a:pt x="5091" y="2759"/>
                  </a:lnTo>
                  <a:lnTo>
                    <a:pt x="4649" y="3475"/>
                  </a:lnTo>
                  <a:lnTo>
                    <a:pt x="4215" y="4192"/>
                  </a:lnTo>
                  <a:lnTo>
                    <a:pt x="3782" y="4929"/>
                  </a:lnTo>
                  <a:lnTo>
                    <a:pt x="3349" y="5667"/>
                  </a:lnTo>
                  <a:lnTo>
                    <a:pt x="2924" y="6426"/>
                  </a:lnTo>
                  <a:lnTo>
                    <a:pt x="2496" y="7185"/>
                  </a:lnTo>
                  <a:lnTo>
                    <a:pt x="2076" y="7965"/>
                  </a:lnTo>
                  <a:lnTo>
                    <a:pt x="1656" y="8757"/>
                  </a:lnTo>
                  <a:lnTo>
                    <a:pt x="1236" y="9558"/>
                  </a:lnTo>
                  <a:lnTo>
                    <a:pt x="821" y="10371"/>
                  </a:lnTo>
                  <a:lnTo>
                    <a:pt x="411" y="11205"/>
                  </a:lnTo>
                  <a:lnTo>
                    <a:pt x="0" y="12049"/>
                  </a:lnTo>
                  <a:lnTo>
                    <a:pt x="174" y="12648"/>
                  </a:lnTo>
                  <a:lnTo>
                    <a:pt x="338" y="13257"/>
                  </a:lnTo>
                  <a:lnTo>
                    <a:pt x="497" y="13877"/>
                  </a:lnTo>
                  <a:lnTo>
                    <a:pt x="653" y="14508"/>
                  </a:lnTo>
                  <a:lnTo>
                    <a:pt x="799" y="15150"/>
                  </a:lnTo>
                  <a:lnTo>
                    <a:pt x="944" y="15802"/>
                  </a:lnTo>
                  <a:lnTo>
                    <a:pt x="1086" y="16454"/>
                  </a:lnTo>
                  <a:lnTo>
                    <a:pt x="1223" y="17127"/>
                  </a:lnTo>
                  <a:lnTo>
                    <a:pt x="1350" y="17801"/>
                  </a:lnTo>
                  <a:lnTo>
                    <a:pt x="1478" y="18485"/>
                  </a:lnTo>
                  <a:lnTo>
                    <a:pt x="1601" y="19180"/>
                  </a:lnTo>
                  <a:lnTo>
                    <a:pt x="1720" y="19875"/>
                  </a:lnTo>
                  <a:lnTo>
                    <a:pt x="1834" y="20581"/>
                  </a:lnTo>
                  <a:lnTo>
                    <a:pt x="1944" y="21297"/>
                  </a:lnTo>
                  <a:lnTo>
                    <a:pt x="2053" y="22013"/>
                  </a:lnTo>
                  <a:lnTo>
                    <a:pt x="2158" y="22740"/>
                  </a:lnTo>
                  <a:lnTo>
                    <a:pt x="2254" y="23467"/>
                  </a:lnTo>
                  <a:lnTo>
                    <a:pt x="2354" y="24205"/>
                  </a:lnTo>
                  <a:lnTo>
                    <a:pt x="2445" y="24942"/>
                  </a:lnTo>
                  <a:lnTo>
                    <a:pt x="2537" y="25680"/>
                  </a:lnTo>
                  <a:lnTo>
                    <a:pt x="2623" y="26428"/>
                  </a:lnTo>
                  <a:lnTo>
                    <a:pt x="2705" y="27177"/>
                  </a:lnTo>
                  <a:lnTo>
                    <a:pt x="2787" y="27936"/>
                  </a:lnTo>
                  <a:lnTo>
                    <a:pt x="2865" y="28684"/>
                  </a:lnTo>
                  <a:lnTo>
                    <a:pt x="3016" y="30202"/>
                  </a:lnTo>
                  <a:lnTo>
                    <a:pt x="3157" y="31720"/>
                  </a:lnTo>
                  <a:lnTo>
                    <a:pt x="3289" y="33238"/>
                  </a:lnTo>
                  <a:lnTo>
                    <a:pt x="3417" y="34767"/>
                  </a:lnTo>
                  <a:lnTo>
                    <a:pt x="3805" y="34307"/>
                  </a:lnTo>
                  <a:lnTo>
                    <a:pt x="4197" y="33858"/>
                  </a:lnTo>
                  <a:lnTo>
                    <a:pt x="4599" y="33431"/>
                  </a:lnTo>
                  <a:lnTo>
                    <a:pt x="5005" y="33025"/>
                  </a:lnTo>
                  <a:lnTo>
                    <a:pt x="5415" y="32640"/>
                  </a:lnTo>
                  <a:lnTo>
                    <a:pt x="5826" y="32266"/>
                  </a:lnTo>
                  <a:lnTo>
                    <a:pt x="6241" y="31913"/>
                  </a:lnTo>
                  <a:lnTo>
                    <a:pt x="6661" y="31571"/>
                  </a:lnTo>
                  <a:lnTo>
                    <a:pt x="7080" y="31261"/>
                  </a:lnTo>
                  <a:lnTo>
                    <a:pt x="7500" y="30972"/>
                  </a:lnTo>
                  <a:lnTo>
                    <a:pt x="7920" y="30694"/>
                  </a:lnTo>
                  <a:lnTo>
                    <a:pt x="8339" y="30437"/>
                  </a:lnTo>
                  <a:lnTo>
                    <a:pt x="8759" y="30213"/>
                  </a:lnTo>
                  <a:lnTo>
                    <a:pt x="9179" y="29999"/>
                  </a:lnTo>
                  <a:lnTo>
                    <a:pt x="9589" y="29807"/>
                  </a:lnTo>
                  <a:lnTo>
                    <a:pt x="10000" y="29646"/>
                  </a:lnTo>
                  <a:lnTo>
                    <a:pt x="9858" y="27765"/>
                  </a:lnTo>
                  <a:lnTo>
                    <a:pt x="9712" y="25872"/>
                  </a:lnTo>
                  <a:lnTo>
                    <a:pt x="9562" y="23980"/>
                  </a:lnTo>
                  <a:lnTo>
                    <a:pt x="9407" y="22088"/>
                  </a:lnTo>
                  <a:lnTo>
                    <a:pt x="9247" y="20196"/>
                  </a:lnTo>
                  <a:lnTo>
                    <a:pt x="9078" y="18303"/>
                  </a:lnTo>
                  <a:lnTo>
                    <a:pt x="8900" y="16422"/>
                  </a:lnTo>
                  <a:lnTo>
                    <a:pt x="8718" y="14540"/>
                  </a:lnTo>
                  <a:lnTo>
                    <a:pt x="8526" y="12669"/>
                  </a:lnTo>
                  <a:lnTo>
                    <a:pt x="8426" y="11739"/>
                  </a:lnTo>
                  <a:lnTo>
                    <a:pt x="8326" y="10809"/>
                  </a:lnTo>
                  <a:lnTo>
                    <a:pt x="8221" y="9890"/>
                  </a:lnTo>
                  <a:lnTo>
                    <a:pt x="8111" y="8970"/>
                  </a:lnTo>
                  <a:lnTo>
                    <a:pt x="8002" y="8051"/>
                  </a:lnTo>
                  <a:lnTo>
                    <a:pt x="7892" y="7142"/>
                  </a:lnTo>
                  <a:lnTo>
                    <a:pt x="7774" y="6234"/>
                  </a:lnTo>
                  <a:lnTo>
                    <a:pt x="7655" y="5325"/>
                  </a:lnTo>
                  <a:lnTo>
                    <a:pt x="7536" y="4427"/>
                  </a:lnTo>
                  <a:lnTo>
                    <a:pt x="7409" y="3529"/>
                  </a:lnTo>
                  <a:lnTo>
                    <a:pt x="7281" y="2641"/>
                  </a:lnTo>
                  <a:lnTo>
                    <a:pt x="7149" y="1754"/>
                  </a:lnTo>
                  <a:lnTo>
                    <a:pt x="7012" y="877"/>
                  </a:lnTo>
                  <a:lnTo>
                    <a:pt x="68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1"/>
            <p:cNvSpPr/>
            <p:nvPr/>
          </p:nvSpPr>
          <p:spPr>
            <a:xfrm>
              <a:off x="4762150" y="-10095325"/>
              <a:ext cx="141325" cy="911675"/>
            </a:xfrm>
            <a:custGeom>
              <a:avLst/>
              <a:gdLst/>
              <a:ahLst/>
              <a:cxnLst/>
              <a:rect l="l" t="t" r="r" b="b"/>
              <a:pathLst>
                <a:path w="5653" h="36467" extrusionOk="0">
                  <a:moveTo>
                    <a:pt x="1" y="0"/>
                  </a:moveTo>
                  <a:lnTo>
                    <a:pt x="5" y="1219"/>
                  </a:lnTo>
                  <a:lnTo>
                    <a:pt x="5" y="2438"/>
                  </a:lnTo>
                  <a:lnTo>
                    <a:pt x="5" y="4843"/>
                  </a:lnTo>
                  <a:lnTo>
                    <a:pt x="5" y="6030"/>
                  </a:lnTo>
                  <a:lnTo>
                    <a:pt x="5" y="7206"/>
                  </a:lnTo>
                  <a:lnTo>
                    <a:pt x="10" y="8361"/>
                  </a:lnTo>
                  <a:lnTo>
                    <a:pt x="19" y="9494"/>
                  </a:lnTo>
                  <a:lnTo>
                    <a:pt x="46" y="12861"/>
                  </a:lnTo>
                  <a:lnTo>
                    <a:pt x="74" y="16229"/>
                  </a:lnTo>
                  <a:lnTo>
                    <a:pt x="92" y="19607"/>
                  </a:lnTo>
                  <a:lnTo>
                    <a:pt x="110" y="22975"/>
                  </a:lnTo>
                  <a:lnTo>
                    <a:pt x="119" y="26342"/>
                  </a:lnTo>
                  <a:lnTo>
                    <a:pt x="128" y="29710"/>
                  </a:lnTo>
                  <a:lnTo>
                    <a:pt x="128" y="33088"/>
                  </a:lnTo>
                  <a:lnTo>
                    <a:pt x="128" y="36467"/>
                  </a:lnTo>
                  <a:lnTo>
                    <a:pt x="411" y="36178"/>
                  </a:lnTo>
                  <a:lnTo>
                    <a:pt x="689" y="35857"/>
                  </a:lnTo>
                  <a:lnTo>
                    <a:pt x="968" y="35526"/>
                  </a:lnTo>
                  <a:lnTo>
                    <a:pt x="1241" y="35173"/>
                  </a:lnTo>
                  <a:lnTo>
                    <a:pt x="1511" y="34788"/>
                  </a:lnTo>
                  <a:lnTo>
                    <a:pt x="1775" y="34393"/>
                  </a:lnTo>
                  <a:lnTo>
                    <a:pt x="2035" y="33976"/>
                  </a:lnTo>
                  <a:lnTo>
                    <a:pt x="2286" y="33527"/>
                  </a:lnTo>
                  <a:lnTo>
                    <a:pt x="2537" y="33067"/>
                  </a:lnTo>
                  <a:lnTo>
                    <a:pt x="2779" y="32586"/>
                  </a:lnTo>
                  <a:lnTo>
                    <a:pt x="3011" y="32083"/>
                  </a:lnTo>
                  <a:lnTo>
                    <a:pt x="3130" y="31827"/>
                  </a:lnTo>
                  <a:lnTo>
                    <a:pt x="3244" y="31570"/>
                  </a:lnTo>
                  <a:lnTo>
                    <a:pt x="3354" y="31303"/>
                  </a:lnTo>
                  <a:lnTo>
                    <a:pt x="3463" y="31025"/>
                  </a:lnTo>
                  <a:lnTo>
                    <a:pt x="3573" y="30747"/>
                  </a:lnTo>
                  <a:lnTo>
                    <a:pt x="3677" y="30469"/>
                  </a:lnTo>
                  <a:lnTo>
                    <a:pt x="3778" y="30180"/>
                  </a:lnTo>
                  <a:lnTo>
                    <a:pt x="3883" y="29892"/>
                  </a:lnTo>
                  <a:lnTo>
                    <a:pt x="3979" y="29592"/>
                  </a:lnTo>
                  <a:lnTo>
                    <a:pt x="4074" y="29293"/>
                  </a:lnTo>
                  <a:lnTo>
                    <a:pt x="4170" y="28983"/>
                  </a:lnTo>
                  <a:lnTo>
                    <a:pt x="4261" y="28673"/>
                  </a:lnTo>
                  <a:lnTo>
                    <a:pt x="4353" y="28363"/>
                  </a:lnTo>
                  <a:lnTo>
                    <a:pt x="4439" y="28042"/>
                  </a:lnTo>
                  <a:lnTo>
                    <a:pt x="4526" y="27711"/>
                  </a:lnTo>
                  <a:lnTo>
                    <a:pt x="4608" y="27390"/>
                  </a:lnTo>
                  <a:lnTo>
                    <a:pt x="4686" y="27048"/>
                  </a:lnTo>
                  <a:lnTo>
                    <a:pt x="4763" y="26717"/>
                  </a:lnTo>
                  <a:lnTo>
                    <a:pt x="4836" y="26375"/>
                  </a:lnTo>
                  <a:lnTo>
                    <a:pt x="4909" y="26022"/>
                  </a:lnTo>
                  <a:lnTo>
                    <a:pt x="4973" y="25680"/>
                  </a:lnTo>
                  <a:lnTo>
                    <a:pt x="5041" y="25316"/>
                  </a:lnTo>
                  <a:lnTo>
                    <a:pt x="5101" y="24963"/>
                  </a:lnTo>
                  <a:lnTo>
                    <a:pt x="5160" y="24600"/>
                  </a:lnTo>
                  <a:lnTo>
                    <a:pt x="5219" y="24226"/>
                  </a:lnTo>
                  <a:lnTo>
                    <a:pt x="5270" y="23862"/>
                  </a:lnTo>
                  <a:lnTo>
                    <a:pt x="5320" y="23488"/>
                  </a:lnTo>
                  <a:lnTo>
                    <a:pt x="5365" y="23103"/>
                  </a:lnTo>
                  <a:lnTo>
                    <a:pt x="5411" y="22718"/>
                  </a:lnTo>
                  <a:lnTo>
                    <a:pt x="5452" y="22333"/>
                  </a:lnTo>
                  <a:lnTo>
                    <a:pt x="5488" y="21938"/>
                  </a:lnTo>
                  <a:lnTo>
                    <a:pt x="5520" y="21542"/>
                  </a:lnTo>
                  <a:lnTo>
                    <a:pt x="5548" y="21136"/>
                  </a:lnTo>
                  <a:lnTo>
                    <a:pt x="5575" y="20740"/>
                  </a:lnTo>
                  <a:lnTo>
                    <a:pt x="5598" y="20324"/>
                  </a:lnTo>
                  <a:lnTo>
                    <a:pt x="5616" y="19917"/>
                  </a:lnTo>
                  <a:lnTo>
                    <a:pt x="5630" y="19500"/>
                  </a:lnTo>
                  <a:lnTo>
                    <a:pt x="5644" y="19083"/>
                  </a:lnTo>
                  <a:lnTo>
                    <a:pt x="5648" y="18656"/>
                  </a:lnTo>
                  <a:lnTo>
                    <a:pt x="5653" y="18228"/>
                  </a:lnTo>
                  <a:lnTo>
                    <a:pt x="5653" y="17800"/>
                  </a:lnTo>
                  <a:lnTo>
                    <a:pt x="5648" y="17362"/>
                  </a:lnTo>
                  <a:lnTo>
                    <a:pt x="5639" y="16945"/>
                  </a:lnTo>
                  <a:lnTo>
                    <a:pt x="5625" y="16528"/>
                  </a:lnTo>
                  <a:lnTo>
                    <a:pt x="5612" y="16111"/>
                  </a:lnTo>
                  <a:lnTo>
                    <a:pt x="5593" y="15705"/>
                  </a:lnTo>
                  <a:lnTo>
                    <a:pt x="5571" y="15310"/>
                  </a:lnTo>
                  <a:lnTo>
                    <a:pt x="5548" y="14903"/>
                  </a:lnTo>
                  <a:lnTo>
                    <a:pt x="5516" y="14518"/>
                  </a:lnTo>
                  <a:lnTo>
                    <a:pt x="5484" y="14134"/>
                  </a:lnTo>
                  <a:lnTo>
                    <a:pt x="5452" y="13749"/>
                  </a:lnTo>
                  <a:lnTo>
                    <a:pt x="5411" y="13364"/>
                  </a:lnTo>
                  <a:lnTo>
                    <a:pt x="5370" y="13000"/>
                  </a:lnTo>
                  <a:lnTo>
                    <a:pt x="5329" y="12626"/>
                  </a:lnTo>
                  <a:lnTo>
                    <a:pt x="5279" y="12263"/>
                  </a:lnTo>
                  <a:lnTo>
                    <a:pt x="5228" y="11910"/>
                  </a:lnTo>
                  <a:lnTo>
                    <a:pt x="5178" y="11546"/>
                  </a:lnTo>
                  <a:lnTo>
                    <a:pt x="5119" y="11204"/>
                  </a:lnTo>
                  <a:lnTo>
                    <a:pt x="5060" y="10862"/>
                  </a:lnTo>
                  <a:lnTo>
                    <a:pt x="5000" y="10520"/>
                  </a:lnTo>
                  <a:lnTo>
                    <a:pt x="4936" y="10178"/>
                  </a:lnTo>
                  <a:lnTo>
                    <a:pt x="4868" y="9857"/>
                  </a:lnTo>
                  <a:lnTo>
                    <a:pt x="4800" y="9526"/>
                  </a:lnTo>
                  <a:lnTo>
                    <a:pt x="4727" y="9205"/>
                  </a:lnTo>
                  <a:lnTo>
                    <a:pt x="4654" y="8895"/>
                  </a:lnTo>
                  <a:lnTo>
                    <a:pt x="4576" y="8585"/>
                  </a:lnTo>
                  <a:lnTo>
                    <a:pt x="4494" y="8275"/>
                  </a:lnTo>
                  <a:lnTo>
                    <a:pt x="4412" y="7976"/>
                  </a:lnTo>
                  <a:lnTo>
                    <a:pt x="4330" y="7676"/>
                  </a:lnTo>
                  <a:lnTo>
                    <a:pt x="4243" y="7388"/>
                  </a:lnTo>
                  <a:lnTo>
                    <a:pt x="4152" y="7099"/>
                  </a:lnTo>
                  <a:lnTo>
                    <a:pt x="4061" y="6810"/>
                  </a:lnTo>
                  <a:lnTo>
                    <a:pt x="3969" y="6532"/>
                  </a:lnTo>
                  <a:lnTo>
                    <a:pt x="3874" y="6265"/>
                  </a:lnTo>
                  <a:lnTo>
                    <a:pt x="3778" y="5998"/>
                  </a:lnTo>
                  <a:lnTo>
                    <a:pt x="3677" y="5731"/>
                  </a:lnTo>
                  <a:lnTo>
                    <a:pt x="3577" y="5474"/>
                  </a:lnTo>
                  <a:lnTo>
                    <a:pt x="3472" y="5217"/>
                  </a:lnTo>
                  <a:lnTo>
                    <a:pt x="3262" y="4726"/>
                  </a:lnTo>
                  <a:lnTo>
                    <a:pt x="3043" y="4245"/>
                  </a:lnTo>
                  <a:lnTo>
                    <a:pt x="2815" y="3796"/>
                  </a:lnTo>
                  <a:lnTo>
                    <a:pt x="2583" y="3357"/>
                  </a:lnTo>
                  <a:lnTo>
                    <a:pt x="2345" y="2930"/>
                  </a:lnTo>
                  <a:lnTo>
                    <a:pt x="2104" y="2534"/>
                  </a:lnTo>
                  <a:lnTo>
                    <a:pt x="1853" y="2149"/>
                  </a:lnTo>
                  <a:lnTo>
                    <a:pt x="1602" y="1786"/>
                  </a:lnTo>
                  <a:lnTo>
                    <a:pt x="1342" y="1444"/>
                  </a:lnTo>
                  <a:lnTo>
                    <a:pt x="1082" y="1123"/>
                  </a:lnTo>
                  <a:lnTo>
                    <a:pt x="817" y="813"/>
                  </a:lnTo>
                  <a:lnTo>
                    <a:pt x="548" y="524"/>
                  </a:lnTo>
                  <a:lnTo>
                    <a:pt x="274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4751650" y="-2896150"/>
              <a:ext cx="336125" cy="751300"/>
            </a:xfrm>
            <a:custGeom>
              <a:avLst/>
              <a:gdLst/>
              <a:ahLst/>
              <a:cxnLst/>
              <a:rect l="l" t="t" r="r" b="b"/>
              <a:pathLst>
                <a:path w="13445" h="30052" extrusionOk="0">
                  <a:moveTo>
                    <a:pt x="7432" y="0"/>
                  </a:moveTo>
                  <a:lnTo>
                    <a:pt x="7295" y="11"/>
                  </a:lnTo>
                  <a:lnTo>
                    <a:pt x="7158" y="22"/>
                  </a:lnTo>
                  <a:lnTo>
                    <a:pt x="7022" y="43"/>
                  </a:lnTo>
                  <a:lnTo>
                    <a:pt x="6889" y="75"/>
                  </a:lnTo>
                  <a:lnTo>
                    <a:pt x="6752" y="107"/>
                  </a:lnTo>
                  <a:lnTo>
                    <a:pt x="6616" y="161"/>
                  </a:lnTo>
                  <a:lnTo>
                    <a:pt x="6483" y="203"/>
                  </a:lnTo>
                  <a:lnTo>
                    <a:pt x="6346" y="267"/>
                  </a:lnTo>
                  <a:lnTo>
                    <a:pt x="6292" y="385"/>
                  </a:lnTo>
                  <a:lnTo>
                    <a:pt x="6232" y="481"/>
                  </a:lnTo>
                  <a:lnTo>
                    <a:pt x="6169" y="556"/>
                  </a:lnTo>
                  <a:lnTo>
                    <a:pt x="6100" y="620"/>
                  </a:lnTo>
                  <a:lnTo>
                    <a:pt x="6027" y="663"/>
                  </a:lnTo>
                  <a:lnTo>
                    <a:pt x="5991" y="674"/>
                  </a:lnTo>
                  <a:lnTo>
                    <a:pt x="5954" y="684"/>
                  </a:lnTo>
                  <a:lnTo>
                    <a:pt x="5913" y="684"/>
                  </a:lnTo>
                  <a:lnTo>
                    <a:pt x="5872" y="674"/>
                  </a:lnTo>
                  <a:lnTo>
                    <a:pt x="5831" y="652"/>
                  </a:lnTo>
                  <a:lnTo>
                    <a:pt x="5785" y="631"/>
                  </a:lnTo>
                  <a:lnTo>
                    <a:pt x="5589" y="524"/>
                  </a:lnTo>
                  <a:lnTo>
                    <a:pt x="5393" y="439"/>
                  </a:lnTo>
                  <a:lnTo>
                    <a:pt x="5201" y="374"/>
                  </a:lnTo>
                  <a:lnTo>
                    <a:pt x="5010" y="332"/>
                  </a:lnTo>
                  <a:lnTo>
                    <a:pt x="4818" y="300"/>
                  </a:lnTo>
                  <a:lnTo>
                    <a:pt x="4636" y="289"/>
                  </a:lnTo>
                  <a:lnTo>
                    <a:pt x="4449" y="300"/>
                  </a:lnTo>
                  <a:lnTo>
                    <a:pt x="4271" y="332"/>
                  </a:lnTo>
                  <a:lnTo>
                    <a:pt x="4088" y="374"/>
                  </a:lnTo>
                  <a:lnTo>
                    <a:pt x="3915" y="439"/>
                  </a:lnTo>
                  <a:lnTo>
                    <a:pt x="3742" y="524"/>
                  </a:lnTo>
                  <a:lnTo>
                    <a:pt x="3573" y="620"/>
                  </a:lnTo>
                  <a:lnTo>
                    <a:pt x="3404" y="738"/>
                  </a:lnTo>
                  <a:lnTo>
                    <a:pt x="3240" y="866"/>
                  </a:lnTo>
                  <a:lnTo>
                    <a:pt x="3080" y="1005"/>
                  </a:lnTo>
                  <a:lnTo>
                    <a:pt x="2920" y="1166"/>
                  </a:lnTo>
                  <a:lnTo>
                    <a:pt x="2770" y="1347"/>
                  </a:lnTo>
                  <a:lnTo>
                    <a:pt x="2619" y="1529"/>
                  </a:lnTo>
                  <a:lnTo>
                    <a:pt x="2469" y="1743"/>
                  </a:lnTo>
                  <a:lnTo>
                    <a:pt x="2327" y="1957"/>
                  </a:lnTo>
                  <a:lnTo>
                    <a:pt x="2186" y="2192"/>
                  </a:lnTo>
                  <a:lnTo>
                    <a:pt x="2049" y="2427"/>
                  </a:lnTo>
                  <a:lnTo>
                    <a:pt x="1917" y="2694"/>
                  </a:lnTo>
                  <a:lnTo>
                    <a:pt x="1785" y="2962"/>
                  </a:lnTo>
                  <a:lnTo>
                    <a:pt x="1661" y="3240"/>
                  </a:lnTo>
                  <a:lnTo>
                    <a:pt x="1538" y="3539"/>
                  </a:lnTo>
                  <a:lnTo>
                    <a:pt x="1424" y="3838"/>
                  </a:lnTo>
                  <a:lnTo>
                    <a:pt x="1310" y="4159"/>
                  </a:lnTo>
                  <a:lnTo>
                    <a:pt x="1201" y="4480"/>
                  </a:lnTo>
                  <a:lnTo>
                    <a:pt x="1096" y="4822"/>
                  </a:lnTo>
                  <a:lnTo>
                    <a:pt x="995" y="5164"/>
                  </a:lnTo>
                  <a:lnTo>
                    <a:pt x="900" y="5527"/>
                  </a:lnTo>
                  <a:lnTo>
                    <a:pt x="808" y="5891"/>
                  </a:lnTo>
                  <a:lnTo>
                    <a:pt x="717" y="6265"/>
                  </a:lnTo>
                  <a:lnTo>
                    <a:pt x="635" y="6650"/>
                  </a:lnTo>
                  <a:lnTo>
                    <a:pt x="557" y="7035"/>
                  </a:lnTo>
                  <a:lnTo>
                    <a:pt x="484" y="7441"/>
                  </a:lnTo>
                  <a:lnTo>
                    <a:pt x="416" y="7847"/>
                  </a:lnTo>
                  <a:lnTo>
                    <a:pt x="352" y="8253"/>
                  </a:lnTo>
                  <a:lnTo>
                    <a:pt x="297" y="8681"/>
                  </a:lnTo>
                  <a:lnTo>
                    <a:pt x="243" y="9109"/>
                  </a:lnTo>
                  <a:lnTo>
                    <a:pt x="192" y="9536"/>
                  </a:lnTo>
                  <a:lnTo>
                    <a:pt x="151" y="9975"/>
                  </a:lnTo>
                  <a:lnTo>
                    <a:pt x="110" y="10424"/>
                  </a:lnTo>
                  <a:lnTo>
                    <a:pt x="78" y="10873"/>
                  </a:lnTo>
                  <a:lnTo>
                    <a:pt x="51" y="11322"/>
                  </a:lnTo>
                  <a:lnTo>
                    <a:pt x="33" y="11781"/>
                  </a:lnTo>
                  <a:lnTo>
                    <a:pt x="15" y="12241"/>
                  </a:lnTo>
                  <a:lnTo>
                    <a:pt x="5" y="12712"/>
                  </a:lnTo>
                  <a:lnTo>
                    <a:pt x="1" y="13182"/>
                  </a:lnTo>
                  <a:lnTo>
                    <a:pt x="1" y="13652"/>
                  </a:lnTo>
                  <a:lnTo>
                    <a:pt x="10" y="14123"/>
                  </a:lnTo>
                  <a:lnTo>
                    <a:pt x="19" y="14604"/>
                  </a:lnTo>
                  <a:lnTo>
                    <a:pt x="42" y="15085"/>
                  </a:lnTo>
                  <a:lnTo>
                    <a:pt x="65" y="15555"/>
                  </a:lnTo>
                  <a:lnTo>
                    <a:pt x="97" y="16036"/>
                  </a:lnTo>
                  <a:lnTo>
                    <a:pt x="133" y="16517"/>
                  </a:lnTo>
                  <a:lnTo>
                    <a:pt x="179" y="16999"/>
                  </a:lnTo>
                  <a:lnTo>
                    <a:pt x="229" y="17480"/>
                  </a:lnTo>
                  <a:lnTo>
                    <a:pt x="284" y="17971"/>
                  </a:lnTo>
                  <a:lnTo>
                    <a:pt x="348" y="18442"/>
                  </a:lnTo>
                  <a:lnTo>
                    <a:pt x="416" y="18923"/>
                  </a:lnTo>
                  <a:lnTo>
                    <a:pt x="494" y="19404"/>
                  </a:lnTo>
                  <a:lnTo>
                    <a:pt x="576" y="19885"/>
                  </a:lnTo>
                  <a:lnTo>
                    <a:pt x="644" y="20259"/>
                  </a:lnTo>
                  <a:lnTo>
                    <a:pt x="717" y="20623"/>
                  </a:lnTo>
                  <a:lnTo>
                    <a:pt x="795" y="20976"/>
                  </a:lnTo>
                  <a:lnTo>
                    <a:pt x="877" y="21328"/>
                  </a:lnTo>
                  <a:lnTo>
                    <a:pt x="959" y="21681"/>
                  </a:lnTo>
                  <a:lnTo>
                    <a:pt x="1046" y="22013"/>
                  </a:lnTo>
                  <a:lnTo>
                    <a:pt x="1132" y="22355"/>
                  </a:lnTo>
                  <a:lnTo>
                    <a:pt x="1223" y="22675"/>
                  </a:lnTo>
                  <a:lnTo>
                    <a:pt x="1319" y="22996"/>
                  </a:lnTo>
                  <a:lnTo>
                    <a:pt x="1420" y="23306"/>
                  </a:lnTo>
                  <a:lnTo>
                    <a:pt x="1520" y="23616"/>
                  </a:lnTo>
                  <a:lnTo>
                    <a:pt x="1620" y="23915"/>
                  </a:lnTo>
                  <a:lnTo>
                    <a:pt x="1730" y="24204"/>
                  </a:lnTo>
                  <a:lnTo>
                    <a:pt x="1835" y="24493"/>
                  </a:lnTo>
                  <a:lnTo>
                    <a:pt x="1949" y="24771"/>
                  </a:lnTo>
                  <a:lnTo>
                    <a:pt x="2058" y="25038"/>
                  </a:lnTo>
                  <a:lnTo>
                    <a:pt x="2177" y="25305"/>
                  </a:lnTo>
                  <a:lnTo>
                    <a:pt x="2295" y="25562"/>
                  </a:lnTo>
                  <a:lnTo>
                    <a:pt x="2414" y="25818"/>
                  </a:lnTo>
                  <a:lnTo>
                    <a:pt x="2537" y="26054"/>
                  </a:lnTo>
                  <a:lnTo>
                    <a:pt x="2660" y="26300"/>
                  </a:lnTo>
                  <a:lnTo>
                    <a:pt x="2788" y="26524"/>
                  </a:lnTo>
                  <a:lnTo>
                    <a:pt x="2916" y="26749"/>
                  </a:lnTo>
                  <a:lnTo>
                    <a:pt x="3044" y="26962"/>
                  </a:lnTo>
                  <a:lnTo>
                    <a:pt x="3176" y="27176"/>
                  </a:lnTo>
                  <a:lnTo>
                    <a:pt x="3313" y="27379"/>
                  </a:lnTo>
                  <a:lnTo>
                    <a:pt x="3445" y="27572"/>
                  </a:lnTo>
                  <a:lnTo>
                    <a:pt x="3582" y="27753"/>
                  </a:lnTo>
                  <a:lnTo>
                    <a:pt x="3719" y="27935"/>
                  </a:lnTo>
                  <a:lnTo>
                    <a:pt x="3860" y="28106"/>
                  </a:lnTo>
                  <a:lnTo>
                    <a:pt x="4002" y="28277"/>
                  </a:lnTo>
                  <a:lnTo>
                    <a:pt x="4143" y="28438"/>
                  </a:lnTo>
                  <a:lnTo>
                    <a:pt x="4289" y="28587"/>
                  </a:lnTo>
                  <a:lnTo>
                    <a:pt x="4430" y="28726"/>
                  </a:lnTo>
                  <a:lnTo>
                    <a:pt x="4576" y="28865"/>
                  </a:lnTo>
                  <a:lnTo>
                    <a:pt x="4727" y="28994"/>
                  </a:lnTo>
                  <a:lnTo>
                    <a:pt x="4873" y="29122"/>
                  </a:lnTo>
                  <a:lnTo>
                    <a:pt x="5023" y="29229"/>
                  </a:lnTo>
                  <a:lnTo>
                    <a:pt x="5169" y="29336"/>
                  </a:lnTo>
                  <a:lnTo>
                    <a:pt x="5320" y="29443"/>
                  </a:lnTo>
                  <a:lnTo>
                    <a:pt x="5471" y="29528"/>
                  </a:lnTo>
                  <a:lnTo>
                    <a:pt x="5626" y="29614"/>
                  </a:lnTo>
                  <a:lnTo>
                    <a:pt x="5776" y="29699"/>
                  </a:lnTo>
                  <a:lnTo>
                    <a:pt x="5927" y="29763"/>
                  </a:lnTo>
                  <a:lnTo>
                    <a:pt x="6082" y="29827"/>
                  </a:lnTo>
                  <a:lnTo>
                    <a:pt x="6232" y="29881"/>
                  </a:lnTo>
                  <a:lnTo>
                    <a:pt x="6387" y="29934"/>
                  </a:lnTo>
                  <a:lnTo>
                    <a:pt x="6543" y="29966"/>
                  </a:lnTo>
                  <a:lnTo>
                    <a:pt x="6693" y="29999"/>
                  </a:lnTo>
                  <a:lnTo>
                    <a:pt x="6848" y="30020"/>
                  </a:lnTo>
                  <a:lnTo>
                    <a:pt x="7003" y="30041"/>
                  </a:lnTo>
                  <a:lnTo>
                    <a:pt x="7154" y="30052"/>
                  </a:lnTo>
                  <a:lnTo>
                    <a:pt x="7309" y="30052"/>
                  </a:lnTo>
                  <a:lnTo>
                    <a:pt x="7464" y="30041"/>
                  </a:lnTo>
                  <a:lnTo>
                    <a:pt x="7615" y="30031"/>
                  </a:lnTo>
                  <a:lnTo>
                    <a:pt x="7770" y="30009"/>
                  </a:lnTo>
                  <a:lnTo>
                    <a:pt x="7920" y="29977"/>
                  </a:lnTo>
                  <a:lnTo>
                    <a:pt x="8071" y="29934"/>
                  </a:lnTo>
                  <a:lnTo>
                    <a:pt x="8221" y="29892"/>
                  </a:lnTo>
                  <a:lnTo>
                    <a:pt x="8372" y="29838"/>
                  </a:lnTo>
                  <a:lnTo>
                    <a:pt x="8522" y="29774"/>
                  </a:lnTo>
                  <a:lnTo>
                    <a:pt x="8673" y="29710"/>
                  </a:lnTo>
                  <a:lnTo>
                    <a:pt x="8819" y="29624"/>
                  </a:lnTo>
                  <a:lnTo>
                    <a:pt x="8965" y="29539"/>
                  </a:lnTo>
                  <a:lnTo>
                    <a:pt x="9111" y="29453"/>
                  </a:lnTo>
                  <a:lnTo>
                    <a:pt x="9252" y="29346"/>
                  </a:lnTo>
                  <a:lnTo>
                    <a:pt x="9389" y="29240"/>
                  </a:lnTo>
                  <a:lnTo>
                    <a:pt x="9526" y="29111"/>
                  </a:lnTo>
                  <a:lnTo>
                    <a:pt x="9663" y="28983"/>
                  </a:lnTo>
                  <a:lnTo>
                    <a:pt x="9800" y="28844"/>
                  </a:lnTo>
                  <a:lnTo>
                    <a:pt x="9932" y="28705"/>
                  </a:lnTo>
                  <a:lnTo>
                    <a:pt x="10064" y="28545"/>
                  </a:lnTo>
                  <a:lnTo>
                    <a:pt x="10192" y="28384"/>
                  </a:lnTo>
                  <a:lnTo>
                    <a:pt x="10320" y="28213"/>
                  </a:lnTo>
                  <a:lnTo>
                    <a:pt x="10448" y="28031"/>
                  </a:lnTo>
                  <a:lnTo>
                    <a:pt x="10571" y="27839"/>
                  </a:lnTo>
                  <a:lnTo>
                    <a:pt x="10694" y="27647"/>
                  </a:lnTo>
                  <a:lnTo>
                    <a:pt x="10812" y="27443"/>
                  </a:lnTo>
                  <a:lnTo>
                    <a:pt x="10931" y="27230"/>
                  </a:lnTo>
                  <a:lnTo>
                    <a:pt x="11045" y="27005"/>
                  </a:lnTo>
                  <a:lnTo>
                    <a:pt x="11159" y="26781"/>
                  </a:lnTo>
                  <a:lnTo>
                    <a:pt x="11273" y="26545"/>
                  </a:lnTo>
                  <a:lnTo>
                    <a:pt x="11383" y="26310"/>
                  </a:lnTo>
                  <a:lnTo>
                    <a:pt x="11488" y="26064"/>
                  </a:lnTo>
                  <a:lnTo>
                    <a:pt x="11593" y="25808"/>
                  </a:lnTo>
                  <a:lnTo>
                    <a:pt x="11693" y="25551"/>
                  </a:lnTo>
                  <a:lnTo>
                    <a:pt x="11793" y="25284"/>
                  </a:lnTo>
                  <a:lnTo>
                    <a:pt x="11889" y="25006"/>
                  </a:lnTo>
                  <a:lnTo>
                    <a:pt x="11985" y="24728"/>
                  </a:lnTo>
                  <a:lnTo>
                    <a:pt x="12076" y="24450"/>
                  </a:lnTo>
                  <a:lnTo>
                    <a:pt x="12167" y="24161"/>
                  </a:lnTo>
                  <a:lnTo>
                    <a:pt x="12254" y="23862"/>
                  </a:lnTo>
                  <a:lnTo>
                    <a:pt x="12341" y="23563"/>
                  </a:lnTo>
                  <a:lnTo>
                    <a:pt x="12418" y="23253"/>
                  </a:lnTo>
                  <a:lnTo>
                    <a:pt x="12500" y="22943"/>
                  </a:lnTo>
                  <a:lnTo>
                    <a:pt x="12573" y="22633"/>
                  </a:lnTo>
                  <a:lnTo>
                    <a:pt x="12646" y="22312"/>
                  </a:lnTo>
                  <a:lnTo>
                    <a:pt x="12719" y="21980"/>
                  </a:lnTo>
                  <a:lnTo>
                    <a:pt x="12783" y="21660"/>
                  </a:lnTo>
                  <a:lnTo>
                    <a:pt x="12852" y="21318"/>
                  </a:lnTo>
                  <a:lnTo>
                    <a:pt x="12911" y="20986"/>
                  </a:lnTo>
                  <a:lnTo>
                    <a:pt x="12970" y="20644"/>
                  </a:lnTo>
                  <a:lnTo>
                    <a:pt x="13025" y="20302"/>
                  </a:lnTo>
                  <a:lnTo>
                    <a:pt x="13075" y="19949"/>
                  </a:lnTo>
                  <a:lnTo>
                    <a:pt x="13125" y="19596"/>
                  </a:lnTo>
                  <a:lnTo>
                    <a:pt x="13171" y="19244"/>
                  </a:lnTo>
                  <a:lnTo>
                    <a:pt x="13212" y="18880"/>
                  </a:lnTo>
                  <a:lnTo>
                    <a:pt x="13249" y="18517"/>
                  </a:lnTo>
                  <a:lnTo>
                    <a:pt x="13285" y="18153"/>
                  </a:lnTo>
                  <a:lnTo>
                    <a:pt x="13317" y="17790"/>
                  </a:lnTo>
                  <a:lnTo>
                    <a:pt x="13344" y="17415"/>
                  </a:lnTo>
                  <a:lnTo>
                    <a:pt x="13372" y="17041"/>
                  </a:lnTo>
                  <a:lnTo>
                    <a:pt x="13395" y="16667"/>
                  </a:lnTo>
                  <a:lnTo>
                    <a:pt x="13408" y="16293"/>
                  </a:lnTo>
                  <a:lnTo>
                    <a:pt x="13426" y="15908"/>
                  </a:lnTo>
                  <a:lnTo>
                    <a:pt x="13436" y="15534"/>
                  </a:lnTo>
                  <a:lnTo>
                    <a:pt x="13440" y="15149"/>
                  </a:lnTo>
                  <a:lnTo>
                    <a:pt x="13445" y="14764"/>
                  </a:lnTo>
                  <a:lnTo>
                    <a:pt x="13445" y="14379"/>
                  </a:lnTo>
                  <a:lnTo>
                    <a:pt x="13440" y="13994"/>
                  </a:lnTo>
                  <a:lnTo>
                    <a:pt x="13431" y="13610"/>
                  </a:lnTo>
                  <a:lnTo>
                    <a:pt x="13417" y="13214"/>
                  </a:lnTo>
                  <a:lnTo>
                    <a:pt x="13399" y="12829"/>
                  </a:lnTo>
                  <a:lnTo>
                    <a:pt x="13381" y="12434"/>
                  </a:lnTo>
                  <a:lnTo>
                    <a:pt x="13353" y="12049"/>
                  </a:lnTo>
                  <a:lnTo>
                    <a:pt x="13326" y="11653"/>
                  </a:lnTo>
                  <a:lnTo>
                    <a:pt x="13294" y="11268"/>
                  </a:lnTo>
                  <a:lnTo>
                    <a:pt x="13258" y="10873"/>
                  </a:lnTo>
                  <a:lnTo>
                    <a:pt x="13217" y="10499"/>
                  </a:lnTo>
                  <a:lnTo>
                    <a:pt x="13176" y="10135"/>
                  </a:lnTo>
                  <a:lnTo>
                    <a:pt x="13125" y="9772"/>
                  </a:lnTo>
                  <a:lnTo>
                    <a:pt x="13075" y="9419"/>
                  </a:lnTo>
                  <a:lnTo>
                    <a:pt x="13025" y="9066"/>
                  </a:lnTo>
                  <a:lnTo>
                    <a:pt x="12966" y="8724"/>
                  </a:lnTo>
                  <a:lnTo>
                    <a:pt x="12906" y="8392"/>
                  </a:lnTo>
                  <a:lnTo>
                    <a:pt x="12843" y="8061"/>
                  </a:lnTo>
                  <a:lnTo>
                    <a:pt x="12779" y="7730"/>
                  </a:lnTo>
                  <a:lnTo>
                    <a:pt x="12710" y="7420"/>
                  </a:lnTo>
                  <a:lnTo>
                    <a:pt x="12637" y="7099"/>
                  </a:lnTo>
                  <a:lnTo>
                    <a:pt x="12564" y="6800"/>
                  </a:lnTo>
                  <a:lnTo>
                    <a:pt x="12487" y="6500"/>
                  </a:lnTo>
                  <a:lnTo>
                    <a:pt x="12405" y="6201"/>
                  </a:lnTo>
                  <a:lnTo>
                    <a:pt x="12322" y="5923"/>
                  </a:lnTo>
                  <a:lnTo>
                    <a:pt x="12236" y="5634"/>
                  </a:lnTo>
                  <a:lnTo>
                    <a:pt x="12149" y="5367"/>
                  </a:lnTo>
                  <a:lnTo>
                    <a:pt x="12058" y="5100"/>
                  </a:lnTo>
                  <a:lnTo>
                    <a:pt x="11967" y="4832"/>
                  </a:lnTo>
                  <a:lnTo>
                    <a:pt x="11871" y="4587"/>
                  </a:lnTo>
                  <a:lnTo>
                    <a:pt x="11775" y="4330"/>
                  </a:lnTo>
                  <a:lnTo>
                    <a:pt x="11675" y="4095"/>
                  </a:lnTo>
                  <a:lnTo>
                    <a:pt x="11570" y="3860"/>
                  </a:lnTo>
                  <a:lnTo>
                    <a:pt x="11469" y="3635"/>
                  </a:lnTo>
                  <a:lnTo>
                    <a:pt x="11364" y="3411"/>
                  </a:lnTo>
                  <a:lnTo>
                    <a:pt x="11255" y="3197"/>
                  </a:lnTo>
                  <a:lnTo>
                    <a:pt x="11146" y="2983"/>
                  </a:lnTo>
                  <a:lnTo>
                    <a:pt x="11031" y="2791"/>
                  </a:lnTo>
                  <a:lnTo>
                    <a:pt x="10922" y="2587"/>
                  </a:lnTo>
                  <a:lnTo>
                    <a:pt x="10803" y="2406"/>
                  </a:lnTo>
                  <a:lnTo>
                    <a:pt x="10689" y="2224"/>
                  </a:lnTo>
                  <a:lnTo>
                    <a:pt x="10571" y="2053"/>
                  </a:lnTo>
                  <a:lnTo>
                    <a:pt x="10452" y="1882"/>
                  </a:lnTo>
                  <a:lnTo>
                    <a:pt x="10329" y="1721"/>
                  </a:lnTo>
                  <a:lnTo>
                    <a:pt x="10206" y="1572"/>
                  </a:lnTo>
                  <a:lnTo>
                    <a:pt x="10083" y="1422"/>
                  </a:lnTo>
                  <a:lnTo>
                    <a:pt x="9959" y="1283"/>
                  </a:lnTo>
                  <a:lnTo>
                    <a:pt x="9832" y="1155"/>
                  </a:lnTo>
                  <a:lnTo>
                    <a:pt x="9704" y="1027"/>
                  </a:lnTo>
                  <a:lnTo>
                    <a:pt x="9576" y="909"/>
                  </a:lnTo>
                  <a:lnTo>
                    <a:pt x="9448" y="802"/>
                  </a:lnTo>
                  <a:lnTo>
                    <a:pt x="9316" y="695"/>
                  </a:lnTo>
                  <a:lnTo>
                    <a:pt x="9188" y="599"/>
                  </a:lnTo>
                  <a:lnTo>
                    <a:pt x="9056" y="503"/>
                  </a:lnTo>
                  <a:lnTo>
                    <a:pt x="8924" y="428"/>
                  </a:lnTo>
                  <a:lnTo>
                    <a:pt x="8787" y="353"/>
                  </a:lnTo>
                  <a:lnTo>
                    <a:pt x="8655" y="278"/>
                  </a:lnTo>
                  <a:lnTo>
                    <a:pt x="8522" y="225"/>
                  </a:lnTo>
                  <a:lnTo>
                    <a:pt x="8386" y="171"/>
                  </a:lnTo>
                  <a:lnTo>
                    <a:pt x="8249" y="129"/>
                  </a:lnTo>
                  <a:lnTo>
                    <a:pt x="8112" y="86"/>
                  </a:lnTo>
                  <a:lnTo>
                    <a:pt x="7980" y="54"/>
                  </a:lnTo>
                  <a:lnTo>
                    <a:pt x="7843" y="32"/>
                  </a:lnTo>
                  <a:lnTo>
                    <a:pt x="7706" y="11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4795575" y="-4771325"/>
              <a:ext cx="194475" cy="652425"/>
            </a:xfrm>
            <a:custGeom>
              <a:avLst/>
              <a:gdLst/>
              <a:ahLst/>
              <a:cxnLst/>
              <a:rect l="l" t="t" r="r" b="b"/>
              <a:pathLst>
                <a:path w="7779" h="26097" extrusionOk="0">
                  <a:moveTo>
                    <a:pt x="6505" y="1"/>
                  </a:moveTo>
                  <a:lnTo>
                    <a:pt x="5684" y="728"/>
                  </a:lnTo>
                  <a:lnTo>
                    <a:pt x="4868" y="1476"/>
                  </a:lnTo>
                  <a:lnTo>
                    <a:pt x="4056" y="2224"/>
                  </a:lnTo>
                  <a:lnTo>
                    <a:pt x="3244" y="2994"/>
                  </a:lnTo>
                  <a:lnTo>
                    <a:pt x="1624" y="4555"/>
                  </a:lnTo>
                  <a:lnTo>
                    <a:pt x="0" y="6116"/>
                  </a:lnTo>
                  <a:lnTo>
                    <a:pt x="215" y="8992"/>
                  </a:lnTo>
                  <a:lnTo>
                    <a:pt x="415" y="11803"/>
                  </a:lnTo>
                  <a:lnTo>
                    <a:pt x="534" y="13578"/>
                  </a:lnTo>
                  <a:lnTo>
                    <a:pt x="648" y="15353"/>
                  </a:lnTo>
                  <a:lnTo>
                    <a:pt x="757" y="17138"/>
                  </a:lnTo>
                  <a:lnTo>
                    <a:pt x="858" y="18934"/>
                  </a:lnTo>
                  <a:lnTo>
                    <a:pt x="958" y="20719"/>
                  </a:lnTo>
                  <a:lnTo>
                    <a:pt x="1049" y="22515"/>
                  </a:lnTo>
                  <a:lnTo>
                    <a:pt x="1136" y="24301"/>
                  </a:lnTo>
                  <a:lnTo>
                    <a:pt x="1223" y="26097"/>
                  </a:lnTo>
                  <a:lnTo>
                    <a:pt x="2039" y="25819"/>
                  </a:lnTo>
                  <a:lnTo>
                    <a:pt x="2860" y="25552"/>
                  </a:lnTo>
                  <a:lnTo>
                    <a:pt x="3682" y="25284"/>
                  </a:lnTo>
                  <a:lnTo>
                    <a:pt x="4498" y="25039"/>
                  </a:lnTo>
                  <a:lnTo>
                    <a:pt x="5319" y="24793"/>
                  </a:lnTo>
                  <a:lnTo>
                    <a:pt x="6140" y="24557"/>
                  </a:lnTo>
                  <a:lnTo>
                    <a:pt x="6957" y="24322"/>
                  </a:lnTo>
                  <a:lnTo>
                    <a:pt x="7778" y="24108"/>
                  </a:lnTo>
                  <a:lnTo>
                    <a:pt x="7728" y="22590"/>
                  </a:lnTo>
                  <a:lnTo>
                    <a:pt x="7669" y="21083"/>
                  </a:lnTo>
                  <a:lnTo>
                    <a:pt x="7609" y="19576"/>
                  </a:lnTo>
                  <a:lnTo>
                    <a:pt x="7546" y="18068"/>
                  </a:lnTo>
                  <a:lnTo>
                    <a:pt x="7477" y="16561"/>
                  </a:lnTo>
                  <a:lnTo>
                    <a:pt x="7409" y="15053"/>
                  </a:lnTo>
                  <a:lnTo>
                    <a:pt x="7336" y="13546"/>
                  </a:lnTo>
                  <a:lnTo>
                    <a:pt x="7258" y="12039"/>
                  </a:lnTo>
                  <a:lnTo>
                    <a:pt x="7176" y="10531"/>
                  </a:lnTo>
                  <a:lnTo>
                    <a:pt x="7089" y="9024"/>
                  </a:lnTo>
                  <a:lnTo>
                    <a:pt x="7003" y="7516"/>
                  </a:lnTo>
                  <a:lnTo>
                    <a:pt x="6911" y="6009"/>
                  </a:lnTo>
                  <a:lnTo>
                    <a:pt x="6816" y="4512"/>
                  </a:lnTo>
                  <a:lnTo>
                    <a:pt x="6715" y="3005"/>
                  </a:lnTo>
                  <a:lnTo>
                    <a:pt x="6610" y="1508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4831025" y="-3475075"/>
              <a:ext cx="169400" cy="522550"/>
            </a:xfrm>
            <a:custGeom>
              <a:avLst/>
              <a:gdLst/>
              <a:ahLst/>
              <a:cxnLst/>
              <a:rect l="l" t="t" r="r" b="b"/>
              <a:pathLst>
                <a:path w="6776" h="20902" extrusionOk="0">
                  <a:moveTo>
                    <a:pt x="6775" y="1"/>
                  </a:moveTo>
                  <a:lnTo>
                    <a:pt x="6388" y="193"/>
                  </a:lnTo>
                  <a:lnTo>
                    <a:pt x="6000" y="386"/>
                  </a:lnTo>
                  <a:lnTo>
                    <a:pt x="5607" y="557"/>
                  </a:lnTo>
                  <a:lnTo>
                    <a:pt x="5211" y="728"/>
                  </a:lnTo>
                  <a:lnTo>
                    <a:pt x="4814" y="878"/>
                  </a:lnTo>
                  <a:lnTo>
                    <a:pt x="4412" y="1017"/>
                  </a:lnTo>
                  <a:lnTo>
                    <a:pt x="4011" y="1134"/>
                  </a:lnTo>
                  <a:lnTo>
                    <a:pt x="3609" y="1241"/>
                  </a:lnTo>
                  <a:lnTo>
                    <a:pt x="3203" y="1327"/>
                  </a:lnTo>
                  <a:lnTo>
                    <a:pt x="2802" y="1380"/>
                  </a:lnTo>
                  <a:lnTo>
                    <a:pt x="2396" y="1423"/>
                  </a:lnTo>
                  <a:lnTo>
                    <a:pt x="1994" y="1444"/>
                  </a:lnTo>
                  <a:lnTo>
                    <a:pt x="1794" y="1444"/>
                  </a:lnTo>
                  <a:lnTo>
                    <a:pt x="1593" y="1434"/>
                  </a:lnTo>
                  <a:lnTo>
                    <a:pt x="1392" y="1423"/>
                  </a:lnTo>
                  <a:lnTo>
                    <a:pt x="1192" y="1401"/>
                  </a:lnTo>
                  <a:lnTo>
                    <a:pt x="995" y="1369"/>
                  </a:lnTo>
                  <a:lnTo>
                    <a:pt x="795" y="1337"/>
                  </a:lnTo>
                  <a:lnTo>
                    <a:pt x="599" y="1295"/>
                  </a:lnTo>
                  <a:lnTo>
                    <a:pt x="398" y="1241"/>
                  </a:lnTo>
                  <a:lnTo>
                    <a:pt x="389" y="3614"/>
                  </a:lnTo>
                  <a:lnTo>
                    <a:pt x="366" y="5988"/>
                  </a:lnTo>
                  <a:lnTo>
                    <a:pt x="334" y="8361"/>
                  </a:lnTo>
                  <a:lnTo>
                    <a:pt x="316" y="9537"/>
                  </a:lnTo>
                  <a:lnTo>
                    <a:pt x="293" y="10724"/>
                  </a:lnTo>
                  <a:lnTo>
                    <a:pt x="266" y="11911"/>
                  </a:lnTo>
                  <a:lnTo>
                    <a:pt x="238" y="13086"/>
                  </a:lnTo>
                  <a:lnTo>
                    <a:pt x="206" y="14273"/>
                  </a:lnTo>
                  <a:lnTo>
                    <a:pt x="170" y="15449"/>
                  </a:lnTo>
                  <a:lnTo>
                    <a:pt x="133" y="16636"/>
                  </a:lnTo>
                  <a:lnTo>
                    <a:pt x="92" y="17812"/>
                  </a:lnTo>
                  <a:lnTo>
                    <a:pt x="51" y="18999"/>
                  </a:lnTo>
                  <a:lnTo>
                    <a:pt x="1" y="20174"/>
                  </a:lnTo>
                  <a:lnTo>
                    <a:pt x="174" y="20068"/>
                  </a:lnTo>
                  <a:lnTo>
                    <a:pt x="352" y="19982"/>
                  </a:lnTo>
                  <a:lnTo>
                    <a:pt x="530" y="19907"/>
                  </a:lnTo>
                  <a:lnTo>
                    <a:pt x="708" y="19854"/>
                  </a:lnTo>
                  <a:lnTo>
                    <a:pt x="886" y="19811"/>
                  </a:lnTo>
                  <a:lnTo>
                    <a:pt x="1068" y="19779"/>
                  </a:lnTo>
                  <a:lnTo>
                    <a:pt x="1251" y="19768"/>
                  </a:lnTo>
                  <a:lnTo>
                    <a:pt x="1438" y="19779"/>
                  </a:lnTo>
                  <a:lnTo>
                    <a:pt x="1625" y="19800"/>
                  </a:lnTo>
                  <a:lnTo>
                    <a:pt x="1812" y="19843"/>
                  </a:lnTo>
                  <a:lnTo>
                    <a:pt x="1999" y="19897"/>
                  </a:lnTo>
                  <a:lnTo>
                    <a:pt x="2191" y="19971"/>
                  </a:lnTo>
                  <a:lnTo>
                    <a:pt x="2378" y="20057"/>
                  </a:lnTo>
                  <a:lnTo>
                    <a:pt x="2569" y="20164"/>
                  </a:lnTo>
                  <a:lnTo>
                    <a:pt x="2761" y="20292"/>
                  </a:lnTo>
                  <a:lnTo>
                    <a:pt x="2957" y="20442"/>
                  </a:lnTo>
                  <a:lnTo>
                    <a:pt x="2998" y="20485"/>
                  </a:lnTo>
                  <a:lnTo>
                    <a:pt x="3039" y="20527"/>
                  </a:lnTo>
                  <a:lnTo>
                    <a:pt x="3076" y="20581"/>
                  </a:lnTo>
                  <a:lnTo>
                    <a:pt x="3112" y="20634"/>
                  </a:lnTo>
                  <a:lnTo>
                    <a:pt x="3176" y="20762"/>
                  </a:lnTo>
                  <a:lnTo>
                    <a:pt x="3235" y="20901"/>
                  </a:lnTo>
                  <a:lnTo>
                    <a:pt x="3436" y="20784"/>
                  </a:lnTo>
                  <a:lnTo>
                    <a:pt x="3641" y="20677"/>
                  </a:lnTo>
                  <a:lnTo>
                    <a:pt x="3842" y="20591"/>
                  </a:lnTo>
                  <a:lnTo>
                    <a:pt x="4043" y="20517"/>
                  </a:lnTo>
                  <a:lnTo>
                    <a:pt x="4248" y="20463"/>
                  </a:lnTo>
                  <a:lnTo>
                    <a:pt x="4449" y="20420"/>
                  </a:lnTo>
                  <a:lnTo>
                    <a:pt x="4654" y="20399"/>
                  </a:lnTo>
                  <a:lnTo>
                    <a:pt x="4855" y="20388"/>
                  </a:lnTo>
                  <a:lnTo>
                    <a:pt x="5060" y="20399"/>
                  </a:lnTo>
                  <a:lnTo>
                    <a:pt x="5261" y="20420"/>
                  </a:lnTo>
                  <a:lnTo>
                    <a:pt x="5461" y="20452"/>
                  </a:lnTo>
                  <a:lnTo>
                    <a:pt x="5662" y="20506"/>
                  </a:lnTo>
                  <a:lnTo>
                    <a:pt x="5858" y="20581"/>
                  </a:lnTo>
                  <a:lnTo>
                    <a:pt x="6059" y="20666"/>
                  </a:lnTo>
                  <a:lnTo>
                    <a:pt x="6255" y="20762"/>
                  </a:lnTo>
                  <a:lnTo>
                    <a:pt x="6451" y="20880"/>
                  </a:lnTo>
                  <a:lnTo>
                    <a:pt x="6520" y="18261"/>
                  </a:lnTo>
                  <a:lnTo>
                    <a:pt x="6584" y="15652"/>
                  </a:lnTo>
                  <a:lnTo>
                    <a:pt x="6634" y="13044"/>
                  </a:lnTo>
                  <a:lnTo>
                    <a:pt x="6680" y="10424"/>
                  </a:lnTo>
                  <a:lnTo>
                    <a:pt x="6716" y="7816"/>
                  </a:lnTo>
                  <a:lnTo>
                    <a:pt x="6743" y="5207"/>
                  </a:lnTo>
                  <a:lnTo>
                    <a:pt x="6766" y="2610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4828750" y="-4128000"/>
              <a:ext cx="171675" cy="619025"/>
            </a:xfrm>
            <a:custGeom>
              <a:avLst/>
              <a:gdLst/>
              <a:ahLst/>
              <a:cxnLst/>
              <a:rect l="l" t="t" r="r" b="b"/>
              <a:pathLst>
                <a:path w="6867" h="24761" extrusionOk="0">
                  <a:moveTo>
                    <a:pt x="6506" y="0"/>
                  </a:moveTo>
                  <a:lnTo>
                    <a:pt x="5694" y="364"/>
                  </a:lnTo>
                  <a:lnTo>
                    <a:pt x="4882" y="727"/>
                  </a:lnTo>
                  <a:lnTo>
                    <a:pt x="4070" y="1080"/>
                  </a:lnTo>
                  <a:lnTo>
                    <a:pt x="3258" y="1422"/>
                  </a:lnTo>
                  <a:lnTo>
                    <a:pt x="2441" y="1754"/>
                  </a:lnTo>
                  <a:lnTo>
                    <a:pt x="1629" y="2085"/>
                  </a:lnTo>
                  <a:lnTo>
                    <a:pt x="817" y="2406"/>
                  </a:lnTo>
                  <a:lnTo>
                    <a:pt x="1" y="2716"/>
                  </a:lnTo>
                  <a:lnTo>
                    <a:pt x="60" y="4084"/>
                  </a:lnTo>
                  <a:lnTo>
                    <a:pt x="110" y="5463"/>
                  </a:lnTo>
                  <a:lnTo>
                    <a:pt x="160" y="6832"/>
                  </a:lnTo>
                  <a:lnTo>
                    <a:pt x="206" y="8200"/>
                  </a:lnTo>
                  <a:lnTo>
                    <a:pt x="252" y="9569"/>
                  </a:lnTo>
                  <a:lnTo>
                    <a:pt x="293" y="10948"/>
                  </a:lnTo>
                  <a:lnTo>
                    <a:pt x="329" y="12316"/>
                  </a:lnTo>
                  <a:lnTo>
                    <a:pt x="361" y="13695"/>
                  </a:lnTo>
                  <a:lnTo>
                    <a:pt x="393" y="15064"/>
                  </a:lnTo>
                  <a:lnTo>
                    <a:pt x="420" y="16443"/>
                  </a:lnTo>
                  <a:lnTo>
                    <a:pt x="443" y="17811"/>
                  </a:lnTo>
                  <a:lnTo>
                    <a:pt x="461" y="19190"/>
                  </a:lnTo>
                  <a:lnTo>
                    <a:pt x="475" y="20559"/>
                  </a:lnTo>
                  <a:lnTo>
                    <a:pt x="489" y="21938"/>
                  </a:lnTo>
                  <a:lnTo>
                    <a:pt x="493" y="23306"/>
                  </a:lnTo>
                  <a:lnTo>
                    <a:pt x="498" y="24685"/>
                  </a:lnTo>
                  <a:lnTo>
                    <a:pt x="1301" y="24728"/>
                  </a:lnTo>
                  <a:lnTo>
                    <a:pt x="2099" y="24750"/>
                  </a:lnTo>
                  <a:lnTo>
                    <a:pt x="2491" y="24760"/>
                  </a:lnTo>
                  <a:lnTo>
                    <a:pt x="3285" y="24760"/>
                  </a:lnTo>
                  <a:lnTo>
                    <a:pt x="3678" y="24739"/>
                  </a:lnTo>
                  <a:lnTo>
                    <a:pt x="4074" y="24707"/>
                  </a:lnTo>
                  <a:lnTo>
                    <a:pt x="4471" y="24664"/>
                  </a:lnTo>
                  <a:lnTo>
                    <a:pt x="4868" y="24611"/>
                  </a:lnTo>
                  <a:lnTo>
                    <a:pt x="5265" y="24536"/>
                  </a:lnTo>
                  <a:lnTo>
                    <a:pt x="5662" y="24440"/>
                  </a:lnTo>
                  <a:lnTo>
                    <a:pt x="6063" y="24322"/>
                  </a:lnTo>
                  <a:lnTo>
                    <a:pt x="6465" y="24194"/>
                  </a:lnTo>
                  <a:lnTo>
                    <a:pt x="6866" y="24033"/>
                  </a:lnTo>
                  <a:lnTo>
                    <a:pt x="6866" y="22526"/>
                  </a:lnTo>
                  <a:lnTo>
                    <a:pt x="6866" y="21018"/>
                  </a:lnTo>
                  <a:lnTo>
                    <a:pt x="6857" y="19511"/>
                  </a:lnTo>
                  <a:lnTo>
                    <a:pt x="6848" y="18004"/>
                  </a:lnTo>
                  <a:lnTo>
                    <a:pt x="6839" y="16507"/>
                  </a:lnTo>
                  <a:lnTo>
                    <a:pt x="6825" y="15000"/>
                  </a:lnTo>
                  <a:lnTo>
                    <a:pt x="6807" y="13503"/>
                  </a:lnTo>
                  <a:lnTo>
                    <a:pt x="6784" y="11995"/>
                  </a:lnTo>
                  <a:lnTo>
                    <a:pt x="6761" y="10499"/>
                  </a:lnTo>
                  <a:lnTo>
                    <a:pt x="6734" y="8991"/>
                  </a:lnTo>
                  <a:lnTo>
                    <a:pt x="6702" y="7495"/>
                  </a:lnTo>
                  <a:lnTo>
                    <a:pt x="6670" y="5998"/>
                  </a:lnTo>
                  <a:lnTo>
                    <a:pt x="6634" y="4491"/>
                  </a:lnTo>
                  <a:lnTo>
                    <a:pt x="6593" y="2994"/>
                  </a:lnTo>
                  <a:lnTo>
                    <a:pt x="6552" y="1497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7" name="Google Shape;2007;p61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61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448</Words>
  <Application>Microsoft Office PowerPoint</Application>
  <PresentationFormat>On-screen Show (16:9)</PresentationFormat>
  <Paragraphs>60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Bebas Neue</vt:lpstr>
      <vt:lpstr>Do Hyeon</vt:lpstr>
      <vt:lpstr>Berlin Sans FB</vt:lpstr>
      <vt:lpstr>Arial Black</vt:lpstr>
      <vt:lpstr>Didact Gothic</vt:lpstr>
      <vt:lpstr>Century Gothic</vt:lpstr>
      <vt:lpstr>Kawaii Robots Pitch Deck by Slidesgo</vt:lpstr>
      <vt:lpstr>Program Pengubah Suara Menjadi Teks </vt:lpstr>
      <vt:lpstr>Abdul Aziz Istijab</vt:lpstr>
      <vt:lpstr>Coach Hafidz  </vt:lpstr>
      <vt:lpstr>Apa Project Kami?</vt:lpstr>
      <vt:lpstr>Project Kami  </vt:lpstr>
      <vt:lpstr>—Artificial Intellegenc 4 Youth</vt:lpstr>
      <vt:lpstr>DATA</vt:lpstr>
      <vt:lpstr>Modelling</vt:lpstr>
      <vt:lpstr>Evaluasi  </vt:lpstr>
      <vt:lpstr>Tahapan Projek</vt:lpstr>
      <vt:lpstr>Tahapan Projek</vt:lpstr>
      <vt:lpstr>Tahapan Projek</vt:lpstr>
      <vt:lpstr>Tahapan Projek</vt:lpstr>
      <vt:lpstr>Demo Program</vt:lpstr>
      <vt:lpstr>Terima kasih</vt:lpstr>
      <vt:lpstr>Terima Kasih</vt:lpstr>
      <vt:lpstr>Traction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Pengubah Suara Menjadi Teks</dc:title>
  <dc:creator>ASUS</dc:creator>
  <cp:lastModifiedBy>ASUS</cp:lastModifiedBy>
  <cp:revision>31</cp:revision>
  <dcterms:modified xsi:type="dcterms:W3CDTF">2022-11-14T05:30:11Z</dcterms:modified>
</cp:coreProperties>
</file>